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0" r:id="rId2"/>
  </p:sldMasterIdLst>
  <p:notesMasterIdLst>
    <p:notesMasterId r:id="rId22"/>
  </p:notesMasterIdLst>
  <p:handoutMasterIdLst>
    <p:handoutMasterId r:id="rId23"/>
  </p:handoutMasterIdLst>
  <p:sldIdLst>
    <p:sldId id="269" r:id="rId3"/>
    <p:sldId id="1013" r:id="rId4"/>
    <p:sldId id="1041" r:id="rId5"/>
    <p:sldId id="260" r:id="rId6"/>
    <p:sldId id="259" r:id="rId7"/>
    <p:sldId id="1042" r:id="rId8"/>
    <p:sldId id="1043" r:id="rId9"/>
    <p:sldId id="1019" r:id="rId10"/>
    <p:sldId id="256" r:id="rId11"/>
    <p:sldId id="1044" r:id="rId12"/>
    <p:sldId id="1045" r:id="rId13"/>
    <p:sldId id="1046" r:id="rId14"/>
    <p:sldId id="1051" r:id="rId15"/>
    <p:sldId id="1048" r:id="rId16"/>
    <p:sldId id="1047" r:id="rId17"/>
    <p:sldId id="1053" r:id="rId18"/>
    <p:sldId id="1050" r:id="rId19"/>
    <p:sldId id="1052" r:id="rId20"/>
    <p:sldId id="289" r:id="rId21"/>
  </p:sldIdLst>
  <p:sldSz cx="12192000" cy="6858000"/>
  <p:notesSz cx="7099300"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26" userDrawn="1">
          <p15:clr>
            <a:srgbClr val="A4A3A4"/>
          </p15:clr>
        </p15:guide>
        <p15:guide id="2" pos="234"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guide id="3" orient="horz" pos="3224">
          <p15:clr>
            <a:srgbClr val="A4A3A4"/>
          </p15:clr>
        </p15:guide>
        <p15:guide id="4"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E6EF"/>
    <a:srgbClr val="FFF5CE"/>
    <a:srgbClr val="023D6B"/>
    <a:srgbClr val="BFAF00"/>
    <a:srgbClr val="0A2D6E"/>
    <a:srgbClr val="005AA0"/>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629" autoAdjust="0"/>
    <p:restoredTop sz="94660"/>
  </p:normalViewPr>
  <p:slideViewPr>
    <p:cSldViewPr showGuides="1">
      <p:cViewPr varScale="1">
        <p:scale>
          <a:sx n="145" d="100"/>
          <a:sy n="145" d="100"/>
        </p:scale>
        <p:origin x="114" y="648"/>
      </p:cViewPr>
      <p:guideLst>
        <p:guide orient="horz" pos="1026"/>
        <p:guide pos="234"/>
      </p:guideLst>
    </p:cSldViewPr>
  </p:slideViewPr>
  <p:notesTextViewPr>
    <p:cViewPr>
      <p:scale>
        <a:sx n="1" d="1"/>
        <a:sy n="1" d="1"/>
      </p:scale>
      <p:origin x="0" y="0"/>
    </p:cViewPr>
  </p:notesTextViewPr>
  <p:sorterViewPr>
    <p:cViewPr varScale="1">
      <p:scale>
        <a:sx n="1" d="1"/>
        <a:sy n="1" d="1"/>
      </p:scale>
      <p:origin x="0" y="-2448"/>
    </p:cViewPr>
  </p:sorterViewPr>
  <p:notesViewPr>
    <p:cSldViewPr showGuides="1">
      <p:cViewPr varScale="1">
        <p:scale>
          <a:sx n="97" d="100"/>
          <a:sy n="97" d="100"/>
        </p:scale>
        <p:origin x="3534" y="78"/>
      </p:cViewPr>
      <p:guideLst>
        <p:guide orient="horz" pos="2880"/>
        <p:guide pos="2160"/>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1834CE-7180-4318-9622-16E99515292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de-DE"/>
        </a:p>
      </dgm:t>
    </dgm:pt>
    <dgm:pt modelId="{36285918-64CA-4DA0-A621-2634C8F935CF}">
      <dgm:prSet phldrT="[Text]"/>
      <dgm:spPr/>
      <dgm:t>
        <a:bodyPr/>
        <a:lstStyle/>
        <a:p>
          <a:r>
            <a:rPr lang="de-DE" b="1" dirty="0"/>
            <a:t>Every beam </a:t>
          </a:r>
          <a:r>
            <a:rPr lang="de-DE" b="1" dirty="0" err="1"/>
            <a:t>port</a:t>
          </a:r>
          <a:r>
            <a:rPr lang="de-DE" b="1" dirty="0"/>
            <a:t> </a:t>
          </a:r>
          <a:r>
            <a:rPr lang="de-DE" b="1" dirty="0" err="1"/>
            <a:t>serves</a:t>
          </a:r>
          <a:r>
            <a:rPr lang="de-DE" b="1" dirty="0"/>
            <a:t> </a:t>
          </a:r>
          <a:r>
            <a:rPr lang="de-DE" b="1" dirty="0" err="1"/>
            <a:t>only</a:t>
          </a:r>
          <a:r>
            <a:rPr lang="de-DE" b="1" dirty="0"/>
            <a:t> 1 Instrument</a:t>
          </a:r>
          <a:endParaRPr lang="de-DE" dirty="0"/>
        </a:p>
      </dgm:t>
    </dgm:pt>
    <dgm:pt modelId="{3587C76E-604A-4C27-8E5B-E0363BC996BF}" type="parTrans" cxnId="{E30A8D5E-2BEB-46B7-BA81-457B3C33BACC}">
      <dgm:prSet/>
      <dgm:spPr/>
      <dgm:t>
        <a:bodyPr/>
        <a:lstStyle/>
        <a:p>
          <a:endParaRPr lang="de-DE"/>
        </a:p>
      </dgm:t>
    </dgm:pt>
    <dgm:pt modelId="{6B9BFBCC-3C38-45A2-85D1-9ECD7F054197}" type="sibTrans" cxnId="{E30A8D5E-2BEB-46B7-BA81-457B3C33BACC}">
      <dgm:prSet/>
      <dgm:spPr/>
      <dgm:t>
        <a:bodyPr/>
        <a:lstStyle/>
        <a:p>
          <a:endParaRPr lang="de-DE"/>
        </a:p>
      </dgm:t>
    </dgm:pt>
    <dgm:pt modelId="{1761BC4D-154C-4443-9F75-6D6BD98C53E8}">
      <dgm:prSet phldrT="[Text]" custT="1"/>
      <dgm:spPr/>
      <dgm:t>
        <a:bodyPr/>
        <a:lstStyle/>
        <a:p>
          <a:pPr>
            <a:spcBef>
              <a:spcPts val="600"/>
            </a:spcBef>
            <a:spcAft>
              <a:spcPts val="600"/>
            </a:spcAft>
          </a:pPr>
          <a:r>
            <a:rPr lang="de-DE" sz="1800" dirty="0">
              <a:latin typeface="Calibri" panose="020F0502020204030204" pitchFamily="34" charset="0"/>
              <a:cs typeface="Calibri" panose="020F0502020204030204" pitchFamily="34" charset="0"/>
              <a:sym typeface="Wingdings" panose="05000000000000000000" pitchFamily="2" charset="2"/>
            </a:rPr>
            <a:t>Optimize neutron source spectrum </a:t>
          </a:r>
          <a:endParaRPr lang="de-DE" sz="1800" dirty="0">
            <a:latin typeface="Calibri" panose="020F0502020204030204" pitchFamily="34" charset="0"/>
            <a:cs typeface="Calibri" panose="020F0502020204030204" pitchFamily="34" charset="0"/>
          </a:endParaRPr>
        </a:p>
      </dgm:t>
    </dgm:pt>
    <dgm:pt modelId="{B66C78B2-B1A5-40ED-B219-F4F00740F265}" type="parTrans" cxnId="{F9A8C765-EE4B-4A09-B256-9AB4D19C5857}">
      <dgm:prSet/>
      <dgm:spPr/>
      <dgm:t>
        <a:bodyPr/>
        <a:lstStyle/>
        <a:p>
          <a:endParaRPr lang="de-DE"/>
        </a:p>
      </dgm:t>
    </dgm:pt>
    <dgm:pt modelId="{1637E257-14DC-4787-BB19-5C5A9D4CD640}" type="sibTrans" cxnId="{F9A8C765-EE4B-4A09-B256-9AB4D19C5857}">
      <dgm:prSet/>
      <dgm:spPr/>
      <dgm:t>
        <a:bodyPr/>
        <a:lstStyle/>
        <a:p>
          <a:endParaRPr lang="de-DE"/>
        </a:p>
      </dgm:t>
    </dgm:pt>
    <dgm:pt modelId="{6064BB4E-AE72-4358-9902-810ED82C740E}">
      <dgm:prSet phldrT="[Text]"/>
      <dgm:spPr/>
      <dgm:t>
        <a:bodyPr/>
        <a:lstStyle/>
        <a:p>
          <a:r>
            <a:rPr lang="de-DE" b="1" dirty="0" err="1"/>
            <a:t>Several</a:t>
          </a:r>
          <a:r>
            <a:rPr lang="de-DE" b="1" dirty="0"/>
            <a:t> </a:t>
          </a:r>
          <a:r>
            <a:rPr lang="de-DE" b="1" dirty="0" err="1"/>
            <a:t>target</a:t>
          </a:r>
          <a:r>
            <a:rPr lang="de-DE" b="1" dirty="0"/>
            <a:t> </a:t>
          </a:r>
          <a:r>
            <a:rPr lang="de-DE" b="1" dirty="0" err="1"/>
            <a:t>stations</a:t>
          </a:r>
          <a:endParaRPr lang="de-DE" dirty="0"/>
        </a:p>
      </dgm:t>
    </dgm:pt>
    <dgm:pt modelId="{89C86576-CDB5-4540-94B9-CCE523DF2736}" type="parTrans" cxnId="{51B11E47-AFD3-449F-BBC8-70E7A508B25B}">
      <dgm:prSet/>
      <dgm:spPr/>
      <dgm:t>
        <a:bodyPr/>
        <a:lstStyle/>
        <a:p>
          <a:endParaRPr lang="de-DE"/>
        </a:p>
      </dgm:t>
    </dgm:pt>
    <dgm:pt modelId="{F4407EF2-5BA1-40EC-AD24-6B26F8C03316}" type="sibTrans" cxnId="{51B11E47-AFD3-449F-BBC8-70E7A508B25B}">
      <dgm:prSet/>
      <dgm:spPr/>
      <dgm:t>
        <a:bodyPr/>
        <a:lstStyle/>
        <a:p>
          <a:endParaRPr lang="de-DE"/>
        </a:p>
      </dgm:t>
    </dgm:pt>
    <dgm:pt modelId="{5560B314-D401-4D59-B82F-4D064872153C}">
      <dgm:prSet phldrT="[Text]" custT="1"/>
      <dgm:spPr/>
      <dgm:t>
        <a:bodyPr/>
        <a:lstStyle/>
        <a:p>
          <a:pPr>
            <a:spcBef>
              <a:spcPts val="600"/>
            </a:spcBef>
            <a:spcAft>
              <a:spcPts val="600"/>
            </a:spcAft>
          </a:pPr>
          <a:r>
            <a:rPr lang="de-DE" sz="1800" dirty="0" err="1">
              <a:latin typeface="Calibri" panose="020F0502020204030204" pitchFamily="34" charset="0"/>
              <a:cs typeface="Calibri" panose="020F0502020204030204" pitchFamily="34" charset="0"/>
              <a:sym typeface="Wingdings" panose="05000000000000000000" pitchFamily="2" charset="2"/>
            </a:rPr>
            <a:t>Optimize</a:t>
          </a:r>
          <a:r>
            <a:rPr lang="de-DE" sz="1800" dirty="0">
              <a:latin typeface="Calibri" panose="020F0502020204030204" pitchFamily="34" charset="0"/>
              <a:cs typeface="Calibri" panose="020F0502020204030204" pitchFamily="34" charset="0"/>
              <a:sym typeface="Wingdings" panose="05000000000000000000" pitchFamily="2" charset="2"/>
            </a:rPr>
            <a:t> pulse </a:t>
          </a:r>
          <a:r>
            <a:rPr lang="de-DE" sz="1800" dirty="0" err="1">
              <a:latin typeface="Calibri" panose="020F0502020204030204" pitchFamily="34" charset="0"/>
              <a:cs typeface="Calibri" panose="020F0502020204030204" pitchFamily="34" charset="0"/>
              <a:sym typeface="Wingdings" panose="05000000000000000000" pitchFamily="2" charset="2"/>
            </a:rPr>
            <a:t>structure</a:t>
          </a:r>
          <a:r>
            <a:rPr lang="de-DE" sz="1800" dirty="0">
              <a:latin typeface="Calibri" panose="020F0502020204030204" pitchFamily="34" charset="0"/>
              <a:cs typeface="Calibri" panose="020F0502020204030204" pitchFamily="34" charset="0"/>
              <a:sym typeface="Wingdings" panose="05000000000000000000" pitchFamily="2" charset="2"/>
            </a:rPr>
            <a:t> (</a:t>
          </a:r>
          <a:r>
            <a:rPr lang="de-DE" sz="1800" dirty="0" err="1">
              <a:latin typeface="Calibri" panose="020F0502020204030204" pitchFamily="34" charset="0"/>
              <a:cs typeface="Calibri" panose="020F0502020204030204" pitchFamily="34" charset="0"/>
              <a:sym typeface="Wingdings" panose="05000000000000000000" pitchFamily="2" charset="2"/>
            </a:rPr>
            <a:t>length</a:t>
          </a:r>
          <a:r>
            <a:rPr lang="de-DE" sz="1800" dirty="0">
              <a:latin typeface="Calibri" panose="020F0502020204030204" pitchFamily="34" charset="0"/>
              <a:cs typeface="Calibri" panose="020F0502020204030204" pitchFamily="34" charset="0"/>
              <a:sym typeface="Wingdings" panose="05000000000000000000" pitchFamily="2" charset="2"/>
            </a:rPr>
            <a:t>, </a:t>
          </a:r>
          <a:r>
            <a:rPr lang="de-DE" sz="1800" dirty="0" err="1">
              <a:latin typeface="Calibri" panose="020F0502020204030204" pitchFamily="34" charset="0"/>
              <a:cs typeface="Calibri" panose="020F0502020204030204" pitchFamily="34" charset="0"/>
              <a:sym typeface="Wingdings" panose="05000000000000000000" pitchFamily="2" charset="2"/>
            </a:rPr>
            <a:t>rep</a:t>
          </a:r>
          <a:r>
            <a:rPr lang="de-DE" sz="1800" dirty="0">
              <a:latin typeface="Calibri" panose="020F0502020204030204" pitchFamily="34" charset="0"/>
              <a:cs typeface="Calibri" panose="020F0502020204030204" pitchFamily="34" charset="0"/>
              <a:sym typeface="Wingdings" panose="05000000000000000000" pitchFamily="2" charset="2"/>
            </a:rPr>
            <a:t>. rate)</a:t>
          </a:r>
          <a:endParaRPr lang="de-DE" sz="1800" dirty="0">
            <a:latin typeface="Calibri" panose="020F0502020204030204" pitchFamily="34" charset="0"/>
            <a:cs typeface="Calibri" panose="020F0502020204030204" pitchFamily="34" charset="0"/>
          </a:endParaRPr>
        </a:p>
      </dgm:t>
    </dgm:pt>
    <dgm:pt modelId="{EBFE7177-C91E-412D-9114-3BBE73320B15}" type="parTrans" cxnId="{E343BC39-EFC1-4120-9125-4B3D04DA1CFE}">
      <dgm:prSet/>
      <dgm:spPr/>
      <dgm:t>
        <a:bodyPr/>
        <a:lstStyle/>
        <a:p>
          <a:endParaRPr lang="de-DE"/>
        </a:p>
      </dgm:t>
    </dgm:pt>
    <dgm:pt modelId="{EC0A04C1-FC7A-4018-B697-28D130AC8A10}" type="sibTrans" cxnId="{E343BC39-EFC1-4120-9125-4B3D04DA1CFE}">
      <dgm:prSet/>
      <dgm:spPr/>
      <dgm:t>
        <a:bodyPr/>
        <a:lstStyle/>
        <a:p>
          <a:endParaRPr lang="de-DE"/>
        </a:p>
      </dgm:t>
    </dgm:pt>
    <dgm:pt modelId="{AAF2EA9C-14FE-4322-97F0-C6EC4E3FD34A}">
      <dgm:prSet custT="1"/>
      <dgm:spPr/>
      <dgm:t>
        <a:bodyPr/>
        <a:lstStyle/>
        <a:p>
          <a:pPr>
            <a:spcBef>
              <a:spcPts val="600"/>
            </a:spcBef>
            <a:spcAft>
              <a:spcPts val="600"/>
            </a:spcAft>
          </a:pPr>
          <a:r>
            <a:rPr lang="de-DE" sz="1800" dirty="0" err="1">
              <a:latin typeface="Calibri" panose="020F0502020204030204" pitchFamily="34" charset="0"/>
              <a:cs typeface="Calibri" panose="020F0502020204030204" pitchFamily="34" charset="0"/>
              <a:sym typeface="Wingdings" panose="05000000000000000000" pitchFamily="2" charset="2"/>
            </a:rPr>
            <a:t>Optimize</a:t>
          </a:r>
          <a:r>
            <a:rPr lang="de-DE" sz="1800" dirty="0">
              <a:latin typeface="Calibri" panose="020F0502020204030204" pitchFamily="34" charset="0"/>
              <a:cs typeface="Calibri" panose="020F0502020204030204" pitchFamily="34" charset="0"/>
              <a:sym typeface="Wingdings" panose="05000000000000000000" pitchFamily="2" charset="2"/>
            </a:rPr>
            <a:t> </a:t>
          </a:r>
          <a:r>
            <a:rPr lang="de-DE" sz="1800" dirty="0" err="1">
              <a:latin typeface="Calibri" panose="020F0502020204030204" pitchFamily="34" charset="0"/>
              <a:cs typeface="Calibri" panose="020F0502020204030204" pitchFamily="34" charset="0"/>
              <a:sym typeface="Wingdings" panose="05000000000000000000" pitchFamily="2" charset="2"/>
            </a:rPr>
            <a:t>geometry</a:t>
          </a:r>
          <a:endParaRPr lang="de-DE" sz="1800" dirty="0">
            <a:latin typeface="Calibri" panose="020F0502020204030204" pitchFamily="34" charset="0"/>
            <a:cs typeface="Calibri" panose="020F0502020204030204" pitchFamily="34" charset="0"/>
            <a:sym typeface="Wingdings" panose="05000000000000000000" pitchFamily="2" charset="2"/>
          </a:endParaRPr>
        </a:p>
      </dgm:t>
    </dgm:pt>
    <dgm:pt modelId="{2AEAC3C5-E594-44DA-9A61-870CA8A7A232}" type="parTrans" cxnId="{3C2B712D-CC93-41E1-A3C4-5DDE6A2D1A59}">
      <dgm:prSet/>
      <dgm:spPr/>
      <dgm:t>
        <a:bodyPr/>
        <a:lstStyle/>
        <a:p>
          <a:endParaRPr lang="de-DE"/>
        </a:p>
      </dgm:t>
    </dgm:pt>
    <dgm:pt modelId="{224EE206-49DE-4178-B41B-BD28A5CE7A2C}" type="sibTrans" cxnId="{3C2B712D-CC93-41E1-A3C4-5DDE6A2D1A59}">
      <dgm:prSet/>
      <dgm:spPr/>
      <dgm:t>
        <a:bodyPr/>
        <a:lstStyle/>
        <a:p>
          <a:endParaRPr lang="de-DE"/>
        </a:p>
      </dgm:t>
    </dgm:pt>
    <dgm:pt modelId="{98E4FED8-9F1D-4A7E-98AD-30BB98BB24B3}">
      <dgm:prSet custT="1"/>
      <dgm:spPr/>
      <dgm:t>
        <a:bodyPr/>
        <a:lstStyle/>
        <a:p>
          <a:pPr>
            <a:spcBef>
              <a:spcPts val="600"/>
            </a:spcBef>
            <a:spcAft>
              <a:spcPts val="600"/>
            </a:spcAft>
          </a:pPr>
          <a:r>
            <a:rPr lang="de-DE" sz="1800" dirty="0" err="1">
              <a:latin typeface="Calibri" panose="020F0502020204030204" pitchFamily="34" charset="0"/>
              <a:cs typeface="Calibri" panose="020F0502020204030204" pitchFamily="34" charset="0"/>
            </a:rPr>
            <a:t>Integrate</a:t>
          </a:r>
          <a:r>
            <a:rPr lang="de-DE" sz="1800" dirty="0">
              <a:latin typeface="Calibri" panose="020F0502020204030204" pitchFamily="34" charset="0"/>
              <a:cs typeface="Calibri" panose="020F0502020204030204" pitchFamily="34" charset="0"/>
            </a:rPr>
            <a:t> </a:t>
          </a:r>
          <a:r>
            <a:rPr lang="de-DE" sz="1800" dirty="0" err="1">
              <a:latin typeface="Calibri" panose="020F0502020204030204" pitchFamily="34" charset="0"/>
              <a:cs typeface="Calibri" panose="020F0502020204030204" pitchFamily="34" charset="0"/>
            </a:rPr>
            <a:t>neutron</a:t>
          </a:r>
          <a:r>
            <a:rPr lang="de-DE" sz="1800" dirty="0">
              <a:latin typeface="Calibri" panose="020F0502020204030204" pitchFamily="34" charset="0"/>
              <a:cs typeface="Calibri" panose="020F0502020204030204" pitchFamily="34" charset="0"/>
            </a:rPr>
            <a:t> </a:t>
          </a:r>
          <a:r>
            <a:rPr lang="de-DE" sz="1800" dirty="0" err="1">
              <a:latin typeface="Calibri" panose="020F0502020204030204" pitchFamily="34" charset="0"/>
              <a:cs typeface="Calibri" panose="020F0502020204030204" pitchFamily="34" charset="0"/>
            </a:rPr>
            <a:t>optics</a:t>
          </a:r>
          <a:r>
            <a:rPr lang="de-DE" sz="1800" dirty="0">
              <a:latin typeface="Calibri" panose="020F0502020204030204" pitchFamily="34" charset="0"/>
              <a:cs typeface="Calibri" panose="020F0502020204030204" pitchFamily="34" charset="0"/>
            </a:rPr>
            <a:t> </a:t>
          </a:r>
          <a:r>
            <a:rPr lang="de-DE" sz="1800" dirty="0" err="1">
              <a:latin typeface="Calibri" panose="020F0502020204030204" pitchFamily="34" charset="0"/>
              <a:cs typeface="Calibri" panose="020F0502020204030204" pitchFamily="34" charset="0"/>
            </a:rPr>
            <a:t>with</a:t>
          </a:r>
          <a:r>
            <a:rPr lang="de-DE" sz="1800" dirty="0">
              <a:latin typeface="Calibri" panose="020F0502020204030204" pitchFamily="34" charset="0"/>
              <a:cs typeface="Calibri" panose="020F0502020204030204" pitchFamily="34" charset="0"/>
            </a:rPr>
            <a:t> beam </a:t>
          </a:r>
          <a:r>
            <a:rPr lang="de-DE" sz="1800" dirty="0" err="1">
              <a:latin typeface="Calibri" panose="020F0502020204030204" pitchFamily="34" charset="0"/>
              <a:cs typeface="Calibri" panose="020F0502020204030204" pitchFamily="34" charset="0"/>
            </a:rPr>
            <a:t>port</a:t>
          </a:r>
          <a:endParaRPr lang="de-DE" sz="1800" dirty="0">
            <a:latin typeface="Calibri" panose="020F0502020204030204" pitchFamily="34" charset="0"/>
            <a:cs typeface="Calibri" panose="020F0502020204030204" pitchFamily="34" charset="0"/>
          </a:endParaRPr>
        </a:p>
      </dgm:t>
    </dgm:pt>
    <dgm:pt modelId="{00B0B502-C06E-4FDF-9662-07997658C4C0}" type="parTrans" cxnId="{381030AE-CD7F-4628-86CF-E0536433F0DB}">
      <dgm:prSet/>
      <dgm:spPr/>
      <dgm:t>
        <a:bodyPr/>
        <a:lstStyle/>
        <a:p>
          <a:endParaRPr lang="de-DE"/>
        </a:p>
      </dgm:t>
    </dgm:pt>
    <dgm:pt modelId="{DD4CD46A-71C7-4B99-B8AF-8C3F1592A318}" type="sibTrans" cxnId="{381030AE-CD7F-4628-86CF-E0536433F0DB}">
      <dgm:prSet/>
      <dgm:spPr/>
      <dgm:t>
        <a:bodyPr/>
        <a:lstStyle/>
        <a:p>
          <a:endParaRPr lang="de-DE"/>
        </a:p>
      </dgm:t>
    </dgm:pt>
    <dgm:pt modelId="{2EAD9E7C-3E57-4BF2-BC22-4A950A75C134}">
      <dgm:prSet custT="1"/>
      <dgm:spPr/>
      <dgm:t>
        <a:bodyPr/>
        <a:lstStyle/>
        <a:p>
          <a:pPr>
            <a:spcBef>
              <a:spcPts val="600"/>
            </a:spcBef>
            <a:spcAft>
              <a:spcPts val="600"/>
            </a:spcAft>
          </a:pPr>
          <a:r>
            <a:rPr lang="de-DE" sz="1800" dirty="0" err="1">
              <a:latin typeface="Calibri" panose="020F0502020204030204" pitchFamily="34" charset="0"/>
              <a:cs typeface="Calibri" panose="020F0502020204030204" pitchFamily="34" charset="0"/>
              <a:sym typeface="Wingdings" panose="05000000000000000000" pitchFamily="2" charset="2"/>
            </a:rPr>
            <a:t>Optimize</a:t>
          </a:r>
          <a:r>
            <a:rPr lang="de-DE" sz="1800" dirty="0">
              <a:latin typeface="Calibri" panose="020F0502020204030204" pitchFamily="34" charset="0"/>
              <a:cs typeface="Calibri" panose="020F0502020204030204" pitchFamily="34" charset="0"/>
              <a:sym typeface="Wingdings" panose="05000000000000000000" pitchFamily="2" charset="2"/>
            </a:rPr>
            <a:t> thermal </a:t>
          </a:r>
          <a:r>
            <a:rPr lang="de-DE" sz="1800" dirty="0" err="1">
              <a:latin typeface="Calibri" panose="020F0502020204030204" pitchFamily="34" charset="0"/>
              <a:cs typeface="Calibri" panose="020F0502020204030204" pitchFamily="34" charset="0"/>
              <a:sym typeface="Wingdings" panose="05000000000000000000" pitchFamily="2" charset="2"/>
            </a:rPr>
            <a:t>spectrum</a:t>
          </a:r>
          <a:r>
            <a:rPr lang="de-DE" sz="1800" dirty="0">
              <a:latin typeface="Calibri" panose="020F0502020204030204" pitchFamily="34" charset="0"/>
              <a:cs typeface="Calibri" panose="020F0502020204030204" pitchFamily="34" charset="0"/>
              <a:sym typeface="Wingdings" panose="05000000000000000000" pitchFamily="2" charset="2"/>
            </a:rPr>
            <a:t> </a:t>
          </a:r>
        </a:p>
      </dgm:t>
    </dgm:pt>
    <dgm:pt modelId="{472F1257-67AF-4307-BF8B-C7604678E469}" type="parTrans" cxnId="{64E98A70-F739-4D4B-8161-77904F92C913}">
      <dgm:prSet/>
      <dgm:spPr/>
      <dgm:t>
        <a:bodyPr/>
        <a:lstStyle/>
        <a:p>
          <a:endParaRPr lang="de-DE"/>
        </a:p>
      </dgm:t>
    </dgm:pt>
    <dgm:pt modelId="{0AAB81FF-7BBD-4589-ADAE-4BC8E6834E32}" type="sibTrans" cxnId="{64E98A70-F739-4D4B-8161-77904F92C913}">
      <dgm:prSet/>
      <dgm:spPr/>
      <dgm:t>
        <a:bodyPr/>
        <a:lstStyle/>
        <a:p>
          <a:endParaRPr lang="de-DE"/>
        </a:p>
      </dgm:t>
    </dgm:pt>
    <dgm:pt modelId="{41839951-5456-4E90-99B8-9D0CB1504BC2}">
      <dgm:prSet phldrT="[Text]"/>
      <dgm:spPr/>
      <dgm:t>
        <a:bodyPr/>
        <a:lstStyle/>
        <a:p>
          <a:r>
            <a:rPr lang="de-DE" b="1" dirty="0">
              <a:sym typeface="Wingdings" panose="05000000000000000000" pitchFamily="2" charset="2"/>
            </a:rPr>
            <a:t>Small </a:t>
          </a:r>
          <a:r>
            <a:rPr lang="de-DE" b="1" dirty="0" err="1">
              <a:sym typeface="Wingdings" panose="05000000000000000000" pitchFamily="2" charset="2"/>
            </a:rPr>
            <a:t>shielding</a:t>
          </a:r>
          <a:endParaRPr lang="de-DE" dirty="0"/>
        </a:p>
      </dgm:t>
    </dgm:pt>
    <dgm:pt modelId="{BA070D05-1923-425B-AB53-F4F887C6AAEE}" type="parTrans" cxnId="{40691D00-4FDD-4EE8-B351-2E96AC3F341C}">
      <dgm:prSet/>
      <dgm:spPr/>
      <dgm:t>
        <a:bodyPr/>
        <a:lstStyle/>
        <a:p>
          <a:endParaRPr lang="de-DE"/>
        </a:p>
      </dgm:t>
    </dgm:pt>
    <dgm:pt modelId="{6FF87EC0-472B-4274-807C-F13199D79846}" type="sibTrans" cxnId="{40691D00-4FDD-4EE8-B351-2E96AC3F341C}">
      <dgm:prSet/>
      <dgm:spPr/>
      <dgm:t>
        <a:bodyPr/>
        <a:lstStyle/>
        <a:p>
          <a:endParaRPr lang="de-DE"/>
        </a:p>
      </dgm:t>
    </dgm:pt>
    <dgm:pt modelId="{1E35AF1B-D52A-4023-AA70-C2BE76CFBE48}">
      <dgm:prSet phldrT="[Text]" custT="1"/>
      <dgm:spPr/>
      <dgm:t>
        <a:bodyPr/>
        <a:lstStyle/>
        <a:p>
          <a:pPr>
            <a:spcBef>
              <a:spcPts val="600"/>
            </a:spcBef>
            <a:spcAft>
              <a:spcPts val="600"/>
            </a:spcAft>
          </a:pPr>
          <a:r>
            <a:rPr lang="de-DE" sz="1800" dirty="0">
              <a:latin typeface="Calibri" panose="020F0502020204030204" pitchFamily="34" charset="0"/>
              <a:cs typeface="Calibri" panose="020F0502020204030204" pitchFamily="34" charset="0"/>
              <a:sym typeface="Wingdings" panose="05000000000000000000" pitchFamily="2" charset="2"/>
            </a:rPr>
            <a:t>Neutron </a:t>
          </a:r>
          <a:r>
            <a:rPr lang="de-DE" sz="1800" dirty="0" err="1">
              <a:latin typeface="Calibri" panose="020F0502020204030204" pitchFamily="34" charset="0"/>
              <a:cs typeface="Calibri" panose="020F0502020204030204" pitchFamily="34" charset="0"/>
              <a:sym typeface="Wingdings" panose="05000000000000000000" pitchFamily="2" charset="2"/>
            </a:rPr>
            <a:t>guide</a:t>
          </a:r>
          <a:r>
            <a:rPr lang="de-DE" sz="1800" dirty="0">
              <a:latin typeface="Calibri" panose="020F0502020204030204" pitchFamily="34" charset="0"/>
              <a:cs typeface="Calibri" panose="020F0502020204030204" pitchFamily="34" charset="0"/>
              <a:sym typeface="Wingdings" panose="05000000000000000000" pitchFamily="2" charset="2"/>
            </a:rPr>
            <a:t> </a:t>
          </a:r>
          <a:r>
            <a:rPr lang="de-DE" sz="1800" dirty="0" err="1">
              <a:latin typeface="Calibri" panose="020F0502020204030204" pitchFamily="34" charset="0"/>
              <a:cs typeface="Calibri" panose="020F0502020204030204" pitchFamily="34" charset="0"/>
              <a:sym typeface="Wingdings" panose="05000000000000000000" pitchFamily="2" charset="2"/>
            </a:rPr>
            <a:t>around</a:t>
          </a:r>
          <a:r>
            <a:rPr lang="de-DE" sz="1800" dirty="0">
              <a:latin typeface="Calibri" panose="020F0502020204030204" pitchFamily="34" charset="0"/>
              <a:cs typeface="Calibri" panose="020F0502020204030204" pitchFamily="34" charset="0"/>
              <a:sym typeface="Wingdings" panose="05000000000000000000" pitchFamily="2" charset="2"/>
            </a:rPr>
            <a:t> </a:t>
          </a:r>
          <a:r>
            <a:rPr lang="de-DE" sz="1800" dirty="0" err="1">
              <a:latin typeface="Calibri" panose="020F0502020204030204" pitchFamily="34" charset="0"/>
              <a:cs typeface="Calibri" panose="020F0502020204030204" pitchFamily="34" charset="0"/>
              <a:sym typeface="Wingdings" panose="05000000000000000000" pitchFamily="2" charset="2"/>
            </a:rPr>
            <a:t>cold</a:t>
          </a:r>
          <a:r>
            <a:rPr lang="de-DE" sz="1800" dirty="0">
              <a:latin typeface="Calibri" panose="020F0502020204030204" pitchFamily="34" charset="0"/>
              <a:cs typeface="Calibri" panose="020F0502020204030204" pitchFamily="34" charset="0"/>
              <a:sym typeface="Wingdings" panose="05000000000000000000" pitchFamily="2" charset="2"/>
            </a:rPr>
            <a:t> </a:t>
          </a:r>
          <a:r>
            <a:rPr lang="de-DE" sz="1800" dirty="0" err="1">
              <a:latin typeface="Calibri" panose="020F0502020204030204" pitchFamily="34" charset="0"/>
              <a:cs typeface="Calibri" panose="020F0502020204030204" pitchFamily="34" charset="0"/>
              <a:sym typeface="Wingdings" panose="05000000000000000000" pitchFamily="2" charset="2"/>
            </a:rPr>
            <a:t>source</a:t>
          </a:r>
          <a:endParaRPr lang="de-DE" sz="1800" dirty="0">
            <a:latin typeface="Calibri" panose="020F0502020204030204" pitchFamily="34" charset="0"/>
            <a:cs typeface="Calibri" panose="020F0502020204030204" pitchFamily="34" charset="0"/>
          </a:endParaRPr>
        </a:p>
      </dgm:t>
    </dgm:pt>
    <dgm:pt modelId="{638C6B3D-82DC-4A1F-AC56-A6D42C261764}" type="parTrans" cxnId="{D393CCDE-BBB9-40CF-9ACB-12317785706C}">
      <dgm:prSet/>
      <dgm:spPr/>
      <dgm:t>
        <a:bodyPr/>
        <a:lstStyle/>
        <a:p>
          <a:endParaRPr lang="de-DE"/>
        </a:p>
      </dgm:t>
    </dgm:pt>
    <dgm:pt modelId="{19A2C567-0DDE-42BE-84FF-4A21526AAB28}" type="sibTrans" cxnId="{D393CCDE-BBB9-40CF-9ACB-12317785706C}">
      <dgm:prSet/>
      <dgm:spPr/>
      <dgm:t>
        <a:bodyPr/>
        <a:lstStyle/>
        <a:p>
          <a:endParaRPr lang="de-DE"/>
        </a:p>
      </dgm:t>
    </dgm:pt>
    <dgm:pt modelId="{299C60A6-92B8-4052-98EE-006C02E99284}">
      <dgm:prSet custT="1"/>
      <dgm:spPr/>
      <dgm:t>
        <a:bodyPr/>
        <a:lstStyle/>
        <a:p>
          <a:pPr>
            <a:spcBef>
              <a:spcPts val="600"/>
            </a:spcBef>
            <a:spcAft>
              <a:spcPts val="600"/>
            </a:spcAft>
          </a:pPr>
          <a:r>
            <a:rPr lang="de-DE" sz="1800" dirty="0">
              <a:latin typeface="Calibri" panose="020F0502020204030204" pitchFamily="34" charset="0"/>
              <a:cs typeface="Calibri" panose="020F0502020204030204" pitchFamily="34" charset="0"/>
              <a:sym typeface="Wingdings" panose="05000000000000000000" pitchFamily="2" charset="2"/>
            </a:rPr>
            <a:t>Chopper at &lt;2 m </a:t>
          </a:r>
          <a:r>
            <a:rPr lang="de-DE" sz="1800" dirty="0" err="1">
              <a:latin typeface="Calibri" panose="020F0502020204030204" pitchFamily="34" charset="0"/>
              <a:cs typeface="Calibri" panose="020F0502020204030204" pitchFamily="34" charset="0"/>
              <a:sym typeface="Wingdings" panose="05000000000000000000" pitchFamily="2" charset="2"/>
            </a:rPr>
            <a:t>from</a:t>
          </a:r>
          <a:r>
            <a:rPr lang="de-DE" sz="1800" dirty="0">
              <a:latin typeface="Calibri" panose="020F0502020204030204" pitchFamily="34" charset="0"/>
              <a:cs typeface="Calibri" panose="020F0502020204030204" pitchFamily="34" charset="0"/>
              <a:sym typeface="Wingdings" panose="05000000000000000000" pitchFamily="2" charset="2"/>
            </a:rPr>
            <a:t> </a:t>
          </a:r>
          <a:r>
            <a:rPr lang="de-DE" sz="1800" dirty="0" err="1">
              <a:latin typeface="Calibri" panose="020F0502020204030204" pitchFamily="34" charset="0"/>
              <a:cs typeface="Calibri" panose="020F0502020204030204" pitchFamily="34" charset="0"/>
              <a:sym typeface="Wingdings" panose="05000000000000000000" pitchFamily="2" charset="2"/>
            </a:rPr>
            <a:t>target</a:t>
          </a:r>
          <a:endParaRPr lang="de-DE" sz="1800" dirty="0">
            <a:latin typeface="Calibri" panose="020F0502020204030204" pitchFamily="34" charset="0"/>
            <a:cs typeface="Calibri" panose="020F0502020204030204" pitchFamily="34" charset="0"/>
          </a:endParaRPr>
        </a:p>
      </dgm:t>
    </dgm:pt>
    <dgm:pt modelId="{63E17C56-EDE1-4CA5-BF3A-AB64FC71B1E6}" type="parTrans" cxnId="{36D4E260-F35B-4F3A-B0C5-91B9544F5473}">
      <dgm:prSet/>
      <dgm:spPr/>
      <dgm:t>
        <a:bodyPr/>
        <a:lstStyle/>
        <a:p>
          <a:endParaRPr lang="de-DE"/>
        </a:p>
      </dgm:t>
    </dgm:pt>
    <dgm:pt modelId="{C8157CCA-5CA7-4091-BCAD-84210F36AD25}" type="sibTrans" cxnId="{36D4E260-F35B-4F3A-B0C5-91B9544F5473}">
      <dgm:prSet/>
      <dgm:spPr/>
      <dgm:t>
        <a:bodyPr/>
        <a:lstStyle/>
        <a:p>
          <a:endParaRPr lang="de-DE"/>
        </a:p>
      </dgm:t>
    </dgm:pt>
    <dgm:pt modelId="{729E0432-3630-464F-802B-D525D0034EE7}">
      <dgm:prSet custT="1"/>
      <dgm:spPr/>
      <dgm:t>
        <a:bodyPr/>
        <a:lstStyle/>
        <a:p>
          <a:pPr>
            <a:spcBef>
              <a:spcPts val="600"/>
            </a:spcBef>
            <a:spcAft>
              <a:spcPts val="600"/>
            </a:spcAft>
          </a:pPr>
          <a:r>
            <a:rPr lang="de-DE" sz="1800" b="1" dirty="0"/>
            <a:t>High </a:t>
          </a:r>
          <a:r>
            <a:rPr lang="de-DE" sz="1800" b="1" dirty="0" err="1"/>
            <a:t>current</a:t>
          </a:r>
          <a:r>
            <a:rPr lang="de-DE" sz="1800" b="1" dirty="0"/>
            <a:t> linear </a:t>
          </a:r>
          <a:r>
            <a:rPr lang="de-DE" sz="1800" b="1" dirty="0" err="1"/>
            <a:t>accelerator</a:t>
          </a:r>
          <a:endParaRPr lang="de-DE" sz="1800" b="1" dirty="0"/>
        </a:p>
      </dgm:t>
    </dgm:pt>
    <dgm:pt modelId="{8966CAA9-DA37-4C04-A89D-6796397C826C}" type="parTrans" cxnId="{7FA51FC6-D892-4FBD-9872-AF456AA5E2EA}">
      <dgm:prSet/>
      <dgm:spPr/>
      <dgm:t>
        <a:bodyPr/>
        <a:lstStyle/>
        <a:p>
          <a:endParaRPr lang="de-DE"/>
        </a:p>
      </dgm:t>
    </dgm:pt>
    <dgm:pt modelId="{3DFC7C8B-346B-43D2-8B33-B418F0143932}" type="sibTrans" cxnId="{7FA51FC6-D892-4FBD-9872-AF456AA5E2EA}">
      <dgm:prSet/>
      <dgm:spPr/>
      <dgm:t>
        <a:bodyPr/>
        <a:lstStyle/>
        <a:p>
          <a:endParaRPr lang="de-DE"/>
        </a:p>
      </dgm:t>
    </dgm:pt>
    <dgm:pt modelId="{CC8CEE94-650C-45D5-891D-17A1D25F458A}">
      <dgm:prSet custT="1"/>
      <dgm:spPr/>
      <dgm:t>
        <a:bodyPr/>
        <a:lstStyle/>
        <a:p>
          <a:pPr>
            <a:spcBef>
              <a:spcPts val="600"/>
            </a:spcBef>
            <a:spcAft>
              <a:spcPts val="600"/>
            </a:spcAft>
          </a:pPr>
          <a:r>
            <a:rPr lang="de-DE" sz="1800" dirty="0">
              <a:latin typeface="Calibri" panose="020F0502020204030204" pitchFamily="34" charset="0"/>
              <a:cs typeface="Calibri" panose="020F0502020204030204" pitchFamily="34" charset="0"/>
            </a:rPr>
            <a:t>100 mA, 70 </a:t>
          </a:r>
          <a:r>
            <a:rPr lang="de-DE" sz="1800" dirty="0" err="1">
              <a:latin typeface="Calibri" panose="020F0502020204030204" pitchFamily="34" charset="0"/>
              <a:cs typeface="Calibri" panose="020F0502020204030204" pitchFamily="34" charset="0"/>
            </a:rPr>
            <a:t>MeV</a:t>
          </a:r>
          <a:r>
            <a:rPr lang="de-DE" sz="1800" dirty="0">
              <a:latin typeface="Calibri" panose="020F0502020204030204" pitchFamily="34" charset="0"/>
              <a:cs typeface="Calibri" panose="020F0502020204030204" pitchFamily="34" charset="0"/>
            </a:rPr>
            <a:t> </a:t>
          </a:r>
          <a:r>
            <a:rPr lang="de-DE" sz="1800" dirty="0" err="1">
              <a:latin typeface="Calibri" panose="020F0502020204030204" pitchFamily="34" charset="0"/>
              <a:cs typeface="Calibri" panose="020F0502020204030204" pitchFamily="34" charset="0"/>
            </a:rPr>
            <a:t>pulsed</a:t>
          </a:r>
          <a:r>
            <a:rPr lang="de-DE" sz="1800" dirty="0">
              <a:latin typeface="Calibri" panose="020F0502020204030204" pitchFamily="34" charset="0"/>
              <a:cs typeface="Calibri" panose="020F0502020204030204" pitchFamily="34" charset="0"/>
            </a:rPr>
            <a:t> </a:t>
          </a:r>
          <a:r>
            <a:rPr lang="de-DE" sz="1800" dirty="0" err="1">
              <a:latin typeface="Calibri" panose="020F0502020204030204" pitchFamily="34" charset="0"/>
              <a:cs typeface="Calibri" panose="020F0502020204030204" pitchFamily="34" charset="0"/>
            </a:rPr>
            <a:t>proton</a:t>
          </a:r>
          <a:r>
            <a:rPr lang="de-DE" sz="1800" dirty="0">
              <a:latin typeface="Calibri" panose="020F0502020204030204" pitchFamily="34" charset="0"/>
              <a:cs typeface="Calibri" panose="020F0502020204030204" pitchFamily="34" charset="0"/>
            </a:rPr>
            <a:t> beam</a:t>
          </a:r>
        </a:p>
      </dgm:t>
    </dgm:pt>
    <dgm:pt modelId="{02782B88-5CEE-4DB5-9368-D8D5DB6A3622}" type="parTrans" cxnId="{4A65BE93-D715-4B02-A61E-BBBFD2A20619}">
      <dgm:prSet/>
      <dgm:spPr/>
      <dgm:t>
        <a:bodyPr/>
        <a:lstStyle/>
        <a:p>
          <a:endParaRPr lang="de-DE"/>
        </a:p>
      </dgm:t>
    </dgm:pt>
    <dgm:pt modelId="{2070F6D4-CCB8-49B4-ABF0-7A269BB50C0A}" type="sibTrans" cxnId="{4A65BE93-D715-4B02-A61E-BBBFD2A20619}">
      <dgm:prSet/>
      <dgm:spPr/>
      <dgm:t>
        <a:bodyPr/>
        <a:lstStyle/>
        <a:p>
          <a:endParaRPr lang="de-DE"/>
        </a:p>
      </dgm:t>
    </dgm:pt>
    <dgm:pt modelId="{56C7695E-36A8-4374-887C-75DBAEAF19F8}">
      <dgm:prSet custT="1"/>
      <dgm:spPr/>
      <dgm:t>
        <a:bodyPr/>
        <a:lstStyle/>
        <a:p>
          <a:pPr>
            <a:spcBef>
              <a:spcPts val="600"/>
            </a:spcBef>
            <a:spcAft>
              <a:spcPts val="600"/>
            </a:spcAft>
          </a:pPr>
          <a:r>
            <a:rPr lang="de-DE" sz="1800" dirty="0">
              <a:latin typeface="Calibri" panose="020F0502020204030204" pitchFamily="34" charset="0"/>
              <a:cs typeface="Calibri" panose="020F0502020204030204" pitchFamily="34" charset="0"/>
            </a:rPr>
            <a:t>Variable </a:t>
          </a:r>
          <a:r>
            <a:rPr lang="de-DE" sz="1800" dirty="0" err="1">
              <a:latin typeface="Calibri" panose="020F0502020204030204" pitchFamily="34" charset="0"/>
              <a:cs typeface="Calibri" panose="020F0502020204030204" pitchFamily="34" charset="0"/>
            </a:rPr>
            <a:t>frequency</a:t>
          </a:r>
          <a:endParaRPr lang="de-DE" sz="1800" dirty="0">
            <a:latin typeface="Calibri" panose="020F0502020204030204" pitchFamily="34" charset="0"/>
            <a:cs typeface="Calibri" panose="020F0502020204030204" pitchFamily="34" charset="0"/>
          </a:endParaRPr>
        </a:p>
      </dgm:t>
    </dgm:pt>
    <dgm:pt modelId="{6F8C392C-237A-40B9-A366-21839AB6D8A6}" type="parTrans" cxnId="{88F9AE69-B579-49D2-9155-1E3C7C07A727}">
      <dgm:prSet/>
      <dgm:spPr/>
      <dgm:t>
        <a:bodyPr/>
        <a:lstStyle/>
        <a:p>
          <a:endParaRPr lang="de-DE"/>
        </a:p>
      </dgm:t>
    </dgm:pt>
    <dgm:pt modelId="{C18652A5-C830-4971-9893-9CF3128B17F7}" type="sibTrans" cxnId="{88F9AE69-B579-49D2-9155-1E3C7C07A727}">
      <dgm:prSet/>
      <dgm:spPr/>
      <dgm:t>
        <a:bodyPr/>
        <a:lstStyle/>
        <a:p>
          <a:endParaRPr lang="de-DE"/>
        </a:p>
      </dgm:t>
    </dgm:pt>
    <dgm:pt modelId="{CF844C8A-402A-445D-86F8-D003699E5B73}" type="pres">
      <dgm:prSet presAssocID="{361834CE-7180-4318-9622-16E995152923}" presName="linear" presStyleCnt="0">
        <dgm:presLayoutVars>
          <dgm:animLvl val="lvl"/>
          <dgm:resizeHandles val="exact"/>
        </dgm:presLayoutVars>
      </dgm:prSet>
      <dgm:spPr/>
    </dgm:pt>
    <dgm:pt modelId="{1EA1E9F0-158D-4E05-9FF5-509EC0EFFAAA}" type="pres">
      <dgm:prSet presAssocID="{36285918-64CA-4DA0-A621-2634C8F935CF}" presName="parentText" presStyleLbl="node1" presStyleIdx="0" presStyleCnt="4" custLinFactY="100000" custLinFactNeighborY="166039">
        <dgm:presLayoutVars>
          <dgm:chMax val="0"/>
          <dgm:bulletEnabled val="1"/>
        </dgm:presLayoutVars>
      </dgm:prSet>
      <dgm:spPr/>
    </dgm:pt>
    <dgm:pt modelId="{F6E3C4F8-2384-45E9-A2D7-C46DFE94206A}" type="pres">
      <dgm:prSet presAssocID="{36285918-64CA-4DA0-A621-2634C8F935CF}" presName="childText" presStyleLbl="revTx" presStyleIdx="0" presStyleCnt="4" custLinFactY="125123" custLinFactNeighborY="200000">
        <dgm:presLayoutVars>
          <dgm:bulletEnabled val="1"/>
        </dgm:presLayoutVars>
      </dgm:prSet>
      <dgm:spPr/>
    </dgm:pt>
    <dgm:pt modelId="{3B52FDB4-430B-4FC2-B05D-C4627A5C4E27}" type="pres">
      <dgm:prSet presAssocID="{6064BB4E-AE72-4358-9902-810ED82C740E}" presName="parentText" presStyleLbl="node1" presStyleIdx="1" presStyleCnt="4" custLinFactNeighborY="-87697">
        <dgm:presLayoutVars>
          <dgm:chMax val="0"/>
          <dgm:bulletEnabled val="1"/>
        </dgm:presLayoutVars>
      </dgm:prSet>
      <dgm:spPr/>
    </dgm:pt>
    <dgm:pt modelId="{F8AEE552-EF5B-4A69-B88D-665D6911157C}" type="pres">
      <dgm:prSet presAssocID="{6064BB4E-AE72-4358-9902-810ED82C740E}" presName="childText" presStyleLbl="revTx" presStyleIdx="1" presStyleCnt="4" custLinFactY="-7865" custLinFactNeighborY="-100000">
        <dgm:presLayoutVars>
          <dgm:bulletEnabled val="1"/>
        </dgm:presLayoutVars>
      </dgm:prSet>
      <dgm:spPr/>
    </dgm:pt>
    <dgm:pt modelId="{C853FBBB-CDD2-459A-9CC9-B56684968DE8}" type="pres">
      <dgm:prSet presAssocID="{41839951-5456-4E90-99B8-9D0CB1504BC2}" presName="parentText" presStyleLbl="node1" presStyleIdx="2" presStyleCnt="4" custLinFactY="95611" custLinFactNeighborY="100000">
        <dgm:presLayoutVars>
          <dgm:chMax val="0"/>
          <dgm:bulletEnabled val="1"/>
        </dgm:presLayoutVars>
      </dgm:prSet>
      <dgm:spPr/>
    </dgm:pt>
    <dgm:pt modelId="{CA48C7CE-1937-4BAF-BA9E-FE34A4404123}" type="pres">
      <dgm:prSet presAssocID="{41839951-5456-4E90-99B8-9D0CB1504BC2}" presName="childText" presStyleLbl="revTx" presStyleIdx="2" presStyleCnt="4" custLinFactY="100000" custLinFactNeighborY="101566">
        <dgm:presLayoutVars>
          <dgm:bulletEnabled val="1"/>
        </dgm:presLayoutVars>
      </dgm:prSet>
      <dgm:spPr/>
    </dgm:pt>
    <dgm:pt modelId="{C5A2201D-9D3E-479C-8B72-12B755263EBF}" type="pres">
      <dgm:prSet presAssocID="{729E0432-3630-464F-802B-D525D0034EE7}" presName="parentText" presStyleLbl="node1" presStyleIdx="3" presStyleCnt="4" custLinFactY="-309223" custLinFactNeighborY="-400000">
        <dgm:presLayoutVars>
          <dgm:chMax val="0"/>
          <dgm:bulletEnabled val="1"/>
        </dgm:presLayoutVars>
      </dgm:prSet>
      <dgm:spPr/>
    </dgm:pt>
    <dgm:pt modelId="{E2296B03-F88C-476B-B8BF-5D3A81E919A6}" type="pres">
      <dgm:prSet presAssocID="{729E0432-3630-464F-802B-D525D0034EE7}" presName="childText" presStyleLbl="revTx" presStyleIdx="3" presStyleCnt="4" custLinFactY="-327583" custLinFactNeighborY="-400000">
        <dgm:presLayoutVars>
          <dgm:bulletEnabled val="1"/>
        </dgm:presLayoutVars>
      </dgm:prSet>
      <dgm:spPr/>
    </dgm:pt>
  </dgm:ptLst>
  <dgm:cxnLst>
    <dgm:cxn modelId="{40691D00-4FDD-4EE8-B351-2E96AC3F341C}" srcId="{361834CE-7180-4318-9622-16E995152923}" destId="{41839951-5456-4E90-99B8-9D0CB1504BC2}" srcOrd="2" destOrd="0" parTransId="{BA070D05-1923-425B-AB53-F4F887C6AAEE}" sibTransId="{6FF87EC0-472B-4274-807C-F13199D79846}"/>
    <dgm:cxn modelId="{87F2A700-7FF7-49A1-AD9E-06562CEF070F}" type="presOf" srcId="{98E4FED8-9F1D-4A7E-98AD-30BB98BB24B3}" destId="{F6E3C4F8-2384-45E9-A2D7-C46DFE94206A}" srcOrd="0" destOrd="2" presId="urn:microsoft.com/office/officeart/2005/8/layout/vList2"/>
    <dgm:cxn modelId="{A710B11B-1104-4B9E-BA4C-2177B688DC3C}" type="presOf" srcId="{1761BC4D-154C-4443-9F75-6D6BD98C53E8}" destId="{F6E3C4F8-2384-45E9-A2D7-C46DFE94206A}" srcOrd="0" destOrd="0" presId="urn:microsoft.com/office/officeart/2005/8/layout/vList2"/>
    <dgm:cxn modelId="{3C2B712D-CC93-41E1-A3C4-5DDE6A2D1A59}" srcId="{36285918-64CA-4DA0-A621-2634C8F935CF}" destId="{AAF2EA9C-14FE-4322-97F0-C6EC4E3FD34A}" srcOrd="1" destOrd="0" parTransId="{2AEAC3C5-E594-44DA-9A61-870CA8A7A232}" sibTransId="{224EE206-49DE-4178-B41B-BD28A5CE7A2C}"/>
    <dgm:cxn modelId="{E343BC39-EFC1-4120-9125-4B3D04DA1CFE}" srcId="{6064BB4E-AE72-4358-9902-810ED82C740E}" destId="{5560B314-D401-4D59-B82F-4D064872153C}" srcOrd="0" destOrd="0" parTransId="{EBFE7177-C91E-412D-9114-3BBE73320B15}" sibTransId="{EC0A04C1-FC7A-4018-B697-28D130AC8A10}"/>
    <dgm:cxn modelId="{E30A8D5E-2BEB-46B7-BA81-457B3C33BACC}" srcId="{361834CE-7180-4318-9622-16E995152923}" destId="{36285918-64CA-4DA0-A621-2634C8F935CF}" srcOrd="0" destOrd="0" parTransId="{3587C76E-604A-4C27-8E5B-E0363BC996BF}" sibTransId="{6B9BFBCC-3C38-45A2-85D1-9ECD7F054197}"/>
    <dgm:cxn modelId="{36D4E260-F35B-4F3A-B0C5-91B9544F5473}" srcId="{41839951-5456-4E90-99B8-9D0CB1504BC2}" destId="{299C60A6-92B8-4052-98EE-006C02E99284}" srcOrd="1" destOrd="0" parTransId="{63E17C56-EDE1-4CA5-BF3A-AB64FC71B1E6}" sibTransId="{C8157CCA-5CA7-4091-BCAD-84210F36AD25}"/>
    <dgm:cxn modelId="{F9A8C765-EE4B-4A09-B256-9AB4D19C5857}" srcId="{36285918-64CA-4DA0-A621-2634C8F935CF}" destId="{1761BC4D-154C-4443-9F75-6D6BD98C53E8}" srcOrd="0" destOrd="0" parTransId="{B66C78B2-B1A5-40ED-B219-F4F00740F265}" sibTransId="{1637E257-14DC-4787-BB19-5C5A9D4CD640}"/>
    <dgm:cxn modelId="{51B11E47-AFD3-449F-BBC8-70E7A508B25B}" srcId="{361834CE-7180-4318-9622-16E995152923}" destId="{6064BB4E-AE72-4358-9902-810ED82C740E}" srcOrd="1" destOrd="0" parTransId="{89C86576-CDB5-4540-94B9-CCE523DF2736}" sibTransId="{F4407EF2-5BA1-40EC-AD24-6B26F8C03316}"/>
    <dgm:cxn modelId="{88F9AE69-B579-49D2-9155-1E3C7C07A727}" srcId="{729E0432-3630-464F-802B-D525D0034EE7}" destId="{56C7695E-36A8-4374-887C-75DBAEAF19F8}" srcOrd="1" destOrd="0" parTransId="{6F8C392C-237A-40B9-A366-21839AB6D8A6}" sibTransId="{C18652A5-C830-4971-9893-9CF3128B17F7}"/>
    <dgm:cxn modelId="{64E98A70-F739-4D4B-8161-77904F92C913}" srcId="{6064BB4E-AE72-4358-9902-810ED82C740E}" destId="{2EAD9E7C-3E57-4BF2-BC22-4A950A75C134}" srcOrd="1" destOrd="0" parTransId="{472F1257-67AF-4307-BF8B-C7604678E469}" sibTransId="{0AAB81FF-7BBD-4589-ADAE-4BC8E6834E32}"/>
    <dgm:cxn modelId="{0DB04171-7590-4C95-89F9-2ABE8538ADCB}" type="presOf" srcId="{1E35AF1B-D52A-4023-AA70-C2BE76CFBE48}" destId="{CA48C7CE-1937-4BAF-BA9E-FE34A4404123}" srcOrd="0" destOrd="0" presId="urn:microsoft.com/office/officeart/2005/8/layout/vList2"/>
    <dgm:cxn modelId="{E11D0C54-B9CA-4C75-8F49-C2833908FE43}" type="presOf" srcId="{361834CE-7180-4318-9622-16E995152923}" destId="{CF844C8A-402A-445D-86F8-D003699E5B73}" srcOrd="0" destOrd="0" presId="urn:microsoft.com/office/officeart/2005/8/layout/vList2"/>
    <dgm:cxn modelId="{CEB41F76-6F4F-41F5-9336-06AE076E45F3}" type="presOf" srcId="{299C60A6-92B8-4052-98EE-006C02E99284}" destId="{CA48C7CE-1937-4BAF-BA9E-FE34A4404123}" srcOrd="0" destOrd="1" presId="urn:microsoft.com/office/officeart/2005/8/layout/vList2"/>
    <dgm:cxn modelId="{CF5B7458-6F58-4B80-B306-A429440C251B}" type="presOf" srcId="{2EAD9E7C-3E57-4BF2-BC22-4A950A75C134}" destId="{F8AEE552-EF5B-4A69-B88D-665D6911157C}" srcOrd="0" destOrd="1" presId="urn:microsoft.com/office/officeart/2005/8/layout/vList2"/>
    <dgm:cxn modelId="{3C32C488-80C2-49E4-89CF-D9E2AE7D17BB}" type="presOf" srcId="{CC8CEE94-650C-45D5-891D-17A1D25F458A}" destId="{E2296B03-F88C-476B-B8BF-5D3A81E919A6}" srcOrd="0" destOrd="0" presId="urn:microsoft.com/office/officeart/2005/8/layout/vList2"/>
    <dgm:cxn modelId="{4A65BE93-D715-4B02-A61E-BBBFD2A20619}" srcId="{729E0432-3630-464F-802B-D525D0034EE7}" destId="{CC8CEE94-650C-45D5-891D-17A1D25F458A}" srcOrd="0" destOrd="0" parTransId="{02782B88-5CEE-4DB5-9368-D8D5DB6A3622}" sibTransId="{2070F6D4-CCB8-49B4-ABF0-7A269BB50C0A}"/>
    <dgm:cxn modelId="{A98F4BA3-1351-430A-BDCA-DB67FFE2EB98}" type="presOf" srcId="{36285918-64CA-4DA0-A621-2634C8F935CF}" destId="{1EA1E9F0-158D-4E05-9FF5-509EC0EFFAAA}" srcOrd="0" destOrd="0" presId="urn:microsoft.com/office/officeart/2005/8/layout/vList2"/>
    <dgm:cxn modelId="{381030AE-CD7F-4628-86CF-E0536433F0DB}" srcId="{36285918-64CA-4DA0-A621-2634C8F935CF}" destId="{98E4FED8-9F1D-4A7E-98AD-30BB98BB24B3}" srcOrd="2" destOrd="0" parTransId="{00B0B502-C06E-4FDF-9662-07997658C4C0}" sibTransId="{DD4CD46A-71C7-4B99-B8AF-8C3F1592A318}"/>
    <dgm:cxn modelId="{23A959AE-9AA9-4BD0-8905-97D807F1B663}" type="presOf" srcId="{5560B314-D401-4D59-B82F-4D064872153C}" destId="{F8AEE552-EF5B-4A69-B88D-665D6911157C}" srcOrd="0" destOrd="0" presId="urn:microsoft.com/office/officeart/2005/8/layout/vList2"/>
    <dgm:cxn modelId="{2045B5C3-F8CD-4306-BFB7-E45A511CE3D8}" type="presOf" srcId="{41839951-5456-4E90-99B8-9D0CB1504BC2}" destId="{C853FBBB-CDD2-459A-9CC9-B56684968DE8}" srcOrd="0" destOrd="0" presId="urn:microsoft.com/office/officeart/2005/8/layout/vList2"/>
    <dgm:cxn modelId="{7FA51FC6-D892-4FBD-9872-AF456AA5E2EA}" srcId="{361834CE-7180-4318-9622-16E995152923}" destId="{729E0432-3630-464F-802B-D525D0034EE7}" srcOrd="3" destOrd="0" parTransId="{8966CAA9-DA37-4C04-A89D-6796397C826C}" sibTransId="{3DFC7C8B-346B-43D2-8B33-B418F0143932}"/>
    <dgm:cxn modelId="{EC9957DE-5779-4D77-B09B-659967040FC4}" type="presOf" srcId="{56C7695E-36A8-4374-887C-75DBAEAF19F8}" destId="{E2296B03-F88C-476B-B8BF-5D3A81E919A6}" srcOrd="0" destOrd="1" presId="urn:microsoft.com/office/officeart/2005/8/layout/vList2"/>
    <dgm:cxn modelId="{D393CCDE-BBB9-40CF-9ACB-12317785706C}" srcId="{41839951-5456-4E90-99B8-9D0CB1504BC2}" destId="{1E35AF1B-D52A-4023-AA70-C2BE76CFBE48}" srcOrd="0" destOrd="0" parTransId="{638C6B3D-82DC-4A1F-AC56-A6D42C261764}" sibTransId="{19A2C567-0DDE-42BE-84FF-4A21526AAB28}"/>
    <dgm:cxn modelId="{7E28D2DF-6478-4DE9-8809-7D803F472D6A}" type="presOf" srcId="{729E0432-3630-464F-802B-D525D0034EE7}" destId="{C5A2201D-9D3E-479C-8B72-12B755263EBF}" srcOrd="0" destOrd="0" presId="urn:microsoft.com/office/officeart/2005/8/layout/vList2"/>
    <dgm:cxn modelId="{39E467E0-0620-4BDB-B4DF-E7BBA4AEED9D}" type="presOf" srcId="{AAF2EA9C-14FE-4322-97F0-C6EC4E3FD34A}" destId="{F6E3C4F8-2384-45E9-A2D7-C46DFE94206A}" srcOrd="0" destOrd="1" presId="urn:microsoft.com/office/officeart/2005/8/layout/vList2"/>
    <dgm:cxn modelId="{21B5BAE4-B5D3-4767-A887-5298EA0BC9DD}" type="presOf" srcId="{6064BB4E-AE72-4358-9902-810ED82C740E}" destId="{3B52FDB4-430B-4FC2-B05D-C4627A5C4E27}" srcOrd="0" destOrd="0" presId="urn:microsoft.com/office/officeart/2005/8/layout/vList2"/>
    <dgm:cxn modelId="{0F5378BC-2E48-4F01-B598-02E4F45576FD}" type="presParOf" srcId="{CF844C8A-402A-445D-86F8-D003699E5B73}" destId="{1EA1E9F0-158D-4E05-9FF5-509EC0EFFAAA}" srcOrd="0" destOrd="0" presId="urn:microsoft.com/office/officeart/2005/8/layout/vList2"/>
    <dgm:cxn modelId="{89FAD608-5905-437D-A15D-77D77AD15694}" type="presParOf" srcId="{CF844C8A-402A-445D-86F8-D003699E5B73}" destId="{F6E3C4F8-2384-45E9-A2D7-C46DFE94206A}" srcOrd="1" destOrd="0" presId="urn:microsoft.com/office/officeart/2005/8/layout/vList2"/>
    <dgm:cxn modelId="{52516CC0-A884-478C-9560-352C9FFC3D21}" type="presParOf" srcId="{CF844C8A-402A-445D-86F8-D003699E5B73}" destId="{3B52FDB4-430B-4FC2-B05D-C4627A5C4E27}" srcOrd="2" destOrd="0" presId="urn:microsoft.com/office/officeart/2005/8/layout/vList2"/>
    <dgm:cxn modelId="{B90B479E-0B45-4D8F-8A6A-6C07466B2148}" type="presParOf" srcId="{CF844C8A-402A-445D-86F8-D003699E5B73}" destId="{F8AEE552-EF5B-4A69-B88D-665D6911157C}" srcOrd="3" destOrd="0" presId="urn:microsoft.com/office/officeart/2005/8/layout/vList2"/>
    <dgm:cxn modelId="{C7F76E93-5D41-4404-9FC8-822A55E71DFD}" type="presParOf" srcId="{CF844C8A-402A-445D-86F8-D003699E5B73}" destId="{C853FBBB-CDD2-459A-9CC9-B56684968DE8}" srcOrd="4" destOrd="0" presId="urn:microsoft.com/office/officeart/2005/8/layout/vList2"/>
    <dgm:cxn modelId="{7AAC75EA-F549-4A93-98F4-95ABF795D091}" type="presParOf" srcId="{CF844C8A-402A-445D-86F8-D003699E5B73}" destId="{CA48C7CE-1937-4BAF-BA9E-FE34A4404123}" srcOrd="5" destOrd="0" presId="urn:microsoft.com/office/officeart/2005/8/layout/vList2"/>
    <dgm:cxn modelId="{60E167AD-3C6B-4C84-B41A-8767F8E040CC}" type="presParOf" srcId="{CF844C8A-402A-445D-86F8-D003699E5B73}" destId="{C5A2201D-9D3E-479C-8B72-12B755263EBF}" srcOrd="6" destOrd="0" presId="urn:microsoft.com/office/officeart/2005/8/layout/vList2"/>
    <dgm:cxn modelId="{90A8EE0B-FC91-4545-9C24-338388EE2D97}" type="presParOf" srcId="{CF844C8A-402A-445D-86F8-D003699E5B73}" destId="{E2296B03-F88C-476B-B8BF-5D3A81E919A6}"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1834CE-7180-4318-9622-16E99515292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de-DE"/>
        </a:p>
      </dgm:t>
    </dgm:pt>
    <dgm:pt modelId="{36285918-64CA-4DA0-A621-2634C8F935CF}">
      <dgm:prSet phldrT="[Text]"/>
      <dgm:spPr/>
      <dgm:t>
        <a:bodyPr/>
        <a:lstStyle/>
        <a:p>
          <a:r>
            <a:rPr lang="de-DE" b="1" dirty="0"/>
            <a:t>Every beam </a:t>
          </a:r>
          <a:r>
            <a:rPr lang="de-DE" b="1" dirty="0" err="1"/>
            <a:t>port</a:t>
          </a:r>
          <a:r>
            <a:rPr lang="de-DE" b="1" dirty="0"/>
            <a:t> </a:t>
          </a:r>
          <a:r>
            <a:rPr lang="de-DE" b="1" dirty="0" err="1"/>
            <a:t>serves</a:t>
          </a:r>
          <a:r>
            <a:rPr lang="de-DE" b="1" dirty="0"/>
            <a:t> </a:t>
          </a:r>
          <a:r>
            <a:rPr lang="de-DE" b="1" dirty="0" err="1"/>
            <a:t>only</a:t>
          </a:r>
          <a:r>
            <a:rPr lang="de-DE" b="1" dirty="0"/>
            <a:t> 1 Instrument</a:t>
          </a:r>
          <a:endParaRPr lang="de-DE" dirty="0"/>
        </a:p>
      </dgm:t>
    </dgm:pt>
    <dgm:pt modelId="{3587C76E-604A-4C27-8E5B-E0363BC996BF}" type="parTrans" cxnId="{E30A8D5E-2BEB-46B7-BA81-457B3C33BACC}">
      <dgm:prSet/>
      <dgm:spPr/>
      <dgm:t>
        <a:bodyPr/>
        <a:lstStyle/>
        <a:p>
          <a:endParaRPr lang="de-DE"/>
        </a:p>
      </dgm:t>
    </dgm:pt>
    <dgm:pt modelId="{6B9BFBCC-3C38-45A2-85D1-9ECD7F054197}" type="sibTrans" cxnId="{E30A8D5E-2BEB-46B7-BA81-457B3C33BACC}">
      <dgm:prSet/>
      <dgm:spPr/>
      <dgm:t>
        <a:bodyPr/>
        <a:lstStyle/>
        <a:p>
          <a:endParaRPr lang="de-DE"/>
        </a:p>
      </dgm:t>
    </dgm:pt>
    <dgm:pt modelId="{1761BC4D-154C-4443-9F75-6D6BD98C53E8}">
      <dgm:prSet phldrT="[Text]" custT="1"/>
      <dgm:spPr/>
      <dgm:t>
        <a:bodyPr/>
        <a:lstStyle/>
        <a:p>
          <a:pPr>
            <a:spcBef>
              <a:spcPts val="600"/>
            </a:spcBef>
            <a:spcAft>
              <a:spcPts val="600"/>
            </a:spcAft>
          </a:pPr>
          <a:r>
            <a:rPr lang="de-DE" sz="1800" dirty="0">
              <a:latin typeface="Calibri" panose="020F0502020204030204" pitchFamily="34" charset="0"/>
              <a:cs typeface="Calibri" panose="020F0502020204030204" pitchFamily="34" charset="0"/>
              <a:sym typeface="Wingdings" panose="05000000000000000000" pitchFamily="2" charset="2"/>
            </a:rPr>
            <a:t>Optimize neutron source spectrum </a:t>
          </a:r>
          <a:endParaRPr lang="de-DE" sz="1800" dirty="0">
            <a:latin typeface="Calibri" panose="020F0502020204030204" pitchFamily="34" charset="0"/>
            <a:cs typeface="Calibri" panose="020F0502020204030204" pitchFamily="34" charset="0"/>
          </a:endParaRPr>
        </a:p>
      </dgm:t>
    </dgm:pt>
    <dgm:pt modelId="{B66C78B2-B1A5-40ED-B219-F4F00740F265}" type="parTrans" cxnId="{F9A8C765-EE4B-4A09-B256-9AB4D19C5857}">
      <dgm:prSet/>
      <dgm:spPr/>
      <dgm:t>
        <a:bodyPr/>
        <a:lstStyle/>
        <a:p>
          <a:endParaRPr lang="de-DE"/>
        </a:p>
      </dgm:t>
    </dgm:pt>
    <dgm:pt modelId="{1637E257-14DC-4787-BB19-5C5A9D4CD640}" type="sibTrans" cxnId="{F9A8C765-EE4B-4A09-B256-9AB4D19C5857}">
      <dgm:prSet/>
      <dgm:spPr/>
      <dgm:t>
        <a:bodyPr/>
        <a:lstStyle/>
        <a:p>
          <a:endParaRPr lang="de-DE"/>
        </a:p>
      </dgm:t>
    </dgm:pt>
    <dgm:pt modelId="{6064BB4E-AE72-4358-9902-810ED82C740E}">
      <dgm:prSet phldrT="[Text]"/>
      <dgm:spPr/>
      <dgm:t>
        <a:bodyPr/>
        <a:lstStyle/>
        <a:p>
          <a:r>
            <a:rPr lang="de-DE" b="1" dirty="0" err="1"/>
            <a:t>Several</a:t>
          </a:r>
          <a:r>
            <a:rPr lang="de-DE" b="1" dirty="0"/>
            <a:t> </a:t>
          </a:r>
          <a:r>
            <a:rPr lang="de-DE" b="1" dirty="0" err="1"/>
            <a:t>target</a:t>
          </a:r>
          <a:r>
            <a:rPr lang="de-DE" b="1" dirty="0"/>
            <a:t> </a:t>
          </a:r>
          <a:r>
            <a:rPr lang="de-DE" b="1" dirty="0" err="1"/>
            <a:t>stations</a:t>
          </a:r>
          <a:endParaRPr lang="de-DE" dirty="0"/>
        </a:p>
      </dgm:t>
    </dgm:pt>
    <dgm:pt modelId="{89C86576-CDB5-4540-94B9-CCE523DF2736}" type="parTrans" cxnId="{51B11E47-AFD3-449F-BBC8-70E7A508B25B}">
      <dgm:prSet/>
      <dgm:spPr/>
      <dgm:t>
        <a:bodyPr/>
        <a:lstStyle/>
        <a:p>
          <a:endParaRPr lang="de-DE"/>
        </a:p>
      </dgm:t>
    </dgm:pt>
    <dgm:pt modelId="{F4407EF2-5BA1-40EC-AD24-6B26F8C03316}" type="sibTrans" cxnId="{51B11E47-AFD3-449F-BBC8-70E7A508B25B}">
      <dgm:prSet/>
      <dgm:spPr/>
      <dgm:t>
        <a:bodyPr/>
        <a:lstStyle/>
        <a:p>
          <a:endParaRPr lang="de-DE"/>
        </a:p>
      </dgm:t>
    </dgm:pt>
    <dgm:pt modelId="{5560B314-D401-4D59-B82F-4D064872153C}">
      <dgm:prSet phldrT="[Text]" custT="1"/>
      <dgm:spPr/>
      <dgm:t>
        <a:bodyPr/>
        <a:lstStyle/>
        <a:p>
          <a:pPr>
            <a:spcBef>
              <a:spcPts val="600"/>
            </a:spcBef>
            <a:spcAft>
              <a:spcPts val="600"/>
            </a:spcAft>
          </a:pPr>
          <a:r>
            <a:rPr lang="de-DE" sz="1800" dirty="0" err="1">
              <a:latin typeface="Calibri" panose="020F0502020204030204" pitchFamily="34" charset="0"/>
              <a:cs typeface="Calibri" panose="020F0502020204030204" pitchFamily="34" charset="0"/>
              <a:sym typeface="Wingdings" panose="05000000000000000000" pitchFamily="2" charset="2"/>
            </a:rPr>
            <a:t>Optimize</a:t>
          </a:r>
          <a:r>
            <a:rPr lang="de-DE" sz="1800" dirty="0">
              <a:latin typeface="Calibri" panose="020F0502020204030204" pitchFamily="34" charset="0"/>
              <a:cs typeface="Calibri" panose="020F0502020204030204" pitchFamily="34" charset="0"/>
              <a:sym typeface="Wingdings" panose="05000000000000000000" pitchFamily="2" charset="2"/>
            </a:rPr>
            <a:t> pulse </a:t>
          </a:r>
          <a:r>
            <a:rPr lang="de-DE" sz="1800" dirty="0" err="1">
              <a:latin typeface="Calibri" panose="020F0502020204030204" pitchFamily="34" charset="0"/>
              <a:cs typeface="Calibri" panose="020F0502020204030204" pitchFamily="34" charset="0"/>
              <a:sym typeface="Wingdings" panose="05000000000000000000" pitchFamily="2" charset="2"/>
            </a:rPr>
            <a:t>structure</a:t>
          </a:r>
          <a:r>
            <a:rPr lang="de-DE" sz="1800" dirty="0">
              <a:latin typeface="Calibri" panose="020F0502020204030204" pitchFamily="34" charset="0"/>
              <a:cs typeface="Calibri" panose="020F0502020204030204" pitchFamily="34" charset="0"/>
              <a:sym typeface="Wingdings" panose="05000000000000000000" pitchFamily="2" charset="2"/>
            </a:rPr>
            <a:t> (</a:t>
          </a:r>
          <a:r>
            <a:rPr lang="de-DE" sz="1800" dirty="0" err="1">
              <a:latin typeface="Calibri" panose="020F0502020204030204" pitchFamily="34" charset="0"/>
              <a:cs typeface="Calibri" panose="020F0502020204030204" pitchFamily="34" charset="0"/>
              <a:sym typeface="Wingdings" panose="05000000000000000000" pitchFamily="2" charset="2"/>
            </a:rPr>
            <a:t>length</a:t>
          </a:r>
          <a:r>
            <a:rPr lang="de-DE" sz="1800" dirty="0">
              <a:latin typeface="Calibri" panose="020F0502020204030204" pitchFamily="34" charset="0"/>
              <a:cs typeface="Calibri" panose="020F0502020204030204" pitchFamily="34" charset="0"/>
              <a:sym typeface="Wingdings" panose="05000000000000000000" pitchFamily="2" charset="2"/>
            </a:rPr>
            <a:t>, </a:t>
          </a:r>
          <a:r>
            <a:rPr lang="de-DE" sz="1800" dirty="0" err="1">
              <a:latin typeface="Calibri" panose="020F0502020204030204" pitchFamily="34" charset="0"/>
              <a:cs typeface="Calibri" panose="020F0502020204030204" pitchFamily="34" charset="0"/>
              <a:sym typeface="Wingdings" panose="05000000000000000000" pitchFamily="2" charset="2"/>
            </a:rPr>
            <a:t>rep</a:t>
          </a:r>
          <a:r>
            <a:rPr lang="de-DE" sz="1800" dirty="0">
              <a:latin typeface="Calibri" panose="020F0502020204030204" pitchFamily="34" charset="0"/>
              <a:cs typeface="Calibri" panose="020F0502020204030204" pitchFamily="34" charset="0"/>
              <a:sym typeface="Wingdings" panose="05000000000000000000" pitchFamily="2" charset="2"/>
            </a:rPr>
            <a:t>. rate)</a:t>
          </a:r>
          <a:endParaRPr lang="de-DE" sz="1800" dirty="0">
            <a:latin typeface="Calibri" panose="020F0502020204030204" pitchFamily="34" charset="0"/>
            <a:cs typeface="Calibri" panose="020F0502020204030204" pitchFamily="34" charset="0"/>
          </a:endParaRPr>
        </a:p>
      </dgm:t>
    </dgm:pt>
    <dgm:pt modelId="{EBFE7177-C91E-412D-9114-3BBE73320B15}" type="parTrans" cxnId="{E343BC39-EFC1-4120-9125-4B3D04DA1CFE}">
      <dgm:prSet/>
      <dgm:spPr/>
      <dgm:t>
        <a:bodyPr/>
        <a:lstStyle/>
        <a:p>
          <a:endParaRPr lang="de-DE"/>
        </a:p>
      </dgm:t>
    </dgm:pt>
    <dgm:pt modelId="{EC0A04C1-FC7A-4018-B697-28D130AC8A10}" type="sibTrans" cxnId="{E343BC39-EFC1-4120-9125-4B3D04DA1CFE}">
      <dgm:prSet/>
      <dgm:spPr/>
      <dgm:t>
        <a:bodyPr/>
        <a:lstStyle/>
        <a:p>
          <a:endParaRPr lang="de-DE"/>
        </a:p>
      </dgm:t>
    </dgm:pt>
    <dgm:pt modelId="{AAF2EA9C-14FE-4322-97F0-C6EC4E3FD34A}">
      <dgm:prSet custT="1"/>
      <dgm:spPr/>
      <dgm:t>
        <a:bodyPr/>
        <a:lstStyle/>
        <a:p>
          <a:pPr>
            <a:spcBef>
              <a:spcPts val="600"/>
            </a:spcBef>
            <a:spcAft>
              <a:spcPts val="600"/>
            </a:spcAft>
          </a:pPr>
          <a:r>
            <a:rPr lang="de-DE" sz="1800" dirty="0" err="1">
              <a:latin typeface="Calibri" panose="020F0502020204030204" pitchFamily="34" charset="0"/>
              <a:cs typeface="Calibri" panose="020F0502020204030204" pitchFamily="34" charset="0"/>
              <a:sym typeface="Wingdings" panose="05000000000000000000" pitchFamily="2" charset="2"/>
            </a:rPr>
            <a:t>Optimize</a:t>
          </a:r>
          <a:r>
            <a:rPr lang="de-DE" sz="1800" dirty="0">
              <a:latin typeface="Calibri" panose="020F0502020204030204" pitchFamily="34" charset="0"/>
              <a:cs typeface="Calibri" panose="020F0502020204030204" pitchFamily="34" charset="0"/>
              <a:sym typeface="Wingdings" panose="05000000000000000000" pitchFamily="2" charset="2"/>
            </a:rPr>
            <a:t> </a:t>
          </a:r>
          <a:r>
            <a:rPr lang="de-DE" sz="1800" dirty="0" err="1">
              <a:latin typeface="Calibri" panose="020F0502020204030204" pitchFamily="34" charset="0"/>
              <a:cs typeface="Calibri" panose="020F0502020204030204" pitchFamily="34" charset="0"/>
              <a:sym typeface="Wingdings" panose="05000000000000000000" pitchFamily="2" charset="2"/>
            </a:rPr>
            <a:t>geometry</a:t>
          </a:r>
          <a:endParaRPr lang="de-DE" sz="1800" dirty="0">
            <a:latin typeface="Calibri" panose="020F0502020204030204" pitchFamily="34" charset="0"/>
            <a:cs typeface="Calibri" panose="020F0502020204030204" pitchFamily="34" charset="0"/>
            <a:sym typeface="Wingdings" panose="05000000000000000000" pitchFamily="2" charset="2"/>
          </a:endParaRPr>
        </a:p>
      </dgm:t>
    </dgm:pt>
    <dgm:pt modelId="{2AEAC3C5-E594-44DA-9A61-870CA8A7A232}" type="parTrans" cxnId="{3C2B712D-CC93-41E1-A3C4-5DDE6A2D1A59}">
      <dgm:prSet/>
      <dgm:spPr/>
      <dgm:t>
        <a:bodyPr/>
        <a:lstStyle/>
        <a:p>
          <a:endParaRPr lang="de-DE"/>
        </a:p>
      </dgm:t>
    </dgm:pt>
    <dgm:pt modelId="{224EE206-49DE-4178-B41B-BD28A5CE7A2C}" type="sibTrans" cxnId="{3C2B712D-CC93-41E1-A3C4-5DDE6A2D1A59}">
      <dgm:prSet/>
      <dgm:spPr/>
      <dgm:t>
        <a:bodyPr/>
        <a:lstStyle/>
        <a:p>
          <a:endParaRPr lang="de-DE"/>
        </a:p>
      </dgm:t>
    </dgm:pt>
    <dgm:pt modelId="{98E4FED8-9F1D-4A7E-98AD-30BB98BB24B3}">
      <dgm:prSet custT="1"/>
      <dgm:spPr/>
      <dgm:t>
        <a:bodyPr/>
        <a:lstStyle/>
        <a:p>
          <a:pPr>
            <a:spcBef>
              <a:spcPts val="600"/>
            </a:spcBef>
            <a:spcAft>
              <a:spcPts val="600"/>
            </a:spcAft>
          </a:pPr>
          <a:r>
            <a:rPr lang="de-DE" sz="1800" dirty="0" err="1">
              <a:latin typeface="Calibri" panose="020F0502020204030204" pitchFamily="34" charset="0"/>
              <a:cs typeface="Calibri" panose="020F0502020204030204" pitchFamily="34" charset="0"/>
            </a:rPr>
            <a:t>Integrate</a:t>
          </a:r>
          <a:r>
            <a:rPr lang="de-DE" sz="1800" dirty="0">
              <a:latin typeface="Calibri" panose="020F0502020204030204" pitchFamily="34" charset="0"/>
              <a:cs typeface="Calibri" panose="020F0502020204030204" pitchFamily="34" charset="0"/>
            </a:rPr>
            <a:t> </a:t>
          </a:r>
          <a:r>
            <a:rPr lang="de-DE" sz="1800" dirty="0" err="1">
              <a:latin typeface="Calibri" panose="020F0502020204030204" pitchFamily="34" charset="0"/>
              <a:cs typeface="Calibri" panose="020F0502020204030204" pitchFamily="34" charset="0"/>
            </a:rPr>
            <a:t>neutron</a:t>
          </a:r>
          <a:r>
            <a:rPr lang="de-DE" sz="1800" dirty="0">
              <a:latin typeface="Calibri" panose="020F0502020204030204" pitchFamily="34" charset="0"/>
              <a:cs typeface="Calibri" panose="020F0502020204030204" pitchFamily="34" charset="0"/>
            </a:rPr>
            <a:t> </a:t>
          </a:r>
          <a:r>
            <a:rPr lang="de-DE" sz="1800" dirty="0" err="1">
              <a:latin typeface="Calibri" panose="020F0502020204030204" pitchFamily="34" charset="0"/>
              <a:cs typeface="Calibri" panose="020F0502020204030204" pitchFamily="34" charset="0"/>
            </a:rPr>
            <a:t>optics</a:t>
          </a:r>
          <a:r>
            <a:rPr lang="de-DE" sz="1800" dirty="0">
              <a:latin typeface="Calibri" panose="020F0502020204030204" pitchFamily="34" charset="0"/>
              <a:cs typeface="Calibri" panose="020F0502020204030204" pitchFamily="34" charset="0"/>
            </a:rPr>
            <a:t> </a:t>
          </a:r>
          <a:r>
            <a:rPr lang="de-DE" sz="1800" dirty="0" err="1">
              <a:latin typeface="Calibri" panose="020F0502020204030204" pitchFamily="34" charset="0"/>
              <a:cs typeface="Calibri" panose="020F0502020204030204" pitchFamily="34" charset="0"/>
            </a:rPr>
            <a:t>with</a:t>
          </a:r>
          <a:r>
            <a:rPr lang="de-DE" sz="1800" dirty="0">
              <a:latin typeface="Calibri" panose="020F0502020204030204" pitchFamily="34" charset="0"/>
              <a:cs typeface="Calibri" panose="020F0502020204030204" pitchFamily="34" charset="0"/>
            </a:rPr>
            <a:t> beam </a:t>
          </a:r>
          <a:r>
            <a:rPr lang="de-DE" sz="1800" dirty="0" err="1">
              <a:latin typeface="Calibri" panose="020F0502020204030204" pitchFamily="34" charset="0"/>
              <a:cs typeface="Calibri" panose="020F0502020204030204" pitchFamily="34" charset="0"/>
            </a:rPr>
            <a:t>port</a:t>
          </a:r>
          <a:endParaRPr lang="de-DE" sz="1800" dirty="0">
            <a:latin typeface="Calibri" panose="020F0502020204030204" pitchFamily="34" charset="0"/>
            <a:cs typeface="Calibri" panose="020F0502020204030204" pitchFamily="34" charset="0"/>
          </a:endParaRPr>
        </a:p>
      </dgm:t>
    </dgm:pt>
    <dgm:pt modelId="{00B0B502-C06E-4FDF-9662-07997658C4C0}" type="parTrans" cxnId="{381030AE-CD7F-4628-86CF-E0536433F0DB}">
      <dgm:prSet/>
      <dgm:spPr/>
      <dgm:t>
        <a:bodyPr/>
        <a:lstStyle/>
        <a:p>
          <a:endParaRPr lang="de-DE"/>
        </a:p>
      </dgm:t>
    </dgm:pt>
    <dgm:pt modelId="{DD4CD46A-71C7-4B99-B8AF-8C3F1592A318}" type="sibTrans" cxnId="{381030AE-CD7F-4628-86CF-E0536433F0DB}">
      <dgm:prSet/>
      <dgm:spPr/>
      <dgm:t>
        <a:bodyPr/>
        <a:lstStyle/>
        <a:p>
          <a:endParaRPr lang="de-DE"/>
        </a:p>
      </dgm:t>
    </dgm:pt>
    <dgm:pt modelId="{2EAD9E7C-3E57-4BF2-BC22-4A950A75C134}">
      <dgm:prSet custT="1"/>
      <dgm:spPr/>
      <dgm:t>
        <a:bodyPr/>
        <a:lstStyle/>
        <a:p>
          <a:pPr>
            <a:spcBef>
              <a:spcPts val="600"/>
            </a:spcBef>
            <a:spcAft>
              <a:spcPts val="600"/>
            </a:spcAft>
          </a:pPr>
          <a:r>
            <a:rPr lang="de-DE" sz="1800" dirty="0" err="1">
              <a:latin typeface="Calibri" panose="020F0502020204030204" pitchFamily="34" charset="0"/>
              <a:cs typeface="Calibri" panose="020F0502020204030204" pitchFamily="34" charset="0"/>
              <a:sym typeface="Wingdings" panose="05000000000000000000" pitchFamily="2" charset="2"/>
            </a:rPr>
            <a:t>Optimize</a:t>
          </a:r>
          <a:r>
            <a:rPr lang="de-DE" sz="1800" dirty="0">
              <a:latin typeface="Calibri" panose="020F0502020204030204" pitchFamily="34" charset="0"/>
              <a:cs typeface="Calibri" panose="020F0502020204030204" pitchFamily="34" charset="0"/>
              <a:sym typeface="Wingdings" panose="05000000000000000000" pitchFamily="2" charset="2"/>
            </a:rPr>
            <a:t> thermal </a:t>
          </a:r>
          <a:r>
            <a:rPr lang="de-DE" sz="1800" dirty="0" err="1">
              <a:latin typeface="Calibri" panose="020F0502020204030204" pitchFamily="34" charset="0"/>
              <a:cs typeface="Calibri" panose="020F0502020204030204" pitchFamily="34" charset="0"/>
              <a:sym typeface="Wingdings" panose="05000000000000000000" pitchFamily="2" charset="2"/>
            </a:rPr>
            <a:t>spectrum</a:t>
          </a:r>
          <a:r>
            <a:rPr lang="de-DE" sz="1800" dirty="0">
              <a:latin typeface="Calibri" panose="020F0502020204030204" pitchFamily="34" charset="0"/>
              <a:cs typeface="Calibri" panose="020F0502020204030204" pitchFamily="34" charset="0"/>
              <a:sym typeface="Wingdings" panose="05000000000000000000" pitchFamily="2" charset="2"/>
            </a:rPr>
            <a:t> </a:t>
          </a:r>
        </a:p>
      </dgm:t>
    </dgm:pt>
    <dgm:pt modelId="{472F1257-67AF-4307-BF8B-C7604678E469}" type="parTrans" cxnId="{64E98A70-F739-4D4B-8161-77904F92C913}">
      <dgm:prSet/>
      <dgm:spPr/>
      <dgm:t>
        <a:bodyPr/>
        <a:lstStyle/>
        <a:p>
          <a:endParaRPr lang="de-DE"/>
        </a:p>
      </dgm:t>
    </dgm:pt>
    <dgm:pt modelId="{0AAB81FF-7BBD-4589-ADAE-4BC8E6834E32}" type="sibTrans" cxnId="{64E98A70-F739-4D4B-8161-77904F92C913}">
      <dgm:prSet/>
      <dgm:spPr/>
      <dgm:t>
        <a:bodyPr/>
        <a:lstStyle/>
        <a:p>
          <a:endParaRPr lang="de-DE"/>
        </a:p>
      </dgm:t>
    </dgm:pt>
    <dgm:pt modelId="{41839951-5456-4E90-99B8-9D0CB1504BC2}">
      <dgm:prSet phldrT="[Text]"/>
      <dgm:spPr/>
      <dgm:t>
        <a:bodyPr/>
        <a:lstStyle/>
        <a:p>
          <a:r>
            <a:rPr lang="de-DE" b="1" dirty="0">
              <a:sym typeface="Wingdings" panose="05000000000000000000" pitchFamily="2" charset="2"/>
            </a:rPr>
            <a:t>Small </a:t>
          </a:r>
          <a:r>
            <a:rPr lang="de-DE" b="1" dirty="0" err="1">
              <a:sym typeface="Wingdings" panose="05000000000000000000" pitchFamily="2" charset="2"/>
            </a:rPr>
            <a:t>shielding</a:t>
          </a:r>
          <a:endParaRPr lang="de-DE" dirty="0"/>
        </a:p>
      </dgm:t>
    </dgm:pt>
    <dgm:pt modelId="{BA070D05-1923-425B-AB53-F4F887C6AAEE}" type="parTrans" cxnId="{40691D00-4FDD-4EE8-B351-2E96AC3F341C}">
      <dgm:prSet/>
      <dgm:spPr/>
      <dgm:t>
        <a:bodyPr/>
        <a:lstStyle/>
        <a:p>
          <a:endParaRPr lang="de-DE"/>
        </a:p>
      </dgm:t>
    </dgm:pt>
    <dgm:pt modelId="{6FF87EC0-472B-4274-807C-F13199D79846}" type="sibTrans" cxnId="{40691D00-4FDD-4EE8-B351-2E96AC3F341C}">
      <dgm:prSet/>
      <dgm:spPr/>
      <dgm:t>
        <a:bodyPr/>
        <a:lstStyle/>
        <a:p>
          <a:endParaRPr lang="de-DE"/>
        </a:p>
      </dgm:t>
    </dgm:pt>
    <dgm:pt modelId="{1E35AF1B-D52A-4023-AA70-C2BE76CFBE48}">
      <dgm:prSet phldrT="[Text]" custT="1"/>
      <dgm:spPr/>
      <dgm:t>
        <a:bodyPr/>
        <a:lstStyle/>
        <a:p>
          <a:pPr>
            <a:spcBef>
              <a:spcPts val="600"/>
            </a:spcBef>
            <a:spcAft>
              <a:spcPts val="600"/>
            </a:spcAft>
          </a:pPr>
          <a:r>
            <a:rPr lang="de-DE" sz="1800" dirty="0">
              <a:latin typeface="Calibri" panose="020F0502020204030204" pitchFamily="34" charset="0"/>
              <a:cs typeface="Calibri" panose="020F0502020204030204" pitchFamily="34" charset="0"/>
              <a:sym typeface="Wingdings" panose="05000000000000000000" pitchFamily="2" charset="2"/>
            </a:rPr>
            <a:t>Neutron </a:t>
          </a:r>
          <a:r>
            <a:rPr lang="de-DE" sz="1800" dirty="0" err="1">
              <a:latin typeface="Calibri" panose="020F0502020204030204" pitchFamily="34" charset="0"/>
              <a:cs typeface="Calibri" panose="020F0502020204030204" pitchFamily="34" charset="0"/>
              <a:sym typeface="Wingdings" panose="05000000000000000000" pitchFamily="2" charset="2"/>
            </a:rPr>
            <a:t>guide</a:t>
          </a:r>
          <a:r>
            <a:rPr lang="de-DE" sz="1800" dirty="0">
              <a:latin typeface="Calibri" panose="020F0502020204030204" pitchFamily="34" charset="0"/>
              <a:cs typeface="Calibri" panose="020F0502020204030204" pitchFamily="34" charset="0"/>
              <a:sym typeface="Wingdings" panose="05000000000000000000" pitchFamily="2" charset="2"/>
            </a:rPr>
            <a:t> </a:t>
          </a:r>
          <a:r>
            <a:rPr lang="de-DE" sz="1800" dirty="0" err="1">
              <a:latin typeface="Calibri" panose="020F0502020204030204" pitchFamily="34" charset="0"/>
              <a:cs typeface="Calibri" panose="020F0502020204030204" pitchFamily="34" charset="0"/>
              <a:sym typeface="Wingdings" panose="05000000000000000000" pitchFamily="2" charset="2"/>
            </a:rPr>
            <a:t>around</a:t>
          </a:r>
          <a:r>
            <a:rPr lang="de-DE" sz="1800" dirty="0">
              <a:latin typeface="Calibri" panose="020F0502020204030204" pitchFamily="34" charset="0"/>
              <a:cs typeface="Calibri" panose="020F0502020204030204" pitchFamily="34" charset="0"/>
              <a:sym typeface="Wingdings" panose="05000000000000000000" pitchFamily="2" charset="2"/>
            </a:rPr>
            <a:t> </a:t>
          </a:r>
          <a:r>
            <a:rPr lang="de-DE" sz="1800" dirty="0" err="1">
              <a:latin typeface="Calibri" panose="020F0502020204030204" pitchFamily="34" charset="0"/>
              <a:cs typeface="Calibri" panose="020F0502020204030204" pitchFamily="34" charset="0"/>
              <a:sym typeface="Wingdings" panose="05000000000000000000" pitchFamily="2" charset="2"/>
            </a:rPr>
            <a:t>cold</a:t>
          </a:r>
          <a:r>
            <a:rPr lang="de-DE" sz="1800" dirty="0">
              <a:latin typeface="Calibri" panose="020F0502020204030204" pitchFamily="34" charset="0"/>
              <a:cs typeface="Calibri" panose="020F0502020204030204" pitchFamily="34" charset="0"/>
              <a:sym typeface="Wingdings" panose="05000000000000000000" pitchFamily="2" charset="2"/>
            </a:rPr>
            <a:t> </a:t>
          </a:r>
          <a:r>
            <a:rPr lang="de-DE" sz="1800" dirty="0" err="1">
              <a:latin typeface="Calibri" panose="020F0502020204030204" pitchFamily="34" charset="0"/>
              <a:cs typeface="Calibri" panose="020F0502020204030204" pitchFamily="34" charset="0"/>
              <a:sym typeface="Wingdings" panose="05000000000000000000" pitchFamily="2" charset="2"/>
            </a:rPr>
            <a:t>source</a:t>
          </a:r>
          <a:endParaRPr lang="de-DE" sz="1800" dirty="0">
            <a:latin typeface="Calibri" panose="020F0502020204030204" pitchFamily="34" charset="0"/>
            <a:cs typeface="Calibri" panose="020F0502020204030204" pitchFamily="34" charset="0"/>
          </a:endParaRPr>
        </a:p>
      </dgm:t>
    </dgm:pt>
    <dgm:pt modelId="{638C6B3D-82DC-4A1F-AC56-A6D42C261764}" type="parTrans" cxnId="{D393CCDE-BBB9-40CF-9ACB-12317785706C}">
      <dgm:prSet/>
      <dgm:spPr/>
      <dgm:t>
        <a:bodyPr/>
        <a:lstStyle/>
        <a:p>
          <a:endParaRPr lang="de-DE"/>
        </a:p>
      </dgm:t>
    </dgm:pt>
    <dgm:pt modelId="{19A2C567-0DDE-42BE-84FF-4A21526AAB28}" type="sibTrans" cxnId="{D393CCDE-BBB9-40CF-9ACB-12317785706C}">
      <dgm:prSet/>
      <dgm:spPr/>
      <dgm:t>
        <a:bodyPr/>
        <a:lstStyle/>
        <a:p>
          <a:endParaRPr lang="de-DE"/>
        </a:p>
      </dgm:t>
    </dgm:pt>
    <dgm:pt modelId="{299C60A6-92B8-4052-98EE-006C02E99284}">
      <dgm:prSet custT="1"/>
      <dgm:spPr/>
      <dgm:t>
        <a:bodyPr/>
        <a:lstStyle/>
        <a:p>
          <a:pPr>
            <a:spcBef>
              <a:spcPts val="600"/>
            </a:spcBef>
            <a:spcAft>
              <a:spcPts val="600"/>
            </a:spcAft>
          </a:pPr>
          <a:r>
            <a:rPr lang="de-DE" sz="1800" dirty="0">
              <a:latin typeface="Calibri" panose="020F0502020204030204" pitchFamily="34" charset="0"/>
              <a:cs typeface="Calibri" panose="020F0502020204030204" pitchFamily="34" charset="0"/>
              <a:sym typeface="Wingdings" panose="05000000000000000000" pitchFamily="2" charset="2"/>
            </a:rPr>
            <a:t>Chopper at &lt;2 m </a:t>
          </a:r>
          <a:r>
            <a:rPr lang="de-DE" sz="1800" dirty="0" err="1">
              <a:latin typeface="Calibri" panose="020F0502020204030204" pitchFamily="34" charset="0"/>
              <a:cs typeface="Calibri" panose="020F0502020204030204" pitchFamily="34" charset="0"/>
              <a:sym typeface="Wingdings" panose="05000000000000000000" pitchFamily="2" charset="2"/>
            </a:rPr>
            <a:t>from</a:t>
          </a:r>
          <a:r>
            <a:rPr lang="de-DE" sz="1800" dirty="0">
              <a:latin typeface="Calibri" panose="020F0502020204030204" pitchFamily="34" charset="0"/>
              <a:cs typeface="Calibri" panose="020F0502020204030204" pitchFamily="34" charset="0"/>
              <a:sym typeface="Wingdings" panose="05000000000000000000" pitchFamily="2" charset="2"/>
            </a:rPr>
            <a:t> </a:t>
          </a:r>
          <a:r>
            <a:rPr lang="de-DE" sz="1800" dirty="0" err="1">
              <a:latin typeface="Calibri" panose="020F0502020204030204" pitchFamily="34" charset="0"/>
              <a:cs typeface="Calibri" panose="020F0502020204030204" pitchFamily="34" charset="0"/>
              <a:sym typeface="Wingdings" panose="05000000000000000000" pitchFamily="2" charset="2"/>
            </a:rPr>
            <a:t>target</a:t>
          </a:r>
          <a:endParaRPr lang="de-DE" sz="1800" dirty="0">
            <a:latin typeface="Calibri" panose="020F0502020204030204" pitchFamily="34" charset="0"/>
            <a:cs typeface="Calibri" panose="020F0502020204030204" pitchFamily="34" charset="0"/>
          </a:endParaRPr>
        </a:p>
      </dgm:t>
    </dgm:pt>
    <dgm:pt modelId="{63E17C56-EDE1-4CA5-BF3A-AB64FC71B1E6}" type="parTrans" cxnId="{36D4E260-F35B-4F3A-B0C5-91B9544F5473}">
      <dgm:prSet/>
      <dgm:spPr/>
      <dgm:t>
        <a:bodyPr/>
        <a:lstStyle/>
        <a:p>
          <a:endParaRPr lang="de-DE"/>
        </a:p>
      </dgm:t>
    </dgm:pt>
    <dgm:pt modelId="{C8157CCA-5CA7-4091-BCAD-84210F36AD25}" type="sibTrans" cxnId="{36D4E260-F35B-4F3A-B0C5-91B9544F5473}">
      <dgm:prSet/>
      <dgm:spPr/>
      <dgm:t>
        <a:bodyPr/>
        <a:lstStyle/>
        <a:p>
          <a:endParaRPr lang="de-DE"/>
        </a:p>
      </dgm:t>
    </dgm:pt>
    <dgm:pt modelId="{729E0432-3630-464F-802B-D525D0034EE7}">
      <dgm:prSet custT="1"/>
      <dgm:spPr/>
      <dgm:t>
        <a:bodyPr/>
        <a:lstStyle/>
        <a:p>
          <a:pPr>
            <a:spcBef>
              <a:spcPts val="600"/>
            </a:spcBef>
            <a:spcAft>
              <a:spcPts val="600"/>
            </a:spcAft>
          </a:pPr>
          <a:r>
            <a:rPr lang="de-DE" sz="1800" b="1" dirty="0"/>
            <a:t>High </a:t>
          </a:r>
          <a:r>
            <a:rPr lang="de-DE" sz="1800" b="1" dirty="0" err="1"/>
            <a:t>current</a:t>
          </a:r>
          <a:r>
            <a:rPr lang="de-DE" sz="1800" b="1" dirty="0"/>
            <a:t> linear </a:t>
          </a:r>
          <a:r>
            <a:rPr lang="de-DE" sz="1800" b="1" dirty="0" err="1"/>
            <a:t>accelerator</a:t>
          </a:r>
          <a:endParaRPr lang="de-DE" sz="1800" b="1" dirty="0"/>
        </a:p>
      </dgm:t>
    </dgm:pt>
    <dgm:pt modelId="{8966CAA9-DA37-4C04-A89D-6796397C826C}" type="parTrans" cxnId="{7FA51FC6-D892-4FBD-9872-AF456AA5E2EA}">
      <dgm:prSet/>
      <dgm:spPr/>
      <dgm:t>
        <a:bodyPr/>
        <a:lstStyle/>
        <a:p>
          <a:endParaRPr lang="de-DE"/>
        </a:p>
      </dgm:t>
    </dgm:pt>
    <dgm:pt modelId="{3DFC7C8B-346B-43D2-8B33-B418F0143932}" type="sibTrans" cxnId="{7FA51FC6-D892-4FBD-9872-AF456AA5E2EA}">
      <dgm:prSet/>
      <dgm:spPr/>
      <dgm:t>
        <a:bodyPr/>
        <a:lstStyle/>
        <a:p>
          <a:endParaRPr lang="de-DE"/>
        </a:p>
      </dgm:t>
    </dgm:pt>
    <dgm:pt modelId="{CC8CEE94-650C-45D5-891D-17A1D25F458A}">
      <dgm:prSet custT="1"/>
      <dgm:spPr/>
      <dgm:t>
        <a:bodyPr/>
        <a:lstStyle/>
        <a:p>
          <a:pPr>
            <a:spcBef>
              <a:spcPts val="600"/>
            </a:spcBef>
            <a:spcAft>
              <a:spcPts val="600"/>
            </a:spcAft>
          </a:pPr>
          <a:r>
            <a:rPr lang="de-DE" sz="1800" dirty="0">
              <a:latin typeface="Calibri" panose="020F0502020204030204" pitchFamily="34" charset="0"/>
              <a:cs typeface="Calibri" panose="020F0502020204030204" pitchFamily="34" charset="0"/>
            </a:rPr>
            <a:t>100 mA, 70 </a:t>
          </a:r>
          <a:r>
            <a:rPr lang="de-DE" sz="1800" dirty="0" err="1">
              <a:latin typeface="Calibri" panose="020F0502020204030204" pitchFamily="34" charset="0"/>
              <a:cs typeface="Calibri" panose="020F0502020204030204" pitchFamily="34" charset="0"/>
            </a:rPr>
            <a:t>MeV</a:t>
          </a:r>
          <a:r>
            <a:rPr lang="de-DE" sz="1800" dirty="0">
              <a:latin typeface="Calibri" panose="020F0502020204030204" pitchFamily="34" charset="0"/>
              <a:cs typeface="Calibri" panose="020F0502020204030204" pitchFamily="34" charset="0"/>
            </a:rPr>
            <a:t> </a:t>
          </a:r>
          <a:r>
            <a:rPr lang="de-DE" sz="1800" dirty="0" err="1">
              <a:latin typeface="Calibri" panose="020F0502020204030204" pitchFamily="34" charset="0"/>
              <a:cs typeface="Calibri" panose="020F0502020204030204" pitchFamily="34" charset="0"/>
            </a:rPr>
            <a:t>pulsed</a:t>
          </a:r>
          <a:r>
            <a:rPr lang="de-DE" sz="1800" dirty="0">
              <a:latin typeface="Calibri" panose="020F0502020204030204" pitchFamily="34" charset="0"/>
              <a:cs typeface="Calibri" panose="020F0502020204030204" pitchFamily="34" charset="0"/>
            </a:rPr>
            <a:t> </a:t>
          </a:r>
          <a:r>
            <a:rPr lang="de-DE" sz="1800" dirty="0" err="1">
              <a:latin typeface="Calibri" panose="020F0502020204030204" pitchFamily="34" charset="0"/>
              <a:cs typeface="Calibri" panose="020F0502020204030204" pitchFamily="34" charset="0"/>
            </a:rPr>
            <a:t>proton</a:t>
          </a:r>
          <a:r>
            <a:rPr lang="de-DE" sz="1800" dirty="0">
              <a:latin typeface="Calibri" panose="020F0502020204030204" pitchFamily="34" charset="0"/>
              <a:cs typeface="Calibri" panose="020F0502020204030204" pitchFamily="34" charset="0"/>
            </a:rPr>
            <a:t> beam</a:t>
          </a:r>
        </a:p>
      </dgm:t>
    </dgm:pt>
    <dgm:pt modelId="{02782B88-5CEE-4DB5-9368-D8D5DB6A3622}" type="parTrans" cxnId="{4A65BE93-D715-4B02-A61E-BBBFD2A20619}">
      <dgm:prSet/>
      <dgm:spPr/>
      <dgm:t>
        <a:bodyPr/>
        <a:lstStyle/>
        <a:p>
          <a:endParaRPr lang="de-DE"/>
        </a:p>
      </dgm:t>
    </dgm:pt>
    <dgm:pt modelId="{2070F6D4-CCB8-49B4-ABF0-7A269BB50C0A}" type="sibTrans" cxnId="{4A65BE93-D715-4B02-A61E-BBBFD2A20619}">
      <dgm:prSet/>
      <dgm:spPr/>
      <dgm:t>
        <a:bodyPr/>
        <a:lstStyle/>
        <a:p>
          <a:endParaRPr lang="de-DE"/>
        </a:p>
      </dgm:t>
    </dgm:pt>
    <dgm:pt modelId="{56C7695E-36A8-4374-887C-75DBAEAF19F8}">
      <dgm:prSet custT="1"/>
      <dgm:spPr/>
      <dgm:t>
        <a:bodyPr/>
        <a:lstStyle/>
        <a:p>
          <a:pPr>
            <a:spcBef>
              <a:spcPts val="600"/>
            </a:spcBef>
            <a:spcAft>
              <a:spcPts val="600"/>
            </a:spcAft>
          </a:pPr>
          <a:r>
            <a:rPr lang="de-DE" sz="1800" dirty="0">
              <a:latin typeface="Calibri" panose="020F0502020204030204" pitchFamily="34" charset="0"/>
              <a:cs typeface="Calibri" panose="020F0502020204030204" pitchFamily="34" charset="0"/>
            </a:rPr>
            <a:t>Variable </a:t>
          </a:r>
          <a:r>
            <a:rPr lang="de-DE" sz="1800" dirty="0" err="1">
              <a:latin typeface="Calibri" panose="020F0502020204030204" pitchFamily="34" charset="0"/>
              <a:cs typeface="Calibri" panose="020F0502020204030204" pitchFamily="34" charset="0"/>
            </a:rPr>
            <a:t>frequency</a:t>
          </a:r>
          <a:endParaRPr lang="de-DE" sz="1800" dirty="0">
            <a:latin typeface="Calibri" panose="020F0502020204030204" pitchFamily="34" charset="0"/>
            <a:cs typeface="Calibri" panose="020F0502020204030204" pitchFamily="34" charset="0"/>
          </a:endParaRPr>
        </a:p>
      </dgm:t>
    </dgm:pt>
    <dgm:pt modelId="{6F8C392C-237A-40B9-A366-21839AB6D8A6}" type="parTrans" cxnId="{88F9AE69-B579-49D2-9155-1E3C7C07A727}">
      <dgm:prSet/>
      <dgm:spPr/>
      <dgm:t>
        <a:bodyPr/>
        <a:lstStyle/>
        <a:p>
          <a:endParaRPr lang="de-DE"/>
        </a:p>
      </dgm:t>
    </dgm:pt>
    <dgm:pt modelId="{C18652A5-C830-4971-9893-9CF3128B17F7}" type="sibTrans" cxnId="{88F9AE69-B579-49D2-9155-1E3C7C07A727}">
      <dgm:prSet/>
      <dgm:spPr/>
      <dgm:t>
        <a:bodyPr/>
        <a:lstStyle/>
        <a:p>
          <a:endParaRPr lang="de-DE"/>
        </a:p>
      </dgm:t>
    </dgm:pt>
    <dgm:pt modelId="{CF844C8A-402A-445D-86F8-D003699E5B73}" type="pres">
      <dgm:prSet presAssocID="{361834CE-7180-4318-9622-16E995152923}" presName="linear" presStyleCnt="0">
        <dgm:presLayoutVars>
          <dgm:animLvl val="lvl"/>
          <dgm:resizeHandles val="exact"/>
        </dgm:presLayoutVars>
      </dgm:prSet>
      <dgm:spPr/>
    </dgm:pt>
    <dgm:pt modelId="{1EA1E9F0-158D-4E05-9FF5-509EC0EFFAAA}" type="pres">
      <dgm:prSet presAssocID="{36285918-64CA-4DA0-A621-2634C8F935CF}" presName="parentText" presStyleLbl="node1" presStyleIdx="0" presStyleCnt="4" custLinFactY="100000" custLinFactNeighborY="166039">
        <dgm:presLayoutVars>
          <dgm:chMax val="0"/>
          <dgm:bulletEnabled val="1"/>
        </dgm:presLayoutVars>
      </dgm:prSet>
      <dgm:spPr/>
    </dgm:pt>
    <dgm:pt modelId="{F6E3C4F8-2384-45E9-A2D7-C46DFE94206A}" type="pres">
      <dgm:prSet presAssocID="{36285918-64CA-4DA0-A621-2634C8F935CF}" presName="childText" presStyleLbl="revTx" presStyleIdx="0" presStyleCnt="4" custLinFactY="125123" custLinFactNeighborY="200000">
        <dgm:presLayoutVars>
          <dgm:bulletEnabled val="1"/>
        </dgm:presLayoutVars>
      </dgm:prSet>
      <dgm:spPr/>
    </dgm:pt>
    <dgm:pt modelId="{3B52FDB4-430B-4FC2-B05D-C4627A5C4E27}" type="pres">
      <dgm:prSet presAssocID="{6064BB4E-AE72-4358-9902-810ED82C740E}" presName="parentText" presStyleLbl="node1" presStyleIdx="1" presStyleCnt="4" custLinFactNeighborY="-87697">
        <dgm:presLayoutVars>
          <dgm:chMax val="0"/>
          <dgm:bulletEnabled val="1"/>
        </dgm:presLayoutVars>
      </dgm:prSet>
      <dgm:spPr/>
    </dgm:pt>
    <dgm:pt modelId="{F8AEE552-EF5B-4A69-B88D-665D6911157C}" type="pres">
      <dgm:prSet presAssocID="{6064BB4E-AE72-4358-9902-810ED82C740E}" presName="childText" presStyleLbl="revTx" presStyleIdx="1" presStyleCnt="4" custLinFactY="-7865" custLinFactNeighborY="-100000">
        <dgm:presLayoutVars>
          <dgm:bulletEnabled val="1"/>
        </dgm:presLayoutVars>
      </dgm:prSet>
      <dgm:spPr/>
    </dgm:pt>
    <dgm:pt modelId="{C853FBBB-CDD2-459A-9CC9-B56684968DE8}" type="pres">
      <dgm:prSet presAssocID="{41839951-5456-4E90-99B8-9D0CB1504BC2}" presName="parentText" presStyleLbl="node1" presStyleIdx="2" presStyleCnt="4" custLinFactY="95611" custLinFactNeighborY="100000">
        <dgm:presLayoutVars>
          <dgm:chMax val="0"/>
          <dgm:bulletEnabled val="1"/>
        </dgm:presLayoutVars>
      </dgm:prSet>
      <dgm:spPr/>
    </dgm:pt>
    <dgm:pt modelId="{CA48C7CE-1937-4BAF-BA9E-FE34A4404123}" type="pres">
      <dgm:prSet presAssocID="{41839951-5456-4E90-99B8-9D0CB1504BC2}" presName="childText" presStyleLbl="revTx" presStyleIdx="2" presStyleCnt="4" custLinFactY="100000" custLinFactNeighborY="101566">
        <dgm:presLayoutVars>
          <dgm:bulletEnabled val="1"/>
        </dgm:presLayoutVars>
      </dgm:prSet>
      <dgm:spPr/>
    </dgm:pt>
    <dgm:pt modelId="{C5A2201D-9D3E-479C-8B72-12B755263EBF}" type="pres">
      <dgm:prSet presAssocID="{729E0432-3630-464F-802B-D525D0034EE7}" presName="parentText" presStyleLbl="node1" presStyleIdx="3" presStyleCnt="4" custLinFactY="-309223" custLinFactNeighborY="-400000">
        <dgm:presLayoutVars>
          <dgm:chMax val="0"/>
          <dgm:bulletEnabled val="1"/>
        </dgm:presLayoutVars>
      </dgm:prSet>
      <dgm:spPr/>
    </dgm:pt>
    <dgm:pt modelId="{E2296B03-F88C-476B-B8BF-5D3A81E919A6}" type="pres">
      <dgm:prSet presAssocID="{729E0432-3630-464F-802B-D525D0034EE7}" presName="childText" presStyleLbl="revTx" presStyleIdx="3" presStyleCnt="4" custLinFactY="-327583" custLinFactNeighborY="-400000">
        <dgm:presLayoutVars>
          <dgm:bulletEnabled val="1"/>
        </dgm:presLayoutVars>
      </dgm:prSet>
      <dgm:spPr/>
    </dgm:pt>
  </dgm:ptLst>
  <dgm:cxnLst>
    <dgm:cxn modelId="{40691D00-4FDD-4EE8-B351-2E96AC3F341C}" srcId="{361834CE-7180-4318-9622-16E995152923}" destId="{41839951-5456-4E90-99B8-9D0CB1504BC2}" srcOrd="2" destOrd="0" parTransId="{BA070D05-1923-425B-AB53-F4F887C6AAEE}" sibTransId="{6FF87EC0-472B-4274-807C-F13199D79846}"/>
    <dgm:cxn modelId="{87F2A700-7FF7-49A1-AD9E-06562CEF070F}" type="presOf" srcId="{98E4FED8-9F1D-4A7E-98AD-30BB98BB24B3}" destId="{F6E3C4F8-2384-45E9-A2D7-C46DFE94206A}" srcOrd="0" destOrd="2" presId="urn:microsoft.com/office/officeart/2005/8/layout/vList2"/>
    <dgm:cxn modelId="{A710B11B-1104-4B9E-BA4C-2177B688DC3C}" type="presOf" srcId="{1761BC4D-154C-4443-9F75-6D6BD98C53E8}" destId="{F6E3C4F8-2384-45E9-A2D7-C46DFE94206A}" srcOrd="0" destOrd="0" presId="urn:microsoft.com/office/officeart/2005/8/layout/vList2"/>
    <dgm:cxn modelId="{3C2B712D-CC93-41E1-A3C4-5DDE6A2D1A59}" srcId="{36285918-64CA-4DA0-A621-2634C8F935CF}" destId="{AAF2EA9C-14FE-4322-97F0-C6EC4E3FD34A}" srcOrd="1" destOrd="0" parTransId="{2AEAC3C5-E594-44DA-9A61-870CA8A7A232}" sibTransId="{224EE206-49DE-4178-B41B-BD28A5CE7A2C}"/>
    <dgm:cxn modelId="{E343BC39-EFC1-4120-9125-4B3D04DA1CFE}" srcId="{6064BB4E-AE72-4358-9902-810ED82C740E}" destId="{5560B314-D401-4D59-B82F-4D064872153C}" srcOrd="0" destOrd="0" parTransId="{EBFE7177-C91E-412D-9114-3BBE73320B15}" sibTransId="{EC0A04C1-FC7A-4018-B697-28D130AC8A10}"/>
    <dgm:cxn modelId="{E30A8D5E-2BEB-46B7-BA81-457B3C33BACC}" srcId="{361834CE-7180-4318-9622-16E995152923}" destId="{36285918-64CA-4DA0-A621-2634C8F935CF}" srcOrd="0" destOrd="0" parTransId="{3587C76E-604A-4C27-8E5B-E0363BC996BF}" sibTransId="{6B9BFBCC-3C38-45A2-85D1-9ECD7F054197}"/>
    <dgm:cxn modelId="{36D4E260-F35B-4F3A-B0C5-91B9544F5473}" srcId="{41839951-5456-4E90-99B8-9D0CB1504BC2}" destId="{299C60A6-92B8-4052-98EE-006C02E99284}" srcOrd="1" destOrd="0" parTransId="{63E17C56-EDE1-4CA5-BF3A-AB64FC71B1E6}" sibTransId="{C8157CCA-5CA7-4091-BCAD-84210F36AD25}"/>
    <dgm:cxn modelId="{F9A8C765-EE4B-4A09-B256-9AB4D19C5857}" srcId="{36285918-64CA-4DA0-A621-2634C8F935CF}" destId="{1761BC4D-154C-4443-9F75-6D6BD98C53E8}" srcOrd="0" destOrd="0" parTransId="{B66C78B2-B1A5-40ED-B219-F4F00740F265}" sibTransId="{1637E257-14DC-4787-BB19-5C5A9D4CD640}"/>
    <dgm:cxn modelId="{51B11E47-AFD3-449F-BBC8-70E7A508B25B}" srcId="{361834CE-7180-4318-9622-16E995152923}" destId="{6064BB4E-AE72-4358-9902-810ED82C740E}" srcOrd="1" destOrd="0" parTransId="{89C86576-CDB5-4540-94B9-CCE523DF2736}" sibTransId="{F4407EF2-5BA1-40EC-AD24-6B26F8C03316}"/>
    <dgm:cxn modelId="{88F9AE69-B579-49D2-9155-1E3C7C07A727}" srcId="{729E0432-3630-464F-802B-D525D0034EE7}" destId="{56C7695E-36A8-4374-887C-75DBAEAF19F8}" srcOrd="1" destOrd="0" parTransId="{6F8C392C-237A-40B9-A366-21839AB6D8A6}" sibTransId="{C18652A5-C830-4971-9893-9CF3128B17F7}"/>
    <dgm:cxn modelId="{64E98A70-F739-4D4B-8161-77904F92C913}" srcId="{6064BB4E-AE72-4358-9902-810ED82C740E}" destId="{2EAD9E7C-3E57-4BF2-BC22-4A950A75C134}" srcOrd="1" destOrd="0" parTransId="{472F1257-67AF-4307-BF8B-C7604678E469}" sibTransId="{0AAB81FF-7BBD-4589-ADAE-4BC8E6834E32}"/>
    <dgm:cxn modelId="{0DB04171-7590-4C95-89F9-2ABE8538ADCB}" type="presOf" srcId="{1E35AF1B-D52A-4023-AA70-C2BE76CFBE48}" destId="{CA48C7CE-1937-4BAF-BA9E-FE34A4404123}" srcOrd="0" destOrd="0" presId="urn:microsoft.com/office/officeart/2005/8/layout/vList2"/>
    <dgm:cxn modelId="{E11D0C54-B9CA-4C75-8F49-C2833908FE43}" type="presOf" srcId="{361834CE-7180-4318-9622-16E995152923}" destId="{CF844C8A-402A-445D-86F8-D003699E5B73}" srcOrd="0" destOrd="0" presId="urn:microsoft.com/office/officeart/2005/8/layout/vList2"/>
    <dgm:cxn modelId="{CEB41F76-6F4F-41F5-9336-06AE076E45F3}" type="presOf" srcId="{299C60A6-92B8-4052-98EE-006C02E99284}" destId="{CA48C7CE-1937-4BAF-BA9E-FE34A4404123}" srcOrd="0" destOrd="1" presId="urn:microsoft.com/office/officeart/2005/8/layout/vList2"/>
    <dgm:cxn modelId="{CF5B7458-6F58-4B80-B306-A429440C251B}" type="presOf" srcId="{2EAD9E7C-3E57-4BF2-BC22-4A950A75C134}" destId="{F8AEE552-EF5B-4A69-B88D-665D6911157C}" srcOrd="0" destOrd="1" presId="urn:microsoft.com/office/officeart/2005/8/layout/vList2"/>
    <dgm:cxn modelId="{3C32C488-80C2-49E4-89CF-D9E2AE7D17BB}" type="presOf" srcId="{CC8CEE94-650C-45D5-891D-17A1D25F458A}" destId="{E2296B03-F88C-476B-B8BF-5D3A81E919A6}" srcOrd="0" destOrd="0" presId="urn:microsoft.com/office/officeart/2005/8/layout/vList2"/>
    <dgm:cxn modelId="{4A65BE93-D715-4B02-A61E-BBBFD2A20619}" srcId="{729E0432-3630-464F-802B-D525D0034EE7}" destId="{CC8CEE94-650C-45D5-891D-17A1D25F458A}" srcOrd="0" destOrd="0" parTransId="{02782B88-5CEE-4DB5-9368-D8D5DB6A3622}" sibTransId="{2070F6D4-CCB8-49B4-ABF0-7A269BB50C0A}"/>
    <dgm:cxn modelId="{A98F4BA3-1351-430A-BDCA-DB67FFE2EB98}" type="presOf" srcId="{36285918-64CA-4DA0-A621-2634C8F935CF}" destId="{1EA1E9F0-158D-4E05-9FF5-509EC0EFFAAA}" srcOrd="0" destOrd="0" presId="urn:microsoft.com/office/officeart/2005/8/layout/vList2"/>
    <dgm:cxn modelId="{381030AE-CD7F-4628-86CF-E0536433F0DB}" srcId="{36285918-64CA-4DA0-A621-2634C8F935CF}" destId="{98E4FED8-9F1D-4A7E-98AD-30BB98BB24B3}" srcOrd="2" destOrd="0" parTransId="{00B0B502-C06E-4FDF-9662-07997658C4C0}" sibTransId="{DD4CD46A-71C7-4B99-B8AF-8C3F1592A318}"/>
    <dgm:cxn modelId="{23A959AE-9AA9-4BD0-8905-97D807F1B663}" type="presOf" srcId="{5560B314-D401-4D59-B82F-4D064872153C}" destId="{F8AEE552-EF5B-4A69-B88D-665D6911157C}" srcOrd="0" destOrd="0" presId="urn:microsoft.com/office/officeart/2005/8/layout/vList2"/>
    <dgm:cxn modelId="{2045B5C3-F8CD-4306-BFB7-E45A511CE3D8}" type="presOf" srcId="{41839951-5456-4E90-99B8-9D0CB1504BC2}" destId="{C853FBBB-CDD2-459A-9CC9-B56684968DE8}" srcOrd="0" destOrd="0" presId="urn:microsoft.com/office/officeart/2005/8/layout/vList2"/>
    <dgm:cxn modelId="{7FA51FC6-D892-4FBD-9872-AF456AA5E2EA}" srcId="{361834CE-7180-4318-9622-16E995152923}" destId="{729E0432-3630-464F-802B-D525D0034EE7}" srcOrd="3" destOrd="0" parTransId="{8966CAA9-DA37-4C04-A89D-6796397C826C}" sibTransId="{3DFC7C8B-346B-43D2-8B33-B418F0143932}"/>
    <dgm:cxn modelId="{EC9957DE-5779-4D77-B09B-659967040FC4}" type="presOf" srcId="{56C7695E-36A8-4374-887C-75DBAEAF19F8}" destId="{E2296B03-F88C-476B-B8BF-5D3A81E919A6}" srcOrd="0" destOrd="1" presId="urn:microsoft.com/office/officeart/2005/8/layout/vList2"/>
    <dgm:cxn modelId="{D393CCDE-BBB9-40CF-9ACB-12317785706C}" srcId="{41839951-5456-4E90-99B8-9D0CB1504BC2}" destId="{1E35AF1B-D52A-4023-AA70-C2BE76CFBE48}" srcOrd="0" destOrd="0" parTransId="{638C6B3D-82DC-4A1F-AC56-A6D42C261764}" sibTransId="{19A2C567-0DDE-42BE-84FF-4A21526AAB28}"/>
    <dgm:cxn modelId="{7E28D2DF-6478-4DE9-8809-7D803F472D6A}" type="presOf" srcId="{729E0432-3630-464F-802B-D525D0034EE7}" destId="{C5A2201D-9D3E-479C-8B72-12B755263EBF}" srcOrd="0" destOrd="0" presId="urn:microsoft.com/office/officeart/2005/8/layout/vList2"/>
    <dgm:cxn modelId="{39E467E0-0620-4BDB-B4DF-E7BBA4AEED9D}" type="presOf" srcId="{AAF2EA9C-14FE-4322-97F0-C6EC4E3FD34A}" destId="{F6E3C4F8-2384-45E9-A2D7-C46DFE94206A}" srcOrd="0" destOrd="1" presId="urn:microsoft.com/office/officeart/2005/8/layout/vList2"/>
    <dgm:cxn modelId="{21B5BAE4-B5D3-4767-A887-5298EA0BC9DD}" type="presOf" srcId="{6064BB4E-AE72-4358-9902-810ED82C740E}" destId="{3B52FDB4-430B-4FC2-B05D-C4627A5C4E27}" srcOrd="0" destOrd="0" presId="urn:microsoft.com/office/officeart/2005/8/layout/vList2"/>
    <dgm:cxn modelId="{0F5378BC-2E48-4F01-B598-02E4F45576FD}" type="presParOf" srcId="{CF844C8A-402A-445D-86F8-D003699E5B73}" destId="{1EA1E9F0-158D-4E05-9FF5-509EC0EFFAAA}" srcOrd="0" destOrd="0" presId="urn:microsoft.com/office/officeart/2005/8/layout/vList2"/>
    <dgm:cxn modelId="{89FAD608-5905-437D-A15D-77D77AD15694}" type="presParOf" srcId="{CF844C8A-402A-445D-86F8-D003699E5B73}" destId="{F6E3C4F8-2384-45E9-A2D7-C46DFE94206A}" srcOrd="1" destOrd="0" presId="urn:microsoft.com/office/officeart/2005/8/layout/vList2"/>
    <dgm:cxn modelId="{52516CC0-A884-478C-9560-352C9FFC3D21}" type="presParOf" srcId="{CF844C8A-402A-445D-86F8-D003699E5B73}" destId="{3B52FDB4-430B-4FC2-B05D-C4627A5C4E27}" srcOrd="2" destOrd="0" presId="urn:microsoft.com/office/officeart/2005/8/layout/vList2"/>
    <dgm:cxn modelId="{B90B479E-0B45-4D8F-8A6A-6C07466B2148}" type="presParOf" srcId="{CF844C8A-402A-445D-86F8-D003699E5B73}" destId="{F8AEE552-EF5B-4A69-B88D-665D6911157C}" srcOrd="3" destOrd="0" presId="urn:microsoft.com/office/officeart/2005/8/layout/vList2"/>
    <dgm:cxn modelId="{C7F76E93-5D41-4404-9FC8-822A55E71DFD}" type="presParOf" srcId="{CF844C8A-402A-445D-86F8-D003699E5B73}" destId="{C853FBBB-CDD2-459A-9CC9-B56684968DE8}" srcOrd="4" destOrd="0" presId="urn:microsoft.com/office/officeart/2005/8/layout/vList2"/>
    <dgm:cxn modelId="{7AAC75EA-F549-4A93-98F4-95ABF795D091}" type="presParOf" srcId="{CF844C8A-402A-445D-86F8-D003699E5B73}" destId="{CA48C7CE-1937-4BAF-BA9E-FE34A4404123}" srcOrd="5" destOrd="0" presId="urn:microsoft.com/office/officeart/2005/8/layout/vList2"/>
    <dgm:cxn modelId="{60E167AD-3C6B-4C84-B41A-8767F8E040CC}" type="presParOf" srcId="{CF844C8A-402A-445D-86F8-D003699E5B73}" destId="{C5A2201D-9D3E-479C-8B72-12B755263EBF}" srcOrd="6" destOrd="0" presId="urn:microsoft.com/office/officeart/2005/8/layout/vList2"/>
    <dgm:cxn modelId="{90A8EE0B-FC91-4545-9C24-338388EE2D97}" type="presParOf" srcId="{CF844C8A-402A-445D-86F8-D003699E5B73}" destId="{E2296B03-F88C-476B-B8BF-5D3A81E919A6}"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A1E9F0-158D-4E05-9FF5-509EC0EFFAAA}">
      <dsp:nvSpPr>
        <dsp:cNvPr id="0" name=""/>
        <dsp:cNvSpPr/>
      </dsp:nvSpPr>
      <dsp:spPr>
        <a:xfrm>
          <a:off x="0" y="2263989"/>
          <a:ext cx="4800240" cy="421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de-DE" sz="1800" b="1" kern="1200" dirty="0"/>
            <a:t>Every beam </a:t>
          </a:r>
          <a:r>
            <a:rPr lang="de-DE" sz="1800" b="1" kern="1200" dirty="0" err="1"/>
            <a:t>port</a:t>
          </a:r>
          <a:r>
            <a:rPr lang="de-DE" sz="1800" b="1" kern="1200" dirty="0"/>
            <a:t> </a:t>
          </a:r>
          <a:r>
            <a:rPr lang="de-DE" sz="1800" b="1" kern="1200" dirty="0" err="1"/>
            <a:t>serves</a:t>
          </a:r>
          <a:r>
            <a:rPr lang="de-DE" sz="1800" b="1" kern="1200" dirty="0"/>
            <a:t> </a:t>
          </a:r>
          <a:r>
            <a:rPr lang="de-DE" sz="1800" b="1" kern="1200" dirty="0" err="1"/>
            <a:t>only</a:t>
          </a:r>
          <a:r>
            <a:rPr lang="de-DE" sz="1800" b="1" kern="1200" dirty="0"/>
            <a:t> 1 Instrument</a:t>
          </a:r>
          <a:endParaRPr lang="de-DE" sz="1800" kern="1200" dirty="0"/>
        </a:p>
      </dsp:txBody>
      <dsp:txXfrm>
        <a:off x="20561" y="2284550"/>
        <a:ext cx="4759118" cy="380078"/>
      </dsp:txXfrm>
    </dsp:sp>
    <dsp:sp modelId="{F6E3C4F8-2384-45E9-A2D7-C46DFE94206A}">
      <dsp:nvSpPr>
        <dsp:cNvPr id="0" name=""/>
        <dsp:cNvSpPr/>
      </dsp:nvSpPr>
      <dsp:spPr>
        <a:xfrm>
          <a:off x="0" y="2710011"/>
          <a:ext cx="4800240" cy="968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8" tIns="22860" rIns="128016" bIns="22860" numCol="1" spcCol="1270" anchor="t" anchorCtr="0">
          <a:noAutofit/>
        </a:bodyPr>
        <a:lstStyle/>
        <a:p>
          <a:pPr marL="171450" lvl="1" indent="-171450" algn="l" defTabSz="800100">
            <a:lnSpc>
              <a:spcPct val="90000"/>
            </a:lnSpc>
            <a:spcBef>
              <a:spcPct val="0"/>
            </a:spcBef>
            <a:spcAft>
              <a:spcPts val="600"/>
            </a:spcAft>
            <a:buChar char="•"/>
          </a:pPr>
          <a:r>
            <a:rPr lang="de-DE" sz="1800" kern="1200" dirty="0">
              <a:latin typeface="Calibri" panose="020F0502020204030204" pitchFamily="34" charset="0"/>
              <a:cs typeface="Calibri" panose="020F0502020204030204" pitchFamily="34" charset="0"/>
              <a:sym typeface="Wingdings" panose="05000000000000000000" pitchFamily="2" charset="2"/>
            </a:rPr>
            <a:t>Optimize neutron source spectrum </a:t>
          </a:r>
          <a:endParaRPr lang="de-DE" sz="1800" kern="1200" dirty="0">
            <a:latin typeface="Calibri" panose="020F0502020204030204" pitchFamily="34" charset="0"/>
            <a:cs typeface="Calibri" panose="020F0502020204030204" pitchFamily="34" charset="0"/>
          </a:endParaRPr>
        </a:p>
        <a:p>
          <a:pPr marL="171450" lvl="1" indent="-171450" algn="l" defTabSz="800100">
            <a:lnSpc>
              <a:spcPct val="90000"/>
            </a:lnSpc>
            <a:spcBef>
              <a:spcPct val="0"/>
            </a:spcBef>
            <a:spcAft>
              <a:spcPts val="600"/>
            </a:spcAft>
            <a:buChar char="•"/>
          </a:pPr>
          <a:r>
            <a:rPr lang="de-DE" sz="1800" kern="1200" dirty="0" err="1">
              <a:latin typeface="Calibri" panose="020F0502020204030204" pitchFamily="34" charset="0"/>
              <a:cs typeface="Calibri" panose="020F0502020204030204" pitchFamily="34" charset="0"/>
              <a:sym typeface="Wingdings" panose="05000000000000000000" pitchFamily="2" charset="2"/>
            </a:rPr>
            <a:t>Optimize</a:t>
          </a:r>
          <a:r>
            <a:rPr lang="de-DE" sz="1800" kern="1200" dirty="0">
              <a:latin typeface="Calibri" panose="020F0502020204030204" pitchFamily="34" charset="0"/>
              <a:cs typeface="Calibri" panose="020F0502020204030204" pitchFamily="34" charset="0"/>
              <a:sym typeface="Wingdings" panose="05000000000000000000" pitchFamily="2" charset="2"/>
            </a:rPr>
            <a:t> </a:t>
          </a:r>
          <a:r>
            <a:rPr lang="de-DE" sz="1800" kern="1200" dirty="0" err="1">
              <a:latin typeface="Calibri" panose="020F0502020204030204" pitchFamily="34" charset="0"/>
              <a:cs typeface="Calibri" panose="020F0502020204030204" pitchFamily="34" charset="0"/>
              <a:sym typeface="Wingdings" panose="05000000000000000000" pitchFamily="2" charset="2"/>
            </a:rPr>
            <a:t>geometry</a:t>
          </a:r>
          <a:endParaRPr lang="de-DE" sz="1800" kern="1200" dirty="0">
            <a:latin typeface="Calibri" panose="020F0502020204030204" pitchFamily="34" charset="0"/>
            <a:cs typeface="Calibri" panose="020F0502020204030204" pitchFamily="34" charset="0"/>
            <a:sym typeface="Wingdings" panose="05000000000000000000" pitchFamily="2" charset="2"/>
          </a:endParaRPr>
        </a:p>
        <a:p>
          <a:pPr marL="171450" lvl="1" indent="-171450" algn="l" defTabSz="800100">
            <a:lnSpc>
              <a:spcPct val="90000"/>
            </a:lnSpc>
            <a:spcBef>
              <a:spcPct val="0"/>
            </a:spcBef>
            <a:spcAft>
              <a:spcPts val="600"/>
            </a:spcAft>
            <a:buChar char="•"/>
          </a:pPr>
          <a:r>
            <a:rPr lang="de-DE" sz="1800" kern="1200" dirty="0" err="1">
              <a:latin typeface="Calibri" panose="020F0502020204030204" pitchFamily="34" charset="0"/>
              <a:cs typeface="Calibri" panose="020F0502020204030204" pitchFamily="34" charset="0"/>
            </a:rPr>
            <a:t>Integrate</a:t>
          </a:r>
          <a:r>
            <a:rPr lang="de-DE" sz="1800" kern="1200" dirty="0">
              <a:latin typeface="Calibri" panose="020F0502020204030204" pitchFamily="34" charset="0"/>
              <a:cs typeface="Calibri" panose="020F0502020204030204" pitchFamily="34" charset="0"/>
            </a:rPr>
            <a:t> </a:t>
          </a:r>
          <a:r>
            <a:rPr lang="de-DE" sz="1800" kern="1200" dirty="0" err="1">
              <a:latin typeface="Calibri" panose="020F0502020204030204" pitchFamily="34" charset="0"/>
              <a:cs typeface="Calibri" panose="020F0502020204030204" pitchFamily="34" charset="0"/>
            </a:rPr>
            <a:t>neutron</a:t>
          </a:r>
          <a:r>
            <a:rPr lang="de-DE" sz="1800" kern="1200" dirty="0">
              <a:latin typeface="Calibri" panose="020F0502020204030204" pitchFamily="34" charset="0"/>
              <a:cs typeface="Calibri" panose="020F0502020204030204" pitchFamily="34" charset="0"/>
            </a:rPr>
            <a:t> </a:t>
          </a:r>
          <a:r>
            <a:rPr lang="de-DE" sz="1800" kern="1200" dirty="0" err="1">
              <a:latin typeface="Calibri" panose="020F0502020204030204" pitchFamily="34" charset="0"/>
              <a:cs typeface="Calibri" panose="020F0502020204030204" pitchFamily="34" charset="0"/>
            </a:rPr>
            <a:t>optics</a:t>
          </a:r>
          <a:r>
            <a:rPr lang="de-DE" sz="1800" kern="1200" dirty="0">
              <a:latin typeface="Calibri" panose="020F0502020204030204" pitchFamily="34" charset="0"/>
              <a:cs typeface="Calibri" panose="020F0502020204030204" pitchFamily="34" charset="0"/>
            </a:rPr>
            <a:t> </a:t>
          </a:r>
          <a:r>
            <a:rPr lang="de-DE" sz="1800" kern="1200" dirty="0" err="1">
              <a:latin typeface="Calibri" panose="020F0502020204030204" pitchFamily="34" charset="0"/>
              <a:cs typeface="Calibri" panose="020F0502020204030204" pitchFamily="34" charset="0"/>
            </a:rPr>
            <a:t>with</a:t>
          </a:r>
          <a:r>
            <a:rPr lang="de-DE" sz="1800" kern="1200" dirty="0">
              <a:latin typeface="Calibri" panose="020F0502020204030204" pitchFamily="34" charset="0"/>
              <a:cs typeface="Calibri" panose="020F0502020204030204" pitchFamily="34" charset="0"/>
            </a:rPr>
            <a:t> beam </a:t>
          </a:r>
          <a:r>
            <a:rPr lang="de-DE" sz="1800" kern="1200" dirty="0" err="1">
              <a:latin typeface="Calibri" panose="020F0502020204030204" pitchFamily="34" charset="0"/>
              <a:cs typeface="Calibri" panose="020F0502020204030204" pitchFamily="34" charset="0"/>
            </a:rPr>
            <a:t>port</a:t>
          </a:r>
          <a:endParaRPr lang="de-DE" sz="1800" kern="1200" dirty="0">
            <a:latin typeface="Calibri" panose="020F0502020204030204" pitchFamily="34" charset="0"/>
            <a:cs typeface="Calibri" panose="020F0502020204030204" pitchFamily="34" charset="0"/>
          </a:endParaRPr>
        </a:p>
      </dsp:txBody>
      <dsp:txXfrm>
        <a:off x="0" y="2710011"/>
        <a:ext cx="4800240" cy="968760"/>
      </dsp:txXfrm>
    </dsp:sp>
    <dsp:sp modelId="{3B52FDB4-430B-4FC2-B05D-C4627A5C4E27}">
      <dsp:nvSpPr>
        <dsp:cNvPr id="0" name=""/>
        <dsp:cNvSpPr/>
      </dsp:nvSpPr>
      <dsp:spPr>
        <a:xfrm>
          <a:off x="0" y="1068739"/>
          <a:ext cx="4800240" cy="421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de-DE" sz="1800" b="1" kern="1200" dirty="0" err="1"/>
            <a:t>Several</a:t>
          </a:r>
          <a:r>
            <a:rPr lang="de-DE" sz="1800" b="1" kern="1200" dirty="0"/>
            <a:t> </a:t>
          </a:r>
          <a:r>
            <a:rPr lang="de-DE" sz="1800" b="1" kern="1200" dirty="0" err="1"/>
            <a:t>target</a:t>
          </a:r>
          <a:r>
            <a:rPr lang="de-DE" sz="1800" b="1" kern="1200" dirty="0"/>
            <a:t> </a:t>
          </a:r>
          <a:r>
            <a:rPr lang="de-DE" sz="1800" b="1" kern="1200" dirty="0" err="1"/>
            <a:t>stations</a:t>
          </a:r>
          <a:endParaRPr lang="de-DE" sz="1800" kern="1200" dirty="0"/>
        </a:p>
      </dsp:txBody>
      <dsp:txXfrm>
        <a:off x="20561" y="1089300"/>
        <a:ext cx="4759118" cy="380078"/>
      </dsp:txXfrm>
    </dsp:sp>
    <dsp:sp modelId="{F8AEE552-EF5B-4A69-B88D-665D6911157C}">
      <dsp:nvSpPr>
        <dsp:cNvPr id="0" name=""/>
        <dsp:cNvSpPr/>
      </dsp:nvSpPr>
      <dsp:spPr>
        <a:xfrm>
          <a:off x="0" y="1574411"/>
          <a:ext cx="4800240" cy="6334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8" tIns="22860" rIns="128016" bIns="22860" numCol="1" spcCol="1270" anchor="t" anchorCtr="0">
          <a:noAutofit/>
        </a:bodyPr>
        <a:lstStyle/>
        <a:p>
          <a:pPr marL="171450" lvl="1" indent="-171450" algn="l" defTabSz="800100">
            <a:lnSpc>
              <a:spcPct val="90000"/>
            </a:lnSpc>
            <a:spcBef>
              <a:spcPct val="0"/>
            </a:spcBef>
            <a:spcAft>
              <a:spcPts val="600"/>
            </a:spcAft>
            <a:buChar char="•"/>
          </a:pPr>
          <a:r>
            <a:rPr lang="de-DE" sz="1800" kern="1200" dirty="0" err="1">
              <a:latin typeface="Calibri" panose="020F0502020204030204" pitchFamily="34" charset="0"/>
              <a:cs typeface="Calibri" panose="020F0502020204030204" pitchFamily="34" charset="0"/>
              <a:sym typeface="Wingdings" panose="05000000000000000000" pitchFamily="2" charset="2"/>
            </a:rPr>
            <a:t>Optimize</a:t>
          </a:r>
          <a:r>
            <a:rPr lang="de-DE" sz="1800" kern="1200" dirty="0">
              <a:latin typeface="Calibri" panose="020F0502020204030204" pitchFamily="34" charset="0"/>
              <a:cs typeface="Calibri" panose="020F0502020204030204" pitchFamily="34" charset="0"/>
              <a:sym typeface="Wingdings" panose="05000000000000000000" pitchFamily="2" charset="2"/>
            </a:rPr>
            <a:t> pulse </a:t>
          </a:r>
          <a:r>
            <a:rPr lang="de-DE" sz="1800" kern="1200" dirty="0" err="1">
              <a:latin typeface="Calibri" panose="020F0502020204030204" pitchFamily="34" charset="0"/>
              <a:cs typeface="Calibri" panose="020F0502020204030204" pitchFamily="34" charset="0"/>
              <a:sym typeface="Wingdings" panose="05000000000000000000" pitchFamily="2" charset="2"/>
            </a:rPr>
            <a:t>structure</a:t>
          </a:r>
          <a:r>
            <a:rPr lang="de-DE" sz="1800" kern="1200" dirty="0">
              <a:latin typeface="Calibri" panose="020F0502020204030204" pitchFamily="34" charset="0"/>
              <a:cs typeface="Calibri" panose="020F0502020204030204" pitchFamily="34" charset="0"/>
              <a:sym typeface="Wingdings" panose="05000000000000000000" pitchFamily="2" charset="2"/>
            </a:rPr>
            <a:t> (</a:t>
          </a:r>
          <a:r>
            <a:rPr lang="de-DE" sz="1800" kern="1200" dirty="0" err="1">
              <a:latin typeface="Calibri" panose="020F0502020204030204" pitchFamily="34" charset="0"/>
              <a:cs typeface="Calibri" panose="020F0502020204030204" pitchFamily="34" charset="0"/>
              <a:sym typeface="Wingdings" panose="05000000000000000000" pitchFamily="2" charset="2"/>
            </a:rPr>
            <a:t>length</a:t>
          </a:r>
          <a:r>
            <a:rPr lang="de-DE" sz="1800" kern="1200" dirty="0">
              <a:latin typeface="Calibri" panose="020F0502020204030204" pitchFamily="34" charset="0"/>
              <a:cs typeface="Calibri" panose="020F0502020204030204" pitchFamily="34" charset="0"/>
              <a:sym typeface="Wingdings" panose="05000000000000000000" pitchFamily="2" charset="2"/>
            </a:rPr>
            <a:t>, </a:t>
          </a:r>
          <a:r>
            <a:rPr lang="de-DE" sz="1800" kern="1200" dirty="0" err="1">
              <a:latin typeface="Calibri" panose="020F0502020204030204" pitchFamily="34" charset="0"/>
              <a:cs typeface="Calibri" panose="020F0502020204030204" pitchFamily="34" charset="0"/>
              <a:sym typeface="Wingdings" panose="05000000000000000000" pitchFamily="2" charset="2"/>
            </a:rPr>
            <a:t>rep</a:t>
          </a:r>
          <a:r>
            <a:rPr lang="de-DE" sz="1800" kern="1200" dirty="0">
              <a:latin typeface="Calibri" panose="020F0502020204030204" pitchFamily="34" charset="0"/>
              <a:cs typeface="Calibri" panose="020F0502020204030204" pitchFamily="34" charset="0"/>
              <a:sym typeface="Wingdings" panose="05000000000000000000" pitchFamily="2" charset="2"/>
            </a:rPr>
            <a:t>. rate)</a:t>
          </a:r>
          <a:endParaRPr lang="de-DE" sz="1800" kern="1200" dirty="0">
            <a:latin typeface="Calibri" panose="020F0502020204030204" pitchFamily="34" charset="0"/>
            <a:cs typeface="Calibri" panose="020F0502020204030204" pitchFamily="34" charset="0"/>
          </a:endParaRPr>
        </a:p>
        <a:p>
          <a:pPr marL="171450" lvl="1" indent="-171450" algn="l" defTabSz="800100">
            <a:lnSpc>
              <a:spcPct val="90000"/>
            </a:lnSpc>
            <a:spcBef>
              <a:spcPct val="0"/>
            </a:spcBef>
            <a:spcAft>
              <a:spcPts val="600"/>
            </a:spcAft>
            <a:buChar char="•"/>
          </a:pPr>
          <a:r>
            <a:rPr lang="de-DE" sz="1800" kern="1200" dirty="0" err="1">
              <a:latin typeface="Calibri" panose="020F0502020204030204" pitchFamily="34" charset="0"/>
              <a:cs typeface="Calibri" panose="020F0502020204030204" pitchFamily="34" charset="0"/>
              <a:sym typeface="Wingdings" panose="05000000000000000000" pitchFamily="2" charset="2"/>
            </a:rPr>
            <a:t>Optimize</a:t>
          </a:r>
          <a:r>
            <a:rPr lang="de-DE" sz="1800" kern="1200" dirty="0">
              <a:latin typeface="Calibri" panose="020F0502020204030204" pitchFamily="34" charset="0"/>
              <a:cs typeface="Calibri" panose="020F0502020204030204" pitchFamily="34" charset="0"/>
              <a:sym typeface="Wingdings" panose="05000000000000000000" pitchFamily="2" charset="2"/>
            </a:rPr>
            <a:t> thermal </a:t>
          </a:r>
          <a:r>
            <a:rPr lang="de-DE" sz="1800" kern="1200" dirty="0" err="1">
              <a:latin typeface="Calibri" panose="020F0502020204030204" pitchFamily="34" charset="0"/>
              <a:cs typeface="Calibri" panose="020F0502020204030204" pitchFamily="34" charset="0"/>
              <a:sym typeface="Wingdings" panose="05000000000000000000" pitchFamily="2" charset="2"/>
            </a:rPr>
            <a:t>spectrum</a:t>
          </a:r>
          <a:r>
            <a:rPr lang="de-DE" sz="1800" kern="1200" dirty="0">
              <a:latin typeface="Calibri" panose="020F0502020204030204" pitchFamily="34" charset="0"/>
              <a:cs typeface="Calibri" panose="020F0502020204030204" pitchFamily="34" charset="0"/>
              <a:sym typeface="Wingdings" panose="05000000000000000000" pitchFamily="2" charset="2"/>
            </a:rPr>
            <a:t> </a:t>
          </a:r>
        </a:p>
      </dsp:txBody>
      <dsp:txXfrm>
        <a:off x="0" y="1574411"/>
        <a:ext cx="4800240" cy="633420"/>
      </dsp:txXfrm>
    </dsp:sp>
    <dsp:sp modelId="{C853FBBB-CDD2-459A-9CC9-B56684968DE8}">
      <dsp:nvSpPr>
        <dsp:cNvPr id="0" name=""/>
        <dsp:cNvSpPr/>
      </dsp:nvSpPr>
      <dsp:spPr>
        <a:xfrm>
          <a:off x="0" y="3714983"/>
          <a:ext cx="4800240" cy="421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de-DE" sz="1800" b="1" kern="1200" dirty="0">
              <a:sym typeface="Wingdings" panose="05000000000000000000" pitchFamily="2" charset="2"/>
            </a:rPr>
            <a:t>Small </a:t>
          </a:r>
          <a:r>
            <a:rPr lang="de-DE" sz="1800" b="1" kern="1200" dirty="0" err="1">
              <a:sym typeface="Wingdings" panose="05000000000000000000" pitchFamily="2" charset="2"/>
            </a:rPr>
            <a:t>shielding</a:t>
          </a:r>
          <a:endParaRPr lang="de-DE" sz="1800" kern="1200" dirty="0"/>
        </a:p>
      </dsp:txBody>
      <dsp:txXfrm>
        <a:off x="20561" y="3735544"/>
        <a:ext cx="4759118" cy="380078"/>
      </dsp:txXfrm>
    </dsp:sp>
    <dsp:sp modelId="{CA48C7CE-1937-4BAF-BA9E-FE34A4404123}">
      <dsp:nvSpPr>
        <dsp:cNvPr id="0" name=""/>
        <dsp:cNvSpPr/>
      </dsp:nvSpPr>
      <dsp:spPr>
        <a:xfrm>
          <a:off x="0" y="4161265"/>
          <a:ext cx="4800240" cy="6334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8" tIns="22860" rIns="128016" bIns="22860" numCol="1" spcCol="1270" anchor="t" anchorCtr="0">
          <a:noAutofit/>
        </a:bodyPr>
        <a:lstStyle/>
        <a:p>
          <a:pPr marL="171450" lvl="1" indent="-171450" algn="l" defTabSz="800100">
            <a:lnSpc>
              <a:spcPct val="90000"/>
            </a:lnSpc>
            <a:spcBef>
              <a:spcPct val="0"/>
            </a:spcBef>
            <a:spcAft>
              <a:spcPts val="600"/>
            </a:spcAft>
            <a:buChar char="•"/>
          </a:pPr>
          <a:r>
            <a:rPr lang="de-DE" sz="1800" kern="1200" dirty="0">
              <a:latin typeface="Calibri" panose="020F0502020204030204" pitchFamily="34" charset="0"/>
              <a:cs typeface="Calibri" panose="020F0502020204030204" pitchFamily="34" charset="0"/>
              <a:sym typeface="Wingdings" panose="05000000000000000000" pitchFamily="2" charset="2"/>
            </a:rPr>
            <a:t>Neutron </a:t>
          </a:r>
          <a:r>
            <a:rPr lang="de-DE" sz="1800" kern="1200" dirty="0" err="1">
              <a:latin typeface="Calibri" panose="020F0502020204030204" pitchFamily="34" charset="0"/>
              <a:cs typeface="Calibri" panose="020F0502020204030204" pitchFamily="34" charset="0"/>
              <a:sym typeface="Wingdings" panose="05000000000000000000" pitchFamily="2" charset="2"/>
            </a:rPr>
            <a:t>guide</a:t>
          </a:r>
          <a:r>
            <a:rPr lang="de-DE" sz="1800" kern="1200" dirty="0">
              <a:latin typeface="Calibri" panose="020F0502020204030204" pitchFamily="34" charset="0"/>
              <a:cs typeface="Calibri" panose="020F0502020204030204" pitchFamily="34" charset="0"/>
              <a:sym typeface="Wingdings" panose="05000000000000000000" pitchFamily="2" charset="2"/>
            </a:rPr>
            <a:t> </a:t>
          </a:r>
          <a:r>
            <a:rPr lang="de-DE" sz="1800" kern="1200" dirty="0" err="1">
              <a:latin typeface="Calibri" panose="020F0502020204030204" pitchFamily="34" charset="0"/>
              <a:cs typeface="Calibri" panose="020F0502020204030204" pitchFamily="34" charset="0"/>
              <a:sym typeface="Wingdings" panose="05000000000000000000" pitchFamily="2" charset="2"/>
            </a:rPr>
            <a:t>around</a:t>
          </a:r>
          <a:r>
            <a:rPr lang="de-DE" sz="1800" kern="1200" dirty="0">
              <a:latin typeface="Calibri" panose="020F0502020204030204" pitchFamily="34" charset="0"/>
              <a:cs typeface="Calibri" panose="020F0502020204030204" pitchFamily="34" charset="0"/>
              <a:sym typeface="Wingdings" panose="05000000000000000000" pitchFamily="2" charset="2"/>
            </a:rPr>
            <a:t> </a:t>
          </a:r>
          <a:r>
            <a:rPr lang="de-DE" sz="1800" kern="1200" dirty="0" err="1">
              <a:latin typeface="Calibri" panose="020F0502020204030204" pitchFamily="34" charset="0"/>
              <a:cs typeface="Calibri" panose="020F0502020204030204" pitchFamily="34" charset="0"/>
              <a:sym typeface="Wingdings" panose="05000000000000000000" pitchFamily="2" charset="2"/>
            </a:rPr>
            <a:t>cold</a:t>
          </a:r>
          <a:r>
            <a:rPr lang="de-DE" sz="1800" kern="1200" dirty="0">
              <a:latin typeface="Calibri" panose="020F0502020204030204" pitchFamily="34" charset="0"/>
              <a:cs typeface="Calibri" panose="020F0502020204030204" pitchFamily="34" charset="0"/>
              <a:sym typeface="Wingdings" panose="05000000000000000000" pitchFamily="2" charset="2"/>
            </a:rPr>
            <a:t> </a:t>
          </a:r>
          <a:r>
            <a:rPr lang="de-DE" sz="1800" kern="1200" dirty="0" err="1">
              <a:latin typeface="Calibri" panose="020F0502020204030204" pitchFamily="34" charset="0"/>
              <a:cs typeface="Calibri" panose="020F0502020204030204" pitchFamily="34" charset="0"/>
              <a:sym typeface="Wingdings" panose="05000000000000000000" pitchFamily="2" charset="2"/>
            </a:rPr>
            <a:t>source</a:t>
          </a:r>
          <a:endParaRPr lang="de-DE" sz="1800" kern="1200" dirty="0">
            <a:latin typeface="Calibri" panose="020F0502020204030204" pitchFamily="34" charset="0"/>
            <a:cs typeface="Calibri" panose="020F0502020204030204" pitchFamily="34" charset="0"/>
          </a:endParaRPr>
        </a:p>
        <a:p>
          <a:pPr marL="171450" lvl="1" indent="-171450" algn="l" defTabSz="800100">
            <a:lnSpc>
              <a:spcPct val="90000"/>
            </a:lnSpc>
            <a:spcBef>
              <a:spcPct val="0"/>
            </a:spcBef>
            <a:spcAft>
              <a:spcPts val="600"/>
            </a:spcAft>
            <a:buChar char="•"/>
          </a:pPr>
          <a:r>
            <a:rPr lang="de-DE" sz="1800" kern="1200" dirty="0">
              <a:latin typeface="Calibri" panose="020F0502020204030204" pitchFamily="34" charset="0"/>
              <a:cs typeface="Calibri" panose="020F0502020204030204" pitchFamily="34" charset="0"/>
              <a:sym typeface="Wingdings" panose="05000000000000000000" pitchFamily="2" charset="2"/>
            </a:rPr>
            <a:t>Chopper at &lt;2 m </a:t>
          </a:r>
          <a:r>
            <a:rPr lang="de-DE" sz="1800" kern="1200" dirty="0" err="1">
              <a:latin typeface="Calibri" panose="020F0502020204030204" pitchFamily="34" charset="0"/>
              <a:cs typeface="Calibri" panose="020F0502020204030204" pitchFamily="34" charset="0"/>
              <a:sym typeface="Wingdings" panose="05000000000000000000" pitchFamily="2" charset="2"/>
            </a:rPr>
            <a:t>from</a:t>
          </a:r>
          <a:r>
            <a:rPr lang="de-DE" sz="1800" kern="1200" dirty="0">
              <a:latin typeface="Calibri" panose="020F0502020204030204" pitchFamily="34" charset="0"/>
              <a:cs typeface="Calibri" panose="020F0502020204030204" pitchFamily="34" charset="0"/>
              <a:sym typeface="Wingdings" panose="05000000000000000000" pitchFamily="2" charset="2"/>
            </a:rPr>
            <a:t> </a:t>
          </a:r>
          <a:r>
            <a:rPr lang="de-DE" sz="1800" kern="1200" dirty="0" err="1">
              <a:latin typeface="Calibri" panose="020F0502020204030204" pitchFamily="34" charset="0"/>
              <a:cs typeface="Calibri" panose="020F0502020204030204" pitchFamily="34" charset="0"/>
              <a:sym typeface="Wingdings" panose="05000000000000000000" pitchFamily="2" charset="2"/>
            </a:rPr>
            <a:t>target</a:t>
          </a:r>
          <a:endParaRPr lang="de-DE" sz="1800" kern="1200" dirty="0">
            <a:latin typeface="Calibri" panose="020F0502020204030204" pitchFamily="34" charset="0"/>
            <a:cs typeface="Calibri" panose="020F0502020204030204" pitchFamily="34" charset="0"/>
          </a:endParaRPr>
        </a:p>
      </dsp:txBody>
      <dsp:txXfrm>
        <a:off x="0" y="4161265"/>
        <a:ext cx="4800240" cy="633420"/>
      </dsp:txXfrm>
    </dsp:sp>
    <dsp:sp modelId="{C5A2201D-9D3E-479C-8B72-12B755263EBF}">
      <dsp:nvSpPr>
        <dsp:cNvPr id="0" name=""/>
        <dsp:cNvSpPr/>
      </dsp:nvSpPr>
      <dsp:spPr>
        <a:xfrm>
          <a:off x="0" y="0"/>
          <a:ext cx="4800240" cy="421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ts val="600"/>
            </a:spcAft>
            <a:buNone/>
          </a:pPr>
          <a:r>
            <a:rPr lang="de-DE" sz="1800" b="1" kern="1200" dirty="0"/>
            <a:t>High </a:t>
          </a:r>
          <a:r>
            <a:rPr lang="de-DE" sz="1800" b="1" kern="1200" dirty="0" err="1"/>
            <a:t>current</a:t>
          </a:r>
          <a:r>
            <a:rPr lang="de-DE" sz="1800" b="1" kern="1200" dirty="0"/>
            <a:t> linear </a:t>
          </a:r>
          <a:r>
            <a:rPr lang="de-DE" sz="1800" b="1" kern="1200" dirty="0" err="1"/>
            <a:t>accelerator</a:t>
          </a:r>
          <a:endParaRPr lang="de-DE" sz="1800" b="1" kern="1200" dirty="0"/>
        </a:p>
      </dsp:txBody>
      <dsp:txXfrm>
        <a:off x="20561" y="20561"/>
        <a:ext cx="4759118" cy="380078"/>
      </dsp:txXfrm>
    </dsp:sp>
    <dsp:sp modelId="{E2296B03-F88C-476B-B8BF-5D3A81E919A6}">
      <dsp:nvSpPr>
        <dsp:cNvPr id="0" name=""/>
        <dsp:cNvSpPr/>
      </dsp:nvSpPr>
      <dsp:spPr>
        <a:xfrm>
          <a:off x="0" y="394893"/>
          <a:ext cx="4800240" cy="6334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8" tIns="22860" rIns="128016" bIns="22860" numCol="1" spcCol="1270" anchor="t" anchorCtr="0">
          <a:noAutofit/>
        </a:bodyPr>
        <a:lstStyle/>
        <a:p>
          <a:pPr marL="171450" lvl="1" indent="-171450" algn="l" defTabSz="800100">
            <a:lnSpc>
              <a:spcPct val="90000"/>
            </a:lnSpc>
            <a:spcBef>
              <a:spcPct val="0"/>
            </a:spcBef>
            <a:spcAft>
              <a:spcPts val="600"/>
            </a:spcAft>
            <a:buChar char="•"/>
          </a:pPr>
          <a:r>
            <a:rPr lang="de-DE" sz="1800" kern="1200" dirty="0">
              <a:latin typeface="Calibri" panose="020F0502020204030204" pitchFamily="34" charset="0"/>
              <a:cs typeface="Calibri" panose="020F0502020204030204" pitchFamily="34" charset="0"/>
            </a:rPr>
            <a:t>100 mA, 70 </a:t>
          </a:r>
          <a:r>
            <a:rPr lang="de-DE" sz="1800" kern="1200" dirty="0" err="1">
              <a:latin typeface="Calibri" panose="020F0502020204030204" pitchFamily="34" charset="0"/>
              <a:cs typeface="Calibri" panose="020F0502020204030204" pitchFamily="34" charset="0"/>
            </a:rPr>
            <a:t>MeV</a:t>
          </a:r>
          <a:r>
            <a:rPr lang="de-DE" sz="1800" kern="1200" dirty="0">
              <a:latin typeface="Calibri" panose="020F0502020204030204" pitchFamily="34" charset="0"/>
              <a:cs typeface="Calibri" panose="020F0502020204030204" pitchFamily="34" charset="0"/>
            </a:rPr>
            <a:t> </a:t>
          </a:r>
          <a:r>
            <a:rPr lang="de-DE" sz="1800" kern="1200" dirty="0" err="1">
              <a:latin typeface="Calibri" panose="020F0502020204030204" pitchFamily="34" charset="0"/>
              <a:cs typeface="Calibri" panose="020F0502020204030204" pitchFamily="34" charset="0"/>
            </a:rPr>
            <a:t>pulsed</a:t>
          </a:r>
          <a:r>
            <a:rPr lang="de-DE" sz="1800" kern="1200" dirty="0">
              <a:latin typeface="Calibri" panose="020F0502020204030204" pitchFamily="34" charset="0"/>
              <a:cs typeface="Calibri" panose="020F0502020204030204" pitchFamily="34" charset="0"/>
            </a:rPr>
            <a:t> </a:t>
          </a:r>
          <a:r>
            <a:rPr lang="de-DE" sz="1800" kern="1200" dirty="0" err="1">
              <a:latin typeface="Calibri" panose="020F0502020204030204" pitchFamily="34" charset="0"/>
              <a:cs typeface="Calibri" panose="020F0502020204030204" pitchFamily="34" charset="0"/>
            </a:rPr>
            <a:t>proton</a:t>
          </a:r>
          <a:r>
            <a:rPr lang="de-DE" sz="1800" kern="1200" dirty="0">
              <a:latin typeface="Calibri" panose="020F0502020204030204" pitchFamily="34" charset="0"/>
              <a:cs typeface="Calibri" panose="020F0502020204030204" pitchFamily="34" charset="0"/>
            </a:rPr>
            <a:t> beam</a:t>
          </a:r>
        </a:p>
        <a:p>
          <a:pPr marL="171450" lvl="1" indent="-171450" algn="l" defTabSz="800100">
            <a:lnSpc>
              <a:spcPct val="90000"/>
            </a:lnSpc>
            <a:spcBef>
              <a:spcPct val="0"/>
            </a:spcBef>
            <a:spcAft>
              <a:spcPts val="600"/>
            </a:spcAft>
            <a:buChar char="•"/>
          </a:pPr>
          <a:r>
            <a:rPr lang="de-DE" sz="1800" kern="1200" dirty="0">
              <a:latin typeface="Calibri" panose="020F0502020204030204" pitchFamily="34" charset="0"/>
              <a:cs typeface="Calibri" panose="020F0502020204030204" pitchFamily="34" charset="0"/>
            </a:rPr>
            <a:t>Variable </a:t>
          </a:r>
          <a:r>
            <a:rPr lang="de-DE" sz="1800" kern="1200" dirty="0" err="1">
              <a:latin typeface="Calibri" panose="020F0502020204030204" pitchFamily="34" charset="0"/>
              <a:cs typeface="Calibri" panose="020F0502020204030204" pitchFamily="34" charset="0"/>
            </a:rPr>
            <a:t>frequency</a:t>
          </a:r>
          <a:endParaRPr lang="de-DE" sz="1800" kern="1200" dirty="0">
            <a:latin typeface="Calibri" panose="020F0502020204030204" pitchFamily="34" charset="0"/>
            <a:cs typeface="Calibri" panose="020F0502020204030204" pitchFamily="34" charset="0"/>
          </a:endParaRPr>
        </a:p>
      </dsp:txBody>
      <dsp:txXfrm>
        <a:off x="0" y="394893"/>
        <a:ext cx="4800240" cy="6334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A1E9F0-158D-4E05-9FF5-509EC0EFFAAA}">
      <dsp:nvSpPr>
        <dsp:cNvPr id="0" name=""/>
        <dsp:cNvSpPr/>
      </dsp:nvSpPr>
      <dsp:spPr>
        <a:xfrm>
          <a:off x="0" y="2263989"/>
          <a:ext cx="4800240" cy="421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de-DE" sz="1800" b="1" kern="1200" dirty="0"/>
            <a:t>Every beam </a:t>
          </a:r>
          <a:r>
            <a:rPr lang="de-DE" sz="1800" b="1" kern="1200" dirty="0" err="1"/>
            <a:t>port</a:t>
          </a:r>
          <a:r>
            <a:rPr lang="de-DE" sz="1800" b="1" kern="1200" dirty="0"/>
            <a:t> </a:t>
          </a:r>
          <a:r>
            <a:rPr lang="de-DE" sz="1800" b="1" kern="1200" dirty="0" err="1"/>
            <a:t>serves</a:t>
          </a:r>
          <a:r>
            <a:rPr lang="de-DE" sz="1800" b="1" kern="1200" dirty="0"/>
            <a:t> </a:t>
          </a:r>
          <a:r>
            <a:rPr lang="de-DE" sz="1800" b="1" kern="1200" dirty="0" err="1"/>
            <a:t>only</a:t>
          </a:r>
          <a:r>
            <a:rPr lang="de-DE" sz="1800" b="1" kern="1200" dirty="0"/>
            <a:t> 1 Instrument</a:t>
          </a:r>
          <a:endParaRPr lang="de-DE" sz="1800" kern="1200" dirty="0"/>
        </a:p>
      </dsp:txBody>
      <dsp:txXfrm>
        <a:off x="20561" y="2284550"/>
        <a:ext cx="4759118" cy="380078"/>
      </dsp:txXfrm>
    </dsp:sp>
    <dsp:sp modelId="{F6E3C4F8-2384-45E9-A2D7-C46DFE94206A}">
      <dsp:nvSpPr>
        <dsp:cNvPr id="0" name=""/>
        <dsp:cNvSpPr/>
      </dsp:nvSpPr>
      <dsp:spPr>
        <a:xfrm>
          <a:off x="0" y="2710011"/>
          <a:ext cx="4800240" cy="968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8" tIns="22860" rIns="128016" bIns="22860" numCol="1" spcCol="1270" anchor="t" anchorCtr="0">
          <a:noAutofit/>
        </a:bodyPr>
        <a:lstStyle/>
        <a:p>
          <a:pPr marL="171450" lvl="1" indent="-171450" algn="l" defTabSz="800100">
            <a:lnSpc>
              <a:spcPct val="90000"/>
            </a:lnSpc>
            <a:spcBef>
              <a:spcPct val="0"/>
            </a:spcBef>
            <a:spcAft>
              <a:spcPts val="600"/>
            </a:spcAft>
            <a:buChar char="•"/>
          </a:pPr>
          <a:r>
            <a:rPr lang="de-DE" sz="1800" kern="1200" dirty="0">
              <a:latin typeface="Calibri" panose="020F0502020204030204" pitchFamily="34" charset="0"/>
              <a:cs typeface="Calibri" panose="020F0502020204030204" pitchFamily="34" charset="0"/>
              <a:sym typeface="Wingdings" panose="05000000000000000000" pitchFamily="2" charset="2"/>
            </a:rPr>
            <a:t>Optimize neutron source spectrum </a:t>
          </a:r>
          <a:endParaRPr lang="de-DE" sz="1800" kern="1200" dirty="0">
            <a:latin typeface="Calibri" panose="020F0502020204030204" pitchFamily="34" charset="0"/>
            <a:cs typeface="Calibri" panose="020F0502020204030204" pitchFamily="34" charset="0"/>
          </a:endParaRPr>
        </a:p>
        <a:p>
          <a:pPr marL="171450" lvl="1" indent="-171450" algn="l" defTabSz="800100">
            <a:lnSpc>
              <a:spcPct val="90000"/>
            </a:lnSpc>
            <a:spcBef>
              <a:spcPct val="0"/>
            </a:spcBef>
            <a:spcAft>
              <a:spcPts val="600"/>
            </a:spcAft>
            <a:buChar char="•"/>
          </a:pPr>
          <a:r>
            <a:rPr lang="de-DE" sz="1800" kern="1200" dirty="0" err="1">
              <a:latin typeface="Calibri" panose="020F0502020204030204" pitchFamily="34" charset="0"/>
              <a:cs typeface="Calibri" panose="020F0502020204030204" pitchFamily="34" charset="0"/>
              <a:sym typeface="Wingdings" panose="05000000000000000000" pitchFamily="2" charset="2"/>
            </a:rPr>
            <a:t>Optimize</a:t>
          </a:r>
          <a:r>
            <a:rPr lang="de-DE" sz="1800" kern="1200" dirty="0">
              <a:latin typeface="Calibri" panose="020F0502020204030204" pitchFamily="34" charset="0"/>
              <a:cs typeface="Calibri" panose="020F0502020204030204" pitchFamily="34" charset="0"/>
              <a:sym typeface="Wingdings" panose="05000000000000000000" pitchFamily="2" charset="2"/>
            </a:rPr>
            <a:t> </a:t>
          </a:r>
          <a:r>
            <a:rPr lang="de-DE" sz="1800" kern="1200" dirty="0" err="1">
              <a:latin typeface="Calibri" panose="020F0502020204030204" pitchFamily="34" charset="0"/>
              <a:cs typeface="Calibri" panose="020F0502020204030204" pitchFamily="34" charset="0"/>
              <a:sym typeface="Wingdings" panose="05000000000000000000" pitchFamily="2" charset="2"/>
            </a:rPr>
            <a:t>geometry</a:t>
          </a:r>
          <a:endParaRPr lang="de-DE" sz="1800" kern="1200" dirty="0">
            <a:latin typeface="Calibri" panose="020F0502020204030204" pitchFamily="34" charset="0"/>
            <a:cs typeface="Calibri" panose="020F0502020204030204" pitchFamily="34" charset="0"/>
            <a:sym typeface="Wingdings" panose="05000000000000000000" pitchFamily="2" charset="2"/>
          </a:endParaRPr>
        </a:p>
        <a:p>
          <a:pPr marL="171450" lvl="1" indent="-171450" algn="l" defTabSz="800100">
            <a:lnSpc>
              <a:spcPct val="90000"/>
            </a:lnSpc>
            <a:spcBef>
              <a:spcPct val="0"/>
            </a:spcBef>
            <a:spcAft>
              <a:spcPts val="600"/>
            </a:spcAft>
            <a:buChar char="•"/>
          </a:pPr>
          <a:r>
            <a:rPr lang="de-DE" sz="1800" kern="1200" dirty="0" err="1">
              <a:latin typeface="Calibri" panose="020F0502020204030204" pitchFamily="34" charset="0"/>
              <a:cs typeface="Calibri" panose="020F0502020204030204" pitchFamily="34" charset="0"/>
            </a:rPr>
            <a:t>Integrate</a:t>
          </a:r>
          <a:r>
            <a:rPr lang="de-DE" sz="1800" kern="1200" dirty="0">
              <a:latin typeface="Calibri" panose="020F0502020204030204" pitchFamily="34" charset="0"/>
              <a:cs typeface="Calibri" panose="020F0502020204030204" pitchFamily="34" charset="0"/>
            </a:rPr>
            <a:t> </a:t>
          </a:r>
          <a:r>
            <a:rPr lang="de-DE" sz="1800" kern="1200" dirty="0" err="1">
              <a:latin typeface="Calibri" panose="020F0502020204030204" pitchFamily="34" charset="0"/>
              <a:cs typeface="Calibri" panose="020F0502020204030204" pitchFamily="34" charset="0"/>
            </a:rPr>
            <a:t>neutron</a:t>
          </a:r>
          <a:r>
            <a:rPr lang="de-DE" sz="1800" kern="1200" dirty="0">
              <a:latin typeface="Calibri" panose="020F0502020204030204" pitchFamily="34" charset="0"/>
              <a:cs typeface="Calibri" panose="020F0502020204030204" pitchFamily="34" charset="0"/>
            </a:rPr>
            <a:t> </a:t>
          </a:r>
          <a:r>
            <a:rPr lang="de-DE" sz="1800" kern="1200" dirty="0" err="1">
              <a:latin typeface="Calibri" panose="020F0502020204030204" pitchFamily="34" charset="0"/>
              <a:cs typeface="Calibri" panose="020F0502020204030204" pitchFamily="34" charset="0"/>
            </a:rPr>
            <a:t>optics</a:t>
          </a:r>
          <a:r>
            <a:rPr lang="de-DE" sz="1800" kern="1200" dirty="0">
              <a:latin typeface="Calibri" panose="020F0502020204030204" pitchFamily="34" charset="0"/>
              <a:cs typeface="Calibri" panose="020F0502020204030204" pitchFamily="34" charset="0"/>
            </a:rPr>
            <a:t> </a:t>
          </a:r>
          <a:r>
            <a:rPr lang="de-DE" sz="1800" kern="1200" dirty="0" err="1">
              <a:latin typeface="Calibri" panose="020F0502020204030204" pitchFamily="34" charset="0"/>
              <a:cs typeface="Calibri" panose="020F0502020204030204" pitchFamily="34" charset="0"/>
            </a:rPr>
            <a:t>with</a:t>
          </a:r>
          <a:r>
            <a:rPr lang="de-DE" sz="1800" kern="1200" dirty="0">
              <a:latin typeface="Calibri" panose="020F0502020204030204" pitchFamily="34" charset="0"/>
              <a:cs typeface="Calibri" panose="020F0502020204030204" pitchFamily="34" charset="0"/>
            </a:rPr>
            <a:t> beam </a:t>
          </a:r>
          <a:r>
            <a:rPr lang="de-DE" sz="1800" kern="1200" dirty="0" err="1">
              <a:latin typeface="Calibri" panose="020F0502020204030204" pitchFamily="34" charset="0"/>
              <a:cs typeface="Calibri" panose="020F0502020204030204" pitchFamily="34" charset="0"/>
            </a:rPr>
            <a:t>port</a:t>
          </a:r>
          <a:endParaRPr lang="de-DE" sz="1800" kern="1200" dirty="0">
            <a:latin typeface="Calibri" panose="020F0502020204030204" pitchFamily="34" charset="0"/>
            <a:cs typeface="Calibri" panose="020F0502020204030204" pitchFamily="34" charset="0"/>
          </a:endParaRPr>
        </a:p>
      </dsp:txBody>
      <dsp:txXfrm>
        <a:off x="0" y="2710011"/>
        <a:ext cx="4800240" cy="968760"/>
      </dsp:txXfrm>
    </dsp:sp>
    <dsp:sp modelId="{3B52FDB4-430B-4FC2-B05D-C4627A5C4E27}">
      <dsp:nvSpPr>
        <dsp:cNvPr id="0" name=""/>
        <dsp:cNvSpPr/>
      </dsp:nvSpPr>
      <dsp:spPr>
        <a:xfrm>
          <a:off x="0" y="1068739"/>
          <a:ext cx="4800240" cy="421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de-DE" sz="1800" b="1" kern="1200" dirty="0" err="1"/>
            <a:t>Several</a:t>
          </a:r>
          <a:r>
            <a:rPr lang="de-DE" sz="1800" b="1" kern="1200" dirty="0"/>
            <a:t> </a:t>
          </a:r>
          <a:r>
            <a:rPr lang="de-DE" sz="1800" b="1" kern="1200" dirty="0" err="1"/>
            <a:t>target</a:t>
          </a:r>
          <a:r>
            <a:rPr lang="de-DE" sz="1800" b="1" kern="1200" dirty="0"/>
            <a:t> </a:t>
          </a:r>
          <a:r>
            <a:rPr lang="de-DE" sz="1800" b="1" kern="1200" dirty="0" err="1"/>
            <a:t>stations</a:t>
          </a:r>
          <a:endParaRPr lang="de-DE" sz="1800" kern="1200" dirty="0"/>
        </a:p>
      </dsp:txBody>
      <dsp:txXfrm>
        <a:off x="20561" y="1089300"/>
        <a:ext cx="4759118" cy="380078"/>
      </dsp:txXfrm>
    </dsp:sp>
    <dsp:sp modelId="{F8AEE552-EF5B-4A69-B88D-665D6911157C}">
      <dsp:nvSpPr>
        <dsp:cNvPr id="0" name=""/>
        <dsp:cNvSpPr/>
      </dsp:nvSpPr>
      <dsp:spPr>
        <a:xfrm>
          <a:off x="0" y="1574411"/>
          <a:ext cx="4800240" cy="6334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8" tIns="22860" rIns="128016" bIns="22860" numCol="1" spcCol="1270" anchor="t" anchorCtr="0">
          <a:noAutofit/>
        </a:bodyPr>
        <a:lstStyle/>
        <a:p>
          <a:pPr marL="171450" lvl="1" indent="-171450" algn="l" defTabSz="800100">
            <a:lnSpc>
              <a:spcPct val="90000"/>
            </a:lnSpc>
            <a:spcBef>
              <a:spcPct val="0"/>
            </a:spcBef>
            <a:spcAft>
              <a:spcPts val="600"/>
            </a:spcAft>
            <a:buChar char="•"/>
          </a:pPr>
          <a:r>
            <a:rPr lang="de-DE" sz="1800" kern="1200" dirty="0" err="1">
              <a:latin typeface="Calibri" panose="020F0502020204030204" pitchFamily="34" charset="0"/>
              <a:cs typeface="Calibri" panose="020F0502020204030204" pitchFamily="34" charset="0"/>
              <a:sym typeface="Wingdings" panose="05000000000000000000" pitchFamily="2" charset="2"/>
            </a:rPr>
            <a:t>Optimize</a:t>
          </a:r>
          <a:r>
            <a:rPr lang="de-DE" sz="1800" kern="1200" dirty="0">
              <a:latin typeface="Calibri" panose="020F0502020204030204" pitchFamily="34" charset="0"/>
              <a:cs typeface="Calibri" panose="020F0502020204030204" pitchFamily="34" charset="0"/>
              <a:sym typeface="Wingdings" panose="05000000000000000000" pitchFamily="2" charset="2"/>
            </a:rPr>
            <a:t> pulse </a:t>
          </a:r>
          <a:r>
            <a:rPr lang="de-DE" sz="1800" kern="1200" dirty="0" err="1">
              <a:latin typeface="Calibri" panose="020F0502020204030204" pitchFamily="34" charset="0"/>
              <a:cs typeface="Calibri" panose="020F0502020204030204" pitchFamily="34" charset="0"/>
              <a:sym typeface="Wingdings" panose="05000000000000000000" pitchFamily="2" charset="2"/>
            </a:rPr>
            <a:t>structure</a:t>
          </a:r>
          <a:r>
            <a:rPr lang="de-DE" sz="1800" kern="1200" dirty="0">
              <a:latin typeface="Calibri" panose="020F0502020204030204" pitchFamily="34" charset="0"/>
              <a:cs typeface="Calibri" panose="020F0502020204030204" pitchFamily="34" charset="0"/>
              <a:sym typeface="Wingdings" panose="05000000000000000000" pitchFamily="2" charset="2"/>
            </a:rPr>
            <a:t> (</a:t>
          </a:r>
          <a:r>
            <a:rPr lang="de-DE" sz="1800" kern="1200" dirty="0" err="1">
              <a:latin typeface="Calibri" panose="020F0502020204030204" pitchFamily="34" charset="0"/>
              <a:cs typeface="Calibri" panose="020F0502020204030204" pitchFamily="34" charset="0"/>
              <a:sym typeface="Wingdings" panose="05000000000000000000" pitchFamily="2" charset="2"/>
            </a:rPr>
            <a:t>length</a:t>
          </a:r>
          <a:r>
            <a:rPr lang="de-DE" sz="1800" kern="1200" dirty="0">
              <a:latin typeface="Calibri" panose="020F0502020204030204" pitchFamily="34" charset="0"/>
              <a:cs typeface="Calibri" panose="020F0502020204030204" pitchFamily="34" charset="0"/>
              <a:sym typeface="Wingdings" panose="05000000000000000000" pitchFamily="2" charset="2"/>
            </a:rPr>
            <a:t>, </a:t>
          </a:r>
          <a:r>
            <a:rPr lang="de-DE" sz="1800" kern="1200" dirty="0" err="1">
              <a:latin typeface="Calibri" panose="020F0502020204030204" pitchFamily="34" charset="0"/>
              <a:cs typeface="Calibri" panose="020F0502020204030204" pitchFamily="34" charset="0"/>
              <a:sym typeface="Wingdings" panose="05000000000000000000" pitchFamily="2" charset="2"/>
            </a:rPr>
            <a:t>rep</a:t>
          </a:r>
          <a:r>
            <a:rPr lang="de-DE" sz="1800" kern="1200" dirty="0">
              <a:latin typeface="Calibri" panose="020F0502020204030204" pitchFamily="34" charset="0"/>
              <a:cs typeface="Calibri" panose="020F0502020204030204" pitchFamily="34" charset="0"/>
              <a:sym typeface="Wingdings" panose="05000000000000000000" pitchFamily="2" charset="2"/>
            </a:rPr>
            <a:t>. rate)</a:t>
          </a:r>
          <a:endParaRPr lang="de-DE" sz="1800" kern="1200" dirty="0">
            <a:latin typeface="Calibri" panose="020F0502020204030204" pitchFamily="34" charset="0"/>
            <a:cs typeface="Calibri" panose="020F0502020204030204" pitchFamily="34" charset="0"/>
          </a:endParaRPr>
        </a:p>
        <a:p>
          <a:pPr marL="171450" lvl="1" indent="-171450" algn="l" defTabSz="800100">
            <a:lnSpc>
              <a:spcPct val="90000"/>
            </a:lnSpc>
            <a:spcBef>
              <a:spcPct val="0"/>
            </a:spcBef>
            <a:spcAft>
              <a:spcPts val="600"/>
            </a:spcAft>
            <a:buChar char="•"/>
          </a:pPr>
          <a:r>
            <a:rPr lang="de-DE" sz="1800" kern="1200" dirty="0" err="1">
              <a:latin typeface="Calibri" panose="020F0502020204030204" pitchFamily="34" charset="0"/>
              <a:cs typeface="Calibri" panose="020F0502020204030204" pitchFamily="34" charset="0"/>
              <a:sym typeface="Wingdings" panose="05000000000000000000" pitchFamily="2" charset="2"/>
            </a:rPr>
            <a:t>Optimize</a:t>
          </a:r>
          <a:r>
            <a:rPr lang="de-DE" sz="1800" kern="1200" dirty="0">
              <a:latin typeface="Calibri" panose="020F0502020204030204" pitchFamily="34" charset="0"/>
              <a:cs typeface="Calibri" panose="020F0502020204030204" pitchFamily="34" charset="0"/>
              <a:sym typeface="Wingdings" panose="05000000000000000000" pitchFamily="2" charset="2"/>
            </a:rPr>
            <a:t> thermal </a:t>
          </a:r>
          <a:r>
            <a:rPr lang="de-DE" sz="1800" kern="1200" dirty="0" err="1">
              <a:latin typeface="Calibri" panose="020F0502020204030204" pitchFamily="34" charset="0"/>
              <a:cs typeface="Calibri" panose="020F0502020204030204" pitchFamily="34" charset="0"/>
              <a:sym typeface="Wingdings" panose="05000000000000000000" pitchFamily="2" charset="2"/>
            </a:rPr>
            <a:t>spectrum</a:t>
          </a:r>
          <a:r>
            <a:rPr lang="de-DE" sz="1800" kern="1200" dirty="0">
              <a:latin typeface="Calibri" panose="020F0502020204030204" pitchFamily="34" charset="0"/>
              <a:cs typeface="Calibri" panose="020F0502020204030204" pitchFamily="34" charset="0"/>
              <a:sym typeface="Wingdings" panose="05000000000000000000" pitchFamily="2" charset="2"/>
            </a:rPr>
            <a:t> </a:t>
          </a:r>
        </a:p>
      </dsp:txBody>
      <dsp:txXfrm>
        <a:off x="0" y="1574411"/>
        <a:ext cx="4800240" cy="633420"/>
      </dsp:txXfrm>
    </dsp:sp>
    <dsp:sp modelId="{C853FBBB-CDD2-459A-9CC9-B56684968DE8}">
      <dsp:nvSpPr>
        <dsp:cNvPr id="0" name=""/>
        <dsp:cNvSpPr/>
      </dsp:nvSpPr>
      <dsp:spPr>
        <a:xfrm>
          <a:off x="0" y="3714983"/>
          <a:ext cx="4800240" cy="421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de-DE" sz="1800" b="1" kern="1200" dirty="0">
              <a:sym typeface="Wingdings" panose="05000000000000000000" pitchFamily="2" charset="2"/>
            </a:rPr>
            <a:t>Small </a:t>
          </a:r>
          <a:r>
            <a:rPr lang="de-DE" sz="1800" b="1" kern="1200" dirty="0" err="1">
              <a:sym typeface="Wingdings" panose="05000000000000000000" pitchFamily="2" charset="2"/>
            </a:rPr>
            <a:t>shielding</a:t>
          </a:r>
          <a:endParaRPr lang="de-DE" sz="1800" kern="1200" dirty="0"/>
        </a:p>
      </dsp:txBody>
      <dsp:txXfrm>
        <a:off x="20561" y="3735544"/>
        <a:ext cx="4759118" cy="380078"/>
      </dsp:txXfrm>
    </dsp:sp>
    <dsp:sp modelId="{CA48C7CE-1937-4BAF-BA9E-FE34A4404123}">
      <dsp:nvSpPr>
        <dsp:cNvPr id="0" name=""/>
        <dsp:cNvSpPr/>
      </dsp:nvSpPr>
      <dsp:spPr>
        <a:xfrm>
          <a:off x="0" y="4161265"/>
          <a:ext cx="4800240" cy="6334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8" tIns="22860" rIns="128016" bIns="22860" numCol="1" spcCol="1270" anchor="t" anchorCtr="0">
          <a:noAutofit/>
        </a:bodyPr>
        <a:lstStyle/>
        <a:p>
          <a:pPr marL="171450" lvl="1" indent="-171450" algn="l" defTabSz="800100">
            <a:lnSpc>
              <a:spcPct val="90000"/>
            </a:lnSpc>
            <a:spcBef>
              <a:spcPct val="0"/>
            </a:spcBef>
            <a:spcAft>
              <a:spcPts val="600"/>
            </a:spcAft>
            <a:buChar char="•"/>
          </a:pPr>
          <a:r>
            <a:rPr lang="de-DE" sz="1800" kern="1200" dirty="0">
              <a:latin typeface="Calibri" panose="020F0502020204030204" pitchFamily="34" charset="0"/>
              <a:cs typeface="Calibri" panose="020F0502020204030204" pitchFamily="34" charset="0"/>
              <a:sym typeface="Wingdings" panose="05000000000000000000" pitchFamily="2" charset="2"/>
            </a:rPr>
            <a:t>Neutron </a:t>
          </a:r>
          <a:r>
            <a:rPr lang="de-DE" sz="1800" kern="1200" dirty="0" err="1">
              <a:latin typeface="Calibri" panose="020F0502020204030204" pitchFamily="34" charset="0"/>
              <a:cs typeface="Calibri" panose="020F0502020204030204" pitchFamily="34" charset="0"/>
              <a:sym typeface="Wingdings" panose="05000000000000000000" pitchFamily="2" charset="2"/>
            </a:rPr>
            <a:t>guide</a:t>
          </a:r>
          <a:r>
            <a:rPr lang="de-DE" sz="1800" kern="1200" dirty="0">
              <a:latin typeface="Calibri" panose="020F0502020204030204" pitchFamily="34" charset="0"/>
              <a:cs typeface="Calibri" panose="020F0502020204030204" pitchFamily="34" charset="0"/>
              <a:sym typeface="Wingdings" panose="05000000000000000000" pitchFamily="2" charset="2"/>
            </a:rPr>
            <a:t> </a:t>
          </a:r>
          <a:r>
            <a:rPr lang="de-DE" sz="1800" kern="1200" dirty="0" err="1">
              <a:latin typeface="Calibri" panose="020F0502020204030204" pitchFamily="34" charset="0"/>
              <a:cs typeface="Calibri" panose="020F0502020204030204" pitchFamily="34" charset="0"/>
              <a:sym typeface="Wingdings" panose="05000000000000000000" pitchFamily="2" charset="2"/>
            </a:rPr>
            <a:t>around</a:t>
          </a:r>
          <a:r>
            <a:rPr lang="de-DE" sz="1800" kern="1200" dirty="0">
              <a:latin typeface="Calibri" panose="020F0502020204030204" pitchFamily="34" charset="0"/>
              <a:cs typeface="Calibri" panose="020F0502020204030204" pitchFamily="34" charset="0"/>
              <a:sym typeface="Wingdings" panose="05000000000000000000" pitchFamily="2" charset="2"/>
            </a:rPr>
            <a:t> </a:t>
          </a:r>
          <a:r>
            <a:rPr lang="de-DE" sz="1800" kern="1200" dirty="0" err="1">
              <a:latin typeface="Calibri" panose="020F0502020204030204" pitchFamily="34" charset="0"/>
              <a:cs typeface="Calibri" panose="020F0502020204030204" pitchFamily="34" charset="0"/>
              <a:sym typeface="Wingdings" panose="05000000000000000000" pitchFamily="2" charset="2"/>
            </a:rPr>
            <a:t>cold</a:t>
          </a:r>
          <a:r>
            <a:rPr lang="de-DE" sz="1800" kern="1200" dirty="0">
              <a:latin typeface="Calibri" panose="020F0502020204030204" pitchFamily="34" charset="0"/>
              <a:cs typeface="Calibri" panose="020F0502020204030204" pitchFamily="34" charset="0"/>
              <a:sym typeface="Wingdings" panose="05000000000000000000" pitchFamily="2" charset="2"/>
            </a:rPr>
            <a:t> </a:t>
          </a:r>
          <a:r>
            <a:rPr lang="de-DE" sz="1800" kern="1200" dirty="0" err="1">
              <a:latin typeface="Calibri" panose="020F0502020204030204" pitchFamily="34" charset="0"/>
              <a:cs typeface="Calibri" panose="020F0502020204030204" pitchFamily="34" charset="0"/>
              <a:sym typeface="Wingdings" panose="05000000000000000000" pitchFamily="2" charset="2"/>
            </a:rPr>
            <a:t>source</a:t>
          </a:r>
          <a:endParaRPr lang="de-DE" sz="1800" kern="1200" dirty="0">
            <a:latin typeface="Calibri" panose="020F0502020204030204" pitchFamily="34" charset="0"/>
            <a:cs typeface="Calibri" panose="020F0502020204030204" pitchFamily="34" charset="0"/>
          </a:endParaRPr>
        </a:p>
        <a:p>
          <a:pPr marL="171450" lvl="1" indent="-171450" algn="l" defTabSz="800100">
            <a:lnSpc>
              <a:spcPct val="90000"/>
            </a:lnSpc>
            <a:spcBef>
              <a:spcPct val="0"/>
            </a:spcBef>
            <a:spcAft>
              <a:spcPts val="600"/>
            </a:spcAft>
            <a:buChar char="•"/>
          </a:pPr>
          <a:r>
            <a:rPr lang="de-DE" sz="1800" kern="1200" dirty="0">
              <a:latin typeface="Calibri" panose="020F0502020204030204" pitchFamily="34" charset="0"/>
              <a:cs typeface="Calibri" panose="020F0502020204030204" pitchFamily="34" charset="0"/>
              <a:sym typeface="Wingdings" panose="05000000000000000000" pitchFamily="2" charset="2"/>
            </a:rPr>
            <a:t>Chopper at &lt;2 m </a:t>
          </a:r>
          <a:r>
            <a:rPr lang="de-DE" sz="1800" kern="1200" dirty="0" err="1">
              <a:latin typeface="Calibri" panose="020F0502020204030204" pitchFamily="34" charset="0"/>
              <a:cs typeface="Calibri" panose="020F0502020204030204" pitchFamily="34" charset="0"/>
              <a:sym typeface="Wingdings" panose="05000000000000000000" pitchFamily="2" charset="2"/>
            </a:rPr>
            <a:t>from</a:t>
          </a:r>
          <a:r>
            <a:rPr lang="de-DE" sz="1800" kern="1200" dirty="0">
              <a:latin typeface="Calibri" panose="020F0502020204030204" pitchFamily="34" charset="0"/>
              <a:cs typeface="Calibri" panose="020F0502020204030204" pitchFamily="34" charset="0"/>
              <a:sym typeface="Wingdings" panose="05000000000000000000" pitchFamily="2" charset="2"/>
            </a:rPr>
            <a:t> </a:t>
          </a:r>
          <a:r>
            <a:rPr lang="de-DE" sz="1800" kern="1200" dirty="0" err="1">
              <a:latin typeface="Calibri" panose="020F0502020204030204" pitchFamily="34" charset="0"/>
              <a:cs typeface="Calibri" panose="020F0502020204030204" pitchFamily="34" charset="0"/>
              <a:sym typeface="Wingdings" panose="05000000000000000000" pitchFamily="2" charset="2"/>
            </a:rPr>
            <a:t>target</a:t>
          </a:r>
          <a:endParaRPr lang="de-DE" sz="1800" kern="1200" dirty="0">
            <a:latin typeface="Calibri" panose="020F0502020204030204" pitchFamily="34" charset="0"/>
            <a:cs typeface="Calibri" panose="020F0502020204030204" pitchFamily="34" charset="0"/>
          </a:endParaRPr>
        </a:p>
      </dsp:txBody>
      <dsp:txXfrm>
        <a:off x="0" y="4161265"/>
        <a:ext cx="4800240" cy="633420"/>
      </dsp:txXfrm>
    </dsp:sp>
    <dsp:sp modelId="{C5A2201D-9D3E-479C-8B72-12B755263EBF}">
      <dsp:nvSpPr>
        <dsp:cNvPr id="0" name=""/>
        <dsp:cNvSpPr/>
      </dsp:nvSpPr>
      <dsp:spPr>
        <a:xfrm>
          <a:off x="0" y="0"/>
          <a:ext cx="4800240" cy="421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ts val="600"/>
            </a:spcAft>
            <a:buNone/>
          </a:pPr>
          <a:r>
            <a:rPr lang="de-DE" sz="1800" b="1" kern="1200" dirty="0"/>
            <a:t>High </a:t>
          </a:r>
          <a:r>
            <a:rPr lang="de-DE" sz="1800" b="1" kern="1200" dirty="0" err="1"/>
            <a:t>current</a:t>
          </a:r>
          <a:r>
            <a:rPr lang="de-DE" sz="1800" b="1" kern="1200" dirty="0"/>
            <a:t> linear </a:t>
          </a:r>
          <a:r>
            <a:rPr lang="de-DE" sz="1800" b="1" kern="1200" dirty="0" err="1"/>
            <a:t>accelerator</a:t>
          </a:r>
          <a:endParaRPr lang="de-DE" sz="1800" b="1" kern="1200" dirty="0"/>
        </a:p>
      </dsp:txBody>
      <dsp:txXfrm>
        <a:off x="20561" y="20561"/>
        <a:ext cx="4759118" cy="380078"/>
      </dsp:txXfrm>
    </dsp:sp>
    <dsp:sp modelId="{E2296B03-F88C-476B-B8BF-5D3A81E919A6}">
      <dsp:nvSpPr>
        <dsp:cNvPr id="0" name=""/>
        <dsp:cNvSpPr/>
      </dsp:nvSpPr>
      <dsp:spPr>
        <a:xfrm>
          <a:off x="0" y="394893"/>
          <a:ext cx="4800240" cy="6334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8" tIns="22860" rIns="128016" bIns="22860" numCol="1" spcCol="1270" anchor="t" anchorCtr="0">
          <a:noAutofit/>
        </a:bodyPr>
        <a:lstStyle/>
        <a:p>
          <a:pPr marL="171450" lvl="1" indent="-171450" algn="l" defTabSz="800100">
            <a:lnSpc>
              <a:spcPct val="90000"/>
            </a:lnSpc>
            <a:spcBef>
              <a:spcPct val="0"/>
            </a:spcBef>
            <a:spcAft>
              <a:spcPts val="600"/>
            </a:spcAft>
            <a:buChar char="•"/>
          </a:pPr>
          <a:r>
            <a:rPr lang="de-DE" sz="1800" kern="1200" dirty="0">
              <a:latin typeface="Calibri" panose="020F0502020204030204" pitchFamily="34" charset="0"/>
              <a:cs typeface="Calibri" panose="020F0502020204030204" pitchFamily="34" charset="0"/>
            </a:rPr>
            <a:t>100 mA, 70 </a:t>
          </a:r>
          <a:r>
            <a:rPr lang="de-DE" sz="1800" kern="1200" dirty="0" err="1">
              <a:latin typeface="Calibri" panose="020F0502020204030204" pitchFamily="34" charset="0"/>
              <a:cs typeface="Calibri" panose="020F0502020204030204" pitchFamily="34" charset="0"/>
            </a:rPr>
            <a:t>MeV</a:t>
          </a:r>
          <a:r>
            <a:rPr lang="de-DE" sz="1800" kern="1200" dirty="0">
              <a:latin typeface="Calibri" panose="020F0502020204030204" pitchFamily="34" charset="0"/>
              <a:cs typeface="Calibri" panose="020F0502020204030204" pitchFamily="34" charset="0"/>
            </a:rPr>
            <a:t> </a:t>
          </a:r>
          <a:r>
            <a:rPr lang="de-DE" sz="1800" kern="1200" dirty="0" err="1">
              <a:latin typeface="Calibri" panose="020F0502020204030204" pitchFamily="34" charset="0"/>
              <a:cs typeface="Calibri" panose="020F0502020204030204" pitchFamily="34" charset="0"/>
            </a:rPr>
            <a:t>pulsed</a:t>
          </a:r>
          <a:r>
            <a:rPr lang="de-DE" sz="1800" kern="1200" dirty="0">
              <a:latin typeface="Calibri" panose="020F0502020204030204" pitchFamily="34" charset="0"/>
              <a:cs typeface="Calibri" panose="020F0502020204030204" pitchFamily="34" charset="0"/>
            </a:rPr>
            <a:t> </a:t>
          </a:r>
          <a:r>
            <a:rPr lang="de-DE" sz="1800" kern="1200" dirty="0" err="1">
              <a:latin typeface="Calibri" panose="020F0502020204030204" pitchFamily="34" charset="0"/>
              <a:cs typeface="Calibri" panose="020F0502020204030204" pitchFamily="34" charset="0"/>
            </a:rPr>
            <a:t>proton</a:t>
          </a:r>
          <a:r>
            <a:rPr lang="de-DE" sz="1800" kern="1200" dirty="0">
              <a:latin typeface="Calibri" panose="020F0502020204030204" pitchFamily="34" charset="0"/>
              <a:cs typeface="Calibri" panose="020F0502020204030204" pitchFamily="34" charset="0"/>
            </a:rPr>
            <a:t> beam</a:t>
          </a:r>
        </a:p>
        <a:p>
          <a:pPr marL="171450" lvl="1" indent="-171450" algn="l" defTabSz="800100">
            <a:lnSpc>
              <a:spcPct val="90000"/>
            </a:lnSpc>
            <a:spcBef>
              <a:spcPct val="0"/>
            </a:spcBef>
            <a:spcAft>
              <a:spcPts val="600"/>
            </a:spcAft>
            <a:buChar char="•"/>
          </a:pPr>
          <a:r>
            <a:rPr lang="de-DE" sz="1800" kern="1200" dirty="0">
              <a:latin typeface="Calibri" panose="020F0502020204030204" pitchFamily="34" charset="0"/>
              <a:cs typeface="Calibri" panose="020F0502020204030204" pitchFamily="34" charset="0"/>
            </a:rPr>
            <a:t>Variable </a:t>
          </a:r>
          <a:r>
            <a:rPr lang="de-DE" sz="1800" kern="1200" dirty="0" err="1">
              <a:latin typeface="Calibri" panose="020F0502020204030204" pitchFamily="34" charset="0"/>
              <a:cs typeface="Calibri" panose="020F0502020204030204" pitchFamily="34" charset="0"/>
            </a:rPr>
            <a:t>frequency</a:t>
          </a:r>
          <a:endParaRPr lang="de-DE" sz="1800" kern="1200" dirty="0">
            <a:latin typeface="Calibri" panose="020F0502020204030204" pitchFamily="34" charset="0"/>
            <a:cs typeface="Calibri" panose="020F0502020204030204" pitchFamily="34" charset="0"/>
          </a:endParaRPr>
        </a:p>
      </dsp:txBody>
      <dsp:txXfrm>
        <a:off x="0" y="394893"/>
        <a:ext cx="4800240" cy="63342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6E1389CC-567B-462D-9606-5A6D48725E1D}"/>
              </a:ext>
            </a:extLst>
          </p:cNvPr>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de-DE"/>
          </a:p>
        </p:txBody>
      </p:sp>
      <p:sp>
        <p:nvSpPr>
          <p:cNvPr id="3" name="Datumsplatzhalter 2">
            <a:extLst>
              <a:ext uri="{FF2B5EF4-FFF2-40B4-BE49-F238E27FC236}">
                <a16:creationId xmlns:a16="http://schemas.microsoft.com/office/drawing/2014/main" id="{E32223E6-8DEC-4459-8B52-D06E9BD3DAD0}"/>
              </a:ext>
            </a:extLst>
          </p:cNvPr>
          <p:cNvSpPr>
            <a:spLocks noGrp="1"/>
          </p:cNvSpPr>
          <p:nvPr>
            <p:ph type="dt" sz="quarter" idx="1"/>
          </p:nvPr>
        </p:nvSpPr>
        <p:spPr>
          <a:xfrm>
            <a:off x="4021294" y="0"/>
            <a:ext cx="3076363" cy="513508"/>
          </a:xfrm>
          <a:prstGeom prst="rect">
            <a:avLst/>
          </a:prstGeom>
        </p:spPr>
        <p:txBody>
          <a:bodyPr vert="horz" lIns="99048" tIns="49524" rIns="99048" bIns="49524" rtlCol="0"/>
          <a:lstStyle>
            <a:lvl1pPr algn="r">
              <a:defRPr sz="1300"/>
            </a:lvl1pPr>
          </a:lstStyle>
          <a:p>
            <a:fld id="{ADE9E86A-6679-4EC8-847C-9F954F45BF68}" type="datetimeFigureOut">
              <a:rPr lang="de-DE" smtClean="0"/>
              <a:t>25.02.2025</a:t>
            </a:fld>
            <a:endParaRPr lang="de-DE"/>
          </a:p>
        </p:txBody>
      </p:sp>
      <p:sp>
        <p:nvSpPr>
          <p:cNvPr id="4" name="Fußzeilenplatzhalter 3">
            <a:extLst>
              <a:ext uri="{FF2B5EF4-FFF2-40B4-BE49-F238E27FC236}">
                <a16:creationId xmlns:a16="http://schemas.microsoft.com/office/drawing/2014/main" id="{DDE09F90-192B-4C21-A710-7EFC4BA93B86}"/>
              </a:ext>
            </a:extLst>
          </p:cNvPr>
          <p:cNvSpPr>
            <a:spLocks noGrp="1"/>
          </p:cNvSpPr>
          <p:nvPr>
            <p:ph type="ftr" sz="quarter" idx="2"/>
          </p:nvPr>
        </p:nvSpPr>
        <p:spPr>
          <a:xfrm>
            <a:off x="0" y="9721107"/>
            <a:ext cx="3076363" cy="513507"/>
          </a:xfrm>
          <a:prstGeom prst="rect">
            <a:avLst/>
          </a:prstGeom>
        </p:spPr>
        <p:txBody>
          <a:bodyPr vert="horz" lIns="99048" tIns="49524" rIns="99048" bIns="49524" rtlCol="0" anchor="b"/>
          <a:lstStyle>
            <a:lvl1pPr algn="l">
              <a:defRPr sz="1300"/>
            </a:lvl1pPr>
          </a:lstStyle>
          <a:p>
            <a:endParaRPr lang="de-DE"/>
          </a:p>
        </p:txBody>
      </p:sp>
      <p:sp>
        <p:nvSpPr>
          <p:cNvPr id="5" name="Foliennummernplatzhalter 4">
            <a:extLst>
              <a:ext uri="{FF2B5EF4-FFF2-40B4-BE49-F238E27FC236}">
                <a16:creationId xmlns:a16="http://schemas.microsoft.com/office/drawing/2014/main" id="{077B6243-ABD9-472E-9641-6E7B2B863DE2}"/>
              </a:ext>
            </a:extLst>
          </p:cNvPr>
          <p:cNvSpPr>
            <a:spLocks noGrp="1"/>
          </p:cNvSpPr>
          <p:nvPr>
            <p:ph type="sldNum" sz="quarter" idx="3"/>
          </p:nvPr>
        </p:nvSpPr>
        <p:spPr>
          <a:xfrm>
            <a:off x="4021294" y="9721107"/>
            <a:ext cx="3076363" cy="513507"/>
          </a:xfrm>
          <a:prstGeom prst="rect">
            <a:avLst/>
          </a:prstGeom>
        </p:spPr>
        <p:txBody>
          <a:bodyPr vert="horz" lIns="99048" tIns="49524" rIns="99048" bIns="49524" rtlCol="0" anchor="b"/>
          <a:lstStyle>
            <a:lvl1pPr algn="r">
              <a:defRPr sz="1300"/>
            </a:lvl1pPr>
          </a:lstStyle>
          <a:p>
            <a:fld id="{2748E8B7-5326-4A3E-8AE4-83D3CDA8A9FC}" type="slidenum">
              <a:rPr lang="de-DE" smtClean="0"/>
              <a:t>‹#›</a:t>
            </a:fld>
            <a:endParaRPr lang="de-DE"/>
          </a:p>
        </p:txBody>
      </p:sp>
    </p:spTree>
    <p:extLst>
      <p:ext uri="{BB962C8B-B14F-4D97-AF65-F5344CB8AC3E}">
        <p14:creationId xmlns:p14="http://schemas.microsoft.com/office/powerpoint/2010/main" val="9465754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de-DE"/>
          </a:p>
        </p:txBody>
      </p:sp>
      <p:sp>
        <p:nvSpPr>
          <p:cNvPr id="3" name="Datumsplatzhalter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E313C419-10E8-4216-A6CC-B7C8A23909AD}" type="datetimeFigureOut">
              <a:rPr lang="de-DE" smtClean="0"/>
              <a:t>25.02.2025</a:t>
            </a:fld>
            <a:endParaRPr lang="de-DE"/>
          </a:p>
        </p:txBody>
      </p:sp>
      <p:sp>
        <p:nvSpPr>
          <p:cNvPr id="4" name="Folienbildplatzhalt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de-DE"/>
          </a:p>
        </p:txBody>
      </p:sp>
      <p:sp>
        <p:nvSpPr>
          <p:cNvPr id="5" name="Notizenplatzhalter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de-DE"/>
          </a:p>
        </p:txBody>
      </p:sp>
      <p:sp>
        <p:nvSpPr>
          <p:cNvPr id="7" name="Foliennummernplatzhalt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FF66CAD1-FD47-46B0-9C16-1B81F4E690E0}" type="slidenum">
              <a:rPr lang="de-DE" smtClean="0"/>
              <a:t>‹#›</a:t>
            </a:fld>
            <a:endParaRPr lang="de-DE"/>
          </a:p>
        </p:txBody>
      </p:sp>
    </p:spTree>
    <p:extLst>
      <p:ext uri="{BB962C8B-B14F-4D97-AF65-F5344CB8AC3E}">
        <p14:creationId xmlns:p14="http://schemas.microsoft.com/office/powerpoint/2010/main" val="901325447"/>
      </p:ext>
    </p:extLst>
  </p:cSld>
  <p:clrMap bg1="lt1" tx1="dk1" bg2="lt2" tx2="dk2" accent1="accent1" accent2="accent2" accent3="accent3" accent4="accent4" accent5="accent5" accent6="accent6" hlink="hlink" folHlink="folHlink"/>
  <p:notesStyle>
    <a:lvl1pPr marL="1714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1pPr>
    <a:lvl2pPr marL="6286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2pPr>
    <a:lvl3pPr marL="10858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3pPr>
    <a:lvl4pPr marL="15430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20002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 name="PlaceHolder 1"/>
          <p:cNvSpPr>
            <a:spLocks noGrp="1" noRot="1" noChangeAspect="1"/>
          </p:cNvSpPr>
          <p:nvPr>
            <p:ph type="sldImg"/>
          </p:nvPr>
        </p:nvSpPr>
        <p:spPr>
          <a:xfrm>
            <a:off x="3205163" y="796925"/>
            <a:ext cx="3824287" cy="2151063"/>
          </a:xfrm>
          <a:prstGeom prst="rect">
            <a:avLst/>
          </a:prstGeom>
        </p:spPr>
      </p:sp>
      <p:sp>
        <p:nvSpPr>
          <p:cNvPr id="892" name="PlaceHolder 2"/>
          <p:cNvSpPr>
            <a:spLocks noGrp="1"/>
          </p:cNvSpPr>
          <p:nvPr>
            <p:ph type="body"/>
          </p:nvPr>
        </p:nvSpPr>
        <p:spPr>
          <a:xfrm>
            <a:off x="709920" y="4925520"/>
            <a:ext cx="5679000" cy="4029480"/>
          </a:xfrm>
          <a:prstGeom prst="rect">
            <a:avLst/>
          </a:prstGeom>
        </p:spPr>
        <p:txBody>
          <a:bodyPr lIns="99000" tIns="49680" rIns="99000" bIns="49680">
            <a:noAutofit/>
          </a:bodyPr>
          <a:lstStyle/>
          <a:p>
            <a:endParaRPr lang="de-DE" sz="2000" b="0" strike="noStrike" spc="-1">
              <a:latin typeface="Calibri"/>
            </a:endParaRPr>
          </a:p>
        </p:txBody>
      </p:sp>
      <p:sp>
        <p:nvSpPr>
          <p:cNvPr id="893" name="Foliennummernplatzhalter 3"/>
          <p:cNvSpPr txBox="1"/>
          <p:nvPr/>
        </p:nvSpPr>
        <p:spPr>
          <a:xfrm>
            <a:off x="4021200" y="9721080"/>
            <a:ext cx="3075840" cy="513000"/>
          </a:xfrm>
          <a:prstGeom prst="rect">
            <a:avLst/>
          </a:prstGeom>
          <a:noFill/>
          <a:ln w="0">
            <a:noFill/>
          </a:ln>
        </p:spPr>
        <p:txBody>
          <a:bodyPr lIns="99000" tIns="49680" rIns="99000" bIns="49680" anchor="b">
            <a:noAutofit/>
          </a:bodyPr>
          <a:lstStyle/>
          <a:p>
            <a:pPr algn="r">
              <a:lnSpc>
                <a:spcPct val="100000"/>
              </a:lnSpc>
            </a:pPr>
            <a:fld id="{AA3EF932-D1D0-444A-B466-8EA7C06E9AA3}" type="slidenum">
              <a:rPr lang="de-DE" sz="1300" b="0" strike="noStrike" spc="-1">
                <a:solidFill>
                  <a:srgbClr val="000000"/>
                </a:solidFill>
                <a:latin typeface="+mn-lt"/>
                <a:ea typeface="+mn-ea"/>
              </a:rPr>
              <a:t>2</a:t>
            </a:fld>
            <a:endParaRPr lang="de-DE" sz="1300" b="0" strike="noStrike" spc="-1">
              <a:latin typeface="Calibri"/>
            </a:endParaRPr>
          </a:p>
        </p:txBody>
      </p:sp>
    </p:spTree>
    <p:extLst>
      <p:ext uri="{BB962C8B-B14F-4D97-AF65-F5344CB8AC3E}">
        <p14:creationId xmlns:p14="http://schemas.microsoft.com/office/powerpoint/2010/main" val="2339912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 name="PlaceHolder 1"/>
          <p:cNvSpPr>
            <a:spLocks noGrp="1" noRot="1" noChangeAspect="1"/>
          </p:cNvSpPr>
          <p:nvPr>
            <p:ph type="sldImg"/>
          </p:nvPr>
        </p:nvSpPr>
        <p:spPr>
          <a:xfrm>
            <a:off x="685800" y="1143000"/>
            <a:ext cx="5486400" cy="3086100"/>
          </a:xfrm>
          <a:prstGeom prst="rect">
            <a:avLst/>
          </a:prstGeom>
          <a:ln w="0">
            <a:noFill/>
          </a:ln>
        </p:spPr>
      </p:sp>
      <p:sp>
        <p:nvSpPr>
          <p:cNvPr id="460"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0">
              <a:lnSpc>
                <a:spcPct val="100000"/>
              </a:lnSpc>
              <a:buNone/>
            </a:pPr>
            <a:r>
              <a:rPr lang="en-GB" sz="2000" b="0" strike="noStrike" spc="-1" dirty="0">
                <a:solidFill>
                  <a:srgbClr val="000000"/>
                </a:solidFill>
                <a:latin typeface="Calibri"/>
              </a:rPr>
              <a:t>We published a TDR about the accelerator with our partners at IAP Frankfurt, who are accelerator experts. We worked on the target station and the moderators, the instrumentation with the contribution of many external experts and the TDR about infrastructure and sustainability. If anyone is interested, I would highly recommend the summery of all volumes.</a:t>
            </a:r>
          </a:p>
        </p:txBody>
      </p:sp>
      <p:sp>
        <p:nvSpPr>
          <p:cNvPr id="461" name="PlaceHolder 3"/>
          <p:cNvSpPr>
            <a:spLocks noGrp="1"/>
          </p:cNvSpPr>
          <p:nvPr>
            <p:ph type="sldNum" idx="35"/>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851C83C-AE59-4168-9F35-17C9118C27EC}" type="slidenum">
              <a:rPr kumimoji="0" lang="de-DE" sz="1200" b="0" i="0" u="none" strike="noStrike" kern="1200" cap="none" spc="-1" normalizeH="0" baseline="0" noProof="0">
                <a:ln>
                  <a:noFill/>
                </a:ln>
                <a:solidFill>
                  <a:srgbClr val="000000"/>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1" normalizeH="0" baseline="0" noProof="0">
              <a:ln>
                <a:noFill/>
              </a:ln>
              <a:solidFill>
                <a:srgbClr val="000000"/>
              </a:solidFill>
              <a:effectLst/>
              <a:uLnTx/>
              <a:uFillTx/>
              <a:latin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PlaceHolder 1"/>
          <p:cNvSpPr>
            <a:spLocks noGrp="1" noRot="1" noChangeAspect="1"/>
          </p:cNvSpPr>
          <p:nvPr>
            <p:ph type="sldImg"/>
          </p:nvPr>
        </p:nvSpPr>
        <p:spPr>
          <a:xfrm>
            <a:off x="685800" y="1143000"/>
            <a:ext cx="5486400" cy="3086100"/>
          </a:xfrm>
          <a:prstGeom prst="rect">
            <a:avLst/>
          </a:prstGeom>
          <a:ln w="0">
            <a:noFill/>
          </a:ln>
        </p:spPr>
      </p:sp>
      <p:sp>
        <p:nvSpPr>
          <p:cNvPr id="457"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0">
              <a:lnSpc>
                <a:spcPct val="100000"/>
              </a:lnSpc>
              <a:buNone/>
            </a:pPr>
            <a:r>
              <a:rPr lang="en-US" sz="2000" b="0" strike="noStrike" spc="-1" dirty="0">
                <a:solidFill>
                  <a:srgbClr val="000000"/>
                </a:solidFill>
                <a:latin typeface="Calibri"/>
              </a:rPr>
              <a:t>On the left hand side, you see the primary neutron spectra of all three processes. You can see, that the spectrum for a </a:t>
            </a:r>
            <a:r>
              <a:rPr lang="en-US" sz="2000" b="0" strike="noStrike" spc="-1" dirty="0" err="1">
                <a:solidFill>
                  <a:srgbClr val="000000"/>
                </a:solidFill>
                <a:latin typeface="Calibri"/>
              </a:rPr>
              <a:t>HiCANS</a:t>
            </a:r>
            <a:r>
              <a:rPr lang="en-US" sz="2000" b="0" strike="noStrike" spc="-1" dirty="0">
                <a:solidFill>
                  <a:srgbClr val="000000"/>
                </a:solidFill>
                <a:latin typeface="Calibri"/>
              </a:rPr>
              <a:t> is around 3 orders lower than for spallation and fission. But the spectrum is also much softer, you have much less high energy neutrons and also the mean energy is lower than for the other processes. </a:t>
            </a:r>
          </a:p>
          <a:p>
            <a:pPr marL="216000" indent="0">
              <a:lnSpc>
                <a:spcPct val="100000"/>
              </a:lnSpc>
              <a:buNone/>
            </a:pPr>
            <a:endParaRPr lang="en-US" sz="2000" b="0" strike="noStrike" spc="-1" dirty="0">
              <a:solidFill>
                <a:srgbClr val="000000"/>
              </a:solidFill>
              <a:latin typeface="Calibri"/>
            </a:endParaRPr>
          </a:p>
          <a:p>
            <a:pPr marL="216000" indent="0">
              <a:lnSpc>
                <a:spcPct val="100000"/>
              </a:lnSpc>
              <a:buNone/>
            </a:pPr>
            <a:r>
              <a:rPr lang="en-US" sz="2000" b="0" strike="noStrike" spc="-1" dirty="0">
                <a:solidFill>
                  <a:srgbClr val="000000"/>
                </a:solidFill>
                <a:latin typeface="Calibri"/>
              </a:rPr>
              <a:t>Due to this soft energy spectrum it is thus possible to built quite small target stations in </a:t>
            </a:r>
            <a:r>
              <a:rPr lang="en-US" sz="2000" b="0" strike="noStrike" spc="-1" dirty="0" err="1">
                <a:solidFill>
                  <a:srgbClr val="000000"/>
                </a:solidFill>
                <a:latin typeface="Calibri"/>
              </a:rPr>
              <a:t>comparision</a:t>
            </a:r>
            <a:r>
              <a:rPr lang="en-US" sz="2000" b="0" strike="noStrike" spc="-1" dirty="0">
                <a:solidFill>
                  <a:srgbClr val="000000"/>
                </a:solidFill>
                <a:latin typeface="Calibri"/>
              </a:rPr>
              <a:t> to reactors and especially to spallation sources. They are therefore much cheaper, reducing the cost of a facility significantly. The inner Target-moderator-structure is due to the lower energies and fluxes also very compact allowing a very efficient chain of neutron production, moderation and extraction. </a:t>
            </a:r>
            <a:r>
              <a:rPr lang="en-US" sz="2000" b="0" strike="noStrike" spc="-1" dirty="0" err="1">
                <a:solidFill>
                  <a:srgbClr val="000000"/>
                </a:solidFill>
                <a:latin typeface="Calibri"/>
              </a:rPr>
              <a:t>HiCANS</a:t>
            </a:r>
            <a:r>
              <a:rPr lang="en-US" sz="2000" b="0" strike="noStrike" spc="-1" dirty="0">
                <a:solidFill>
                  <a:srgbClr val="000000"/>
                </a:solidFill>
                <a:latin typeface="Calibri"/>
              </a:rPr>
              <a:t> are therefore efficient and sustainable neutron sources.</a:t>
            </a:r>
          </a:p>
          <a:p>
            <a:pPr marL="216000" indent="0">
              <a:lnSpc>
                <a:spcPct val="100000"/>
              </a:lnSpc>
              <a:buNone/>
            </a:pPr>
            <a:endParaRPr lang="en-US" sz="2000" b="0" strike="noStrike" spc="-1" dirty="0">
              <a:solidFill>
                <a:srgbClr val="000000"/>
              </a:solidFill>
              <a:latin typeface="Calibri"/>
            </a:endParaRPr>
          </a:p>
          <a:p>
            <a:pPr marL="216000" indent="0">
              <a:lnSpc>
                <a:spcPct val="100000"/>
              </a:lnSpc>
              <a:buNone/>
            </a:pPr>
            <a:r>
              <a:rPr lang="en-US" sz="2000" b="0" strike="noStrike" spc="-1" dirty="0" err="1">
                <a:solidFill>
                  <a:srgbClr val="000000"/>
                </a:solidFill>
                <a:latin typeface="Calibri"/>
              </a:rPr>
              <a:t>HiCANS</a:t>
            </a:r>
            <a:r>
              <a:rPr lang="en-US" sz="2000" b="0" strike="noStrike" spc="-1" dirty="0">
                <a:solidFill>
                  <a:srgbClr val="000000"/>
                </a:solidFill>
                <a:latin typeface="Calibri"/>
              </a:rPr>
              <a:t>, are competitive to other sources, as seen on the right side. The average extractable brightness is similar </a:t>
            </a:r>
            <a:r>
              <a:rPr lang="en-US" sz="2000" b="0" strike="noStrike" spc="-1" dirty="0" err="1">
                <a:solidFill>
                  <a:srgbClr val="000000"/>
                </a:solidFill>
                <a:latin typeface="Calibri"/>
              </a:rPr>
              <a:t>ot</a:t>
            </a:r>
            <a:r>
              <a:rPr lang="en-US" sz="2000" b="0" strike="noStrike" spc="-1" dirty="0">
                <a:solidFill>
                  <a:srgbClr val="000000"/>
                </a:solidFill>
                <a:latin typeface="Calibri"/>
              </a:rPr>
              <a:t> higher than ISIS or PSI and the peak brightness is above PSI, HZB and can be similar to LLB and MLZ.</a:t>
            </a:r>
          </a:p>
          <a:p>
            <a:pPr marL="216000" indent="0">
              <a:lnSpc>
                <a:spcPct val="100000"/>
              </a:lnSpc>
              <a:buNone/>
            </a:pPr>
            <a:r>
              <a:rPr lang="en-US" sz="2000" b="0" strike="noStrike" spc="-1" dirty="0">
                <a:solidFill>
                  <a:srgbClr val="000000"/>
                </a:solidFill>
                <a:latin typeface="Calibri"/>
              </a:rPr>
              <a:t> </a:t>
            </a:r>
          </a:p>
        </p:txBody>
      </p:sp>
      <p:sp>
        <p:nvSpPr>
          <p:cNvPr id="458" name="PlaceHolder 3"/>
          <p:cNvSpPr>
            <a:spLocks noGrp="1"/>
          </p:cNvSpPr>
          <p:nvPr>
            <p:ph type="sldNum" idx="34"/>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0F77FFA-8542-4238-AD15-801D44382A6B}" type="slidenum">
              <a:rPr kumimoji="0" lang="de-DE" sz="1200" b="0" i="0" u="none" strike="noStrike" kern="1200" cap="none" spc="-1" normalizeH="0" baseline="0" noProof="0">
                <a:ln>
                  <a:noFill/>
                </a:ln>
                <a:solidFill>
                  <a:srgbClr val="000000"/>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1" normalizeH="0" baseline="0" noProof="0">
              <a:ln>
                <a:noFill/>
              </a:ln>
              <a:solidFill>
                <a:srgbClr val="000000"/>
              </a:solidFill>
              <a:effectLst/>
              <a:uLnTx/>
              <a:uFillTx/>
              <a:latin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bwMode="auto">
          <a:xfrm>
            <a:off x="2927350" y="849313"/>
            <a:ext cx="4076700" cy="22923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 name="Notizenplatzhalter 3"/>
          <p:cNvSpPr txBox="1">
            <a:spLocks noGrp="1"/>
          </p:cNvSpPr>
          <p:nvPr>
            <p:ph type="body" idx="1"/>
          </p:nvPr>
        </p:nvSpPr>
        <p:spPr>
          <a:xfrm>
            <a:off x="993141" y="3226973"/>
            <a:ext cx="6079845" cy="1254177"/>
          </a:xfrm>
          <a:prstGeom prst="rect">
            <a:avLst/>
          </a:prstGeom>
          <a:noFill/>
        </p:spPr>
        <p:txBody>
          <a:bodyPr wrap="none" rtlCol="0">
            <a:spAutoFit/>
          </a:bodyPr>
          <a:lstStyle/>
          <a:p>
            <a:pPr marL="358433" indent="-358433">
              <a:buFont typeface="Wingdings" panose="05000000000000000000" pitchFamily="2" charset="2"/>
              <a:buChar char="ü"/>
            </a:pPr>
            <a:r>
              <a:rPr lang="en-US" sz="2500" dirty="0"/>
              <a:t>Wedge shaped target within moderator</a:t>
            </a:r>
          </a:p>
          <a:p>
            <a:pPr marL="358433" indent="-358433">
              <a:buFont typeface="Wingdings" panose="05000000000000000000" pitchFamily="2" charset="2"/>
              <a:buChar char="ü"/>
            </a:pPr>
            <a:r>
              <a:rPr lang="en-US" sz="2500" dirty="0"/>
              <a:t>Cold “finger moderator”</a:t>
            </a:r>
          </a:p>
          <a:p>
            <a:pPr marL="358433" indent="-358433">
              <a:buFont typeface="Wingdings" panose="05000000000000000000" pitchFamily="2" charset="2"/>
              <a:buChar char="ü"/>
            </a:pPr>
            <a:r>
              <a:rPr lang="en-US" sz="2500" dirty="0"/>
              <a:t>Direct coupled neutron optics</a:t>
            </a:r>
          </a:p>
        </p:txBody>
      </p:sp>
    </p:spTree>
    <p:extLst>
      <p:ext uri="{BB962C8B-B14F-4D97-AF65-F5344CB8AC3E}">
        <p14:creationId xmlns:p14="http://schemas.microsoft.com/office/powerpoint/2010/main" val="2740516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 name="PlaceHolder 1"/>
          <p:cNvSpPr>
            <a:spLocks noGrp="1" noRot="1" noChangeAspect="1"/>
          </p:cNvSpPr>
          <p:nvPr>
            <p:ph type="sldImg"/>
          </p:nvPr>
        </p:nvSpPr>
        <p:spPr>
          <a:xfrm>
            <a:off x="685800" y="1143000"/>
            <a:ext cx="5486400" cy="3086100"/>
          </a:xfrm>
          <a:prstGeom prst="rect">
            <a:avLst/>
          </a:prstGeom>
          <a:ln w="0">
            <a:noFill/>
          </a:ln>
        </p:spPr>
      </p:sp>
      <p:sp>
        <p:nvSpPr>
          <p:cNvPr id="460"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0">
              <a:lnSpc>
                <a:spcPct val="100000"/>
              </a:lnSpc>
              <a:buNone/>
            </a:pPr>
            <a:r>
              <a:rPr lang="en-GB" sz="2000" b="0" strike="noStrike" spc="-1" dirty="0">
                <a:solidFill>
                  <a:srgbClr val="000000"/>
                </a:solidFill>
                <a:latin typeface="Calibri"/>
              </a:rPr>
              <a:t>We published a TDR about the accelerator with our partners at IAP Frankfurt, who are accelerator experts. We worked on the target station and the moderators, the instrumentation with the contribution of many external experts and the TDR about infrastructure and sustainability. If anyone is interested, I would highly recommend the summery of all volumes.</a:t>
            </a:r>
          </a:p>
        </p:txBody>
      </p:sp>
      <p:sp>
        <p:nvSpPr>
          <p:cNvPr id="461" name="PlaceHolder 3"/>
          <p:cNvSpPr>
            <a:spLocks noGrp="1"/>
          </p:cNvSpPr>
          <p:nvPr>
            <p:ph type="sldNum" idx="35"/>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851C83C-AE59-4168-9F35-17C9118C27EC}" type="slidenum">
              <a:rPr kumimoji="0" lang="de-DE" sz="1200" b="0" i="0" u="none" strike="noStrike" kern="1200" cap="none" spc="-1" normalizeH="0" baseline="0" noProof="0">
                <a:ln>
                  <a:noFill/>
                </a:ln>
                <a:solidFill>
                  <a:srgbClr val="000000"/>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1" normalizeH="0" baseline="0" noProof="0">
              <a:ln>
                <a:noFill/>
              </a:ln>
              <a:solidFill>
                <a:srgbClr val="000000"/>
              </a:solidFill>
              <a:effectLst/>
              <a:uLnTx/>
              <a:uFillTx/>
              <a:latin typeface="Calibri"/>
            </a:endParaRPr>
          </a:p>
        </p:txBody>
      </p:sp>
    </p:spTree>
    <p:extLst>
      <p:ext uri="{BB962C8B-B14F-4D97-AF65-F5344CB8AC3E}">
        <p14:creationId xmlns:p14="http://schemas.microsoft.com/office/powerpoint/2010/main" val="4643005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E713E3ED-78BF-4AEF-A5C2-46B7E751DB0E}"/>
              </a:ext>
            </a:extLst>
          </p:cNvPr>
          <p:cNvSpPr/>
          <p:nvPr userDrawn="1"/>
        </p:nvSpPr>
        <p:spPr>
          <a:xfrm>
            <a:off x="0" y="342000"/>
            <a:ext cx="12192000" cy="5067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itle 1"/>
          <p:cNvSpPr>
            <a:spLocks noGrp="1"/>
          </p:cNvSpPr>
          <p:nvPr>
            <p:ph type="ctrTitle" hasCustomPrompt="1"/>
          </p:nvPr>
        </p:nvSpPr>
        <p:spPr>
          <a:xfrm>
            <a:off x="731839" y="537344"/>
            <a:ext cx="10728323" cy="623404"/>
          </a:xfrm>
        </p:spPr>
        <p:txBody>
          <a:bodyPr anchor="t"/>
          <a:lstStyle>
            <a:lvl1pPr algn="l">
              <a:lnSpc>
                <a:spcPct val="114000"/>
              </a:lnSpc>
              <a:spcBef>
                <a:spcPts val="0"/>
              </a:spcBef>
              <a:defRPr sz="3200" spc="0" baseline="0">
                <a:solidFill>
                  <a:schemeClr val="bg1"/>
                </a:solidFill>
              </a:defRPr>
            </a:lvl1pPr>
          </a:lstStyle>
          <a:p>
            <a:r>
              <a:rPr lang="de-DE" dirty="0"/>
              <a:t>Headline der Präsentation</a:t>
            </a:r>
            <a:endParaRPr lang="en-US" dirty="0"/>
          </a:p>
        </p:txBody>
      </p:sp>
      <p:sp>
        <p:nvSpPr>
          <p:cNvPr id="3" name="Subtitle 2"/>
          <p:cNvSpPr>
            <a:spLocks noGrp="1"/>
          </p:cNvSpPr>
          <p:nvPr>
            <p:ph type="subTitle" idx="1" hasCustomPrompt="1"/>
          </p:nvPr>
        </p:nvSpPr>
        <p:spPr>
          <a:xfrm>
            <a:off x="731837" y="2444192"/>
            <a:ext cx="10728325" cy="516756"/>
          </a:xfrm>
        </p:spPr>
        <p:txBody>
          <a:bodyPr/>
          <a:lstStyle>
            <a:lvl1pPr marL="0" indent="0" algn="l">
              <a:buNone/>
              <a:defRPr sz="1600" cap="all" spc="6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Datum  |  Name</a:t>
            </a:r>
            <a:endParaRPr lang="en-US" dirty="0"/>
          </a:p>
        </p:txBody>
      </p:sp>
      <p:sp>
        <p:nvSpPr>
          <p:cNvPr id="12" name="Textplatzhalter 10">
            <a:extLst>
              <a:ext uri="{FF2B5EF4-FFF2-40B4-BE49-F238E27FC236}">
                <a16:creationId xmlns:a16="http://schemas.microsoft.com/office/drawing/2014/main" id="{D585CE71-710A-4145-8AA7-7070BBC1B76C}"/>
              </a:ext>
            </a:extLst>
          </p:cNvPr>
          <p:cNvSpPr>
            <a:spLocks noGrp="1"/>
          </p:cNvSpPr>
          <p:nvPr>
            <p:ph type="body" sz="quarter" idx="12" hasCustomPrompt="1"/>
          </p:nvPr>
        </p:nvSpPr>
        <p:spPr>
          <a:xfrm>
            <a:off x="731837" y="1088740"/>
            <a:ext cx="10728325" cy="727162"/>
          </a:xfrm>
        </p:spPr>
        <p:txBody>
          <a:bodyPr/>
          <a:lstStyle>
            <a:lvl1pPr marL="0" indent="0">
              <a:lnSpc>
                <a:spcPct val="114000"/>
              </a:lnSpc>
              <a:spcBef>
                <a:spcPts val="0"/>
              </a:spcBef>
              <a:spcAft>
                <a:spcPts val="0"/>
              </a:spcAft>
              <a:buNone/>
              <a:defRPr sz="3200" b="1" cap="all" spc="0" baseline="0">
                <a:solidFill>
                  <a:schemeClr val="accent2"/>
                </a:solidFill>
              </a:defRPr>
            </a:lvl1pPr>
          </a:lstStyle>
          <a:p>
            <a:pPr lvl="0"/>
            <a:r>
              <a:rPr lang="de-DE" dirty="0" err="1"/>
              <a:t>Subline</a:t>
            </a:r>
            <a:r>
              <a:rPr lang="de-DE" dirty="0"/>
              <a:t> der Präsentation</a:t>
            </a:r>
          </a:p>
        </p:txBody>
      </p:sp>
      <p:sp>
        <p:nvSpPr>
          <p:cNvPr id="5" name="Textplatzhalter 4">
            <a:extLst>
              <a:ext uri="{FF2B5EF4-FFF2-40B4-BE49-F238E27FC236}">
                <a16:creationId xmlns:a16="http://schemas.microsoft.com/office/drawing/2014/main" id="{57CEB1C7-3CEB-41C0-967D-A5811A09D937}"/>
              </a:ext>
            </a:extLst>
          </p:cNvPr>
          <p:cNvSpPr>
            <a:spLocks noGrp="1"/>
          </p:cNvSpPr>
          <p:nvPr>
            <p:ph type="body" sz="quarter" idx="13" hasCustomPrompt="1"/>
          </p:nvPr>
        </p:nvSpPr>
        <p:spPr>
          <a:xfrm>
            <a:off x="359532" y="6423285"/>
            <a:ext cx="2304000" cy="118800"/>
          </a:xfrm>
          <a:blipFill>
            <a:blip r:embed="rId2"/>
            <a:stretch>
              <a:fillRect/>
            </a:stretch>
          </a:blipFill>
        </p:spPr>
        <p:txBody>
          <a:bodyPr/>
          <a:lstStyle>
            <a:lvl1pPr marL="0" indent="0">
              <a:buNone/>
              <a:defRPr sz="200">
                <a:solidFill>
                  <a:schemeClr val="bg1"/>
                </a:solidFill>
              </a:defRPr>
            </a:lvl1pPr>
          </a:lstStyle>
          <a:p>
            <a:pPr lvl="0"/>
            <a:r>
              <a:rPr lang="de-DE" dirty="0"/>
              <a:t> </a:t>
            </a:r>
          </a:p>
        </p:txBody>
      </p:sp>
      <p:pic>
        <p:nvPicPr>
          <p:cNvPr id="10" name="Grafik 9">
            <a:extLst>
              <a:ext uri="{FF2B5EF4-FFF2-40B4-BE49-F238E27FC236}">
                <a16:creationId xmlns:a16="http://schemas.microsoft.com/office/drawing/2014/main" id="{A0BABBA3-207B-428D-8CD0-97794373E0F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38656" y="6005352"/>
            <a:ext cx="1881980" cy="548854"/>
          </a:xfrm>
          <a:prstGeom prst="rect">
            <a:avLst/>
          </a:prstGeom>
        </p:spPr>
      </p:pic>
    </p:spTree>
    <p:extLst>
      <p:ext uri="{BB962C8B-B14F-4D97-AF65-F5344CB8AC3E}">
        <p14:creationId xmlns:p14="http://schemas.microsoft.com/office/powerpoint/2010/main" val="4195520137"/>
      </p:ext>
    </p:extLst>
  </p:cSld>
  <p:clrMapOvr>
    <a:masterClrMapping/>
  </p:clrMapOvr>
  <p:extLst>
    <p:ext uri="{DCECCB84-F9BA-43D5-87BE-67443E8EF086}">
      <p15:sldGuideLst xmlns:p15="http://schemas.microsoft.com/office/powerpoint/2012/main">
        <p15:guide id="1" pos="461" userDrawn="1">
          <p15:clr>
            <a:srgbClr val="FBAE40"/>
          </p15:clr>
        </p15:guide>
        <p15:guide id="2" pos="721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960000" y="1988841"/>
            <a:ext cx="10766987" cy="4104455"/>
          </a:xfrm>
          <a:prstGeom prst="rect">
            <a:avLst/>
          </a:prstGeom>
        </p:spPr>
        <p:txBody>
          <a:bodyPr lIns="0" tIns="0" rIns="0" bIns="0"/>
          <a:lstStyle>
            <a:lvl1pPr marL="0" indent="0">
              <a:buClr>
                <a:srgbClr val="005B82"/>
              </a:buClr>
              <a:buSzPct val="80000"/>
              <a:buFontTx/>
              <a:buNone/>
              <a:defRPr sz="2200" baseline="0">
                <a:latin typeface="Arial" pitchFamily="34" charset="0"/>
                <a:cs typeface="Arial" pitchFamily="34" charset="0"/>
              </a:defRPr>
            </a:lvl1pPr>
            <a:lvl2pPr marL="457200" indent="0">
              <a:buClr>
                <a:srgbClr val="005B82"/>
              </a:buClr>
              <a:buSzPct val="80000"/>
              <a:buFont typeface="Wingdings" pitchFamily="2" charset="2"/>
              <a:buNone/>
              <a:defRPr sz="2200">
                <a:latin typeface="Arial" pitchFamily="34" charset="0"/>
                <a:cs typeface="Arial" pitchFamily="34" charset="0"/>
              </a:defRPr>
            </a:lvl2pPr>
            <a:lvl3pPr marL="1143000" indent="-228600">
              <a:buClr>
                <a:srgbClr val="005B82"/>
              </a:buClr>
              <a:buSzPct val="80000"/>
              <a:buFont typeface="Wingdings" pitchFamily="2" charset="2"/>
              <a:buChar char="§"/>
              <a:defRPr sz="2200">
                <a:latin typeface="Arial" pitchFamily="34" charset="0"/>
                <a:cs typeface="Arial" pitchFamily="34" charset="0"/>
              </a:defRPr>
            </a:lvl3pPr>
            <a:lvl4pPr marL="1600200" indent="-228600">
              <a:buClr>
                <a:srgbClr val="005B82"/>
              </a:buClr>
              <a:buSzPct val="80000"/>
              <a:buFont typeface="Wingdings" pitchFamily="2" charset="2"/>
              <a:buChar char="§"/>
              <a:defRPr sz="2200">
                <a:latin typeface="Arial" pitchFamily="34" charset="0"/>
                <a:cs typeface="Arial" pitchFamily="34" charset="0"/>
              </a:defRPr>
            </a:lvl4pPr>
            <a:lvl5pPr marL="2057400" indent="-228600">
              <a:buClr>
                <a:srgbClr val="005B82"/>
              </a:buClr>
              <a:buSzPct val="80000"/>
              <a:buFont typeface="Wingdings" pitchFamily="2" charset="2"/>
              <a:buChar char="§"/>
              <a:defRPr sz="2200">
                <a:latin typeface="Arial" pitchFamily="34" charset="0"/>
                <a:cs typeface="Arial" pitchFamily="34" charset="0"/>
              </a:defRPr>
            </a:lvl5pPr>
          </a:lstStyle>
          <a:p>
            <a:pPr lvl="0"/>
            <a:r>
              <a:rPr lang="de-DE" dirty="0"/>
              <a:t>Textmasterformate durch Klicken bearbeiten</a:t>
            </a:r>
          </a:p>
          <a:p>
            <a:pPr lvl="1"/>
            <a:r>
              <a:rPr lang="de-DE" dirty="0"/>
              <a:t>Zweite Ebene</a:t>
            </a:r>
          </a:p>
          <a:p>
            <a:pPr lvl="2"/>
            <a:r>
              <a:rPr lang="de-DE" dirty="0"/>
              <a:t>Dritte Ebene</a:t>
            </a:r>
          </a:p>
        </p:txBody>
      </p:sp>
      <p:sp>
        <p:nvSpPr>
          <p:cNvPr id="7" name="Inhaltsplatzhalter 2"/>
          <p:cNvSpPr>
            <a:spLocks noGrp="1"/>
          </p:cNvSpPr>
          <p:nvPr>
            <p:ph idx="17"/>
          </p:nvPr>
        </p:nvSpPr>
        <p:spPr>
          <a:xfrm>
            <a:off x="960000" y="1152000"/>
            <a:ext cx="9985109" cy="576064"/>
          </a:xfrm>
          <a:prstGeom prst="rect">
            <a:avLst/>
          </a:prstGeom>
        </p:spPr>
        <p:txBody>
          <a:bodyPr lIns="0" tIns="0" rIns="0" bIns="0"/>
          <a:lstStyle>
            <a:lvl1pPr marL="0" indent="0">
              <a:buClr>
                <a:srgbClr val="005B82"/>
              </a:buClr>
              <a:buSzPct val="80000"/>
              <a:buFontTx/>
              <a:buNone/>
              <a:defRPr sz="2800" b="1" baseline="0">
                <a:solidFill>
                  <a:srgbClr val="005B82"/>
                </a:solidFill>
                <a:latin typeface="Arial" pitchFamily="34" charset="0"/>
                <a:cs typeface="Arial" pitchFamily="34" charset="0"/>
              </a:defRPr>
            </a:lvl1pPr>
            <a:lvl2pPr marL="457200" indent="0">
              <a:buClr>
                <a:srgbClr val="005B82"/>
              </a:buClr>
              <a:buSzPct val="80000"/>
              <a:buFont typeface="Wingdings" pitchFamily="2" charset="2"/>
              <a:buNone/>
              <a:defRPr sz="2200">
                <a:latin typeface="Arial" pitchFamily="34" charset="0"/>
                <a:cs typeface="Arial" pitchFamily="34" charset="0"/>
              </a:defRPr>
            </a:lvl2pPr>
            <a:lvl3pPr marL="1143000" indent="-228600">
              <a:buClr>
                <a:srgbClr val="005B82"/>
              </a:buClr>
              <a:buSzPct val="80000"/>
              <a:buFont typeface="Wingdings" pitchFamily="2" charset="2"/>
              <a:buChar char="§"/>
              <a:defRPr sz="2200">
                <a:latin typeface="Arial" pitchFamily="34" charset="0"/>
                <a:cs typeface="Arial" pitchFamily="34" charset="0"/>
              </a:defRPr>
            </a:lvl3pPr>
            <a:lvl4pPr marL="1600200" indent="-228600">
              <a:buClr>
                <a:srgbClr val="005B82"/>
              </a:buClr>
              <a:buSzPct val="80000"/>
              <a:buFont typeface="Wingdings" pitchFamily="2" charset="2"/>
              <a:buChar char="§"/>
              <a:defRPr sz="2200">
                <a:latin typeface="Arial" pitchFamily="34" charset="0"/>
                <a:cs typeface="Arial" pitchFamily="34" charset="0"/>
              </a:defRPr>
            </a:lvl4pPr>
            <a:lvl5pPr marL="2057400" indent="-228600">
              <a:buClr>
                <a:srgbClr val="005B82"/>
              </a:buClr>
              <a:buSzPct val="80000"/>
              <a:buFont typeface="Wingdings" pitchFamily="2" charset="2"/>
              <a:buChar char="§"/>
              <a:defRPr sz="2200">
                <a:latin typeface="Arial" pitchFamily="34" charset="0"/>
                <a:cs typeface="Arial" pitchFamily="34" charset="0"/>
              </a:defRPr>
            </a:lvl5pPr>
          </a:lstStyle>
          <a:p>
            <a:pPr lvl="0"/>
            <a:r>
              <a:rPr lang="de-DE" dirty="0"/>
              <a:t>Textmasterformate durch Klicken bearbeiten</a:t>
            </a:r>
          </a:p>
        </p:txBody>
      </p:sp>
      <p:sp>
        <p:nvSpPr>
          <p:cNvPr id="4" name="Datumsplatzhalter 3"/>
          <p:cNvSpPr>
            <a:spLocks noGrp="1"/>
          </p:cNvSpPr>
          <p:nvPr>
            <p:ph type="dt" sz="half" idx="18"/>
          </p:nvPr>
        </p:nvSpPr>
        <p:spPr/>
        <p:txBody>
          <a:bodyPr/>
          <a:lstStyle>
            <a:lvl1pPr>
              <a:defRPr/>
            </a:lvl1pPr>
          </a:lstStyle>
          <a:p>
            <a:r>
              <a:rPr lang="de-DE" altLang="de-DE" dirty="0"/>
              <a:t>2. Juni 2016</a:t>
            </a:r>
          </a:p>
        </p:txBody>
      </p:sp>
      <p:sp>
        <p:nvSpPr>
          <p:cNvPr id="5" name="Fußzeilenplatzhalter 4"/>
          <p:cNvSpPr>
            <a:spLocks noGrp="1"/>
          </p:cNvSpPr>
          <p:nvPr>
            <p:ph type="ftr" sz="quarter" idx="19"/>
          </p:nvPr>
        </p:nvSpPr>
        <p:spPr>
          <a:xfrm>
            <a:off x="4165600" y="6356351"/>
            <a:ext cx="3860800" cy="365125"/>
          </a:xfrm>
          <a:prstGeom prst="rect">
            <a:avLst/>
          </a:prstGeom>
        </p:spPr>
        <p:txBody>
          <a:bodyPr/>
          <a:lstStyle>
            <a:lvl1pPr>
              <a:defRPr/>
            </a:lvl1pPr>
          </a:lstStyle>
          <a:p>
            <a:pPr>
              <a:defRPr/>
            </a:pPr>
            <a:endParaRPr lang="de-DE"/>
          </a:p>
        </p:txBody>
      </p:sp>
      <p:sp>
        <p:nvSpPr>
          <p:cNvPr id="6" name="Foliennummernplatzhalter 5"/>
          <p:cNvSpPr>
            <a:spLocks noGrp="1"/>
          </p:cNvSpPr>
          <p:nvPr>
            <p:ph type="sldNum" sz="quarter" idx="20"/>
          </p:nvPr>
        </p:nvSpPr>
        <p:spPr/>
        <p:txBody>
          <a:bodyPr/>
          <a:lstStyle>
            <a:lvl1pPr>
              <a:defRPr/>
            </a:lvl1pPr>
          </a:lstStyle>
          <a:p>
            <a:pPr>
              <a:defRPr/>
            </a:pPr>
            <a:fld id="{E51EB6C5-F86C-4309-88AB-4F4F0AECB10C}" type="slidenum">
              <a:rPr lang="de-DE"/>
              <a:pPr>
                <a:defRPr/>
              </a:pPr>
              <a:t>‹#›</a:t>
            </a:fld>
            <a:endParaRPr lang="de-DE" dirty="0"/>
          </a:p>
        </p:txBody>
      </p:sp>
    </p:spTree>
    <p:extLst>
      <p:ext uri="{BB962C8B-B14F-4D97-AF65-F5344CB8AC3E}">
        <p14:creationId xmlns:p14="http://schemas.microsoft.com/office/powerpoint/2010/main" val="1256413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Abschnitts-&#10;überschrift">
    <p:spTree>
      <p:nvGrpSpPr>
        <p:cNvPr id="1" name=""/>
        <p:cNvGrpSpPr/>
        <p:nvPr/>
      </p:nvGrpSpPr>
      <p:grpSpPr>
        <a:xfrm>
          <a:off x="0" y="0"/>
          <a:ext cx="0" cy="0"/>
          <a:chOff x="0" y="0"/>
          <a:chExt cx="0" cy="0"/>
        </a:xfrm>
      </p:grpSpPr>
      <p:sp>
        <p:nvSpPr>
          <p:cNvPr id="12" name="Textfeld 11"/>
          <p:cNvSpPr txBox="1"/>
          <p:nvPr userDrawn="1"/>
        </p:nvSpPr>
        <p:spPr>
          <a:xfrm>
            <a:off x="9153600" y="6595201"/>
            <a:ext cx="2703200" cy="169277"/>
          </a:xfrm>
          <a:prstGeom prst="rect">
            <a:avLst/>
          </a:prstGeom>
          <a:noFill/>
        </p:spPr>
        <p:txBody>
          <a:bodyPr wrap="square" lIns="0" tIns="0" rIns="0" bIns="0" rtlCol="0">
            <a:spAutoFit/>
          </a:bodyPr>
          <a:lstStyle/>
          <a:p>
            <a:pPr>
              <a:defRPr/>
            </a:pPr>
            <a:r>
              <a:rPr lang="en-GB" sz="1100" dirty="0">
                <a:solidFill>
                  <a:schemeClr val="bg1"/>
                </a:solidFill>
                <a:latin typeface="Arial" panose="020B0604020202020204" pitchFamily="34" charset="0"/>
                <a:cs typeface="Arial" panose="020B0604020202020204" pitchFamily="34" charset="0"/>
              </a:rPr>
              <a:t>	</a:t>
            </a:r>
            <a:endParaRPr lang="de-DE" sz="1100" dirty="0">
              <a:solidFill>
                <a:schemeClr val="bg1"/>
              </a:solidFill>
              <a:latin typeface="Arial" panose="020B0604020202020204" pitchFamily="34" charset="0"/>
              <a:cs typeface="Arial" panose="020B0604020202020204" pitchFamily="34" charset="0"/>
            </a:endParaRPr>
          </a:p>
        </p:txBody>
      </p:sp>
      <p:sp>
        <p:nvSpPr>
          <p:cNvPr id="11" name="Textplatzhalter 2"/>
          <p:cNvSpPr>
            <a:spLocks noGrp="1"/>
          </p:cNvSpPr>
          <p:nvPr>
            <p:ph type="body" sz="quarter" idx="10" hasCustomPrompt="1"/>
          </p:nvPr>
        </p:nvSpPr>
        <p:spPr>
          <a:xfrm>
            <a:off x="480485" y="292802"/>
            <a:ext cx="7823823" cy="543839"/>
          </a:xfrm>
          <a:prstGeom prst="rect">
            <a:avLst/>
          </a:prstGeom>
        </p:spPr>
        <p:txBody>
          <a:bodyPr lIns="0" tIns="0" rIns="0" bIns="0"/>
          <a:lstStyle>
            <a:lvl1pPr marL="0" indent="0">
              <a:buNone/>
              <a:defRPr sz="2900" b="1">
                <a:solidFill>
                  <a:srgbClr val="0A2D6E"/>
                </a:solidFill>
                <a:latin typeface="Arial" panose="020B0604020202020204" pitchFamily="34" charset="0"/>
                <a:cs typeface="Arial" panose="020B0604020202020204" pitchFamily="34" charset="0"/>
              </a:defRPr>
            </a:lvl1pPr>
          </a:lstStyle>
          <a:p>
            <a:pPr lvl="0"/>
            <a:r>
              <a:rPr lang="de-DE" dirty="0"/>
              <a:t>FOLIENTITEL, INSGESAMT ZWEIZEILIG</a:t>
            </a:r>
          </a:p>
        </p:txBody>
      </p:sp>
      <p:sp>
        <p:nvSpPr>
          <p:cNvPr id="13" name="Textplatzhalter 4"/>
          <p:cNvSpPr>
            <a:spLocks noGrp="1"/>
          </p:cNvSpPr>
          <p:nvPr>
            <p:ph type="body" sz="quarter" idx="11" hasCustomPrompt="1"/>
          </p:nvPr>
        </p:nvSpPr>
        <p:spPr>
          <a:xfrm>
            <a:off x="478365" y="836642"/>
            <a:ext cx="8786075" cy="672093"/>
          </a:xfrm>
          <a:prstGeom prst="rect">
            <a:avLst/>
          </a:prstGeom>
        </p:spPr>
        <p:txBody>
          <a:bodyPr lIns="0" tIns="0" rIns="47999" bIns="0"/>
          <a:lstStyle>
            <a:lvl1pPr marL="0" indent="0">
              <a:buNone/>
              <a:defRPr sz="2700">
                <a:solidFill>
                  <a:srgbClr val="005AA0"/>
                </a:solidFill>
                <a:latin typeface="Arial" panose="020B0604020202020204" pitchFamily="34" charset="0"/>
                <a:cs typeface="Arial" panose="020B0604020202020204" pitchFamily="34" charset="0"/>
              </a:defRPr>
            </a:lvl1pPr>
            <a:lvl2pPr>
              <a:defRPr sz="2700">
                <a:solidFill>
                  <a:srgbClr val="005AA0"/>
                </a:solidFill>
                <a:latin typeface="Arial" panose="020B0604020202020204" pitchFamily="34" charset="0"/>
                <a:cs typeface="Arial" panose="020B0604020202020204" pitchFamily="34" charset="0"/>
              </a:defRPr>
            </a:lvl2pPr>
            <a:lvl3pPr>
              <a:defRPr sz="2700">
                <a:solidFill>
                  <a:srgbClr val="005AA0"/>
                </a:solidFill>
                <a:latin typeface="Arial" panose="020B0604020202020204" pitchFamily="34" charset="0"/>
                <a:cs typeface="Arial" panose="020B0604020202020204" pitchFamily="34" charset="0"/>
              </a:defRPr>
            </a:lvl3pPr>
            <a:lvl4pPr>
              <a:defRPr sz="2700">
                <a:solidFill>
                  <a:srgbClr val="005AA0"/>
                </a:solidFill>
                <a:latin typeface="Arial" panose="020B0604020202020204" pitchFamily="34" charset="0"/>
                <a:cs typeface="Arial" panose="020B0604020202020204" pitchFamily="34" charset="0"/>
              </a:defRPr>
            </a:lvl4pPr>
            <a:lvl5pPr>
              <a:defRPr sz="2700">
                <a:solidFill>
                  <a:srgbClr val="005AA0"/>
                </a:solidFill>
                <a:latin typeface="Arial" panose="020B0604020202020204" pitchFamily="34" charset="0"/>
                <a:cs typeface="Arial" panose="020B0604020202020204" pitchFamily="34" charset="0"/>
              </a:defRPr>
            </a:lvl5pPr>
          </a:lstStyle>
          <a:p>
            <a:pPr lvl="0"/>
            <a:r>
              <a:rPr lang="de-DE" dirty="0"/>
              <a:t>Entweder zweizeiliger Titel oder Titel mit Subheadline</a:t>
            </a:r>
          </a:p>
        </p:txBody>
      </p:sp>
      <p:sp>
        <p:nvSpPr>
          <p:cNvPr id="5" name="Bildplatzhalter 4"/>
          <p:cNvSpPr>
            <a:spLocks noGrp="1"/>
          </p:cNvSpPr>
          <p:nvPr>
            <p:ph type="pic" sz="quarter" idx="12"/>
          </p:nvPr>
        </p:nvSpPr>
        <p:spPr>
          <a:xfrm>
            <a:off x="6384001" y="1748367"/>
            <a:ext cx="5456767" cy="4563533"/>
          </a:xfrm>
          <a:prstGeom prst="rect">
            <a:avLst/>
          </a:prstGeom>
          <a:solidFill>
            <a:srgbClr val="5A696E">
              <a:alpha val="20000"/>
            </a:srgbClr>
          </a:solidFill>
        </p:spPr>
        <p:txBody>
          <a:bodyPr/>
          <a:lstStyle/>
          <a:p>
            <a:endParaRPr lang="de-DE" dirty="0"/>
          </a:p>
        </p:txBody>
      </p:sp>
      <p:sp>
        <p:nvSpPr>
          <p:cNvPr id="14" name="Textplatzhalter 4"/>
          <p:cNvSpPr>
            <a:spLocks noGrp="1"/>
          </p:cNvSpPr>
          <p:nvPr>
            <p:ph type="body" sz="quarter" idx="13" hasCustomPrompt="1"/>
          </p:nvPr>
        </p:nvSpPr>
        <p:spPr>
          <a:xfrm>
            <a:off x="480000" y="1748367"/>
            <a:ext cx="5327960" cy="4563533"/>
          </a:xfrm>
          <a:prstGeom prst="rect">
            <a:avLst/>
          </a:prstGeom>
        </p:spPr>
        <p:txBody>
          <a:bodyPr lIns="0" tIns="0" rIns="47999" bIns="0"/>
          <a:lstStyle>
            <a:lvl1pPr marL="0" indent="0">
              <a:lnSpc>
                <a:spcPts val="2400"/>
              </a:lnSpc>
              <a:spcBef>
                <a:spcPts val="0"/>
              </a:spcBef>
              <a:buNone/>
              <a:defRPr sz="1600" b="0" baseline="0">
                <a:solidFill>
                  <a:schemeClr val="tx1"/>
                </a:solidFill>
                <a:latin typeface="Arial" panose="020B0604020202020204" pitchFamily="34" charset="0"/>
                <a:cs typeface="Arial" panose="020B0604020202020204" pitchFamily="34" charset="0"/>
              </a:defRPr>
            </a:lvl1pPr>
            <a:lvl2pPr>
              <a:defRPr sz="2700">
                <a:solidFill>
                  <a:srgbClr val="005AA0"/>
                </a:solidFill>
                <a:latin typeface="Arial" panose="020B0604020202020204" pitchFamily="34" charset="0"/>
                <a:cs typeface="Arial" panose="020B0604020202020204" pitchFamily="34" charset="0"/>
              </a:defRPr>
            </a:lvl2pPr>
            <a:lvl3pPr>
              <a:defRPr sz="2700">
                <a:solidFill>
                  <a:srgbClr val="005AA0"/>
                </a:solidFill>
                <a:latin typeface="Arial" panose="020B0604020202020204" pitchFamily="34" charset="0"/>
                <a:cs typeface="Arial" panose="020B0604020202020204" pitchFamily="34" charset="0"/>
              </a:defRPr>
            </a:lvl3pPr>
            <a:lvl4pPr>
              <a:defRPr sz="2700">
                <a:solidFill>
                  <a:srgbClr val="005AA0"/>
                </a:solidFill>
                <a:latin typeface="Arial" panose="020B0604020202020204" pitchFamily="34" charset="0"/>
                <a:cs typeface="Arial" panose="020B0604020202020204" pitchFamily="34" charset="0"/>
              </a:defRPr>
            </a:lvl4pPr>
            <a:lvl5pPr>
              <a:defRPr sz="2700">
                <a:solidFill>
                  <a:srgbClr val="005AA0"/>
                </a:solidFill>
                <a:latin typeface="Arial" panose="020B0604020202020204" pitchFamily="34" charset="0"/>
                <a:cs typeface="Arial" panose="020B0604020202020204" pitchFamily="34" charset="0"/>
              </a:defRPr>
            </a:lvl5pPr>
          </a:lstStyle>
          <a:p>
            <a:pPr lvl="0"/>
            <a:r>
              <a:rPr lang="de-DE" dirty="0"/>
              <a:t>Hervorhebungen erfolgen in der Arial </a:t>
            </a:r>
            <a:r>
              <a:rPr lang="de-DE" dirty="0" err="1"/>
              <a:t>Bold</a:t>
            </a:r>
            <a:r>
              <a:rPr lang="de-DE" dirty="0"/>
              <a:t>. Der Fließtext kann auch in einem zweispaltigen Layout stattfinden. </a:t>
            </a:r>
            <a:br>
              <a:rPr lang="de-DE" dirty="0"/>
            </a:br>
            <a:r>
              <a:rPr lang="de-DE" dirty="0"/>
              <a:t>Es können beide Spalten mit Text bespielt werden, oder aber man nutzt eine Spalte für den Einsatz von Bildern </a:t>
            </a:r>
            <a:br>
              <a:rPr lang="de-DE" dirty="0"/>
            </a:br>
            <a:r>
              <a:rPr lang="de-DE" dirty="0"/>
              <a:t>oder Info-grafiken. Entweder über die ganze Fläche, </a:t>
            </a:r>
            <a:br>
              <a:rPr lang="de-DE" dirty="0"/>
            </a:br>
            <a:r>
              <a:rPr lang="de-DE" dirty="0"/>
              <a:t>oder mehrere kleine Bilder unterteilt in einzelne Flächen.</a:t>
            </a:r>
          </a:p>
          <a:p>
            <a:pPr lvl="0"/>
            <a:endParaRPr lang="de-DE" dirty="0"/>
          </a:p>
          <a:p>
            <a:pPr lvl="0"/>
            <a:r>
              <a:rPr lang="de-DE" dirty="0"/>
              <a:t>Subheadlines im Text werden in Blau gesetzt. Danach kann wieder Fließtext folgen, oder aber es werden </a:t>
            </a:r>
            <a:r>
              <a:rPr lang="de-DE" dirty="0" err="1"/>
              <a:t>Bulletpoints</a:t>
            </a:r>
            <a:r>
              <a:rPr lang="de-DE" dirty="0"/>
              <a:t> eingesetzt. Hier kann individuell je nach</a:t>
            </a:r>
            <a:br>
              <a:rPr lang="de-DE" dirty="0"/>
            </a:br>
            <a:r>
              <a:rPr lang="de-DE" dirty="0"/>
              <a:t> Inhalt entschieden werden.</a:t>
            </a:r>
          </a:p>
        </p:txBody>
      </p:sp>
      <p:sp>
        <p:nvSpPr>
          <p:cNvPr id="10" name="Foliennummernplatzhalter 5"/>
          <p:cNvSpPr>
            <a:spLocks noGrp="1"/>
          </p:cNvSpPr>
          <p:nvPr>
            <p:ph type="sldNum" sz="quarter" idx="4"/>
          </p:nvPr>
        </p:nvSpPr>
        <p:spPr>
          <a:xfrm>
            <a:off x="11171067" y="6497651"/>
            <a:ext cx="685733" cy="366183"/>
          </a:xfrm>
          <a:prstGeom prst="rect">
            <a:avLst/>
          </a:prstGeom>
        </p:spPr>
        <p:txBody>
          <a:bodyPr vert="horz" lIns="0" tIns="0" rIns="0" bIns="0" rtlCol="0" anchor="ctr"/>
          <a:lstStyle>
            <a:lvl1pPr algn="r">
              <a:defRPr sz="1100">
                <a:solidFill>
                  <a:schemeClr val="bg1"/>
                </a:solidFill>
                <a:latin typeface="Arial" panose="020B0604020202020204" pitchFamily="34" charset="0"/>
                <a:cs typeface="Arial" panose="020B0604020202020204" pitchFamily="34" charset="0"/>
              </a:defRPr>
            </a:lvl1pPr>
          </a:lstStyle>
          <a:p>
            <a:fld id="{77EA19BA-913F-4CC4-9676-ECC1885047A5}" type="slidenum">
              <a:rPr lang="de-DE" smtClean="0"/>
              <a:pPr/>
              <a:t>‹#›</a:t>
            </a:fld>
            <a:endParaRPr lang="de-DE" dirty="0"/>
          </a:p>
        </p:txBody>
      </p:sp>
      <p:sp>
        <p:nvSpPr>
          <p:cNvPr id="16" name="Datumsplatzhalter 3"/>
          <p:cNvSpPr>
            <a:spLocks noGrp="1"/>
          </p:cNvSpPr>
          <p:nvPr>
            <p:ph type="dt" sz="half" idx="2"/>
          </p:nvPr>
        </p:nvSpPr>
        <p:spPr>
          <a:xfrm>
            <a:off x="9158019" y="6497651"/>
            <a:ext cx="960133" cy="366183"/>
          </a:xfrm>
          <a:prstGeom prst="rect">
            <a:avLst/>
          </a:prstGeom>
        </p:spPr>
        <p:txBody>
          <a:bodyPr vert="horz" lIns="0" tIns="0" rIns="0" bIns="0" rtlCol="0" anchor="ctr"/>
          <a:lstStyle>
            <a:lvl1pPr algn="l">
              <a:defRPr sz="1100">
                <a:solidFill>
                  <a:schemeClr val="bg1"/>
                </a:solidFill>
                <a:latin typeface="Arial" panose="020B0604020202020204" pitchFamily="34" charset="0"/>
                <a:cs typeface="Arial" panose="020B0604020202020204" pitchFamily="34" charset="0"/>
              </a:defRPr>
            </a:lvl1pPr>
          </a:lstStyle>
          <a:p>
            <a:r>
              <a:rPr lang="en-US" dirty="0"/>
              <a:t>14-Dec-17</a:t>
            </a:r>
            <a:endParaRPr lang="de-DE" dirty="0"/>
          </a:p>
        </p:txBody>
      </p:sp>
    </p:spTree>
    <p:extLst>
      <p:ext uri="{BB962C8B-B14F-4D97-AF65-F5344CB8AC3E}">
        <p14:creationId xmlns:p14="http://schemas.microsoft.com/office/powerpoint/2010/main" val="846391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ront A">
    <p:bg>
      <p:bgPr>
        <a:solidFill>
          <a:schemeClr val="accent1"/>
        </a:solidFill>
        <a:effectLst/>
      </p:bgPr>
    </p:bg>
    <p:spTree>
      <p:nvGrpSpPr>
        <p:cNvPr id="1" name=""/>
        <p:cNvGrpSpPr/>
        <p:nvPr/>
      </p:nvGrpSpPr>
      <p:grpSpPr>
        <a:xfrm>
          <a:off x="0" y="0"/>
          <a:ext cx="0" cy="0"/>
          <a:chOff x="0" y="0"/>
          <a:chExt cx="0" cy="0"/>
        </a:xfrm>
      </p:grpSpPr>
      <p:sp>
        <p:nvSpPr>
          <p:cNvPr id="2" name="Background"/>
          <p:cNvSpPr/>
          <p:nvPr userDrawn="1"/>
        </p:nvSpPr>
        <p:spPr bwMode="auto">
          <a:xfrm>
            <a:off x="0" y="0"/>
            <a:ext cx="0" cy="0"/>
          </a:xfrm>
          <a:prstGeom prst="rect">
            <a:avLst/>
          </a:prstGeom>
          <a:solidFill>
            <a:srgbClr val="99000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a:ln>
                <a:noFill/>
              </a:ln>
              <a:solidFill>
                <a:schemeClr val="tx1"/>
              </a:solidFill>
              <a:effectLst/>
              <a:latin typeface="Arial" panose="020B0604020202020204" pitchFamily="34" charset="0"/>
              <a:ea typeface="ＭＳ Ｐゴシック" pitchFamily="-80" charset="-128"/>
            </a:endParaRPr>
          </a:p>
        </p:txBody>
      </p:sp>
      <p:sp>
        <p:nvSpPr>
          <p:cNvPr id="11" name="Logo white">
            <a:extLst>
              <a:ext uri="{FF2B5EF4-FFF2-40B4-BE49-F238E27FC236}">
                <a16:creationId xmlns:a16="http://schemas.microsoft.com/office/drawing/2014/main" id="{275A6477-FE3A-4D40-B1FE-E46C11E344A5}"/>
              </a:ext>
            </a:extLst>
          </p:cNvPr>
          <p:cNvSpPr>
            <a:spLocks noChangeAspect="1"/>
          </p:cNvSpPr>
          <p:nvPr userDrawn="1">
            <p:custDataLst>
              <p:tags r:id="rId1"/>
            </p:custDataLst>
          </p:nvPr>
        </p:nvSpPr>
        <p:spPr bwMode="auto">
          <a:xfrm>
            <a:off x="252033" y="252000"/>
            <a:ext cx="419666" cy="612000"/>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FFFFFF"/>
          </a:solidFill>
          <a:ln>
            <a:noFill/>
          </a:ln>
        </p:spPr>
        <p:txBody>
          <a:bodyPr vert="horz" wrap="square" lIns="91440" tIns="45720" rIns="91440" bIns="45720" numCol="1" anchor="t" anchorCtr="0" compatLnSpc="1">
            <a:prstTxWarp prst="textNoShape">
              <a:avLst/>
            </a:prstTxWarp>
            <a:noAutofit/>
          </a:bodyPr>
          <a:lstStyle/>
          <a:p>
            <a:endParaRPr lang="en-GB" sz="1800" dirty="0"/>
          </a:p>
        </p:txBody>
      </p:sp>
      <p:sp>
        <p:nvSpPr>
          <p:cNvPr id="114690" name="Rectangle 2"/>
          <p:cNvSpPr>
            <a:spLocks noGrp="1" noChangeArrowheads="1"/>
          </p:cNvSpPr>
          <p:nvPr>
            <p:ph type="ctrTitle"/>
          </p:nvPr>
        </p:nvSpPr>
        <p:spPr>
          <a:xfrm>
            <a:off x="249892" y="3545117"/>
            <a:ext cx="10841439" cy="2706458"/>
          </a:xfrm>
        </p:spPr>
        <p:txBody>
          <a:bodyPr anchor="t" anchorCtr="0"/>
          <a:lstStyle>
            <a:lvl1pPr>
              <a:lnSpc>
                <a:spcPct val="93000"/>
              </a:lnSpc>
              <a:defRPr sz="8000">
                <a:solidFill>
                  <a:schemeClr val="bg1"/>
                </a:solidFill>
              </a:defRPr>
            </a:lvl1pPr>
          </a:lstStyle>
          <a:p>
            <a:pPr lvl="0"/>
            <a:r>
              <a:rPr lang="en-US" noProof="0"/>
              <a:t>Click to edit Master title style</a:t>
            </a:r>
            <a:endParaRPr lang="en-GB" noProof="0" dirty="0"/>
          </a:p>
        </p:txBody>
      </p:sp>
      <p:sp>
        <p:nvSpPr>
          <p:cNvPr id="114691" name="Rectangle 3"/>
          <p:cNvSpPr>
            <a:spLocks noGrp="1" noChangeArrowheads="1"/>
          </p:cNvSpPr>
          <p:nvPr>
            <p:ph type="subTitle" idx="1"/>
          </p:nvPr>
        </p:nvSpPr>
        <p:spPr>
          <a:xfrm>
            <a:off x="247104" y="1704975"/>
            <a:ext cx="10841439" cy="1660654"/>
          </a:xfrm>
        </p:spPr>
        <p:txBody>
          <a:bodyPr anchor="b" anchorCtr="0"/>
          <a:lstStyle>
            <a:lvl1pPr marL="0" indent="0">
              <a:lnSpc>
                <a:spcPct val="110000"/>
              </a:lnSpc>
              <a:spcBef>
                <a:spcPts val="0"/>
              </a:spcBef>
              <a:buFontTx/>
              <a:buNone/>
              <a:defRPr sz="3000">
                <a:solidFill>
                  <a:schemeClr val="bg1"/>
                </a:solidFill>
              </a:defRPr>
            </a:lvl1pPr>
          </a:lstStyle>
          <a:p>
            <a:pPr lvl="0"/>
            <a:r>
              <a:rPr lang="en-US" noProof="0"/>
              <a:t>Click to edit Master subtitle style</a:t>
            </a:r>
            <a:endParaRPr lang="en-GB" noProof="0" dirty="0"/>
          </a:p>
        </p:txBody>
      </p:sp>
      <p:sp>
        <p:nvSpPr>
          <p:cNvPr id="3" name="Footer Placeholder 2">
            <a:extLst>
              <a:ext uri="{FF2B5EF4-FFF2-40B4-BE49-F238E27FC236}">
                <a16:creationId xmlns:a16="http://schemas.microsoft.com/office/drawing/2014/main" id="{F2117C6C-7BC3-4888-BC29-FAB17565D119}"/>
              </a:ext>
            </a:extLst>
          </p:cNvPr>
          <p:cNvSpPr>
            <a:spLocks noGrp="1"/>
          </p:cNvSpPr>
          <p:nvPr>
            <p:ph type="ftr" sz="quarter" idx="16"/>
          </p:nvPr>
        </p:nvSpPr>
        <p:spPr/>
        <p:txBody>
          <a:bodyPr/>
          <a:lstStyle>
            <a:lvl1pPr>
              <a:defRPr>
                <a:noFill/>
              </a:defRPr>
            </a:lvl1pPr>
          </a:lstStyle>
          <a:p>
            <a:endParaRPr lang="en-GB" dirty="0"/>
          </a:p>
        </p:txBody>
      </p:sp>
      <p:sp>
        <p:nvSpPr>
          <p:cNvPr id="4" name="Slide Number Placeholder 3">
            <a:extLst>
              <a:ext uri="{FF2B5EF4-FFF2-40B4-BE49-F238E27FC236}">
                <a16:creationId xmlns:a16="http://schemas.microsoft.com/office/drawing/2014/main" id="{E77E4668-D07F-4B96-9755-175402734855}"/>
              </a:ext>
            </a:extLst>
          </p:cNvPr>
          <p:cNvSpPr>
            <a:spLocks noGrp="1"/>
          </p:cNvSpPr>
          <p:nvPr>
            <p:ph type="sldNum" sz="quarter" idx="17"/>
          </p:nvPr>
        </p:nvSpPr>
        <p:spPr/>
        <p:txBody>
          <a:bodyPr/>
          <a:lstStyle>
            <a:lvl1pPr>
              <a:defRPr>
                <a:solidFill>
                  <a:schemeClr val="bg1"/>
                </a:solidFill>
              </a:defRPr>
            </a:lvl1pPr>
          </a:lstStyle>
          <a:p>
            <a:fld id="{103EA872-A674-449B-A120-B97244F8E91D}" type="slidenum">
              <a:rPr lang="en-GB" smtClean="0"/>
              <a:pPr/>
              <a:t>‹#›</a:t>
            </a:fld>
            <a:endParaRPr lang="en-GB" dirty="0"/>
          </a:p>
        </p:txBody>
      </p:sp>
    </p:spTree>
    <p:extLst>
      <p:ext uri="{BB962C8B-B14F-4D97-AF65-F5344CB8AC3E}">
        <p14:creationId xmlns:p14="http://schemas.microsoft.com/office/powerpoint/2010/main" val="13997968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56">
          <p15:clr>
            <a:srgbClr val="F26B43"/>
          </p15:clr>
        </p15:guide>
        <p15:guide id="2" pos="6984">
          <p15:clr>
            <a:srgbClr val="F26B43"/>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ront B">
    <p:bg>
      <p:bgRef idx="1001">
        <a:schemeClr val="bg1"/>
      </p:bgRef>
    </p:bg>
    <p:spTree>
      <p:nvGrpSpPr>
        <p:cNvPr id="1" name=""/>
        <p:cNvGrpSpPr/>
        <p:nvPr/>
      </p:nvGrpSpPr>
      <p:grpSpPr>
        <a:xfrm>
          <a:off x="0" y="0"/>
          <a:ext cx="0" cy="0"/>
          <a:chOff x="0" y="0"/>
          <a:chExt cx="0" cy="0"/>
        </a:xfrm>
      </p:grpSpPr>
      <p:sp>
        <p:nvSpPr>
          <p:cNvPr id="114690" name="Rectangle 2"/>
          <p:cNvSpPr>
            <a:spLocks noGrp="1" noChangeArrowheads="1"/>
          </p:cNvSpPr>
          <p:nvPr>
            <p:ph type="ctrTitle"/>
          </p:nvPr>
        </p:nvSpPr>
        <p:spPr>
          <a:xfrm>
            <a:off x="249892" y="3545117"/>
            <a:ext cx="10841439" cy="2706458"/>
          </a:xfrm>
        </p:spPr>
        <p:txBody>
          <a:bodyPr anchor="t" anchorCtr="0"/>
          <a:lstStyle>
            <a:lvl1pPr>
              <a:lnSpc>
                <a:spcPct val="93000"/>
              </a:lnSpc>
              <a:defRPr sz="8000">
                <a:solidFill>
                  <a:schemeClr val="tx1"/>
                </a:solidFill>
              </a:defRPr>
            </a:lvl1pPr>
          </a:lstStyle>
          <a:p>
            <a:pPr lvl="0"/>
            <a:r>
              <a:rPr lang="en-US" noProof="0"/>
              <a:t>Click to edit Master title style</a:t>
            </a:r>
            <a:endParaRPr lang="en-GB" noProof="0" dirty="0"/>
          </a:p>
        </p:txBody>
      </p:sp>
      <p:sp>
        <p:nvSpPr>
          <p:cNvPr id="114691" name="Rectangle 3"/>
          <p:cNvSpPr>
            <a:spLocks noGrp="1" noChangeArrowheads="1"/>
          </p:cNvSpPr>
          <p:nvPr>
            <p:ph type="subTitle" idx="1"/>
          </p:nvPr>
        </p:nvSpPr>
        <p:spPr>
          <a:xfrm>
            <a:off x="247104" y="1704975"/>
            <a:ext cx="10841439" cy="1660654"/>
          </a:xfrm>
        </p:spPr>
        <p:txBody>
          <a:bodyPr anchor="b" anchorCtr="0"/>
          <a:lstStyle>
            <a:lvl1pPr marL="0" indent="0">
              <a:lnSpc>
                <a:spcPct val="110000"/>
              </a:lnSpc>
              <a:spcBef>
                <a:spcPts val="0"/>
              </a:spcBef>
              <a:buFontTx/>
              <a:buNone/>
              <a:defRPr sz="3000">
                <a:solidFill>
                  <a:schemeClr val="tx1"/>
                </a:solidFill>
              </a:defRPr>
            </a:lvl1pPr>
          </a:lstStyle>
          <a:p>
            <a:pPr lvl="0"/>
            <a:r>
              <a:rPr lang="en-US" noProof="0"/>
              <a:t>Click to edit Master subtitle style</a:t>
            </a:r>
            <a:endParaRPr lang="en-GB" noProof="0" dirty="0"/>
          </a:p>
        </p:txBody>
      </p:sp>
      <p:sp>
        <p:nvSpPr>
          <p:cNvPr id="3" name="Footer Placeholder 2">
            <a:extLst>
              <a:ext uri="{FF2B5EF4-FFF2-40B4-BE49-F238E27FC236}">
                <a16:creationId xmlns:a16="http://schemas.microsoft.com/office/drawing/2014/main" id="{71346B4F-F02C-40EC-9B70-932B18214C6A}"/>
              </a:ext>
            </a:extLst>
          </p:cNvPr>
          <p:cNvSpPr>
            <a:spLocks noGrp="1"/>
          </p:cNvSpPr>
          <p:nvPr>
            <p:ph type="ftr" sz="quarter" idx="16"/>
          </p:nvPr>
        </p:nvSpPr>
        <p:spPr/>
        <p:txBody>
          <a:bodyPr/>
          <a:lstStyle/>
          <a:p>
            <a:endParaRPr lang="en-GB" dirty="0"/>
          </a:p>
        </p:txBody>
      </p:sp>
      <p:sp>
        <p:nvSpPr>
          <p:cNvPr id="4" name="Slide Number Placeholder 3">
            <a:extLst>
              <a:ext uri="{FF2B5EF4-FFF2-40B4-BE49-F238E27FC236}">
                <a16:creationId xmlns:a16="http://schemas.microsoft.com/office/drawing/2014/main" id="{FE67EB69-BB5A-407E-BF0A-1CB9B24506D8}"/>
              </a:ext>
            </a:extLst>
          </p:cNvPr>
          <p:cNvSpPr>
            <a:spLocks noGrp="1"/>
          </p:cNvSpPr>
          <p:nvPr>
            <p:ph type="sldNum" sz="quarter" idx="17"/>
          </p:nvPr>
        </p:nvSpPr>
        <p:spPr/>
        <p:txBody>
          <a:bodyPr/>
          <a:lstStyle>
            <a:lvl1pPr>
              <a:defRPr>
                <a:solidFill>
                  <a:schemeClr val="bg1"/>
                </a:solidFill>
              </a:defRPr>
            </a:lvl1pPr>
          </a:lstStyle>
          <a:p>
            <a:fld id="{103EA872-A674-449B-A120-B97244F8E91D}" type="slidenum">
              <a:rPr lang="en-GB" smtClean="0"/>
              <a:pPr/>
              <a:t>‹#›</a:t>
            </a:fld>
            <a:endParaRPr lang="en-GB" dirty="0"/>
          </a:p>
        </p:txBody>
      </p:sp>
    </p:spTree>
    <p:extLst>
      <p:ext uri="{BB962C8B-B14F-4D97-AF65-F5344CB8AC3E}">
        <p14:creationId xmlns:p14="http://schemas.microsoft.com/office/powerpoint/2010/main" val="165508935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56">
          <p15:clr>
            <a:srgbClr val="F26B43"/>
          </p15:clr>
        </p15:guide>
        <p15:guide id="2" pos="6984">
          <p15:clr>
            <a:srgbClr val="F26B43"/>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48A0E3C-0CE1-4BBF-A912-5A81BF3B7BCA}"/>
              </a:ext>
            </a:extLst>
          </p:cNvPr>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Footer Placeholder 1">
            <a:extLst>
              <a:ext uri="{FF2B5EF4-FFF2-40B4-BE49-F238E27FC236}">
                <a16:creationId xmlns:a16="http://schemas.microsoft.com/office/drawing/2014/main" id="{1FCA8860-CDAD-4F91-9292-2B11655C191E}"/>
              </a:ext>
            </a:extLst>
          </p:cNvPr>
          <p:cNvSpPr>
            <a:spLocks noGrp="1"/>
          </p:cNvSpPr>
          <p:nvPr>
            <p:ph type="ftr" sz="quarter" idx="10"/>
          </p:nvPr>
        </p:nvSpPr>
        <p:spPr/>
        <p:txBody>
          <a:bodyPr/>
          <a:lstStyle/>
          <a:p>
            <a:endParaRPr lang="en-GB" dirty="0"/>
          </a:p>
        </p:txBody>
      </p:sp>
      <p:sp>
        <p:nvSpPr>
          <p:cNvPr id="6" name="Slide Number Placeholder 5">
            <a:extLst>
              <a:ext uri="{FF2B5EF4-FFF2-40B4-BE49-F238E27FC236}">
                <a16:creationId xmlns:a16="http://schemas.microsoft.com/office/drawing/2014/main" id="{88C7A21B-9B48-4777-BF0D-9FB95719C2E7}"/>
              </a:ext>
            </a:extLst>
          </p:cNvPr>
          <p:cNvSpPr>
            <a:spLocks noGrp="1"/>
          </p:cNvSpPr>
          <p:nvPr>
            <p:ph type="sldNum" sz="quarter" idx="11"/>
          </p:nvPr>
        </p:nvSpPr>
        <p:spPr/>
        <p:txBody>
          <a:bodyPr/>
          <a:lstStyle/>
          <a:p>
            <a:fld id="{103EA872-A674-449B-A120-B97244F8E91D}" type="slidenum">
              <a:rPr lang="en-GB" smtClean="0"/>
              <a:pPr/>
              <a:t>‹#›</a:t>
            </a:fld>
            <a:endParaRPr lang="en-GB" dirty="0"/>
          </a:p>
        </p:txBody>
      </p:sp>
    </p:spTree>
    <p:extLst>
      <p:ext uri="{BB962C8B-B14F-4D97-AF65-F5344CB8AC3E}">
        <p14:creationId xmlns:p14="http://schemas.microsoft.com/office/powerpoint/2010/main" val="1830249010"/>
      </p:ext>
    </p:extLst>
  </p:cSld>
  <p:clrMapOvr>
    <a:masterClrMapping/>
  </p:clrMapOvr>
  <p:extLst>
    <p:ext uri="{DCECCB84-F9BA-43D5-87BE-67443E8EF086}">
      <p15:sldGuideLst xmlns:p15="http://schemas.microsoft.com/office/powerpoint/2012/main">
        <p15:guide id="1" pos="6984">
          <p15:clr>
            <a:srgbClr val="F26B43"/>
          </p15:clr>
        </p15:guide>
        <p15:guide id="2" pos="1117">
          <p15:clr>
            <a:srgbClr val="F26B43"/>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EB1D5E1-0C4E-4A74-BE37-26307F7E2821}"/>
              </a:ext>
            </a:extLst>
          </p:cNvPr>
          <p:cNvSpPr>
            <a:spLocks noGrp="1"/>
          </p:cNvSpPr>
          <p:nvPr>
            <p:ph type="title"/>
          </p:nvPr>
        </p:nvSpPr>
        <p:spPr>
          <a:xfrm>
            <a:off x="1774957" y="426127"/>
            <a:ext cx="9313586" cy="972716"/>
          </a:xfrm>
        </p:spPr>
        <p:txBody>
          <a:bodyPr/>
          <a:lstStyle/>
          <a:p>
            <a:r>
              <a:rPr lang="en-US"/>
              <a:t>Click to edit Master title style</a:t>
            </a:r>
            <a:endParaRPr lang="en-GB" dirty="0"/>
          </a:p>
        </p:txBody>
      </p:sp>
      <p:sp>
        <p:nvSpPr>
          <p:cNvPr id="3" name="Content Placeholder 2"/>
          <p:cNvSpPr>
            <a:spLocks noGrp="1"/>
          </p:cNvSpPr>
          <p:nvPr>
            <p:ph sz="half" idx="1"/>
          </p:nvPr>
        </p:nvSpPr>
        <p:spPr>
          <a:xfrm>
            <a:off x="1775032" y="1706399"/>
            <a:ext cx="4410751" cy="45468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678870" y="1706399"/>
            <a:ext cx="4409674" cy="45468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Footer Placeholder 6">
            <a:extLst>
              <a:ext uri="{FF2B5EF4-FFF2-40B4-BE49-F238E27FC236}">
                <a16:creationId xmlns:a16="http://schemas.microsoft.com/office/drawing/2014/main" id="{02499420-B0E8-4C8A-8C00-E21262271ADD}"/>
              </a:ext>
            </a:extLst>
          </p:cNvPr>
          <p:cNvSpPr>
            <a:spLocks noGrp="1"/>
          </p:cNvSpPr>
          <p:nvPr>
            <p:ph type="ftr" sz="quarter" idx="10"/>
          </p:nvPr>
        </p:nvSpPr>
        <p:spPr/>
        <p:txBody>
          <a:bodyPr/>
          <a:lstStyle/>
          <a:p>
            <a:endParaRPr lang="en-GB" dirty="0"/>
          </a:p>
        </p:txBody>
      </p:sp>
      <p:sp>
        <p:nvSpPr>
          <p:cNvPr id="8" name="Slide Number Placeholder 7">
            <a:extLst>
              <a:ext uri="{FF2B5EF4-FFF2-40B4-BE49-F238E27FC236}">
                <a16:creationId xmlns:a16="http://schemas.microsoft.com/office/drawing/2014/main" id="{E3EE7F0E-E606-41AC-BBBF-B5AECB1112EB}"/>
              </a:ext>
            </a:extLst>
          </p:cNvPr>
          <p:cNvSpPr>
            <a:spLocks noGrp="1"/>
          </p:cNvSpPr>
          <p:nvPr>
            <p:ph type="sldNum" sz="quarter" idx="11"/>
          </p:nvPr>
        </p:nvSpPr>
        <p:spPr/>
        <p:txBody>
          <a:bodyPr/>
          <a:lstStyle/>
          <a:p>
            <a:fld id="{103EA872-A674-449B-A120-B97244F8E91D}" type="slidenum">
              <a:rPr lang="en-GB" smtClean="0"/>
              <a:pPr/>
              <a:t>‹#›</a:t>
            </a:fld>
            <a:endParaRPr lang="en-GB" dirty="0"/>
          </a:p>
        </p:txBody>
      </p:sp>
    </p:spTree>
    <p:extLst>
      <p:ext uri="{BB962C8B-B14F-4D97-AF65-F5344CB8AC3E}">
        <p14:creationId xmlns:p14="http://schemas.microsoft.com/office/powerpoint/2010/main" val="758441534"/>
      </p:ext>
    </p:extLst>
  </p:cSld>
  <p:clrMapOvr>
    <a:masterClrMapping/>
  </p:clrMapOvr>
  <p:extLst>
    <p:ext uri="{DCECCB84-F9BA-43D5-87BE-67443E8EF086}">
      <p15:sldGuideLst xmlns:p15="http://schemas.microsoft.com/office/powerpoint/2012/main">
        <p15:guide id="1" pos="1118">
          <p15:clr>
            <a:srgbClr val="F26B43"/>
          </p15:clr>
        </p15:guide>
        <p15:guide id="2" pos="3896">
          <p15:clr>
            <a:srgbClr val="F26B43"/>
          </p15:clr>
        </p15:guide>
        <p15:guide id="3" pos="4205">
          <p15:clr>
            <a:srgbClr val="F26B43"/>
          </p15:clr>
        </p15:guide>
        <p15:guide id="4" pos="6984">
          <p15:clr>
            <a:srgbClr val="F26B43"/>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and two pictures">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90A2595F-A737-4D92-946C-EC0BBF885334}"/>
              </a:ext>
            </a:extLst>
          </p:cNvPr>
          <p:cNvSpPr>
            <a:spLocks noGrp="1"/>
          </p:cNvSpPr>
          <p:nvPr>
            <p:ph type="title"/>
          </p:nvPr>
        </p:nvSpPr>
        <p:spPr>
          <a:xfrm>
            <a:off x="1774957" y="426127"/>
            <a:ext cx="6049459" cy="972716"/>
          </a:xfrm>
        </p:spPr>
        <p:txBody>
          <a:bodyPr/>
          <a:lstStyle/>
          <a:p>
            <a:r>
              <a:rPr lang="en-US"/>
              <a:t>Click to edit Master title style</a:t>
            </a:r>
            <a:endParaRPr lang="en-GB" dirty="0"/>
          </a:p>
        </p:txBody>
      </p:sp>
      <p:sp>
        <p:nvSpPr>
          <p:cNvPr id="3" name="Content Placeholder 2"/>
          <p:cNvSpPr>
            <a:spLocks noGrp="1"/>
          </p:cNvSpPr>
          <p:nvPr>
            <p:ph idx="1"/>
          </p:nvPr>
        </p:nvSpPr>
        <p:spPr>
          <a:xfrm>
            <a:off x="1774957" y="1706328"/>
            <a:ext cx="6049459" cy="454557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Picture Placeholder 9">
            <a:extLst>
              <a:ext uri="{FF2B5EF4-FFF2-40B4-BE49-F238E27FC236}">
                <a16:creationId xmlns:a16="http://schemas.microsoft.com/office/drawing/2014/main" id="{565D29D0-EA4F-4318-8A82-6C2B200A712B}"/>
              </a:ext>
            </a:extLst>
          </p:cNvPr>
          <p:cNvSpPr>
            <a:spLocks noGrp="1"/>
          </p:cNvSpPr>
          <p:nvPr>
            <p:ph type="pic" sz="quarter" idx="13" hasCustomPrompt="1"/>
          </p:nvPr>
        </p:nvSpPr>
        <p:spPr>
          <a:xfrm>
            <a:off x="8332298" y="849734"/>
            <a:ext cx="3859702" cy="2505600"/>
          </a:xfrm>
        </p:spPr>
        <p:txBody>
          <a:bodyPr/>
          <a:lstStyle>
            <a:lvl1pPr marL="0" indent="0" algn="ctr">
              <a:buNone/>
              <a:defRPr sz="1200"/>
            </a:lvl1pPr>
          </a:lstStyle>
          <a:p>
            <a:r>
              <a:rPr lang="en-GB" dirty="0"/>
              <a:t>Click the placeholder and paste image via Skyfish icon</a:t>
            </a:r>
          </a:p>
        </p:txBody>
      </p:sp>
      <p:sp>
        <p:nvSpPr>
          <p:cNvPr id="12" name="Picture Placeholder 11">
            <a:extLst>
              <a:ext uri="{FF2B5EF4-FFF2-40B4-BE49-F238E27FC236}">
                <a16:creationId xmlns:a16="http://schemas.microsoft.com/office/drawing/2014/main" id="{25B8511D-E10E-40C3-82A6-3DCDC97CF6C2}"/>
              </a:ext>
            </a:extLst>
          </p:cNvPr>
          <p:cNvSpPr>
            <a:spLocks noGrp="1"/>
          </p:cNvSpPr>
          <p:nvPr>
            <p:ph type="pic" sz="quarter" idx="14" hasCustomPrompt="1"/>
          </p:nvPr>
        </p:nvSpPr>
        <p:spPr>
          <a:xfrm>
            <a:off x="8332298" y="3563718"/>
            <a:ext cx="3859702" cy="2505600"/>
          </a:xfrm>
        </p:spPr>
        <p:txBody>
          <a:bodyPr/>
          <a:lstStyle>
            <a:lvl1pPr marL="0" indent="0" algn="ctr">
              <a:buNone/>
              <a:defRPr sz="1200"/>
            </a:lvl1pPr>
          </a:lstStyle>
          <a:p>
            <a:r>
              <a:rPr lang="en-GB" dirty="0"/>
              <a:t>Click the placeholder and paste image via Skyfish icon</a:t>
            </a:r>
          </a:p>
          <a:p>
            <a:endParaRPr lang="en-GB" dirty="0"/>
          </a:p>
        </p:txBody>
      </p:sp>
      <p:sp>
        <p:nvSpPr>
          <p:cNvPr id="2" name="Footer Placeholder 1">
            <a:extLst>
              <a:ext uri="{FF2B5EF4-FFF2-40B4-BE49-F238E27FC236}">
                <a16:creationId xmlns:a16="http://schemas.microsoft.com/office/drawing/2014/main" id="{D2986237-C7E2-4498-82A4-361A340A6504}"/>
              </a:ext>
            </a:extLst>
          </p:cNvPr>
          <p:cNvSpPr>
            <a:spLocks noGrp="1"/>
          </p:cNvSpPr>
          <p:nvPr>
            <p:ph type="ftr" sz="quarter" idx="15"/>
          </p:nvPr>
        </p:nvSpPr>
        <p:spPr/>
        <p:txBody>
          <a:bodyPr/>
          <a:lstStyle/>
          <a:p>
            <a:endParaRPr lang="en-GB" dirty="0"/>
          </a:p>
        </p:txBody>
      </p:sp>
      <p:sp>
        <p:nvSpPr>
          <p:cNvPr id="6" name="Slide Number Placeholder 5">
            <a:extLst>
              <a:ext uri="{FF2B5EF4-FFF2-40B4-BE49-F238E27FC236}">
                <a16:creationId xmlns:a16="http://schemas.microsoft.com/office/drawing/2014/main" id="{21664EEF-2B63-484E-803A-4FCD66F243A5}"/>
              </a:ext>
            </a:extLst>
          </p:cNvPr>
          <p:cNvSpPr>
            <a:spLocks noGrp="1"/>
          </p:cNvSpPr>
          <p:nvPr>
            <p:ph type="sldNum" sz="quarter" idx="16"/>
          </p:nvPr>
        </p:nvSpPr>
        <p:spPr/>
        <p:txBody>
          <a:bodyPr/>
          <a:lstStyle/>
          <a:p>
            <a:fld id="{103EA872-A674-449B-A120-B97244F8E91D}" type="slidenum">
              <a:rPr lang="en-GB" smtClean="0"/>
              <a:pPr/>
              <a:t>‹#›</a:t>
            </a:fld>
            <a:endParaRPr lang="en-GB" dirty="0"/>
          </a:p>
        </p:txBody>
      </p:sp>
    </p:spTree>
    <p:extLst>
      <p:ext uri="{BB962C8B-B14F-4D97-AF65-F5344CB8AC3E}">
        <p14:creationId xmlns:p14="http://schemas.microsoft.com/office/powerpoint/2010/main" val="1478998662"/>
      </p:ext>
    </p:extLst>
  </p:cSld>
  <p:clrMapOvr>
    <a:masterClrMapping/>
  </p:clrMapOvr>
  <p:extLst>
    <p:ext uri="{DCECCB84-F9BA-43D5-87BE-67443E8EF086}">
      <p15:sldGuideLst xmlns:p15="http://schemas.microsoft.com/office/powerpoint/2012/main">
        <p15:guide id="1" pos="4927">
          <p15:clr>
            <a:srgbClr val="F26B43"/>
          </p15:clr>
        </p15:guide>
        <p15:guide id="2" pos="5247">
          <p15:clr>
            <a:srgbClr val="F26B43"/>
          </p15:clr>
        </p15:guide>
        <p15:guide id="3" pos="1117">
          <p15:clr>
            <a:srgbClr val="F26B43"/>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pictures and text">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2213382-11A1-48CE-B0A0-D8A7D26861FB}"/>
              </a:ext>
            </a:extLst>
          </p:cNvPr>
          <p:cNvSpPr>
            <a:spLocks noGrp="1"/>
          </p:cNvSpPr>
          <p:nvPr>
            <p:ph type="title"/>
          </p:nvPr>
        </p:nvSpPr>
        <p:spPr>
          <a:xfrm>
            <a:off x="4221909" y="426127"/>
            <a:ext cx="6866634" cy="972716"/>
          </a:xfrm>
        </p:spPr>
        <p:txBody>
          <a:bodyPr/>
          <a:lstStyle/>
          <a:p>
            <a:r>
              <a:rPr lang="en-US"/>
              <a:t>Click to edit Master title style</a:t>
            </a:r>
            <a:endParaRPr lang="en-GB" dirty="0"/>
          </a:p>
        </p:txBody>
      </p:sp>
      <p:sp>
        <p:nvSpPr>
          <p:cNvPr id="3" name="Content Placeholder 2"/>
          <p:cNvSpPr>
            <a:spLocks noGrp="1"/>
          </p:cNvSpPr>
          <p:nvPr>
            <p:ph idx="1"/>
          </p:nvPr>
        </p:nvSpPr>
        <p:spPr>
          <a:xfrm>
            <a:off x="4221909" y="1706328"/>
            <a:ext cx="6866634" cy="454557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Picture Placeholder 9">
            <a:extLst>
              <a:ext uri="{FF2B5EF4-FFF2-40B4-BE49-F238E27FC236}">
                <a16:creationId xmlns:a16="http://schemas.microsoft.com/office/drawing/2014/main" id="{565D29D0-EA4F-4318-8A82-6C2B200A712B}"/>
              </a:ext>
            </a:extLst>
          </p:cNvPr>
          <p:cNvSpPr>
            <a:spLocks noGrp="1"/>
          </p:cNvSpPr>
          <p:nvPr>
            <p:ph type="pic" sz="quarter" idx="13" hasCustomPrompt="1"/>
          </p:nvPr>
        </p:nvSpPr>
        <p:spPr>
          <a:xfrm>
            <a:off x="-1" y="1314523"/>
            <a:ext cx="3708483" cy="2455200"/>
          </a:xfrm>
        </p:spPr>
        <p:txBody>
          <a:bodyPr/>
          <a:lstStyle>
            <a:lvl1pPr marL="0" indent="0" algn="ctr">
              <a:buNone/>
              <a:defRPr sz="1200"/>
            </a:lvl1pPr>
          </a:lstStyle>
          <a:p>
            <a:r>
              <a:rPr lang="en-GB" dirty="0"/>
              <a:t>Click the placeholder and paste image via Skyfish icon</a:t>
            </a:r>
          </a:p>
        </p:txBody>
      </p:sp>
      <p:sp>
        <p:nvSpPr>
          <p:cNvPr id="12" name="Picture Placeholder 11">
            <a:extLst>
              <a:ext uri="{FF2B5EF4-FFF2-40B4-BE49-F238E27FC236}">
                <a16:creationId xmlns:a16="http://schemas.microsoft.com/office/drawing/2014/main" id="{25B8511D-E10E-40C3-82A6-3DCDC97CF6C2}"/>
              </a:ext>
            </a:extLst>
          </p:cNvPr>
          <p:cNvSpPr>
            <a:spLocks noGrp="1"/>
          </p:cNvSpPr>
          <p:nvPr>
            <p:ph type="pic" sz="quarter" idx="14" hasCustomPrompt="1"/>
          </p:nvPr>
        </p:nvSpPr>
        <p:spPr>
          <a:xfrm>
            <a:off x="-1" y="3968153"/>
            <a:ext cx="3708483" cy="2455200"/>
          </a:xfrm>
        </p:spPr>
        <p:txBody>
          <a:bodyPr/>
          <a:lstStyle>
            <a:lvl1pPr marL="0" indent="0" algn="ctr">
              <a:buNone/>
              <a:defRPr sz="1200"/>
            </a:lvl1pPr>
          </a:lstStyle>
          <a:p>
            <a:r>
              <a:rPr lang="en-GB" dirty="0"/>
              <a:t>Click the placeholder and paste image via Skyfish icon</a:t>
            </a:r>
          </a:p>
          <a:p>
            <a:endParaRPr lang="en-GB" dirty="0"/>
          </a:p>
        </p:txBody>
      </p:sp>
      <p:sp>
        <p:nvSpPr>
          <p:cNvPr id="2" name="Footer Placeholder 1">
            <a:extLst>
              <a:ext uri="{FF2B5EF4-FFF2-40B4-BE49-F238E27FC236}">
                <a16:creationId xmlns:a16="http://schemas.microsoft.com/office/drawing/2014/main" id="{AE26B732-1A52-4AA9-89FC-8FC5439E40DC}"/>
              </a:ext>
            </a:extLst>
          </p:cNvPr>
          <p:cNvSpPr>
            <a:spLocks noGrp="1"/>
          </p:cNvSpPr>
          <p:nvPr>
            <p:ph type="ftr" sz="quarter" idx="15"/>
          </p:nvPr>
        </p:nvSpPr>
        <p:spPr/>
        <p:txBody>
          <a:bodyPr/>
          <a:lstStyle/>
          <a:p>
            <a:endParaRPr lang="en-GB" dirty="0"/>
          </a:p>
        </p:txBody>
      </p:sp>
      <p:sp>
        <p:nvSpPr>
          <p:cNvPr id="6" name="Slide Number Placeholder 5">
            <a:extLst>
              <a:ext uri="{FF2B5EF4-FFF2-40B4-BE49-F238E27FC236}">
                <a16:creationId xmlns:a16="http://schemas.microsoft.com/office/drawing/2014/main" id="{3B25D0DC-E43F-43DA-AA0F-C0C54C8939F7}"/>
              </a:ext>
            </a:extLst>
          </p:cNvPr>
          <p:cNvSpPr>
            <a:spLocks noGrp="1"/>
          </p:cNvSpPr>
          <p:nvPr>
            <p:ph type="sldNum" sz="quarter" idx="16"/>
          </p:nvPr>
        </p:nvSpPr>
        <p:spPr/>
        <p:txBody>
          <a:bodyPr/>
          <a:lstStyle/>
          <a:p>
            <a:fld id="{103EA872-A674-449B-A120-B97244F8E91D}" type="slidenum">
              <a:rPr lang="en-GB" smtClean="0"/>
              <a:pPr/>
              <a:t>‹#›</a:t>
            </a:fld>
            <a:endParaRPr lang="en-GB" dirty="0"/>
          </a:p>
        </p:txBody>
      </p:sp>
    </p:spTree>
    <p:extLst>
      <p:ext uri="{BB962C8B-B14F-4D97-AF65-F5344CB8AC3E}">
        <p14:creationId xmlns:p14="http://schemas.microsoft.com/office/powerpoint/2010/main" val="2142097077"/>
      </p:ext>
    </p:extLst>
  </p:cSld>
  <p:clrMapOvr>
    <a:masterClrMapping/>
  </p:clrMapOvr>
  <p:extLst>
    <p:ext uri="{DCECCB84-F9BA-43D5-87BE-67443E8EF086}">
      <p15:sldGuideLst xmlns:p15="http://schemas.microsoft.com/office/powerpoint/2012/main">
        <p15:guide id="1" pos="6984">
          <p15:clr>
            <a:srgbClr val="F26B43"/>
          </p15:clr>
        </p15:guide>
        <p15:guide id="2" pos="2660">
          <p15:clr>
            <a:srgbClr val="F26B43"/>
          </p15:clr>
        </p15:guide>
        <p15:guide id="3" pos="2335">
          <p15:clr>
            <a:srgbClr val="F26B43"/>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columns">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953C3-F3F7-4638-96F8-7CF20CB55E0C}"/>
              </a:ext>
            </a:extLst>
          </p:cNvPr>
          <p:cNvSpPr>
            <a:spLocks noGrp="1"/>
          </p:cNvSpPr>
          <p:nvPr>
            <p:ph type="title" hasCustomPrompt="1"/>
          </p:nvPr>
        </p:nvSpPr>
        <p:spPr>
          <a:xfrm>
            <a:off x="247682" y="980728"/>
            <a:ext cx="3740887" cy="418115"/>
          </a:xfrm>
        </p:spPr>
        <p:txBody>
          <a:bodyPr/>
          <a:lstStyle>
            <a:lvl1pPr>
              <a:defRPr sz="2400"/>
            </a:lvl1pPr>
          </a:lstStyle>
          <a:p>
            <a:r>
              <a:rPr lang="en-GB" dirty="0"/>
              <a:t>Click to add title one line</a:t>
            </a:r>
          </a:p>
        </p:txBody>
      </p:sp>
      <p:sp>
        <p:nvSpPr>
          <p:cNvPr id="15" name="Content Placeholder 2">
            <a:extLst>
              <a:ext uri="{FF2B5EF4-FFF2-40B4-BE49-F238E27FC236}">
                <a16:creationId xmlns:a16="http://schemas.microsoft.com/office/drawing/2014/main" id="{CC0DB591-4602-46B3-B1C3-1E64148AB9B7}"/>
              </a:ext>
            </a:extLst>
          </p:cNvPr>
          <p:cNvSpPr>
            <a:spLocks noGrp="1"/>
          </p:cNvSpPr>
          <p:nvPr>
            <p:ph idx="1"/>
          </p:nvPr>
        </p:nvSpPr>
        <p:spPr>
          <a:xfrm>
            <a:off x="247682" y="4407151"/>
            <a:ext cx="3740887" cy="1844425"/>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9" name="Text Placeholder 18">
            <a:extLst>
              <a:ext uri="{FF2B5EF4-FFF2-40B4-BE49-F238E27FC236}">
                <a16:creationId xmlns:a16="http://schemas.microsoft.com/office/drawing/2014/main" id="{68416079-1CFC-426F-A6ED-5AB355FC545F}"/>
              </a:ext>
            </a:extLst>
          </p:cNvPr>
          <p:cNvSpPr>
            <a:spLocks noGrp="1"/>
          </p:cNvSpPr>
          <p:nvPr>
            <p:ph type="body" sz="quarter" idx="21" hasCustomPrompt="1"/>
          </p:nvPr>
        </p:nvSpPr>
        <p:spPr>
          <a:xfrm>
            <a:off x="4223300" y="979201"/>
            <a:ext cx="3740887" cy="417767"/>
          </a:xfrm>
        </p:spPr>
        <p:txBody>
          <a:bodyPr anchor="b" anchorCtr="0"/>
          <a:lstStyle>
            <a:lvl1pPr marL="0" indent="0">
              <a:buNone/>
              <a:defRPr sz="2400" b="1"/>
            </a:lvl1pPr>
            <a:lvl2pPr marL="0" indent="0">
              <a:buNone/>
              <a:defRPr sz="2400" b="1"/>
            </a:lvl2pPr>
            <a:lvl3pPr marL="0" indent="0">
              <a:buNone/>
              <a:defRPr sz="2400" b="1"/>
            </a:lvl3pPr>
            <a:lvl4pPr marL="0" indent="0">
              <a:buNone/>
              <a:defRPr sz="2400" b="1"/>
            </a:lvl4pPr>
            <a:lvl5pPr marL="0" indent="0">
              <a:buNone/>
              <a:defRPr sz="2400" b="1"/>
            </a:lvl5pPr>
          </a:lstStyle>
          <a:p>
            <a:pPr lvl="0"/>
            <a:r>
              <a:rPr lang="en-GB" dirty="0"/>
              <a:t>Click to add title one line</a:t>
            </a:r>
          </a:p>
        </p:txBody>
      </p:sp>
      <p:sp>
        <p:nvSpPr>
          <p:cNvPr id="21" name="Content Placeholder 20">
            <a:extLst>
              <a:ext uri="{FF2B5EF4-FFF2-40B4-BE49-F238E27FC236}">
                <a16:creationId xmlns:a16="http://schemas.microsoft.com/office/drawing/2014/main" id="{D358873C-68BF-4E89-B536-B3248F2B25FE}"/>
              </a:ext>
            </a:extLst>
          </p:cNvPr>
          <p:cNvSpPr>
            <a:spLocks noGrp="1"/>
          </p:cNvSpPr>
          <p:nvPr>
            <p:ph sz="quarter" idx="22"/>
          </p:nvPr>
        </p:nvSpPr>
        <p:spPr>
          <a:xfrm>
            <a:off x="4223300" y="4406900"/>
            <a:ext cx="3740888" cy="1844675"/>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3" name="Text Placeholder 22">
            <a:extLst>
              <a:ext uri="{FF2B5EF4-FFF2-40B4-BE49-F238E27FC236}">
                <a16:creationId xmlns:a16="http://schemas.microsoft.com/office/drawing/2014/main" id="{69A0E900-1FE2-4CC1-B435-93F3A1189356}"/>
              </a:ext>
            </a:extLst>
          </p:cNvPr>
          <p:cNvSpPr>
            <a:spLocks noGrp="1"/>
          </p:cNvSpPr>
          <p:nvPr>
            <p:ph type="body" sz="quarter" idx="23" hasCustomPrompt="1"/>
          </p:nvPr>
        </p:nvSpPr>
        <p:spPr>
          <a:xfrm>
            <a:off x="8198917" y="979201"/>
            <a:ext cx="3740887" cy="417767"/>
          </a:xfrm>
        </p:spPr>
        <p:txBody>
          <a:bodyPr anchor="b" anchorCtr="0"/>
          <a:lstStyle>
            <a:lvl1pPr marL="0" indent="0">
              <a:buNone/>
              <a:defRPr sz="2400" b="1"/>
            </a:lvl1pPr>
            <a:lvl2pPr marL="0" indent="0">
              <a:buNone/>
              <a:defRPr sz="2400" b="1"/>
            </a:lvl2pPr>
            <a:lvl3pPr marL="0" indent="0">
              <a:buNone/>
              <a:defRPr sz="2400" b="1"/>
            </a:lvl3pPr>
            <a:lvl4pPr marL="0" indent="0">
              <a:buNone/>
              <a:defRPr sz="2400" b="1"/>
            </a:lvl4pPr>
            <a:lvl5pPr marL="0" indent="0">
              <a:buNone/>
              <a:defRPr sz="2400" b="1"/>
            </a:lvl5pPr>
          </a:lstStyle>
          <a:p>
            <a:pPr lvl="0"/>
            <a:r>
              <a:rPr lang="en-GB" dirty="0"/>
              <a:t>Click to add title one line</a:t>
            </a:r>
          </a:p>
        </p:txBody>
      </p:sp>
      <p:sp>
        <p:nvSpPr>
          <p:cNvPr id="25" name="Content Placeholder 24">
            <a:extLst>
              <a:ext uri="{FF2B5EF4-FFF2-40B4-BE49-F238E27FC236}">
                <a16:creationId xmlns:a16="http://schemas.microsoft.com/office/drawing/2014/main" id="{E094886A-F110-4851-B1DA-8DFC40D509F8}"/>
              </a:ext>
            </a:extLst>
          </p:cNvPr>
          <p:cNvSpPr>
            <a:spLocks noGrp="1"/>
          </p:cNvSpPr>
          <p:nvPr>
            <p:ph sz="quarter" idx="24"/>
          </p:nvPr>
        </p:nvSpPr>
        <p:spPr>
          <a:xfrm>
            <a:off x="8198917" y="4406900"/>
            <a:ext cx="3740887" cy="1844675"/>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a:extLst>
              <a:ext uri="{FF2B5EF4-FFF2-40B4-BE49-F238E27FC236}">
                <a16:creationId xmlns:a16="http://schemas.microsoft.com/office/drawing/2014/main" id="{91B02311-54A6-4455-B615-BBCA0DA742E4}"/>
              </a:ext>
            </a:extLst>
          </p:cNvPr>
          <p:cNvSpPr>
            <a:spLocks noGrp="1"/>
          </p:cNvSpPr>
          <p:nvPr>
            <p:ph type="pic" sz="quarter" idx="18" hasCustomPrompt="1"/>
          </p:nvPr>
        </p:nvSpPr>
        <p:spPr>
          <a:xfrm>
            <a:off x="247682" y="1546282"/>
            <a:ext cx="3740887" cy="2664000"/>
          </a:xfrm>
        </p:spPr>
        <p:txBody>
          <a:bodyPr/>
          <a:lstStyle>
            <a:lvl1pPr marL="0" indent="0" algn="ctr">
              <a:buNone/>
              <a:defRPr sz="1200"/>
            </a:lvl1pPr>
          </a:lstStyle>
          <a:p>
            <a:r>
              <a:rPr lang="en-GB" dirty="0"/>
              <a:t>Click the placeholder and paste image via Skyfish icon</a:t>
            </a:r>
          </a:p>
        </p:txBody>
      </p:sp>
      <p:sp>
        <p:nvSpPr>
          <p:cNvPr id="13" name="Picture Placeholder 8">
            <a:extLst>
              <a:ext uri="{FF2B5EF4-FFF2-40B4-BE49-F238E27FC236}">
                <a16:creationId xmlns:a16="http://schemas.microsoft.com/office/drawing/2014/main" id="{710A5827-3485-49A0-81F0-FF89EE34B804}"/>
              </a:ext>
            </a:extLst>
          </p:cNvPr>
          <p:cNvSpPr>
            <a:spLocks noGrp="1"/>
          </p:cNvSpPr>
          <p:nvPr>
            <p:ph type="pic" sz="quarter" idx="19" hasCustomPrompt="1"/>
          </p:nvPr>
        </p:nvSpPr>
        <p:spPr>
          <a:xfrm>
            <a:off x="4223699" y="1548581"/>
            <a:ext cx="3740887" cy="2664000"/>
          </a:xfrm>
        </p:spPr>
        <p:txBody>
          <a:bodyPr/>
          <a:lstStyle>
            <a:lvl1pPr marL="0" indent="0" algn="ctr">
              <a:buNone/>
              <a:defRPr sz="1200"/>
            </a:lvl1pPr>
          </a:lstStyle>
          <a:p>
            <a:r>
              <a:rPr lang="en-GB" dirty="0"/>
              <a:t>Click the placeholder and paste image via Skyfish icon</a:t>
            </a:r>
          </a:p>
        </p:txBody>
      </p:sp>
      <p:sp>
        <p:nvSpPr>
          <p:cNvPr id="14" name="Picture Placeholder 8">
            <a:extLst>
              <a:ext uri="{FF2B5EF4-FFF2-40B4-BE49-F238E27FC236}">
                <a16:creationId xmlns:a16="http://schemas.microsoft.com/office/drawing/2014/main" id="{E27B0558-FCB8-4A55-9BA9-182DFF0387F4}"/>
              </a:ext>
            </a:extLst>
          </p:cNvPr>
          <p:cNvSpPr>
            <a:spLocks noGrp="1"/>
          </p:cNvSpPr>
          <p:nvPr>
            <p:ph type="pic" sz="quarter" idx="20" hasCustomPrompt="1"/>
          </p:nvPr>
        </p:nvSpPr>
        <p:spPr>
          <a:xfrm>
            <a:off x="8199715" y="1546282"/>
            <a:ext cx="3740887" cy="2664000"/>
          </a:xfrm>
        </p:spPr>
        <p:txBody>
          <a:bodyPr/>
          <a:lstStyle>
            <a:lvl1pPr marL="0" indent="0" algn="ctr">
              <a:buNone/>
              <a:defRPr sz="1200"/>
            </a:lvl1pPr>
          </a:lstStyle>
          <a:p>
            <a:r>
              <a:rPr lang="en-GB" dirty="0"/>
              <a:t>Click the placeholder and paste image via Skyfish icon</a:t>
            </a:r>
          </a:p>
        </p:txBody>
      </p:sp>
      <p:sp>
        <p:nvSpPr>
          <p:cNvPr id="3" name="Footer Placeholder 2">
            <a:extLst>
              <a:ext uri="{FF2B5EF4-FFF2-40B4-BE49-F238E27FC236}">
                <a16:creationId xmlns:a16="http://schemas.microsoft.com/office/drawing/2014/main" id="{71346B4F-F02C-40EC-9B70-932B18214C6A}"/>
              </a:ext>
            </a:extLst>
          </p:cNvPr>
          <p:cNvSpPr>
            <a:spLocks noGrp="1"/>
          </p:cNvSpPr>
          <p:nvPr>
            <p:ph type="ftr" sz="quarter" idx="16"/>
          </p:nvPr>
        </p:nvSpPr>
        <p:spPr/>
        <p:txBody>
          <a:bodyPr/>
          <a:lstStyle/>
          <a:p>
            <a:endParaRPr lang="en-GB" dirty="0"/>
          </a:p>
        </p:txBody>
      </p:sp>
      <p:sp>
        <p:nvSpPr>
          <p:cNvPr id="4" name="Slide Number Placeholder 3">
            <a:extLst>
              <a:ext uri="{FF2B5EF4-FFF2-40B4-BE49-F238E27FC236}">
                <a16:creationId xmlns:a16="http://schemas.microsoft.com/office/drawing/2014/main" id="{FE67EB69-BB5A-407E-BF0A-1CB9B24506D8}"/>
              </a:ext>
            </a:extLst>
          </p:cNvPr>
          <p:cNvSpPr>
            <a:spLocks noGrp="1"/>
          </p:cNvSpPr>
          <p:nvPr>
            <p:ph type="sldNum" sz="quarter" idx="17"/>
          </p:nvPr>
        </p:nvSpPr>
        <p:spPr/>
        <p:txBody>
          <a:bodyPr/>
          <a:lstStyle>
            <a:lvl1pPr>
              <a:defRPr>
                <a:solidFill>
                  <a:schemeClr val="bg1"/>
                </a:solidFill>
              </a:defRPr>
            </a:lvl1pPr>
          </a:lstStyle>
          <a:p>
            <a:fld id="{103EA872-A674-449B-A120-B97244F8E91D}" type="slidenum">
              <a:rPr lang="en-GB" smtClean="0"/>
              <a:pPr/>
              <a:t>‹#›</a:t>
            </a:fld>
            <a:endParaRPr lang="en-GB" dirty="0"/>
          </a:p>
        </p:txBody>
      </p:sp>
    </p:spTree>
    <p:extLst>
      <p:ext uri="{BB962C8B-B14F-4D97-AF65-F5344CB8AC3E}">
        <p14:creationId xmlns:p14="http://schemas.microsoft.com/office/powerpoint/2010/main" val="120549978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56">
          <p15:clr>
            <a:srgbClr val="F26B43"/>
          </p15:clr>
        </p15:guide>
        <p15:guide id="2" pos="7522">
          <p15:clr>
            <a:srgbClr val="F26B43"/>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97DEAA-3B7B-49C7-8C28-3F21F36A93D7}"/>
              </a:ext>
            </a:extLst>
          </p:cNvPr>
          <p:cNvSpPr>
            <a:spLocks noGrp="1"/>
          </p:cNvSpPr>
          <p:nvPr>
            <p:ph type="title"/>
          </p:nvPr>
        </p:nvSpPr>
        <p:spPr/>
        <p:txBody>
          <a:bodyPr/>
          <a:lstStyle/>
          <a:p>
            <a:r>
              <a:rPr lang="en-US"/>
              <a:t>Click to edit Master title style</a:t>
            </a:r>
            <a:endParaRPr lang="en-GB" dirty="0"/>
          </a:p>
        </p:txBody>
      </p:sp>
      <p:sp>
        <p:nvSpPr>
          <p:cNvPr id="2" name="Footer Placeholder 1">
            <a:extLst>
              <a:ext uri="{FF2B5EF4-FFF2-40B4-BE49-F238E27FC236}">
                <a16:creationId xmlns:a16="http://schemas.microsoft.com/office/drawing/2014/main" id="{51F74546-9D06-4CF7-806D-E04B043BF5A5}"/>
              </a:ext>
            </a:extLst>
          </p:cNvPr>
          <p:cNvSpPr>
            <a:spLocks noGrp="1"/>
          </p:cNvSpPr>
          <p:nvPr>
            <p:ph type="ftr" sz="quarter" idx="10"/>
          </p:nvPr>
        </p:nvSpPr>
        <p:spPr/>
        <p:txBody>
          <a:bodyPr/>
          <a:lstStyle/>
          <a:p>
            <a:endParaRPr lang="en-GB" dirty="0"/>
          </a:p>
        </p:txBody>
      </p:sp>
      <p:sp>
        <p:nvSpPr>
          <p:cNvPr id="6" name="Slide Number Placeholder 5">
            <a:extLst>
              <a:ext uri="{FF2B5EF4-FFF2-40B4-BE49-F238E27FC236}">
                <a16:creationId xmlns:a16="http://schemas.microsoft.com/office/drawing/2014/main" id="{42F53AB3-8AAF-469F-AD3F-AE5E1A39D7C8}"/>
              </a:ext>
            </a:extLst>
          </p:cNvPr>
          <p:cNvSpPr>
            <a:spLocks noGrp="1"/>
          </p:cNvSpPr>
          <p:nvPr>
            <p:ph type="sldNum" sz="quarter" idx="11"/>
          </p:nvPr>
        </p:nvSpPr>
        <p:spPr/>
        <p:txBody>
          <a:bodyPr/>
          <a:lstStyle/>
          <a:p>
            <a:fld id="{103EA872-A674-449B-A120-B97244F8E91D}" type="slidenum">
              <a:rPr lang="en-GB" smtClean="0"/>
              <a:pPr/>
              <a:t>‹#›</a:t>
            </a:fld>
            <a:endParaRPr lang="en-GB" dirty="0"/>
          </a:p>
        </p:txBody>
      </p:sp>
    </p:spTree>
    <p:extLst>
      <p:ext uri="{BB962C8B-B14F-4D97-AF65-F5344CB8AC3E}">
        <p14:creationId xmlns:p14="http://schemas.microsoft.com/office/powerpoint/2010/main" val="3490157555"/>
      </p:ext>
    </p:extLst>
  </p:cSld>
  <p:clrMapOvr>
    <a:masterClrMapping/>
  </p:clrMapOvr>
  <p:extLst>
    <p:ext uri="{DCECCB84-F9BA-43D5-87BE-67443E8EF086}">
      <p15:sldGuideLst xmlns:p15="http://schemas.microsoft.com/office/powerpoint/2012/main">
        <p15:guide id="1" pos="1117">
          <p15:clr>
            <a:srgbClr val="F26B43"/>
          </p15:clr>
        </p15:guide>
        <p15:guide id="2" pos="6984">
          <p15:clr>
            <a:srgbClr val="F26B43"/>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2">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E713E3ED-78BF-4AEF-A5C2-46B7E751DB0E}"/>
              </a:ext>
            </a:extLst>
          </p:cNvPr>
          <p:cNvSpPr/>
          <p:nvPr userDrawn="1"/>
        </p:nvSpPr>
        <p:spPr>
          <a:xfrm>
            <a:off x="0" y="342000"/>
            <a:ext cx="12192000" cy="5067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itle 1"/>
          <p:cNvSpPr>
            <a:spLocks noGrp="1"/>
          </p:cNvSpPr>
          <p:nvPr>
            <p:ph type="ctrTitle" hasCustomPrompt="1"/>
          </p:nvPr>
        </p:nvSpPr>
        <p:spPr>
          <a:xfrm>
            <a:off x="731839" y="537344"/>
            <a:ext cx="10728323" cy="623404"/>
          </a:xfrm>
        </p:spPr>
        <p:txBody>
          <a:bodyPr anchor="t"/>
          <a:lstStyle>
            <a:lvl1pPr algn="l">
              <a:lnSpc>
                <a:spcPct val="114000"/>
              </a:lnSpc>
              <a:spcBef>
                <a:spcPts val="0"/>
              </a:spcBef>
              <a:defRPr sz="3200" spc="0" baseline="0">
                <a:solidFill>
                  <a:schemeClr val="bg1"/>
                </a:solidFill>
              </a:defRPr>
            </a:lvl1pPr>
          </a:lstStyle>
          <a:p>
            <a:r>
              <a:rPr lang="de-DE" dirty="0"/>
              <a:t>Headline der Präsentation</a:t>
            </a:r>
            <a:endParaRPr lang="en-US" dirty="0"/>
          </a:p>
        </p:txBody>
      </p:sp>
      <p:sp>
        <p:nvSpPr>
          <p:cNvPr id="3" name="Subtitle 2"/>
          <p:cNvSpPr>
            <a:spLocks noGrp="1"/>
          </p:cNvSpPr>
          <p:nvPr>
            <p:ph type="subTitle" idx="1" hasCustomPrompt="1"/>
          </p:nvPr>
        </p:nvSpPr>
        <p:spPr>
          <a:xfrm>
            <a:off x="731838" y="2660216"/>
            <a:ext cx="10728324" cy="516756"/>
          </a:xfrm>
        </p:spPr>
        <p:txBody>
          <a:bodyPr/>
          <a:lstStyle>
            <a:lvl1pPr marL="0" indent="0" algn="l">
              <a:buNone/>
              <a:defRPr sz="1600" cap="all" spc="6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Datum  |  Name</a:t>
            </a:r>
            <a:endParaRPr lang="en-US" dirty="0"/>
          </a:p>
        </p:txBody>
      </p:sp>
      <p:sp>
        <p:nvSpPr>
          <p:cNvPr id="12" name="Textplatzhalter 10">
            <a:extLst>
              <a:ext uri="{FF2B5EF4-FFF2-40B4-BE49-F238E27FC236}">
                <a16:creationId xmlns:a16="http://schemas.microsoft.com/office/drawing/2014/main" id="{D585CE71-710A-4145-8AA7-7070BBC1B76C}"/>
              </a:ext>
            </a:extLst>
          </p:cNvPr>
          <p:cNvSpPr>
            <a:spLocks noGrp="1"/>
          </p:cNvSpPr>
          <p:nvPr>
            <p:ph type="body" sz="quarter" idx="12" hasCustomPrompt="1"/>
          </p:nvPr>
        </p:nvSpPr>
        <p:spPr>
          <a:xfrm>
            <a:off x="731838" y="1124744"/>
            <a:ext cx="10728325" cy="1361802"/>
          </a:xfrm>
        </p:spPr>
        <p:txBody>
          <a:bodyPr/>
          <a:lstStyle>
            <a:lvl1pPr marL="0" indent="0">
              <a:lnSpc>
                <a:spcPct val="114000"/>
              </a:lnSpc>
              <a:spcBef>
                <a:spcPts val="0"/>
              </a:spcBef>
              <a:spcAft>
                <a:spcPts val="0"/>
              </a:spcAft>
              <a:buNone/>
              <a:defRPr sz="1800" b="1" cap="none" spc="0" baseline="0">
                <a:solidFill>
                  <a:schemeClr val="accent2"/>
                </a:solidFill>
              </a:defRPr>
            </a:lvl1pPr>
          </a:lstStyle>
          <a:p>
            <a:pPr lvl="0"/>
            <a:r>
              <a:rPr lang="de-DE" dirty="0" err="1"/>
              <a:t>Subline</a:t>
            </a:r>
            <a:r>
              <a:rPr lang="de-DE" dirty="0"/>
              <a:t> der Präsentation</a:t>
            </a:r>
          </a:p>
        </p:txBody>
      </p:sp>
      <p:pic>
        <p:nvPicPr>
          <p:cNvPr id="9" name="Grafik 8">
            <a:extLst>
              <a:ext uri="{FF2B5EF4-FFF2-40B4-BE49-F238E27FC236}">
                <a16:creationId xmlns:a16="http://schemas.microsoft.com/office/drawing/2014/main" id="{7D7831BC-0764-4D94-B436-8046AD2DF0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8656" y="6005352"/>
            <a:ext cx="1881980" cy="548854"/>
          </a:xfrm>
          <a:prstGeom prst="rect">
            <a:avLst/>
          </a:prstGeom>
        </p:spPr>
      </p:pic>
      <p:sp>
        <p:nvSpPr>
          <p:cNvPr id="10" name="Textplatzhalter 4">
            <a:extLst>
              <a:ext uri="{FF2B5EF4-FFF2-40B4-BE49-F238E27FC236}">
                <a16:creationId xmlns:a16="http://schemas.microsoft.com/office/drawing/2014/main" id="{7390AF7B-9835-4AEF-ADBF-224AF53FB41E}"/>
              </a:ext>
            </a:extLst>
          </p:cNvPr>
          <p:cNvSpPr>
            <a:spLocks noGrp="1"/>
          </p:cNvSpPr>
          <p:nvPr>
            <p:ph type="body" sz="quarter" idx="13" hasCustomPrompt="1"/>
          </p:nvPr>
        </p:nvSpPr>
        <p:spPr>
          <a:xfrm>
            <a:off x="359532" y="6423285"/>
            <a:ext cx="2304000" cy="118800"/>
          </a:xfrm>
          <a:blipFill>
            <a:blip r:embed="rId3"/>
            <a:stretch>
              <a:fillRect/>
            </a:stretch>
          </a:blipFill>
        </p:spPr>
        <p:txBody>
          <a:bodyPr/>
          <a:lstStyle>
            <a:lvl1pPr marL="0" indent="0">
              <a:buNone/>
              <a:defRPr sz="200">
                <a:solidFill>
                  <a:schemeClr val="bg1"/>
                </a:solidFill>
              </a:defRPr>
            </a:lvl1pPr>
          </a:lstStyle>
          <a:p>
            <a:pPr lvl="0"/>
            <a:r>
              <a:rPr lang="de-DE" dirty="0"/>
              <a:t> </a:t>
            </a:r>
          </a:p>
        </p:txBody>
      </p:sp>
    </p:spTree>
    <p:extLst>
      <p:ext uri="{BB962C8B-B14F-4D97-AF65-F5344CB8AC3E}">
        <p14:creationId xmlns:p14="http://schemas.microsoft.com/office/powerpoint/2010/main" val="2389604393"/>
      </p:ext>
    </p:extLst>
  </p:cSld>
  <p:clrMapOvr>
    <a:masterClrMapping/>
  </p:clrMapOvr>
  <p:extLst>
    <p:ext uri="{DCECCB84-F9BA-43D5-87BE-67443E8EF086}">
      <p15:sldGuideLst xmlns:p15="http://schemas.microsoft.com/office/powerpoint/2012/main">
        <p15:guide id="1" pos="461" userDrawn="1">
          <p15:clr>
            <a:srgbClr val="FBAE40"/>
          </p15:clr>
        </p15:guide>
        <p15:guide id="2" pos="7219"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ogo og footers">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AE75ABF-082F-4A38-B952-09157E37A81A}"/>
              </a:ext>
            </a:extLst>
          </p:cNvPr>
          <p:cNvSpPr>
            <a:spLocks noGrp="1"/>
          </p:cNvSpPr>
          <p:nvPr>
            <p:ph type="ftr" sz="quarter" idx="10"/>
          </p:nvPr>
        </p:nvSpPr>
        <p:spPr/>
        <p:txBody>
          <a:bodyPr/>
          <a:lstStyle/>
          <a:p>
            <a:endParaRPr lang="en-GB" dirty="0"/>
          </a:p>
        </p:txBody>
      </p:sp>
      <p:sp>
        <p:nvSpPr>
          <p:cNvPr id="5" name="Slide Number Placeholder 4">
            <a:extLst>
              <a:ext uri="{FF2B5EF4-FFF2-40B4-BE49-F238E27FC236}">
                <a16:creationId xmlns:a16="http://schemas.microsoft.com/office/drawing/2014/main" id="{D0A39F3A-7714-4FD6-9132-D60FFA220D98}"/>
              </a:ext>
            </a:extLst>
          </p:cNvPr>
          <p:cNvSpPr>
            <a:spLocks noGrp="1"/>
          </p:cNvSpPr>
          <p:nvPr>
            <p:ph type="sldNum" sz="quarter" idx="11"/>
          </p:nvPr>
        </p:nvSpPr>
        <p:spPr/>
        <p:txBody>
          <a:bodyPr/>
          <a:lstStyle/>
          <a:p>
            <a:fld id="{103EA872-A674-449B-A120-B97244F8E91D}" type="slidenum">
              <a:rPr lang="en-GB" smtClean="0"/>
              <a:pPr/>
              <a:t>‹#›</a:t>
            </a:fld>
            <a:endParaRPr lang="en-GB" dirty="0"/>
          </a:p>
        </p:txBody>
      </p:sp>
    </p:spTree>
    <p:extLst>
      <p:ext uri="{BB962C8B-B14F-4D97-AF65-F5344CB8AC3E}">
        <p14:creationId xmlns:p14="http://schemas.microsoft.com/office/powerpoint/2010/main" val="19766213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ront/Pause A ">
    <p:spTree>
      <p:nvGrpSpPr>
        <p:cNvPr id="1" name=""/>
        <p:cNvGrpSpPr/>
        <p:nvPr/>
      </p:nvGrpSpPr>
      <p:grpSpPr>
        <a:xfrm>
          <a:off x="0" y="0"/>
          <a:ext cx="0" cy="0"/>
          <a:chOff x="0" y="0"/>
          <a:chExt cx="0" cy="0"/>
        </a:xfrm>
      </p:grpSpPr>
      <p:sp>
        <p:nvSpPr>
          <p:cNvPr id="9" name="Background">
            <a:extLst>
              <a:ext uri="{FF2B5EF4-FFF2-40B4-BE49-F238E27FC236}">
                <a16:creationId xmlns:a16="http://schemas.microsoft.com/office/drawing/2014/main" id="{AF9D3C51-A276-4E1F-B6B6-FD6A4E17EE28}"/>
              </a:ext>
            </a:extLst>
          </p:cNvPr>
          <p:cNvSpPr/>
          <p:nvPr userDrawn="1"/>
        </p:nvSpPr>
        <p:spPr bwMode="auto">
          <a:xfrm>
            <a:off x="0" y="0"/>
            <a:ext cx="12194787" cy="6861600"/>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a:ln>
                <a:noFill/>
              </a:ln>
              <a:solidFill>
                <a:schemeClr val="tx1"/>
              </a:solidFill>
              <a:effectLst/>
              <a:latin typeface="Arial" panose="020B0604020202020204" pitchFamily="34" charset="0"/>
              <a:ea typeface="ＭＳ Ｐゴシック" pitchFamily="-80" charset="-128"/>
            </a:endParaRPr>
          </a:p>
        </p:txBody>
      </p:sp>
      <p:sp>
        <p:nvSpPr>
          <p:cNvPr id="4" name="Date Placeholder 2">
            <a:extLst>
              <a:ext uri="{FF2B5EF4-FFF2-40B4-BE49-F238E27FC236}">
                <a16:creationId xmlns:a16="http://schemas.microsoft.com/office/drawing/2014/main" id="{C9776080-6230-4AB8-AB28-4D6744DD01F9}"/>
              </a:ext>
            </a:extLst>
          </p:cNvPr>
          <p:cNvSpPr>
            <a:spLocks noGrp="1"/>
          </p:cNvSpPr>
          <p:nvPr>
            <p:ph type="dt" sz="half" idx="10"/>
          </p:nvPr>
        </p:nvSpPr>
        <p:spPr>
          <a:xfrm>
            <a:off x="0" y="6912000"/>
            <a:ext cx="0" cy="0"/>
          </a:xfrm>
          <a:prstGeom prst="rect">
            <a:avLst/>
          </a:prstGeom>
        </p:spPr>
        <p:txBody>
          <a:bodyPr/>
          <a:lstStyle>
            <a:lvl1pPr>
              <a:defRPr>
                <a:noFill/>
              </a:defRPr>
            </a:lvl1pPr>
          </a:lstStyle>
          <a:p>
            <a:endParaRPr lang="en-GB" dirty="0"/>
          </a:p>
        </p:txBody>
      </p:sp>
      <p:sp>
        <p:nvSpPr>
          <p:cNvPr id="5" name="Footer Placeholder 3">
            <a:extLst>
              <a:ext uri="{FF2B5EF4-FFF2-40B4-BE49-F238E27FC236}">
                <a16:creationId xmlns:a16="http://schemas.microsoft.com/office/drawing/2014/main" id="{2B7FFAE6-D148-4A15-9DFC-7D71B82020C9}"/>
              </a:ext>
            </a:extLst>
          </p:cNvPr>
          <p:cNvSpPr>
            <a:spLocks noGrp="1"/>
          </p:cNvSpPr>
          <p:nvPr>
            <p:ph type="ftr" sz="quarter" idx="11"/>
          </p:nvPr>
        </p:nvSpPr>
        <p:spPr>
          <a:xfrm>
            <a:off x="0" y="6912000"/>
            <a:ext cx="0" cy="0"/>
          </a:xfrm>
        </p:spPr>
        <p:txBody>
          <a:bodyPr/>
          <a:lstStyle>
            <a:lvl1pPr>
              <a:defRPr>
                <a:noFill/>
              </a:defRPr>
            </a:lvl1pPr>
          </a:lstStyle>
          <a:p>
            <a:endParaRPr lang="en-GB" dirty="0"/>
          </a:p>
        </p:txBody>
      </p:sp>
      <p:sp>
        <p:nvSpPr>
          <p:cNvPr id="6" name="Slide Number Placeholder 4">
            <a:extLst>
              <a:ext uri="{FF2B5EF4-FFF2-40B4-BE49-F238E27FC236}">
                <a16:creationId xmlns:a16="http://schemas.microsoft.com/office/drawing/2014/main" id="{3125B57E-AFC7-4517-B327-461DB01D2867}"/>
              </a:ext>
            </a:extLst>
          </p:cNvPr>
          <p:cNvSpPr>
            <a:spLocks noGrp="1"/>
          </p:cNvSpPr>
          <p:nvPr>
            <p:ph type="sldNum" sz="quarter" idx="12"/>
          </p:nvPr>
        </p:nvSpPr>
        <p:spPr>
          <a:xfrm flipV="1">
            <a:off x="0" y="6912000"/>
            <a:ext cx="0" cy="0"/>
          </a:xfrm>
        </p:spPr>
        <p:txBody>
          <a:bodyPr/>
          <a:lstStyle>
            <a:lvl1pPr>
              <a:defRPr>
                <a:noFill/>
              </a:defRPr>
            </a:lvl1pPr>
          </a:lstStyle>
          <a:p>
            <a:fld id="{24C8C45C-947F-4981-8B3F-4F32E973C901}" type="slidenum">
              <a:rPr lang="en-GB" smtClean="0"/>
              <a:pPr/>
              <a:t>‹#›</a:t>
            </a:fld>
            <a:endParaRPr lang="en-GB" dirty="0"/>
          </a:p>
        </p:txBody>
      </p:sp>
      <p:sp>
        <p:nvSpPr>
          <p:cNvPr id="10" name="Logo color">
            <a:extLst>
              <a:ext uri="{FF2B5EF4-FFF2-40B4-BE49-F238E27FC236}">
                <a16:creationId xmlns:a16="http://schemas.microsoft.com/office/drawing/2014/main" id="{B0EE486B-843B-49D6-90AE-5093AB56E30F}"/>
              </a:ext>
            </a:extLst>
          </p:cNvPr>
          <p:cNvSpPr>
            <a:spLocks noChangeAspect="1"/>
          </p:cNvSpPr>
          <p:nvPr userDrawn="1">
            <p:custDataLst>
              <p:tags r:id="rId1"/>
            </p:custDataLst>
          </p:nvPr>
        </p:nvSpPr>
        <p:spPr bwMode="auto">
          <a:xfrm>
            <a:off x="4871174" y="1651373"/>
            <a:ext cx="2388634" cy="3483354"/>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FFFFFF"/>
          </a:solidFill>
          <a:ln>
            <a:noFill/>
          </a:ln>
        </p:spPr>
        <p:txBody>
          <a:bodyPr vert="horz" wrap="square" lIns="91440" tIns="45720" rIns="91440" bIns="45720" numCol="1" anchor="t" anchorCtr="0" compatLnSpc="1">
            <a:prstTxWarp prst="textNoShape">
              <a:avLst/>
            </a:prstTxWarp>
            <a:noAutofit/>
          </a:bodyPr>
          <a:lstStyle/>
          <a:p>
            <a:endParaRPr lang="en-GB" sz="1800" dirty="0"/>
          </a:p>
        </p:txBody>
      </p:sp>
    </p:spTree>
    <p:extLst>
      <p:ext uri="{BB962C8B-B14F-4D97-AF65-F5344CB8AC3E}">
        <p14:creationId xmlns:p14="http://schemas.microsoft.com/office/powerpoint/2010/main" val="32757123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ront/Pause B">
    <p:bg>
      <p:bgRef idx="1001">
        <a:schemeClr val="bg1"/>
      </p:bgRef>
    </p:bg>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A3420087-96DF-432F-B192-585D42BF6A4E}"/>
              </a:ext>
            </a:extLst>
          </p:cNvPr>
          <p:cNvSpPr/>
          <p:nvPr userDrawn="1"/>
        </p:nvSpPr>
        <p:spPr bwMode="auto">
          <a:xfrm>
            <a:off x="0" y="0"/>
            <a:ext cx="12194787" cy="6861600"/>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a:ln>
                <a:noFill/>
              </a:ln>
              <a:solidFill>
                <a:schemeClr val="tx1"/>
              </a:solidFill>
              <a:effectLst/>
              <a:latin typeface="Arial" panose="020B0604020202020204" pitchFamily="34" charset="0"/>
              <a:ea typeface="ＭＳ Ｐゴシック" pitchFamily="-80" charset="-128"/>
            </a:endParaRPr>
          </a:p>
        </p:txBody>
      </p:sp>
      <p:sp>
        <p:nvSpPr>
          <p:cNvPr id="13" name="Logo color">
            <a:extLst>
              <a:ext uri="{FF2B5EF4-FFF2-40B4-BE49-F238E27FC236}">
                <a16:creationId xmlns:a16="http://schemas.microsoft.com/office/drawing/2014/main" id="{09BBEE10-6A59-474F-B766-7643F97F869F}"/>
              </a:ext>
            </a:extLst>
          </p:cNvPr>
          <p:cNvSpPr>
            <a:spLocks noChangeAspect="1"/>
          </p:cNvSpPr>
          <p:nvPr userDrawn="1">
            <p:custDataLst>
              <p:tags r:id="rId1"/>
            </p:custDataLst>
          </p:nvPr>
        </p:nvSpPr>
        <p:spPr bwMode="auto">
          <a:xfrm>
            <a:off x="4871174" y="1651373"/>
            <a:ext cx="2388634" cy="3483354"/>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990000"/>
          </a:solidFill>
          <a:ln>
            <a:noFill/>
          </a:ln>
        </p:spPr>
        <p:txBody>
          <a:bodyPr vert="horz" wrap="square" lIns="91440" tIns="45720" rIns="91440" bIns="45720" numCol="1" anchor="t" anchorCtr="0" compatLnSpc="1">
            <a:prstTxWarp prst="textNoShape">
              <a:avLst/>
            </a:prstTxWarp>
            <a:noAutofit/>
          </a:bodyPr>
          <a:lstStyle/>
          <a:p>
            <a:endParaRPr lang="en-GB" sz="1800" dirty="0"/>
          </a:p>
        </p:txBody>
      </p:sp>
      <p:sp>
        <p:nvSpPr>
          <p:cNvPr id="6" name="Date Placeholder 2">
            <a:extLst>
              <a:ext uri="{FF2B5EF4-FFF2-40B4-BE49-F238E27FC236}">
                <a16:creationId xmlns:a16="http://schemas.microsoft.com/office/drawing/2014/main" id="{AF062B26-8169-4B93-8FD8-CFDB0855A961}"/>
              </a:ext>
            </a:extLst>
          </p:cNvPr>
          <p:cNvSpPr>
            <a:spLocks noGrp="1"/>
          </p:cNvSpPr>
          <p:nvPr>
            <p:ph type="dt" sz="half" idx="10"/>
          </p:nvPr>
        </p:nvSpPr>
        <p:spPr>
          <a:xfrm>
            <a:off x="0" y="6912000"/>
            <a:ext cx="0" cy="0"/>
          </a:xfrm>
          <a:prstGeom prst="rect">
            <a:avLst/>
          </a:prstGeom>
        </p:spPr>
        <p:txBody>
          <a:bodyPr/>
          <a:lstStyle>
            <a:lvl1pPr>
              <a:defRPr>
                <a:noFill/>
              </a:defRPr>
            </a:lvl1pPr>
          </a:lstStyle>
          <a:p>
            <a:endParaRPr lang="en-GB" dirty="0"/>
          </a:p>
        </p:txBody>
      </p:sp>
      <p:sp>
        <p:nvSpPr>
          <p:cNvPr id="7" name="Footer Placeholder 3">
            <a:extLst>
              <a:ext uri="{FF2B5EF4-FFF2-40B4-BE49-F238E27FC236}">
                <a16:creationId xmlns:a16="http://schemas.microsoft.com/office/drawing/2014/main" id="{CA59923C-6F09-424E-AF1E-AC62326A9B2B}"/>
              </a:ext>
            </a:extLst>
          </p:cNvPr>
          <p:cNvSpPr>
            <a:spLocks noGrp="1"/>
          </p:cNvSpPr>
          <p:nvPr>
            <p:ph type="ftr" sz="quarter" idx="11"/>
          </p:nvPr>
        </p:nvSpPr>
        <p:spPr>
          <a:xfrm>
            <a:off x="0" y="6912000"/>
            <a:ext cx="0" cy="0"/>
          </a:xfrm>
        </p:spPr>
        <p:txBody>
          <a:bodyPr/>
          <a:lstStyle>
            <a:lvl1pPr>
              <a:defRPr>
                <a:noFill/>
              </a:defRPr>
            </a:lvl1pPr>
          </a:lstStyle>
          <a:p>
            <a:endParaRPr lang="en-GB" dirty="0"/>
          </a:p>
        </p:txBody>
      </p:sp>
      <p:sp>
        <p:nvSpPr>
          <p:cNvPr id="9" name="Slide Number Placeholder 4">
            <a:extLst>
              <a:ext uri="{FF2B5EF4-FFF2-40B4-BE49-F238E27FC236}">
                <a16:creationId xmlns:a16="http://schemas.microsoft.com/office/drawing/2014/main" id="{4C299FA2-BF46-4410-B2CD-E3C80B7A9893}"/>
              </a:ext>
            </a:extLst>
          </p:cNvPr>
          <p:cNvSpPr>
            <a:spLocks noGrp="1"/>
          </p:cNvSpPr>
          <p:nvPr>
            <p:ph type="sldNum" sz="quarter" idx="12"/>
          </p:nvPr>
        </p:nvSpPr>
        <p:spPr>
          <a:xfrm flipV="1">
            <a:off x="0" y="6912000"/>
            <a:ext cx="0" cy="0"/>
          </a:xfrm>
        </p:spPr>
        <p:txBody>
          <a:bodyPr/>
          <a:lstStyle>
            <a:lvl1pPr>
              <a:defRPr>
                <a:noFill/>
              </a:defRPr>
            </a:lvl1pPr>
          </a:lstStyle>
          <a:p>
            <a:fld id="{24C8C45C-947F-4981-8B3F-4F32E973C901}" type="slidenum">
              <a:rPr lang="en-GB" smtClean="0"/>
              <a:pPr/>
              <a:t>‹#›</a:t>
            </a:fld>
            <a:endParaRPr lang="en-GB" dirty="0"/>
          </a:p>
        </p:txBody>
      </p:sp>
      <p:sp>
        <p:nvSpPr>
          <p:cNvPr id="11" name="Bottom bar">
            <a:extLst>
              <a:ext uri="{FF2B5EF4-FFF2-40B4-BE49-F238E27FC236}">
                <a16:creationId xmlns:a16="http://schemas.microsoft.com/office/drawing/2014/main" id="{495865CE-5BE9-4122-8AB8-48E534DD88F7}"/>
              </a:ext>
            </a:extLst>
          </p:cNvPr>
          <p:cNvSpPr/>
          <p:nvPr userDrawn="1"/>
        </p:nvSpPr>
        <p:spPr bwMode="auto">
          <a:xfrm>
            <a:off x="0" y="6541200"/>
            <a:ext cx="12194787" cy="316800"/>
          </a:xfrm>
          <a:prstGeom prst="rect">
            <a:avLst/>
          </a:prstGeom>
          <a:solidFill>
            <a:srgbClr val="990000"/>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GB" sz="1600" b="0" i="0" u="none" strike="noStrike" cap="none" normalizeH="0" baseline="0" dirty="0" err="1">
              <a:ln>
                <a:noFill/>
              </a:ln>
              <a:solidFill>
                <a:srgbClr val="FFFFFF"/>
              </a:solidFill>
              <a:effectLst/>
              <a:latin typeface="+mn-lt"/>
              <a:ea typeface="ＭＳ Ｐゴシック" pitchFamily="-80" charset="-128"/>
            </a:endParaRPr>
          </a:p>
        </p:txBody>
      </p:sp>
      <p:sp>
        <p:nvSpPr>
          <p:cNvPr id="12" name="Top bar">
            <a:extLst>
              <a:ext uri="{FF2B5EF4-FFF2-40B4-BE49-F238E27FC236}">
                <a16:creationId xmlns:a16="http://schemas.microsoft.com/office/drawing/2014/main" id="{0D436479-94F3-475C-8F8D-D3CDC81793FD}"/>
              </a:ext>
            </a:extLst>
          </p:cNvPr>
          <p:cNvSpPr/>
          <p:nvPr userDrawn="1"/>
        </p:nvSpPr>
        <p:spPr bwMode="auto">
          <a:xfrm>
            <a:off x="0" y="0"/>
            <a:ext cx="12194787" cy="50400"/>
          </a:xfrm>
          <a:prstGeom prst="rect">
            <a:avLst/>
          </a:prstGeom>
          <a:solidFill>
            <a:srgbClr val="990000"/>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GB" sz="1600" b="0" i="0" u="none" strike="noStrike" cap="none" normalizeH="0" baseline="0" dirty="0" err="1">
              <a:ln>
                <a:noFill/>
              </a:ln>
              <a:solidFill>
                <a:srgbClr val="FFFFFF"/>
              </a:solidFill>
              <a:effectLst/>
              <a:latin typeface="+mn-lt"/>
              <a:ea typeface="ＭＳ Ｐゴシック" pitchFamily="-80" charset="-128"/>
            </a:endParaRPr>
          </a:p>
        </p:txBody>
      </p:sp>
    </p:spTree>
    <p:extLst>
      <p:ext uri="{BB962C8B-B14F-4D97-AF65-F5344CB8AC3E}">
        <p14:creationId xmlns:p14="http://schemas.microsoft.com/office/powerpoint/2010/main" val="1955745536"/>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folie 3">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54A1B7C4-7B43-4178-878E-3C1A63AA60FE}"/>
              </a:ext>
            </a:extLst>
          </p:cNvPr>
          <p:cNvSpPr>
            <a:spLocks noGrp="1"/>
          </p:cNvSpPr>
          <p:nvPr>
            <p:ph type="pic" sz="quarter" idx="13"/>
          </p:nvPr>
        </p:nvSpPr>
        <p:spPr>
          <a:xfrm>
            <a:off x="371475" y="341313"/>
            <a:ext cx="11449050" cy="3087687"/>
          </a:xfrm>
          <a:solidFill>
            <a:schemeClr val="bg2"/>
          </a:solidFill>
        </p:spPr>
        <p:txBody>
          <a:bodyPr anchor="ctr"/>
          <a:lstStyle>
            <a:lvl1pPr marL="0" indent="0" algn="ctr">
              <a:buNone/>
              <a:defRPr sz="1600">
                <a:solidFill>
                  <a:schemeClr val="tx1"/>
                </a:solidFill>
              </a:defRPr>
            </a:lvl1pPr>
          </a:lstStyle>
          <a:p>
            <a:r>
              <a:rPr lang="de-DE"/>
              <a:t>Bild durch Klicken auf Symbol hinzufügen</a:t>
            </a:r>
            <a:endParaRPr lang="de-DE" dirty="0"/>
          </a:p>
        </p:txBody>
      </p:sp>
      <p:pic>
        <p:nvPicPr>
          <p:cNvPr id="9" name="Grafik 8">
            <a:extLst>
              <a:ext uri="{FF2B5EF4-FFF2-40B4-BE49-F238E27FC236}">
                <a16:creationId xmlns:a16="http://schemas.microsoft.com/office/drawing/2014/main" id="{133D537E-7D32-4AF3-8F50-037B43117F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8656" y="6005352"/>
            <a:ext cx="1881980" cy="548854"/>
          </a:xfrm>
          <a:prstGeom prst="rect">
            <a:avLst/>
          </a:prstGeom>
        </p:spPr>
      </p:pic>
      <p:sp>
        <p:nvSpPr>
          <p:cNvPr id="10" name="Textplatzhalter 4">
            <a:extLst>
              <a:ext uri="{FF2B5EF4-FFF2-40B4-BE49-F238E27FC236}">
                <a16:creationId xmlns:a16="http://schemas.microsoft.com/office/drawing/2014/main" id="{02F77179-7DE6-490F-AFDB-836C5B895F0C}"/>
              </a:ext>
            </a:extLst>
          </p:cNvPr>
          <p:cNvSpPr>
            <a:spLocks noGrp="1"/>
          </p:cNvSpPr>
          <p:nvPr>
            <p:ph type="body" sz="quarter" idx="14" hasCustomPrompt="1"/>
          </p:nvPr>
        </p:nvSpPr>
        <p:spPr>
          <a:xfrm>
            <a:off x="359532" y="6423285"/>
            <a:ext cx="2304000" cy="118800"/>
          </a:xfrm>
          <a:blipFill>
            <a:blip r:embed="rId3"/>
            <a:stretch>
              <a:fillRect/>
            </a:stretch>
          </a:blipFill>
        </p:spPr>
        <p:txBody>
          <a:bodyPr/>
          <a:lstStyle>
            <a:lvl1pPr marL="0" indent="0">
              <a:buNone/>
              <a:defRPr sz="200">
                <a:solidFill>
                  <a:schemeClr val="bg1"/>
                </a:solidFill>
              </a:defRPr>
            </a:lvl1pPr>
          </a:lstStyle>
          <a:p>
            <a:pPr lvl="0"/>
            <a:r>
              <a:rPr lang="de-DE" dirty="0"/>
              <a:t> </a:t>
            </a:r>
          </a:p>
        </p:txBody>
      </p:sp>
      <p:sp>
        <p:nvSpPr>
          <p:cNvPr id="13" name="Rechteck 12">
            <a:extLst>
              <a:ext uri="{FF2B5EF4-FFF2-40B4-BE49-F238E27FC236}">
                <a16:creationId xmlns:a16="http://schemas.microsoft.com/office/drawing/2014/main" id="{E713E3ED-78BF-4AEF-A5C2-46B7E751DB0E}"/>
              </a:ext>
            </a:extLst>
          </p:cNvPr>
          <p:cNvSpPr/>
          <p:nvPr userDrawn="1"/>
        </p:nvSpPr>
        <p:spPr>
          <a:xfrm>
            <a:off x="0" y="3429000"/>
            <a:ext cx="12192000" cy="19802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itle 1"/>
          <p:cNvSpPr>
            <a:spLocks noGrp="1"/>
          </p:cNvSpPr>
          <p:nvPr>
            <p:ph type="ctrTitle" hasCustomPrompt="1"/>
          </p:nvPr>
        </p:nvSpPr>
        <p:spPr>
          <a:xfrm>
            <a:off x="731839" y="3633688"/>
            <a:ext cx="10728324" cy="623404"/>
          </a:xfrm>
        </p:spPr>
        <p:txBody>
          <a:bodyPr anchor="t"/>
          <a:lstStyle>
            <a:lvl1pPr algn="l">
              <a:lnSpc>
                <a:spcPct val="114000"/>
              </a:lnSpc>
              <a:spcBef>
                <a:spcPts val="0"/>
              </a:spcBef>
              <a:defRPr sz="3200" spc="0" baseline="0">
                <a:solidFill>
                  <a:schemeClr val="bg1"/>
                </a:solidFill>
              </a:defRPr>
            </a:lvl1pPr>
          </a:lstStyle>
          <a:p>
            <a:r>
              <a:rPr lang="de-DE" dirty="0"/>
              <a:t>Headline der Präsentation</a:t>
            </a:r>
            <a:endParaRPr lang="en-US" dirty="0"/>
          </a:p>
        </p:txBody>
      </p:sp>
      <p:sp>
        <p:nvSpPr>
          <p:cNvPr id="3" name="Subtitle 2"/>
          <p:cNvSpPr>
            <a:spLocks noGrp="1"/>
          </p:cNvSpPr>
          <p:nvPr>
            <p:ph type="subTitle" idx="1" hasCustomPrompt="1"/>
          </p:nvPr>
        </p:nvSpPr>
        <p:spPr>
          <a:xfrm>
            <a:off x="731837" y="4970822"/>
            <a:ext cx="10728325" cy="360000"/>
          </a:xfrm>
        </p:spPr>
        <p:txBody>
          <a:bodyPr/>
          <a:lstStyle>
            <a:lvl1pPr marL="0" indent="0" algn="l">
              <a:buNone/>
              <a:defRPr sz="1600" cap="all" spc="6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Datum  |  Name</a:t>
            </a:r>
            <a:endParaRPr lang="en-US" dirty="0"/>
          </a:p>
        </p:txBody>
      </p:sp>
      <p:sp>
        <p:nvSpPr>
          <p:cNvPr id="12" name="Textplatzhalter 10">
            <a:extLst>
              <a:ext uri="{FF2B5EF4-FFF2-40B4-BE49-F238E27FC236}">
                <a16:creationId xmlns:a16="http://schemas.microsoft.com/office/drawing/2014/main" id="{D585CE71-710A-4145-8AA7-7070BBC1B76C}"/>
              </a:ext>
            </a:extLst>
          </p:cNvPr>
          <p:cNvSpPr>
            <a:spLocks noGrp="1"/>
          </p:cNvSpPr>
          <p:nvPr>
            <p:ph type="body" sz="quarter" idx="12" hasCustomPrompt="1"/>
          </p:nvPr>
        </p:nvSpPr>
        <p:spPr>
          <a:xfrm>
            <a:off x="731837" y="4185084"/>
            <a:ext cx="10728325" cy="727162"/>
          </a:xfrm>
        </p:spPr>
        <p:txBody>
          <a:bodyPr/>
          <a:lstStyle>
            <a:lvl1pPr marL="0" indent="0">
              <a:lnSpc>
                <a:spcPct val="114000"/>
              </a:lnSpc>
              <a:spcBef>
                <a:spcPts val="0"/>
              </a:spcBef>
              <a:spcAft>
                <a:spcPts val="0"/>
              </a:spcAft>
              <a:buNone/>
              <a:defRPr sz="3200" b="1" cap="all" spc="0" baseline="0">
                <a:solidFill>
                  <a:schemeClr val="accent2"/>
                </a:solidFill>
              </a:defRPr>
            </a:lvl1pPr>
          </a:lstStyle>
          <a:p>
            <a:pPr lvl="0"/>
            <a:r>
              <a:rPr lang="de-DE" dirty="0" err="1"/>
              <a:t>Subline</a:t>
            </a:r>
            <a:r>
              <a:rPr lang="de-DE" dirty="0"/>
              <a:t> der Präsentation</a:t>
            </a:r>
          </a:p>
        </p:txBody>
      </p:sp>
    </p:spTree>
    <p:extLst>
      <p:ext uri="{BB962C8B-B14F-4D97-AF65-F5344CB8AC3E}">
        <p14:creationId xmlns:p14="http://schemas.microsoft.com/office/powerpoint/2010/main" val="2073494238"/>
      </p:ext>
    </p:extLst>
  </p:cSld>
  <p:clrMapOvr>
    <a:masterClrMapping/>
  </p:clrMapOvr>
  <p:extLst>
    <p:ext uri="{DCECCB84-F9BA-43D5-87BE-67443E8EF086}">
      <p15:sldGuideLst xmlns:p15="http://schemas.microsoft.com/office/powerpoint/2012/main">
        <p15:guide id="1" pos="461" userDrawn="1">
          <p15:clr>
            <a:srgbClr val="FBAE40"/>
          </p15:clr>
        </p15:guide>
        <p15:guide id="2" pos="7219"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folie 4">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E713E3ED-78BF-4AEF-A5C2-46B7E751DB0E}"/>
              </a:ext>
            </a:extLst>
          </p:cNvPr>
          <p:cNvSpPr/>
          <p:nvPr userDrawn="1"/>
        </p:nvSpPr>
        <p:spPr>
          <a:xfrm>
            <a:off x="0" y="3429000"/>
            <a:ext cx="12192000" cy="19802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5" name="Bildplatzhalter 4">
            <a:extLst>
              <a:ext uri="{FF2B5EF4-FFF2-40B4-BE49-F238E27FC236}">
                <a16:creationId xmlns:a16="http://schemas.microsoft.com/office/drawing/2014/main" id="{54A1B7C4-7B43-4178-878E-3C1A63AA60FE}"/>
              </a:ext>
            </a:extLst>
          </p:cNvPr>
          <p:cNvSpPr>
            <a:spLocks noGrp="1"/>
          </p:cNvSpPr>
          <p:nvPr>
            <p:ph type="pic" sz="quarter" idx="13"/>
          </p:nvPr>
        </p:nvSpPr>
        <p:spPr>
          <a:xfrm>
            <a:off x="371475" y="341313"/>
            <a:ext cx="11449050" cy="3087687"/>
          </a:xfrm>
          <a:solidFill>
            <a:schemeClr val="bg2"/>
          </a:solidFill>
        </p:spPr>
        <p:txBody>
          <a:bodyPr anchor="ctr"/>
          <a:lstStyle>
            <a:lvl1pPr marL="0" indent="0" algn="ctr">
              <a:buNone/>
              <a:defRPr sz="1600">
                <a:solidFill>
                  <a:schemeClr val="tx1"/>
                </a:solidFill>
              </a:defRPr>
            </a:lvl1pPr>
          </a:lstStyle>
          <a:p>
            <a:r>
              <a:rPr lang="de-DE"/>
              <a:t>Bild durch Klicken auf Symbol hinzufügen</a:t>
            </a:r>
            <a:endParaRPr lang="de-DE" dirty="0"/>
          </a:p>
        </p:txBody>
      </p:sp>
      <p:sp>
        <p:nvSpPr>
          <p:cNvPr id="2" name="Title 1"/>
          <p:cNvSpPr>
            <a:spLocks noGrp="1"/>
          </p:cNvSpPr>
          <p:nvPr>
            <p:ph type="ctrTitle" hasCustomPrompt="1"/>
          </p:nvPr>
        </p:nvSpPr>
        <p:spPr>
          <a:xfrm>
            <a:off x="731839" y="3633688"/>
            <a:ext cx="10728324" cy="623404"/>
          </a:xfrm>
        </p:spPr>
        <p:txBody>
          <a:bodyPr anchor="t"/>
          <a:lstStyle>
            <a:lvl1pPr algn="l">
              <a:lnSpc>
                <a:spcPct val="114000"/>
              </a:lnSpc>
              <a:spcBef>
                <a:spcPts val="0"/>
              </a:spcBef>
              <a:defRPr sz="3200" spc="0" baseline="0">
                <a:solidFill>
                  <a:schemeClr val="bg1"/>
                </a:solidFill>
              </a:defRPr>
            </a:lvl1pPr>
          </a:lstStyle>
          <a:p>
            <a:r>
              <a:rPr lang="de-DE" dirty="0"/>
              <a:t>Headline der Präsentation</a:t>
            </a:r>
            <a:endParaRPr lang="en-US" dirty="0"/>
          </a:p>
        </p:txBody>
      </p:sp>
      <p:sp>
        <p:nvSpPr>
          <p:cNvPr id="3" name="Subtitle 2"/>
          <p:cNvSpPr>
            <a:spLocks noGrp="1"/>
          </p:cNvSpPr>
          <p:nvPr>
            <p:ph type="subTitle" idx="1" hasCustomPrompt="1"/>
          </p:nvPr>
        </p:nvSpPr>
        <p:spPr>
          <a:xfrm>
            <a:off x="731837" y="4911514"/>
            <a:ext cx="10728325" cy="360000"/>
          </a:xfrm>
        </p:spPr>
        <p:txBody>
          <a:bodyPr/>
          <a:lstStyle>
            <a:lvl1pPr marL="0" indent="0" algn="l">
              <a:buNone/>
              <a:defRPr sz="1600" cap="all" spc="6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Datum  |  Name</a:t>
            </a:r>
            <a:endParaRPr lang="en-US" dirty="0"/>
          </a:p>
        </p:txBody>
      </p:sp>
      <p:sp>
        <p:nvSpPr>
          <p:cNvPr id="12" name="Textplatzhalter 10">
            <a:extLst>
              <a:ext uri="{FF2B5EF4-FFF2-40B4-BE49-F238E27FC236}">
                <a16:creationId xmlns:a16="http://schemas.microsoft.com/office/drawing/2014/main" id="{D585CE71-710A-4145-8AA7-7070BBC1B76C}"/>
              </a:ext>
            </a:extLst>
          </p:cNvPr>
          <p:cNvSpPr>
            <a:spLocks noGrp="1"/>
          </p:cNvSpPr>
          <p:nvPr>
            <p:ph type="body" sz="quarter" idx="12" hasCustomPrompt="1"/>
          </p:nvPr>
        </p:nvSpPr>
        <p:spPr>
          <a:xfrm>
            <a:off x="731837" y="4221088"/>
            <a:ext cx="10728325" cy="547142"/>
          </a:xfrm>
        </p:spPr>
        <p:txBody>
          <a:bodyPr vert="horz" lIns="0" tIns="0" rIns="0" bIns="0" rtlCol="0" anchor="t" anchorCtr="0">
            <a:noAutofit/>
          </a:bodyPr>
          <a:lstStyle>
            <a:lvl1pPr marL="0" indent="0">
              <a:lnSpc>
                <a:spcPct val="114000"/>
              </a:lnSpc>
              <a:spcBef>
                <a:spcPts val="0"/>
              </a:spcBef>
              <a:spcAft>
                <a:spcPts val="0"/>
              </a:spcAft>
              <a:buNone/>
              <a:defRPr lang="de-DE" sz="1800" b="1" cap="none" spc="0" baseline="0" dirty="0">
                <a:solidFill>
                  <a:schemeClr val="accent2"/>
                </a:solidFill>
              </a:defRPr>
            </a:lvl1pPr>
          </a:lstStyle>
          <a:p>
            <a:pPr marL="228600" lvl="0" indent="-228600">
              <a:lnSpc>
                <a:spcPct val="100000"/>
              </a:lnSpc>
              <a:spcBef>
                <a:spcPts val="0"/>
              </a:spcBef>
            </a:pPr>
            <a:r>
              <a:rPr lang="de-DE" dirty="0" err="1"/>
              <a:t>Subline</a:t>
            </a:r>
            <a:r>
              <a:rPr lang="de-DE" dirty="0"/>
              <a:t> der Präsentation</a:t>
            </a:r>
          </a:p>
        </p:txBody>
      </p:sp>
      <p:pic>
        <p:nvPicPr>
          <p:cNvPr id="9" name="Grafik 8">
            <a:extLst>
              <a:ext uri="{FF2B5EF4-FFF2-40B4-BE49-F238E27FC236}">
                <a16:creationId xmlns:a16="http://schemas.microsoft.com/office/drawing/2014/main" id="{936BB06C-78EA-49C8-AAD0-451B7CEFCA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8656" y="6005352"/>
            <a:ext cx="1881980" cy="548854"/>
          </a:xfrm>
          <a:prstGeom prst="rect">
            <a:avLst/>
          </a:prstGeom>
        </p:spPr>
      </p:pic>
      <p:sp>
        <p:nvSpPr>
          <p:cNvPr id="10" name="Textplatzhalter 4">
            <a:extLst>
              <a:ext uri="{FF2B5EF4-FFF2-40B4-BE49-F238E27FC236}">
                <a16:creationId xmlns:a16="http://schemas.microsoft.com/office/drawing/2014/main" id="{1F0FB68E-EE59-46F0-A3EA-690446700A77}"/>
              </a:ext>
            </a:extLst>
          </p:cNvPr>
          <p:cNvSpPr>
            <a:spLocks noGrp="1"/>
          </p:cNvSpPr>
          <p:nvPr>
            <p:ph type="body" sz="quarter" idx="14" hasCustomPrompt="1"/>
          </p:nvPr>
        </p:nvSpPr>
        <p:spPr>
          <a:xfrm>
            <a:off x="359532" y="6423285"/>
            <a:ext cx="2304000" cy="118800"/>
          </a:xfrm>
          <a:blipFill>
            <a:blip r:embed="rId3"/>
            <a:stretch>
              <a:fillRect/>
            </a:stretch>
          </a:blipFill>
        </p:spPr>
        <p:txBody>
          <a:bodyPr/>
          <a:lstStyle>
            <a:lvl1pPr marL="0" indent="0">
              <a:buNone/>
              <a:defRPr sz="200">
                <a:solidFill>
                  <a:schemeClr val="bg1"/>
                </a:solidFill>
              </a:defRPr>
            </a:lvl1pPr>
          </a:lstStyle>
          <a:p>
            <a:pPr lvl="0"/>
            <a:r>
              <a:rPr lang="de-DE" dirty="0"/>
              <a:t> </a:t>
            </a:r>
          </a:p>
        </p:txBody>
      </p:sp>
    </p:spTree>
    <p:extLst>
      <p:ext uri="{BB962C8B-B14F-4D97-AF65-F5344CB8AC3E}">
        <p14:creationId xmlns:p14="http://schemas.microsoft.com/office/powerpoint/2010/main" val="1128135991"/>
      </p:ext>
    </p:extLst>
  </p:cSld>
  <p:clrMapOvr>
    <a:masterClrMapping/>
  </p:clrMapOvr>
  <p:extLst>
    <p:ext uri="{DCECCB84-F9BA-43D5-87BE-67443E8EF086}">
      <p15:sldGuideLst xmlns:p15="http://schemas.microsoft.com/office/powerpoint/2012/main">
        <p15:guide id="1" pos="461" userDrawn="1">
          <p15:clr>
            <a:srgbClr val="FBAE40"/>
          </p15:clr>
        </p15:guide>
        <p15:guide id="2" pos="721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0" baseline="0"/>
            </a:lvl1pPr>
          </a:lstStyle>
          <a:p>
            <a:r>
              <a:rPr lang="de-DE"/>
              <a:t>Titelmasterformat durch Klicken bearbeiten</a:t>
            </a:r>
            <a:endParaRPr lang="en-US" dirty="0"/>
          </a:p>
        </p:txBody>
      </p:sp>
      <p:sp>
        <p:nvSpPr>
          <p:cNvPr id="3" name="Content Placehold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7" name="Datumsplatzhalter 16">
            <a:extLst>
              <a:ext uri="{FF2B5EF4-FFF2-40B4-BE49-F238E27FC236}">
                <a16:creationId xmlns:a16="http://schemas.microsoft.com/office/drawing/2014/main" id="{8D88C6F8-099A-4D39-8533-B1EEB7F052D4}"/>
              </a:ext>
            </a:extLst>
          </p:cNvPr>
          <p:cNvSpPr>
            <a:spLocks noGrp="1"/>
          </p:cNvSpPr>
          <p:nvPr>
            <p:ph type="dt" sz="half" idx="13"/>
          </p:nvPr>
        </p:nvSpPr>
        <p:spPr/>
        <p:txBody>
          <a:bodyPr/>
          <a:lstStyle/>
          <a:p>
            <a:r>
              <a:rPr lang="de-DE"/>
              <a:t>00. Monat 2017</a:t>
            </a:r>
            <a:endParaRPr lang="de-DE" dirty="0"/>
          </a:p>
        </p:txBody>
      </p:sp>
      <p:sp>
        <p:nvSpPr>
          <p:cNvPr id="18" name="Foliennummernplatzhalter 17">
            <a:extLst>
              <a:ext uri="{FF2B5EF4-FFF2-40B4-BE49-F238E27FC236}">
                <a16:creationId xmlns:a16="http://schemas.microsoft.com/office/drawing/2014/main" id="{BFF90422-5EA9-49BF-B256-D3D2AA4EDCC9}"/>
              </a:ext>
            </a:extLst>
          </p:cNvPr>
          <p:cNvSpPr>
            <a:spLocks noGrp="1"/>
          </p:cNvSpPr>
          <p:nvPr>
            <p:ph type="sldNum" sz="quarter" idx="14"/>
          </p:nvPr>
        </p:nvSpPr>
        <p:spPr/>
        <p:txBody>
          <a:bodyPr/>
          <a:lstStyle/>
          <a:p>
            <a:r>
              <a:rPr lang="de-DE"/>
              <a:t>Seite </a:t>
            </a:r>
            <a:fld id="{A52F4D17-1AD6-42D9-B93A-EB002C62F438}" type="slidenum">
              <a:rPr lang="de-DE" smtClean="0"/>
              <a:pPr/>
              <a:t>‹#›</a:t>
            </a:fld>
            <a:endParaRPr lang="de-DE" dirty="0"/>
          </a:p>
        </p:txBody>
      </p:sp>
      <p:sp>
        <p:nvSpPr>
          <p:cNvPr id="7" name="Textplatzhalter 10">
            <a:extLst>
              <a:ext uri="{FF2B5EF4-FFF2-40B4-BE49-F238E27FC236}">
                <a16:creationId xmlns:a16="http://schemas.microsoft.com/office/drawing/2014/main" id="{F0FEB314-58C6-43FB-BF57-07B357AFA15D}"/>
              </a:ext>
            </a:extLst>
          </p:cNvPr>
          <p:cNvSpPr>
            <a:spLocks noGrp="1"/>
          </p:cNvSpPr>
          <p:nvPr>
            <p:ph type="body" sz="quarter" idx="15" hasCustomPrompt="1"/>
          </p:nvPr>
        </p:nvSpPr>
        <p:spPr>
          <a:xfrm>
            <a:off x="358774" y="938786"/>
            <a:ext cx="11449049" cy="509994"/>
          </a:xfrm>
        </p:spPr>
        <p:txBody>
          <a:bodyPr/>
          <a:lstStyle>
            <a:lvl1pPr marL="0" indent="0">
              <a:lnSpc>
                <a:spcPct val="114000"/>
              </a:lnSpc>
              <a:spcAft>
                <a:spcPts val="0"/>
              </a:spcAft>
              <a:buNone/>
              <a:defRPr sz="1800" b="1">
                <a:solidFill>
                  <a:schemeClr val="accent1"/>
                </a:solidFill>
              </a:defRPr>
            </a:lvl1pPr>
          </a:lstStyle>
          <a:p>
            <a:pPr lvl="0"/>
            <a:r>
              <a:rPr lang="de-DE" dirty="0" err="1"/>
              <a:t>Subline</a:t>
            </a:r>
            <a:endParaRPr lang="de-DE" dirty="0"/>
          </a:p>
        </p:txBody>
      </p:sp>
    </p:spTree>
    <p:extLst>
      <p:ext uri="{BB962C8B-B14F-4D97-AF65-F5344CB8AC3E}">
        <p14:creationId xmlns:p14="http://schemas.microsoft.com/office/powerpoint/2010/main" val="1210209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Inhalt (kle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0" baseline="0"/>
            </a:lvl1pPr>
          </a:lstStyle>
          <a:p>
            <a:r>
              <a:rPr lang="de-DE"/>
              <a:t>Titelmasterformat durch Klicken bearbeiten</a:t>
            </a:r>
            <a:endParaRPr lang="en-US" dirty="0"/>
          </a:p>
        </p:txBody>
      </p:sp>
      <p:sp>
        <p:nvSpPr>
          <p:cNvPr id="3" name="Content Placeholder 2"/>
          <p:cNvSpPr>
            <a:spLocks noGrp="1"/>
          </p:cNvSpPr>
          <p:nvPr>
            <p:ph idx="1"/>
          </p:nvPr>
        </p:nvSpPr>
        <p:spPr>
          <a:xfrm>
            <a:off x="371475" y="1578310"/>
            <a:ext cx="11449050" cy="4190666"/>
          </a:xfrm>
        </p:spPr>
        <p:txBody>
          <a:bodyPr/>
          <a:lstStyle>
            <a:lvl1pPr marL="177800" indent="-177800">
              <a:defRPr sz="1800"/>
            </a:lvl1pPr>
            <a:lvl2pPr marL="361950" indent="-184150">
              <a:defRPr sz="1800"/>
            </a:lvl2pPr>
            <a:lvl3pPr marL="539750" indent="-177800">
              <a:defRPr sz="1800"/>
            </a:lvl3pPr>
            <a:lvl4pPr marL="717550" indent="-177800">
              <a:defRPr sz="1800"/>
            </a:lvl4pPr>
            <a:lvl5pPr marL="895350" indent="-177800">
              <a:defRPr sz="180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7" name="Datumsplatzhalter 16">
            <a:extLst>
              <a:ext uri="{FF2B5EF4-FFF2-40B4-BE49-F238E27FC236}">
                <a16:creationId xmlns:a16="http://schemas.microsoft.com/office/drawing/2014/main" id="{8D88C6F8-099A-4D39-8533-B1EEB7F052D4}"/>
              </a:ext>
            </a:extLst>
          </p:cNvPr>
          <p:cNvSpPr>
            <a:spLocks noGrp="1"/>
          </p:cNvSpPr>
          <p:nvPr>
            <p:ph type="dt" sz="half" idx="13"/>
          </p:nvPr>
        </p:nvSpPr>
        <p:spPr/>
        <p:txBody>
          <a:bodyPr/>
          <a:lstStyle/>
          <a:p>
            <a:r>
              <a:rPr lang="de-DE"/>
              <a:t>00. Monat 2017</a:t>
            </a:r>
            <a:endParaRPr lang="de-DE" dirty="0"/>
          </a:p>
        </p:txBody>
      </p:sp>
      <p:sp>
        <p:nvSpPr>
          <p:cNvPr id="18" name="Foliennummernplatzhalter 17">
            <a:extLst>
              <a:ext uri="{FF2B5EF4-FFF2-40B4-BE49-F238E27FC236}">
                <a16:creationId xmlns:a16="http://schemas.microsoft.com/office/drawing/2014/main" id="{BFF90422-5EA9-49BF-B256-D3D2AA4EDCC9}"/>
              </a:ext>
            </a:extLst>
          </p:cNvPr>
          <p:cNvSpPr>
            <a:spLocks noGrp="1"/>
          </p:cNvSpPr>
          <p:nvPr>
            <p:ph type="sldNum" sz="quarter" idx="14"/>
          </p:nvPr>
        </p:nvSpPr>
        <p:spPr/>
        <p:txBody>
          <a:bodyPr/>
          <a:lstStyle/>
          <a:p>
            <a:r>
              <a:rPr lang="de-DE"/>
              <a:t>Seite </a:t>
            </a:r>
            <a:fld id="{A52F4D17-1AD6-42D9-B93A-EB002C62F438}" type="slidenum">
              <a:rPr lang="de-DE" smtClean="0"/>
              <a:pPr/>
              <a:t>‹#›</a:t>
            </a:fld>
            <a:endParaRPr lang="de-DE" dirty="0"/>
          </a:p>
        </p:txBody>
      </p:sp>
      <p:sp>
        <p:nvSpPr>
          <p:cNvPr id="7" name="Textplatzhalter 10">
            <a:extLst>
              <a:ext uri="{FF2B5EF4-FFF2-40B4-BE49-F238E27FC236}">
                <a16:creationId xmlns:a16="http://schemas.microsoft.com/office/drawing/2014/main" id="{29624FD4-E8F5-4C76-8AB0-019D7FCEAADC}"/>
              </a:ext>
            </a:extLst>
          </p:cNvPr>
          <p:cNvSpPr>
            <a:spLocks noGrp="1"/>
          </p:cNvSpPr>
          <p:nvPr>
            <p:ph type="body" sz="quarter" idx="15" hasCustomPrompt="1"/>
          </p:nvPr>
        </p:nvSpPr>
        <p:spPr>
          <a:xfrm>
            <a:off x="358774" y="938786"/>
            <a:ext cx="11449049" cy="509994"/>
          </a:xfrm>
        </p:spPr>
        <p:txBody>
          <a:bodyPr/>
          <a:lstStyle>
            <a:lvl1pPr marL="0" indent="0">
              <a:lnSpc>
                <a:spcPct val="114000"/>
              </a:lnSpc>
              <a:spcAft>
                <a:spcPts val="0"/>
              </a:spcAft>
              <a:buNone/>
              <a:defRPr sz="1800" b="1">
                <a:solidFill>
                  <a:schemeClr val="accent1"/>
                </a:solidFill>
              </a:defRPr>
            </a:lvl1pPr>
          </a:lstStyle>
          <a:p>
            <a:pPr lvl="0"/>
            <a:r>
              <a:rPr lang="de-DE" dirty="0" err="1"/>
              <a:t>Subline</a:t>
            </a:r>
            <a:endParaRPr lang="de-DE" dirty="0"/>
          </a:p>
        </p:txBody>
      </p:sp>
    </p:spTree>
    <p:extLst>
      <p:ext uri="{BB962C8B-B14F-4D97-AF65-F5344CB8AC3E}">
        <p14:creationId xmlns:p14="http://schemas.microsoft.com/office/powerpoint/2010/main" val="743926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und 2 Bil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0" baseline="0"/>
            </a:lvl1pPr>
          </a:lstStyle>
          <a:p>
            <a:r>
              <a:rPr lang="de-DE"/>
              <a:t>Titelmasterformat durch Klicken bearbeiten</a:t>
            </a:r>
            <a:endParaRPr lang="en-US" dirty="0"/>
          </a:p>
        </p:txBody>
      </p:sp>
      <p:sp>
        <p:nvSpPr>
          <p:cNvPr id="6" name="Datumsplatzhalter 5">
            <a:extLst>
              <a:ext uri="{FF2B5EF4-FFF2-40B4-BE49-F238E27FC236}">
                <a16:creationId xmlns:a16="http://schemas.microsoft.com/office/drawing/2014/main" id="{4283517E-5B20-4272-8660-1A906CDE614E}"/>
              </a:ext>
            </a:extLst>
          </p:cNvPr>
          <p:cNvSpPr>
            <a:spLocks noGrp="1"/>
          </p:cNvSpPr>
          <p:nvPr>
            <p:ph type="dt" sz="half" idx="10"/>
          </p:nvPr>
        </p:nvSpPr>
        <p:spPr/>
        <p:txBody>
          <a:bodyPr/>
          <a:lstStyle/>
          <a:p>
            <a:r>
              <a:rPr lang="de-DE"/>
              <a:t>00. Monat 2017</a:t>
            </a:r>
            <a:endParaRPr lang="de-DE" dirty="0"/>
          </a:p>
        </p:txBody>
      </p:sp>
      <p:sp>
        <p:nvSpPr>
          <p:cNvPr id="7" name="Foliennummernplatzhalter 6">
            <a:extLst>
              <a:ext uri="{FF2B5EF4-FFF2-40B4-BE49-F238E27FC236}">
                <a16:creationId xmlns:a16="http://schemas.microsoft.com/office/drawing/2014/main" id="{6EFEBD5A-CDB1-411E-9184-7981E1A3047A}"/>
              </a:ext>
            </a:extLst>
          </p:cNvPr>
          <p:cNvSpPr>
            <a:spLocks noGrp="1"/>
          </p:cNvSpPr>
          <p:nvPr>
            <p:ph type="sldNum" sz="quarter" idx="11"/>
          </p:nvPr>
        </p:nvSpPr>
        <p:spPr/>
        <p:txBody>
          <a:bodyPr/>
          <a:lstStyle/>
          <a:p>
            <a:r>
              <a:rPr lang="de-DE"/>
              <a:t>Seite </a:t>
            </a:r>
            <a:fld id="{A52F4D17-1AD6-42D9-B93A-EB002C62F438}" type="slidenum">
              <a:rPr lang="de-DE" smtClean="0"/>
              <a:pPr/>
              <a:t>‹#›</a:t>
            </a:fld>
            <a:endParaRPr lang="de-DE" dirty="0"/>
          </a:p>
        </p:txBody>
      </p:sp>
      <p:sp>
        <p:nvSpPr>
          <p:cNvPr id="10" name="Bildplatzhalter 4">
            <a:extLst>
              <a:ext uri="{FF2B5EF4-FFF2-40B4-BE49-F238E27FC236}">
                <a16:creationId xmlns:a16="http://schemas.microsoft.com/office/drawing/2014/main" id="{8A00DEAD-5DE0-4EC4-9106-51A82A9A04E7}"/>
              </a:ext>
            </a:extLst>
          </p:cNvPr>
          <p:cNvSpPr>
            <a:spLocks noGrp="1"/>
          </p:cNvSpPr>
          <p:nvPr>
            <p:ph type="pic" sz="quarter" idx="13"/>
          </p:nvPr>
        </p:nvSpPr>
        <p:spPr>
          <a:xfrm>
            <a:off x="371475" y="1628775"/>
            <a:ext cx="5437187" cy="3168377"/>
          </a:xfrm>
          <a:solidFill>
            <a:schemeClr val="bg2"/>
          </a:solidFill>
        </p:spPr>
        <p:txBody>
          <a:bodyPr anchor="ctr"/>
          <a:lstStyle>
            <a:lvl1pPr marL="0" indent="0" algn="ctr">
              <a:buNone/>
              <a:defRPr sz="1600">
                <a:solidFill>
                  <a:schemeClr val="tx1"/>
                </a:solidFill>
              </a:defRPr>
            </a:lvl1pPr>
          </a:lstStyle>
          <a:p>
            <a:r>
              <a:rPr lang="de-DE"/>
              <a:t>Bild durch Klicken auf Symbol hinzufügen</a:t>
            </a:r>
            <a:endParaRPr lang="de-DE" dirty="0"/>
          </a:p>
        </p:txBody>
      </p:sp>
      <p:sp>
        <p:nvSpPr>
          <p:cNvPr id="4" name="Textplatzhalter 3">
            <a:extLst>
              <a:ext uri="{FF2B5EF4-FFF2-40B4-BE49-F238E27FC236}">
                <a16:creationId xmlns:a16="http://schemas.microsoft.com/office/drawing/2014/main" id="{A1A390F4-CC78-4ED1-8D50-5D59AE8D05BE}"/>
              </a:ext>
            </a:extLst>
          </p:cNvPr>
          <p:cNvSpPr>
            <a:spLocks noGrp="1"/>
          </p:cNvSpPr>
          <p:nvPr>
            <p:ph type="body" sz="quarter" idx="14" hasCustomPrompt="1"/>
          </p:nvPr>
        </p:nvSpPr>
        <p:spPr>
          <a:xfrm>
            <a:off x="371475" y="4900254"/>
            <a:ext cx="5437187" cy="868722"/>
          </a:xfrm>
        </p:spPr>
        <p:txBody>
          <a:bodyPr/>
          <a:lstStyle>
            <a:lvl1pPr marL="0" indent="0">
              <a:spcAft>
                <a:spcPts val="0"/>
              </a:spcAft>
              <a:buNone/>
              <a:defRPr sz="1800"/>
            </a:lvl1pPr>
          </a:lstStyle>
          <a:p>
            <a:pPr lvl="0"/>
            <a:r>
              <a:rPr lang="de-DE" dirty="0"/>
              <a:t>Bildunterschrift</a:t>
            </a:r>
          </a:p>
        </p:txBody>
      </p:sp>
      <p:sp>
        <p:nvSpPr>
          <p:cNvPr id="11" name="Bildplatzhalter 4">
            <a:extLst>
              <a:ext uri="{FF2B5EF4-FFF2-40B4-BE49-F238E27FC236}">
                <a16:creationId xmlns:a16="http://schemas.microsoft.com/office/drawing/2014/main" id="{23A5E56D-954A-4968-9BC8-DFAC877CAA16}"/>
              </a:ext>
            </a:extLst>
          </p:cNvPr>
          <p:cNvSpPr>
            <a:spLocks noGrp="1"/>
          </p:cNvSpPr>
          <p:nvPr>
            <p:ph type="pic" sz="quarter" idx="15"/>
          </p:nvPr>
        </p:nvSpPr>
        <p:spPr>
          <a:xfrm>
            <a:off x="6383338" y="1628775"/>
            <a:ext cx="5437187" cy="3168377"/>
          </a:xfrm>
          <a:solidFill>
            <a:schemeClr val="bg2"/>
          </a:solidFill>
        </p:spPr>
        <p:txBody>
          <a:bodyPr anchor="ctr"/>
          <a:lstStyle>
            <a:lvl1pPr marL="0" indent="0" algn="ctr">
              <a:buNone/>
              <a:defRPr sz="1600">
                <a:solidFill>
                  <a:schemeClr val="tx1"/>
                </a:solidFill>
              </a:defRPr>
            </a:lvl1pPr>
          </a:lstStyle>
          <a:p>
            <a:r>
              <a:rPr lang="de-DE"/>
              <a:t>Bild durch Klicken auf Symbol hinzufügen</a:t>
            </a:r>
            <a:endParaRPr lang="de-DE" dirty="0"/>
          </a:p>
        </p:txBody>
      </p:sp>
      <p:sp>
        <p:nvSpPr>
          <p:cNvPr id="12" name="Textplatzhalter 3">
            <a:extLst>
              <a:ext uri="{FF2B5EF4-FFF2-40B4-BE49-F238E27FC236}">
                <a16:creationId xmlns:a16="http://schemas.microsoft.com/office/drawing/2014/main" id="{1C326D2C-F758-4203-BE3D-8CDB8EB30941}"/>
              </a:ext>
            </a:extLst>
          </p:cNvPr>
          <p:cNvSpPr>
            <a:spLocks noGrp="1"/>
          </p:cNvSpPr>
          <p:nvPr>
            <p:ph type="body" sz="quarter" idx="16" hasCustomPrompt="1"/>
          </p:nvPr>
        </p:nvSpPr>
        <p:spPr>
          <a:xfrm>
            <a:off x="6383338" y="4900254"/>
            <a:ext cx="5437187" cy="868722"/>
          </a:xfrm>
        </p:spPr>
        <p:txBody>
          <a:bodyPr/>
          <a:lstStyle>
            <a:lvl1pPr marL="0" indent="0">
              <a:spcAft>
                <a:spcPts val="0"/>
              </a:spcAft>
              <a:buNone/>
              <a:defRPr sz="1800"/>
            </a:lvl1pPr>
          </a:lstStyle>
          <a:p>
            <a:pPr lvl="0"/>
            <a:r>
              <a:rPr lang="de-DE" dirty="0"/>
              <a:t>Bildunterschrift</a:t>
            </a:r>
          </a:p>
        </p:txBody>
      </p:sp>
      <p:sp>
        <p:nvSpPr>
          <p:cNvPr id="13" name="Textplatzhalter 10">
            <a:extLst>
              <a:ext uri="{FF2B5EF4-FFF2-40B4-BE49-F238E27FC236}">
                <a16:creationId xmlns:a16="http://schemas.microsoft.com/office/drawing/2014/main" id="{8D87DCD3-D230-4056-A20A-D9CBA549CE9C}"/>
              </a:ext>
            </a:extLst>
          </p:cNvPr>
          <p:cNvSpPr>
            <a:spLocks noGrp="1"/>
          </p:cNvSpPr>
          <p:nvPr>
            <p:ph type="body" sz="quarter" idx="17" hasCustomPrompt="1"/>
          </p:nvPr>
        </p:nvSpPr>
        <p:spPr>
          <a:xfrm>
            <a:off x="358774" y="938786"/>
            <a:ext cx="11449049" cy="509994"/>
          </a:xfrm>
        </p:spPr>
        <p:txBody>
          <a:bodyPr/>
          <a:lstStyle>
            <a:lvl1pPr marL="0" indent="0">
              <a:lnSpc>
                <a:spcPct val="114000"/>
              </a:lnSpc>
              <a:spcAft>
                <a:spcPts val="0"/>
              </a:spcAft>
              <a:buNone/>
              <a:defRPr sz="1800" b="1">
                <a:solidFill>
                  <a:schemeClr val="accent1"/>
                </a:solidFill>
              </a:defRPr>
            </a:lvl1pPr>
          </a:lstStyle>
          <a:p>
            <a:pPr lvl="0"/>
            <a:r>
              <a:rPr lang="de-DE" dirty="0" err="1"/>
              <a:t>Subline</a:t>
            </a:r>
            <a:endParaRPr lang="de-DE" dirty="0"/>
          </a:p>
        </p:txBody>
      </p:sp>
    </p:spTree>
    <p:extLst>
      <p:ext uri="{BB962C8B-B14F-4D97-AF65-F5344CB8AC3E}">
        <p14:creationId xmlns:p14="http://schemas.microsoft.com/office/powerpoint/2010/main" val="3701651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0" baseline="0"/>
            </a:lvl1pPr>
          </a:lstStyle>
          <a:p>
            <a:r>
              <a:rPr lang="de-DE"/>
              <a:t>Titelmasterformat durch Klicken bearbeiten</a:t>
            </a:r>
            <a:endParaRPr lang="en-US" dirty="0"/>
          </a:p>
        </p:txBody>
      </p:sp>
      <p:sp>
        <p:nvSpPr>
          <p:cNvPr id="6" name="Datumsplatzhalter 5">
            <a:extLst>
              <a:ext uri="{FF2B5EF4-FFF2-40B4-BE49-F238E27FC236}">
                <a16:creationId xmlns:a16="http://schemas.microsoft.com/office/drawing/2014/main" id="{4283517E-5B20-4272-8660-1A906CDE614E}"/>
              </a:ext>
            </a:extLst>
          </p:cNvPr>
          <p:cNvSpPr>
            <a:spLocks noGrp="1"/>
          </p:cNvSpPr>
          <p:nvPr>
            <p:ph type="dt" sz="half" idx="10"/>
          </p:nvPr>
        </p:nvSpPr>
        <p:spPr/>
        <p:txBody>
          <a:bodyPr/>
          <a:lstStyle/>
          <a:p>
            <a:r>
              <a:rPr lang="de-DE"/>
              <a:t>00. Monat 2017</a:t>
            </a:r>
            <a:endParaRPr lang="de-DE" dirty="0"/>
          </a:p>
        </p:txBody>
      </p:sp>
      <p:sp>
        <p:nvSpPr>
          <p:cNvPr id="7" name="Foliennummernplatzhalter 6">
            <a:extLst>
              <a:ext uri="{FF2B5EF4-FFF2-40B4-BE49-F238E27FC236}">
                <a16:creationId xmlns:a16="http://schemas.microsoft.com/office/drawing/2014/main" id="{6EFEBD5A-CDB1-411E-9184-7981E1A3047A}"/>
              </a:ext>
            </a:extLst>
          </p:cNvPr>
          <p:cNvSpPr>
            <a:spLocks noGrp="1"/>
          </p:cNvSpPr>
          <p:nvPr>
            <p:ph type="sldNum" sz="quarter" idx="11"/>
          </p:nvPr>
        </p:nvSpPr>
        <p:spPr/>
        <p:txBody>
          <a:bodyPr/>
          <a:lstStyle/>
          <a:p>
            <a:r>
              <a:rPr lang="de-DE"/>
              <a:t>Seite </a:t>
            </a:r>
            <a:fld id="{A52F4D17-1AD6-42D9-B93A-EB002C62F438}" type="slidenum">
              <a:rPr lang="de-DE" smtClean="0"/>
              <a:pPr/>
              <a:t>‹#›</a:t>
            </a:fld>
            <a:endParaRPr lang="de-DE" dirty="0"/>
          </a:p>
        </p:txBody>
      </p:sp>
      <p:sp>
        <p:nvSpPr>
          <p:cNvPr id="9" name="Textplatzhalter 10">
            <a:extLst>
              <a:ext uri="{FF2B5EF4-FFF2-40B4-BE49-F238E27FC236}">
                <a16:creationId xmlns:a16="http://schemas.microsoft.com/office/drawing/2014/main" id="{F63E2467-CDE8-4456-BDC8-2E6458C092A7}"/>
              </a:ext>
            </a:extLst>
          </p:cNvPr>
          <p:cNvSpPr>
            <a:spLocks noGrp="1"/>
          </p:cNvSpPr>
          <p:nvPr>
            <p:ph type="body" sz="quarter" idx="15" hasCustomPrompt="1"/>
          </p:nvPr>
        </p:nvSpPr>
        <p:spPr>
          <a:xfrm>
            <a:off x="358774" y="938786"/>
            <a:ext cx="11449049" cy="509994"/>
          </a:xfrm>
        </p:spPr>
        <p:txBody>
          <a:bodyPr/>
          <a:lstStyle>
            <a:lvl1pPr marL="0" indent="0">
              <a:lnSpc>
                <a:spcPct val="114000"/>
              </a:lnSpc>
              <a:spcAft>
                <a:spcPts val="0"/>
              </a:spcAft>
              <a:buNone/>
              <a:defRPr sz="1800" b="1">
                <a:solidFill>
                  <a:schemeClr val="accent1"/>
                </a:solidFill>
              </a:defRPr>
            </a:lvl1pPr>
          </a:lstStyle>
          <a:p>
            <a:pPr lvl="0"/>
            <a:r>
              <a:rPr lang="de-DE" dirty="0" err="1"/>
              <a:t>Subline</a:t>
            </a:r>
            <a:endParaRPr lang="de-DE" dirty="0"/>
          </a:p>
        </p:txBody>
      </p:sp>
    </p:spTree>
    <p:extLst>
      <p:ext uri="{BB962C8B-B14F-4D97-AF65-F5344CB8AC3E}">
        <p14:creationId xmlns:p14="http://schemas.microsoft.com/office/powerpoint/2010/main" val="2611878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1A9D9CA0-0D3A-430F-A273-E4F9DC8D4FCA}"/>
              </a:ext>
            </a:extLst>
          </p:cNvPr>
          <p:cNvSpPr>
            <a:spLocks noGrp="1"/>
          </p:cNvSpPr>
          <p:nvPr>
            <p:ph type="dt" sz="half" idx="10"/>
          </p:nvPr>
        </p:nvSpPr>
        <p:spPr/>
        <p:txBody>
          <a:bodyPr/>
          <a:lstStyle/>
          <a:p>
            <a:r>
              <a:rPr lang="de-DE"/>
              <a:t>00. Monat 2017</a:t>
            </a:r>
            <a:endParaRPr lang="de-DE" dirty="0"/>
          </a:p>
        </p:txBody>
      </p:sp>
      <p:sp>
        <p:nvSpPr>
          <p:cNvPr id="6" name="Foliennummernplatzhalter 5">
            <a:extLst>
              <a:ext uri="{FF2B5EF4-FFF2-40B4-BE49-F238E27FC236}">
                <a16:creationId xmlns:a16="http://schemas.microsoft.com/office/drawing/2014/main" id="{69E8AF11-FB81-42DE-B82C-BAAE6442B5E3}"/>
              </a:ext>
            </a:extLst>
          </p:cNvPr>
          <p:cNvSpPr>
            <a:spLocks noGrp="1"/>
          </p:cNvSpPr>
          <p:nvPr>
            <p:ph type="sldNum" sz="quarter" idx="11"/>
          </p:nvPr>
        </p:nvSpPr>
        <p:spPr/>
        <p:txBody>
          <a:bodyPr/>
          <a:lstStyle/>
          <a:p>
            <a:r>
              <a:rPr lang="de-DE"/>
              <a:t>Seite </a:t>
            </a:r>
            <a:fld id="{A52F4D17-1AD6-42D9-B93A-EB002C62F438}" type="slidenum">
              <a:rPr lang="de-DE" smtClean="0"/>
              <a:pPr/>
              <a:t>‹#›</a:t>
            </a:fld>
            <a:endParaRPr lang="de-DE" dirty="0"/>
          </a:p>
        </p:txBody>
      </p:sp>
    </p:spTree>
    <p:extLst>
      <p:ext uri="{BB962C8B-B14F-4D97-AF65-F5344CB8AC3E}">
        <p14:creationId xmlns:p14="http://schemas.microsoft.com/office/powerpoint/2010/main" val="106313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1.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1475" y="1563143"/>
            <a:ext cx="11449050" cy="4214255"/>
          </a:xfrm>
          <a:prstGeom prst="rect">
            <a:avLst/>
          </a:prstGeom>
        </p:spPr>
        <p:txBody>
          <a:bodyPr vert="horz" lIns="0" tIns="0" rIns="0" bIns="0" rtlCol="0" anchor="t" anchorCtr="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Date Placeholder 3"/>
          <p:cNvSpPr>
            <a:spLocks noGrp="1"/>
          </p:cNvSpPr>
          <p:nvPr>
            <p:ph type="dt" sz="half" idx="2"/>
          </p:nvPr>
        </p:nvSpPr>
        <p:spPr>
          <a:xfrm>
            <a:off x="3776105" y="6381328"/>
            <a:ext cx="1600508" cy="221109"/>
          </a:xfrm>
          <a:prstGeom prst="rect">
            <a:avLst/>
          </a:prstGeom>
        </p:spPr>
        <p:txBody>
          <a:bodyPr vert="horz" lIns="0" tIns="0" rIns="0" bIns="0" rtlCol="0" anchor="t" anchorCtr="0">
            <a:noAutofit/>
          </a:bodyPr>
          <a:lstStyle>
            <a:lvl1pPr algn="l">
              <a:defRPr sz="1200">
                <a:solidFill>
                  <a:schemeClr val="accent1"/>
                </a:solidFill>
              </a:defRPr>
            </a:lvl1pPr>
          </a:lstStyle>
          <a:p>
            <a:r>
              <a:rPr lang="de-DE"/>
              <a:t>00. Monat 2017</a:t>
            </a:r>
            <a:endParaRPr lang="de-DE" dirty="0"/>
          </a:p>
        </p:txBody>
      </p:sp>
      <p:sp>
        <p:nvSpPr>
          <p:cNvPr id="6" name="Slide Number Placeholder 5"/>
          <p:cNvSpPr>
            <a:spLocks noGrp="1"/>
          </p:cNvSpPr>
          <p:nvPr>
            <p:ph type="sldNum" sz="quarter" idx="4"/>
          </p:nvPr>
        </p:nvSpPr>
        <p:spPr>
          <a:xfrm>
            <a:off x="5818290" y="6381328"/>
            <a:ext cx="720000" cy="221109"/>
          </a:xfrm>
          <a:prstGeom prst="rect">
            <a:avLst/>
          </a:prstGeom>
        </p:spPr>
        <p:txBody>
          <a:bodyPr vert="horz" lIns="0" tIns="0" rIns="0" bIns="0" rtlCol="0" anchor="t" anchorCtr="0">
            <a:noAutofit/>
          </a:bodyPr>
          <a:lstStyle>
            <a:lvl1pPr algn="l">
              <a:defRPr sz="1200">
                <a:solidFill>
                  <a:schemeClr val="accent1"/>
                </a:solidFill>
              </a:defRPr>
            </a:lvl1pPr>
          </a:lstStyle>
          <a:p>
            <a:r>
              <a:rPr lang="de-DE"/>
              <a:t>Seite </a:t>
            </a:r>
            <a:fld id="{A52F4D17-1AD6-42D9-B93A-EB002C62F438}" type="slidenum">
              <a:rPr lang="de-DE" smtClean="0"/>
              <a:pPr/>
              <a:t>‹#›</a:t>
            </a:fld>
            <a:endParaRPr lang="de-DE" dirty="0"/>
          </a:p>
        </p:txBody>
      </p:sp>
      <p:sp>
        <p:nvSpPr>
          <p:cNvPr id="2" name="Title Placeholder 1"/>
          <p:cNvSpPr>
            <a:spLocks noGrp="1"/>
          </p:cNvSpPr>
          <p:nvPr>
            <p:ph type="title"/>
          </p:nvPr>
        </p:nvSpPr>
        <p:spPr>
          <a:xfrm>
            <a:off x="371475" y="324000"/>
            <a:ext cx="11449050" cy="1124780"/>
          </a:xfrm>
          <a:prstGeom prst="rect">
            <a:avLst/>
          </a:prstGeom>
        </p:spPr>
        <p:txBody>
          <a:bodyPr vert="horz" lIns="0" tIns="0" rIns="0" bIns="0" rtlCol="0" anchor="t" anchorCtr="0">
            <a:noAutofit/>
          </a:bodyPr>
          <a:lstStyle/>
          <a:p>
            <a:r>
              <a:rPr lang="de-DE" dirty="0"/>
              <a:t>Mastertitelformat bearbeiten</a:t>
            </a:r>
            <a:endParaRPr lang="en-US" dirty="0"/>
          </a:p>
        </p:txBody>
      </p:sp>
      <p:pic>
        <p:nvPicPr>
          <p:cNvPr id="13" name="Grafik 12">
            <a:extLst>
              <a:ext uri="{FF2B5EF4-FFF2-40B4-BE49-F238E27FC236}">
                <a16:creationId xmlns:a16="http://schemas.microsoft.com/office/drawing/2014/main" id="{F2C4F5F8-9F24-424C-8284-2E94052236C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938656" y="6005352"/>
            <a:ext cx="1881980" cy="548854"/>
          </a:xfrm>
          <a:prstGeom prst="rect">
            <a:avLst/>
          </a:prstGeom>
        </p:spPr>
      </p:pic>
      <p:pic>
        <p:nvPicPr>
          <p:cNvPr id="14" name="Grafik 13">
            <a:extLst>
              <a:ext uri="{FF2B5EF4-FFF2-40B4-BE49-F238E27FC236}">
                <a16:creationId xmlns:a16="http://schemas.microsoft.com/office/drawing/2014/main" id="{658AF006-3416-44FA-BBD1-BCE9F27A196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59532" y="6424763"/>
            <a:ext cx="2304000" cy="117322"/>
          </a:xfrm>
          <a:prstGeom prst="rect">
            <a:avLst/>
          </a:prstGeom>
        </p:spPr>
      </p:pic>
      <p:pic>
        <p:nvPicPr>
          <p:cNvPr id="7" name="Grafik 6">
            <a:extLst>
              <a:ext uri="{FF2B5EF4-FFF2-40B4-BE49-F238E27FC236}">
                <a16:creationId xmlns:a16="http://schemas.microsoft.com/office/drawing/2014/main" id="{730CEC9B-939A-4ECF-A724-1B7682E2795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257255" y="5967760"/>
            <a:ext cx="2509958" cy="664174"/>
          </a:xfrm>
          <a:prstGeom prst="rect">
            <a:avLst/>
          </a:prstGeom>
        </p:spPr>
      </p:pic>
    </p:spTree>
    <p:extLst>
      <p:ext uri="{BB962C8B-B14F-4D97-AF65-F5344CB8AC3E}">
        <p14:creationId xmlns:p14="http://schemas.microsoft.com/office/powerpoint/2010/main" val="3822747736"/>
      </p:ext>
    </p:extLst>
  </p:cSld>
  <p:clrMap bg1="lt1" tx1="dk1" bg2="lt2" tx2="dk2" accent1="accent1" accent2="accent2" accent3="accent3" accent4="accent4" accent5="accent5" accent6="accent6" hlink="hlink" folHlink="folHlink"/>
  <p:sldLayoutIdLst>
    <p:sldLayoutId id="2147483661" r:id="rId1"/>
    <p:sldLayoutId id="2147483669" r:id="rId2"/>
    <p:sldLayoutId id="2147483670" r:id="rId3"/>
    <p:sldLayoutId id="2147483671" r:id="rId4"/>
    <p:sldLayoutId id="2147483662" r:id="rId5"/>
    <p:sldLayoutId id="2147483672" r:id="rId6"/>
    <p:sldLayoutId id="2147483673" r:id="rId7"/>
    <p:sldLayoutId id="2147483666" r:id="rId8"/>
    <p:sldLayoutId id="2147483667" r:id="rId9"/>
    <p:sldLayoutId id="2147483675" r:id="rId10"/>
    <p:sldLayoutId id="2147483722" r:id="rId11"/>
  </p:sldLayoutIdLst>
  <p:hf hdr="0" ftr="0"/>
  <p:txStyles>
    <p:titleStyle>
      <a:lvl1pPr algn="l" defTabSz="914400" rtl="0" eaLnBrk="1" latinLnBrk="0" hangingPunct="1">
        <a:lnSpc>
          <a:spcPct val="114000"/>
        </a:lnSpc>
        <a:spcBef>
          <a:spcPct val="0"/>
        </a:spcBef>
        <a:buNone/>
        <a:defRPr sz="3200" b="1" kern="1200" cap="all" spc="100" baseline="0">
          <a:solidFill>
            <a:schemeClr val="accent1"/>
          </a:solidFill>
          <a:latin typeface="+mj-lt"/>
          <a:ea typeface="+mj-ea"/>
          <a:cs typeface="+mj-cs"/>
        </a:defRPr>
      </a:lvl1pPr>
    </p:titleStyle>
    <p:bodyStyle>
      <a:lvl1pPr marL="228600" indent="-2286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1pPr>
      <a:lvl2pPr marL="450850" indent="-23495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2pPr>
      <a:lvl3pPr marL="6667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3pPr>
      <a:lvl4pPr marL="8953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4pPr>
      <a:lvl5pPr marL="111760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26" userDrawn="1">
          <p15:clr>
            <a:srgbClr val="F26B43"/>
          </p15:clr>
        </p15:guide>
        <p15:guide id="2" pos="234" userDrawn="1">
          <p15:clr>
            <a:srgbClr val="F26B43"/>
          </p15:clr>
        </p15:guide>
        <p15:guide id="3" pos="7446" userDrawn="1">
          <p15:clr>
            <a:srgbClr val="F26B43"/>
          </p15:clr>
        </p15:guide>
        <p15:guide id="4" orient="horz" pos="278" userDrawn="1">
          <p15:clr>
            <a:srgbClr val="F26B43"/>
          </p15:clr>
        </p15:guide>
        <p15:guide id="6" pos="3659" userDrawn="1">
          <p15:clr>
            <a:srgbClr val="F26B43"/>
          </p15:clr>
        </p15:guide>
        <p15:guide id="7" pos="4021" userDrawn="1">
          <p15:clr>
            <a:srgbClr val="F26B43"/>
          </p15:clr>
        </p15:guide>
        <p15:guide id="8" orient="horz" pos="363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9" name="Logo color">
            <a:extLst>
              <a:ext uri="{FF2B5EF4-FFF2-40B4-BE49-F238E27FC236}">
                <a16:creationId xmlns:a16="http://schemas.microsoft.com/office/drawing/2014/main" id="{ADC92552-7939-46C1-AAFE-B97F51EBFFE9}"/>
              </a:ext>
            </a:extLst>
          </p:cNvPr>
          <p:cNvSpPr>
            <a:spLocks noChangeAspect="1"/>
          </p:cNvSpPr>
          <p:nvPr userDrawn="1">
            <p:custDataLst>
              <p:tags r:id="rId13"/>
            </p:custDataLst>
          </p:nvPr>
        </p:nvSpPr>
        <p:spPr bwMode="auto">
          <a:xfrm>
            <a:off x="252033" y="252000"/>
            <a:ext cx="419666" cy="612000"/>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99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sz="1800" dirty="0"/>
          </a:p>
        </p:txBody>
      </p:sp>
      <p:sp>
        <p:nvSpPr>
          <p:cNvPr id="11" name="Bottom bar">
            <a:extLst>
              <a:ext uri="{FF2B5EF4-FFF2-40B4-BE49-F238E27FC236}">
                <a16:creationId xmlns:a16="http://schemas.microsoft.com/office/drawing/2014/main" id="{FFFFD011-0D94-46EE-B45C-787FE82C3B5E}"/>
              </a:ext>
            </a:extLst>
          </p:cNvPr>
          <p:cNvSpPr/>
          <p:nvPr userDrawn="1"/>
        </p:nvSpPr>
        <p:spPr bwMode="auto">
          <a:xfrm>
            <a:off x="0" y="6541200"/>
            <a:ext cx="12194787" cy="316800"/>
          </a:xfrm>
          <a:prstGeom prst="rect">
            <a:avLst/>
          </a:prstGeom>
          <a:solidFill>
            <a:srgbClr val="990000"/>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GB" sz="1600" b="0" i="0" u="none" strike="noStrike" cap="none" normalizeH="0" baseline="0" dirty="0" err="1">
              <a:ln>
                <a:noFill/>
              </a:ln>
              <a:solidFill>
                <a:srgbClr val="FFFFFF"/>
              </a:solidFill>
              <a:effectLst/>
              <a:latin typeface="+mn-lt"/>
              <a:ea typeface="ＭＳ Ｐゴシック" pitchFamily="-80" charset="-128"/>
            </a:endParaRPr>
          </a:p>
        </p:txBody>
      </p:sp>
      <p:sp>
        <p:nvSpPr>
          <p:cNvPr id="3" name="FLD_Presentation Title"/>
          <p:cNvSpPr>
            <a:spLocks noGrp="1"/>
          </p:cNvSpPr>
          <p:nvPr>
            <p:ph type="ftr" sz="quarter" idx="3"/>
          </p:nvPr>
        </p:nvSpPr>
        <p:spPr>
          <a:xfrm>
            <a:off x="0" y="6912000"/>
            <a:ext cx="0" cy="0"/>
          </a:xfrm>
          <a:prstGeom prst="rect">
            <a:avLst/>
          </a:prstGeom>
        </p:spPr>
        <p:txBody>
          <a:bodyPr vert="horz" lIns="0" tIns="0" rIns="0" bIns="0" rtlCol="0" anchor="t" anchorCtr="0"/>
          <a:lstStyle>
            <a:lvl1pPr algn="l">
              <a:spcBef>
                <a:spcPts val="0"/>
              </a:spcBef>
              <a:defRPr sz="700" b="0">
                <a:noFill/>
                <a:latin typeface="+mn-lt"/>
              </a:defRPr>
            </a:lvl1pPr>
          </a:lstStyle>
          <a:p>
            <a:endParaRPr lang="en-GB" dirty="0"/>
          </a:p>
        </p:txBody>
      </p:sp>
      <p:sp>
        <p:nvSpPr>
          <p:cNvPr id="4" name="Slide Number Placeholder 3"/>
          <p:cNvSpPr>
            <a:spLocks noGrp="1"/>
          </p:cNvSpPr>
          <p:nvPr>
            <p:ph type="sldNum" sz="quarter" idx="4"/>
          </p:nvPr>
        </p:nvSpPr>
        <p:spPr>
          <a:xfrm>
            <a:off x="11507948" y="6541200"/>
            <a:ext cx="432656" cy="316800"/>
          </a:xfrm>
          <a:prstGeom prst="rect">
            <a:avLst/>
          </a:prstGeom>
        </p:spPr>
        <p:txBody>
          <a:bodyPr vert="horz" lIns="0" tIns="0" rIns="0" bIns="0" rtlCol="0" anchor="ctr" anchorCtr="0"/>
          <a:lstStyle>
            <a:lvl1pPr algn="l">
              <a:defRPr sz="700" b="1">
                <a:solidFill>
                  <a:schemeClr val="bg1"/>
                </a:solidFill>
                <a:latin typeface="+mn-lt"/>
              </a:defRPr>
            </a:lvl1pPr>
          </a:lstStyle>
          <a:p>
            <a:fld id="{103EA872-A674-449B-A120-B97244F8E91D}" type="slidenum">
              <a:rPr lang="en-GB" smtClean="0"/>
              <a:pPr/>
              <a:t>‹#›</a:t>
            </a:fld>
            <a:endParaRPr lang="en-GB" dirty="0"/>
          </a:p>
        </p:txBody>
      </p:sp>
      <p:sp>
        <p:nvSpPr>
          <p:cNvPr id="113666" name="Rectangle 2"/>
          <p:cNvSpPr>
            <a:spLocks noGrp="1" noChangeArrowheads="1"/>
          </p:cNvSpPr>
          <p:nvPr>
            <p:ph type="title"/>
          </p:nvPr>
        </p:nvSpPr>
        <p:spPr bwMode="auto">
          <a:xfrm>
            <a:off x="1774957" y="426127"/>
            <a:ext cx="9313586" cy="972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en-US"/>
              <a:t>Click to edit Master title style</a:t>
            </a:r>
            <a:endParaRPr lang="en-GB" dirty="0"/>
          </a:p>
        </p:txBody>
      </p:sp>
      <p:sp>
        <p:nvSpPr>
          <p:cNvPr id="113667" name="Rectangle 3"/>
          <p:cNvSpPr>
            <a:spLocks noGrp="1" noChangeArrowheads="1"/>
          </p:cNvSpPr>
          <p:nvPr>
            <p:ph type="body" idx="1"/>
          </p:nvPr>
        </p:nvSpPr>
        <p:spPr bwMode="auto">
          <a:xfrm>
            <a:off x="1774957" y="1706328"/>
            <a:ext cx="9313586" cy="4545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dirty="0"/>
              <a:t>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endParaRPr lang="en-GB" dirty="0"/>
          </a:p>
        </p:txBody>
      </p:sp>
      <p:sp>
        <p:nvSpPr>
          <p:cNvPr id="113676" name="text" descr="{&quot;templafy&quot;:{&quot;id&quot;:&quot;2fce62a0-f28a-44e1-a519-0cbe37b25f7a&quot;}}" title="UserProfile.Offices.Workarea_{{DocumentLanguage}}"/>
          <p:cNvSpPr>
            <a:spLocks noChangeArrowheads="1"/>
          </p:cNvSpPr>
          <p:nvPr/>
        </p:nvSpPr>
        <p:spPr bwMode="auto">
          <a:xfrm>
            <a:off x="1774958" y="6541200"/>
            <a:ext cx="3397513" cy="31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nchorCtr="0"/>
          <a:lstStyle/>
          <a:p>
            <a:pPr algn="l" eaLnBrk="0" hangingPunct="0">
              <a:spcBef>
                <a:spcPct val="0"/>
              </a:spcBef>
            </a:pPr>
            <a:r>
              <a:rPr lang="en-GB" sz="700" b="1" dirty="0">
                <a:solidFill>
                  <a:schemeClr val="bg1"/>
                </a:solidFill>
                <a:latin typeface="+mn-lt"/>
              </a:rPr>
              <a:t>DTU</a:t>
            </a:r>
          </a:p>
        </p:txBody>
      </p:sp>
      <p:sp>
        <p:nvSpPr>
          <p:cNvPr id="5" name="date" descr="{&quot;templafy&quot;:{&quot;id&quot;:&quot;58465eeb-cfe0-4970-97ec-88179dc0a9c2&quot;}}" title="Form.Date">
            <a:extLst>
              <a:ext uri="{FF2B5EF4-FFF2-40B4-BE49-F238E27FC236}">
                <a16:creationId xmlns:a16="http://schemas.microsoft.com/office/drawing/2014/main" id="{792B975C-625D-4095-8E1D-63F20A11B57C}"/>
              </a:ext>
            </a:extLst>
          </p:cNvPr>
          <p:cNvSpPr/>
          <p:nvPr userDrawn="1"/>
        </p:nvSpPr>
        <p:spPr bwMode="auto">
          <a:xfrm>
            <a:off x="251396" y="6541200"/>
            <a:ext cx="1104157" cy="316800"/>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r" defTabSz="914400" rtl="0" eaLnBrk="1" fontAlgn="base" latinLnBrk="0" hangingPunct="1">
              <a:lnSpc>
                <a:spcPct val="100000"/>
              </a:lnSpc>
              <a:spcBef>
                <a:spcPct val="50000"/>
              </a:spcBef>
              <a:spcAft>
                <a:spcPct val="0"/>
              </a:spcAft>
              <a:buClrTx/>
              <a:buSzTx/>
              <a:buFontTx/>
              <a:buNone/>
              <a:tabLst/>
            </a:pPr>
            <a:r>
              <a:rPr kumimoji="0" lang="en-GB" sz="700" b="1" i="0" u="none" strike="noStrike" cap="none" normalizeH="0" baseline="0" dirty="0">
                <a:ln>
                  <a:noFill/>
                </a:ln>
                <a:solidFill>
                  <a:schemeClr val="bg1"/>
                </a:solidFill>
                <a:effectLst/>
                <a:latin typeface="+mn-lt"/>
                <a:ea typeface="ＭＳ Ｐゴシック" pitchFamily="-80" charset="-128"/>
              </a:rPr>
              <a:t>Date</a:t>
            </a:r>
          </a:p>
        </p:txBody>
      </p:sp>
      <p:sp>
        <p:nvSpPr>
          <p:cNvPr id="7" name="text" descr="{&quot;templafy&quot;:{&quot;id&quot;:&quot;5020bdfb-1912-4d6d-a5c3-71b7da283692&quot;}}" title="Form.PresentationTitle">
            <a:extLst>
              <a:ext uri="{FF2B5EF4-FFF2-40B4-BE49-F238E27FC236}">
                <a16:creationId xmlns:a16="http://schemas.microsoft.com/office/drawing/2014/main" id="{06B09BDB-1C7D-4F8A-8F1B-82D88054A428}"/>
              </a:ext>
            </a:extLst>
          </p:cNvPr>
          <p:cNvSpPr txBox="1"/>
          <p:nvPr userDrawn="1"/>
        </p:nvSpPr>
        <p:spPr>
          <a:xfrm>
            <a:off x="5591878" y="6541200"/>
            <a:ext cx="5496664" cy="316800"/>
          </a:xfrm>
          <a:prstGeom prst="rect">
            <a:avLst/>
          </a:prstGeom>
          <a:noFill/>
        </p:spPr>
        <p:txBody>
          <a:bodyPr wrap="square" lIns="0" tIns="0" rIns="0" bIns="0" rtlCol="0" anchor="ctr" anchorCtr="0">
            <a:noAutofit/>
          </a:bodyPr>
          <a:lstStyle/>
          <a:p>
            <a:pPr algn="r"/>
            <a:r>
              <a:rPr lang="en-GB" sz="700" dirty="0">
                <a:solidFill>
                  <a:schemeClr val="bg1"/>
                </a:solidFill>
                <a:latin typeface="+mn-lt"/>
              </a:rPr>
              <a:t>Title</a:t>
            </a:r>
          </a:p>
        </p:txBody>
      </p:sp>
      <p:sp>
        <p:nvSpPr>
          <p:cNvPr id="2" name="Top bar">
            <a:extLst>
              <a:ext uri="{FF2B5EF4-FFF2-40B4-BE49-F238E27FC236}">
                <a16:creationId xmlns:a16="http://schemas.microsoft.com/office/drawing/2014/main" id="{35912424-89BF-4A93-9096-3282916C71FE}"/>
              </a:ext>
            </a:extLst>
          </p:cNvPr>
          <p:cNvSpPr/>
          <p:nvPr userDrawn="1"/>
        </p:nvSpPr>
        <p:spPr bwMode="auto">
          <a:xfrm>
            <a:off x="0" y="0"/>
            <a:ext cx="12194787" cy="50400"/>
          </a:xfrm>
          <a:prstGeom prst="rect">
            <a:avLst/>
          </a:prstGeom>
          <a:solidFill>
            <a:srgbClr val="990000"/>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GB" sz="1600" b="0" i="0" u="none" strike="noStrike" cap="none" normalizeH="0" baseline="0" dirty="0" err="1">
              <a:ln>
                <a:noFill/>
              </a:ln>
              <a:solidFill>
                <a:srgbClr val="FFFFFF"/>
              </a:solidFill>
              <a:effectLst/>
              <a:latin typeface="+mn-lt"/>
              <a:ea typeface="ＭＳ Ｐゴシック" pitchFamily="-80" charset="-128"/>
            </a:endParaRPr>
          </a:p>
        </p:txBody>
      </p:sp>
    </p:spTree>
    <p:extLst>
      <p:ext uri="{BB962C8B-B14F-4D97-AF65-F5344CB8AC3E}">
        <p14:creationId xmlns:p14="http://schemas.microsoft.com/office/powerpoint/2010/main" val="2342102617"/>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hf hdr="0" ftr="0" dt="0"/>
  <p:txStyles>
    <p:titleStyle>
      <a:lvl1pPr algn="l" rtl="0" eaLnBrk="1" fontAlgn="base" hangingPunct="1">
        <a:spcBef>
          <a:spcPct val="0"/>
        </a:spcBef>
        <a:spcAft>
          <a:spcPct val="0"/>
        </a:spcAft>
        <a:defRPr sz="3000" b="1">
          <a:solidFill>
            <a:srgbClr val="000000"/>
          </a:solidFill>
          <a:latin typeface="+mj-lt"/>
          <a:ea typeface="+mj-ea"/>
          <a:cs typeface="+mj-cs"/>
        </a:defRPr>
      </a:lvl1pPr>
      <a:lvl2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2pPr>
      <a:lvl3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3pPr>
      <a:lvl4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4pPr>
      <a:lvl5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5pPr>
      <a:lvl6pPr marL="4572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6pPr>
      <a:lvl7pPr marL="9144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7pPr>
      <a:lvl8pPr marL="13716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8pPr>
      <a:lvl9pPr marL="18288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9pPr>
    </p:titleStyle>
    <p:bodyStyle>
      <a:lvl1pPr marL="198000" indent="-198000" algn="l" rtl="0" eaLnBrk="1" fontAlgn="base" hangingPunct="1">
        <a:spcBef>
          <a:spcPct val="20000"/>
        </a:spcBef>
        <a:spcAft>
          <a:spcPct val="0"/>
        </a:spcAft>
        <a:buChar char="•"/>
        <a:defRPr sz="1800">
          <a:solidFill>
            <a:schemeClr val="tx1"/>
          </a:solidFill>
          <a:latin typeface="+mn-lt"/>
          <a:ea typeface="+mn-ea"/>
          <a:cs typeface="+mn-cs"/>
        </a:defRPr>
      </a:lvl1pPr>
      <a:lvl2pPr marL="414000" indent="-198000" algn="l" rtl="0" eaLnBrk="1" fontAlgn="base" hangingPunct="1">
        <a:spcBef>
          <a:spcPct val="20000"/>
        </a:spcBef>
        <a:spcAft>
          <a:spcPct val="0"/>
        </a:spcAft>
        <a:buChar char="–"/>
        <a:defRPr sz="1800">
          <a:solidFill>
            <a:schemeClr val="tx1"/>
          </a:solidFill>
          <a:latin typeface="+mn-lt"/>
          <a:ea typeface="+mn-ea"/>
        </a:defRPr>
      </a:lvl2pPr>
      <a:lvl3pPr marL="615600" indent="-198000" algn="l" rtl="0" eaLnBrk="1" fontAlgn="base" hangingPunct="1">
        <a:spcBef>
          <a:spcPct val="20000"/>
        </a:spcBef>
        <a:spcAft>
          <a:spcPct val="0"/>
        </a:spcAft>
        <a:buChar char="•"/>
        <a:defRPr sz="1800">
          <a:solidFill>
            <a:schemeClr val="tx1"/>
          </a:solidFill>
          <a:latin typeface="+mn-lt"/>
          <a:ea typeface="+mn-ea"/>
        </a:defRPr>
      </a:lvl3pPr>
      <a:lvl4pPr marL="828000" indent="-198000" algn="l" rtl="0" eaLnBrk="1" fontAlgn="base" hangingPunct="1">
        <a:spcBef>
          <a:spcPct val="20000"/>
        </a:spcBef>
        <a:spcAft>
          <a:spcPct val="0"/>
        </a:spcAft>
        <a:buChar char="–"/>
        <a:defRPr sz="1800">
          <a:solidFill>
            <a:schemeClr val="tx1"/>
          </a:solidFill>
          <a:latin typeface="+mn-lt"/>
          <a:ea typeface="+mn-ea"/>
        </a:defRPr>
      </a:lvl4pPr>
      <a:lvl5pPr marL="1026000" indent="-198000" algn="l" rtl="0" eaLnBrk="1" fontAlgn="base" hangingPunct="1">
        <a:spcBef>
          <a:spcPct val="20000"/>
        </a:spcBef>
        <a:spcAft>
          <a:spcPct val="0"/>
        </a:spcAft>
        <a:buChar char="»"/>
        <a:defRPr sz="1800">
          <a:solidFill>
            <a:schemeClr val="tx1"/>
          </a:solidFill>
          <a:latin typeface="+mn-lt"/>
          <a:ea typeface="+mn-ea"/>
        </a:defRPr>
      </a:lvl5pPr>
      <a:lvl6pPr marL="1026000" indent="-198000" algn="l" rtl="0" eaLnBrk="1" fontAlgn="base" hangingPunct="1">
        <a:spcBef>
          <a:spcPct val="20000"/>
        </a:spcBef>
        <a:spcAft>
          <a:spcPct val="0"/>
        </a:spcAft>
        <a:buChar char="»"/>
        <a:defRPr sz="1800">
          <a:solidFill>
            <a:schemeClr val="tx1"/>
          </a:solidFill>
          <a:latin typeface="+mn-lt"/>
          <a:ea typeface="+mn-ea"/>
        </a:defRPr>
      </a:lvl6pPr>
      <a:lvl7pPr marL="1026000" indent="-198000" algn="l" rtl="0" eaLnBrk="1" fontAlgn="base" hangingPunct="1">
        <a:spcBef>
          <a:spcPct val="20000"/>
        </a:spcBef>
        <a:spcAft>
          <a:spcPct val="0"/>
        </a:spcAft>
        <a:buChar char="»"/>
        <a:defRPr sz="1800">
          <a:solidFill>
            <a:schemeClr val="tx1"/>
          </a:solidFill>
          <a:latin typeface="+mn-lt"/>
          <a:ea typeface="+mn-ea"/>
        </a:defRPr>
      </a:lvl7pPr>
      <a:lvl8pPr marL="1026000" indent="-198000" algn="l" rtl="0" eaLnBrk="1" fontAlgn="base" hangingPunct="1">
        <a:spcBef>
          <a:spcPct val="20000"/>
        </a:spcBef>
        <a:spcAft>
          <a:spcPct val="0"/>
        </a:spcAft>
        <a:buChar char="»"/>
        <a:defRPr sz="1800">
          <a:solidFill>
            <a:schemeClr val="tx1"/>
          </a:solidFill>
          <a:latin typeface="+mn-lt"/>
          <a:ea typeface="+mn-ea"/>
        </a:defRPr>
      </a:lvl8pPr>
      <a:lvl9pPr marL="1026000" indent="-198000" algn="l" rtl="0" eaLnBrk="1" fontAlgn="base" hangingPunct="1">
        <a:spcBef>
          <a:spcPct val="20000"/>
        </a:spcBef>
        <a:spcAft>
          <a:spcPct val="0"/>
        </a:spcAft>
        <a:buChar char="»"/>
        <a:defRPr sz="1800">
          <a:solidFill>
            <a:schemeClr val="tx1"/>
          </a:solidFill>
          <a:latin typeface="+mn-lt"/>
          <a:ea typeface="+mn-ea"/>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68">
          <p15:clr>
            <a:srgbClr val="F26B43"/>
          </p15:clr>
        </p15:guide>
        <p15:guide id="4" orient="horz" pos="881">
          <p15:clr>
            <a:srgbClr val="F26B43"/>
          </p15:clr>
        </p15:guide>
        <p15:guide id="5" orient="horz" pos="1074">
          <p15:clr>
            <a:srgbClr val="F26B43"/>
          </p15:clr>
        </p15:guide>
        <p15:guide id="6" orient="horz" pos="393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6.png"/><Relationship Id="rId1" Type="http://schemas.openxmlformats.org/officeDocument/2006/relationships/slideLayout" Target="../slideLayouts/slideLayout9.xml"/><Relationship Id="rId5" Type="http://schemas.openxmlformats.org/officeDocument/2006/relationships/image" Target="../media/image38.png"/><Relationship Id="rId4" Type="http://schemas.openxmlformats.org/officeDocument/2006/relationships/image" Target="../media/image3.jp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9.xml"/><Relationship Id="rId5" Type="http://schemas.openxmlformats.org/officeDocument/2006/relationships/image" Target="../media/image50.jpg"/><Relationship Id="rId4" Type="http://schemas.openxmlformats.org/officeDocument/2006/relationships/image" Target="../media/image49.jpe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1.jpg"/><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2.jpg"/><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9.xml"/><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4.emf"/><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image" Target="../media/image28.png"/><Relationship Id="rId1" Type="http://schemas.openxmlformats.org/officeDocument/2006/relationships/slideLayout" Target="../slideLayouts/slideLayout9.xml"/><Relationship Id="rId6" Type="http://schemas.openxmlformats.org/officeDocument/2006/relationships/image" Target="../media/image57.png"/><Relationship Id="rId5" Type="http://schemas.openxmlformats.org/officeDocument/2006/relationships/image" Target="../media/image52.jpg"/><Relationship Id="rId4" Type="http://schemas.openxmlformats.org/officeDocument/2006/relationships/image" Target="../media/image56.png"/><Relationship Id="rId9"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wmf"/><Relationship Id="rId1" Type="http://schemas.openxmlformats.org/officeDocument/2006/relationships/slideLayout" Target="../slideLayouts/slideLayout9.xml"/><Relationship Id="rId5" Type="http://schemas.openxmlformats.org/officeDocument/2006/relationships/image" Target="../media/image62.wmf"/><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jpeg"/><Relationship Id="rId12"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jpe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7.png"/><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8" Type="http://schemas.openxmlformats.org/officeDocument/2006/relationships/image" Target="../media/image23.wmf"/><Relationship Id="rId3" Type="http://schemas.openxmlformats.org/officeDocument/2006/relationships/image" Target="../media/image18.png"/><Relationship Id="rId7" Type="http://schemas.openxmlformats.org/officeDocument/2006/relationships/image" Target="../media/image22.wmf"/><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21.wmf"/><Relationship Id="rId5" Type="http://schemas.openxmlformats.org/officeDocument/2006/relationships/image" Target="../media/image20.wmf"/><Relationship Id="rId4" Type="http://schemas.openxmlformats.org/officeDocument/2006/relationships/image" Target="../media/image19.wmf"/></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Layout" Target="../diagrams/layout2.xml"/><Relationship Id="rId7" Type="http://schemas.openxmlformats.org/officeDocument/2006/relationships/image" Target="../media/image17.png"/><Relationship Id="rId2" Type="http://schemas.openxmlformats.org/officeDocument/2006/relationships/diagramData" Target="../diagrams/data2.xml"/><Relationship Id="rId1" Type="http://schemas.openxmlformats.org/officeDocument/2006/relationships/slideLayout" Target="../slideLayouts/slideLayout9.xml"/><Relationship Id="rId6" Type="http://schemas.microsoft.com/office/2007/relationships/diagramDrawing" Target="../diagrams/drawing2.xml"/><Relationship Id="rId5" Type="http://schemas.openxmlformats.org/officeDocument/2006/relationships/diagramColors" Target="../diagrams/colors2.xml"/><Relationship Id="rId10" Type="http://schemas.openxmlformats.org/officeDocument/2006/relationships/image" Target="../media/image29.jpg"/><Relationship Id="rId4" Type="http://schemas.openxmlformats.org/officeDocument/2006/relationships/diagramQuickStyle" Target="../diagrams/quickStyle2.xml"/><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0.png"/><Relationship Id="rId1" Type="http://schemas.openxmlformats.org/officeDocument/2006/relationships/slideLayout" Target="../slideLayouts/slideLayout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5.jpeg"/><Relationship Id="rId7"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35.jpeg"/><Relationship Id="rId5" Type="http://schemas.openxmlformats.org/officeDocument/2006/relationships/image" Target="../media/image34.jpeg"/><Relationship Id="rId10" Type="http://schemas.openxmlformats.org/officeDocument/2006/relationships/image" Target="../media/image39.png"/><Relationship Id="rId4" Type="http://schemas.openxmlformats.org/officeDocument/2006/relationships/image" Target="../media/image33.jpeg"/><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40.tiff"/><Relationship Id="rId1" Type="http://schemas.openxmlformats.org/officeDocument/2006/relationships/slideLayout" Target="../slideLayouts/slideLayout9.xml"/><Relationship Id="rId5" Type="http://schemas.openxmlformats.org/officeDocument/2006/relationships/image" Target="../media/image43.jpeg"/><Relationship Id="rId4" Type="http://schemas.openxmlformats.org/officeDocument/2006/relationships/image" Target="../media/image4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platzhalter 10">
            <a:extLst>
              <a:ext uri="{FF2B5EF4-FFF2-40B4-BE49-F238E27FC236}">
                <a16:creationId xmlns:a16="http://schemas.microsoft.com/office/drawing/2014/main" id="{A5F65145-80CE-4F50-8C39-4EEE42342892}"/>
              </a:ext>
            </a:extLst>
          </p:cNvPr>
          <p:cNvSpPr>
            <a:spLocks noGrp="1"/>
          </p:cNvSpPr>
          <p:nvPr>
            <p:ph type="body" sz="quarter" idx="14"/>
          </p:nvPr>
        </p:nvSpPr>
        <p:spPr/>
        <p:txBody>
          <a:bodyPr/>
          <a:lstStyle/>
          <a:p>
            <a:endParaRPr lang="de-DE"/>
          </a:p>
        </p:txBody>
      </p:sp>
      <p:sp>
        <p:nvSpPr>
          <p:cNvPr id="15" name="Textplatzhalter 2"/>
          <p:cNvSpPr>
            <a:spLocks noGrp="1"/>
          </p:cNvSpPr>
          <p:nvPr>
            <p:ph type="ctrTitle"/>
          </p:nvPr>
        </p:nvSpPr>
        <p:spPr bwMode="auto">
          <a:xfrm>
            <a:off x="731838" y="3633688"/>
            <a:ext cx="11268817" cy="109145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dirty="0"/>
              <a:t>The High-Brilliance Neutron Source Project</a:t>
            </a:r>
            <a:endParaRPr lang="de-DE" altLang="de-DE" sz="2400" cap="none" dirty="0">
              <a:latin typeface="Arial" charset="0"/>
              <a:cs typeface="Arial" charset="0"/>
            </a:endParaRPr>
          </a:p>
        </p:txBody>
      </p:sp>
      <p:sp>
        <p:nvSpPr>
          <p:cNvPr id="5" name="Textplatzhalter 3">
            <a:extLst>
              <a:ext uri="{FF2B5EF4-FFF2-40B4-BE49-F238E27FC236}">
                <a16:creationId xmlns:a16="http://schemas.microsoft.com/office/drawing/2014/main" id="{75FFF684-B650-40AA-89A0-80D31734A2EF}"/>
              </a:ext>
            </a:extLst>
          </p:cNvPr>
          <p:cNvSpPr>
            <a:spLocks noGrp="1"/>
          </p:cNvSpPr>
          <p:nvPr>
            <p:ph type="body" sz="quarter" idx="12"/>
          </p:nvPr>
        </p:nvSpPr>
        <p:spPr>
          <a:xfrm>
            <a:off x="768275" y="4574046"/>
            <a:ext cx="10728325" cy="727162"/>
          </a:xfrm>
        </p:spPr>
        <p:txBody>
          <a:bodyPr/>
          <a:lstStyle/>
          <a:p>
            <a:endParaRPr lang="de-DE" sz="1800" dirty="0"/>
          </a:p>
          <a:p>
            <a:r>
              <a:rPr lang="de-DE" sz="1800" b="0" cap="none" dirty="0"/>
              <a:t>Paul Zakalek, JCNS</a:t>
            </a:r>
          </a:p>
        </p:txBody>
      </p:sp>
      <p:grpSp>
        <p:nvGrpSpPr>
          <p:cNvPr id="6" name="Group 5">
            <a:extLst>
              <a:ext uri="{FF2B5EF4-FFF2-40B4-BE49-F238E27FC236}">
                <a16:creationId xmlns:a16="http://schemas.microsoft.com/office/drawing/2014/main" id="{F8E79FB8-8F68-4EEB-B6E8-332A33156CFF}"/>
              </a:ext>
            </a:extLst>
          </p:cNvPr>
          <p:cNvGrpSpPr/>
          <p:nvPr/>
        </p:nvGrpSpPr>
        <p:grpSpPr>
          <a:xfrm>
            <a:off x="479376" y="95058"/>
            <a:ext cx="4980390" cy="3297525"/>
            <a:chOff x="3793247" y="1205408"/>
            <a:chExt cx="4747641" cy="3143422"/>
          </a:xfrm>
        </p:grpSpPr>
        <p:pic>
          <p:nvPicPr>
            <p:cNvPr id="7" name="Picture 6">
              <a:extLst>
                <a:ext uri="{FF2B5EF4-FFF2-40B4-BE49-F238E27FC236}">
                  <a16:creationId xmlns:a16="http://schemas.microsoft.com/office/drawing/2014/main" id="{7392514A-DDAF-424F-BBC9-E0E1457FEE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5692" y="1205408"/>
              <a:ext cx="4725196" cy="3143422"/>
            </a:xfrm>
            <a:prstGeom prst="rect">
              <a:avLst/>
            </a:prstGeom>
          </p:spPr>
        </p:pic>
        <p:sp>
          <p:nvSpPr>
            <p:cNvPr id="8" name="TextBox 7">
              <a:extLst>
                <a:ext uri="{FF2B5EF4-FFF2-40B4-BE49-F238E27FC236}">
                  <a16:creationId xmlns:a16="http://schemas.microsoft.com/office/drawing/2014/main" id="{7A8FAF28-F42E-481D-BB4E-BB7E6A2B0E9C}"/>
                </a:ext>
              </a:extLst>
            </p:cNvPr>
            <p:cNvSpPr txBox="1"/>
            <p:nvPr/>
          </p:nvSpPr>
          <p:spPr>
            <a:xfrm>
              <a:off x="5043180" y="2054803"/>
              <a:ext cx="841897" cy="267766"/>
            </a:xfrm>
            <a:prstGeom prst="rect">
              <a:avLst/>
            </a:prstGeom>
            <a:noFill/>
          </p:spPr>
          <p:txBody>
            <a:bodyPr wrap="none" rtlCol="0">
              <a:spAutoFit/>
            </a:bodyPr>
            <a:lstStyle/>
            <a:p>
              <a:pPr algn="l">
                <a:lnSpc>
                  <a:spcPct val="95000"/>
                </a:lnSpc>
              </a:pPr>
              <a:r>
                <a:rPr lang="en-GB" sz="1200" dirty="0">
                  <a:solidFill>
                    <a:schemeClr val="bg1"/>
                  </a:solidFill>
                </a:rPr>
                <a:t>HEREON</a:t>
              </a:r>
              <a:endParaRPr lang="en-DE" sz="1200" dirty="0" err="1">
                <a:solidFill>
                  <a:schemeClr val="bg1"/>
                </a:solidFill>
              </a:endParaRPr>
            </a:p>
          </p:txBody>
        </p:sp>
        <p:sp>
          <p:nvSpPr>
            <p:cNvPr id="9" name="TextBox 8">
              <a:extLst>
                <a:ext uri="{FF2B5EF4-FFF2-40B4-BE49-F238E27FC236}">
                  <a16:creationId xmlns:a16="http://schemas.microsoft.com/office/drawing/2014/main" id="{E25F5853-AFBC-4CA7-A432-31845863BA5C}"/>
                </a:ext>
              </a:extLst>
            </p:cNvPr>
            <p:cNvSpPr txBox="1"/>
            <p:nvPr/>
          </p:nvSpPr>
          <p:spPr>
            <a:xfrm>
              <a:off x="3793247" y="2363677"/>
              <a:ext cx="518091" cy="267766"/>
            </a:xfrm>
            <a:prstGeom prst="rect">
              <a:avLst/>
            </a:prstGeom>
            <a:noFill/>
          </p:spPr>
          <p:txBody>
            <a:bodyPr wrap="none" rtlCol="0">
              <a:spAutoFit/>
            </a:bodyPr>
            <a:lstStyle/>
            <a:p>
              <a:pPr algn="l">
                <a:lnSpc>
                  <a:spcPct val="95000"/>
                </a:lnSpc>
              </a:pPr>
              <a:r>
                <a:rPr lang="en-GB" sz="1200" dirty="0">
                  <a:solidFill>
                    <a:schemeClr val="bg1"/>
                  </a:solidFill>
                </a:rPr>
                <a:t>TUM</a:t>
              </a:r>
              <a:endParaRPr lang="en-DE" sz="1200" dirty="0" err="1">
                <a:solidFill>
                  <a:schemeClr val="bg1"/>
                </a:solidFill>
              </a:endParaRPr>
            </a:p>
          </p:txBody>
        </p:sp>
        <p:sp>
          <p:nvSpPr>
            <p:cNvPr id="10" name="TextBox 9">
              <a:extLst>
                <a:ext uri="{FF2B5EF4-FFF2-40B4-BE49-F238E27FC236}">
                  <a16:creationId xmlns:a16="http://schemas.microsoft.com/office/drawing/2014/main" id="{044940F6-D71E-424B-A81B-4304FC59FE3A}"/>
                </a:ext>
              </a:extLst>
            </p:cNvPr>
            <p:cNvSpPr txBox="1"/>
            <p:nvPr/>
          </p:nvSpPr>
          <p:spPr>
            <a:xfrm>
              <a:off x="3878206" y="3104023"/>
              <a:ext cx="433132" cy="267766"/>
            </a:xfrm>
            <a:prstGeom prst="rect">
              <a:avLst/>
            </a:prstGeom>
            <a:noFill/>
          </p:spPr>
          <p:txBody>
            <a:bodyPr wrap="none" rtlCol="0">
              <a:spAutoFit/>
            </a:bodyPr>
            <a:lstStyle/>
            <a:p>
              <a:pPr algn="l">
                <a:lnSpc>
                  <a:spcPct val="95000"/>
                </a:lnSpc>
              </a:pPr>
              <a:r>
                <a:rPr lang="en-GB" sz="1200" dirty="0">
                  <a:solidFill>
                    <a:schemeClr val="bg1"/>
                  </a:solidFill>
                </a:rPr>
                <a:t>IKP</a:t>
              </a:r>
              <a:endParaRPr lang="en-DE" sz="1200" dirty="0" err="1">
                <a:solidFill>
                  <a:schemeClr val="bg1"/>
                </a:solidFill>
              </a:endParaRPr>
            </a:p>
          </p:txBody>
        </p:sp>
        <p:sp>
          <p:nvSpPr>
            <p:cNvPr id="12" name="TextBox 11">
              <a:extLst>
                <a:ext uri="{FF2B5EF4-FFF2-40B4-BE49-F238E27FC236}">
                  <a16:creationId xmlns:a16="http://schemas.microsoft.com/office/drawing/2014/main" id="{94A66A01-E6A3-4744-BC8C-549D93990A1B}"/>
                </a:ext>
              </a:extLst>
            </p:cNvPr>
            <p:cNvSpPr txBox="1"/>
            <p:nvPr/>
          </p:nvSpPr>
          <p:spPr>
            <a:xfrm>
              <a:off x="6467825" y="2077219"/>
              <a:ext cx="484428" cy="267766"/>
            </a:xfrm>
            <a:prstGeom prst="rect">
              <a:avLst/>
            </a:prstGeom>
            <a:noFill/>
          </p:spPr>
          <p:txBody>
            <a:bodyPr wrap="none" rtlCol="0">
              <a:spAutoFit/>
            </a:bodyPr>
            <a:lstStyle/>
            <a:p>
              <a:pPr algn="l">
                <a:lnSpc>
                  <a:spcPct val="95000"/>
                </a:lnSpc>
              </a:pPr>
              <a:r>
                <a:rPr lang="en-GB" sz="1200" dirty="0">
                  <a:solidFill>
                    <a:schemeClr val="bg1"/>
                  </a:solidFill>
                </a:rPr>
                <a:t>ZEA</a:t>
              </a:r>
              <a:endParaRPr lang="en-DE" sz="1200" dirty="0" err="1">
                <a:solidFill>
                  <a:schemeClr val="bg1"/>
                </a:solidFill>
              </a:endParaRPr>
            </a:p>
          </p:txBody>
        </p:sp>
        <p:sp>
          <p:nvSpPr>
            <p:cNvPr id="13" name="TextBox 12">
              <a:extLst>
                <a:ext uri="{FF2B5EF4-FFF2-40B4-BE49-F238E27FC236}">
                  <a16:creationId xmlns:a16="http://schemas.microsoft.com/office/drawing/2014/main" id="{7FB9A951-FAB0-4CA1-B1DD-4D9FB7AA155C}"/>
                </a:ext>
              </a:extLst>
            </p:cNvPr>
            <p:cNvSpPr txBox="1"/>
            <p:nvPr/>
          </p:nvSpPr>
          <p:spPr>
            <a:xfrm>
              <a:off x="7269970" y="2376008"/>
              <a:ext cx="585417" cy="267766"/>
            </a:xfrm>
            <a:prstGeom prst="rect">
              <a:avLst/>
            </a:prstGeom>
            <a:noFill/>
          </p:spPr>
          <p:txBody>
            <a:bodyPr wrap="none" rtlCol="0">
              <a:spAutoFit/>
            </a:bodyPr>
            <a:lstStyle/>
            <a:p>
              <a:pPr algn="l">
                <a:lnSpc>
                  <a:spcPct val="95000"/>
                </a:lnSpc>
              </a:pPr>
              <a:r>
                <a:rPr lang="en-GB" sz="1200" dirty="0">
                  <a:solidFill>
                    <a:schemeClr val="bg1"/>
                  </a:solidFill>
                </a:rPr>
                <a:t>JCNS</a:t>
              </a:r>
              <a:endParaRPr lang="en-DE" sz="1200" dirty="0" err="1">
                <a:solidFill>
                  <a:schemeClr val="bg1"/>
                </a:solidFill>
              </a:endParaRPr>
            </a:p>
          </p:txBody>
        </p:sp>
        <p:sp>
          <p:nvSpPr>
            <p:cNvPr id="14" name="TextBox 13">
              <a:extLst>
                <a:ext uri="{FF2B5EF4-FFF2-40B4-BE49-F238E27FC236}">
                  <a16:creationId xmlns:a16="http://schemas.microsoft.com/office/drawing/2014/main" id="{1EBA0464-54BA-4820-A795-F52AD3746F30}"/>
                </a:ext>
              </a:extLst>
            </p:cNvPr>
            <p:cNvSpPr txBox="1"/>
            <p:nvPr/>
          </p:nvSpPr>
          <p:spPr>
            <a:xfrm>
              <a:off x="5802788" y="1981152"/>
              <a:ext cx="500458" cy="267766"/>
            </a:xfrm>
            <a:prstGeom prst="rect">
              <a:avLst/>
            </a:prstGeom>
            <a:noFill/>
          </p:spPr>
          <p:txBody>
            <a:bodyPr wrap="none" rtlCol="0">
              <a:spAutoFit/>
            </a:bodyPr>
            <a:lstStyle/>
            <a:p>
              <a:pPr algn="l">
                <a:lnSpc>
                  <a:spcPct val="95000"/>
                </a:lnSpc>
              </a:pPr>
              <a:r>
                <a:rPr lang="en-GB" sz="1200" dirty="0">
                  <a:solidFill>
                    <a:schemeClr val="bg1"/>
                  </a:solidFill>
                </a:rPr>
                <a:t>CEA</a:t>
              </a:r>
              <a:endParaRPr lang="en-DE" sz="1200" dirty="0" err="1">
                <a:solidFill>
                  <a:schemeClr val="bg1"/>
                </a:solidFill>
              </a:endParaRPr>
            </a:p>
          </p:txBody>
        </p:sp>
      </p:grpSp>
      <p:pic>
        <p:nvPicPr>
          <p:cNvPr id="17" name="Grafik 3">
            <a:extLst>
              <a:ext uri="{FF2B5EF4-FFF2-40B4-BE49-F238E27FC236}">
                <a16:creationId xmlns:a16="http://schemas.microsoft.com/office/drawing/2014/main" id="{865FFA3F-9992-43DC-8BA0-A550A3CDC4B3}"/>
              </a:ext>
            </a:extLst>
          </p:cNvPr>
          <p:cNvPicPr>
            <a:picLocks noChangeAspect="1"/>
          </p:cNvPicPr>
          <p:nvPr/>
        </p:nvPicPr>
        <p:blipFill rotWithShape="1">
          <a:blip r:embed="rId3"/>
          <a:srcRect t="13711" r="7163" b="10434"/>
          <a:stretch/>
        </p:blipFill>
        <p:spPr>
          <a:xfrm>
            <a:off x="5504296" y="277063"/>
            <a:ext cx="6495682" cy="2653749"/>
          </a:xfrm>
          <a:prstGeom prst="rect">
            <a:avLst/>
          </a:prstGeom>
        </p:spPr>
      </p:pic>
    </p:spTree>
    <p:extLst>
      <p:ext uri="{BB962C8B-B14F-4D97-AF65-F5344CB8AC3E}">
        <p14:creationId xmlns:p14="http://schemas.microsoft.com/office/powerpoint/2010/main" val="12313169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nhaltsplatzhalter 7">
            <a:extLst>
              <a:ext uri="{FF2B5EF4-FFF2-40B4-BE49-F238E27FC236}">
                <a16:creationId xmlns:a16="http://schemas.microsoft.com/office/drawing/2014/main" id="{53306878-7A1F-4179-9235-B2FD12FB6836}"/>
              </a:ext>
            </a:extLst>
          </p:cNvPr>
          <p:cNvSpPr txBox="1">
            <a:spLocks/>
          </p:cNvSpPr>
          <p:nvPr/>
        </p:nvSpPr>
        <p:spPr bwMode="auto">
          <a:xfrm>
            <a:off x="407369" y="836713"/>
            <a:ext cx="6624736" cy="5762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lvl1pPr marL="0" indent="0" algn="l" defTabSz="914400" rtl="0" eaLnBrk="1" latinLnBrk="0" hangingPunct="1">
              <a:lnSpc>
                <a:spcPct val="114000"/>
              </a:lnSpc>
              <a:spcBef>
                <a:spcPts val="0"/>
              </a:spcBef>
              <a:spcAft>
                <a:spcPts val="600"/>
              </a:spcAft>
              <a:buClr>
                <a:srgbClr val="005B82"/>
              </a:buClr>
              <a:buSzPct val="80000"/>
              <a:buFontTx/>
              <a:buNone/>
              <a:defRPr sz="2800" b="1" kern="1200" baseline="0">
                <a:solidFill>
                  <a:srgbClr val="005B82"/>
                </a:solidFill>
                <a:latin typeface="Arial" pitchFamily="34" charset="0"/>
                <a:ea typeface="+mn-ea"/>
                <a:cs typeface="Arial" pitchFamily="34" charset="0"/>
              </a:defRPr>
            </a:lvl1pPr>
            <a:lvl2pPr marL="457200" indent="0" algn="l" defTabSz="914400" rtl="0" eaLnBrk="1" latinLnBrk="0" hangingPunct="1">
              <a:lnSpc>
                <a:spcPct val="114000"/>
              </a:lnSpc>
              <a:spcBef>
                <a:spcPts val="0"/>
              </a:spcBef>
              <a:spcAft>
                <a:spcPts val="600"/>
              </a:spcAft>
              <a:buClr>
                <a:srgbClr val="005B82"/>
              </a:buClr>
              <a:buSzPct val="80000"/>
              <a:buFont typeface="Wingdings" pitchFamily="2" charset="2"/>
              <a:buNone/>
              <a:defRPr sz="2200" kern="1200">
                <a:solidFill>
                  <a:schemeClr val="tx1"/>
                </a:solidFill>
                <a:latin typeface="Arial" pitchFamily="34" charset="0"/>
                <a:ea typeface="+mn-ea"/>
                <a:cs typeface="Arial" pitchFamily="34" charset="0"/>
              </a:defRPr>
            </a:lvl2pPr>
            <a:lvl3pPr marL="1143000" indent="-228600" algn="l" defTabSz="914400" rtl="0" eaLnBrk="1" latinLnBrk="0" hangingPunct="1">
              <a:lnSpc>
                <a:spcPct val="114000"/>
              </a:lnSpc>
              <a:spcBef>
                <a:spcPts val="0"/>
              </a:spcBef>
              <a:spcAft>
                <a:spcPts val="600"/>
              </a:spcAft>
              <a:buClr>
                <a:srgbClr val="005B82"/>
              </a:buClr>
              <a:buSzPct val="80000"/>
              <a:buFont typeface="Wingdings" pitchFamily="2" charset="2"/>
              <a:buChar char="§"/>
              <a:defRPr sz="2200" kern="1200">
                <a:solidFill>
                  <a:schemeClr val="tx1"/>
                </a:solidFill>
                <a:latin typeface="Arial" pitchFamily="34" charset="0"/>
                <a:ea typeface="+mn-ea"/>
                <a:cs typeface="Arial" pitchFamily="34" charset="0"/>
              </a:defRPr>
            </a:lvl3pPr>
            <a:lvl4pPr marL="1600200" indent="-228600" algn="l" defTabSz="914400" rtl="0" eaLnBrk="1" latinLnBrk="0" hangingPunct="1">
              <a:lnSpc>
                <a:spcPct val="114000"/>
              </a:lnSpc>
              <a:spcBef>
                <a:spcPts val="0"/>
              </a:spcBef>
              <a:spcAft>
                <a:spcPts val="600"/>
              </a:spcAft>
              <a:buClr>
                <a:srgbClr val="005B82"/>
              </a:buClr>
              <a:buSzPct val="80000"/>
              <a:buFont typeface="Wingdings" pitchFamily="2" charset="2"/>
              <a:buChar char="§"/>
              <a:defRPr sz="2200" kern="1200">
                <a:solidFill>
                  <a:schemeClr val="tx1"/>
                </a:solidFill>
                <a:latin typeface="Arial" pitchFamily="34" charset="0"/>
                <a:ea typeface="+mn-ea"/>
                <a:cs typeface="Arial" pitchFamily="34" charset="0"/>
              </a:defRPr>
            </a:lvl4pPr>
            <a:lvl5pPr marL="2057400" indent="-228600" algn="l" defTabSz="914400" rtl="0" eaLnBrk="1" latinLnBrk="0" hangingPunct="1">
              <a:lnSpc>
                <a:spcPct val="114000"/>
              </a:lnSpc>
              <a:spcBef>
                <a:spcPts val="0"/>
              </a:spcBef>
              <a:spcAft>
                <a:spcPts val="600"/>
              </a:spcAft>
              <a:buClr>
                <a:srgbClr val="005B82"/>
              </a:buClr>
              <a:buSzPct val="80000"/>
              <a:buFont typeface="Wingdings" pitchFamily="2" charset="2"/>
              <a:buChar char="§"/>
              <a:defRPr sz="2200" kern="1200">
                <a:solidFill>
                  <a:schemeClr val="tx1"/>
                </a:solidFill>
                <a:latin typeface="Arial" pitchFamily="34" charset="0"/>
                <a:ea typeface="+mn-ea"/>
                <a:cs typeface="Arial"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de-DE" sz="2700" b="0" dirty="0">
                <a:solidFill>
                  <a:srgbClr val="005AA0"/>
                </a:solidFill>
                <a:latin typeface="Arial" charset="0"/>
                <a:cs typeface="Arial" charset="0"/>
              </a:rPr>
              <a:t>First stage of HBS</a:t>
            </a:r>
          </a:p>
        </p:txBody>
      </p:sp>
      <p:sp>
        <p:nvSpPr>
          <p:cNvPr id="151" name="PlaceHolder 3"/>
          <p:cNvSpPr>
            <a:spLocks noGrp="1"/>
          </p:cNvSpPr>
          <p:nvPr>
            <p:ph type="sldNum" sz="quarter" idx="11"/>
          </p:nvPr>
        </p:nvSpPr>
        <p:spPr>
          <a:prstGeom prst="rect">
            <a:avLst/>
          </a:prstGeom>
          <a:noFill/>
          <a:ln w="0">
            <a:noFill/>
          </a:ln>
        </p:spPr>
        <p:txBody>
          <a:bodyPr lIns="0" tIns="0" rIns="0" bIns="0" anchor="t">
            <a:noAutofit/>
          </a:bodyPr>
          <a:lstStyle>
            <a:lvl1pPr indent="0" defTabSz="457200">
              <a:lnSpc>
                <a:spcPct val="100000"/>
              </a:lnSpc>
              <a:buNone/>
              <a:defRPr lang="en-US" sz="1200" b="0" strike="noStrike" spc="-1">
                <a:solidFill>
                  <a:schemeClr val="dk2"/>
                </a:solidFill>
                <a:latin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 normalizeH="0" baseline="0" noProof="0">
                <a:ln>
                  <a:noFill/>
                </a:ln>
                <a:solidFill>
                  <a:srgbClr val="023D6B"/>
                </a:solidFill>
                <a:effectLst/>
                <a:uLnTx/>
                <a:uFillTx/>
                <a:latin typeface="Arial"/>
                <a:ea typeface="+mn-ea"/>
                <a:cs typeface="+mn-cs"/>
              </a:rPr>
              <a:t>Page </a:t>
            </a:r>
            <a:fld id="{5B178ACE-8A12-44C7-AF8C-71B69528C8A8}" type="slidenum">
              <a:rPr kumimoji="0" lang="en-US" sz="1200" b="0" i="0" u="none" strike="noStrike" kern="1200" cap="none" spc="-1" normalizeH="0" baseline="0" noProof="0">
                <a:ln>
                  <a:noFill/>
                </a:ln>
                <a:solidFill>
                  <a:srgbClr val="023D6B"/>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1" normalizeH="0" baseline="0" noProof="0">
              <a:ln>
                <a:noFill/>
              </a:ln>
              <a:solidFill>
                <a:srgbClr val="000000"/>
              </a:solidFill>
              <a:effectLst/>
              <a:uLnTx/>
              <a:uFillTx/>
              <a:latin typeface="Calibri"/>
              <a:ea typeface="+mn-ea"/>
              <a:cs typeface="+mn-cs"/>
            </a:endParaRPr>
          </a:p>
        </p:txBody>
      </p:sp>
      <p:sp>
        <p:nvSpPr>
          <p:cNvPr id="149" name="PlaceHolder 1"/>
          <p:cNvSpPr>
            <a:spLocks noGrp="1"/>
          </p:cNvSpPr>
          <p:nvPr>
            <p:ph type="title" idx="4294967295"/>
          </p:nvPr>
        </p:nvSpPr>
        <p:spPr>
          <a:xfrm>
            <a:off x="371475" y="232205"/>
            <a:ext cx="11449050" cy="1123950"/>
          </a:xfrm>
          <a:prstGeom prst="rect">
            <a:avLst/>
          </a:prstGeom>
          <a:noFill/>
          <a:ln w="0">
            <a:noFill/>
          </a:ln>
        </p:spPr>
        <p:txBody>
          <a:bodyPr lIns="0" tIns="0" rIns="0" bIns="0" anchor="t">
            <a:noAutofit/>
          </a:bodyPr>
          <a:lstStyle/>
          <a:p>
            <a:pPr indent="0" defTabSz="457200">
              <a:lnSpc>
                <a:spcPct val="100000"/>
              </a:lnSpc>
              <a:buNone/>
              <a:tabLst>
                <a:tab pos="0" algn="l"/>
              </a:tabLst>
            </a:pPr>
            <a:r>
              <a:rPr lang="en-US" sz="3200" b="1" strike="noStrike" spc="-1" dirty="0">
                <a:solidFill>
                  <a:srgbClr val="0A2D6E"/>
                </a:solidFill>
                <a:latin typeface="Arial"/>
              </a:rPr>
              <a:t>HBS – Phase I</a:t>
            </a:r>
            <a:endParaRPr lang="en-US" sz="3200" b="0" strike="noStrike" spc="-1" dirty="0">
              <a:solidFill>
                <a:schemeClr val="dk1"/>
              </a:solidFill>
              <a:latin typeface="Arial"/>
            </a:endParaRPr>
          </a:p>
        </p:txBody>
      </p:sp>
      <p:pic>
        <p:nvPicPr>
          <p:cNvPr id="12" name="Picture 8">
            <a:extLst>
              <a:ext uri="{FF2B5EF4-FFF2-40B4-BE49-F238E27FC236}">
                <a16:creationId xmlns:a16="http://schemas.microsoft.com/office/drawing/2014/main" id="{7610615F-709B-4C6B-89AB-F4FB716B90E3}"/>
              </a:ext>
            </a:extLst>
          </p:cNvPr>
          <p:cNvPicPr/>
          <p:nvPr/>
        </p:nvPicPr>
        <p:blipFill>
          <a:blip r:embed="rId3"/>
          <a:srcRect l="6671"/>
          <a:stretch/>
        </p:blipFill>
        <p:spPr>
          <a:xfrm>
            <a:off x="191344" y="2076120"/>
            <a:ext cx="6181560" cy="2705760"/>
          </a:xfrm>
          <a:prstGeom prst="rect">
            <a:avLst/>
          </a:prstGeom>
          <a:noFill/>
          <a:ln w="0">
            <a:noFill/>
          </a:ln>
        </p:spPr>
      </p:pic>
      <p:sp>
        <p:nvSpPr>
          <p:cNvPr id="13" name="Freeform: Shape 9">
            <a:extLst>
              <a:ext uri="{FF2B5EF4-FFF2-40B4-BE49-F238E27FC236}">
                <a16:creationId xmlns:a16="http://schemas.microsoft.com/office/drawing/2014/main" id="{707AAEAD-46B1-4445-8516-5E1CF41B4694}"/>
              </a:ext>
            </a:extLst>
          </p:cNvPr>
          <p:cNvSpPr/>
          <p:nvPr/>
        </p:nvSpPr>
        <p:spPr>
          <a:xfrm>
            <a:off x="6392880" y="3281760"/>
            <a:ext cx="5463360" cy="633240"/>
          </a:xfrm>
          <a:custGeom>
            <a:avLst/>
            <a:gdLst>
              <a:gd name="textAreaLeft" fmla="*/ 0 w 5463360"/>
              <a:gd name="textAreaRight" fmla="*/ 5463720 w 5463360"/>
              <a:gd name="textAreaTop" fmla="*/ 0 h 633240"/>
              <a:gd name="textAreaBottom" fmla="*/ 633600 h 633240"/>
            </a:gdLst>
            <a:ahLst/>
            <a:cxnLst/>
            <a:rect l="textAreaLeft" t="textAreaTop" r="textAreaRight" b="textAreaBottom"/>
            <a:pathLst>
              <a:path w="4799880" h="633420">
                <a:moveTo>
                  <a:pt x="0" y="0"/>
                </a:moveTo>
                <a:lnTo>
                  <a:pt x="4799880" y="0"/>
                </a:lnTo>
                <a:lnTo>
                  <a:pt x="4799880" y="633420"/>
                </a:lnTo>
                <a:lnTo>
                  <a:pt x="0" y="633420"/>
                </a:lnTo>
                <a:lnTo>
                  <a:pt x="0" y="0"/>
                </a:lnTo>
                <a:close/>
              </a:path>
            </a:pathLst>
          </a:custGeom>
          <a:noFill/>
          <a:ln w="0">
            <a:noFill/>
          </a:ln>
        </p:spPr>
        <p:style>
          <a:lnRef idx="0">
            <a:scrgbClr r="0" g="0" b="0"/>
          </a:lnRef>
          <a:fillRef idx="0">
            <a:scrgbClr r="0" g="0" b="0"/>
          </a:fillRef>
          <a:effectRef idx="0">
            <a:scrgbClr r="0" g="0" b="0"/>
          </a:effectRef>
          <a:fontRef idx="minor"/>
        </p:style>
        <p:txBody>
          <a:bodyPr lIns="152280" tIns="23040" rIns="128160" bIns="23040" numCol="1" spcCol="1440" anchor="t">
            <a:noAutofit/>
          </a:bodyPr>
          <a:lstStyle/>
          <a:p>
            <a:pPr defTabSz="800280">
              <a:lnSpc>
                <a:spcPct val="90000"/>
              </a:lnSpc>
              <a:spcAft>
                <a:spcPts val="601"/>
              </a:spcAft>
            </a:pPr>
            <a:r>
              <a:rPr lang="de-DE" sz="2000" b="1" strike="noStrike" spc="-1">
                <a:solidFill>
                  <a:srgbClr val="000000"/>
                </a:solidFill>
                <a:latin typeface="Calibri"/>
              </a:rPr>
              <a:t>Facility parameters</a:t>
            </a:r>
            <a:endParaRPr lang="en-US" sz="2000" b="0" strike="noStrike" spc="-1">
              <a:solidFill>
                <a:srgbClr val="000000"/>
              </a:solidFill>
              <a:latin typeface="Calibri"/>
            </a:endParaRPr>
          </a:p>
          <a:p>
            <a:pPr marL="171360" lvl="1" indent="-171360" defTabSz="800280">
              <a:lnSpc>
                <a:spcPct val="90000"/>
              </a:lnSpc>
              <a:spcAft>
                <a:spcPts val="601"/>
              </a:spcAft>
              <a:buClr>
                <a:srgbClr val="000000"/>
              </a:buClr>
              <a:buFont typeface="Symbol" charset="2"/>
              <a:buChar char=""/>
            </a:pPr>
            <a:r>
              <a:rPr lang="de-DE" sz="2000" b="0" strike="noStrike" spc="-1">
                <a:solidFill>
                  <a:srgbClr val="000000"/>
                </a:solidFill>
                <a:latin typeface="Calibri"/>
              </a:rPr>
              <a:t>First stage of accelerator: 20 MeV</a:t>
            </a:r>
            <a:endParaRPr lang="en-US" sz="2000" b="0" strike="noStrike" spc="-1">
              <a:solidFill>
                <a:srgbClr val="000000"/>
              </a:solidFill>
              <a:latin typeface="Calibri"/>
            </a:endParaRPr>
          </a:p>
          <a:p>
            <a:pPr marL="171360" lvl="1" indent="-171360" defTabSz="800280">
              <a:lnSpc>
                <a:spcPct val="90000"/>
              </a:lnSpc>
              <a:spcAft>
                <a:spcPts val="601"/>
              </a:spcAft>
              <a:buClr>
                <a:srgbClr val="000000"/>
              </a:buClr>
              <a:buFont typeface="Symbol" charset="2"/>
              <a:buChar char=""/>
            </a:pPr>
            <a:r>
              <a:rPr lang="de-DE" sz="2000" b="0" strike="noStrike" spc="-1">
                <a:solidFill>
                  <a:srgbClr val="000000"/>
                </a:solidFill>
                <a:latin typeface="Calibri"/>
              </a:rPr>
              <a:t>1 target station</a:t>
            </a:r>
            <a:endParaRPr lang="en-US" sz="2000" b="0" strike="noStrike" spc="-1">
              <a:solidFill>
                <a:srgbClr val="000000"/>
              </a:solidFill>
              <a:latin typeface="Calibri"/>
            </a:endParaRPr>
          </a:p>
          <a:p>
            <a:pPr marL="171360" lvl="1" indent="-171360" defTabSz="800280">
              <a:lnSpc>
                <a:spcPct val="90000"/>
              </a:lnSpc>
              <a:spcAft>
                <a:spcPts val="601"/>
              </a:spcAft>
              <a:buClr>
                <a:srgbClr val="000000"/>
              </a:buClr>
              <a:buFont typeface="Symbol" charset="2"/>
              <a:buChar char=""/>
            </a:pPr>
            <a:r>
              <a:rPr lang="de-DE" sz="2000" b="0" strike="noStrike" spc="-1">
                <a:solidFill>
                  <a:srgbClr val="000000"/>
                </a:solidFill>
                <a:latin typeface="Calibri"/>
              </a:rPr>
              <a:t>20 kW average power</a:t>
            </a:r>
            <a:endParaRPr lang="en-US" sz="2000" b="0" strike="noStrike" spc="-1">
              <a:solidFill>
                <a:srgbClr val="000000"/>
              </a:solidFill>
              <a:latin typeface="Calibri"/>
            </a:endParaRPr>
          </a:p>
          <a:p>
            <a:pPr marL="171360" lvl="1" indent="-171360" defTabSz="800280">
              <a:lnSpc>
                <a:spcPct val="90000"/>
              </a:lnSpc>
              <a:spcAft>
                <a:spcPts val="601"/>
              </a:spcAft>
              <a:buClr>
                <a:srgbClr val="000000"/>
              </a:buClr>
              <a:buFont typeface="Symbol" charset="2"/>
              <a:buChar char=""/>
            </a:pPr>
            <a:r>
              <a:rPr lang="de-DE" sz="2000" b="0" strike="noStrike" spc="-1">
                <a:solidFill>
                  <a:srgbClr val="000000"/>
                </a:solidFill>
                <a:latin typeface="Calibri"/>
              </a:rPr>
              <a:t>Neutron yield of 10</a:t>
            </a:r>
            <a:r>
              <a:rPr lang="de-DE" sz="2000" b="0" strike="noStrike" spc="-1" baseline="30000">
                <a:solidFill>
                  <a:srgbClr val="000000"/>
                </a:solidFill>
                <a:latin typeface="Calibri"/>
              </a:rPr>
              <a:t>14</a:t>
            </a:r>
            <a:r>
              <a:rPr lang="de-DE" sz="2000" b="0" strike="noStrike" spc="-1">
                <a:solidFill>
                  <a:srgbClr val="000000"/>
                </a:solidFill>
                <a:latin typeface="Calibri"/>
              </a:rPr>
              <a:t> n/s</a:t>
            </a:r>
            <a:endParaRPr lang="en-US" sz="2000" b="0" strike="noStrike" spc="-1">
              <a:solidFill>
                <a:srgbClr val="000000"/>
              </a:solidFill>
              <a:latin typeface="Calibri"/>
            </a:endParaRPr>
          </a:p>
          <a:p>
            <a:pPr marL="171360" lvl="1" indent="-171360" defTabSz="800280">
              <a:lnSpc>
                <a:spcPct val="90000"/>
              </a:lnSpc>
              <a:spcAft>
                <a:spcPts val="601"/>
              </a:spcAft>
              <a:buClr>
                <a:srgbClr val="000000"/>
              </a:buClr>
              <a:buFont typeface="Symbol" charset="2"/>
              <a:buChar char=""/>
            </a:pPr>
            <a:r>
              <a:rPr lang="de-DE" sz="2000" b="0" strike="noStrike" spc="-1">
                <a:solidFill>
                  <a:srgbClr val="000000"/>
                </a:solidFill>
                <a:latin typeface="Calibri"/>
              </a:rPr>
              <a:t>5 Instruments: Reflectometer, diffractometer,</a:t>
            </a:r>
            <a:br>
              <a:rPr sz="2000"/>
            </a:br>
            <a:r>
              <a:rPr lang="de-DE" sz="2000" b="0" strike="noStrike" spc="-1">
                <a:solidFill>
                  <a:srgbClr val="000000"/>
                </a:solidFill>
                <a:latin typeface="Calibri"/>
              </a:rPr>
              <a:t>		   SANS, imaging, PGNAA</a:t>
            </a:r>
            <a:endParaRPr lang="en-US" sz="2000" b="0" strike="noStrike" spc="-1">
              <a:solidFill>
                <a:srgbClr val="000000"/>
              </a:solidFill>
              <a:latin typeface="Calibri"/>
            </a:endParaRPr>
          </a:p>
        </p:txBody>
      </p:sp>
      <p:sp>
        <p:nvSpPr>
          <p:cNvPr id="14" name="Freeform: Shape 16">
            <a:extLst>
              <a:ext uri="{FF2B5EF4-FFF2-40B4-BE49-F238E27FC236}">
                <a16:creationId xmlns:a16="http://schemas.microsoft.com/office/drawing/2014/main" id="{B09EB1A4-14F0-4A52-9893-A4DEB6542FC1}"/>
              </a:ext>
            </a:extLst>
          </p:cNvPr>
          <p:cNvSpPr/>
          <p:nvPr/>
        </p:nvSpPr>
        <p:spPr>
          <a:xfrm>
            <a:off x="6371640" y="1684440"/>
            <a:ext cx="5463360" cy="633240"/>
          </a:xfrm>
          <a:custGeom>
            <a:avLst/>
            <a:gdLst>
              <a:gd name="textAreaLeft" fmla="*/ 0 w 5463360"/>
              <a:gd name="textAreaRight" fmla="*/ 5463720 w 5463360"/>
              <a:gd name="textAreaTop" fmla="*/ 0 h 633240"/>
              <a:gd name="textAreaBottom" fmla="*/ 633600 h 633240"/>
            </a:gdLst>
            <a:ahLst/>
            <a:cxnLst/>
            <a:rect l="textAreaLeft" t="textAreaTop" r="textAreaRight" b="textAreaBottom"/>
            <a:pathLst>
              <a:path w="4799880" h="633420">
                <a:moveTo>
                  <a:pt x="0" y="0"/>
                </a:moveTo>
                <a:lnTo>
                  <a:pt x="4799880" y="0"/>
                </a:lnTo>
                <a:lnTo>
                  <a:pt x="4799880" y="633420"/>
                </a:lnTo>
                <a:lnTo>
                  <a:pt x="0" y="633420"/>
                </a:lnTo>
                <a:lnTo>
                  <a:pt x="0" y="0"/>
                </a:lnTo>
                <a:close/>
              </a:path>
            </a:pathLst>
          </a:custGeom>
          <a:noFill/>
          <a:ln w="0">
            <a:noFill/>
          </a:ln>
        </p:spPr>
        <p:style>
          <a:lnRef idx="0">
            <a:scrgbClr r="0" g="0" b="0"/>
          </a:lnRef>
          <a:fillRef idx="0">
            <a:scrgbClr r="0" g="0" b="0"/>
          </a:fillRef>
          <a:effectRef idx="0">
            <a:scrgbClr r="0" g="0" b="0"/>
          </a:effectRef>
          <a:fontRef idx="minor"/>
        </p:style>
        <p:txBody>
          <a:bodyPr lIns="152280" tIns="23040" rIns="128160" bIns="23040" numCol="1" spcCol="1440" anchor="t">
            <a:noAutofit/>
          </a:bodyPr>
          <a:lstStyle/>
          <a:p>
            <a:pPr defTabSz="800280">
              <a:lnSpc>
                <a:spcPct val="90000"/>
              </a:lnSpc>
              <a:spcAft>
                <a:spcPts val="601"/>
              </a:spcAft>
            </a:pPr>
            <a:r>
              <a:rPr lang="en-GB" sz="2000" b="1" strike="noStrike" spc="-1" dirty="0">
                <a:solidFill>
                  <a:srgbClr val="000000"/>
                </a:solidFill>
                <a:latin typeface="Calibri"/>
              </a:rPr>
              <a:t>Application for national prioritization of RIS</a:t>
            </a:r>
            <a:endParaRPr lang="en-US" sz="2000" b="0" strike="noStrike" spc="-1" dirty="0">
              <a:solidFill>
                <a:srgbClr val="000000"/>
              </a:solidFill>
              <a:latin typeface="Calibri"/>
            </a:endParaRPr>
          </a:p>
          <a:p>
            <a:pPr marL="171360" lvl="1" indent="-171360" defTabSz="800280">
              <a:lnSpc>
                <a:spcPct val="90000"/>
              </a:lnSpc>
              <a:spcAft>
                <a:spcPts val="601"/>
              </a:spcAft>
              <a:buClr>
                <a:srgbClr val="000000"/>
              </a:buClr>
              <a:buFont typeface="Symbol" charset="2"/>
              <a:buChar char=""/>
            </a:pPr>
            <a:r>
              <a:rPr lang="de-DE" sz="2000" b="0" strike="noStrike" spc="-1" dirty="0">
                <a:solidFill>
                  <a:srgbClr val="000000"/>
                </a:solidFill>
                <a:latin typeface="Calibri"/>
              </a:rPr>
              <a:t>106 M€ Investment</a:t>
            </a:r>
            <a:endParaRPr lang="en-US" sz="2000" b="0" strike="noStrike" spc="-1" dirty="0">
              <a:solidFill>
                <a:srgbClr val="000000"/>
              </a:solidFill>
              <a:latin typeface="Calibri"/>
            </a:endParaRPr>
          </a:p>
          <a:p>
            <a:pPr marL="171360" lvl="1" indent="-171360" defTabSz="800280">
              <a:lnSpc>
                <a:spcPct val="90000"/>
              </a:lnSpc>
              <a:spcAft>
                <a:spcPts val="601"/>
              </a:spcAft>
              <a:buClr>
                <a:srgbClr val="000000"/>
              </a:buClr>
              <a:buFont typeface="Symbol" charset="2"/>
              <a:buChar char=""/>
            </a:pPr>
            <a:r>
              <a:rPr lang="de-DE" sz="2000" b="0" strike="noStrike" spc="-1" dirty="0">
                <a:solidFill>
                  <a:srgbClr val="000000"/>
                </a:solidFill>
                <a:latin typeface="Calibri"/>
              </a:rPr>
              <a:t>6 M€ Anual operation cost</a:t>
            </a:r>
            <a:endParaRPr lang="en-US" sz="2000" b="0" strike="noStrike" spc="-1" dirty="0">
              <a:solidFill>
                <a:srgbClr val="000000"/>
              </a:solidFill>
              <a:latin typeface="Calibri"/>
            </a:endParaRPr>
          </a:p>
        </p:txBody>
      </p:sp>
      <p:pic>
        <p:nvPicPr>
          <p:cNvPr id="16" name="Grafik 10">
            <a:extLst>
              <a:ext uri="{FF2B5EF4-FFF2-40B4-BE49-F238E27FC236}">
                <a16:creationId xmlns:a16="http://schemas.microsoft.com/office/drawing/2014/main" id="{70E47709-F215-4B34-B8A0-734E6D4C64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7888" y="5944485"/>
            <a:ext cx="1797079" cy="681310"/>
          </a:xfrm>
          <a:prstGeom prst="rect">
            <a:avLst/>
          </a:prstGeom>
        </p:spPr>
      </p:pic>
    </p:spTree>
    <p:extLst>
      <p:ext uri="{BB962C8B-B14F-4D97-AF65-F5344CB8AC3E}">
        <p14:creationId xmlns:p14="http://schemas.microsoft.com/office/powerpoint/2010/main" val="5096856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ceHolder 1">
            <a:extLst>
              <a:ext uri="{FF2B5EF4-FFF2-40B4-BE49-F238E27FC236}">
                <a16:creationId xmlns:a16="http://schemas.microsoft.com/office/drawing/2014/main" id="{15FB0D74-14C1-475C-8290-8F754798C81F}"/>
              </a:ext>
            </a:extLst>
          </p:cNvPr>
          <p:cNvSpPr txBox="1">
            <a:spLocks/>
          </p:cNvSpPr>
          <p:nvPr/>
        </p:nvSpPr>
        <p:spPr>
          <a:xfrm>
            <a:off x="360000" y="324000"/>
            <a:ext cx="11448720" cy="1124280"/>
          </a:xfrm>
          <a:prstGeom prst="rect">
            <a:avLst/>
          </a:prstGeom>
          <a:noFill/>
          <a:ln w="0">
            <a:noFill/>
          </a:ln>
        </p:spPr>
        <p:txBody>
          <a:bodyPr lIns="0" tIns="0" rIns="0" bIns="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00000"/>
              </a:lnSpc>
              <a:tabLst>
                <a:tab pos="0" algn="l"/>
              </a:tabLst>
            </a:pPr>
            <a:r>
              <a:rPr lang="en-US" sz="3200" b="1" spc="-1">
                <a:solidFill>
                  <a:srgbClr val="0A2D6E"/>
                </a:solidFill>
                <a:latin typeface="Arial"/>
              </a:rPr>
              <a:t>HBS – Phase I</a:t>
            </a:r>
            <a:endParaRPr lang="en-US" sz="3200" spc="-1" dirty="0">
              <a:solidFill>
                <a:schemeClr val="dk1"/>
              </a:solidFill>
              <a:latin typeface="Arial"/>
            </a:endParaRPr>
          </a:p>
        </p:txBody>
      </p:sp>
      <p:pic>
        <p:nvPicPr>
          <p:cNvPr id="5" name="Picture 4">
            <a:extLst>
              <a:ext uri="{FF2B5EF4-FFF2-40B4-BE49-F238E27FC236}">
                <a16:creationId xmlns:a16="http://schemas.microsoft.com/office/drawing/2014/main" id="{5D3BA03B-59EF-477D-96CA-772840B435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9346" y="980728"/>
            <a:ext cx="5511190" cy="4835160"/>
          </a:xfrm>
          <a:prstGeom prst="rect">
            <a:avLst/>
          </a:prstGeom>
        </p:spPr>
      </p:pic>
      <p:sp>
        <p:nvSpPr>
          <p:cNvPr id="4" name="TextBox 3">
            <a:extLst>
              <a:ext uri="{FF2B5EF4-FFF2-40B4-BE49-F238E27FC236}">
                <a16:creationId xmlns:a16="http://schemas.microsoft.com/office/drawing/2014/main" id="{8CE96968-518A-44F5-9884-BF761333A955}"/>
              </a:ext>
            </a:extLst>
          </p:cNvPr>
          <p:cNvSpPr txBox="1"/>
          <p:nvPr/>
        </p:nvSpPr>
        <p:spPr>
          <a:xfrm>
            <a:off x="383578" y="1323008"/>
            <a:ext cx="4470134" cy="1703030"/>
          </a:xfrm>
          <a:prstGeom prst="rect">
            <a:avLst/>
          </a:prstGeom>
          <a:noFill/>
        </p:spPr>
        <p:txBody>
          <a:bodyPr wrap="none" rtlCol="0">
            <a:spAutoFit/>
          </a:bodyPr>
          <a:lstStyle/>
          <a:p>
            <a:pPr marL="285750" indent="-285750">
              <a:lnSpc>
                <a:spcPct val="150000"/>
              </a:lnSpc>
              <a:buFont typeface="Arial" panose="020B0604020202020204" pitchFamily="34" charset="0"/>
              <a:buChar char="•"/>
            </a:pPr>
            <a:r>
              <a:rPr lang="en-GB" dirty="0"/>
              <a:t>COSY Facility shutdown 2024</a:t>
            </a:r>
          </a:p>
          <a:p>
            <a:pPr marL="285750" indent="-285750">
              <a:lnSpc>
                <a:spcPct val="150000"/>
              </a:lnSpc>
              <a:buFont typeface="Arial" panose="020B0604020202020204" pitchFamily="34" charset="0"/>
              <a:buChar char="•"/>
            </a:pPr>
            <a:r>
              <a:rPr lang="en-GB" dirty="0"/>
              <a:t>Large available space ~ 25 x 30 m</a:t>
            </a:r>
            <a:r>
              <a:rPr lang="en-GB" baseline="30000" dirty="0"/>
              <a:t>2</a:t>
            </a:r>
            <a:endParaRPr lang="en-GB" dirty="0"/>
          </a:p>
          <a:p>
            <a:pPr marL="285750" indent="-285750">
              <a:lnSpc>
                <a:spcPct val="150000"/>
              </a:lnSpc>
              <a:buFont typeface="Arial" panose="020B0604020202020204" pitchFamily="34" charset="0"/>
              <a:buChar char="•"/>
            </a:pPr>
            <a:r>
              <a:rPr lang="en-GB" dirty="0"/>
              <a:t>Controlled area with sufficient shielding</a:t>
            </a:r>
          </a:p>
          <a:p>
            <a:pPr marL="285750" indent="-285750">
              <a:lnSpc>
                <a:spcPct val="150000"/>
              </a:lnSpc>
              <a:buFont typeface="Arial" panose="020B0604020202020204" pitchFamily="34" charset="0"/>
              <a:buChar char="•"/>
            </a:pPr>
            <a:r>
              <a:rPr lang="en-GB" dirty="0"/>
              <a:t>Can house HBS Phase I facility</a:t>
            </a:r>
          </a:p>
        </p:txBody>
      </p:sp>
      <p:pic>
        <p:nvPicPr>
          <p:cNvPr id="7" name="Grafik 10">
            <a:extLst>
              <a:ext uri="{FF2B5EF4-FFF2-40B4-BE49-F238E27FC236}">
                <a16:creationId xmlns:a16="http://schemas.microsoft.com/office/drawing/2014/main" id="{16757B9F-03F2-4AAF-A03E-95C984FCF4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7888" y="5944485"/>
            <a:ext cx="1797079" cy="681310"/>
          </a:xfrm>
          <a:prstGeom prst="rect">
            <a:avLst/>
          </a:prstGeom>
        </p:spPr>
      </p:pic>
      <p:sp>
        <p:nvSpPr>
          <p:cNvPr id="8" name="Rectangle 7">
            <a:extLst>
              <a:ext uri="{FF2B5EF4-FFF2-40B4-BE49-F238E27FC236}">
                <a16:creationId xmlns:a16="http://schemas.microsoft.com/office/drawing/2014/main" id="{78E6B9DF-0590-4560-B6BA-B3938B6EB29F}"/>
              </a:ext>
            </a:extLst>
          </p:cNvPr>
          <p:cNvSpPr/>
          <p:nvPr/>
        </p:nvSpPr>
        <p:spPr>
          <a:xfrm>
            <a:off x="9840416" y="5661248"/>
            <a:ext cx="1152128"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DE" sz="2400" dirty="0" err="1"/>
          </a:p>
        </p:txBody>
      </p:sp>
    </p:spTree>
    <p:extLst>
      <p:ext uri="{BB962C8B-B14F-4D97-AF65-F5344CB8AC3E}">
        <p14:creationId xmlns:p14="http://schemas.microsoft.com/office/powerpoint/2010/main" val="25474412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67EB2C-4C6C-47B2-9B8D-D2215062E7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9817" y="44624"/>
            <a:ext cx="8044855" cy="6206792"/>
          </a:xfrm>
          <a:prstGeom prst="rect">
            <a:avLst/>
          </a:prstGeom>
        </p:spPr>
      </p:pic>
      <p:sp>
        <p:nvSpPr>
          <p:cNvPr id="3" name="PlaceHolder 1">
            <a:extLst>
              <a:ext uri="{FF2B5EF4-FFF2-40B4-BE49-F238E27FC236}">
                <a16:creationId xmlns:a16="http://schemas.microsoft.com/office/drawing/2014/main" id="{15FB0D74-14C1-475C-8290-8F754798C81F}"/>
              </a:ext>
            </a:extLst>
          </p:cNvPr>
          <p:cNvSpPr txBox="1">
            <a:spLocks/>
          </p:cNvSpPr>
          <p:nvPr/>
        </p:nvSpPr>
        <p:spPr>
          <a:xfrm>
            <a:off x="360000" y="324000"/>
            <a:ext cx="11448720" cy="1124280"/>
          </a:xfrm>
          <a:prstGeom prst="rect">
            <a:avLst/>
          </a:prstGeom>
          <a:noFill/>
          <a:ln w="0">
            <a:noFill/>
          </a:ln>
        </p:spPr>
        <p:txBody>
          <a:bodyPr lIns="0" tIns="0" rIns="0" bIns="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00000"/>
              </a:lnSpc>
              <a:tabLst>
                <a:tab pos="0" algn="l"/>
              </a:tabLst>
            </a:pPr>
            <a:r>
              <a:rPr lang="en-US" sz="3200" b="1" spc="-1" dirty="0">
                <a:solidFill>
                  <a:srgbClr val="0A2D6E"/>
                </a:solidFill>
                <a:latin typeface="Arial"/>
              </a:rPr>
              <a:t>HBS – Phase I</a:t>
            </a:r>
            <a:endParaRPr lang="en-US" sz="3200" spc="-1" dirty="0">
              <a:solidFill>
                <a:schemeClr val="dk1"/>
              </a:solidFill>
              <a:latin typeface="Arial"/>
            </a:endParaRPr>
          </a:p>
        </p:txBody>
      </p:sp>
      <p:grpSp>
        <p:nvGrpSpPr>
          <p:cNvPr id="18" name="Group 17">
            <a:extLst>
              <a:ext uri="{FF2B5EF4-FFF2-40B4-BE49-F238E27FC236}">
                <a16:creationId xmlns:a16="http://schemas.microsoft.com/office/drawing/2014/main" id="{6E149E47-B6A2-4A36-9223-152F9A2D465B}"/>
              </a:ext>
            </a:extLst>
          </p:cNvPr>
          <p:cNvGrpSpPr/>
          <p:nvPr/>
        </p:nvGrpSpPr>
        <p:grpSpPr>
          <a:xfrm>
            <a:off x="283393" y="1124744"/>
            <a:ext cx="4817990" cy="1980000"/>
            <a:chOff x="23297989" y="9313838"/>
            <a:chExt cx="7382983" cy="1890242"/>
          </a:xfrm>
        </p:grpSpPr>
        <p:sp>
          <p:nvSpPr>
            <p:cNvPr id="19" name="Content Placeholder 2">
              <a:extLst>
                <a:ext uri="{FF2B5EF4-FFF2-40B4-BE49-F238E27FC236}">
                  <a16:creationId xmlns:a16="http://schemas.microsoft.com/office/drawing/2014/main" id="{F11D73D5-7655-470E-AF41-3844578E5D4E}"/>
                </a:ext>
              </a:extLst>
            </p:cNvPr>
            <p:cNvSpPr txBox="1">
              <a:spLocks/>
            </p:cNvSpPr>
            <p:nvPr/>
          </p:nvSpPr>
          <p:spPr>
            <a:xfrm>
              <a:off x="23297989" y="9754320"/>
              <a:ext cx="7382983" cy="1449760"/>
            </a:xfrm>
            <a:prstGeom prst="rect">
              <a:avLst/>
            </a:prstGeom>
          </p:spPr>
          <p:txBody>
            <a:bodyPr/>
            <a:lstStyle>
              <a:lvl1pPr marL="1566161" indent="-1566161" algn="l" defTabSz="4176431" rtl="0" eaLnBrk="1" latinLnBrk="0" hangingPunct="1">
                <a:spcBef>
                  <a:spcPct val="20000"/>
                </a:spcBef>
                <a:buFont typeface="Arial" panose="020B0604020202020204" pitchFamily="34" charset="0"/>
                <a:buChar char="•"/>
                <a:defRPr sz="14600" kern="1200">
                  <a:solidFill>
                    <a:schemeClr val="tx1"/>
                  </a:solidFill>
                  <a:latin typeface="+mn-lt"/>
                  <a:ea typeface="+mn-ea"/>
                  <a:cs typeface="+mn-cs"/>
                </a:defRPr>
              </a:lvl1pPr>
              <a:lvl2pPr marL="3393350" indent="-1305135" algn="l" defTabSz="4176431" rtl="0" eaLnBrk="1" latinLnBrk="0" hangingPunct="1">
                <a:spcBef>
                  <a:spcPct val="20000"/>
                </a:spcBef>
                <a:buFont typeface="Arial" panose="020B0604020202020204" pitchFamily="34" charset="0"/>
                <a:buChar char="–"/>
                <a:defRPr sz="12800" kern="1200">
                  <a:solidFill>
                    <a:schemeClr val="tx1"/>
                  </a:solidFill>
                  <a:latin typeface="+mn-lt"/>
                  <a:ea typeface="+mn-ea"/>
                  <a:cs typeface="+mn-cs"/>
                </a:defRPr>
              </a:lvl2pPr>
              <a:lvl3pPr marL="5220538" indent="-1044108" algn="l" defTabSz="4176431" rtl="0" eaLnBrk="1" latinLnBrk="0" hangingPunct="1">
                <a:spcBef>
                  <a:spcPct val="20000"/>
                </a:spcBef>
                <a:buFont typeface="Arial" panose="020B0604020202020204" pitchFamily="34" charset="0"/>
                <a:buChar char="•"/>
                <a:defRPr sz="11000" kern="1200">
                  <a:solidFill>
                    <a:schemeClr val="tx1"/>
                  </a:solidFill>
                  <a:latin typeface="+mn-lt"/>
                  <a:ea typeface="+mn-ea"/>
                  <a:cs typeface="+mn-cs"/>
                </a:defRPr>
              </a:lvl3pPr>
              <a:lvl4pPr marL="7308753" indent="-1044108" algn="l" defTabSz="4176431" rtl="0" eaLnBrk="1" latinLnBrk="0" hangingPunct="1">
                <a:spcBef>
                  <a:spcPct val="20000"/>
                </a:spcBef>
                <a:buFont typeface="Arial" panose="020B0604020202020204" pitchFamily="34" charset="0"/>
                <a:buChar char="–"/>
                <a:defRPr sz="9100" kern="1200">
                  <a:solidFill>
                    <a:schemeClr val="tx1"/>
                  </a:solidFill>
                  <a:latin typeface="+mn-lt"/>
                  <a:ea typeface="+mn-ea"/>
                  <a:cs typeface="+mn-cs"/>
                </a:defRPr>
              </a:lvl4pPr>
              <a:lvl5pPr marL="9396969" indent="-1044108" algn="l" defTabSz="4176431" rtl="0" eaLnBrk="1" latinLnBrk="0" hangingPunct="1">
                <a:spcBef>
                  <a:spcPct val="20000"/>
                </a:spcBef>
                <a:buFont typeface="Arial" panose="020B0604020202020204" pitchFamily="34" charset="0"/>
                <a:buChar char="»"/>
                <a:defRPr sz="9100" kern="1200">
                  <a:solidFill>
                    <a:schemeClr val="tx1"/>
                  </a:solidFill>
                  <a:latin typeface="+mn-lt"/>
                  <a:ea typeface="+mn-ea"/>
                  <a:cs typeface="+mn-cs"/>
                </a:defRPr>
              </a:lvl5pPr>
              <a:lvl6pPr marL="11485184" indent="-1044108" algn="l" defTabSz="4176431" rtl="0" eaLnBrk="1" latinLnBrk="0" hangingPunct="1">
                <a:spcBef>
                  <a:spcPct val="20000"/>
                </a:spcBef>
                <a:buFont typeface="Arial" panose="020B0604020202020204" pitchFamily="34" charset="0"/>
                <a:buChar char="•"/>
                <a:defRPr sz="9100" kern="1200">
                  <a:solidFill>
                    <a:schemeClr val="tx1"/>
                  </a:solidFill>
                  <a:latin typeface="+mn-lt"/>
                  <a:ea typeface="+mn-ea"/>
                  <a:cs typeface="+mn-cs"/>
                </a:defRPr>
              </a:lvl6pPr>
              <a:lvl7pPr marL="13573399" indent="-1044108" algn="l" defTabSz="4176431" rtl="0" eaLnBrk="1" latinLnBrk="0" hangingPunct="1">
                <a:spcBef>
                  <a:spcPct val="20000"/>
                </a:spcBef>
                <a:buFont typeface="Arial" panose="020B0604020202020204" pitchFamily="34" charset="0"/>
                <a:buChar char="•"/>
                <a:defRPr sz="9100" kern="1200">
                  <a:solidFill>
                    <a:schemeClr val="tx1"/>
                  </a:solidFill>
                  <a:latin typeface="+mn-lt"/>
                  <a:ea typeface="+mn-ea"/>
                  <a:cs typeface="+mn-cs"/>
                </a:defRPr>
              </a:lvl7pPr>
              <a:lvl8pPr marL="15661615" indent="-1044108" algn="l" defTabSz="4176431" rtl="0" eaLnBrk="1" latinLnBrk="0" hangingPunct="1">
                <a:spcBef>
                  <a:spcPct val="20000"/>
                </a:spcBef>
                <a:buFont typeface="Arial" panose="020B0604020202020204" pitchFamily="34" charset="0"/>
                <a:buChar char="•"/>
                <a:defRPr sz="9100" kern="1200">
                  <a:solidFill>
                    <a:schemeClr val="tx1"/>
                  </a:solidFill>
                  <a:latin typeface="+mn-lt"/>
                  <a:ea typeface="+mn-ea"/>
                  <a:cs typeface="+mn-cs"/>
                </a:defRPr>
              </a:lvl8pPr>
              <a:lvl9pPr marL="17749830" indent="-1044108" algn="l" defTabSz="4176431" rtl="0" eaLnBrk="1" latinLnBrk="0" hangingPunct="1">
                <a:spcBef>
                  <a:spcPct val="20000"/>
                </a:spcBef>
                <a:buFont typeface="Arial" panose="020B0604020202020204" pitchFamily="34" charset="0"/>
                <a:buChar char="•"/>
                <a:defRPr sz="9100" kern="1200">
                  <a:solidFill>
                    <a:schemeClr val="tx1"/>
                  </a:solidFill>
                  <a:latin typeface="+mn-lt"/>
                  <a:ea typeface="+mn-ea"/>
                  <a:cs typeface="+mn-cs"/>
                </a:defRPr>
              </a:lvl9pPr>
            </a:lstStyle>
            <a:p>
              <a:pPr marL="0" indent="0">
                <a:spcBef>
                  <a:spcPts val="212"/>
                </a:spcBef>
                <a:buNone/>
              </a:pPr>
              <a:r>
                <a:rPr lang="en-US" sz="1800" dirty="0">
                  <a:latin typeface="Aptos" panose="020B0004020202020204" pitchFamily="34" charset="0"/>
                </a:rPr>
                <a:t>Average power:              40   kW</a:t>
              </a:r>
            </a:p>
            <a:p>
              <a:pPr marL="0" indent="0">
                <a:spcBef>
                  <a:spcPts val="212"/>
                </a:spcBef>
                <a:buNone/>
              </a:pPr>
              <a:r>
                <a:rPr lang="en-US" sz="1800" dirty="0">
                  <a:latin typeface="Aptos" panose="020B0004020202020204" pitchFamily="34" charset="0"/>
                </a:rPr>
                <a:t>Proton energy:                20   MeV</a:t>
              </a:r>
            </a:p>
            <a:p>
              <a:pPr marL="0" indent="0">
                <a:spcBef>
                  <a:spcPts val="212"/>
                </a:spcBef>
                <a:buNone/>
              </a:pPr>
              <a:r>
                <a:rPr lang="en-US" sz="1800" dirty="0">
                  <a:latin typeface="Aptos" panose="020B0004020202020204" pitchFamily="34" charset="0"/>
                </a:rPr>
                <a:t>Duty cycle:                       2% to 4%</a:t>
              </a:r>
            </a:p>
            <a:p>
              <a:pPr marL="0" indent="0">
                <a:buNone/>
              </a:pPr>
              <a:r>
                <a:rPr lang="en-US" sz="1800" dirty="0">
                  <a:latin typeface="Aptos" panose="020B0004020202020204" pitchFamily="34" charset="0"/>
                </a:rPr>
                <a:t>Proton pulse current:  up to 100 mA</a:t>
              </a:r>
            </a:p>
          </p:txBody>
        </p:sp>
        <p:sp>
          <p:nvSpPr>
            <p:cNvPr id="20" name="Text Placeholder 3">
              <a:extLst>
                <a:ext uri="{FF2B5EF4-FFF2-40B4-BE49-F238E27FC236}">
                  <a16:creationId xmlns:a16="http://schemas.microsoft.com/office/drawing/2014/main" id="{ACFD040A-A8B6-4D01-89B7-7FFB8328217C}"/>
                </a:ext>
              </a:extLst>
            </p:cNvPr>
            <p:cNvSpPr txBox="1">
              <a:spLocks/>
            </p:cNvSpPr>
            <p:nvPr/>
          </p:nvSpPr>
          <p:spPr>
            <a:xfrm>
              <a:off x="23326413" y="9313838"/>
              <a:ext cx="3190838" cy="555560"/>
            </a:xfrm>
            <a:prstGeom prst="rect">
              <a:avLst/>
            </a:prstGeom>
          </p:spPr>
          <p:txBody>
            <a:bodyPr/>
            <a:lstStyle>
              <a:lvl1pPr marL="1566161" indent="-1566161" algn="l" defTabSz="4176431" rtl="0" eaLnBrk="1" latinLnBrk="0" hangingPunct="1">
                <a:spcBef>
                  <a:spcPct val="20000"/>
                </a:spcBef>
                <a:buFont typeface="Arial" panose="020B0604020202020204" pitchFamily="34" charset="0"/>
                <a:buChar char="•"/>
                <a:defRPr sz="14600" kern="1200">
                  <a:solidFill>
                    <a:schemeClr val="tx1"/>
                  </a:solidFill>
                  <a:latin typeface="+mn-lt"/>
                  <a:ea typeface="+mn-ea"/>
                  <a:cs typeface="+mn-cs"/>
                </a:defRPr>
              </a:lvl1pPr>
              <a:lvl2pPr marL="3393350" indent="-1305135" algn="l" defTabSz="4176431" rtl="0" eaLnBrk="1" latinLnBrk="0" hangingPunct="1">
                <a:spcBef>
                  <a:spcPct val="20000"/>
                </a:spcBef>
                <a:buFont typeface="Arial" panose="020B0604020202020204" pitchFamily="34" charset="0"/>
                <a:buChar char="–"/>
                <a:defRPr sz="12800" kern="1200">
                  <a:solidFill>
                    <a:schemeClr val="tx1"/>
                  </a:solidFill>
                  <a:latin typeface="+mn-lt"/>
                  <a:ea typeface="+mn-ea"/>
                  <a:cs typeface="+mn-cs"/>
                </a:defRPr>
              </a:lvl2pPr>
              <a:lvl3pPr marL="5220538" indent="-1044108" algn="l" defTabSz="4176431" rtl="0" eaLnBrk="1" latinLnBrk="0" hangingPunct="1">
                <a:spcBef>
                  <a:spcPct val="20000"/>
                </a:spcBef>
                <a:buFont typeface="Arial" panose="020B0604020202020204" pitchFamily="34" charset="0"/>
                <a:buChar char="•"/>
                <a:defRPr sz="11000" kern="1200">
                  <a:solidFill>
                    <a:schemeClr val="tx1"/>
                  </a:solidFill>
                  <a:latin typeface="+mn-lt"/>
                  <a:ea typeface="+mn-ea"/>
                  <a:cs typeface="+mn-cs"/>
                </a:defRPr>
              </a:lvl3pPr>
              <a:lvl4pPr marL="7308753" indent="-1044108" algn="l" defTabSz="4176431" rtl="0" eaLnBrk="1" latinLnBrk="0" hangingPunct="1">
                <a:spcBef>
                  <a:spcPct val="20000"/>
                </a:spcBef>
                <a:buFont typeface="Arial" panose="020B0604020202020204" pitchFamily="34" charset="0"/>
                <a:buChar char="–"/>
                <a:defRPr sz="9100" kern="1200">
                  <a:solidFill>
                    <a:schemeClr val="tx1"/>
                  </a:solidFill>
                  <a:latin typeface="+mn-lt"/>
                  <a:ea typeface="+mn-ea"/>
                  <a:cs typeface="+mn-cs"/>
                </a:defRPr>
              </a:lvl4pPr>
              <a:lvl5pPr marL="9396969" indent="-1044108" algn="l" defTabSz="4176431" rtl="0" eaLnBrk="1" latinLnBrk="0" hangingPunct="1">
                <a:spcBef>
                  <a:spcPct val="20000"/>
                </a:spcBef>
                <a:buFont typeface="Arial" panose="020B0604020202020204" pitchFamily="34" charset="0"/>
                <a:buChar char="»"/>
                <a:defRPr sz="9100" kern="1200">
                  <a:solidFill>
                    <a:schemeClr val="tx1"/>
                  </a:solidFill>
                  <a:latin typeface="+mn-lt"/>
                  <a:ea typeface="+mn-ea"/>
                  <a:cs typeface="+mn-cs"/>
                </a:defRPr>
              </a:lvl5pPr>
              <a:lvl6pPr marL="11485184" indent="-1044108" algn="l" defTabSz="4176431" rtl="0" eaLnBrk="1" latinLnBrk="0" hangingPunct="1">
                <a:spcBef>
                  <a:spcPct val="20000"/>
                </a:spcBef>
                <a:buFont typeface="Arial" panose="020B0604020202020204" pitchFamily="34" charset="0"/>
                <a:buChar char="•"/>
                <a:defRPr sz="9100" kern="1200">
                  <a:solidFill>
                    <a:schemeClr val="tx1"/>
                  </a:solidFill>
                  <a:latin typeface="+mn-lt"/>
                  <a:ea typeface="+mn-ea"/>
                  <a:cs typeface="+mn-cs"/>
                </a:defRPr>
              </a:lvl6pPr>
              <a:lvl7pPr marL="13573399" indent="-1044108" algn="l" defTabSz="4176431" rtl="0" eaLnBrk="1" latinLnBrk="0" hangingPunct="1">
                <a:spcBef>
                  <a:spcPct val="20000"/>
                </a:spcBef>
                <a:buFont typeface="Arial" panose="020B0604020202020204" pitchFamily="34" charset="0"/>
                <a:buChar char="•"/>
                <a:defRPr sz="9100" kern="1200">
                  <a:solidFill>
                    <a:schemeClr val="tx1"/>
                  </a:solidFill>
                  <a:latin typeface="+mn-lt"/>
                  <a:ea typeface="+mn-ea"/>
                  <a:cs typeface="+mn-cs"/>
                </a:defRPr>
              </a:lvl7pPr>
              <a:lvl8pPr marL="15661615" indent="-1044108" algn="l" defTabSz="4176431" rtl="0" eaLnBrk="1" latinLnBrk="0" hangingPunct="1">
                <a:spcBef>
                  <a:spcPct val="20000"/>
                </a:spcBef>
                <a:buFont typeface="Arial" panose="020B0604020202020204" pitchFamily="34" charset="0"/>
                <a:buChar char="•"/>
                <a:defRPr sz="9100" kern="1200">
                  <a:solidFill>
                    <a:schemeClr val="tx1"/>
                  </a:solidFill>
                  <a:latin typeface="+mn-lt"/>
                  <a:ea typeface="+mn-ea"/>
                  <a:cs typeface="+mn-cs"/>
                </a:defRPr>
              </a:lvl8pPr>
              <a:lvl9pPr marL="17749830" indent="-1044108" algn="l" defTabSz="4176431" rtl="0" eaLnBrk="1" latinLnBrk="0" hangingPunct="1">
                <a:spcBef>
                  <a:spcPct val="20000"/>
                </a:spcBef>
                <a:buFont typeface="Arial" panose="020B0604020202020204" pitchFamily="34" charset="0"/>
                <a:buChar char="•"/>
                <a:defRPr sz="9100" kern="1200">
                  <a:solidFill>
                    <a:schemeClr val="tx1"/>
                  </a:solidFill>
                  <a:latin typeface="+mn-lt"/>
                  <a:ea typeface="+mn-ea"/>
                  <a:cs typeface="+mn-cs"/>
                </a:defRPr>
              </a:lvl9pPr>
            </a:lstStyle>
            <a:p>
              <a:pPr marL="0" indent="0">
                <a:buNone/>
              </a:pPr>
              <a:r>
                <a:rPr lang="en-US" sz="2400" b="1" dirty="0">
                  <a:solidFill>
                    <a:srgbClr val="0070C0"/>
                  </a:solidFill>
                </a:rPr>
                <a:t>Accelerator</a:t>
              </a:r>
            </a:p>
          </p:txBody>
        </p:sp>
      </p:grpSp>
      <p:sp>
        <p:nvSpPr>
          <p:cNvPr id="25" name="Rectangle 24">
            <a:extLst>
              <a:ext uri="{FF2B5EF4-FFF2-40B4-BE49-F238E27FC236}">
                <a16:creationId xmlns:a16="http://schemas.microsoft.com/office/drawing/2014/main" id="{0897AA32-45CB-4031-AA35-13C0A9F4C093}"/>
              </a:ext>
            </a:extLst>
          </p:cNvPr>
          <p:cNvSpPr/>
          <p:nvPr/>
        </p:nvSpPr>
        <p:spPr>
          <a:xfrm>
            <a:off x="3935760" y="3861048"/>
            <a:ext cx="1008112" cy="22322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nvGrpSpPr>
          <p:cNvPr id="26" name="Group 25">
            <a:extLst>
              <a:ext uri="{FF2B5EF4-FFF2-40B4-BE49-F238E27FC236}">
                <a16:creationId xmlns:a16="http://schemas.microsoft.com/office/drawing/2014/main" id="{70533096-630D-4D95-8063-CBFE8FD46B25}"/>
              </a:ext>
            </a:extLst>
          </p:cNvPr>
          <p:cNvGrpSpPr/>
          <p:nvPr/>
        </p:nvGrpSpPr>
        <p:grpSpPr>
          <a:xfrm>
            <a:off x="245339" y="3800357"/>
            <a:ext cx="5839021" cy="1932899"/>
            <a:chOff x="23087644" y="12667531"/>
            <a:chExt cx="6445674" cy="1751931"/>
          </a:xfrm>
        </p:grpSpPr>
        <p:sp>
          <p:nvSpPr>
            <p:cNvPr id="27" name="Content Placeholder 2">
              <a:extLst>
                <a:ext uri="{FF2B5EF4-FFF2-40B4-BE49-F238E27FC236}">
                  <a16:creationId xmlns:a16="http://schemas.microsoft.com/office/drawing/2014/main" id="{0889498B-8BF9-4EC8-8B58-EE45B3F6DBFF}"/>
                </a:ext>
              </a:extLst>
            </p:cNvPr>
            <p:cNvSpPr txBox="1">
              <a:spLocks/>
            </p:cNvSpPr>
            <p:nvPr/>
          </p:nvSpPr>
          <p:spPr>
            <a:xfrm>
              <a:off x="23274174" y="13107774"/>
              <a:ext cx="6259144" cy="1311688"/>
            </a:xfrm>
            <a:prstGeom prst="rect">
              <a:avLst/>
            </a:prstGeom>
          </p:spPr>
          <p:txBody>
            <a:bodyPr vert="horz" lIns="0" tIns="0" rIns="0" bIns="0" rtlCol="0" anchor="t" anchorCtr="0">
              <a:noAutofit/>
            </a:bodyPr>
            <a:lstStyle>
              <a:lvl1pPr marL="177800" indent="-177800" algn="l" defTabSz="914400" rtl="0" eaLnBrk="1" latinLnBrk="0" hangingPunct="1">
                <a:lnSpc>
                  <a:spcPct val="113000"/>
                </a:lnSpc>
                <a:spcBef>
                  <a:spcPts val="0"/>
                </a:spcBef>
                <a:spcAft>
                  <a:spcPts val="600"/>
                </a:spcAft>
                <a:buFont typeface="Calibri" panose="020F0502020204030204" pitchFamily="34" charset="0"/>
                <a:buChar char="•"/>
                <a:defRPr sz="1800" kern="1200">
                  <a:solidFill>
                    <a:schemeClr val="tx1"/>
                  </a:solidFill>
                  <a:latin typeface="+mn-lt"/>
                  <a:ea typeface="+mn-ea"/>
                  <a:cs typeface="+mn-cs"/>
                </a:defRPr>
              </a:lvl1pPr>
              <a:lvl2pPr marL="361950" indent="-184150" algn="l" defTabSz="914400" rtl="0" eaLnBrk="1" latinLnBrk="0" hangingPunct="1">
                <a:lnSpc>
                  <a:spcPct val="113000"/>
                </a:lnSpc>
                <a:spcBef>
                  <a:spcPts val="0"/>
                </a:spcBef>
                <a:spcAft>
                  <a:spcPts val="600"/>
                </a:spcAft>
                <a:buFont typeface="Calibri" panose="020F0502020204030204" pitchFamily="34" charset="0"/>
                <a:buChar char="•"/>
                <a:defRPr sz="1600" kern="1200">
                  <a:solidFill>
                    <a:schemeClr val="tx1"/>
                  </a:solidFill>
                  <a:latin typeface="+mn-lt"/>
                  <a:ea typeface="+mn-ea"/>
                  <a:cs typeface="+mn-cs"/>
                </a:defRPr>
              </a:lvl2pPr>
              <a:lvl3pPr marL="539750" indent="-177800" algn="l" defTabSz="914400" rtl="0" eaLnBrk="1" latinLnBrk="0" hangingPunct="1">
                <a:lnSpc>
                  <a:spcPct val="113000"/>
                </a:lnSpc>
                <a:spcBef>
                  <a:spcPts val="0"/>
                </a:spcBef>
                <a:spcAft>
                  <a:spcPts val="600"/>
                </a:spcAft>
                <a:buFont typeface="Calibri" panose="020F0502020204030204" pitchFamily="34" charset="0"/>
                <a:buChar char="•"/>
                <a:defRPr sz="1400" kern="1200">
                  <a:solidFill>
                    <a:schemeClr val="tx1"/>
                  </a:solidFill>
                  <a:latin typeface="+mn-lt"/>
                  <a:ea typeface="+mn-ea"/>
                  <a:cs typeface="+mn-cs"/>
                </a:defRPr>
              </a:lvl3pPr>
              <a:lvl4pPr marL="717550" indent="-177800" algn="l" defTabSz="914400" rtl="0" eaLnBrk="1" latinLnBrk="0" hangingPunct="1">
                <a:lnSpc>
                  <a:spcPct val="113000"/>
                </a:lnSpc>
                <a:spcBef>
                  <a:spcPts val="0"/>
                </a:spcBef>
                <a:spcAft>
                  <a:spcPts val="600"/>
                </a:spcAft>
                <a:buFont typeface="Calibri" panose="020F0502020204030204" pitchFamily="34" charset="0"/>
                <a:buChar char="•"/>
                <a:defRPr sz="1200" kern="1200">
                  <a:solidFill>
                    <a:schemeClr val="tx1"/>
                  </a:solidFill>
                  <a:latin typeface="+mn-lt"/>
                  <a:ea typeface="+mn-ea"/>
                  <a:cs typeface="+mn-cs"/>
                </a:defRPr>
              </a:lvl4pPr>
              <a:lvl5pPr marL="895350" indent="-177800" algn="l" defTabSz="914400" rtl="0" eaLnBrk="1" latinLnBrk="0" hangingPunct="1">
                <a:lnSpc>
                  <a:spcPct val="113000"/>
                </a:lnSpc>
                <a:spcBef>
                  <a:spcPts val="0"/>
                </a:spcBef>
                <a:spcAft>
                  <a:spcPts val="600"/>
                </a:spcAft>
                <a:buFont typeface="Calibri" panose="020F050202020403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None/>
              </a:pPr>
              <a:r>
                <a:rPr lang="en-US" dirty="0">
                  <a:latin typeface="Aptos" panose="020B0004020202020204" pitchFamily="34" charset="0"/>
                </a:rPr>
                <a:t>Neutron yield:	               ~ 5*10</a:t>
              </a:r>
              <a:r>
                <a:rPr lang="en-US" baseline="30000" dirty="0">
                  <a:latin typeface="Aptos" panose="020B0004020202020204" pitchFamily="34" charset="0"/>
                </a:rPr>
                <a:t>13</a:t>
              </a:r>
              <a:r>
                <a:rPr lang="en-US" dirty="0">
                  <a:latin typeface="Aptos" panose="020B0004020202020204" pitchFamily="34" charset="0"/>
                </a:rPr>
                <a:t> n/s</a:t>
              </a:r>
            </a:p>
            <a:p>
              <a:pPr marL="0" indent="0">
                <a:spcAft>
                  <a:spcPts val="0"/>
                </a:spcAft>
                <a:buNone/>
              </a:pPr>
              <a:r>
                <a:rPr lang="en-US" dirty="0">
                  <a:latin typeface="Aptos" panose="020B0004020202020204" pitchFamily="34" charset="0"/>
                </a:rPr>
                <a:t>Frequencies:                           24 - 96 Hz</a:t>
              </a:r>
            </a:p>
            <a:p>
              <a:pPr marL="0" indent="0">
                <a:spcAft>
                  <a:spcPts val="0"/>
                </a:spcAft>
                <a:buNone/>
              </a:pPr>
              <a:r>
                <a:rPr lang="en-US" dirty="0">
                  <a:latin typeface="Aptos" panose="020B0004020202020204" pitchFamily="34" charset="0"/>
                </a:rPr>
                <a:t>Typ. neutron pulse length:   0.2 </a:t>
              </a:r>
              <a:r>
                <a:rPr lang="en-US" dirty="0" err="1">
                  <a:latin typeface="Aptos" panose="020B0004020202020204" pitchFamily="34" charset="0"/>
                </a:rPr>
                <a:t>ms</a:t>
              </a:r>
              <a:r>
                <a:rPr lang="en-US" dirty="0">
                  <a:latin typeface="Aptos" panose="020B0004020202020204" pitchFamily="34" charset="0"/>
                </a:rPr>
                <a:t> (96 Hz), </a:t>
              </a:r>
            </a:p>
            <a:p>
              <a:pPr marL="0" indent="0">
                <a:spcAft>
                  <a:spcPts val="0"/>
                </a:spcAft>
                <a:buNone/>
              </a:pPr>
              <a:r>
                <a:rPr lang="en-US" dirty="0">
                  <a:latin typeface="Aptos" panose="020B0004020202020204" pitchFamily="34" charset="0"/>
                </a:rPr>
                <a:t>		               1.2 </a:t>
              </a:r>
              <a:r>
                <a:rPr lang="en-US" dirty="0" err="1">
                  <a:latin typeface="Aptos" panose="020B0004020202020204" pitchFamily="34" charset="0"/>
                </a:rPr>
                <a:t>ms</a:t>
              </a:r>
              <a:r>
                <a:rPr lang="en-US" dirty="0">
                  <a:latin typeface="Aptos" panose="020B0004020202020204" pitchFamily="34" charset="0"/>
                </a:rPr>
                <a:t> (24 Hz)</a:t>
              </a:r>
            </a:p>
            <a:p>
              <a:pPr marL="0" indent="0">
                <a:spcAft>
                  <a:spcPts val="0"/>
                </a:spcAft>
                <a:buNone/>
              </a:pPr>
              <a:r>
                <a:rPr lang="en-US" dirty="0">
                  <a:latin typeface="Aptos" panose="020B0004020202020204" pitchFamily="34" charset="0"/>
                </a:rPr>
                <a:t>Thermal moderator:               H</a:t>
              </a:r>
              <a:r>
                <a:rPr lang="en-US" baseline="-25000" dirty="0">
                  <a:latin typeface="Aptos" panose="020B0004020202020204" pitchFamily="34" charset="0"/>
                </a:rPr>
                <a:t>2</a:t>
              </a:r>
              <a:r>
                <a:rPr lang="en-US" dirty="0">
                  <a:latin typeface="Aptos" panose="020B0004020202020204" pitchFamily="34" charset="0"/>
                </a:rPr>
                <a:t>O</a:t>
              </a:r>
            </a:p>
            <a:p>
              <a:pPr marL="0" indent="0">
                <a:spcAft>
                  <a:spcPts val="0"/>
                </a:spcAft>
                <a:buNone/>
              </a:pPr>
              <a:r>
                <a:rPr lang="en-US" dirty="0">
                  <a:latin typeface="Aptos" panose="020B0004020202020204" pitchFamily="34" charset="0"/>
                </a:rPr>
                <a:t>Cold moderators:                    H</a:t>
              </a:r>
              <a:r>
                <a:rPr lang="en-US" baseline="-25000" dirty="0">
                  <a:latin typeface="Aptos" panose="020B0004020202020204" pitchFamily="34" charset="0"/>
                </a:rPr>
                <a:t>2</a:t>
              </a:r>
              <a:r>
                <a:rPr lang="en-US" dirty="0">
                  <a:latin typeface="Aptos" panose="020B0004020202020204" pitchFamily="34" charset="0"/>
                </a:rPr>
                <a:t>, CH</a:t>
              </a:r>
              <a:r>
                <a:rPr lang="en-US" baseline="-25000" dirty="0">
                  <a:latin typeface="Aptos" panose="020B0004020202020204" pitchFamily="34" charset="0"/>
                </a:rPr>
                <a:t>4</a:t>
              </a:r>
            </a:p>
          </p:txBody>
        </p:sp>
        <p:sp>
          <p:nvSpPr>
            <p:cNvPr id="28" name="Text Placeholder 3">
              <a:extLst>
                <a:ext uri="{FF2B5EF4-FFF2-40B4-BE49-F238E27FC236}">
                  <a16:creationId xmlns:a16="http://schemas.microsoft.com/office/drawing/2014/main" id="{FA250AE3-8041-47B8-9A2C-5564DF245072}"/>
                </a:ext>
              </a:extLst>
            </p:cNvPr>
            <p:cNvSpPr txBox="1">
              <a:spLocks/>
            </p:cNvSpPr>
            <p:nvPr/>
          </p:nvSpPr>
          <p:spPr>
            <a:xfrm>
              <a:off x="23087644" y="12667531"/>
              <a:ext cx="5909768" cy="555560"/>
            </a:xfrm>
            <a:prstGeom prst="rect">
              <a:avLst/>
            </a:prstGeom>
          </p:spPr>
          <p:txBody>
            <a:bodyPr/>
            <a:lstStyle>
              <a:lvl1pPr marL="1566161" indent="-1566161" algn="l" defTabSz="4176431" rtl="0" eaLnBrk="1" latinLnBrk="0" hangingPunct="1">
                <a:spcBef>
                  <a:spcPct val="20000"/>
                </a:spcBef>
                <a:buFont typeface="Arial" panose="020B0604020202020204" pitchFamily="34" charset="0"/>
                <a:buChar char="•"/>
                <a:defRPr sz="14600" kern="1200">
                  <a:solidFill>
                    <a:schemeClr val="tx1"/>
                  </a:solidFill>
                  <a:latin typeface="+mn-lt"/>
                  <a:ea typeface="+mn-ea"/>
                  <a:cs typeface="+mn-cs"/>
                </a:defRPr>
              </a:lvl1pPr>
              <a:lvl2pPr marL="3393350" indent="-1305135" algn="l" defTabSz="4176431" rtl="0" eaLnBrk="1" latinLnBrk="0" hangingPunct="1">
                <a:spcBef>
                  <a:spcPct val="20000"/>
                </a:spcBef>
                <a:buFont typeface="Arial" panose="020B0604020202020204" pitchFamily="34" charset="0"/>
                <a:buChar char="–"/>
                <a:defRPr sz="12800" kern="1200">
                  <a:solidFill>
                    <a:schemeClr val="tx1"/>
                  </a:solidFill>
                  <a:latin typeface="+mn-lt"/>
                  <a:ea typeface="+mn-ea"/>
                  <a:cs typeface="+mn-cs"/>
                </a:defRPr>
              </a:lvl2pPr>
              <a:lvl3pPr marL="5220538" indent="-1044108" algn="l" defTabSz="4176431" rtl="0" eaLnBrk="1" latinLnBrk="0" hangingPunct="1">
                <a:spcBef>
                  <a:spcPct val="20000"/>
                </a:spcBef>
                <a:buFont typeface="Arial" panose="020B0604020202020204" pitchFamily="34" charset="0"/>
                <a:buChar char="•"/>
                <a:defRPr sz="11000" kern="1200">
                  <a:solidFill>
                    <a:schemeClr val="tx1"/>
                  </a:solidFill>
                  <a:latin typeface="+mn-lt"/>
                  <a:ea typeface="+mn-ea"/>
                  <a:cs typeface="+mn-cs"/>
                </a:defRPr>
              </a:lvl3pPr>
              <a:lvl4pPr marL="7308753" indent="-1044108" algn="l" defTabSz="4176431" rtl="0" eaLnBrk="1" latinLnBrk="0" hangingPunct="1">
                <a:spcBef>
                  <a:spcPct val="20000"/>
                </a:spcBef>
                <a:buFont typeface="Arial" panose="020B0604020202020204" pitchFamily="34" charset="0"/>
                <a:buChar char="–"/>
                <a:defRPr sz="9100" kern="1200">
                  <a:solidFill>
                    <a:schemeClr val="tx1"/>
                  </a:solidFill>
                  <a:latin typeface="+mn-lt"/>
                  <a:ea typeface="+mn-ea"/>
                  <a:cs typeface="+mn-cs"/>
                </a:defRPr>
              </a:lvl4pPr>
              <a:lvl5pPr marL="9396969" indent="-1044108" algn="l" defTabSz="4176431" rtl="0" eaLnBrk="1" latinLnBrk="0" hangingPunct="1">
                <a:spcBef>
                  <a:spcPct val="20000"/>
                </a:spcBef>
                <a:buFont typeface="Arial" panose="020B0604020202020204" pitchFamily="34" charset="0"/>
                <a:buChar char="»"/>
                <a:defRPr sz="9100" kern="1200">
                  <a:solidFill>
                    <a:schemeClr val="tx1"/>
                  </a:solidFill>
                  <a:latin typeface="+mn-lt"/>
                  <a:ea typeface="+mn-ea"/>
                  <a:cs typeface="+mn-cs"/>
                </a:defRPr>
              </a:lvl5pPr>
              <a:lvl6pPr marL="11485184" indent="-1044108" algn="l" defTabSz="4176431" rtl="0" eaLnBrk="1" latinLnBrk="0" hangingPunct="1">
                <a:spcBef>
                  <a:spcPct val="20000"/>
                </a:spcBef>
                <a:buFont typeface="Arial" panose="020B0604020202020204" pitchFamily="34" charset="0"/>
                <a:buChar char="•"/>
                <a:defRPr sz="9100" kern="1200">
                  <a:solidFill>
                    <a:schemeClr val="tx1"/>
                  </a:solidFill>
                  <a:latin typeface="+mn-lt"/>
                  <a:ea typeface="+mn-ea"/>
                  <a:cs typeface="+mn-cs"/>
                </a:defRPr>
              </a:lvl6pPr>
              <a:lvl7pPr marL="13573399" indent="-1044108" algn="l" defTabSz="4176431" rtl="0" eaLnBrk="1" latinLnBrk="0" hangingPunct="1">
                <a:spcBef>
                  <a:spcPct val="20000"/>
                </a:spcBef>
                <a:buFont typeface="Arial" panose="020B0604020202020204" pitchFamily="34" charset="0"/>
                <a:buChar char="•"/>
                <a:defRPr sz="9100" kern="1200">
                  <a:solidFill>
                    <a:schemeClr val="tx1"/>
                  </a:solidFill>
                  <a:latin typeface="+mn-lt"/>
                  <a:ea typeface="+mn-ea"/>
                  <a:cs typeface="+mn-cs"/>
                </a:defRPr>
              </a:lvl7pPr>
              <a:lvl8pPr marL="15661615" indent="-1044108" algn="l" defTabSz="4176431" rtl="0" eaLnBrk="1" latinLnBrk="0" hangingPunct="1">
                <a:spcBef>
                  <a:spcPct val="20000"/>
                </a:spcBef>
                <a:buFont typeface="Arial" panose="020B0604020202020204" pitchFamily="34" charset="0"/>
                <a:buChar char="•"/>
                <a:defRPr sz="9100" kern="1200">
                  <a:solidFill>
                    <a:schemeClr val="tx1"/>
                  </a:solidFill>
                  <a:latin typeface="+mn-lt"/>
                  <a:ea typeface="+mn-ea"/>
                  <a:cs typeface="+mn-cs"/>
                </a:defRPr>
              </a:lvl8pPr>
              <a:lvl9pPr marL="17749830" indent="-1044108" algn="l" defTabSz="4176431" rtl="0" eaLnBrk="1" latinLnBrk="0" hangingPunct="1">
                <a:spcBef>
                  <a:spcPct val="20000"/>
                </a:spcBef>
                <a:buFont typeface="Arial" panose="020B0604020202020204" pitchFamily="34" charset="0"/>
                <a:buChar char="•"/>
                <a:defRPr sz="9100" kern="1200">
                  <a:solidFill>
                    <a:schemeClr val="tx1"/>
                  </a:solidFill>
                  <a:latin typeface="+mn-lt"/>
                  <a:ea typeface="+mn-ea"/>
                  <a:cs typeface="+mn-cs"/>
                </a:defRPr>
              </a:lvl9pPr>
            </a:lstStyle>
            <a:p>
              <a:pPr marL="0" indent="0">
                <a:buNone/>
              </a:pPr>
              <a:r>
                <a:rPr lang="en-US" sz="2400" b="1" dirty="0">
                  <a:solidFill>
                    <a:srgbClr val="0070C0"/>
                  </a:solidFill>
                </a:rPr>
                <a:t>Target station for 5 instruments</a:t>
              </a:r>
            </a:p>
          </p:txBody>
        </p:sp>
      </p:grpSp>
      <p:pic>
        <p:nvPicPr>
          <p:cNvPr id="13" name="Grafik 12">
            <a:extLst>
              <a:ext uri="{FF2B5EF4-FFF2-40B4-BE49-F238E27FC236}">
                <a16:creationId xmlns:a16="http://schemas.microsoft.com/office/drawing/2014/main" id="{23CD36EA-AED0-40D3-AEC5-B596D909AA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38656" y="6005352"/>
            <a:ext cx="1881980" cy="548854"/>
          </a:xfrm>
          <a:prstGeom prst="rect">
            <a:avLst/>
          </a:prstGeom>
        </p:spPr>
      </p:pic>
      <p:pic>
        <p:nvPicPr>
          <p:cNvPr id="14" name="Grafik 6">
            <a:extLst>
              <a:ext uri="{FF2B5EF4-FFF2-40B4-BE49-F238E27FC236}">
                <a16:creationId xmlns:a16="http://schemas.microsoft.com/office/drawing/2014/main" id="{F8C61407-0F27-463B-9B7C-AB8C360ED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7255" y="5967760"/>
            <a:ext cx="2509958" cy="664174"/>
          </a:xfrm>
          <a:prstGeom prst="rect">
            <a:avLst/>
          </a:prstGeom>
        </p:spPr>
      </p:pic>
      <p:sp>
        <p:nvSpPr>
          <p:cNvPr id="6" name="Rectangle 5">
            <a:extLst>
              <a:ext uri="{FF2B5EF4-FFF2-40B4-BE49-F238E27FC236}">
                <a16:creationId xmlns:a16="http://schemas.microsoft.com/office/drawing/2014/main" id="{EEAA8A11-6280-4CDE-9C40-484B9DC0B989}"/>
              </a:ext>
            </a:extLst>
          </p:cNvPr>
          <p:cNvSpPr/>
          <p:nvPr/>
        </p:nvSpPr>
        <p:spPr>
          <a:xfrm>
            <a:off x="4934746" y="5839266"/>
            <a:ext cx="114961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DE" sz="2400" dirty="0" err="1"/>
          </a:p>
        </p:txBody>
      </p:sp>
      <p:pic>
        <p:nvPicPr>
          <p:cNvPr id="17" name="Grafik 10">
            <a:extLst>
              <a:ext uri="{FF2B5EF4-FFF2-40B4-BE49-F238E27FC236}">
                <a16:creationId xmlns:a16="http://schemas.microsoft.com/office/drawing/2014/main" id="{1C9B2523-2EF2-43E1-8979-A5DF241605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87888" y="5944485"/>
            <a:ext cx="1797079" cy="681310"/>
          </a:xfrm>
          <a:prstGeom prst="rect">
            <a:avLst/>
          </a:prstGeom>
        </p:spPr>
      </p:pic>
    </p:spTree>
    <p:extLst>
      <p:ext uri="{BB962C8B-B14F-4D97-AF65-F5344CB8AC3E}">
        <p14:creationId xmlns:p14="http://schemas.microsoft.com/office/powerpoint/2010/main" val="14928011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Inhaltsplatzhalter 7">
            <a:extLst>
              <a:ext uri="{FF2B5EF4-FFF2-40B4-BE49-F238E27FC236}">
                <a16:creationId xmlns:a16="http://schemas.microsoft.com/office/drawing/2014/main" id="{6F1392D9-EECE-4C29-A00F-D35CBF356B4D}"/>
              </a:ext>
            </a:extLst>
          </p:cNvPr>
          <p:cNvSpPr txBox="1">
            <a:spLocks/>
          </p:cNvSpPr>
          <p:nvPr/>
        </p:nvSpPr>
        <p:spPr bwMode="auto">
          <a:xfrm>
            <a:off x="407369" y="836713"/>
            <a:ext cx="6624736" cy="5762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lvl1pPr marL="0" indent="0" algn="l" defTabSz="914400" rtl="0" eaLnBrk="1" latinLnBrk="0" hangingPunct="1">
              <a:lnSpc>
                <a:spcPct val="114000"/>
              </a:lnSpc>
              <a:spcBef>
                <a:spcPts val="0"/>
              </a:spcBef>
              <a:spcAft>
                <a:spcPts val="600"/>
              </a:spcAft>
              <a:buClr>
                <a:srgbClr val="005B82"/>
              </a:buClr>
              <a:buSzPct val="80000"/>
              <a:buFontTx/>
              <a:buNone/>
              <a:defRPr sz="2800" b="1" kern="1200" baseline="0">
                <a:solidFill>
                  <a:srgbClr val="005B82"/>
                </a:solidFill>
                <a:latin typeface="Arial" pitchFamily="34" charset="0"/>
                <a:ea typeface="+mn-ea"/>
                <a:cs typeface="Arial" pitchFamily="34" charset="0"/>
              </a:defRPr>
            </a:lvl1pPr>
            <a:lvl2pPr marL="457200" indent="0" algn="l" defTabSz="914400" rtl="0" eaLnBrk="1" latinLnBrk="0" hangingPunct="1">
              <a:lnSpc>
                <a:spcPct val="114000"/>
              </a:lnSpc>
              <a:spcBef>
                <a:spcPts val="0"/>
              </a:spcBef>
              <a:spcAft>
                <a:spcPts val="600"/>
              </a:spcAft>
              <a:buClr>
                <a:srgbClr val="005B82"/>
              </a:buClr>
              <a:buSzPct val="80000"/>
              <a:buFont typeface="Wingdings" pitchFamily="2" charset="2"/>
              <a:buNone/>
              <a:defRPr sz="2200" kern="1200">
                <a:solidFill>
                  <a:schemeClr val="tx1"/>
                </a:solidFill>
                <a:latin typeface="Arial" pitchFamily="34" charset="0"/>
                <a:ea typeface="+mn-ea"/>
                <a:cs typeface="Arial" pitchFamily="34" charset="0"/>
              </a:defRPr>
            </a:lvl2pPr>
            <a:lvl3pPr marL="1143000" indent="-228600" algn="l" defTabSz="914400" rtl="0" eaLnBrk="1" latinLnBrk="0" hangingPunct="1">
              <a:lnSpc>
                <a:spcPct val="114000"/>
              </a:lnSpc>
              <a:spcBef>
                <a:spcPts val="0"/>
              </a:spcBef>
              <a:spcAft>
                <a:spcPts val="600"/>
              </a:spcAft>
              <a:buClr>
                <a:srgbClr val="005B82"/>
              </a:buClr>
              <a:buSzPct val="80000"/>
              <a:buFont typeface="Wingdings" pitchFamily="2" charset="2"/>
              <a:buChar char="§"/>
              <a:defRPr sz="2200" kern="1200">
                <a:solidFill>
                  <a:schemeClr val="tx1"/>
                </a:solidFill>
                <a:latin typeface="Arial" pitchFamily="34" charset="0"/>
                <a:ea typeface="+mn-ea"/>
                <a:cs typeface="Arial" pitchFamily="34" charset="0"/>
              </a:defRPr>
            </a:lvl3pPr>
            <a:lvl4pPr marL="1600200" indent="-228600" algn="l" defTabSz="914400" rtl="0" eaLnBrk="1" latinLnBrk="0" hangingPunct="1">
              <a:lnSpc>
                <a:spcPct val="114000"/>
              </a:lnSpc>
              <a:spcBef>
                <a:spcPts val="0"/>
              </a:spcBef>
              <a:spcAft>
                <a:spcPts val="600"/>
              </a:spcAft>
              <a:buClr>
                <a:srgbClr val="005B82"/>
              </a:buClr>
              <a:buSzPct val="80000"/>
              <a:buFont typeface="Wingdings" pitchFamily="2" charset="2"/>
              <a:buChar char="§"/>
              <a:defRPr sz="2200" kern="1200">
                <a:solidFill>
                  <a:schemeClr val="tx1"/>
                </a:solidFill>
                <a:latin typeface="Arial" pitchFamily="34" charset="0"/>
                <a:ea typeface="+mn-ea"/>
                <a:cs typeface="Arial" pitchFamily="34" charset="0"/>
              </a:defRPr>
            </a:lvl4pPr>
            <a:lvl5pPr marL="2057400" indent="-228600" algn="l" defTabSz="914400" rtl="0" eaLnBrk="1" latinLnBrk="0" hangingPunct="1">
              <a:lnSpc>
                <a:spcPct val="114000"/>
              </a:lnSpc>
              <a:spcBef>
                <a:spcPts val="0"/>
              </a:spcBef>
              <a:spcAft>
                <a:spcPts val="600"/>
              </a:spcAft>
              <a:buClr>
                <a:srgbClr val="005B82"/>
              </a:buClr>
              <a:buSzPct val="80000"/>
              <a:buFont typeface="Wingdings" pitchFamily="2" charset="2"/>
              <a:buChar char="§"/>
              <a:defRPr sz="2200" kern="1200">
                <a:solidFill>
                  <a:schemeClr val="tx1"/>
                </a:solidFill>
                <a:latin typeface="Arial" pitchFamily="34" charset="0"/>
                <a:ea typeface="+mn-ea"/>
                <a:cs typeface="Arial"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de-DE" sz="2700" b="0" dirty="0">
                <a:solidFill>
                  <a:srgbClr val="005AA0"/>
                </a:solidFill>
                <a:latin typeface="Arial" charset="0"/>
                <a:cs typeface="Arial" charset="0"/>
              </a:rPr>
              <a:t>Instrumentation</a:t>
            </a:r>
          </a:p>
        </p:txBody>
      </p:sp>
      <p:sp>
        <p:nvSpPr>
          <p:cNvPr id="2" name="PlaceHolder 1">
            <a:extLst>
              <a:ext uri="{FF2B5EF4-FFF2-40B4-BE49-F238E27FC236}">
                <a16:creationId xmlns:a16="http://schemas.microsoft.com/office/drawing/2014/main" id="{9F581471-50E2-4637-8B0E-4DA19E6CA25F}"/>
              </a:ext>
            </a:extLst>
          </p:cNvPr>
          <p:cNvSpPr txBox="1">
            <a:spLocks/>
          </p:cNvSpPr>
          <p:nvPr/>
        </p:nvSpPr>
        <p:spPr>
          <a:xfrm>
            <a:off x="360000" y="324000"/>
            <a:ext cx="11448720" cy="1124280"/>
          </a:xfrm>
          <a:prstGeom prst="rect">
            <a:avLst/>
          </a:prstGeom>
          <a:noFill/>
          <a:ln w="0">
            <a:noFill/>
          </a:ln>
        </p:spPr>
        <p:txBody>
          <a:bodyPr lIns="0" tIns="0" rIns="0" bIns="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00000"/>
              </a:lnSpc>
              <a:tabLst>
                <a:tab pos="0" algn="l"/>
              </a:tabLst>
            </a:pPr>
            <a:r>
              <a:rPr lang="en-US" sz="3200" b="1" spc="-1" dirty="0">
                <a:solidFill>
                  <a:srgbClr val="0A2D6E"/>
                </a:solidFill>
                <a:latin typeface="Arial"/>
              </a:rPr>
              <a:t>HBS – Phase I</a:t>
            </a:r>
            <a:endParaRPr lang="en-US" sz="3200" spc="-1" dirty="0">
              <a:solidFill>
                <a:schemeClr val="dk1"/>
              </a:solidFill>
              <a:latin typeface="Arial"/>
            </a:endParaRPr>
          </a:p>
        </p:txBody>
      </p:sp>
      <p:grpSp>
        <p:nvGrpSpPr>
          <p:cNvPr id="8" name="Group 7">
            <a:extLst>
              <a:ext uri="{FF2B5EF4-FFF2-40B4-BE49-F238E27FC236}">
                <a16:creationId xmlns:a16="http://schemas.microsoft.com/office/drawing/2014/main" id="{308063CE-9D83-4D14-AA32-BA8FD0D914EF}"/>
              </a:ext>
            </a:extLst>
          </p:cNvPr>
          <p:cNvGrpSpPr/>
          <p:nvPr/>
        </p:nvGrpSpPr>
        <p:grpSpPr>
          <a:xfrm>
            <a:off x="336858" y="1333732"/>
            <a:ext cx="5984390" cy="2700800"/>
            <a:chOff x="351542" y="1320477"/>
            <a:chExt cx="6267574" cy="2828603"/>
          </a:xfrm>
        </p:grpSpPr>
        <p:pic>
          <p:nvPicPr>
            <p:cNvPr id="4" name="Grafik 36" descr="Ein Bild, das Screenshot, Diagramm, Text, Reihe enthält.&#10;&#10;KI-generierte Inhalte können fehlerhaft sein.">
              <a:extLst>
                <a:ext uri="{FF2B5EF4-FFF2-40B4-BE49-F238E27FC236}">
                  <a16:creationId xmlns:a16="http://schemas.microsoft.com/office/drawing/2014/main" id="{6D6893DA-87E4-4F33-9EFF-7F3955CF63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1542" y="1320477"/>
              <a:ext cx="5760000" cy="2789818"/>
            </a:xfrm>
            <a:prstGeom prst="rect">
              <a:avLst/>
            </a:prstGeom>
          </p:spPr>
        </p:pic>
        <p:sp>
          <p:nvSpPr>
            <p:cNvPr id="7" name="Rectangle 6">
              <a:extLst>
                <a:ext uri="{FF2B5EF4-FFF2-40B4-BE49-F238E27FC236}">
                  <a16:creationId xmlns:a16="http://schemas.microsoft.com/office/drawing/2014/main" id="{2D11BDA3-1524-4C23-A8D4-9B0C44CF1E27}"/>
                </a:ext>
              </a:extLst>
            </p:cNvPr>
            <p:cNvSpPr/>
            <p:nvPr/>
          </p:nvSpPr>
          <p:spPr>
            <a:xfrm>
              <a:off x="911424" y="4005064"/>
              <a:ext cx="5707692"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pic>
        <p:nvPicPr>
          <p:cNvPr id="9" name="Grafik 38" descr="Ein Bild, das Screenshot, Diagramm, Reihe, Plan enthält.&#10;&#10;KI-generierte Inhalte können fehlerhaft sein.">
            <a:extLst>
              <a:ext uri="{FF2B5EF4-FFF2-40B4-BE49-F238E27FC236}">
                <a16:creationId xmlns:a16="http://schemas.microsoft.com/office/drawing/2014/main" id="{D1B029C0-F220-4540-A3B8-532915C0C6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4306" y="1294160"/>
            <a:ext cx="5760000" cy="2520254"/>
          </a:xfrm>
          <a:prstGeom prst="rect">
            <a:avLst/>
          </a:prstGeom>
        </p:spPr>
      </p:pic>
      <p:sp>
        <p:nvSpPr>
          <p:cNvPr id="11" name="Textfeld 29">
            <a:extLst>
              <a:ext uri="{FF2B5EF4-FFF2-40B4-BE49-F238E27FC236}">
                <a16:creationId xmlns:a16="http://schemas.microsoft.com/office/drawing/2014/main" id="{DA89306C-4009-4DE6-8646-7F3E18E72360}"/>
              </a:ext>
            </a:extLst>
          </p:cNvPr>
          <p:cNvSpPr txBox="1"/>
          <p:nvPr/>
        </p:nvSpPr>
        <p:spPr>
          <a:xfrm>
            <a:off x="360000" y="3814414"/>
            <a:ext cx="5221344" cy="2123658"/>
          </a:xfrm>
          <a:prstGeom prst="rect">
            <a:avLst/>
          </a:prstGeom>
          <a:noFill/>
        </p:spPr>
        <p:txBody>
          <a:bodyPr wrap="square">
            <a:spAutoFit/>
          </a:bodyPr>
          <a:lstStyle/>
          <a:p>
            <a:r>
              <a:rPr lang="en-US" sz="2400" b="1" dirty="0">
                <a:solidFill>
                  <a:srgbClr val="0070C0"/>
                </a:solidFill>
                <a:latin typeface="Aptos" panose="020B0004020202020204" pitchFamily="34" charset="0"/>
                <a:ea typeface="Aptos" panose="020B0004020202020204" pitchFamily="34" charset="0"/>
                <a:cs typeface="Aptos" panose="020B0004020202020204" pitchFamily="34" charset="0"/>
              </a:rPr>
              <a:t>Technical Data:</a:t>
            </a:r>
            <a:endParaRPr lang="en-US" sz="2400" dirty="0">
              <a:latin typeface="Aptos" panose="020B0004020202020204" pitchFamily="34" charset="0"/>
              <a:ea typeface="Aptos" panose="020B0004020202020204" pitchFamily="34" charset="0"/>
              <a:cs typeface="Aptos" panose="020B0004020202020204" pitchFamily="34" charset="0"/>
            </a:endParaRPr>
          </a:p>
          <a:p>
            <a:pPr marL="342900" lvl="0" indent="-342900">
              <a:buFont typeface="Symbol" panose="05050102010706020507" pitchFamily="18" charset="2"/>
              <a:buChar char=""/>
            </a:pPr>
            <a:r>
              <a:rPr lang="de-DE" sz="1800" dirty="0">
                <a:effectLst/>
                <a:latin typeface="Aptos" panose="020B0004020202020204" pitchFamily="34" charset="0"/>
                <a:ea typeface="Times New Roman" panose="02020603050405020304" pitchFamily="18" charset="0"/>
                <a:cs typeface="Aptos" panose="020B0004020202020204" pitchFamily="34" charset="0"/>
              </a:rPr>
              <a:t>Moderator:                 H</a:t>
            </a:r>
            <a:r>
              <a:rPr lang="de-DE" sz="1800" baseline="-25000" dirty="0">
                <a:effectLst/>
                <a:latin typeface="Aptos" panose="020B0004020202020204" pitchFamily="34" charset="0"/>
                <a:ea typeface="Times New Roman" panose="02020603050405020304" pitchFamily="18" charset="0"/>
                <a:cs typeface="Aptos" panose="020B0004020202020204" pitchFamily="34" charset="0"/>
              </a:rPr>
              <a:t>2</a:t>
            </a:r>
            <a:endParaRPr lang="de-DE" sz="1800" baseline="-250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Symbol" panose="05050102010706020507" pitchFamily="18" charset="2"/>
              <a:buChar char=""/>
            </a:pPr>
            <a:r>
              <a:rPr lang="en-US" sz="1800" dirty="0">
                <a:effectLst/>
                <a:latin typeface="Aptos" panose="020B0004020202020204" pitchFamily="34" charset="0"/>
                <a:ea typeface="Times New Roman" panose="02020603050405020304" pitchFamily="18" charset="0"/>
                <a:cs typeface="Aptos" panose="020B0004020202020204" pitchFamily="34" charset="0"/>
              </a:rPr>
              <a:t>d-spacing range:        </a:t>
            </a:r>
            <a:r>
              <a:rPr lang="de-DE" sz="1800" dirty="0">
                <a:effectLst/>
                <a:latin typeface="Aptos" panose="020B0004020202020204" pitchFamily="34" charset="0"/>
                <a:ea typeface="Times New Roman" panose="02020603050405020304" pitchFamily="18" charset="0"/>
                <a:cs typeface="Aptos" panose="020B0004020202020204" pitchFamily="34" charset="0"/>
              </a:rPr>
              <a:t>0.005 Å</a:t>
            </a:r>
            <a:r>
              <a:rPr lang="de-DE" sz="1800" baseline="30000" dirty="0">
                <a:effectLst/>
                <a:latin typeface="Aptos" panose="020B0004020202020204" pitchFamily="34" charset="0"/>
                <a:ea typeface="Times New Roman" panose="02020603050405020304" pitchFamily="18" charset="0"/>
                <a:cs typeface="Aptos" panose="020B0004020202020204" pitchFamily="34" charset="0"/>
              </a:rPr>
              <a:t>-1</a:t>
            </a:r>
            <a:r>
              <a:rPr lang="de-DE" sz="1800" dirty="0">
                <a:effectLst/>
                <a:latin typeface="Aptos" panose="020B0004020202020204" pitchFamily="34" charset="0"/>
                <a:ea typeface="Times New Roman" panose="02020603050405020304" pitchFamily="18" charset="0"/>
                <a:cs typeface="Aptos" panose="020B0004020202020204" pitchFamily="34" charset="0"/>
              </a:rPr>
              <a:t> &lt; Q &lt; 1 Å</a:t>
            </a:r>
            <a:r>
              <a:rPr lang="de-DE" sz="1800" baseline="30000" dirty="0">
                <a:effectLst/>
                <a:latin typeface="Aptos" panose="020B0004020202020204" pitchFamily="34" charset="0"/>
                <a:ea typeface="Times New Roman" panose="02020603050405020304" pitchFamily="18" charset="0"/>
                <a:cs typeface="Aptos" panose="020B0004020202020204" pitchFamily="34" charset="0"/>
              </a:rPr>
              <a:t>-1</a:t>
            </a:r>
            <a:endParaRPr lang="de-DE" sz="1800" baseline="300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Symbol" panose="05050102010706020507" pitchFamily="18" charset="2"/>
              <a:buChar char=""/>
            </a:pPr>
            <a:r>
              <a:rPr lang="en-US" sz="1800" dirty="0">
                <a:effectLst/>
                <a:latin typeface="Aptos" panose="020B0004020202020204" pitchFamily="34" charset="0"/>
                <a:ea typeface="Times New Roman" panose="02020603050405020304" pitchFamily="18" charset="0"/>
                <a:cs typeface="Aptos" panose="020B0004020202020204" pitchFamily="34" charset="0"/>
              </a:rPr>
              <a:t>Wavelength band:     </a:t>
            </a:r>
            <a:r>
              <a:rPr lang="de-DE" sz="1800" dirty="0">
                <a:effectLst/>
                <a:latin typeface="Aptos" panose="020B0004020202020204" pitchFamily="34" charset="0"/>
                <a:ea typeface="Times New Roman" panose="02020603050405020304" pitchFamily="18" charset="0"/>
                <a:cs typeface="Aptos" panose="020B0004020202020204" pitchFamily="34" charset="0"/>
              </a:rPr>
              <a:t>2.5 Å &lt; </a:t>
            </a:r>
            <a:r>
              <a:rPr lang="el-GR" sz="1800" dirty="0">
                <a:effectLst/>
                <a:latin typeface="Aptos" panose="020B0004020202020204" pitchFamily="34" charset="0"/>
                <a:ea typeface="Calibri" panose="020F0502020204030204" pitchFamily="34" charset="0"/>
                <a:cs typeface="Calibri" panose="020F0502020204030204" pitchFamily="34" charset="0"/>
              </a:rPr>
              <a:t>λ</a:t>
            </a:r>
            <a:r>
              <a:rPr lang="de-DE" sz="1800" dirty="0">
                <a:effectLst/>
                <a:latin typeface="Aptos" panose="020B0004020202020204" pitchFamily="34" charset="0"/>
                <a:ea typeface="Calibri" panose="020F0502020204030204" pitchFamily="34" charset="0"/>
                <a:cs typeface="Calibri" panose="020F0502020204030204" pitchFamily="34" charset="0"/>
              </a:rPr>
              <a:t> </a:t>
            </a:r>
            <a:r>
              <a:rPr lang="de-DE" sz="1800" dirty="0">
                <a:effectLst/>
                <a:latin typeface="Aptos" panose="020B0004020202020204" pitchFamily="34" charset="0"/>
                <a:ea typeface="Times New Roman" panose="02020603050405020304" pitchFamily="18" charset="0"/>
                <a:cs typeface="Aptos" panose="020B0004020202020204" pitchFamily="34" charset="0"/>
              </a:rPr>
              <a:t>&lt; 20 Å</a:t>
            </a:r>
          </a:p>
          <a:p>
            <a:pPr marL="342900" lvl="0" indent="-342900">
              <a:buFont typeface="Symbol" panose="05050102010706020507" pitchFamily="18" charset="2"/>
              <a:buChar char=""/>
            </a:pPr>
            <a:r>
              <a:rPr lang="en-US" sz="1800" dirty="0">
                <a:effectLst/>
                <a:latin typeface="Aptos" panose="020B0004020202020204" pitchFamily="34" charset="0"/>
                <a:ea typeface="Times New Roman" panose="02020603050405020304" pitchFamily="18" charset="0"/>
                <a:cs typeface="Aptos" panose="020B0004020202020204" pitchFamily="34" charset="0"/>
              </a:rPr>
              <a:t>Flu</a:t>
            </a:r>
            <a:r>
              <a:rPr lang="en-US" sz="1800" dirty="0">
                <a:latin typeface="Aptos" panose="020B0004020202020204" pitchFamily="34" charset="0"/>
                <a:ea typeface="Times New Roman" panose="02020603050405020304" pitchFamily="18" charset="0"/>
                <a:cs typeface="Aptos" panose="020B0004020202020204" pitchFamily="34" charset="0"/>
              </a:rPr>
              <a:t>x</a:t>
            </a:r>
            <a:r>
              <a:rPr lang="en-US" sz="1800" dirty="0">
                <a:effectLst/>
                <a:latin typeface="Aptos" panose="020B0004020202020204" pitchFamily="34" charset="0"/>
                <a:ea typeface="Times New Roman" panose="02020603050405020304" pitchFamily="18" charset="0"/>
                <a:cs typeface="Aptos" panose="020B0004020202020204" pitchFamily="34" charset="0"/>
              </a:rPr>
              <a:t> at sample:           8.5·10</a:t>
            </a:r>
            <a:r>
              <a:rPr lang="en-US" sz="1800" baseline="30000" dirty="0">
                <a:effectLst/>
                <a:latin typeface="Aptos" panose="020B0004020202020204" pitchFamily="34" charset="0"/>
                <a:ea typeface="Times New Roman" panose="02020603050405020304" pitchFamily="18" charset="0"/>
                <a:cs typeface="Aptos" panose="020B0004020202020204" pitchFamily="34" charset="0"/>
              </a:rPr>
              <a:t>5</a:t>
            </a:r>
            <a:r>
              <a:rPr lang="en-US" sz="1800" dirty="0">
                <a:effectLst/>
                <a:latin typeface="Aptos" panose="020B0004020202020204" pitchFamily="34" charset="0"/>
                <a:ea typeface="Times New Roman" panose="02020603050405020304" pitchFamily="18" charset="0"/>
                <a:cs typeface="Aptos" panose="020B0004020202020204" pitchFamily="34" charset="0"/>
              </a:rPr>
              <a:t> n/(cm²s)</a:t>
            </a:r>
            <a:endParaRPr lang="de-DE" sz="18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Symbol" panose="05050102010706020507" pitchFamily="18" charset="2"/>
              <a:buChar char=""/>
            </a:pPr>
            <a:r>
              <a:rPr lang="en-US" sz="1800" dirty="0">
                <a:effectLst/>
                <a:latin typeface="Aptos" panose="020B0004020202020204" pitchFamily="34" charset="0"/>
                <a:ea typeface="Times New Roman" panose="02020603050405020304" pitchFamily="18" charset="0"/>
                <a:cs typeface="Aptos" panose="020B0004020202020204" pitchFamily="34" charset="0"/>
              </a:rPr>
              <a:t>Length:                           &lt; 18 m</a:t>
            </a:r>
            <a:endParaRPr lang="de-DE" sz="18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Symbol" panose="05050102010706020507" pitchFamily="18" charset="2"/>
              <a:buChar char=""/>
            </a:pPr>
            <a:r>
              <a:rPr lang="en-US" sz="1800" dirty="0">
                <a:effectLst/>
                <a:latin typeface="Aptos" panose="020B0004020202020204" pitchFamily="34" charset="0"/>
                <a:ea typeface="Times New Roman" panose="02020603050405020304" pitchFamily="18" charset="0"/>
                <a:cs typeface="Aptos" panose="020B0004020202020204" pitchFamily="34" charset="0"/>
              </a:rPr>
              <a:t>Detector coverage:   1 m²</a:t>
            </a:r>
            <a:endParaRPr lang="de-DE" sz="1800" dirty="0">
              <a:effectLst/>
              <a:latin typeface="Aptos" panose="020B0004020202020204" pitchFamily="34" charset="0"/>
              <a:ea typeface="Aptos" panose="020B0004020202020204" pitchFamily="34" charset="0"/>
              <a:cs typeface="Aptos" panose="020B0004020202020204" pitchFamily="34" charset="0"/>
            </a:endParaRPr>
          </a:p>
        </p:txBody>
      </p:sp>
      <p:sp>
        <p:nvSpPr>
          <p:cNvPr id="12" name="Textfeld 27">
            <a:extLst>
              <a:ext uri="{FF2B5EF4-FFF2-40B4-BE49-F238E27FC236}">
                <a16:creationId xmlns:a16="http://schemas.microsoft.com/office/drawing/2014/main" id="{8B720B85-5F99-4C2B-9860-9F548FD81387}"/>
              </a:ext>
            </a:extLst>
          </p:cNvPr>
          <p:cNvSpPr txBox="1"/>
          <p:nvPr/>
        </p:nvSpPr>
        <p:spPr>
          <a:xfrm>
            <a:off x="6348050" y="3883168"/>
            <a:ext cx="4320481" cy="2123658"/>
          </a:xfrm>
          <a:prstGeom prst="rect">
            <a:avLst/>
          </a:prstGeom>
          <a:noFill/>
        </p:spPr>
        <p:txBody>
          <a:bodyPr wrap="square">
            <a:spAutoFit/>
          </a:bodyPr>
          <a:lstStyle/>
          <a:p>
            <a:pPr lvl="0"/>
            <a:r>
              <a:rPr lang="de-DE" sz="2400" b="1" dirty="0">
                <a:solidFill>
                  <a:srgbClr val="0070C0"/>
                </a:solidFill>
                <a:effectLst/>
                <a:latin typeface="Aptos" panose="020B0004020202020204" pitchFamily="34" charset="0"/>
                <a:ea typeface="Times New Roman" panose="02020603050405020304" pitchFamily="18" charset="0"/>
                <a:cs typeface="Aptos" panose="020B0004020202020204" pitchFamily="34" charset="0"/>
              </a:rPr>
              <a:t>Technical </a:t>
            </a:r>
            <a:r>
              <a:rPr lang="de-DE" sz="2400" b="1" dirty="0">
                <a:solidFill>
                  <a:srgbClr val="0070C0"/>
                </a:solidFill>
                <a:latin typeface="Aptos" panose="020B0004020202020204" pitchFamily="34" charset="0"/>
                <a:ea typeface="Times New Roman" panose="02020603050405020304" pitchFamily="18" charset="0"/>
                <a:cs typeface="Aptos" panose="020B0004020202020204" pitchFamily="34" charset="0"/>
              </a:rPr>
              <a:t>Data:</a:t>
            </a:r>
          </a:p>
          <a:p>
            <a:pPr marL="342900" lvl="0" indent="-342900">
              <a:buFont typeface="Symbol" panose="05050102010706020507" pitchFamily="18" charset="2"/>
              <a:buChar char=""/>
            </a:pPr>
            <a:r>
              <a:rPr lang="de-DE" sz="1800" dirty="0">
                <a:effectLst/>
                <a:latin typeface="Aptos" panose="020B0004020202020204" pitchFamily="34" charset="0"/>
                <a:ea typeface="Times New Roman" panose="02020603050405020304" pitchFamily="18" charset="0"/>
                <a:cs typeface="Aptos" panose="020B0004020202020204" pitchFamily="34" charset="0"/>
              </a:rPr>
              <a:t>Moderator:                 H</a:t>
            </a:r>
            <a:r>
              <a:rPr lang="de-DE" sz="1800" baseline="-25000" dirty="0">
                <a:effectLst/>
                <a:latin typeface="Aptos" panose="020B0004020202020204" pitchFamily="34" charset="0"/>
                <a:ea typeface="Times New Roman" panose="02020603050405020304" pitchFamily="18" charset="0"/>
                <a:cs typeface="Aptos" panose="020B0004020202020204" pitchFamily="34" charset="0"/>
              </a:rPr>
              <a:t>2</a:t>
            </a:r>
            <a:r>
              <a:rPr lang="de-DE" sz="1800" dirty="0">
                <a:effectLst/>
                <a:latin typeface="Aptos" panose="020B0004020202020204" pitchFamily="34" charset="0"/>
                <a:ea typeface="Times New Roman" panose="02020603050405020304" pitchFamily="18" charset="0"/>
                <a:cs typeface="Aptos" panose="020B0004020202020204" pitchFamily="34" charset="0"/>
              </a:rPr>
              <a:t> moderator</a:t>
            </a:r>
          </a:p>
          <a:p>
            <a:pPr marL="342900" lvl="0" indent="-342900">
              <a:buFont typeface="Symbol" panose="05050102010706020507" pitchFamily="18" charset="2"/>
              <a:buChar char=""/>
            </a:pPr>
            <a:r>
              <a:rPr lang="en-US" sz="1800" dirty="0">
                <a:effectLst/>
                <a:latin typeface="Aptos" panose="020B0004020202020204" pitchFamily="34" charset="0"/>
                <a:ea typeface="Times New Roman" panose="02020603050405020304" pitchFamily="18" charset="0"/>
                <a:cs typeface="Aptos" panose="020B0004020202020204" pitchFamily="34" charset="0"/>
              </a:rPr>
              <a:t>Wavelength band:     2 – 15 Å</a:t>
            </a:r>
          </a:p>
          <a:p>
            <a:pPr marL="342900" indent="-342900">
              <a:buFont typeface="Symbol" panose="05050102010706020507" pitchFamily="18" charset="2"/>
              <a:buChar char=""/>
            </a:pPr>
            <a:r>
              <a:rPr lang="en-US" sz="1800" dirty="0">
                <a:effectLst/>
                <a:latin typeface="Aptos" panose="020B0004020202020204" pitchFamily="34" charset="0"/>
                <a:ea typeface="Times New Roman" panose="02020603050405020304" pitchFamily="18" charset="0"/>
                <a:cs typeface="Aptos" panose="020B0004020202020204" pitchFamily="34" charset="0"/>
              </a:rPr>
              <a:t>Q range:                       0.001 – 1 Å</a:t>
            </a:r>
            <a:endParaRPr lang="de-DE" sz="18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Symbol" panose="05050102010706020507" pitchFamily="18" charset="2"/>
              <a:buChar char=""/>
            </a:pPr>
            <a:r>
              <a:rPr lang="en-US" sz="1800" dirty="0">
                <a:latin typeface="Aptos" panose="020B0004020202020204" pitchFamily="34" charset="0"/>
                <a:ea typeface="Times New Roman" panose="02020603050405020304" pitchFamily="18" charset="0"/>
                <a:cs typeface="Aptos" panose="020B0004020202020204" pitchFamily="34" charset="0"/>
              </a:rPr>
              <a:t>Resolution:                  </a:t>
            </a:r>
            <a:r>
              <a:rPr lang="en-US" sz="1800" dirty="0">
                <a:effectLst/>
                <a:latin typeface="Aptos" panose="020B0004020202020204" pitchFamily="34" charset="0"/>
                <a:ea typeface="Times New Roman" panose="02020603050405020304" pitchFamily="18" charset="0"/>
                <a:cs typeface="Aptos" panose="020B0004020202020204" pitchFamily="34" charset="0"/>
              </a:rPr>
              <a:t>10% – 15%</a:t>
            </a:r>
            <a:endParaRPr lang="de-DE"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lgn="l" defTabSz="4176431"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en-US" sz="1800" dirty="0">
                <a:effectLst/>
                <a:latin typeface="Aptos" panose="020B0004020202020204" pitchFamily="34" charset="0"/>
                <a:ea typeface="Times New Roman" panose="02020603050405020304" pitchFamily="18" charset="0"/>
                <a:cs typeface="Aptos" panose="020B0004020202020204" pitchFamily="34" charset="0"/>
              </a:rPr>
              <a:t>Flu</a:t>
            </a:r>
            <a:r>
              <a:rPr lang="en-US" sz="1800" dirty="0">
                <a:latin typeface="Aptos" panose="020B0004020202020204" pitchFamily="34" charset="0"/>
                <a:ea typeface="Times New Roman" panose="02020603050405020304" pitchFamily="18" charset="0"/>
                <a:cs typeface="Aptos" panose="020B0004020202020204" pitchFamily="34" charset="0"/>
              </a:rPr>
              <a:t>x</a:t>
            </a:r>
            <a:r>
              <a:rPr lang="en-US" sz="1800" dirty="0">
                <a:effectLst/>
                <a:latin typeface="Aptos" panose="020B0004020202020204" pitchFamily="34" charset="0"/>
                <a:ea typeface="Times New Roman" panose="02020603050405020304" pitchFamily="18" charset="0"/>
                <a:cs typeface="Aptos" panose="020B0004020202020204" pitchFamily="34" charset="0"/>
              </a:rPr>
              <a:t> at sample:           5</a:t>
            </a:r>
            <a:r>
              <a:rPr kumimoji="0" lang="en-US" sz="1800" b="0" i="0" u="none" strike="noStrike" kern="1200" cap="none" spc="0" normalizeH="0" baseline="0" noProof="0" dirty="0">
                <a:ln>
                  <a:noFill/>
                </a:ln>
                <a:solidFill>
                  <a:prstClr val="black"/>
                </a:solidFill>
                <a:effectLst/>
                <a:uLnTx/>
                <a:uFillTx/>
                <a:latin typeface="Aptos" panose="020B0004020202020204" pitchFamily="34" charset="0"/>
                <a:ea typeface="Times New Roman" panose="02020603050405020304" pitchFamily="18" charset="0"/>
                <a:cs typeface="Aptos" panose="020B0004020202020204" pitchFamily="34" charset="0"/>
              </a:rPr>
              <a:t>·10</a:t>
            </a:r>
            <a:r>
              <a:rPr kumimoji="0" lang="en-US" sz="1800" b="0" i="0" u="none" strike="noStrike" kern="1200" cap="none" spc="0" normalizeH="0" baseline="30000" noProof="0" dirty="0">
                <a:ln>
                  <a:noFill/>
                </a:ln>
                <a:solidFill>
                  <a:prstClr val="black"/>
                </a:solidFill>
                <a:effectLst/>
                <a:uLnTx/>
                <a:uFillTx/>
                <a:latin typeface="Aptos" panose="020B0004020202020204" pitchFamily="34" charset="0"/>
                <a:ea typeface="Times New Roman" panose="02020603050405020304" pitchFamily="18" charset="0"/>
                <a:cs typeface="Aptos" panose="020B0004020202020204" pitchFamily="34" charset="0"/>
              </a:rPr>
              <a:t>5</a:t>
            </a:r>
            <a:r>
              <a:rPr kumimoji="0" lang="en-US" sz="1800" b="0" i="0" u="none" strike="noStrike" kern="1200" cap="none" spc="0" normalizeH="0" baseline="0" noProof="0" dirty="0">
                <a:ln>
                  <a:noFill/>
                </a:ln>
                <a:solidFill>
                  <a:prstClr val="black"/>
                </a:solidFill>
                <a:effectLst/>
                <a:uLnTx/>
                <a:uFillTx/>
                <a:latin typeface="Aptos" panose="020B0004020202020204" pitchFamily="34" charset="0"/>
                <a:ea typeface="Times New Roman" panose="02020603050405020304" pitchFamily="18" charset="0"/>
                <a:cs typeface="Aptos" panose="020B0004020202020204" pitchFamily="34" charset="0"/>
              </a:rPr>
              <a:t> n/(cm²s)</a:t>
            </a:r>
            <a:endParaRPr lang="de-DE" sz="18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Symbol" panose="05050102010706020507" pitchFamily="18" charset="2"/>
              <a:buChar char=""/>
            </a:pPr>
            <a:r>
              <a:rPr lang="en-US" sz="1800" dirty="0">
                <a:effectLst/>
                <a:latin typeface="Aptos" panose="020B0004020202020204" pitchFamily="34" charset="0"/>
                <a:ea typeface="Times New Roman" panose="02020603050405020304" pitchFamily="18" charset="0"/>
                <a:cs typeface="Aptos" panose="020B0004020202020204" pitchFamily="34" charset="0"/>
              </a:rPr>
              <a:t>Length:                         13 m</a:t>
            </a:r>
            <a:endParaRPr lang="de-DE" sz="1800" dirty="0">
              <a:effectLst/>
              <a:latin typeface="Aptos" panose="020B0004020202020204" pitchFamily="34" charset="0"/>
              <a:ea typeface="Aptos" panose="020B0004020202020204" pitchFamily="34" charset="0"/>
              <a:cs typeface="Aptos" panose="020B0004020202020204" pitchFamily="34" charset="0"/>
            </a:endParaRPr>
          </a:p>
        </p:txBody>
      </p:sp>
      <p:sp>
        <p:nvSpPr>
          <p:cNvPr id="13" name="Rectangle 12">
            <a:extLst>
              <a:ext uri="{FF2B5EF4-FFF2-40B4-BE49-F238E27FC236}">
                <a16:creationId xmlns:a16="http://schemas.microsoft.com/office/drawing/2014/main" id="{C70EA208-E4DA-43AA-B86D-0A46B808AC99}"/>
              </a:ext>
            </a:extLst>
          </p:cNvPr>
          <p:cNvSpPr/>
          <p:nvPr/>
        </p:nvSpPr>
        <p:spPr>
          <a:xfrm>
            <a:off x="8040216" y="241391"/>
            <a:ext cx="3312368" cy="970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Poster for all instruments</a:t>
            </a:r>
            <a:endParaRPr lang="en-DE" dirty="0"/>
          </a:p>
        </p:txBody>
      </p:sp>
      <p:pic>
        <p:nvPicPr>
          <p:cNvPr id="14" name="Picture 13" descr="ionophores.jpg">
            <a:extLst>
              <a:ext uri="{FF2B5EF4-FFF2-40B4-BE49-F238E27FC236}">
                <a16:creationId xmlns:a16="http://schemas.microsoft.com/office/drawing/2014/main" id="{A28BFB33-E3CF-4ABF-878E-DC15E43DC1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62780" y="4386368"/>
            <a:ext cx="1731526" cy="1502354"/>
          </a:xfrm>
          <a:prstGeom prst="rect">
            <a:avLst/>
          </a:prstGeom>
        </p:spPr>
      </p:pic>
      <p:pic>
        <p:nvPicPr>
          <p:cNvPr id="15" name="Grafik 14">
            <a:extLst>
              <a:ext uri="{FF2B5EF4-FFF2-40B4-BE49-F238E27FC236}">
                <a16:creationId xmlns:a16="http://schemas.microsoft.com/office/drawing/2014/main" id="{54341FA4-39DC-4037-B7CD-631AC3A3FC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5626" y="5373216"/>
            <a:ext cx="2478680" cy="1417427"/>
          </a:xfrm>
          <a:prstGeom prst="rect">
            <a:avLst/>
          </a:prstGeom>
          <a:ln>
            <a:solidFill>
              <a:schemeClr val="bg1"/>
            </a:solidFill>
          </a:ln>
        </p:spPr>
      </p:pic>
    </p:spTree>
    <p:extLst>
      <p:ext uri="{BB962C8B-B14F-4D97-AF65-F5344CB8AC3E}">
        <p14:creationId xmlns:p14="http://schemas.microsoft.com/office/powerpoint/2010/main" val="2614923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ceHolder 1">
            <a:extLst>
              <a:ext uri="{FF2B5EF4-FFF2-40B4-BE49-F238E27FC236}">
                <a16:creationId xmlns:a16="http://schemas.microsoft.com/office/drawing/2014/main" id="{3C6AF149-1A6F-4AD0-8431-3C7689E3BBFD}"/>
              </a:ext>
            </a:extLst>
          </p:cNvPr>
          <p:cNvSpPr txBox="1">
            <a:spLocks/>
          </p:cNvSpPr>
          <p:nvPr/>
        </p:nvSpPr>
        <p:spPr>
          <a:xfrm>
            <a:off x="360000" y="324000"/>
            <a:ext cx="11448720" cy="1124280"/>
          </a:xfrm>
          <a:prstGeom prst="rect">
            <a:avLst/>
          </a:prstGeom>
          <a:noFill/>
          <a:ln w="0">
            <a:noFill/>
          </a:ln>
        </p:spPr>
        <p:txBody>
          <a:bodyPr lIns="0" tIns="0" rIns="0" bIns="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00000"/>
              </a:lnSpc>
              <a:tabLst>
                <a:tab pos="0" algn="l"/>
              </a:tabLst>
            </a:pPr>
            <a:r>
              <a:rPr lang="en-US" sz="3200" b="1" spc="-1" dirty="0" err="1">
                <a:solidFill>
                  <a:srgbClr val="0A2D6E"/>
                </a:solidFill>
                <a:latin typeface="Arial"/>
              </a:rPr>
              <a:t>HiCANS</a:t>
            </a:r>
            <a:r>
              <a:rPr lang="en-US" sz="3200" b="1" spc="-1" dirty="0">
                <a:solidFill>
                  <a:srgbClr val="0A2D6E"/>
                </a:solidFill>
                <a:latin typeface="Arial"/>
              </a:rPr>
              <a:t> Projects in Europe</a:t>
            </a:r>
            <a:endParaRPr lang="en-US" sz="3200" spc="-1" dirty="0">
              <a:solidFill>
                <a:schemeClr val="dk1"/>
              </a:solidFill>
              <a:latin typeface="Arial"/>
            </a:endParaRPr>
          </a:p>
        </p:txBody>
      </p:sp>
      <p:pic>
        <p:nvPicPr>
          <p:cNvPr id="4" name="Picture 3">
            <a:extLst>
              <a:ext uri="{FF2B5EF4-FFF2-40B4-BE49-F238E27FC236}">
                <a16:creationId xmlns:a16="http://schemas.microsoft.com/office/drawing/2014/main" id="{D811EEFF-D413-4A87-A21B-EB153773EE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6080" y="116632"/>
            <a:ext cx="4939754" cy="5832648"/>
          </a:xfrm>
          <a:prstGeom prst="rect">
            <a:avLst/>
          </a:prstGeom>
        </p:spPr>
      </p:pic>
      <p:sp>
        <p:nvSpPr>
          <p:cNvPr id="6" name="Star: 5 Points 5">
            <a:extLst>
              <a:ext uri="{FF2B5EF4-FFF2-40B4-BE49-F238E27FC236}">
                <a16:creationId xmlns:a16="http://schemas.microsoft.com/office/drawing/2014/main" id="{1ECCDD4D-E6DA-4251-BEA3-5CB7BB78C1B3}"/>
              </a:ext>
            </a:extLst>
          </p:cNvPr>
          <p:cNvSpPr/>
          <p:nvPr/>
        </p:nvSpPr>
        <p:spPr>
          <a:xfrm>
            <a:off x="8663900" y="3208214"/>
            <a:ext cx="132111" cy="13211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7" name="Star: 5 Points 6">
            <a:extLst>
              <a:ext uri="{FF2B5EF4-FFF2-40B4-BE49-F238E27FC236}">
                <a16:creationId xmlns:a16="http://schemas.microsoft.com/office/drawing/2014/main" id="{CAA046F7-8BD6-4546-91B2-2145D849673E}"/>
              </a:ext>
            </a:extLst>
          </p:cNvPr>
          <p:cNvSpPr/>
          <p:nvPr/>
        </p:nvSpPr>
        <p:spPr>
          <a:xfrm>
            <a:off x="8280050" y="3472436"/>
            <a:ext cx="132111" cy="13211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8" name="Star: 5 Points 7">
            <a:extLst>
              <a:ext uri="{FF2B5EF4-FFF2-40B4-BE49-F238E27FC236}">
                <a16:creationId xmlns:a16="http://schemas.microsoft.com/office/drawing/2014/main" id="{443CA872-8394-4DF7-940B-6816ABE594C8}"/>
              </a:ext>
            </a:extLst>
          </p:cNvPr>
          <p:cNvSpPr/>
          <p:nvPr/>
        </p:nvSpPr>
        <p:spPr>
          <a:xfrm>
            <a:off x="7680176" y="4077072"/>
            <a:ext cx="132111" cy="13211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 name="TextBox 8">
            <a:extLst>
              <a:ext uri="{FF2B5EF4-FFF2-40B4-BE49-F238E27FC236}">
                <a16:creationId xmlns:a16="http://schemas.microsoft.com/office/drawing/2014/main" id="{D881E04F-1F55-4336-8077-446654A987E5}"/>
              </a:ext>
            </a:extLst>
          </p:cNvPr>
          <p:cNvSpPr txBox="1"/>
          <p:nvPr/>
        </p:nvSpPr>
        <p:spPr>
          <a:xfrm>
            <a:off x="7265971" y="3861048"/>
            <a:ext cx="766557" cy="276999"/>
          </a:xfrm>
          <a:prstGeom prst="rect">
            <a:avLst/>
          </a:prstGeom>
          <a:noFill/>
        </p:spPr>
        <p:txBody>
          <a:bodyPr wrap="none" rtlCol="0">
            <a:spAutoFit/>
          </a:bodyPr>
          <a:lstStyle/>
          <a:p>
            <a:r>
              <a:rPr lang="en-GB" sz="1200" dirty="0">
                <a:solidFill>
                  <a:schemeClr val="bg1"/>
                </a:solidFill>
              </a:rPr>
              <a:t>ARGITU</a:t>
            </a:r>
            <a:endParaRPr lang="en-DE" sz="1200" dirty="0">
              <a:solidFill>
                <a:schemeClr val="bg1"/>
              </a:solidFill>
            </a:endParaRPr>
          </a:p>
        </p:txBody>
      </p:sp>
      <p:sp>
        <p:nvSpPr>
          <p:cNvPr id="10" name="TextBox 9">
            <a:extLst>
              <a:ext uri="{FF2B5EF4-FFF2-40B4-BE49-F238E27FC236}">
                <a16:creationId xmlns:a16="http://schemas.microsoft.com/office/drawing/2014/main" id="{033F7751-6EE0-45EC-9612-E495BA4DFA23}"/>
              </a:ext>
            </a:extLst>
          </p:cNvPr>
          <p:cNvSpPr txBox="1"/>
          <p:nvPr/>
        </p:nvSpPr>
        <p:spPr>
          <a:xfrm>
            <a:off x="8010115" y="3274269"/>
            <a:ext cx="671979" cy="276999"/>
          </a:xfrm>
          <a:prstGeom prst="rect">
            <a:avLst/>
          </a:prstGeom>
          <a:noFill/>
        </p:spPr>
        <p:txBody>
          <a:bodyPr wrap="none" rtlCol="0">
            <a:spAutoFit/>
          </a:bodyPr>
          <a:lstStyle/>
          <a:p>
            <a:r>
              <a:rPr lang="en-GB" sz="1200" dirty="0">
                <a:solidFill>
                  <a:schemeClr val="bg1"/>
                </a:solidFill>
              </a:rPr>
              <a:t>ICONE</a:t>
            </a:r>
            <a:endParaRPr lang="en-DE" sz="1200" dirty="0">
              <a:solidFill>
                <a:schemeClr val="bg1"/>
              </a:solidFill>
            </a:endParaRPr>
          </a:p>
        </p:txBody>
      </p:sp>
      <p:sp>
        <p:nvSpPr>
          <p:cNvPr id="11" name="TextBox 10">
            <a:extLst>
              <a:ext uri="{FF2B5EF4-FFF2-40B4-BE49-F238E27FC236}">
                <a16:creationId xmlns:a16="http://schemas.microsoft.com/office/drawing/2014/main" id="{911F5C2B-783A-4998-BEE5-4D4B08EBFE66}"/>
              </a:ext>
            </a:extLst>
          </p:cNvPr>
          <p:cNvSpPr txBox="1"/>
          <p:nvPr/>
        </p:nvSpPr>
        <p:spPr>
          <a:xfrm>
            <a:off x="8403507" y="3011458"/>
            <a:ext cx="500458" cy="276999"/>
          </a:xfrm>
          <a:prstGeom prst="rect">
            <a:avLst/>
          </a:prstGeom>
          <a:noFill/>
        </p:spPr>
        <p:txBody>
          <a:bodyPr wrap="none" rtlCol="0">
            <a:spAutoFit/>
          </a:bodyPr>
          <a:lstStyle/>
          <a:p>
            <a:r>
              <a:rPr lang="en-GB" sz="1200" dirty="0">
                <a:solidFill>
                  <a:schemeClr val="bg1"/>
                </a:solidFill>
              </a:rPr>
              <a:t>HBS</a:t>
            </a:r>
            <a:endParaRPr lang="en-DE" sz="1200" dirty="0">
              <a:solidFill>
                <a:schemeClr val="bg1"/>
              </a:solidFill>
            </a:endParaRPr>
          </a:p>
        </p:txBody>
      </p:sp>
      <p:sp>
        <p:nvSpPr>
          <p:cNvPr id="12" name="TextBox 11">
            <a:extLst>
              <a:ext uri="{FF2B5EF4-FFF2-40B4-BE49-F238E27FC236}">
                <a16:creationId xmlns:a16="http://schemas.microsoft.com/office/drawing/2014/main" id="{85387FCE-0573-43C9-89FA-407210BC2CA1}"/>
              </a:ext>
            </a:extLst>
          </p:cNvPr>
          <p:cNvSpPr txBox="1"/>
          <p:nvPr/>
        </p:nvSpPr>
        <p:spPr>
          <a:xfrm>
            <a:off x="265336" y="1196752"/>
            <a:ext cx="6556347" cy="3139321"/>
          </a:xfrm>
          <a:prstGeom prst="rect">
            <a:avLst/>
          </a:prstGeom>
          <a:noFill/>
        </p:spPr>
        <p:txBody>
          <a:bodyPr wrap="none" rtlCol="0">
            <a:spAutoFit/>
          </a:bodyPr>
          <a:lstStyle/>
          <a:p>
            <a:r>
              <a:rPr lang="en-GB" b="1" dirty="0"/>
              <a:t>HBS (JCNS)</a:t>
            </a:r>
          </a:p>
          <a:p>
            <a:pPr marL="285750" indent="-285750">
              <a:buFont typeface="Arial" panose="020B0604020202020204" pitchFamily="34" charset="0"/>
              <a:buChar char="•"/>
            </a:pPr>
            <a:r>
              <a:rPr lang="en-GB" dirty="0"/>
              <a:t>Expertise:  Target &amp; Moderators, Instrumentation</a:t>
            </a:r>
          </a:p>
          <a:p>
            <a:pPr marL="285750" indent="-285750">
              <a:buFont typeface="Arial" panose="020B0604020202020204" pitchFamily="34" charset="0"/>
              <a:buChar char="•"/>
            </a:pPr>
            <a:r>
              <a:rPr lang="en-GB" dirty="0"/>
              <a:t>Available components: </a:t>
            </a:r>
            <a:r>
              <a:rPr lang="en-GB" b="1" dirty="0"/>
              <a:t>Target Station</a:t>
            </a:r>
            <a:r>
              <a:rPr lang="en-GB" dirty="0"/>
              <a:t>, Ta Target</a:t>
            </a:r>
          </a:p>
          <a:p>
            <a:pPr marL="285750" indent="-285750">
              <a:buFont typeface="Arial" panose="020B0604020202020204" pitchFamily="34" charset="0"/>
              <a:buChar char="•"/>
            </a:pPr>
            <a:endParaRPr lang="en-GB" dirty="0"/>
          </a:p>
          <a:p>
            <a:r>
              <a:rPr lang="en-GB" b="1" dirty="0"/>
              <a:t>ICONE (LLB)</a:t>
            </a:r>
            <a:endParaRPr lang="en-GB" dirty="0"/>
          </a:p>
          <a:p>
            <a:pPr marL="285750" indent="-285750">
              <a:buFont typeface="Arial" panose="020B0604020202020204" pitchFamily="34" charset="0"/>
              <a:buChar char="•"/>
            </a:pPr>
            <a:r>
              <a:rPr lang="en-GB" dirty="0"/>
              <a:t>Expertise: Target, Instrumentation</a:t>
            </a:r>
          </a:p>
          <a:p>
            <a:pPr marL="285750" indent="-285750">
              <a:buFont typeface="Arial" panose="020B0604020202020204" pitchFamily="34" charset="0"/>
              <a:buChar char="•"/>
            </a:pPr>
            <a:r>
              <a:rPr lang="en-GB" dirty="0"/>
              <a:t>Available components: </a:t>
            </a:r>
            <a:r>
              <a:rPr lang="en-GB" b="1" dirty="0"/>
              <a:t>Instruments (HERMES)</a:t>
            </a:r>
            <a:r>
              <a:rPr lang="en-GB" dirty="0"/>
              <a:t>, Be Target </a:t>
            </a:r>
          </a:p>
          <a:p>
            <a:pPr marL="285750" indent="-285750">
              <a:buFont typeface="Arial" panose="020B0604020202020204" pitchFamily="34" charset="0"/>
              <a:buChar char="•"/>
            </a:pPr>
            <a:endParaRPr lang="en-GB" dirty="0"/>
          </a:p>
          <a:p>
            <a:r>
              <a:rPr lang="en-GB" b="1" dirty="0"/>
              <a:t>ARGITU (ESS Bilbao)</a:t>
            </a:r>
          </a:p>
          <a:p>
            <a:pPr marL="285750" indent="-285750">
              <a:buFont typeface="Arial" panose="020B0604020202020204" pitchFamily="34" charset="0"/>
              <a:buChar char="•"/>
            </a:pPr>
            <a:r>
              <a:rPr lang="en-GB" dirty="0"/>
              <a:t>Expertise: Target, Accelerator</a:t>
            </a:r>
          </a:p>
          <a:p>
            <a:pPr marL="285750" indent="-285750">
              <a:buFont typeface="Arial" panose="020B0604020202020204" pitchFamily="34" charset="0"/>
              <a:buChar char="•"/>
            </a:pPr>
            <a:r>
              <a:rPr lang="en-GB" dirty="0"/>
              <a:t>Available components: </a:t>
            </a:r>
            <a:r>
              <a:rPr lang="en-GB" b="1" dirty="0"/>
              <a:t>Ion source, 3 MeV RFQ, Building</a:t>
            </a:r>
          </a:p>
        </p:txBody>
      </p:sp>
      <p:sp>
        <p:nvSpPr>
          <p:cNvPr id="16" name="Right Brace 15">
            <a:extLst>
              <a:ext uri="{FF2B5EF4-FFF2-40B4-BE49-F238E27FC236}">
                <a16:creationId xmlns:a16="http://schemas.microsoft.com/office/drawing/2014/main" id="{F12D7E36-1185-4516-B969-77FE1C567C25}"/>
              </a:ext>
            </a:extLst>
          </p:cNvPr>
          <p:cNvSpPr/>
          <p:nvPr/>
        </p:nvSpPr>
        <p:spPr>
          <a:xfrm>
            <a:off x="6168009" y="1340768"/>
            <a:ext cx="1291928" cy="3139321"/>
          </a:xfrm>
          <a:prstGeom prst="rightBrace">
            <a:avLst>
              <a:gd name="adj1" fmla="val 56334"/>
              <a:gd name="adj2" fmla="val 90112"/>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a:p>
        </p:txBody>
      </p:sp>
      <p:sp>
        <p:nvSpPr>
          <p:cNvPr id="17" name="Arrow: Right 16">
            <a:extLst>
              <a:ext uri="{FF2B5EF4-FFF2-40B4-BE49-F238E27FC236}">
                <a16:creationId xmlns:a16="http://schemas.microsoft.com/office/drawing/2014/main" id="{BF4C5244-5D70-450B-A79E-9EEC2964AAC3}"/>
              </a:ext>
            </a:extLst>
          </p:cNvPr>
          <p:cNvSpPr/>
          <p:nvPr/>
        </p:nvSpPr>
        <p:spPr>
          <a:xfrm>
            <a:off x="241945" y="4797152"/>
            <a:ext cx="1297881"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18" name="TextBox 17">
            <a:extLst>
              <a:ext uri="{FF2B5EF4-FFF2-40B4-BE49-F238E27FC236}">
                <a16:creationId xmlns:a16="http://schemas.microsoft.com/office/drawing/2014/main" id="{3FEFA3EE-61AA-4BC5-9820-DB8BFDCD4D4F}"/>
              </a:ext>
            </a:extLst>
          </p:cNvPr>
          <p:cNvSpPr txBox="1"/>
          <p:nvPr/>
        </p:nvSpPr>
        <p:spPr>
          <a:xfrm>
            <a:off x="1629819" y="4870900"/>
            <a:ext cx="5096268" cy="646331"/>
          </a:xfrm>
          <a:prstGeom prst="rect">
            <a:avLst/>
          </a:prstGeom>
          <a:noFill/>
        </p:spPr>
        <p:txBody>
          <a:bodyPr wrap="none" rtlCol="0">
            <a:spAutoFit/>
          </a:bodyPr>
          <a:lstStyle/>
          <a:p>
            <a:pPr algn="ctr"/>
            <a:r>
              <a:rPr lang="en-GB" b="1" dirty="0"/>
              <a:t>Joint forces between JCNS, LLB, ESS Bilbao</a:t>
            </a:r>
          </a:p>
          <a:p>
            <a:pPr algn="ctr"/>
            <a:r>
              <a:rPr lang="en-GB" b="1" dirty="0"/>
              <a:t>Complete facility</a:t>
            </a:r>
            <a:endParaRPr lang="en-DE" b="1" dirty="0"/>
          </a:p>
        </p:txBody>
      </p:sp>
      <p:sp>
        <p:nvSpPr>
          <p:cNvPr id="13" name="Rectangle 12">
            <a:extLst>
              <a:ext uri="{FF2B5EF4-FFF2-40B4-BE49-F238E27FC236}">
                <a16:creationId xmlns:a16="http://schemas.microsoft.com/office/drawing/2014/main" id="{FBA5E3D4-38D5-4995-BCB5-18F20B940C2C}"/>
              </a:ext>
            </a:extLst>
          </p:cNvPr>
          <p:cNvSpPr/>
          <p:nvPr/>
        </p:nvSpPr>
        <p:spPr>
          <a:xfrm>
            <a:off x="191344" y="1772816"/>
            <a:ext cx="6180448"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DE" sz="2400" dirty="0" err="1"/>
          </a:p>
        </p:txBody>
      </p:sp>
      <p:sp>
        <p:nvSpPr>
          <p:cNvPr id="19" name="Rectangle 18">
            <a:extLst>
              <a:ext uri="{FF2B5EF4-FFF2-40B4-BE49-F238E27FC236}">
                <a16:creationId xmlns:a16="http://schemas.microsoft.com/office/drawing/2014/main" id="{3C340559-76EF-433A-B90C-187734D2D7A1}"/>
              </a:ext>
            </a:extLst>
          </p:cNvPr>
          <p:cNvSpPr/>
          <p:nvPr/>
        </p:nvSpPr>
        <p:spPr>
          <a:xfrm>
            <a:off x="204057" y="2914229"/>
            <a:ext cx="6498106"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DE" sz="2400" dirty="0" err="1"/>
          </a:p>
        </p:txBody>
      </p:sp>
      <p:sp>
        <p:nvSpPr>
          <p:cNvPr id="20" name="Rectangle 19">
            <a:extLst>
              <a:ext uri="{FF2B5EF4-FFF2-40B4-BE49-F238E27FC236}">
                <a16:creationId xmlns:a16="http://schemas.microsoft.com/office/drawing/2014/main" id="{DD8A4BBA-5B2D-4208-BF53-F4247DABDFCC}"/>
              </a:ext>
            </a:extLst>
          </p:cNvPr>
          <p:cNvSpPr/>
          <p:nvPr/>
        </p:nvSpPr>
        <p:spPr>
          <a:xfrm>
            <a:off x="106197" y="3958027"/>
            <a:ext cx="6421851"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DE" sz="2400" dirty="0" err="1"/>
          </a:p>
        </p:txBody>
      </p:sp>
      <p:pic>
        <p:nvPicPr>
          <p:cNvPr id="21" name="Grafik 51">
            <a:extLst>
              <a:ext uri="{FF2B5EF4-FFF2-40B4-BE49-F238E27FC236}">
                <a16:creationId xmlns:a16="http://schemas.microsoft.com/office/drawing/2014/main" id="{1EA0ADDC-D27A-4EE9-A892-FB756D9F0D9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96000" y="5980883"/>
            <a:ext cx="1071115" cy="652156"/>
          </a:xfrm>
          <a:prstGeom prst="rect">
            <a:avLst/>
          </a:prstGeom>
          <a:solidFill>
            <a:schemeClr val="bg1"/>
          </a:solidFill>
        </p:spPr>
      </p:pic>
      <p:pic>
        <p:nvPicPr>
          <p:cNvPr id="22" name="Picture 2" descr="newsletter">
            <a:extLst>
              <a:ext uri="{FF2B5EF4-FFF2-40B4-BE49-F238E27FC236}">
                <a16:creationId xmlns:a16="http://schemas.microsoft.com/office/drawing/2014/main" id="{4A3EED67-A495-4172-8A5E-DE40B574B6BD}"/>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439816" y="5971572"/>
            <a:ext cx="1455665" cy="584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5980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p:bldP spid="13" grpId="0" animBg="1"/>
      <p:bldP spid="19"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ceHolder 1">
            <a:extLst>
              <a:ext uri="{FF2B5EF4-FFF2-40B4-BE49-F238E27FC236}">
                <a16:creationId xmlns:a16="http://schemas.microsoft.com/office/drawing/2014/main" id="{15FB0D74-14C1-475C-8290-8F754798C81F}"/>
              </a:ext>
            </a:extLst>
          </p:cNvPr>
          <p:cNvSpPr txBox="1">
            <a:spLocks/>
          </p:cNvSpPr>
          <p:nvPr/>
        </p:nvSpPr>
        <p:spPr>
          <a:xfrm>
            <a:off x="360000" y="324000"/>
            <a:ext cx="11448720" cy="1124280"/>
          </a:xfrm>
          <a:prstGeom prst="rect">
            <a:avLst/>
          </a:prstGeom>
          <a:noFill/>
          <a:ln w="0">
            <a:noFill/>
          </a:ln>
        </p:spPr>
        <p:txBody>
          <a:bodyPr lIns="0" tIns="0" rIns="0" bIns="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00000"/>
              </a:lnSpc>
              <a:tabLst>
                <a:tab pos="0" algn="l"/>
              </a:tabLst>
            </a:pPr>
            <a:r>
              <a:rPr lang="en-US" sz="3200" b="1" spc="-1" dirty="0" err="1">
                <a:solidFill>
                  <a:srgbClr val="0A2D6E"/>
                </a:solidFill>
                <a:latin typeface="Arial"/>
              </a:rPr>
              <a:t>HiCANS</a:t>
            </a:r>
            <a:r>
              <a:rPr lang="en-US" sz="3200" b="1" spc="-1" dirty="0">
                <a:solidFill>
                  <a:srgbClr val="0A2D6E"/>
                </a:solidFill>
                <a:latin typeface="Arial"/>
              </a:rPr>
              <a:t> Neutron Platform at ESS Bilbao</a:t>
            </a:r>
            <a:endParaRPr lang="en-US" sz="3200" spc="-1" dirty="0">
              <a:solidFill>
                <a:schemeClr val="dk1"/>
              </a:solidFill>
              <a:latin typeface="Arial"/>
            </a:endParaRPr>
          </a:p>
        </p:txBody>
      </p:sp>
      <p:pic>
        <p:nvPicPr>
          <p:cNvPr id="4" name="Imagen 8" descr="Imagen que contiene lego, juguete&#10;&#10;Descripción generada automáticamente">
            <a:extLst>
              <a:ext uri="{FF2B5EF4-FFF2-40B4-BE49-F238E27FC236}">
                <a16:creationId xmlns:a16="http://schemas.microsoft.com/office/drawing/2014/main" id="{373D1C09-0FA0-4ECE-81D0-7AFE893DC7B8}"/>
              </a:ext>
            </a:extLst>
          </p:cNvPr>
          <p:cNvPicPr>
            <a:picLocks noChangeAspect="1"/>
          </p:cNvPicPr>
          <p:nvPr/>
        </p:nvPicPr>
        <p:blipFill>
          <a:blip r:embed="rId2"/>
          <a:stretch>
            <a:fillRect/>
          </a:stretch>
        </p:blipFill>
        <p:spPr>
          <a:xfrm>
            <a:off x="1631504" y="973157"/>
            <a:ext cx="9144000" cy="4911685"/>
          </a:xfrm>
          <a:prstGeom prst="rect">
            <a:avLst/>
          </a:prstGeom>
        </p:spPr>
      </p:pic>
      <p:pic>
        <p:nvPicPr>
          <p:cNvPr id="6" name="Grafik 51">
            <a:extLst>
              <a:ext uri="{FF2B5EF4-FFF2-40B4-BE49-F238E27FC236}">
                <a16:creationId xmlns:a16="http://schemas.microsoft.com/office/drawing/2014/main" id="{02CC3850-CB19-422F-93B4-A5552ED9264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96000" y="5980883"/>
            <a:ext cx="1071115" cy="652156"/>
          </a:xfrm>
          <a:prstGeom prst="rect">
            <a:avLst/>
          </a:prstGeom>
          <a:solidFill>
            <a:schemeClr val="bg1"/>
          </a:solidFill>
        </p:spPr>
      </p:pic>
      <p:pic>
        <p:nvPicPr>
          <p:cNvPr id="7" name="Picture 2" descr="newsletter">
            <a:extLst>
              <a:ext uri="{FF2B5EF4-FFF2-40B4-BE49-F238E27FC236}">
                <a16:creationId xmlns:a16="http://schemas.microsoft.com/office/drawing/2014/main" id="{2B9242E5-AED0-41A1-8B7E-367A2019B7CE}"/>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439816" y="5971572"/>
            <a:ext cx="1455665" cy="584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25953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ceHolder 1">
            <a:extLst>
              <a:ext uri="{FF2B5EF4-FFF2-40B4-BE49-F238E27FC236}">
                <a16:creationId xmlns:a16="http://schemas.microsoft.com/office/drawing/2014/main" id="{15FB0D74-14C1-475C-8290-8F754798C81F}"/>
              </a:ext>
            </a:extLst>
          </p:cNvPr>
          <p:cNvSpPr txBox="1">
            <a:spLocks/>
          </p:cNvSpPr>
          <p:nvPr/>
        </p:nvSpPr>
        <p:spPr>
          <a:xfrm>
            <a:off x="360000" y="324000"/>
            <a:ext cx="11448720" cy="1124280"/>
          </a:xfrm>
          <a:prstGeom prst="rect">
            <a:avLst/>
          </a:prstGeom>
          <a:noFill/>
          <a:ln w="0">
            <a:noFill/>
          </a:ln>
        </p:spPr>
        <p:txBody>
          <a:bodyPr lIns="0" tIns="0" rIns="0" bIns="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00000"/>
              </a:lnSpc>
              <a:tabLst>
                <a:tab pos="0" algn="l"/>
              </a:tabLst>
            </a:pPr>
            <a:r>
              <a:rPr lang="en-US" sz="3200" b="1" spc="-1" dirty="0" err="1">
                <a:solidFill>
                  <a:srgbClr val="0A2D6E"/>
                </a:solidFill>
                <a:latin typeface="Arial"/>
              </a:rPr>
              <a:t>HiCANS</a:t>
            </a:r>
            <a:r>
              <a:rPr lang="en-US" sz="3200" b="1" spc="-1" dirty="0">
                <a:solidFill>
                  <a:srgbClr val="0A2D6E"/>
                </a:solidFill>
                <a:latin typeface="Arial"/>
              </a:rPr>
              <a:t> Neutron Platform at ESS Bilbao</a:t>
            </a:r>
            <a:endParaRPr lang="en-US" sz="3200" spc="-1" dirty="0">
              <a:solidFill>
                <a:schemeClr val="dk1"/>
              </a:solidFill>
              <a:latin typeface="Arial"/>
            </a:endParaRPr>
          </a:p>
        </p:txBody>
      </p:sp>
      <p:pic>
        <p:nvPicPr>
          <p:cNvPr id="6" name="Grafik 51">
            <a:extLst>
              <a:ext uri="{FF2B5EF4-FFF2-40B4-BE49-F238E27FC236}">
                <a16:creationId xmlns:a16="http://schemas.microsoft.com/office/drawing/2014/main" id="{B5FA4F27-4E0D-4817-9151-36B4B60C82E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096000" y="5980883"/>
            <a:ext cx="1071115" cy="652156"/>
          </a:xfrm>
          <a:prstGeom prst="rect">
            <a:avLst/>
          </a:prstGeom>
          <a:solidFill>
            <a:schemeClr val="bg1"/>
          </a:solidFill>
        </p:spPr>
      </p:pic>
      <p:pic>
        <p:nvPicPr>
          <p:cNvPr id="7" name="Picture 2" descr="newsletter">
            <a:extLst>
              <a:ext uri="{FF2B5EF4-FFF2-40B4-BE49-F238E27FC236}">
                <a16:creationId xmlns:a16="http://schemas.microsoft.com/office/drawing/2014/main" id="{9BFB724C-6DC6-4AF9-8310-F84AE8299112}"/>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439816" y="5971572"/>
            <a:ext cx="1455665" cy="5847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7E8435A-4E58-4607-8E09-1B3ECCC3C852}"/>
              </a:ext>
            </a:extLst>
          </p:cNvPr>
          <p:cNvPicPr>
            <a:picLocks noChangeAspect="1"/>
          </p:cNvPicPr>
          <p:nvPr/>
        </p:nvPicPr>
        <p:blipFill>
          <a:blip r:embed="rId4"/>
          <a:stretch>
            <a:fillRect/>
          </a:stretch>
        </p:blipFill>
        <p:spPr>
          <a:xfrm>
            <a:off x="2351584" y="689371"/>
            <a:ext cx="8136904" cy="5291512"/>
          </a:xfrm>
          <a:prstGeom prst="rect">
            <a:avLst/>
          </a:prstGeom>
        </p:spPr>
      </p:pic>
    </p:spTree>
    <p:extLst>
      <p:ext uri="{BB962C8B-B14F-4D97-AF65-F5344CB8AC3E}">
        <p14:creationId xmlns:p14="http://schemas.microsoft.com/office/powerpoint/2010/main" val="29089531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C15A76C-D2B6-4529-A849-A523EB8FC07D}"/>
              </a:ext>
            </a:extLst>
          </p:cNvPr>
          <p:cNvSpPr/>
          <p:nvPr/>
        </p:nvSpPr>
        <p:spPr>
          <a:xfrm>
            <a:off x="9960883" y="3822855"/>
            <a:ext cx="2215659" cy="1366062"/>
          </a:xfrm>
          <a:prstGeom prst="rect">
            <a:avLst/>
          </a:prstGeom>
          <a:solidFill>
            <a:srgbClr val="DEE6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DE" sz="2400" dirty="0" err="1"/>
          </a:p>
        </p:txBody>
      </p:sp>
      <p:sp>
        <p:nvSpPr>
          <p:cNvPr id="10" name="Rectangle 9">
            <a:extLst>
              <a:ext uri="{FF2B5EF4-FFF2-40B4-BE49-F238E27FC236}">
                <a16:creationId xmlns:a16="http://schemas.microsoft.com/office/drawing/2014/main" id="{D6C4244E-501D-4A20-AF8F-FC57291DF348}"/>
              </a:ext>
            </a:extLst>
          </p:cNvPr>
          <p:cNvSpPr/>
          <p:nvPr/>
        </p:nvSpPr>
        <p:spPr>
          <a:xfrm>
            <a:off x="9960884" y="2494986"/>
            <a:ext cx="2215659" cy="1366062"/>
          </a:xfrm>
          <a:prstGeom prst="rect">
            <a:avLst/>
          </a:prstGeom>
          <a:solidFill>
            <a:srgbClr val="FFF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DE" sz="2400" dirty="0" err="1"/>
          </a:p>
        </p:txBody>
      </p:sp>
      <p:pic>
        <p:nvPicPr>
          <p:cNvPr id="2" name="Imagen 2">
            <a:extLst>
              <a:ext uri="{FF2B5EF4-FFF2-40B4-BE49-F238E27FC236}">
                <a16:creationId xmlns:a16="http://schemas.microsoft.com/office/drawing/2014/main" id="{0896F6D4-8967-460F-B9D2-8F38E5E72D76}"/>
              </a:ext>
            </a:extLst>
          </p:cNvPr>
          <p:cNvPicPr>
            <a:picLocks noChangeAspect="1"/>
          </p:cNvPicPr>
          <p:nvPr/>
        </p:nvPicPr>
        <p:blipFill>
          <a:blip r:embed="rId2"/>
          <a:stretch>
            <a:fillRect/>
          </a:stretch>
        </p:blipFill>
        <p:spPr>
          <a:xfrm>
            <a:off x="103762" y="1515172"/>
            <a:ext cx="9847414" cy="3680488"/>
          </a:xfrm>
          <a:prstGeom prst="rect">
            <a:avLst/>
          </a:prstGeom>
        </p:spPr>
      </p:pic>
      <p:sp>
        <p:nvSpPr>
          <p:cNvPr id="3" name="PlaceHolder 1">
            <a:extLst>
              <a:ext uri="{FF2B5EF4-FFF2-40B4-BE49-F238E27FC236}">
                <a16:creationId xmlns:a16="http://schemas.microsoft.com/office/drawing/2014/main" id="{F8B508DA-44F6-46DD-9907-E02FC1C990A4}"/>
              </a:ext>
            </a:extLst>
          </p:cNvPr>
          <p:cNvSpPr txBox="1">
            <a:spLocks/>
          </p:cNvSpPr>
          <p:nvPr/>
        </p:nvSpPr>
        <p:spPr>
          <a:xfrm>
            <a:off x="360000" y="324000"/>
            <a:ext cx="11448720" cy="1124280"/>
          </a:xfrm>
          <a:prstGeom prst="rect">
            <a:avLst/>
          </a:prstGeom>
          <a:noFill/>
          <a:ln w="0">
            <a:noFill/>
          </a:ln>
        </p:spPr>
        <p:txBody>
          <a:bodyPr lIns="0" tIns="0" rIns="0" bIns="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00000"/>
              </a:lnSpc>
              <a:tabLst>
                <a:tab pos="0" algn="l"/>
              </a:tabLst>
            </a:pPr>
            <a:r>
              <a:rPr lang="en-US" sz="3200" b="1" spc="-1" dirty="0" err="1">
                <a:solidFill>
                  <a:srgbClr val="0A2D6E"/>
                </a:solidFill>
                <a:latin typeface="Arial"/>
              </a:rPr>
              <a:t>HiCANS</a:t>
            </a:r>
            <a:r>
              <a:rPr lang="en-US" sz="3200" b="1" spc="-1" dirty="0">
                <a:solidFill>
                  <a:srgbClr val="0A2D6E"/>
                </a:solidFill>
                <a:latin typeface="Arial"/>
              </a:rPr>
              <a:t> Neutron Platform at ESS Bilbao</a:t>
            </a:r>
            <a:endParaRPr lang="en-US" sz="3200" spc="-1" dirty="0">
              <a:solidFill>
                <a:schemeClr val="dk1"/>
              </a:solidFill>
              <a:latin typeface="Arial"/>
            </a:endParaRPr>
          </a:p>
        </p:txBody>
      </p:sp>
      <p:sp>
        <p:nvSpPr>
          <p:cNvPr id="6" name="TextBox 5">
            <a:extLst>
              <a:ext uri="{FF2B5EF4-FFF2-40B4-BE49-F238E27FC236}">
                <a16:creationId xmlns:a16="http://schemas.microsoft.com/office/drawing/2014/main" id="{86BE964D-3359-4D9E-9F47-473AF547AEFD}"/>
              </a:ext>
            </a:extLst>
          </p:cNvPr>
          <p:cNvSpPr txBox="1"/>
          <p:nvPr/>
        </p:nvSpPr>
        <p:spPr>
          <a:xfrm>
            <a:off x="9984432" y="1760204"/>
            <a:ext cx="673582" cy="706347"/>
          </a:xfrm>
          <a:prstGeom prst="rect">
            <a:avLst/>
          </a:prstGeom>
          <a:noFill/>
        </p:spPr>
        <p:txBody>
          <a:bodyPr wrap="none" rtlCol="0">
            <a:spAutoFit/>
          </a:bodyPr>
          <a:lstStyle/>
          <a:p>
            <a:pPr algn="l">
              <a:lnSpc>
                <a:spcPct val="95000"/>
              </a:lnSpc>
            </a:pPr>
            <a:r>
              <a:rPr lang="en-GB" sz="1400" b="1" dirty="0"/>
              <a:t>HBS-I</a:t>
            </a:r>
          </a:p>
          <a:p>
            <a:pPr algn="l">
              <a:lnSpc>
                <a:spcPct val="95000"/>
              </a:lnSpc>
            </a:pPr>
            <a:endParaRPr lang="en-GB" sz="1400" b="1" dirty="0"/>
          </a:p>
          <a:p>
            <a:pPr algn="l">
              <a:lnSpc>
                <a:spcPct val="95000"/>
              </a:lnSpc>
            </a:pPr>
            <a:endParaRPr lang="en-DE" sz="1400" b="1" dirty="0" err="1"/>
          </a:p>
        </p:txBody>
      </p:sp>
      <p:sp>
        <p:nvSpPr>
          <p:cNvPr id="7" name="TextBox 6">
            <a:extLst>
              <a:ext uri="{FF2B5EF4-FFF2-40B4-BE49-F238E27FC236}">
                <a16:creationId xmlns:a16="http://schemas.microsoft.com/office/drawing/2014/main" id="{F904AB87-F4BB-4977-8D56-AA9979AE8709}"/>
              </a:ext>
            </a:extLst>
          </p:cNvPr>
          <p:cNvSpPr txBox="1"/>
          <p:nvPr/>
        </p:nvSpPr>
        <p:spPr>
          <a:xfrm>
            <a:off x="10067788" y="2492896"/>
            <a:ext cx="859531" cy="2208297"/>
          </a:xfrm>
          <a:prstGeom prst="rect">
            <a:avLst/>
          </a:prstGeom>
          <a:noFill/>
        </p:spPr>
        <p:txBody>
          <a:bodyPr wrap="none" rtlCol="0">
            <a:spAutoFit/>
          </a:bodyPr>
          <a:lstStyle/>
          <a:p>
            <a:pPr algn="l">
              <a:spcBef>
                <a:spcPts val="300"/>
              </a:spcBef>
            </a:pPr>
            <a:r>
              <a:rPr lang="en-GB" sz="1500" dirty="0"/>
              <a:t>20 </a:t>
            </a:r>
          </a:p>
          <a:p>
            <a:pPr algn="l">
              <a:spcBef>
                <a:spcPts val="300"/>
              </a:spcBef>
            </a:pPr>
            <a:r>
              <a:rPr lang="en-GB" sz="1500" dirty="0"/>
              <a:t>100</a:t>
            </a:r>
          </a:p>
          <a:p>
            <a:pPr algn="l">
              <a:spcBef>
                <a:spcPts val="300"/>
              </a:spcBef>
            </a:pPr>
            <a:r>
              <a:rPr lang="en-GB" sz="1500" dirty="0"/>
              <a:t>0,4 - 2</a:t>
            </a:r>
          </a:p>
          <a:p>
            <a:pPr algn="l">
              <a:spcBef>
                <a:spcPts val="300"/>
              </a:spcBef>
            </a:pPr>
            <a:r>
              <a:rPr lang="en-GB" sz="1500" dirty="0"/>
              <a:t>24 - 96</a:t>
            </a:r>
          </a:p>
          <a:p>
            <a:pPr algn="l">
              <a:spcBef>
                <a:spcPts val="300"/>
              </a:spcBef>
            </a:pPr>
            <a:r>
              <a:rPr lang="en-GB" sz="1500" dirty="0"/>
              <a:t>2 - 4</a:t>
            </a:r>
          </a:p>
          <a:p>
            <a:pPr algn="l">
              <a:spcBef>
                <a:spcPts val="300"/>
              </a:spcBef>
            </a:pPr>
            <a:r>
              <a:rPr lang="en-GB" sz="1500" dirty="0"/>
              <a:t>20 - 40</a:t>
            </a:r>
          </a:p>
          <a:p>
            <a:pPr algn="l">
              <a:spcBef>
                <a:spcPts val="300"/>
              </a:spcBef>
            </a:pPr>
            <a:r>
              <a:rPr lang="en-GB" sz="1500" dirty="0"/>
              <a:t>~3E+13</a:t>
            </a:r>
          </a:p>
          <a:p>
            <a:pPr algn="l">
              <a:spcBef>
                <a:spcPts val="300"/>
              </a:spcBef>
            </a:pPr>
            <a:endParaRPr lang="en-DE" sz="1500" dirty="0" err="1"/>
          </a:p>
        </p:txBody>
      </p:sp>
      <p:sp>
        <p:nvSpPr>
          <p:cNvPr id="8" name="TextBox 7">
            <a:extLst>
              <a:ext uri="{FF2B5EF4-FFF2-40B4-BE49-F238E27FC236}">
                <a16:creationId xmlns:a16="http://schemas.microsoft.com/office/drawing/2014/main" id="{2E5A1E7B-7505-4631-9D37-921817CB2203}"/>
              </a:ext>
            </a:extLst>
          </p:cNvPr>
          <p:cNvSpPr txBox="1"/>
          <p:nvPr/>
        </p:nvSpPr>
        <p:spPr>
          <a:xfrm>
            <a:off x="10945117" y="1760204"/>
            <a:ext cx="723275" cy="297004"/>
          </a:xfrm>
          <a:prstGeom prst="rect">
            <a:avLst/>
          </a:prstGeom>
          <a:noFill/>
        </p:spPr>
        <p:txBody>
          <a:bodyPr wrap="none" rtlCol="0">
            <a:spAutoFit/>
          </a:bodyPr>
          <a:lstStyle/>
          <a:p>
            <a:pPr algn="l">
              <a:lnSpc>
                <a:spcPct val="95000"/>
              </a:lnSpc>
            </a:pPr>
            <a:r>
              <a:rPr lang="en-GB" sz="1400" b="1" dirty="0"/>
              <a:t>HBS-II</a:t>
            </a:r>
            <a:endParaRPr lang="en-DE" sz="1400" b="1" dirty="0" err="1"/>
          </a:p>
        </p:txBody>
      </p:sp>
      <p:sp>
        <p:nvSpPr>
          <p:cNvPr id="9" name="TextBox 8">
            <a:extLst>
              <a:ext uri="{FF2B5EF4-FFF2-40B4-BE49-F238E27FC236}">
                <a16:creationId xmlns:a16="http://schemas.microsoft.com/office/drawing/2014/main" id="{4E156DEF-014E-4436-AC3E-9324704C7A05}"/>
              </a:ext>
            </a:extLst>
          </p:cNvPr>
          <p:cNvSpPr txBox="1"/>
          <p:nvPr/>
        </p:nvSpPr>
        <p:spPr>
          <a:xfrm>
            <a:off x="11028473" y="2492896"/>
            <a:ext cx="1148071" cy="2208297"/>
          </a:xfrm>
          <a:prstGeom prst="rect">
            <a:avLst/>
          </a:prstGeom>
          <a:noFill/>
        </p:spPr>
        <p:txBody>
          <a:bodyPr wrap="none" rtlCol="0">
            <a:spAutoFit/>
          </a:bodyPr>
          <a:lstStyle/>
          <a:p>
            <a:pPr algn="l">
              <a:spcBef>
                <a:spcPts val="300"/>
              </a:spcBef>
            </a:pPr>
            <a:r>
              <a:rPr lang="en-GB" sz="1500" dirty="0"/>
              <a:t>70 </a:t>
            </a:r>
          </a:p>
          <a:p>
            <a:pPr algn="l">
              <a:spcBef>
                <a:spcPts val="300"/>
              </a:spcBef>
            </a:pPr>
            <a:r>
              <a:rPr lang="en-GB" sz="1500" dirty="0"/>
              <a:t>100</a:t>
            </a:r>
          </a:p>
          <a:p>
            <a:pPr algn="l">
              <a:spcBef>
                <a:spcPts val="300"/>
              </a:spcBef>
            </a:pPr>
            <a:r>
              <a:rPr lang="en-GB" sz="1500" dirty="0"/>
              <a:t>0,16 – 0,67</a:t>
            </a:r>
          </a:p>
          <a:p>
            <a:pPr algn="l">
              <a:spcBef>
                <a:spcPts val="300"/>
              </a:spcBef>
            </a:pPr>
            <a:r>
              <a:rPr lang="en-GB" sz="1500" dirty="0"/>
              <a:t>24, 96</a:t>
            </a:r>
          </a:p>
          <a:p>
            <a:pPr algn="l">
              <a:spcBef>
                <a:spcPts val="300"/>
              </a:spcBef>
            </a:pPr>
            <a:r>
              <a:rPr lang="en-GB" sz="1500" dirty="0"/>
              <a:t>1,6</a:t>
            </a:r>
          </a:p>
          <a:p>
            <a:pPr algn="l">
              <a:spcBef>
                <a:spcPts val="300"/>
              </a:spcBef>
            </a:pPr>
            <a:r>
              <a:rPr lang="en-GB" sz="1500" dirty="0"/>
              <a:t>100</a:t>
            </a:r>
          </a:p>
          <a:p>
            <a:pPr algn="l">
              <a:spcBef>
                <a:spcPts val="300"/>
              </a:spcBef>
            </a:pPr>
            <a:r>
              <a:rPr lang="en-GB" sz="1500" dirty="0"/>
              <a:t>~E+15</a:t>
            </a:r>
          </a:p>
          <a:p>
            <a:pPr algn="l">
              <a:spcBef>
                <a:spcPts val="300"/>
              </a:spcBef>
            </a:pPr>
            <a:endParaRPr lang="en-DE" sz="1500" dirty="0" err="1"/>
          </a:p>
        </p:txBody>
      </p:sp>
      <p:cxnSp>
        <p:nvCxnSpPr>
          <p:cNvPr id="13" name="Straight Connector 12">
            <a:extLst>
              <a:ext uri="{FF2B5EF4-FFF2-40B4-BE49-F238E27FC236}">
                <a16:creationId xmlns:a16="http://schemas.microsoft.com/office/drawing/2014/main" id="{07A3F652-D20F-4C8C-88E9-D1C78D7F6408}"/>
              </a:ext>
            </a:extLst>
          </p:cNvPr>
          <p:cNvCxnSpPr>
            <a:cxnSpLocks/>
          </p:cNvCxnSpPr>
          <p:nvPr/>
        </p:nvCxnSpPr>
        <p:spPr>
          <a:xfrm>
            <a:off x="103762" y="2499474"/>
            <a:ext cx="1207278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9309180-9BD3-46E0-9D22-5D001231EFDC}"/>
              </a:ext>
            </a:extLst>
          </p:cNvPr>
          <p:cNvCxnSpPr>
            <a:cxnSpLocks/>
          </p:cNvCxnSpPr>
          <p:nvPr/>
        </p:nvCxnSpPr>
        <p:spPr>
          <a:xfrm>
            <a:off x="103762" y="3841314"/>
            <a:ext cx="1207278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B558847-36EC-4FD3-9488-817C20723D1E}"/>
              </a:ext>
            </a:extLst>
          </p:cNvPr>
          <p:cNvCxnSpPr>
            <a:cxnSpLocks/>
          </p:cNvCxnSpPr>
          <p:nvPr/>
        </p:nvCxnSpPr>
        <p:spPr>
          <a:xfrm>
            <a:off x="103762" y="4371682"/>
            <a:ext cx="1207278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FA0FD61-519B-4079-BC34-E2255B61D594}"/>
              </a:ext>
            </a:extLst>
          </p:cNvPr>
          <p:cNvCxnSpPr>
            <a:cxnSpLocks/>
          </p:cNvCxnSpPr>
          <p:nvPr/>
        </p:nvCxnSpPr>
        <p:spPr>
          <a:xfrm>
            <a:off x="103762" y="4653136"/>
            <a:ext cx="1207278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3BC9EBB-531A-4A4B-A197-0C1832A361AB}"/>
              </a:ext>
            </a:extLst>
          </p:cNvPr>
          <p:cNvCxnSpPr>
            <a:cxnSpLocks/>
          </p:cNvCxnSpPr>
          <p:nvPr/>
        </p:nvCxnSpPr>
        <p:spPr>
          <a:xfrm>
            <a:off x="103762" y="4908628"/>
            <a:ext cx="1207278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4723F1D-E9C8-45A2-AC4C-6E62E2FB56DE}"/>
              </a:ext>
            </a:extLst>
          </p:cNvPr>
          <p:cNvCxnSpPr>
            <a:cxnSpLocks/>
          </p:cNvCxnSpPr>
          <p:nvPr/>
        </p:nvCxnSpPr>
        <p:spPr>
          <a:xfrm>
            <a:off x="103762" y="5195660"/>
            <a:ext cx="1207278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B623BB6-5FC3-471D-A05B-7BCBA3DE177A}"/>
              </a:ext>
            </a:extLst>
          </p:cNvPr>
          <p:cNvCxnSpPr>
            <a:cxnSpLocks/>
          </p:cNvCxnSpPr>
          <p:nvPr/>
        </p:nvCxnSpPr>
        <p:spPr>
          <a:xfrm>
            <a:off x="5637640" y="2243332"/>
            <a:ext cx="0" cy="295232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659A25-96E3-4078-8980-7204518C064D}"/>
              </a:ext>
            </a:extLst>
          </p:cNvPr>
          <p:cNvCxnSpPr>
            <a:cxnSpLocks/>
          </p:cNvCxnSpPr>
          <p:nvPr/>
        </p:nvCxnSpPr>
        <p:spPr>
          <a:xfrm>
            <a:off x="7064994" y="2243167"/>
            <a:ext cx="0" cy="295232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BD7462B-BB5D-4B9B-B382-33CE4DC44F6F}"/>
              </a:ext>
            </a:extLst>
          </p:cNvPr>
          <p:cNvCxnSpPr>
            <a:cxnSpLocks/>
          </p:cNvCxnSpPr>
          <p:nvPr/>
        </p:nvCxnSpPr>
        <p:spPr>
          <a:xfrm>
            <a:off x="8491998" y="2249745"/>
            <a:ext cx="0" cy="295232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6B83A5E-448A-4193-9361-E962C2246C4F}"/>
              </a:ext>
            </a:extLst>
          </p:cNvPr>
          <p:cNvCxnSpPr>
            <a:cxnSpLocks/>
          </p:cNvCxnSpPr>
          <p:nvPr/>
        </p:nvCxnSpPr>
        <p:spPr>
          <a:xfrm>
            <a:off x="9958120" y="2250524"/>
            <a:ext cx="0" cy="295232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25" name="Grafik 51">
            <a:extLst>
              <a:ext uri="{FF2B5EF4-FFF2-40B4-BE49-F238E27FC236}">
                <a16:creationId xmlns:a16="http://schemas.microsoft.com/office/drawing/2014/main" id="{5593B4DB-88D6-4104-BFE9-0F4E536E7EE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96000" y="5980883"/>
            <a:ext cx="1071115" cy="652156"/>
          </a:xfrm>
          <a:prstGeom prst="rect">
            <a:avLst/>
          </a:prstGeom>
          <a:solidFill>
            <a:schemeClr val="bg1"/>
          </a:solidFill>
        </p:spPr>
      </p:pic>
      <p:pic>
        <p:nvPicPr>
          <p:cNvPr id="26" name="Picture 2" descr="newsletter">
            <a:extLst>
              <a:ext uri="{FF2B5EF4-FFF2-40B4-BE49-F238E27FC236}">
                <a16:creationId xmlns:a16="http://schemas.microsoft.com/office/drawing/2014/main" id="{3CE75049-1465-4DF5-BDC8-097C1C40FB04}"/>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439816" y="5971572"/>
            <a:ext cx="1455665" cy="584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18775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Gerader Verbinder 2">
            <a:extLst>
              <a:ext uri="{FF2B5EF4-FFF2-40B4-BE49-F238E27FC236}">
                <a16:creationId xmlns:a16="http://schemas.microsoft.com/office/drawing/2014/main" id="{6310FCF7-1517-4337-A330-7625B0F02FE9}"/>
              </a:ext>
            </a:extLst>
          </p:cNvPr>
          <p:cNvCxnSpPr/>
          <p:nvPr/>
        </p:nvCxnSpPr>
        <p:spPr>
          <a:xfrm>
            <a:off x="1712910" y="3070238"/>
            <a:ext cx="360" cy="398160"/>
          </a:xfrm>
          <a:prstGeom prst="straightConnector1">
            <a:avLst/>
          </a:prstGeom>
          <a:ln w="28575">
            <a:solidFill>
              <a:srgbClr val="000000"/>
            </a:solidFill>
          </a:ln>
        </p:spPr>
      </p:cxnSp>
      <p:sp>
        <p:nvSpPr>
          <p:cNvPr id="6" name="Rechteck 4">
            <a:extLst>
              <a:ext uri="{FF2B5EF4-FFF2-40B4-BE49-F238E27FC236}">
                <a16:creationId xmlns:a16="http://schemas.microsoft.com/office/drawing/2014/main" id="{34CE9876-9B19-47C3-9573-21B35803CC12}"/>
              </a:ext>
            </a:extLst>
          </p:cNvPr>
          <p:cNvSpPr/>
          <p:nvPr/>
        </p:nvSpPr>
        <p:spPr>
          <a:xfrm>
            <a:off x="271975" y="1920570"/>
            <a:ext cx="1987656" cy="1125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457200">
              <a:lnSpc>
                <a:spcPct val="110000"/>
              </a:lnSpc>
            </a:pPr>
            <a:r>
              <a:rPr lang="de-DE" sz="2000" b="1" strike="noStrike" spc="-1" dirty="0">
                <a:solidFill>
                  <a:schemeClr val="dk1"/>
                </a:solidFill>
                <a:latin typeface="Arial"/>
              </a:rPr>
              <a:t>TDR Finished</a:t>
            </a:r>
            <a:endParaRPr lang="en-US" sz="2000" b="0" strike="noStrike" spc="-1" dirty="0">
              <a:solidFill>
                <a:srgbClr val="000000"/>
              </a:solidFill>
              <a:latin typeface="Calibri"/>
            </a:endParaRPr>
          </a:p>
          <a:p>
            <a:pPr algn="ctr" defTabSz="457200">
              <a:lnSpc>
                <a:spcPct val="110000"/>
              </a:lnSpc>
            </a:pPr>
            <a:r>
              <a:rPr lang="de-DE" sz="2000" b="1" strike="noStrike" spc="-1" dirty="0">
                <a:solidFill>
                  <a:schemeClr val="dk1"/>
                </a:solidFill>
                <a:latin typeface="Arial"/>
              </a:rPr>
              <a:t>HBS</a:t>
            </a:r>
            <a:endParaRPr lang="en-US" sz="2000" b="0" strike="noStrike" spc="-1" dirty="0">
              <a:solidFill>
                <a:srgbClr val="000000"/>
              </a:solidFill>
              <a:latin typeface="Calibri"/>
            </a:endParaRPr>
          </a:p>
        </p:txBody>
      </p:sp>
      <p:sp>
        <p:nvSpPr>
          <p:cNvPr id="8" name="Grafik 2">
            <a:extLst>
              <a:ext uri="{FF2B5EF4-FFF2-40B4-BE49-F238E27FC236}">
                <a16:creationId xmlns:a16="http://schemas.microsoft.com/office/drawing/2014/main" id="{6C90CBB3-5142-4985-9F39-987A07A4339C}"/>
              </a:ext>
            </a:extLst>
          </p:cNvPr>
          <p:cNvSpPr/>
          <p:nvPr/>
        </p:nvSpPr>
        <p:spPr>
          <a:xfrm>
            <a:off x="1055440" y="3501008"/>
            <a:ext cx="1404000" cy="397800"/>
          </a:xfrm>
          <a:custGeom>
            <a:avLst/>
            <a:gdLst>
              <a:gd name="textAreaLeft" fmla="*/ 0 w 1673280"/>
              <a:gd name="textAreaRight" fmla="*/ 1673640 w 1673280"/>
              <a:gd name="textAreaTop" fmla="*/ 0 h 397800"/>
              <a:gd name="textAreaBottom" fmla="*/ 398160 h 397800"/>
            </a:gdLst>
            <a:ahLst/>
            <a:cxnLst/>
            <a:rect l="textAreaLeft" t="textAreaTop" r="textAreaRight" b="textAreaBottom"/>
            <a:pathLst>
              <a:path w="2265246" h="538829">
                <a:moveTo>
                  <a:pt x="39171" y="-286"/>
                </a:moveTo>
                <a:cubicBezTo>
                  <a:pt x="-6168" y="-286"/>
                  <a:pt x="-13026" y="20955"/>
                  <a:pt x="23931" y="47339"/>
                </a:cubicBezTo>
                <a:lnTo>
                  <a:pt x="263199" y="217742"/>
                </a:lnTo>
                <a:cubicBezTo>
                  <a:pt x="300060" y="244031"/>
                  <a:pt x="300346" y="286988"/>
                  <a:pt x="263770" y="313754"/>
                </a:cubicBezTo>
                <a:lnTo>
                  <a:pt x="23264" y="490061"/>
                </a:lnTo>
                <a:cubicBezTo>
                  <a:pt x="-13312" y="516827"/>
                  <a:pt x="-6168" y="538544"/>
                  <a:pt x="39171" y="538544"/>
                </a:cubicBezTo>
                <a:lnTo>
                  <a:pt x="1848921" y="538544"/>
                </a:lnTo>
                <a:cubicBezTo>
                  <a:pt x="1901775" y="536181"/>
                  <a:pt x="1953048" y="519741"/>
                  <a:pt x="1997415" y="490919"/>
                </a:cubicBezTo>
                <a:lnTo>
                  <a:pt x="2237636" y="317373"/>
                </a:lnTo>
                <a:cubicBezTo>
                  <a:pt x="2274307" y="290894"/>
                  <a:pt x="2274307" y="247841"/>
                  <a:pt x="2237636" y="221361"/>
                </a:cubicBezTo>
                <a:lnTo>
                  <a:pt x="1997701" y="48006"/>
                </a:lnTo>
                <a:cubicBezTo>
                  <a:pt x="1953334" y="19184"/>
                  <a:pt x="1902061" y="2743"/>
                  <a:pt x="1849206" y="381"/>
                </a:cubicBezTo>
                <a:close/>
              </a:path>
            </a:pathLst>
          </a:custGeom>
          <a:solidFill>
            <a:srgbClr val="023D6B"/>
          </a:solidFill>
          <a:ln w="9525">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defTabSz="457200">
              <a:lnSpc>
                <a:spcPct val="100000"/>
              </a:lnSpc>
            </a:pPr>
            <a:r>
              <a:rPr lang="de-DE" sz="2000" b="1" strike="noStrike" spc="-1" dirty="0">
                <a:solidFill>
                  <a:schemeClr val="lt1"/>
                </a:solidFill>
                <a:latin typeface="Arial"/>
              </a:rPr>
              <a:t>2023</a:t>
            </a:r>
            <a:endParaRPr lang="en-US" sz="2000" b="0" strike="noStrike" spc="-1" dirty="0">
              <a:solidFill>
                <a:srgbClr val="FFFFFF"/>
              </a:solidFill>
              <a:latin typeface="Calibri"/>
            </a:endParaRPr>
          </a:p>
        </p:txBody>
      </p:sp>
      <p:sp>
        <p:nvSpPr>
          <p:cNvPr id="9" name="Grafik 11">
            <a:extLst>
              <a:ext uri="{FF2B5EF4-FFF2-40B4-BE49-F238E27FC236}">
                <a16:creationId xmlns:a16="http://schemas.microsoft.com/office/drawing/2014/main" id="{6D9D67AA-7BE1-49DA-94FC-F7FD216779EF}"/>
              </a:ext>
            </a:extLst>
          </p:cNvPr>
          <p:cNvSpPr/>
          <p:nvPr/>
        </p:nvSpPr>
        <p:spPr>
          <a:xfrm>
            <a:off x="2382310" y="3501008"/>
            <a:ext cx="1404000" cy="397800"/>
          </a:xfrm>
          <a:custGeom>
            <a:avLst/>
            <a:gdLst>
              <a:gd name="textAreaLeft" fmla="*/ 0 w 1673280"/>
              <a:gd name="textAreaRight" fmla="*/ 1673640 w 1673280"/>
              <a:gd name="textAreaTop" fmla="*/ 0 h 397800"/>
              <a:gd name="textAreaBottom" fmla="*/ 398160 h 397800"/>
            </a:gdLst>
            <a:ahLst/>
            <a:cxnLst/>
            <a:rect l="textAreaLeft" t="textAreaTop" r="textAreaRight" b="textAreaBottom"/>
            <a:pathLst>
              <a:path w="2265246" h="538829">
                <a:moveTo>
                  <a:pt x="39171" y="-286"/>
                </a:moveTo>
                <a:cubicBezTo>
                  <a:pt x="-6168" y="-286"/>
                  <a:pt x="-13026" y="20955"/>
                  <a:pt x="23931" y="47339"/>
                </a:cubicBezTo>
                <a:lnTo>
                  <a:pt x="263199" y="217742"/>
                </a:lnTo>
                <a:cubicBezTo>
                  <a:pt x="300060" y="244031"/>
                  <a:pt x="300346" y="286988"/>
                  <a:pt x="263770" y="313754"/>
                </a:cubicBezTo>
                <a:lnTo>
                  <a:pt x="23264" y="490061"/>
                </a:lnTo>
                <a:cubicBezTo>
                  <a:pt x="-13312" y="516827"/>
                  <a:pt x="-6168" y="538544"/>
                  <a:pt x="39171" y="538544"/>
                </a:cubicBezTo>
                <a:lnTo>
                  <a:pt x="1848921" y="538544"/>
                </a:lnTo>
                <a:cubicBezTo>
                  <a:pt x="1901775" y="536181"/>
                  <a:pt x="1953048" y="519741"/>
                  <a:pt x="1997415" y="490919"/>
                </a:cubicBezTo>
                <a:lnTo>
                  <a:pt x="2237636" y="317373"/>
                </a:lnTo>
                <a:cubicBezTo>
                  <a:pt x="2274307" y="290894"/>
                  <a:pt x="2274307" y="247841"/>
                  <a:pt x="2237636" y="221361"/>
                </a:cubicBezTo>
                <a:lnTo>
                  <a:pt x="1997701" y="48006"/>
                </a:lnTo>
                <a:cubicBezTo>
                  <a:pt x="1953334" y="19184"/>
                  <a:pt x="1902061" y="2743"/>
                  <a:pt x="1849206" y="381"/>
                </a:cubicBezTo>
                <a:close/>
              </a:path>
            </a:pathLst>
          </a:custGeom>
          <a:solidFill>
            <a:srgbClr val="023D6B"/>
          </a:solidFill>
          <a:ln w="9525">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defTabSz="457200">
              <a:lnSpc>
                <a:spcPct val="100000"/>
              </a:lnSpc>
            </a:pPr>
            <a:r>
              <a:rPr lang="de-DE" sz="2000" b="1" strike="noStrike" spc="-1" dirty="0">
                <a:solidFill>
                  <a:schemeClr val="lt1"/>
                </a:solidFill>
                <a:latin typeface="Arial"/>
              </a:rPr>
              <a:t>2024</a:t>
            </a:r>
            <a:endParaRPr lang="en-US" sz="2000" b="0" strike="noStrike" spc="-1" dirty="0">
              <a:solidFill>
                <a:srgbClr val="FFFFFF"/>
              </a:solidFill>
              <a:latin typeface="Calibri"/>
            </a:endParaRPr>
          </a:p>
        </p:txBody>
      </p:sp>
      <p:sp>
        <p:nvSpPr>
          <p:cNvPr id="10" name="Grafik 14">
            <a:extLst>
              <a:ext uri="{FF2B5EF4-FFF2-40B4-BE49-F238E27FC236}">
                <a16:creationId xmlns:a16="http://schemas.microsoft.com/office/drawing/2014/main" id="{5FC84FE9-7776-4ACF-9AE0-A9B13F8C09BB}"/>
              </a:ext>
            </a:extLst>
          </p:cNvPr>
          <p:cNvSpPr/>
          <p:nvPr/>
        </p:nvSpPr>
        <p:spPr>
          <a:xfrm>
            <a:off x="3709180" y="3501008"/>
            <a:ext cx="1404000" cy="397800"/>
          </a:xfrm>
          <a:custGeom>
            <a:avLst/>
            <a:gdLst>
              <a:gd name="textAreaLeft" fmla="*/ 0 w 1673280"/>
              <a:gd name="textAreaRight" fmla="*/ 1673640 w 1673280"/>
              <a:gd name="textAreaTop" fmla="*/ 0 h 397800"/>
              <a:gd name="textAreaBottom" fmla="*/ 398160 h 397800"/>
            </a:gdLst>
            <a:ahLst/>
            <a:cxnLst/>
            <a:rect l="textAreaLeft" t="textAreaTop" r="textAreaRight" b="textAreaBottom"/>
            <a:pathLst>
              <a:path w="2265246" h="538829">
                <a:moveTo>
                  <a:pt x="39171" y="-286"/>
                </a:moveTo>
                <a:cubicBezTo>
                  <a:pt x="-6168" y="-286"/>
                  <a:pt x="-13026" y="20955"/>
                  <a:pt x="23931" y="47339"/>
                </a:cubicBezTo>
                <a:lnTo>
                  <a:pt x="263199" y="217742"/>
                </a:lnTo>
                <a:cubicBezTo>
                  <a:pt x="300060" y="244031"/>
                  <a:pt x="300346" y="286988"/>
                  <a:pt x="263770" y="313754"/>
                </a:cubicBezTo>
                <a:lnTo>
                  <a:pt x="23264" y="490061"/>
                </a:lnTo>
                <a:cubicBezTo>
                  <a:pt x="-13312" y="516827"/>
                  <a:pt x="-6168" y="538544"/>
                  <a:pt x="39171" y="538544"/>
                </a:cubicBezTo>
                <a:lnTo>
                  <a:pt x="1848921" y="538544"/>
                </a:lnTo>
                <a:cubicBezTo>
                  <a:pt x="1901775" y="536181"/>
                  <a:pt x="1953048" y="519741"/>
                  <a:pt x="1997415" y="490919"/>
                </a:cubicBezTo>
                <a:lnTo>
                  <a:pt x="2237636" y="317373"/>
                </a:lnTo>
                <a:cubicBezTo>
                  <a:pt x="2274307" y="290894"/>
                  <a:pt x="2274307" y="247841"/>
                  <a:pt x="2237636" y="221361"/>
                </a:cubicBezTo>
                <a:lnTo>
                  <a:pt x="1997701" y="48006"/>
                </a:lnTo>
                <a:cubicBezTo>
                  <a:pt x="1953334" y="19184"/>
                  <a:pt x="1902061" y="2743"/>
                  <a:pt x="1849206" y="381"/>
                </a:cubicBezTo>
                <a:close/>
              </a:path>
            </a:pathLst>
          </a:custGeom>
          <a:solidFill>
            <a:srgbClr val="023D6B"/>
          </a:solidFill>
          <a:ln w="9525">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defTabSz="457200">
              <a:lnSpc>
                <a:spcPct val="100000"/>
              </a:lnSpc>
            </a:pPr>
            <a:r>
              <a:rPr lang="de-DE" sz="2000" b="1" strike="noStrike" spc="-1" dirty="0">
                <a:solidFill>
                  <a:schemeClr val="lt1"/>
                </a:solidFill>
                <a:latin typeface="Arial"/>
              </a:rPr>
              <a:t>2025</a:t>
            </a:r>
            <a:endParaRPr lang="en-US" sz="2000" b="0" strike="noStrike" spc="-1" dirty="0">
              <a:solidFill>
                <a:srgbClr val="FFFFFF"/>
              </a:solidFill>
              <a:latin typeface="Calibri"/>
            </a:endParaRPr>
          </a:p>
        </p:txBody>
      </p:sp>
      <p:sp>
        <p:nvSpPr>
          <p:cNvPr id="11" name="Grafik 15">
            <a:extLst>
              <a:ext uri="{FF2B5EF4-FFF2-40B4-BE49-F238E27FC236}">
                <a16:creationId xmlns:a16="http://schemas.microsoft.com/office/drawing/2014/main" id="{BD9C42E4-D171-4C4F-AD49-C72B44755891}"/>
              </a:ext>
            </a:extLst>
          </p:cNvPr>
          <p:cNvSpPr/>
          <p:nvPr/>
        </p:nvSpPr>
        <p:spPr>
          <a:xfrm>
            <a:off x="6899590" y="3501008"/>
            <a:ext cx="1404000" cy="397800"/>
          </a:xfrm>
          <a:custGeom>
            <a:avLst/>
            <a:gdLst>
              <a:gd name="textAreaLeft" fmla="*/ 0 w 1673280"/>
              <a:gd name="textAreaRight" fmla="*/ 1673640 w 1673280"/>
              <a:gd name="textAreaTop" fmla="*/ 0 h 397800"/>
              <a:gd name="textAreaBottom" fmla="*/ 398160 h 397800"/>
            </a:gdLst>
            <a:ahLst/>
            <a:cxnLst/>
            <a:rect l="textAreaLeft" t="textAreaTop" r="textAreaRight" b="textAreaBottom"/>
            <a:pathLst>
              <a:path w="2265246" h="538829">
                <a:moveTo>
                  <a:pt x="39171" y="-286"/>
                </a:moveTo>
                <a:cubicBezTo>
                  <a:pt x="-6168" y="-286"/>
                  <a:pt x="-13026" y="20955"/>
                  <a:pt x="23931" y="47339"/>
                </a:cubicBezTo>
                <a:lnTo>
                  <a:pt x="263199" y="217742"/>
                </a:lnTo>
                <a:cubicBezTo>
                  <a:pt x="300060" y="244031"/>
                  <a:pt x="300346" y="286988"/>
                  <a:pt x="263770" y="313754"/>
                </a:cubicBezTo>
                <a:lnTo>
                  <a:pt x="23264" y="490061"/>
                </a:lnTo>
                <a:cubicBezTo>
                  <a:pt x="-13312" y="516827"/>
                  <a:pt x="-6168" y="538544"/>
                  <a:pt x="39171" y="538544"/>
                </a:cubicBezTo>
                <a:lnTo>
                  <a:pt x="1848921" y="538544"/>
                </a:lnTo>
                <a:cubicBezTo>
                  <a:pt x="1901775" y="536181"/>
                  <a:pt x="1953048" y="519741"/>
                  <a:pt x="1997415" y="490919"/>
                </a:cubicBezTo>
                <a:lnTo>
                  <a:pt x="2237636" y="317373"/>
                </a:lnTo>
                <a:cubicBezTo>
                  <a:pt x="2274307" y="290894"/>
                  <a:pt x="2274307" y="247841"/>
                  <a:pt x="2237636" y="221361"/>
                </a:cubicBezTo>
                <a:lnTo>
                  <a:pt x="1997701" y="48006"/>
                </a:lnTo>
                <a:cubicBezTo>
                  <a:pt x="1953334" y="19184"/>
                  <a:pt x="1902061" y="2743"/>
                  <a:pt x="1849206" y="381"/>
                </a:cubicBezTo>
                <a:close/>
              </a:path>
            </a:pathLst>
          </a:custGeom>
          <a:solidFill>
            <a:srgbClr val="023D6B"/>
          </a:solidFill>
          <a:ln w="9525">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defTabSz="457200">
              <a:lnSpc>
                <a:spcPct val="100000"/>
              </a:lnSpc>
            </a:pPr>
            <a:r>
              <a:rPr lang="de-DE" sz="2000" b="1" strike="noStrike" spc="-1" dirty="0">
                <a:solidFill>
                  <a:schemeClr val="lt1"/>
                </a:solidFill>
                <a:latin typeface="Arial"/>
              </a:rPr>
              <a:t>202X</a:t>
            </a:r>
            <a:endParaRPr lang="en-US" sz="2000" b="0" strike="noStrike" spc="-1" dirty="0">
              <a:solidFill>
                <a:srgbClr val="FFFFFF"/>
              </a:solidFill>
              <a:latin typeface="Calibri"/>
            </a:endParaRPr>
          </a:p>
        </p:txBody>
      </p:sp>
      <p:pic>
        <p:nvPicPr>
          <p:cNvPr id="21" name="Picture 36">
            <a:extLst>
              <a:ext uri="{FF2B5EF4-FFF2-40B4-BE49-F238E27FC236}">
                <a16:creationId xmlns:a16="http://schemas.microsoft.com/office/drawing/2014/main" id="{950754AD-A4A8-4410-8358-751A7FBE3BCB}"/>
              </a:ext>
            </a:extLst>
          </p:cNvPr>
          <p:cNvPicPr/>
          <p:nvPr/>
        </p:nvPicPr>
        <p:blipFill>
          <a:blip r:embed="rId2"/>
          <a:srcRect l="71543" b="10697"/>
          <a:stretch/>
        </p:blipFill>
        <p:spPr>
          <a:xfrm>
            <a:off x="560782" y="124157"/>
            <a:ext cx="1193760" cy="1663560"/>
          </a:xfrm>
          <a:prstGeom prst="rect">
            <a:avLst/>
          </a:prstGeom>
          <a:noFill/>
          <a:ln w="0">
            <a:noFill/>
          </a:ln>
        </p:spPr>
      </p:pic>
      <p:sp>
        <p:nvSpPr>
          <p:cNvPr id="23" name="Grafik 18">
            <a:extLst>
              <a:ext uri="{FF2B5EF4-FFF2-40B4-BE49-F238E27FC236}">
                <a16:creationId xmlns:a16="http://schemas.microsoft.com/office/drawing/2014/main" id="{0407D5B0-0040-4369-9D18-CF053847DFF4}"/>
              </a:ext>
            </a:extLst>
          </p:cNvPr>
          <p:cNvSpPr/>
          <p:nvPr/>
        </p:nvSpPr>
        <p:spPr>
          <a:xfrm>
            <a:off x="5036050" y="3501008"/>
            <a:ext cx="1404000" cy="397800"/>
          </a:xfrm>
          <a:custGeom>
            <a:avLst/>
            <a:gdLst>
              <a:gd name="textAreaLeft" fmla="*/ 0 w 1673280"/>
              <a:gd name="textAreaRight" fmla="*/ 1673640 w 1673280"/>
              <a:gd name="textAreaTop" fmla="*/ 0 h 397800"/>
              <a:gd name="textAreaBottom" fmla="*/ 398160 h 397800"/>
            </a:gdLst>
            <a:ahLst/>
            <a:cxnLst/>
            <a:rect l="textAreaLeft" t="textAreaTop" r="textAreaRight" b="textAreaBottom"/>
            <a:pathLst>
              <a:path w="2265246" h="538829">
                <a:moveTo>
                  <a:pt x="39171" y="-286"/>
                </a:moveTo>
                <a:cubicBezTo>
                  <a:pt x="-6168" y="-286"/>
                  <a:pt x="-13026" y="20955"/>
                  <a:pt x="23931" y="47339"/>
                </a:cubicBezTo>
                <a:lnTo>
                  <a:pt x="263199" y="217742"/>
                </a:lnTo>
                <a:cubicBezTo>
                  <a:pt x="300060" y="244031"/>
                  <a:pt x="300346" y="286988"/>
                  <a:pt x="263770" y="313754"/>
                </a:cubicBezTo>
                <a:lnTo>
                  <a:pt x="23264" y="490061"/>
                </a:lnTo>
                <a:cubicBezTo>
                  <a:pt x="-13312" y="516827"/>
                  <a:pt x="-6168" y="538544"/>
                  <a:pt x="39171" y="538544"/>
                </a:cubicBezTo>
                <a:lnTo>
                  <a:pt x="1848921" y="538544"/>
                </a:lnTo>
                <a:cubicBezTo>
                  <a:pt x="1901775" y="536181"/>
                  <a:pt x="1953048" y="519741"/>
                  <a:pt x="1997415" y="490919"/>
                </a:cubicBezTo>
                <a:lnTo>
                  <a:pt x="2237636" y="317373"/>
                </a:lnTo>
                <a:cubicBezTo>
                  <a:pt x="2274307" y="290894"/>
                  <a:pt x="2274307" y="247841"/>
                  <a:pt x="2237636" y="221361"/>
                </a:cubicBezTo>
                <a:lnTo>
                  <a:pt x="1997701" y="48006"/>
                </a:lnTo>
                <a:cubicBezTo>
                  <a:pt x="1953334" y="19184"/>
                  <a:pt x="1902061" y="2743"/>
                  <a:pt x="1849206" y="381"/>
                </a:cubicBezTo>
                <a:close/>
              </a:path>
            </a:pathLst>
          </a:custGeom>
          <a:solidFill>
            <a:srgbClr val="023D6B"/>
          </a:solidFill>
          <a:ln w="9525">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defTabSz="457200">
              <a:lnSpc>
                <a:spcPct val="100000"/>
              </a:lnSpc>
            </a:pPr>
            <a:r>
              <a:rPr lang="de-DE" sz="2000" b="1" strike="noStrike" spc="-1" dirty="0">
                <a:solidFill>
                  <a:schemeClr val="lt1"/>
                </a:solidFill>
                <a:latin typeface="Arial"/>
              </a:rPr>
              <a:t>2026</a:t>
            </a:r>
            <a:endParaRPr lang="en-US" sz="2000" b="0" strike="noStrike" spc="-1" dirty="0">
              <a:solidFill>
                <a:srgbClr val="FFFFFF"/>
              </a:solidFill>
              <a:latin typeface="Calibri"/>
            </a:endParaRPr>
          </a:p>
        </p:txBody>
      </p:sp>
      <p:sp>
        <p:nvSpPr>
          <p:cNvPr id="28" name="Rechteck 4">
            <a:extLst>
              <a:ext uri="{FF2B5EF4-FFF2-40B4-BE49-F238E27FC236}">
                <a16:creationId xmlns:a16="http://schemas.microsoft.com/office/drawing/2014/main" id="{F8DF64B8-7A01-48DE-B284-10019EA64ED3}"/>
              </a:ext>
            </a:extLst>
          </p:cNvPr>
          <p:cNvSpPr/>
          <p:nvPr/>
        </p:nvSpPr>
        <p:spPr>
          <a:xfrm>
            <a:off x="1991690" y="4512859"/>
            <a:ext cx="1987656" cy="112141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457200">
              <a:lnSpc>
                <a:spcPct val="110000"/>
              </a:lnSpc>
            </a:pPr>
            <a:r>
              <a:rPr lang="en-GB" sz="2000" b="1" strike="noStrike" spc="-1" dirty="0">
                <a:solidFill>
                  <a:schemeClr val="dk1"/>
                </a:solidFill>
                <a:latin typeface="Arial"/>
              </a:rPr>
              <a:t>JULIC Neutron </a:t>
            </a:r>
            <a:br>
              <a:rPr lang="en-GB" sz="2000" b="1" strike="noStrike" spc="-1" dirty="0">
                <a:solidFill>
                  <a:schemeClr val="dk1"/>
                </a:solidFill>
                <a:latin typeface="Arial"/>
              </a:rPr>
            </a:br>
            <a:r>
              <a:rPr lang="en-GB" sz="2000" b="1" strike="noStrike" spc="-1" dirty="0">
                <a:solidFill>
                  <a:schemeClr val="dk1"/>
                </a:solidFill>
                <a:latin typeface="Arial"/>
              </a:rPr>
              <a:t>Platform</a:t>
            </a:r>
            <a:endParaRPr lang="en-US" sz="2000" b="0" strike="noStrike" spc="-1" dirty="0">
              <a:solidFill>
                <a:srgbClr val="000000"/>
              </a:solidFill>
              <a:latin typeface="Calibri"/>
            </a:endParaRPr>
          </a:p>
        </p:txBody>
      </p:sp>
      <p:pic>
        <p:nvPicPr>
          <p:cNvPr id="37" name="Picture 36">
            <a:extLst>
              <a:ext uri="{FF2B5EF4-FFF2-40B4-BE49-F238E27FC236}">
                <a16:creationId xmlns:a16="http://schemas.microsoft.com/office/drawing/2014/main" id="{D3CD573C-5354-4A0F-AAB7-1C90CF685CFC}"/>
              </a:ext>
            </a:extLst>
          </p:cNvPr>
          <p:cNvPicPr>
            <a:picLocks noChangeAspect="1"/>
          </p:cNvPicPr>
          <p:nvPr/>
        </p:nvPicPr>
        <p:blipFill>
          <a:blip r:embed="rId3"/>
          <a:stretch>
            <a:fillRect/>
          </a:stretch>
        </p:blipFill>
        <p:spPr>
          <a:xfrm>
            <a:off x="88560" y="4546670"/>
            <a:ext cx="1840374" cy="1218090"/>
          </a:xfrm>
          <a:prstGeom prst="rect">
            <a:avLst/>
          </a:prstGeom>
        </p:spPr>
      </p:pic>
      <p:pic>
        <p:nvPicPr>
          <p:cNvPr id="38" name="Picture 37">
            <a:extLst>
              <a:ext uri="{FF2B5EF4-FFF2-40B4-BE49-F238E27FC236}">
                <a16:creationId xmlns:a16="http://schemas.microsoft.com/office/drawing/2014/main" id="{C9089486-4418-4E26-B4AC-44B3271CB2F2}"/>
              </a:ext>
            </a:extLst>
          </p:cNvPr>
          <p:cNvPicPr>
            <a:picLocks noChangeAspect="1"/>
          </p:cNvPicPr>
          <p:nvPr/>
        </p:nvPicPr>
        <p:blipFill>
          <a:blip r:embed="rId4"/>
          <a:stretch>
            <a:fillRect/>
          </a:stretch>
        </p:blipFill>
        <p:spPr>
          <a:xfrm>
            <a:off x="1712910" y="3974239"/>
            <a:ext cx="1800199" cy="538620"/>
          </a:xfrm>
          <a:prstGeom prst="rect">
            <a:avLst/>
          </a:prstGeom>
        </p:spPr>
      </p:pic>
      <p:pic>
        <p:nvPicPr>
          <p:cNvPr id="39" name="Picture 38">
            <a:extLst>
              <a:ext uri="{FF2B5EF4-FFF2-40B4-BE49-F238E27FC236}">
                <a16:creationId xmlns:a16="http://schemas.microsoft.com/office/drawing/2014/main" id="{F6753606-A75B-4C10-8C7C-E1711DEF61C5}"/>
              </a:ext>
            </a:extLst>
          </p:cNvPr>
          <p:cNvPicPr>
            <a:picLocks noChangeAspect="1"/>
          </p:cNvPicPr>
          <p:nvPr/>
        </p:nvPicPr>
        <p:blipFill>
          <a:blip r:embed="rId4"/>
          <a:stretch>
            <a:fillRect/>
          </a:stretch>
        </p:blipFill>
        <p:spPr>
          <a:xfrm rot="10800000">
            <a:off x="4306505" y="2972598"/>
            <a:ext cx="1887036" cy="538620"/>
          </a:xfrm>
          <a:prstGeom prst="rect">
            <a:avLst/>
          </a:prstGeom>
        </p:spPr>
      </p:pic>
      <p:sp>
        <p:nvSpPr>
          <p:cNvPr id="40" name="Rechteck 4">
            <a:extLst>
              <a:ext uri="{FF2B5EF4-FFF2-40B4-BE49-F238E27FC236}">
                <a16:creationId xmlns:a16="http://schemas.microsoft.com/office/drawing/2014/main" id="{D9F59DA6-20CB-42B7-93C1-8BAB3D5E57C3}"/>
              </a:ext>
            </a:extLst>
          </p:cNvPr>
          <p:cNvSpPr/>
          <p:nvPr/>
        </p:nvSpPr>
        <p:spPr>
          <a:xfrm>
            <a:off x="4674853" y="1920570"/>
            <a:ext cx="2432339" cy="112141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457200">
              <a:lnSpc>
                <a:spcPct val="110000"/>
              </a:lnSpc>
            </a:pPr>
            <a:r>
              <a:rPr lang="en-GB" sz="2000" b="1" strike="noStrike" spc="-1" dirty="0" err="1">
                <a:solidFill>
                  <a:schemeClr val="dk1"/>
                </a:solidFill>
                <a:latin typeface="Arial"/>
              </a:rPr>
              <a:t>HiCANS</a:t>
            </a:r>
            <a:r>
              <a:rPr lang="en-GB" sz="2000" b="1" strike="noStrike" spc="-1" dirty="0">
                <a:solidFill>
                  <a:schemeClr val="dk1"/>
                </a:solidFill>
                <a:latin typeface="Arial"/>
              </a:rPr>
              <a:t> Neutron Platform </a:t>
            </a:r>
            <a:r>
              <a:rPr lang="en-GB" sz="2000" b="1" spc="-1" dirty="0">
                <a:solidFill>
                  <a:schemeClr val="dk1"/>
                </a:solidFill>
                <a:latin typeface="Arial"/>
              </a:rPr>
              <a:t>Setup </a:t>
            </a:r>
            <a:r>
              <a:rPr lang="en-GB" sz="2000" b="1" strike="noStrike" spc="-1" dirty="0">
                <a:solidFill>
                  <a:schemeClr val="dk1"/>
                </a:solidFill>
                <a:latin typeface="Arial"/>
              </a:rPr>
              <a:t>at ESS Bilbao</a:t>
            </a:r>
            <a:endParaRPr lang="en-US" sz="2000" b="0" strike="noStrike" spc="-1" dirty="0">
              <a:solidFill>
                <a:srgbClr val="000000"/>
              </a:solidFill>
              <a:latin typeface="Calibri"/>
            </a:endParaRPr>
          </a:p>
        </p:txBody>
      </p:sp>
      <p:pic>
        <p:nvPicPr>
          <p:cNvPr id="41" name="Imagen 8" descr="Imagen que contiene lego, juguete&#10;&#10;Descripción generada automáticamente">
            <a:extLst>
              <a:ext uri="{FF2B5EF4-FFF2-40B4-BE49-F238E27FC236}">
                <a16:creationId xmlns:a16="http://schemas.microsoft.com/office/drawing/2014/main" id="{3B46F2A6-F356-4B8D-9B92-ABA6DE8AD3C5}"/>
              </a:ext>
            </a:extLst>
          </p:cNvPr>
          <p:cNvPicPr>
            <a:picLocks noChangeAspect="1"/>
          </p:cNvPicPr>
          <p:nvPr/>
        </p:nvPicPr>
        <p:blipFill>
          <a:blip r:embed="rId5"/>
          <a:stretch>
            <a:fillRect/>
          </a:stretch>
        </p:blipFill>
        <p:spPr>
          <a:xfrm>
            <a:off x="4421494" y="209008"/>
            <a:ext cx="2939056" cy="1578709"/>
          </a:xfrm>
          <a:prstGeom prst="rect">
            <a:avLst/>
          </a:prstGeom>
        </p:spPr>
      </p:pic>
      <p:cxnSp>
        <p:nvCxnSpPr>
          <p:cNvPr id="42" name="Gerader Verbinder 2">
            <a:extLst>
              <a:ext uri="{FF2B5EF4-FFF2-40B4-BE49-F238E27FC236}">
                <a16:creationId xmlns:a16="http://schemas.microsoft.com/office/drawing/2014/main" id="{6DFBCF2A-CF31-4D64-88E0-775CED416719}"/>
              </a:ext>
            </a:extLst>
          </p:cNvPr>
          <p:cNvCxnSpPr/>
          <p:nvPr/>
        </p:nvCxnSpPr>
        <p:spPr>
          <a:xfrm>
            <a:off x="3480738" y="3070238"/>
            <a:ext cx="360" cy="398160"/>
          </a:xfrm>
          <a:prstGeom prst="straightConnector1">
            <a:avLst/>
          </a:prstGeom>
          <a:ln w="28575">
            <a:solidFill>
              <a:srgbClr val="000000"/>
            </a:solidFill>
          </a:ln>
        </p:spPr>
      </p:cxnSp>
      <p:sp>
        <p:nvSpPr>
          <p:cNvPr id="43" name="Rechteck 4">
            <a:extLst>
              <a:ext uri="{FF2B5EF4-FFF2-40B4-BE49-F238E27FC236}">
                <a16:creationId xmlns:a16="http://schemas.microsoft.com/office/drawing/2014/main" id="{DBC97C04-DDF0-4AF2-8BA9-931C3E98BF53}"/>
              </a:ext>
            </a:extLst>
          </p:cNvPr>
          <p:cNvSpPr/>
          <p:nvPr/>
        </p:nvSpPr>
        <p:spPr>
          <a:xfrm>
            <a:off x="2431631" y="1920570"/>
            <a:ext cx="2102811" cy="112141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457200">
              <a:lnSpc>
                <a:spcPct val="110000"/>
              </a:lnSpc>
            </a:pPr>
            <a:r>
              <a:rPr lang="en-GB" sz="2000" b="1" strike="noStrike" spc="-1" dirty="0">
                <a:solidFill>
                  <a:schemeClr val="dk1"/>
                </a:solidFill>
                <a:latin typeface="Arial"/>
              </a:rPr>
              <a:t>National Roadmap Application</a:t>
            </a:r>
            <a:endParaRPr lang="en-US" sz="2000" b="0" strike="noStrike" spc="-1" dirty="0">
              <a:solidFill>
                <a:srgbClr val="000000"/>
              </a:solidFill>
              <a:latin typeface="Calibri"/>
            </a:endParaRPr>
          </a:p>
        </p:txBody>
      </p:sp>
      <p:pic>
        <p:nvPicPr>
          <p:cNvPr id="45" name="Picture 44">
            <a:extLst>
              <a:ext uri="{FF2B5EF4-FFF2-40B4-BE49-F238E27FC236}">
                <a16:creationId xmlns:a16="http://schemas.microsoft.com/office/drawing/2014/main" id="{FAE10334-0A00-46A8-8AEF-39FA32C604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79877" y="124157"/>
            <a:ext cx="1173878" cy="1663560"/>
          </a:xfrm>
          <a:prstGeom prst="rect">
            <a:avLst/>
          </a:prstGeom>
        </p:spPr>
      </p:pic>
      <p:cxnSp>
        <p:nvCxnSpPr>
          <p:cNvPr id="46" name="Gerader Verbinder 2">
            <a:extLst>
              <a:ext uri="{FF2B5EF4-FFF2-40B4-BE49-F238E27FC236}">
                <a16:creationId xmlns:a16="http://schemas.microsoft.com/office/drawing/2014/main" id="{3614A99B-E82C-4F7C-B735-7D23CDD5F93C}"/>
              </a:ext>
            </a:extLst>
          </p:cNvPr>
          <p:cNvCxnSpPr>
            <a:cxnSpLocks/>
          </p:cNvCxnSpPr>
          <p:nvPr/>
        </p:nvCxnSpPr>
        <p:spPr>
          <a:xfrm>
            <a:off x="4809254" y="3974239"/>
            <a:ext cx="0" cy="496789"/>
          </a:xfrm>
          <a:prstGeom prst="straightConnector1">
            <a:avLst/>
          </a:prstGeom>
          <a:ln w="28575">
            <a:solidFill>
              <a:srgbClr val="000000"/>
            </a:solidFill>
          </a:ln>
        </p:spPr>
      </p:cxnSp>
      <p:sp>
        <p:nvSpPr>
          <p:cNvPr id="47" name="Rechteck 4">
            <a:extLst>
              <a:ext uri="{FF2B5EF4-FFF2-40B4-BE49-F238E27FC236}">
                <a16:creationId xmlns:a16="http://schemas.microsoft.com/office/drawing/2014/main" id="{896607C1-FA9F-40CA-9FDD-6F4D5213812F}"/>
              </a:ext>
            </a:extLst>
          </p:cNvPr>
          <p:cNvSpPr/>
          <p:nvPr/>
        </p:nvSpPr>
        <p:spPr>
          <a:xfrm>
            <a:off x="4186440" y="4512859"/>
            <a:ext cx="2102811" cy="112141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457200">
              <a:lnSpc>
                <a:spcPct val="110000"/>
              </a:lnSpc>
            </a:pPr>
            <a:r>
              <a:rPr lang="en-GB" sz="2000" b="1" strike="noStrike" spc="-1" dirty="0">
                <a:solidFill>
                  <a:schemeClr val="dk1"/>
                </a:solidFill>
                <a:latin typeface="Arial"/>
              </a:rPr>
              <a:t>Decision on National Roadmap</a:t>
            </a:r>
            <a:endParaRPr lang="en-US" sz="2000" b="0" strike="noStrike" spc="-1" dirty="0">
              <a:solidFill>
                <a:srgbClr val="000000"/>
              </a:solidFill>
              <a:latin typeface="Calibri"/>
            </a:endParaRPr>
          </a:p>
        </p:txBody>
      </p:sp>
      <p:grpSp>
        <p:nvGrpSpPr>
          <p:cNvPr id="49" name="Group 2">
            <a:extLst>
              <a:ext uri="{FF2B5EF4-FFF2-40B4-BE49-F238E27FC236}">
                <a16:creationId xmlns:a16="http://schemas.microsoft.com/office/drawing/2014/main" id="{C45A3686-77AE-4672-9EF6-DF22EF4F81CC}"/>
              </a:ext>
            </a:extLst>
          </p:cNvPr>
          <p:cNvGrpSpPr/>
          <p:nvPr/>
        </p:nvGrpSpPr>
        <p:grpSpPr>
          <a:xfrm>
            <a:off x="6362920" y="3501008"/>
            <a:ext cx="613800" cy="409320"/>
            <a:chOff x="5123880" y="3509640"/>
            <a:chExt cx="613800" cy="409320"/>
          </a:xfrm>
        </p:grpSpPr>
        <p:pic>
          <p:nvPicPr>
            <p:cNvPr id="50" name="Picture 7">
              <a:extLst>
                <a:ext uri="{FF2B5EF4-FFF2-40B4-BE49-F238E27FC236}">
                  <a16:creationId xmlns:a16="http://schemas.microsoft.com/office/drawing/2014/main" id="{EA68ACC2-EAB2-4D65-AC90-8FBB01C31223}"/>
                </a:ext>
              </a:extLst>
            </p:cNvPr>
            <p:cNvPicPr/>
            <p:nvPr/>
          </p:nvPicPr>
          <p:blipFill>
            <a:blip r:embed="rId7"/>
            <a:srcRect r="82757"/>
            <a:stretch/>
          </p:blipFill>
          <p:spPr>
            <a:xfrm>
              <a:off x="5123880" y="3509640"/>
              <a:ext cx="288720" cy="408240"/>
            </a:xfrm>
            <a:prstGeom prst="rect">
              <a:avLst/>
            </a:prstGeom>
            <a:noFill/>
            <a:ln w="0">
              <a:noFill/>
            </a:ln>
          </p:spPr>
        </p:pic>
        <p:pic>
          <p:nvPicPr>
            <p:cNvPr id="51" name="Picture 25">
              <a:extLst>
                <a:ext uri="{FF2B5EF4-FFF2-40B4-BE49-F238E27FC236}">
                  <a16:creationId xmlns:a16="http://schemas.microsoft.com/office/drawing/2014/main" id="{62CEC516-849C-4820-B604-23176070D8D3}"/>
                </a:ext>
              </a:extLst>
            </p:cNvPr>
            <p:cNvPicPr/>
            <p:nvPr/>
          </p:nvPicPr>
          <p:blipFill>
            <a:blip r:embed="rId7"/>
            <a:srcRect l="78763"/>
            <a:stretch/>
          </p:blipFill>
          <p:spPr>
            <a:xfrm>
              <a:off x="5382000" y="3510720"/>
              <a:ext cx="355680" cy="408240"/>
            </a:xfrm>
            <a:prstGeom prst="rect">
              <a:avLst/>
            </a:prstGeom>
            <a:noFill/>
            <a:ln w="0">
              <a:noFill/>
            </a:ln>
          </p:spPr>
        </p:pic>
      </p:grpSp>
      <p:grpSp>
        <p:nvGrpSpPr>
          <p:cNvPr id="52" name="Group 2">
            <a:extLst>
              <a:ext uri="{FF2B5EF4-FFF2-40B4-BE49-F238E27FC236}">
                <a16:creationId xmlns:a16="http://schemas.microsoft.com/office/drawing/2014/main" id="{E34B4F61-B5C2-42C5-8A44-9F1F4722D026}"/>
              </a:ext>
            </a:extLst>
          </p:cNvPr>
          <p:cNvGrpSpPr/>
          <p:nvPr/>
        </p:nvGrpSpPr>
        <p:grpSpPr>
          <a:xfrm>
            <a:off x="8226460" y="3501008"/>
            <a:ext cx="613800" cy="409320"/>
            <a:chOff x="5123880" y="3509640"/>
            <a:chExt cx="613800" cy="409320"/>
          </a:xfrm>
        </p:grpSpPr>
        <p:pic>
          <p:nvPicPr>
            <p:cNvPr id="53" name="Picture 7">
              <a:extLst>
                <a:ext uri="{FF2B5EF4-FFF2-40B4-BE49-F238E27FC236}">
                  <a16:creationId xmlns:a16="http://schemas.microsoft.com/office/drawing/2014/main" id="{1A084A6B-203F-44DF-AE4B-0AA7B4388D08}"/>
                </a:ext>
              </a:extLst>
            </p:cNvPr>
            <p:cNvPicPr/>
            <p:nvPr/>
          </p:nvPicPr>
          <p:blipFill>
            <a:blip r:embed="rId7"/>
            <a:srcRect r="82757"/>
            <a:stretch/>
          </p:blipFill>
          <p:spPr>
            <a:xfrm>
              <a:off x="5123880" y="3509640"/>
              <a:ext cx="288720" cy="408240"/>
            </a:xfrm>
            <a:prstGeom prst="rect">
              <a:avLst/>
            </a:prstGeom>
            <a:noFill/>
            <a:ln w="0">
              <a:noFill/>
            </a:ln>
          </p:spPr>
        </p:pic>
        <p:pic>
          <p:nvPicPr>
            <p:cNvPr id="54" name="Picture 25">
              <a:extLst>
                <a:ext uri="{FF2B5EF4-FFF2-40B4-BE49-F238E27FC236}">
                  <a16:creationId xmlns:a16="http://schemas.microsoft.com/office/drawing/2014/main" id="{2F564D14-C339-4BFF-B3EF-739D90457780}"/>
                </a:ext>
              </a:extLst>
            </p:cNvPr>
            <p:cNvPicPr/>
            <p:nvPr/>
          </p:nvPicPr>
          <p:blipFill>
            <a:blip r:embed="rId7"/>
            <a:srcRect l="78763"/>
            <a:stretch/>
          </p:blipFill>
          <p:spPr>
            <a:xfrm>
              <a:off x="5382000" y="3510720"/>
              <a:ext cx="355680" cy="408240"/>
            </a:xfrm>
            <a:prstGeom prst="rect">
              <a:avLst/>
            </a:prstGeom>
            <a:noFill/>
            <a:ln w="0">
              <a:noFill/>
            </a:ln>
          </p:spPr>
        </p:pic>
      </p:grpSp>
      <p:sp>
        <p:nvSpPr>
          <p:cNvPr id="55" name="Grafik 15">
            <a:extLst>
              <a:ext uri="{FF2B5EF4-FFF2-40B4-BE49-F238E27FC236}">
                <a16:creationId xmlns:a16="http://schemas.microsoft.com/office/drawing/2014/main" id="{66240B1D-288E-4B5D-9740-D1C2AAD97CEE}"/>
              </a:ext>
            </a:extLst>
          </p:cNvPr>
          <p:cNvSpPr/>
          <p:nvPr/>
        </p:nvSpPr>
        <p:spPr>
          <a:xfrm>
            <a:off x="8763130" y="3501008"/>
            <a:ext cx="1404000" cy="397800"/>
          </a:xfrm>
          <a:custGeom>
            <a:avLst/>
            <a:gdLst>
              <a:gd name="textAreaLeft" fmla="*/ 0 w 1673280"/>
              <a:gd name="textAreaRight" fmla="*/ 1673640 w 1673280"/>
              <a:gd name="textAreaTop" fmla="*/ 0 h 397800"/>
              <a:gd name="textAreaBottom" fmla="*/ 398160 h 397800"/>
            </a:gdLst>
            <a:ahLst/>
            <a:cxnLst/>
            <a:rect l="textAreaLeft" t="textAreaTop" r="textAreaRight" b="textAreaBottom"/>
            <a:pathLst>
              <a:path w="2265246" h="538829">
                <a:moveTo>
                  <a:pt x="39171" y="-286"/>
                </a:moveTo>
                <a:cubicBezTo>
                  <a:pt x="-6168" y="-286"/>
                  <a:pt x="-13026" y="20955"/>
                  <a:pt x="23931" y="47339"/>
                </a:cubicBezTo>
                <a:lnTo>
                  <a:pt x="263199" y="217742"/>
                </a:lnTo>
                <a:cubicBezTo>
                  <a:pt x="300060" y="244031"/>
                  <a:pt x="300346" y="286988"/>
                  <a:pt x="263770" y="313754"/>
                </a:cubicBezTo>
                <a:lnTo>
                  <a:pt x="23264" y="490061"/>
                </a:lnTo>
                <a:cubicBezTo>
                  <a:pt x="-13312" y="516827"/>
                  <a:pt x="-6168" y="538544"/>
                  <a:pt x="39171" y="538544"/>
                </a:cubicBezTo>
                <a:lnTo>
                  <a:pt x="1848921" y="538544"/>
                </a:lnTo>
                <a:cubicBezTo>
                  <a:pt x="1901775" y="536181"/>
                  <a:pt x="1953048" y="519741"/>
                  <a:pt x="1997415" y="490919"/>
                </a:cubicBezTo>
                <a:lnTo>
                  <a:pt x="2237636" y="317373"/>
                </a:lnTo>
                <a:cubicBezTo>
                  <a:pt x="2274307" y="290894"/>
                  <a:pt x="2274307" y="247841"/>
                  <a:pt x="2237636" y="221361"/>
                </a:cubicBezTo>
                <a:lnTo>
                  <a:pt x="1997701" y="48006"/>
                </a:lnTo>
                <a:cubicBezTo>
                  <a:pt x="1953334" y="19184"/>
                  <a:pt x="1902061" y="2743"/>
                  <a:pt x="1849206" y="381"/>
                </a:cubicBezTo>
                <a:close/>
              </a:path>
            </a:pathLst>
          </a:custGeom>
          <a:solidFill>
            <a:srgbClr val="023D6B"/>
          </a:solidFill>
          <a:ln w="9525">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defTabSz="457200">
              <a:lnSpc>
                <a:spcPct val="100000"/>
              </a:lnSpc>
            </a:pPr>
            <a:r>
              <a:rPr lang="de-DE" sz="2000" b="1" strike="noStrike" spc="-1" dirty="0">
                <a:solidFill>
                  <a:schemeClr val="lt1"/>
                </a:solidFill>
                <a:latin typeface="Arial"/>
              </a:rPr>
              <a:t>202X+5</a:t>
            </a:r>
            <a:endParaRPr lang="en-US" sz="2000" b="0" strike="noStrike" spc="-1" dirty="0">
              <a:solidFill>
                <a:srgbClr val="FFFFFF"/>
              </a:solidFill>
              <a:latin typeface="Calibri"/>
            </a:endParaRPr>
          </a:p>
        </p:txBody>
      </p:sp>
      <p:pic>
        <p:nvPicPr>
          <p:cNvPr id="56" name="Picture 55">
            <a:extLst>
              <a:ext uri="{FF2B5EF4-FFF2-40B4-BE49-F238E27FC236}">
                <a16:creationId xmlns:a16="http://schemas.microsoft.com/office/drawing/2014/main" id="{97AB91BD-E37C-4387-86E0-6963B66BC13F}"/>
              </a:ext>
            </a:extLst>
          </p:cNvPr>
          <p:cNvPicPr>
            <a:picLocks noChangeAspect="1"/>
          </p:cNvPicPr>
          <p:nvPr/>
        </p:nvPicPr>
        <p:blipFill>
          <a:blip r:embed="rId4"/>
          <a:stretch>
            <a:fillRect/>
          </a:stretch>
        </p:blipFill>
        <p:spPr>
          <a:xfrm>
            <a:off x="7360550" y="3974239"/>
            <a:ext cx="2194750" cy="538620"/>
          </a:xfrm>
          <a:prstGeom prst="rect">
            <a:avLst/>
          </a:prstGeom>
        </p:spPr>
      </p:pic>
      <p:sp>
        <p:nvSpPr>
          <p:cNvPr id="57" name="Rechteck 4">
            <a:extLst>
              <a:ext uri="{FF2B5EF4-FFF2-40B4-BE49-F238E27FC236}">
                <a16:creationId xmlns:a16="http://schemas.microsoft.com/office/drawing/2014/main" id="{74817C25-5254-4BF5-A9A4-327E1477EAC3}"/>
              </a:ext>
            </a:extLst>
          </p:cNvPr>
          <p:cNvSpPr/>
          <p:nvPr/>
        </p:nvSpPr>
        <p:spPr>
          <a:xfrm>
            <a:off x="6667242" y="4512859"/>
            <a:ext cx="2432339" cy="112141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457200">
              <a:lnSpc>
                <a:spcPct val="110000"/>
              </a:lnSpc>
            </a:pPr>
            <a:r>
              <a:rPr lang="en-GB" sz="2000" b="1" strike="noStrike" spc="-1" dirty="0">
                <a:solidFill>
                  <a:schemeClr val="dk1"/>
                </a:solidFill>
                <a:latin typeface="Arial"/>
              </a:rPr>
              <a:t>HBS-I Construction</a:t>
            </a:r>
            <a:endParaRPr lang="en-US" sz="2000" b="0" strike="noStrike" spc="-1" dirty="0">
              <a:solidFill>
                <a:srgbClr val="000000"/>
              </a:solidFill>
              <a:latin typeface="Calibri"/>
            </a:endParaRPr>
          </a:p>
        </p:txBody>
      </p:sp>
      <p:pic>
        <p:nvPicPr>
          <p:cNvPr id="58" name="Grafik 3">
            <a:extLst>
              <a:ext uri="{FF2B5EF4-FFF2-40B4-BE49-F238E27FC236}">
                <a16:creationId xmlns:a16="http://schemas.microsoft.com/office/drawing/2014/main" id="{36CB660E-21C1-4990-9767-97EF61C3E8ED}"/>
              </a:ext>
            </a:extLst>
          </p:cNvPr>
          <p:cNvPicPr>
            <a:picLocks noChangeAspect="1"/>
          </p:cNvPicPr>
          <p:nvPr/>
        </p:nvPicPr>
        <p:blipFill rotWithShape="1">
          <a:blip r:embed="rId8"/>
          <a:srcRect t="13711" r="7163" b="10434"/>
          <a:stretch/>
        </p:blipFill>
        <p:spPr>
          <a:xfrm>
            <a:off x="9147272" y="4440850"/>
            <a:ext cx="2754964" cy="1125514"/>
          </a:xfrm>
          <a:prstGeom prst="rect">
            <a:avLst/>
          </a:prstGeom>
        </p:spPr>
      </p:pic>
      <p:grpSp>
        <p:nvGrpSpPr>
          <p:cNvPr id="59" name="Group 2">
            <a:extLst>
              <a:ext uri="{FF2B5EF4-FFF2-40B4-BE49-F238E27FC236}">
                <a16:creationId xmlns:a16="http://schemas.microsoft.com/office/drawing/2014/main" id="{2DBF076C-4B3B-411D-8F6E-75544D230E5E}"/>
              </a:ext>
            </a:extLst>
          </p:cNvPr>
          <p:cNvGrpSpPr/>
          <p:nvPr/>
        </p:nvGrpSpPr>
        <p:grpSpPr>
          <a:xfrm>
            <a:off x="10090000" y="3501008"/>
            <a:ext cx="613800" cy="409320"/>
            <a:chOff x="5123880" y="3509640"/>
            <a:chExt cx="613800" cy="409320"/>
          </a:xfrm>
        </p:grpSpPr>
        <p:pic>
          <p:nvPicPr>
            <p:cNvPr id="60" name="Picture 7">
              <a:extLst>
                <a:ext uri="{FF2B5EF4-FFF2-40B4-BE49-F238E27FC236}">
                  <a16:creationId xmlns:a16="http://schemas.microsoft.com/office/drawing/2014/main" id="{6A926DA0-FCF7-4512-9ED8-9D984090BBB3}"/>
                </a:ext>
              </a:extLst>
            </p:cNvPr>
            <p:cNvPicPr/>
            <p:nvPr/>
          </p:nvPicPr>
          <p:blipFill>
            <a:blip r:embed="rId7"/>
            <a:srcRect r="82757"/>
            <a:stretch/>
          </p:blipFill>
          <p:spPr>
            <a:xfrm>
              <a:off x="5123880" y="3509640"/>
              <a:ext cx="288720" cy="408240"/>
            </a:xfrm>
            <a:prstGeom prst="rect">
              <a:avLst/>
            </a:prstGeom>
            <a:noFill/>
            <a:ln w="0">
              <a:noFill/>
            </a:ln>
          </p:spPr>
        </p:pic>
        <p:pic>
          <p:nvPicPr>
            <p:cNvPr id="61" name="Picture 25">
              <a:extLst>
                <a:ext uri="{FF2B5EF4-FFF2-40B4-BE49-F238E27FC236}">
                  <a16:creationId xmlns:a16="http://schemas.microsoft.com/office/drawing/2014/main" id="{BE6CEC69-04DF-44B7-81A0-062AE517DA9E}"/>
                </a:ext>
              </a:extLst>
            </p:cNvPr>
            <p:cNvPicPr/>
            <p:nvPr/>
          </p:nvPicPr>
          <p:blipFill>
            <a:blip r:embed="rId7"/>
            <a:srcRect l="78763"/>
            <a:stretch/>
          </p:blipFill>
          <p:spPr>
            <a:xfrm>
              <a:off x="5382000" y="3510720"/>
              <a:ext cx="355680" cy="408240"/>
            </a:xfrm>
            <a:prstGeom prst="rect">
              <a:avLst/>
            </a:prstGeom>
            <a:noFill/>
            <a:ln w="0">
              <a:noFill/>
            </a:ln>
          </p:spPr>
        </p:pic>
      </p:grpSp>
      <p:sp>
        <p:nvSpPr>
          <p:cNvPr id="62" name="Grafik 15">
            <a:extLst>
              <a:ext uri="{FF2B5EF4-FFF2-40B4-BE49-F238E27FC236}">
                <a16:creationId xmlns:a16="http://schemas.microsoft.com/office/drawing/2014/main" id="{6772A8CB-6C1A-4EA6-BF77-01C8DB1CE31D}"/>
              </a:ext>
            </a:extLst>
          </p:cNvPr>
          <p:cNvSpPr/>
          <p:nvPr/>
        </p:nvSpPr>
        <p:spPr>
          <a:xfrm>
            <a:off x="10626671" y="3501008"/>
            <a:ext cx="1404000" cy="397800"/>
          </a:xfrm>
          <a:custGeom>
            <a:avLst/>
            <a:gdLst>
              <a:gd name="textAreaLeft" fmla="*/ 0 w 1673280"/>
              <a:gd name="textAreaRight" fmla="*/ 1673640 w 1673280"/>
              <a:gd name="textAreaTop" fmla="*/ 0 h 397800"/>
              <a:gd name="textAreaBottom" fmla="*/ 398160 h 397800"/>
            </a:gdLst>
            <a:ahLst/>
            <a:cxnLst/>
            <a:rect l="textAreaLeft" t="textAreaTop" r="textAreaRight" b="textAreaBottom"/>
            <a:pathLst>
              <a:path w="2265246" h="538829">
                <a:moveTo>
                  <a:pt x="39171" y="-286"/>
                </a:moveTo>
                <a:cubicBezTo>
                  <a:pt x="-6168" y="-286"/>
                  <a:pt x="-13026" y="20955"/>
                  <a:pt x="23931" y="47339"/>
                </a:cubicBezTo>
                <a:lnTo>
                  <a:pt x="263199" y="217742"/>
                </a:lnTo>
                <a:cubicBezTo>
                  <a:pt x="300060" y="244031"/>
                  <a:pt x="300346" y="286988"/>
                  <a:pt x="263770" y="313754"/>
                </a:cubicBezTo>
                <a:lnTo>
                  <a:pt x="23264" y="490061"/>
                </a:lnTo>
                <a:cubicBezTo>
                  <a:pt x="-13312" y="516827"/>
                  <a:pt x="-6168" y="538544"/>
                  <a:pt x="39171" y="538544"/>
                </a:cubicBezTo>
                <a:lnTo>
                  <a:pt x="1848921" y="538544"/>
                </a:lnTo>
                <a:cubicBezTo>
                  <a:pt x="1901775" y="536181"/>
                  <a:pt x="1953048" y="519741"/>
                  <a:pt x="1997415" y="490919"/>
                </a:cubicBezTo>
                <a:lnTo>
                  <a:pt x="2237636" y="317373"/>
                </a:lnTo>
                <a:cubicBezTo>
                  <a:pt x="2274307" y="290894"/>
                  <a:pt x="2274307" y="247841"/>
                  <a:pt x="2237636" y="221361"/>
                </a:cubicBezTo>
                <a:lnTo>
                  <a:pt x="1997701" y="48006"/>
                </a:lnTo>
                <a:cubicBezTo>
                  <a:pt x="1953334" y="19184"/>
                  <a:pt x="1902061" y="2743"/>
                  <a:pt x="1849206" y="381"/>
                </a:cubicBezTo>
                <a:close/>
              </a:path>
            </a:pathLst>
          </a:custGeom>
          <a:solidFill>
            <a:srgbClr val="023D6B"/>
          </a:solidFill>
          <a:ln w="9525">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defTabSz="457200">
              <a:lnSpc>
                <a:spcPct val="100000"/>
              </a:lnSpc>
            </a:pPr>
            <a:r>
              <a:rPr lang="de-DE" sz="2000" b="1" strike="noStrike" spc="-1" dirty="0">
                <a:solidFill>
                  <a:schemeClr val="lt1"/>
                </a:solidFill>
                <a:latin typeface="Arial"/>
              </a:rPr>
              <a:t>203X</a:t>
            </a:r>
            <a:endParaRPr lang="en-US" sz="2000" b="0" strike="noStrike" spc="-1" dirty="0">
              <a:solidFill>
                <a:srgbClr val="FFFFFF"/>
              </a:solidFill>
              <a:latin typeface="Calibri"/>
            </a:endParaRPr>
          </a:p>
        </p:txBody>
      </p:sp>
      <p:cxnSp>
        <p:nvCxnSpPr>
          <p:cNvPr id="63" name="Gerader Verbinder 2">
            <a:extLst>
              <a:ext uri="{FF2B5EF4-FFF2-40B4-BE49-F238E27FC236}">
                <a16:creationId xmlns:a16="http://schemas.microsoft.com/office/drawing/2014/main" id="{5AB07191-79B8-41E2-811E-B1F4D86E935C}"/>
              </a:ext>
            </a:extLst>
          </p:cNvPr>
          <p:cNvCxnSpPr/>
          <p:nvPr/>
        </p:nvCxnSpPr>
        <p:spPr>
          <a:xfrm>
            <a:off x="11116345" y="3075688"/>
            <a:ext cx="360" cy="398160"/>
          </a:xfrm>
          <a:prstGeom prst="straightConnector1">
            <a:avLst/>
          </a:prstGeom>
          <a:ln w="28575">
            <a:solidFill>
              <a:srgbClr val="000000"/>
            </a:solidFill>
          </a:ln>
        </p:spPr>
      </p:cxnSp>
      <p:sp>
        <p:nvSpPr>
          <p:cNvPr id="64" name="Rechteck 4">
            <a:extLst>
              <a:ext uri="{FF2B5EF4-FFF2-40B4-BE49-F238E27FC236}">
                <a16:creationId xmlns:a16="http://schemas.microsoft.com/office/drawing/2014/main" id="{071925E1-444F-4B99-9F3E-8ECD80F36A69}"/>
              </a:ext>
            </a:extLst>
          </p:cNvPr>
          <p:cNvSpPr/>
          <p:nvPr/>
        </p:nvSpPr>
        <p:spPr>
          <a:xfrm>
            <a:off x="10067238" y="1926020"/>
            <a:ext cx="2102811" cy="112141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457200">
              <a:lnSpc>
                <a:spcPct val="110000"/>
              </a:lnSpc>
            </a:pPr>
            <a:r>
              <a:rPr lang="en-GB" sz="2000" b="1" spc="-1" dirty="0">
                <a:solidFill>
                  <a:schemeClr val="dk1"/>
                </a:solidFill>
                <a:latin typeface="Arial"/>
              </a:rPr>
              <a:t>HBS-II Upgrade</a:t>
            </a:r>
            <a:endParaRPr lang="en-US" sz="2000" b="0" strike="noStrike" spc="-1" dirty="0">
              <a:solidFill>
                <a:srgbClr val="000000"/>
              </a:solidFill>
              <a:latin typeface="Calibri"/>
            </a:endParaRPr>
          </a:p>
        </p:txBody>
      </p:sp>
      <p:pic>
        <p:nvPicPr>
          <p:cNvPr id="65" name="Grafik 12">
            <a:extLst>
              <a:ext uri="{FF2B5EF4-FFF2-40B4-BE49-F238E27FC236}">
                <a16:creationId xmlns:a16="http://schemas.microsoft.com/office/drawing/2014/main" id="{4343216C-FE39-4FD3-9981-FB45060A10A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50269" y="124157"/>
            <a:ext cx="4091538" cy="1718397"/>
          </a:xfrm>
          <a:prstGeom prst="rect">
            <a:avLst/>
          </a:prstGeom>
        </p:spPr>
      </p:pic>
      <p:sp>
        <p:nvSpPr>
          <p:cNvPr id="44" name="Rechteck 4">
            <a:extLst>
              <a:ext uri="{FF2B5EF4-FFF2-40B4-BE49-F238E27FC236}">
                <a16:creationId xmlns:a16="http://schemas.microsoft.com/office/drawing/2014/main" id="{411054B6-E043-4283-9252-C014362AEED2}"/>
              </a:ext>
            </a:extLst>
          </p:cNvPr>
          <p:cNvSpPr/>
          <p:nvPr/>
        </p:nvSpPr>
        <p:spPr>
          <a:xfrm>
            <a:off x="7463774" y="1926020"/>
            <a:ext cx="2102811" cy="112141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457200">
              <a:lnSpc>
                <a:spcPct val="110000"/>
              </a:lnSpc>
            </a:pPr>
            <a:r>
              <a:rPr lang="en-GB" sz="2000" b="1" strike="noStrike" spc="-1" dirty="0">
                <a:solidFill>
                  <a:schemeClr val="dk1"/>
                </a:solidFill>
                <a:latin typeface="Arial"/>
              </a:rPr>
              <a:t>Funding for HBS-I</a:t>
            </a:r>
            <a:endParaRPr lang="en-US" sz="2000" b="0" strike="noStrike" spc="-1" dirty="0">
              <a:solidFill>
                <a:srgbClr val="000000"/>
              </a:solidFill>
              <a:latin typeface="Calibri"/>
            </a:endParaRPr>
          </a:p>
        </p:txBody>
      </p:sp>
      <p:cxnSp>
        <p:nvCxnSpPr>
          <p:cNvPr id="48" name="Gerader Verbinder 2">
            <a:extLst>
              <a:ext uri="{FF2B5EF4-FFF2-40B4-BE49-F238E27FC236}">
                <a16:creationId xmlns:a16="http://schemas.microsoft.com/office/drawing/2014/main" id="{5B8BBF77-A4C0-4474-8A47-049EF5CC6EAB}"/>
              </a:ext>
            </a:extLst>
          </p:cNvPr>
          <p:cNvCxnSpPr>
            <a:cxnSpLocks/>
          </p:cNvCxnSpPr>
          <p:nvPr/>
        </p:nvCxnSpPr>
        <p:spPr>
          <a:xfrm>
            <a:off x="7032104" y="3269318"/>
            <a:ext cx="0" cy="220984"/>
          </a:xfrm>
          <a:prstGeom prst="straightConnector1">
            <a:avLst/>
          </a:prstGeom>
          <a:ln w="28575">
            <a:solidFill>
              <a:srgbClr val="000000"/>
            </a:solidFill>
          </a:ln>
        </p:spPr>
      </p:cxnSp>
      <p:cxnSp>
        <p:nvCxnSpPr>
          <p:cNvPr id="66" name="Gerader Verbinder 2">
            <a:extLst>
              <a:ext uri="{FF2B5EF4-FFF2-40B4-BE49-F238E27FC236}">
                <a16:creationId xmlns:a16="http://schemas.microsoft.com/office/drawing/2014/main" id="{2200BF20-46F8-4984-A5AA-1F2E09AFB883}"/>
              </a:ext>
            </a:extLst>
          </p:cNvPr>
          <p:cNvCxnSpPr>
            <a:cxnSpLocks/>
          </p:cNvCxnSpPr>
          <p:nvPr/>
        </p:nvCxnSpPr>
        <p:spPr>
          <a:xfrm>
            <a:off x="7968208" y="3041988"/>
            <a:ext cx="0" cy="220984"/>
          </a:xfrm>
          <a:prstGeom prst="straightConnector1">
            <a:avLst/>
          </a:prstGeom>
          <a:ln w="28575">
            <a:solidFill>
              <a:srgbClr val="000000"/>
            </a:solidFill>
          </a:ln>
        </p:spPr>
      </p:cxnSp>
      <p:cxnSp>
        <p:nvCxnSpPr>
          <p:cNvPr id="67" name="Gerader Verbinder 2">
            <a:extLst>
              <a:ext uri="{FF2B5EF4-FFF2-40B4-BE49-F238E27FC236}">
                <a16:creationId xmlns:a16="http://schemas.microsoft.com/office/drawing/2014/main" id="{AC2AC713-0357-4A02-91EA-4025C4D0B6C1}"/>
              </a:ext>
            </a:extLst>
          </p:cNvPr>
          <p:cNvCxnSpPr>
            <a:cxnSpLocks/>
          </p:cNvCxnSpPr>
          <p:nvPr/>
        </p:nvCxnSpPr>
        <p:spPr>
          <a:xfrm flipH="1" flipV="1">
            <a:off x="7013718" y="3273678"/>
            <a:ext cx="954490" cy="1090"/>
          </a:xfrm>
          <a:prstGeom prst="straightConnector1">
            <a:avLst/>
          </a:prstGeom>
          <a:ln w="28575">
            <a:solidFill>
              <a:srgbClr val="000000"/>
            </a:solidFill>
          </a:ln>
        </p:spPr>
      </p:cxnSp>
    </p:spTree>
    <p:extLst>
      <p:ext uri="{BB962C8B-B14F-4D97-AF65-F5344CB8AC3E}">
        <p14:creationId xmlns:p14="http://schemas.microsoft.com/office/powerpoint/2010/main" val="424249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6"/>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5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2"/>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6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4"/>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23" grpId="0" animBg="1"/>
      <p:bldP spid="28" grpId="0" animBg="1"/>
      <p:bldP spid="40" grpId="0" animBg="1"/>
      <p:bldP spid="43" grpId="0" animBg="1"/>
      <p:bldP spid="47" grpId="0" animBg="1"/>
      <p:bldP spid="55" grpId="0" animBg="1"/>
      <p:bldP spid="57" grpId="0" animBg="1"/>
      <p:bldP spid="62" grpId="0" animBg="1"/>
      <p:bldP spid="64" grpId="0" animBg="1"/>
      <p:bldP spid="4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3" name="Rectangle 2"/>
          <p:cNvSpPr/>
          <p:nvPr/>
        </p:nvSpPr>
        <p:spPr>
          <a:xfrm>
            <a:off x="335520" y="348480"/>
            <a:ext cx="11604240" cy="763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en-US" sz="2900" b="1" strike="noStrike" spc="-1">
                <a:solidFill>
                  <a:srgbClr val="0A2D6E"/>
                </a:solidFill>
                <a:latin typeface="Arial"/>
                <a:ea typeface="DejaVu Sans"/>
              </a:rPr>
              <a:t>HBS Vision</a:t>
            </a:r>
            <a:endParaRPr lang="de-DE" sz="2900" b="0" strike="noStrike" spc="-1">
              <a:latin typeface="Calibri"/>
            </a:endParaRPr>
          </a:p>
          <a:p>
            <a:pPr>
              <a:lnSpc>
                <a:spcPct val="100000"/>
              </a:lnSpc>
            </a:pPr>
            <a:endParaRPr lang="de-DE" sz="2900" b="0" strike="noStrike" spc="-1">
              <a:latin typeface="Calibri"/>
            </a:endParaRPr>
          </a:p>
        </p:txBody>
      </p:sp>
      <p:sp>
        <p:nvSpPr>
          <p:cNvPr id="874" name="Rectangle 2"/>
          <p:cNvSpPr/>
          <p:nvPr/>
        </p:nvSpPr>
        <p:spPr>
          <a:xfrm>
            <a:off x="335520" y="644760"/>
            <a:ext cx="3785040" cy="3201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en-US" sz="2700" b="0" strike="noStrike" spc="-1">
                <a:solidFill>
                  <a:srgbClr val="005AA0"/>
                </a:solidFill>
                <a:latin typeface="Arial"/>
                <a:ea typeface="DejaVu Sans"/>
              </a:rPr>
              <a:t>A healthy landscape </a:t>
            </a:r>
            <a:endParaRPr lang="de-DE" sz="2700" b="0" strike="noStrike" spc="-1">
              <a:latin typeface="Calibri"/>
            </a:endParaRPr>
          </a:p>
          <a:p>
            <a:pPr>
              <a:lnSpc>
                <a:spcPct val="100000"/>
              </a:lnSpc>
            </a:pPr>
            <a:r>
              <a:rPr lang="en-US" sz="2700" b="0" strike="noStrike" spc="-1">
                <a:solidFill>
                  <a:srgbClr val="005AA0"/>
                </a:solidFill>
                <a:latin typeface="Arial"/>
                <a:ea typeface="DejaVu Sans"/>
              </a:rPr>
              <a:t>of large and small </a:t>
            </a:r>
            <a:endParaRPr lang="de-DE" sz="2700" b="0" strike="noStrike" spc="-1">
              <a:latin typeface="Calibri"/>
            </a:endParaRPr>
          </a:p>
          <a:p>
            <a:pPr>
              <a:lnSpc>
                <a:spcPct val="100000"/>
              </a:lnSpc>
            </a:pPr>
            <a:r>
              <a:rPr lang="en-US" sz="2700" b="0" strike="noStrike" spc="-1">
                <a:solidFill>
                  <a:srgbClr val="005AA0"/>
                </a:solidFill>
                <a:latin typeface="Arial"/>
                <a:ea typeface="DejaVu Sans"/>
              </a:rPr>
              <a:t>neutron sources </a:t>
            </a:r>
            <a:endParaRPr lang="de-DE" sz="2700" b="0" strike="noStrike" spc="-1">
              <a:latin typeface="Calibri"/>
            </a:endParaRPr>
          </a:p>
          <a:p>
            <a:pPr>
              <a:lnSpc>
                <a:spcPct val="100000"/>
              </a:lnSpc>
            </a:pPr>
            <a:r>
              <a:rPr lang="en-US" sz="2700" b="0" strike="noStrike" spc="-1">
                <a:solidFill>
                  <a:srgbClr val="005AA0"/>
                </a:solidFill>
                <a:latin typeface="Arial"/>
                <a:ea typeface="DejaVu Sans"/>
              </a:rPr>
              <a:t>complementing </a:t>
            </a:r>
            <a:endParaRPr lang="de-DE" sz="2700" b="0" strike="noStrike" spc="-1">
              <a:latin typeface="Calibri"/>
            </a:endParaRPr>
          </a:p>
          <a:p>
            <a:pPr>
              <a:lnSpc>
                <a:spcPct val="100000"/>
              </a:lnSpc>
            </a:pPr>
            <a:r>
              <a:rPr lang="en-US" sz="2700" b="0" strike="noStrike" spc="-1">
                <a:solidFill>
                  <a:srgbClr val="005AA0"/>
                </a:solidFill>
                <a:latin typeface="Arial"/>
                <a:ea typeface="DejaVu Sans"/>
              </a:rPr>
              <a:t>each other</a:t>
            </a:r>
            <a:endParaRPr lang="de-DE" sz="2700" b="0" strike="noStrike" spc="-1">
              <a:latin typeface="Calibri"/>
            </a:endParaRPr>
          </a:p>
        </p:txBody>
      </p:sp>
      <p:grpSp>
        <p:nvGrpSpPr>
          <p:cNvPr id="875" name="Gruppieren 2"/>
          <p:cNvGrpSpPr/>
          <p:nvPr/>
        </p:nvGrpSpPr>
        <p:grpSpPr>
          <a:xfrm>
            <a:off x="4587480" y="824400"/>
            <a:ext cx="5832000" cy="5054040"/>
            <a:chOff x="4587480" y="824400"/>
            <a:chExt cx="5832000" cy="5054040"/>
          </a:xfrm>
        </p:grpSpPr>
        <p:sp>
          <p:nvSpPr>
            <p:cNvPr id="876" name="Textplatzhalter 1"/>
            <p:cNvSpPr/>
            <p:nvPr/>
          </p:nvSpPr>
          <p:spPr>
            <a:xfrm>
              <a:off x="6279840" y="1556640"/>
              <a:ext cx="3920040" cy="543240"/>
            </a:xfrm>
            <a:prstGeom prst="rect">
              <a:avLst/>
            </a:prstGeom>
            <a:noFill/>
            <a:ln w="0">
              <a:noFill/>
            </a:ln>
          </p:spPr>
          <p:style>
            <a:lnRef idx="0">
              <a:scrgbClr r="0" g="0" b="0"/>
            </a:lnRef>
            <a:fillRef idx="0">
              <a:scrgbClr r="0" g="0" b="0"/>
            </a:fillRef>
            <a:effectRef idx="0">
              <a:scrgbClr r="0" g="0" b="0"/>
            </a:effectRef>
            <a:fontRef idx="minor"/>
          </p:style>
          <p:txBody>
            <a:bodyPr lIns="0" tIns="0" rIns="0" bIns="0">
              <a:noAutofit/>
            </a:bodyPr>
            <a:lstStyle/>
            <a:p>
              <a:pPr>
                <a:lnSpc>
                  <a:spcPct val="114000"/>
                </a:lnSpc>
                <a:spcAft>
                  <a:spcPts val="601"/>
                </a:spcAft>
                <a:tabLst>
                  <a:tab pos="0" algn="l"/>
                </a:tabLst>
              </a:pPr>
              <a:r>
                <a:rPr lang="en-US" sz="2400" b="1" strike="noStrike" spc="-1">
                  <a:solidFill>
                    <a:srgbClr val="FFFFFF"/>
                  </a:solidFill>
                  <a:latin typeface="Arial"/>
                  <a:ea typeface="DejaVu Sans"/>
                </a:rPr>
                <a:t>The Landscape 2000</a:t>
              </a:r>
              <a:endParaRPr lang="de-DE" sz="2400" b="0" strike="noStrike" spc="-1">
                <a:latin typeface="Calibri"/>
              </a:endParaRPr>
            </a:p>
            <a:p>
              <a:pPr>
                <a:lnSpc>
                  <a:spcPct val="114000"/>
                </a:lnSpc>
                <a:spcAft>
                  <a:spcPts val="601"/>
                </a:spcAft>
                <a:tabLst>
                  <a:tab pos="0" algn="l"/>
                </a:tabLst>
              </a:pPr>
              <a:endParaRPr lang="de-DE" sz="2400" b="0" strike="noStrike" spc="-1">
                <a:latin typeface="Calibri"/>
              </a:endParaRPr>
            </a:p>
          </p:txBody>
        </p:sp>
        <p:pic>
          <p:nvPicPr>
            <p:cNvPr id="877" name="Image 30"/>
            <p:cNvPicPr/>
            <p:nvPr/>
          </p:nvPicPr>
          <p:blipFill>
            <a:blip r:embed="rId2"/>
            <a:stretch/>
          </p:blipFill>
          <p:spPr>
            <a:xfrm>
              <a:off x="4587480" y="824400"/>
              <a:ext cx="5832000" cy="5054040"/>
            </a:xfrm>
            <a:prstGeom prst="rect">
              <a:avLst/>
            </a:prstGeom>
            <a:ln w="0">
              <a:noFill/>
            </a:ln>
          </p:spPr>
        </p:pic>
        <p:pic>
          <p:nvPicPr>
            <p:cNvPr id="878" name="Picture 2"/>
            <p:cNvPicPr/>
            <p:nvPr/>
          </p:nvPicPr>
          <p:blipFill>
            <a:blip r:embed="rId3"/>
            <a:stretch/>
          </p:blipFill>
          <p:spPr>
            <a:xfrm>
              <a:off x="7198920" y="2926800"/>
              <a:ext cx="256680" cy="287280"/>
            </a:xfrm>
            <a:prstGeom prst="rect">
              <a:avLst/>
            </a:prstGeom>
            <a:ln w="0">
              <a:noFill/>
            </a:ln>
          </p:spPr>
        </p:pic>
        <p:pic>
          <p:nvPicPr>
            <p:cNvPr id="879" name="Picture 21"/>
            <p:cNvPicPr/>
            <p:nvPr/>
          </p:nvPicPr>
          <p:blipFill>
            <a:blip r:embed="rId3"/>
            <a:stretch/>
          </p:blipFill>
          <p:spPr>
            <a:xfrm>
              <a:off x="8476200" y="4712760"/>
              <a:ext cx="256680" cy="287280"/>
            </a:xfrm>
            <a:prstGeom prst="rect">
              <a:avLst/>
            </a:prstGeom>
            <a:ln w="0">
              <a:noFill/>
            </a:ln>
          </p:spPr>
        </p:pic>
        <p:pic>
          <p:nvPicPr>
            <p:cNvPr id="880" name="Picture 22"/>
            <p:cNvPicPr/>
            <p:nvPr/>
          </p:nvPicPr>
          <p:blipFill>
            <a:blip r:embed="rId3"/>
            <a:stretch/>
          </p:blipFill>
          <p:spPr>
            <a:xfrm>
              <a:off x="5379840" y="5217120"/>
              <a:ext cx="256680" cy="287280"/>
            </a:xfrm>
            <a:prstGeom prst="rect">
              <a:avLst/>
            </a:prstGeom>
            <a:ln w="0">
              <a:noFill/>
            </a:ln>
          </p:spPr>
        </p:pic>
        <p:pic>
          <p:nvPicPr>
            <p:cNvPr id="881" name="Picture 35"/>
            <p:cNvPicPr/>
            <p:nvPr/>
          </p:nvPicPr>
          <p:blipFill>
            <a:blip r:embed="rId3"/>
            <a:stretch/>
          </p:blipFill>
          <p:spPr>
            <a:xfrm>
              <a:off x="6560280" y="3378960"/>
              <a:ext cx="256680" cy="287280"/>
            </a:xfrm>
            <a:prstGeom prst="rect">
              <a:avLst/>
            </a:prstGeom>
            <a:ln w="0">
              <a:noFill/>
            </a:ln>
          </p:spPr>
        </p:pic>
        <p:pic>
          <p:nvPicPr>
            <p:cNvPr id="882" name="Picture 37"/>
            <p:cNvPicPr/>
            <p:nvPr/>
          </p:nvPicPr>
          <p:blipFill>
            <a:blip r:embed="rId4"/>
            <a:stretch/>
          </p:blipFill>
          <p:spPr>
            <a:xfrm>
              <a:off x="7795800" y="2831040"/>
              <a:ext cx="256680" cy="287280"/>
            </a:xfrm>
            <a:prstGeom prst="rect">
              <a:avLst/>
            </a:prstGeom>
            <a:ln w="0">
              <a:noFill/>
            </a:ln>
          </p:spPr>
        </p:pic>
        <p:pic>
          <p:nvPicPr>
            <p:cNvPr id="883" name="Picture 38"/>
            <p:cNvPicPr/>
            <p:nvPr/>
          </p:nvPicPr>
          <p:blipFill>
            <a:blip r:embed="rId4"/>
            <a:stretch/>
          </p:blipFill>
          <p:spPr>
            <a:xfrm>
              <a:off x="7646040" y="3336480"/>
              <a:ext cx="256680" cy="287280"/>
            </a:xfrm>
            <a:prstGeom prst="rect">
              <a:avLst/>
            </a:prstGeom>
            <a:ln w="0">
              <a:noFill/>
            </a:ln>
          </p:spPr>
        </p:pic>
        <p:pic>
          <p:nvPicPr>
            <p:cNvPr id="884" name="Picture 39"/>
            <p:cNvPicPr/>
            <p:nvPr/>
          </p:nvPicPr>
          <p:blipFill>
            <a:blip r:embed="rId4"/>
            <a:stretch/>
          </p:blipFill>
          <p:spPr>
            <a:xfrm>
              <a:off x="6300360" y="3701880"/>
              <a:ext cx="256680" cy="287280"/>
            </a:xfrm>
            <a:prstGeom prst="rect">
              <a:avLst/>
            </a:prstGeom>
            <a:ln w="0">
              <a:noFill/>
            </a:ln>
          </p:spPr>
        </p:pic>
        <p:pic>
          <p:nvPicPr>
            <p:cNvPr id="885" name="Picture 40"/>
            <p:cNvPicPr/>
            <p:nvPr/>
          </p:nvPicPr>
          <p:blipFill>
            <a:blip r:embed="rId4"/>
            <a:stretch/>
          </p:blipFill>
          <p:spPr>
            <a:xfrm>
              <a:off x="6689160" y="4136760"/>
              <a:ext cx="256680" cy="287280"/>
            </a:xfrm>
            <a:prstGeom prst="rect">
              <a:avLst/>
            </a:prstGeom>
            <a:ln w="0">
              <a:noFill/>
            </a:ln>
          </p:spPr>
        </p:pic>
        <p:pic>
          <p:nvPicPr>
            <p:cNvPr id="886" name="Picture 41"/>
            <p:cNvPicPr/>
            <p:nvPr/>
          </p:nvPicPr>
          <p:blipFill>
            <a:blip r:embed="rId4"/>
            <a:stretch/>
          </p:blipFill>
          <p:spPr>
            <a:xfrm>
              <a:off x="7666920" y="4066920"/>
              <a:ext cx="256680" cy="287280"/>
            </a:xfrm>
            <a:prstGeom prst="rect">
              <a:avLst/>
            </a:prstGeom>
            <a:ln w="0">
              <a:noFill/>
            </a:ln>
          </p:spPr>
        </p:pic>
        <p:pic>
          <p:nvPicPr>
            <p:cNvPr id="887" name="Picture 42"/>
            <p:cNvPicPr/>
            <p:nvPr/>
          </p:nvPicPr>
          <p:blipFill>
            <a:blip r:embed="rId4"/>
            <a:stretch/>
          </p:blipFill>
          <p:spPr>
            <a:xfrm>
              <a:off x="5807968" y="4563673"/>
              <a:ext cx="256680" cy="287280"/>
            </a:xfrm>
            <a:prstGeom prst="rect">
              <a:avLst/>
            </a:prstGeom>
            <a:ln w="0">
              <a:noFill/>
            </a:ln>
          </p:spPr>
        </p:pic>
        <p:pic>
          <p:nvPicPr>
            <p:cNvPr id="888" name="Picture 43"/>
            <p:cNvPicPr/>
            <p:nvPr/>
          </p:nvPicPr>
          <p:blipFill>
            <a:blip r:embed="rId4"/>
            <a:stretch/>
          </p:blipFill>
          <p:spPr>
            <a:xfrm>
              <a:off x="8187120" y="1313280"/>
              <a:ext cx="256680" cy="287280"/>
            </a:xfrm>
            <a:prstGeom prst="rect">
              <a:avLst/>
            </a:prstGeom>
            <a:ln w="0">
              <a:noFill/>
            </a:ln>
          </p:spPr>
        </p:pic>
        <p:pic>
          <p:nvPicPr>
            <p:cNvPr id="889" name="Picture 44"/>
            <p:cNvPicPr/>
            <p:nvPr/>
          </p:nvPicPr>
          <p:blipFill>
            <a:blip r:embed="rId4"/>
            <a:stretch/>
          </p:blipFill>
          <p:spPr>
            <a:xfrm>
              <a:off x="8830080" y="2687040"/>
              <a:ext cx="256680" cy="287280"/>
            </a:xfrm>
            <a:prstGeom prst="rect">
              <a:avLst/>
            </a:prstGeom>
            <a:ln w="0">
              <a:noFill/>
            </a:ln>
          </p:spPr>
        </p:pic>
        <p:pic>
          <p:nvPicPr>
            <p:cNvPr id="890" name="Picture 45"/>
            <p:cNvPicPr/>
            <p:nvPr/>
          </p:nvPicPr>
          <p:blipFill>
            <a:blip r:embed="rId4"/>
            <a:stretch/>
          </p:blipFill>
          <p:spPr>
            <a:xfrm>
              <a:off x="8375040" y="3234960"/>
              <a:ext cx="256680" cy="287280"/>
            </a:xfrm>
            <a:prstGeom prst="rect">
              <a:avLst/>
            </a:prstGeom>
            <a:ln w="0">
              <a:noFill/>
            </a:ln>
          </p:spPr>
        </p:pic>
      </p:grpSp>
      <p:pic>
        <p:nvPicPr>
          <p:cNvPr id="891" name="Grafik 439"/>
          <p:cNvPicPr/>
          <p:nvPr/>
        </p:nvPicPr>
        <p:blipFill>
          <a:blip r:embed="rId5"/>
          <a:srcRect l="57553" t="15684" r="31284" b="72193"/>
          <a:stretch/>
        </p:blipFill>
        <p:spPr>
          <a:xfrm>
            <a:off x="8026200" y="1724040"/>
            <a:ext cx="578160" cy="543240"/>
          </a:xfrm>
          <a:prstGeom prst="rect">
            <a:avLst/>
          </a:prstGeom>
          <a:ln w="0">
            <a:noFill/>
          </a:ln>
        </p:spPr>
      </p:pic>
      <p:sp>
        <p:nvSpPr>
          <p:cNvPr id="2" name="PlaceHolder 1"/>
          <p:cNvSpPr>
            <a:spLocks noGrp="1"/>
          </p:cNvSpPr>
          <p:nvPr>
            <p:ph type="sldNum" idx="3"/>
          </p:nvPr>
        </p:nvSpPr>
        <p:spPr>
          <a:xfrm>
            <a:off x="11171160" y="6497640"/>
            <a:ext cx="685080" cy="365400"/>
          </a:xfrm>
          <a:prstGeom prst="rect">
            <a:avLst/>
          </a:prstGeom>
        </p:spPr>
        <p:txBody>
          <a:bodyPr lIns="0" tIns="0" rIns="0" bIns="0" anchor="ctr">
            <a:noAutofit/>
          </a:bodyPr>
          <a:lstStyle>
            <a:defPPr>
              <a:defRPr lang="de-DE"/>
            </a:defPPr>
            <a:lvl1pPr marL="0" algn="r" defTabSz="914400" rtl="0" eaLnBrk="1" latinLnBrk="0" hangingPunct="1">
              <a:lnSpc>
                <a:spcPct val="100000"/>
              </a:lnSpc>
              <a:defRPr lang="de-DE" sz="1100" b="0" strike="noStrike" kern="1200" spc="-1">
                <a:solidFill>
                  <a:srgbClr val="FFFFFF"/>
                </a:solidFill>
                <a:latin typeface="Arial"/>
                <a:ea typeface="DejaVu Sans"/>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AAE4B6C-D4F4-4868-8370-96333A54BC7E}" type="slidenum">
              <a:rPr lang="de-DE" smtClean="0"/>
              <a:pPr/>
              <a:t>19</a:t>
            </a:fld>
            <a:endParaRPr/>
          </a:p>
        </p:txBody>
      </p:sp>
      <p:sp>
        <p:nvSpPr>
          <p:cNvPr id="22" name="Rectangle 21">
            <a:extLst>
              <a:ext uri="{FF2B5EF4-FFF2-40B4-BE49-F238E27FC236}">
                <a16:creationId xmlns:a16="http://schemas.microsoft.com/office/drawing/2014/main" id="{F4848013-74D8-4184-83AE-D6357AA31319}"/>
              </a:ext>
            </a:extLst>
          </p:cNvPr>
          <p:cNvSpPr/>
          <p:nvPr/>
        </p:nvSpPr>
        <p:spPr>
          <a:xfrm>
            <a:off x="2076929" y="2276872"/>
            <a:ext cx="8195535" cy="2329281"/>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3800" dirty="0"/>
              <a:t>Thank you for your attention.</a:t>
            </a:r>
            <a:endParaRPr lang="en-GB" sz="3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platzhalter 1">
            <a:extLst>
              <a:ext uri="{FF2B5EF4-FFF2-40B4-BE49-F238E27FC236}">
                <a16:creationId xmlns:a16="http://schemas.microsoft.com/office/drawing/2014/main" id="{7B56A356-CE3E-41CC-892A-88E0C74E57C7}"/>
              </a:ext>
            </a:extLst>
          </p:cNvPr>
          <p:cNvSpPr txBox="1">
            <a:spLocks/>
          </p:cNvSpPr>
          <p:nvPr/>
        </p:nvSpPr>
        <p:spPr>
          <a:xfrm>
            <a:off x="480485" y="332656"/>
            <a:ext cx="7823823" cy="5438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2900" b="1" dirty="0" err="1">
                <a:solidFill>
                  <a:srgbClr val="0A2D6E"/>
                </a:solidFill>
              </a:rPr>
              <a:t>Accelerator</a:t>
            </a:r>
            <a:r>
              <a:rPr lang="de-DE" sz="2900" b="1" dirty="0">
                <a:solidFill>
                  <a:srgbClr val="0A2D6E"/>
                </a:solidFill>
              </a:rPr>
              <a:t> </a:t>
            </a:r>
            <a:r>
              <a:rPr lang="de-DE" sz="2900" b="1" dirty="0" err="1">
                <a:solidFill>
                  <a:srgbClr val="0A2D6E"/>
                </a:solidFill>
              </a:rPr>
              <a:t>Based</a:t>
            </a:r>
            <a:r>
              <a:rPr lang="de-DE" sz="2900" b="1" dirty="0">
                <a:solidFill>
                  <a:srgbClr val="0A2D6E"/>
                </a:solidFill>
              </a:rPr>
              <a:t> Neutron Sources</a:t>
            </a:r>
          </a:p>
        </p:txBody>
      </p:sp>
      <p:sp>
        <p:nvSpPr>
          <p:cNvPr id="19" name="Textplatzhalter 3">
            <a:extLst>
              <a:ext uri="{FF2B5EF4-FFF2-40B4-BE49-F238E27FC236}">
                <a16:creationId xmlns:a16="http://schemas.microsoft.com/office/drawing/2014/main" id="{8DF97793-336B-4EC3-A442-5C3C19723C73}"/>
              </a:ext>
            </a:extLst>
          </p:cNvPr>
          <p:cNvSpPr txBox="1">
            <a:spLocks/>
          </p:cNvSpPr>
          <p:nvPr/>
        </p:nvSpPr>
        <p:spPr>
          <a:xfrm>
            <a:off x="478365" y="836642"/>
            <a:ext cx="8786075" cy="6720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2400" dirty="0" err="1">
                <a:solidFill>
                  <a:srgbClr val="005AA0"/>
                </a:solidFill>
              </a:rPr>
              <a:t>From</a:t>
            </a:r>
            <a:r>
              <a:rPr lang="de-DE" sz="2400" dirty="0">
                <a:solidFill>
                  <a:srgbClr val="005AA0"/>
                </a:solidFill>
              </a:rPr>
              <a:t> CANS* </a:t>
            </a:r>
            <a:r>
              <a:rPr lang="de-DE" sz="2400" dirty="0" err="1">
                <a:solidFill>
                  <a:srgbClr val="005AA0"/>
                </a:solidFill>
              </a:rPr>
              <a:t>to</a:t>
            </a:r>
            <a:r>
              <a:rPr lang="de-DE" sz="2400" dirty="0">
                <a:solidFill>
                  <a:srgbClr val="005AA0"/>
                </a:solidFill>
              </a:rPr>
              <a:t> </a:t>
            </a:r>
            <a:r>
              <a:rPr lang="de-DE" sz="2400" dirty="0" err="1">
                <a:solidFill>
                  <a:srgbClr val="005AA0"/>
                </a:solidFill>
              </a:rPr>
              <a:t>HiCANS</a:t>
            </a:r>
            <a:r>
              <a:rPr lang="de-DE" sz="2400" dirty="0">
                <a:solidFill>
                  <a:srgbClr val="005AA0"/>
                </a:solidFill>
              </a:rPr>
              <a:t>** </a:t>
            </a:r>
          </a:p>
        </p:txBody>
      </p:sp>
      <p:sp>
        <p:nvSpPr>
          <p:cNvPr id="20" name="Pfeil: nach rechts 19">
            <a:extLst>
              <a:ext uri="{FF2B5EF4-FFF2-40B4-BE49-F238E27FC236}">
                <a16:creationId xmlns:a16="http://schemas.microsoft.com/office/drawing/2014/main" id="{B8657CF0-EA0C-41F7-B582-37B956B69634}"/>
              </a:ext>
            </a:extLst>
          </p:cNvPr>
          <p:cNvSpPr/>
          <p:nvPr/>
        </p:nvSpPr>
        <p:spPr>
          <a:xfrm>
            <a:off x="983432" y="1452814"/>
            <a:ext cx="10225136" cy="57606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a:p>
        </p:txBody>
      </p:sp>
      <p:graphicFrame>
        <p:nvGraphicFramePr>
          <p:cNvPr id="35" name="Tabelle 34">
            <a:extLst>
              <a:ext uri="{FF2B5EF4-FFF2-40B4-BE49-F238E27FC236}">
                <a16:creationId xmlns:a16="http://schemas.microsoft.com/office/drawing/2014/main" id="{6F7E217B-4FCA-4823-AA49-D024CD516CC7}"/>
              </a:ext>
            </a:extLst>
          </p:cNvPr>
          <p:cNvGraphicFramePr>
            <a:graphicFrameLocks noGrp="1"/>
          </p:cNvGraphicFramePr>
          <p:nvPr/>
        </p:nvGraphicFramePr>
        <p:xfrm>
          <a:off x="1127448" y="2056754"/>
          <a:ext cx="9649070" cy="1112520"/>
        </p:xfrm>
        <a:graphic>
          <a:graphicData uri="http://schemas.openxmlformats.org/drawingml/2006/table">
            <a:tbl>
              <a:tblPr firstRow="1" bandRow="1">
                <a:tableStyleId>{5C22544A-7EE6-4342-B048-85BDC9FD1C3A}</a:tableStyleId>
              </a:tblPr>
              <a:tblGrid>
                <a:gridCol w="1929814">
                  <a:extLst>
                    <a:ext uri="{9D8B030D-6E8A-4147-A177-3AD203B41FA5}">
                      <a16:colId xmlns:a16="http://schemas.microsoft.com/office/drawing/2014/main" val="1839494450"/>
                    </a:ext>
                  </a:extLst>
                </a:gridCol>
                <a:gridCol w="1929814">
                  <a:extLst>
                    <a:ext uri="{9D8B030D-6E8A-4147-A177-3AD203B41FA5}">
                      <a16:colId xmlns:a16="http://schemas.microsoft.com/office/drawing/2014/main" val="2939307915"/>
                    </a:ext>
                  </a:extLst>
                </a:gridCol>
                <a:gridCol w="1929814">
                  <a:extLst>
                    <a:ext uri="{9D8B030D-6E8A-4147-A177-3AD203B41FA5}">
                      <a16:colId xmlns:a16="http://schemas.microsoft.com/office/drawing/2014/main" val="60746847"/>
                    </a:ext>
                  </a:extLst>
                </a:gridCol>
                <a:gridCol w="1929814">
                  <a:extLst>
                    <a:ext uri="{9D8B030D-6E8A-4147-A177-3AD203B41FA5}">
                      <a16:colId xmlns:a16="http://schemas.microsoft.com/office/drawing/2014/main" val="1804510898"/>
                    </a:ext>
                  </a:extLst>
                </a:gridCol>
                <a:gridCol w="1929814">
                  <a:extLst>
                    <a:ext uri="{9D8B030D-6E8A-4147-A177-3AD203B41FA5}">
                      <a16:colId xmlns:a16="http://schemas.microsoft.com/office/drawing/2014/main" val="1975131684"/>
                    </a:ext>
                  </a:extLst>
                </a:gridCol>
              </a:tblGrid>
              <a:tr h="370840">
                <a:tc>
                  <a:txBody>
                    <a:bodyPr/>
                    <a:lstStyle/>
                    <a:p>
                      <a:pPr algn="ctr"/>
                      <a:r>
                        <a:rPr lang="de-DE" dirty="0">
                          <a:solidFill>
                            <a:schemeClr val="tx1"/>
                          </a:solidFill>
                        </a:rPr>
                        <a:t>0.01 kW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dirty="0">
                          <a:solidFill>
                            <a:schemeClr val="tx1"/>
                          </a:solidFill>
                        </a:rPr>
                        <a:t>0.1 kW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dirty="0">
                          <a:solidFill>
                            <a:schemeClr val="tx1"/>
                          </a:solidFill>
                        </a:rPr>
                        <a:t>1 kW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dirty="0">
                          <a:solidFill>
                            <a:schemeClr val="tx1"/>
                          </a:solidFill>
                        </a:rPr>
                        <a:t>10 kW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dirty="0">
                          <a:solidFill>
                            <a:schemeClr val="tx1"/>
                          </a:solidFill>
                        </a:rPr>
                        <a:t>100 kW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548116115"/>
                  </a:ext>
                </a:extLst>
              </a:tr>
              <a:tr h="370840">
                <a:tc>
                  <a:txBody>
                    <a:bodyPr/>
                    <a:lstStyle/>
                    <a:p>
                      <a:pPr algn="ctr"/>
                      <a:r>
                        <a:rPr lang="de-DE" dirty="0">
                          <a:solidFill>
                            <a:schemeClr val="tx1"/>
                          </a:solidFill>
                        </a:rPr>
                        <a:t>0.001-0.01 mA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solidFill>
                            <a:schemeClr val="tx1"/>
                          </a:solidFill>
                        </a:rPr>
                        <a:t>0.01-1 mA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solidFill>
                            <a:schemeClr val="tx1"/>
                          </a:solidFill>
                        </a:rPr>
                        <a:t>0.5-5 mA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solidFill>
                            <a:schemeClr val="tx1"/>
                          </a:solidFill>
                        </a:rPr>
                        <a:t>1-20 mA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solidFill>
                            <a:schemeClr val="tx1"/>
                          </a:solidFill>
                        </a:rPr>
                        <a:t>50-100 mA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161154231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a:solidFill>
                            <a:schemeClr val="tx1"/>
                          </a:solidFill>
                        </a:rPr>
                        <a:t>~10</a:t>
                      </a:r>
                      <a:r>
                        <a:rPr lang="de-DE" baseline="30000" dirty="0">
                          <a:solidFill>
                            <a:schemeClr val="tx1"/>
                          </a:solidFill>
                        </a:rPr>
                        <a:t>11</a:t>
                      </a:r>
                      <a:r>
                        <a:rPr lang="de-DE" dirty="0">
                          <a:solidFill>
                            <a:schemeClr val="tx1"/>
                          </a:solidFill>
                        </a:rPr>
                        <a:t> 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a:solidFill>
                            <a:schemeClr val="tx1"/>
                          </a:solidFill>
                        </a:rPr>
                        <a:t>~10</a:t>
                      </a:r>
                      <a:r>
                        <a:rPr lang="de-DE" baseline="30000" dirty="0">
                          <a:solidFill>
                            <a:schemeClr val="tx1"/>
                          </a:solidFill>
                        </a:rPr>
                        <a:t>12</a:t>
                      </a:r>
                      <a:r>
                        <a:rPr lang="de-DE" dirty="0">
                          <a:solidFill>
                            <a:schemeClr val="tx1"/>
                          </a:solidFill>
                        </a:rPr>
                        <a:t> 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a:solidFill>
                            <a:schemeClr val="tx1"/>
                          </a:solidFill>
                        </a:rPr>
                        <a:t>~10</a:t>
                      </a:r>
                      <a:r>
                        <a:rPr lang="de-DE" baseline="30000" dirty="0">
                          <a:solidFill>
                            <a:schemeClr val="tx1"/>
                          </a:solidFill>
                        </a:rPr>
                        <a:t>13</a:t>
                      </a:r>
                      <a:r>
                        <a:rPr lang="de-DE" dirty="0">
                          <a:solidFill>
                            <a:schemeClr val="tx1"/>
                          </a:solidFill>
                        </a:rPr>
                        <a:t> 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a:solidFill>
                            <a:schemeClr val="tx1"/>
                          </a:solidFill>
                        </a:rPr>
                        <a:t>~10</a:t>
                      </a:r>
                      <a:r>
                        <a:rPr lang="de-DE" baseline="30000" dirty="0">
                          <a:solidFill>
                            <a:schemeClr val="tx1"/>
                          </a:solidFill>
                        </a:rPr>
                        <a:t>14</a:t>
                      </a:r>
                      <a:r>
                        <a:rPr lang="de-DE" dirty="0">
                          <a:solidFill>
                            <a:schemeClr val="tx1"/>
                          </a:solidFill>
                        </a:rPr>
                        <a:t> 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solidFill>
                            <a:schemeClr val="tx1"/>
                          </a:solidFill>
                        </a:rPr>
                        <a:t>~10</a:t>
                      </a:r>
                      <a:r>
                        <a:rPr lang="de-DE" baseline="30000" dirty="0">
                          <a:solidFill>
                            <a:schemeClr val="tx1"/>
                          </a:solidFill>
                        </a:rPr>
                        <a:t>15</a:t>
                      </a:r>
                      <a:r>
                        <a:rPr lang="de-DE" dirty="0">
                          <a:solidFill>
                            <a:schemeClr val="tx1"/>
                          </a:solidFill>
                        </a:rPr>
                        <a:t> 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2849064980"/>
                  </a:ext>
                </a:extLst>
              </a:tr>
            </a:tbl>
          </a:graphicData>
        </a:graphic>
      </p:graphicFrame>
      <p:sp>
        <p:nvSpPr>
          <p:cNvPr id="36" name="Pfeil: nach rechts 35">
            <a:extLst>
              <a:ext uri="{FF2B5EF4-FFF2-40B4-BE49-F238E27FC236}">
                <a16:creationId xmlns:a16="http://schemas.microsoft.com/office/drawing/2014/main" id="{806DB420-5F28-4A5F-B39E-54AE45BBF5C7}"/>
              </a:ext>
            </a:extLst>
          </p:cNvPr>
          <p:cNvSpPr/>
          <p:nvPr/>
        </p:nvSpPr>
        <p:spPr>
          <a:xfrm>
            <a:off x="983432" y="3160400"/>
            <a:ext cx="10225136" cy="576064"/>
          </a:xfrm>
          <a:prstGeom prst="rightArrow">
            <a:avLst/>
          </a:prstGeom>
          <a:gradFill flip="none" rotWithShape="1">
            <a:gsLst>
              <a:gs pos="0">
                <a:schemeClr val="accent1">
                  <a:lumMod val="5000"/>
                  <a:lumOff val="95000"/>
                </a:schemeClr>
              </a:gs>
              <a:gs pos="100000">
                <a:schemeClr val="accent3">
                  <a:lumMod val="60000"/>
                  <a:lumOff val="40000"/>
                </a:schemeClr>
              </a:gs>
              <a:gs pos="100000">
                <a:schemeClr val="accent1">
                  <a:lumMod val="45000"/>
                  <a:lumOff val="55000"/>
                </a:schemeClr>
              </a:gs>
              <a:gs pos="100000">
                <a:schemeClr val="accent1">
                  <a:lumMod val="30000"/>
                  <a:lumOff val="70000"/>
                </a:schemeClr>
              </a:gs>
            </a:gsLst>
            <a:lin ang="0" scaled="1"/>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dirty="0">
                <a:solidFill>
                  <a:schemeClr val="tx1"/>
                </a:solidFill>
              </a:rPr>
              <a:t>10 Mio EUR                                                                                                                                        500 Mio EUR</a:t>
            </a:r>
          </a:p>
        </p:txBody>
      </p:sp>
      <p:grpSp>
        <p:nvGrpSpPr>
          <p:cNvPr id="37" name="Gruppieren 36">
            <a:extLst>
              <a:ext uri="{FF2B5EF4-FFF2-40B4-BE49-F238E27FC236}">
                <a16:creationId xmlns:a16="http://schemas.microsoft.com/office/drawing/2014/main" id="{2D3431E1-E589-470E-A844-139B68032A63}"/>
              </a:ext>
            </a:extLst>
          </p:cNvPr>
          <p:cNvGrpSpPr/>
          <p:nvPr/>
        </p:nvGrpSpPr>
        <p:grpSpPr>
          <a:xfrm>
            <a:off x="2018758" y="3700314"/>
            <a:ext cx="4150103" cy="2402324"/>
            <a:chOff x="2018758" y="3486954"/>
            <a:chExt cx="4150103" cy="2402324"/>
          </a:xfrm>
        </p:grpSpPr>
        <p:pic>
          <p:nvPicPr>
            <p:cNvPr id="38" name="Picture 2" descr="Bildergebnis für lens neutron indiana">
              <a:extLst>
                <a:ext uri="{FF2B5EF4-FFF2-40B4-BE49-F238E27FC236}">
                  <a16:creationId xmlns:a16="http://schemas.microsoft.com/office/drawing/2014/main" id="{733F5AAC-9F77-4F77-9E84-F292FD27ECF7}"/>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0599" y="4074389"/>
              <a:ext cx="657056" cy="20738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6" descr="http://player.slideplayer.com/31/9697575/data/images/img7.jpg">
              <a:extLst>
                <a:ext uri="{FF2B5EF4-FFF2-40B4-BE49-F238E27FC236}">
                  <a16:creationId xmlns:a16="http://schemas.microsoft.com/office/drawing/2014/main" id="{C07565E0-3083-4E08-9408-FB88B957D84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8592" y="5571530"/>
              <a:ext cx="778434" cy="22241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0" descr="Bildergebnis für cphs neutron tsinghua">
              <a:extLst>
                <a:ext uri="{FF2B5EF4-FFF2-40B4-BE49-F238E27FC236}">
                  <a16:creationId xmlns:a16="http://schemas.microsoft.com/office/drawing/2014/main" id="{F24FCF2A-C6FD-48FE-A42E-A40C7B2F9AD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19064" y="5217876"/>
              <a:ext cx="497600" cy="293107"/>
            </a:xfrm>
            <a:prstGeom prst="rect">
              <a:avLst/>
            </a:prstGeom>
            <a:noFill/>
            <a:extLst>
              <a:ext uri="{909E8E84-426E-40DD-AFC4-6F175D3DCCD1}">
                <a14:hiddenFill xmlns:a14="http://schemas.microsoft.com/office/drawing/2010/main">
                  <a:solidFill>
                    <a:srgbClr val="FFFFFF"/>
                  </a:solidFill>
                </a14:hiddenFill>
              </a:ext>
            </a:extLst>
          </p:spPr>
        </p:pic>
        <p:sp>
          <p:nvSpPr>
            <p:cNvPr id="41" name="Textfeld 40">
              <a:extLst>
                <a:ext uri="{FF2B5EF4-FFF2-40B4-BE49-F238E27FC236}">
                  <a16:creationId xmlns:a16="http://schemas.microsoft.com/office/drawing/2014/main" id="{5AEA19EE-9B26-4ADF-8FE8-553F1476A1EE}"/>
                </a:ext>
              </a:extLst>
            </p:cNvPr>
            <p:cNvSpPr txBox="1"/>
            <p:nvPr/>
          </p:nvSpPr>
          <p:spPr>
            <a:xfrm>
              <a:off x="2018758" y="3486954"/>
              <a:ext cx="3398751" cy="2402324"/>
            </a:xfrm>
            <a:prstGeom prst="rect">
              <a:avLst/>
            </a:prstGeom>
            <a:noFill/>
          </p:spPr>
          <p:txBody>
            <a:bodyPr wrap="none" rtlCol="0">
              <a:spAutoFit/>
            </a:bodyPr>
            <a:lstStyle/>
            <a:p>
              <a:pPr algn="l">
                <a:lnSpc>
                  <a:spcPct val="95000"/>
                </a:lnSpc>
              </a:pPr>
              <a:r>
                <a:rPr lang="de-DE" sz="2400" b="1" dirty="0">
                  <a:latin typeface="Calibri" panose="020F0502020204030204" pitchFamily="34" charset="0"/>
                  <a:cs typeface="Calibri" panose="020F0502020204030204" pitchFamily="34" charset="0"/>
                </a:rPr>
                <a:t>Running CANS </a:t>
              </a:r>
              <a:r>
                <a:rPr lang="de-DE" sz="2400" b="1" dirty="0" err="1">
                  <a:latin typeface="Calibri" panose="020F0502020204030204" pitchFamily="34" charset="0"/>
                  <a:cs typeface="Calibri" panose="020F0502020204030204" pitchFamily="34" charset="0"/>
                </a:rPr>
                <a:t>facilities</a:t>
              </a:r>
              <a:r>
                <a:rPr lang="de-DE" sz="2400" b="1" dirty="0">
                  <a:latin typeface="Calibri" panose="020F0502020204030204" pitchFamily="34" charset="0"/>
                  <a:cs typeface="Calibri" panose="020F0502020204030204" pitchFamily="34" charset="0"/>
                </a:rPr>
                <a:t>:</a:t>
              </a:r>
            </a:p>
            <a:p>
              <a:pPr algn="l">
                <a:lnSpc>
                  <a:spcPct val="95000"/>
                </a:lnSpc>
              </a:pPr>
              <a:endParaRPr lang="de-DE" sz="1000" dirty="0">
                <a:latin typeface="Calibri" panose="020F0502020204030204" pitchFamily="34" charset="0"/>
                <a:cs typeface="Calibri" panose="020F0502020204030204" pitchFamily="34" charset="0"/>
              </a:endParaRPr>
            </a:p>
            <a:p>
              <a:pPr algn="l">
                <a:lnSpc>
                  <a:spcPct val="110000"/>
                </a:lnSpc>
              </a:pPr>
              <a:r>
                <a:rPr lang="de-DE" dirty="0">
                  <a:latin typeface="Calibri" panose="020F0502020204030204" pitchFamily="34" charset="0"/>
                  <a:cs typeface="Calibri" panose="020F0502020204030204" pitchFamily="34" charset="0"/>
                </a:rPr>
                <a:t>LENS, Indiana University (USA)</a:t>
              </a:r>
            </a:p>
            <a:p>
              <a:pPr algn="l">
                <a:lnSpc>
                  <a:spcPct val="110000"/>
                </a:lnSpc>
              </a:pPr>
              <a:r>
                <a:rPr lang="de-DE" dirty="0">
                  <a:latin typeface="Calibri" panose="020F0502020204030204" pitchFamily="34" charset="0"/>
                  <a:cs typeface="Calibri" panose="020F0502020204030204" pitchFamily="34" charset="0"/>
                </a:rPr>
                <a:t>HUNS, </a:t>
              </a:r>
              <a:r>
                <a:rPr lang="de-DE" dirty="0" err="1">
                  <a:latin typeface="Calibri" panose="020F0502020204030204" pitchFamily="34" charset="0"/>
                  <a:cs typeface="Calibri" panose="020F0502020204030204" pitchFamily="34" charset="0"/>
                </a:rPr>
                <a:t>Hokaido</a:t>
              </a:r>
              <a:r>
                <a:rPr lang="de-DE" dirty="0">
                  <a:latin typeface="Calibri" panose="020F0502020204030204" pitchFamily="34" charset="0"/>
                  <a:cs typeface="Calibri" panose="020F0502020204030204" pitchFamily="34" charset="0"/>
                </a:rPr>
                <a:t> University (Japan)</a:t>
              </a:r>
            </a:p>
            <a:p>
              <a:pPr algn="l">
                <a:lnSpc>
                  <a:spcPct val="110000"/>
                </a:lnSpc>
              </a:pPr>
              <a:r>
                <a:rPr lang="de-DE" dirty="0">
                  <a:latin typeface="Calibri" panose="020F0502020204030204" pitchFamily="34" charset="0"/>
                  <a:cs typeface="Calibri" panose="020F0502020204030204" pitchFamily="34" charset="0"/>
                </a:rPr>
                <a:t>RANS, RIKEN (Japan)</a:t>
              </a:r>
            </a:p>
            <a:p>
              <a:pPr algn="l">
                <a:lnSpc>
                  <a:spcPct val="110000"/>
                </a:lnSpc>
              </a:pPr>
              <a:r>
                <a:rPr lang="de-DE" dirty="0">
                  <a:latin typeface="Calibri" panose="020F0502020204030204" pitchFamily="34" charset="0"/>
                  <a:cs typeface="Calibri" panose="020F0502020204030204" pitchFamily="34" charset="0"/>
                </a:rPr>
                <a:t>NUANS, Nagoya University (Japan)</a:t>
              </a:r>
            </a:p>
            <a:p>
              <a:pPr algn="l">
                <a:lnSpc>
                  <a:spcPct val="110000"/>
                </a:lnSpc>
              </a:pPr>
              <a:r>
                <a:rPr lang="de-DE" dirty="0">
                  <a:latin typeface="Calibri" panose="020F0502020204030204" pitchFamily="34" charset="0"/>
                  <a:cs typeface="Calibri" panose="020F0502020204030204" pitchFamily="34" charset="0"/>
                </a:rPr>
                <a:t>CPHS, </a:t>
              </a:r>
              <a:r>
                <a:rPr lang="de-DE" dirty="0" err="1">
                  <a:latin typeface="Calibri" panose="020F0502020204030204" pitchFamily="34" charset="0"/>
                  <a:cs typeface="Calibri" panose="020F0502020204030204" pitchFamily="34" charset="0"/>
                </a:rPr>
                <a:t>Tsinghua</a:t>
              </a:r>
              <a:r>
                <a:rPr lang="de-DE" dirty="0">
                  <a:latin typeface="Calibri" panose="020F0502020204030204" pitchFamily="34" charset="0"/>
                  <a:cs typeface="Calibri" panose="020F0502020204030204" pitchFamily="34" charset="0"/>
                </a:rPr>
                <a:t> University (China)</a:t>
              </a:r>
            </a:p>
            <a:p>
              <a:pPr algn="l">
                <a:lnSpc>
                  <a:spcPct val="110000"/>
                </a:lnSpc>
              </a:pPr>
              <a:r>
                <a:rPr lang="de-DE" dirty="0">
                  <a:latin typeface="Calibri" panose="020F0502020204030204" pitchFamily="34" charset="0"/>
                  <a:cs typeface="Calibri" panose="020F0502020204030204" pitchFamily="34" charset="0"/>
                </a:rPr>
                <a:t>IREN, JINR </a:t>
              </a:r>
              <a:r>
                <a:rPr lang="de-DE" dirty="0" err="1">
                  <a:latin typeface="Calibri" panose="020F0502020204030204" pitchFamily="34" charset="0"/>
                  <a:cs typeface="Calibri" panose="020F0502020204030204" pitchFamily="34" charset="0"/>
                </a:rPr>
                <a:t>Dubna</a:t>
              </a:r>
              <a:r>
                <a:rPr lang="de-DE" dirty="0">
                  <a:latin typeface="Calibri" panose="020F0502020204030204" pitchFamily="34" charset="0"/>
                  <a:cs typeface="Calibri" panose="020F0502020204030204" pitchFamily="34" charset="0"/>
                </a:rPr>
                <a:t> (Russia)</a:t>
              </a:r>
            </a:p>
          </p:txBody>
        </p:sp>
        <p:pic>
          <p:nvPicPr>
            <p:cNvPr id="42" name="Grafik 41">
              <a:extLst>
                <a:ext uri="{FF2B5EF4-FFF2-40B4-BE49-F238E27FC236}">
                  <a16:creationId xmlns:a16="http://schemas.microsoft.com/office/drawing/2014/main" id="{12924374-0B09-47EA-AD78-F42445113370}"/>
                </a:ext>
              </a:extLst>
            </p:cNvPr>
            <p:cNvPicPr preferRelativeResize="0">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379061" y="4300816"/>
              <a:ext cx="622183" cy="312302"/>
            </a:xfrm>
            <a:prstGeom prst="rect">
              <a:avLst/>
            </a:prstGeom>
          </p:spPr>
        </p:pic>
        <p:pic>
          <p:nvPicPr>
            <p:cNvPr id="43" name="Picture 2" descr="JCANS">
              <a:extLst>
                <a:ext uri="{FF2B5EF4-FFF2-40B4-BE49-F238E27FC236}">
                  <a16:creationId xmlns:a16="http://schemas.microsoft.com/office/drawing/2014/main" id="{10233847-B898-4213-949D-C732458337F3}"/>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426260" y="4671001"/>
              <a:ext cx="685734" cy="218131"/>
            </a:xfrm>
            <a:prstGeom prst="rect">
              <a:avLst/>
            </a:prstGeom>
            <a:noFill/>
            <a:extLst>
              <a:ext uri="{909E8E84-426E-40DD-AFC4-6F175D3DCCD1}">
                <a14:hiddenFill xmlns:a14="http://schemas.microsoft.com/office/drawing/2010/main">
                  <a:solidFill>
                    <a:srgbClr val="FFFFFF"/>
                  </a:solidFill>
                </a14:hiddenFill>
              </a:ext>
            </a:extLst>
          </p:spPr>
        </p:pic>
        <p:pic>
          <p:nvPicPr>
            <p:cNvPr id="44" name="Grafik 43">
              <a:extLst>
                <a:ext uri="{FF2B5EF4-FFF2-40B4-BE49-F238E27FC236}">
                  <a16:creationId xmlns:a16="http://schemas.microsoft.com/office/drawing/2014/main" id="{86C423C3-0107-443A-8E00-4193F0FD1BCB}"/>
                </a:ext>
              </a:extLst>
            </p:cNvPr>
            <p:cNvPicPr preferRelativeResize="0">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383733" y="4984263"/>
              <a:ext cx="785128" cy="174505"/>
            </a:xfrm>
            <a:prstGeom prst="rect">
              <a:avLst/>
            </a:prstGeom>
            <a:solidFill>
              <a:schemeClr val="bg1"/>
            </a:solidFill>
          </p:spPr>
        </p:pic>
      </p:grpSp>
      <p:sp>
        <p:nvSpPr>
          <p:cNvPr id="45" name="Textplatzhalter 3">
            <a:extLst>
              <a:ext uri="{FF2B5EF4-FFF2-40B4-BE49-F238E27FC236}">
                <a16:creationId xmlns:a16="http://schemas.microsoft.com/office/drawing/2014/main" id="{4964724D-F724-4BE6-BE26-98200C759BC1}"/>
              </a:ext>
            </a:extLst>
          </p:cNvPr>
          <p:cNvSpPr txBox="1">
            <a:spLocks/>
          </p:cNvSpPr>
          <p:nvPr/>
        </p:nvSpPr>
        <p:spPr>
          <a:xfrm>
            <a:off x="596540" y="1263457"/>
            <a:ext cx="8330355" cy="410813"/>
          </a:xfrm>
          <a:prstGeom prst="rect">
            <a:avLst/>
          </a:prstGeom>
        </p:spPr>
        <p:txBody>
          <a:bodyPr lIns="0" tIns="0" rIns="47999" bIns="0">
            <a:noAutofit/>
          </a:bodyPr>
          <a:lstStyle>
            <a:lvl1pPr marL="0" indent="0" algn="l" defTabSz="914400" rtl="0" eaLnBrk="1" latinLnBrk="0" hangingPunct="1">
              <a:lnSpc>
                <a:spcPct val="90000"/>
              </a:lnSpc>
              <a:spcBef>
                <a:spcPts val="1000"/>
              </a:spcBef>
              <a:buFont typeface="Arial" panose="020B0604020202020204" pitchFamily="34" charset="0"/>
              <a:buNone/>
              <a:defRPr sz="2700" kern="1200">
                <a:solidFill>
                  <a:srgbClr val="005AA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700" kern="1200">
                <a:solidFill>
                  <a:srgbClr val="005AA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700" kern="1200">
                <a:solidFill>
                  <a:srgbClr val="005AA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700" kern="1200">
                <a:solidFill>
                  <a:srgbClr val="005AA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700" kern="1200">
                <a:solidFill>
                  <a:srgbClr val="005AA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de-DE" sz="1400" dirty="0"/>
              <a:t>(*</a:t>
            </a:r>
            <a:r>
              <a:rPr lang="de-DE" sz="1400" b="1" dirty="0"/>
              <a:t>C</a:t>
            </a:r>
            <a:r>
              <a:rPr lang="de-DE" sz="1400" dirty="0"/>
              <a:t>ompact </a:t>
            </a:r>
            <a:r>
              <a:rPr lang="de-DE" sz="1400" b="1" dirty="0" err="1"/>
              <a:t>A</a:t>
            </a:r>
            <a:r>
              <a:rPr lang="de-DE" sz="1400" dirty="0" err="1"/>
              <a:t>ccelerator</a:t>
            </a:r>
            <a:r>
              <a:rPr lang="de-DE" sz="1400" dirty="0"/>
              <a:t> </a:t>
            </a:r>
            <a:r>
              <a:rPr lang="de-DE" sz="1400" dirty="0" err="1"/>
              <a:t>based</a:t>
            </a:r>
            <a:r>
              <a:rPr lang="de-DE" sz="1400" dirty="0"/>
              <a:t> </a:t>
            </a:r>
            <a:r>
              <a:rPr lang="de-DE" sz="1400" b="1" dirty="0"/>
              <a:t>N</a:t>
            </a:r>
            <a:r>
              <a:rPr lang="de-DE" sz="1400" dirty="0"/>
              <a:t>eutron </a:t>
            </a:r>
            <a:r>
              <a:rPr lang="de-DE" sz="1400" b="1" dirty="0"/>
              <a:t>S</a:t>
            </a:r>
            <a:r>
              <a:rPr lang="de-DE" sz="1400" dirty="0"/>
              <a:t>ource , ** </a:t>
            </a:r>
            <a:r>
              <a:rPr lang="de-DE" sz="1400" b="1" dirty="0"/>
              <a:t>Hi</a:t>
            </a:r>
            <a:r>
              <a:rPr lang="de-DE" sz="1400" dirty="0"/>
              <a:t>gh-</a:t>
            </a:r>
            <a:r>
              <a:rPr lang="de-DE" sz="1400" b="1" dirty="0" err="1"/>
              <a:t>C</a:t>
            </a:r>
            <a:r>
              <a:rPr lang="de-DE" sz="1400" dirty="0" err="1"/>
              <a:t>urrent</a:t>
            </a:r>
            <a:r>
              <a:rPr lang="de-DE" sz="1400" dirty="0"/>
              <a:t> </a:t>
            </a:r>
            <a:r>
              <a:rPr lang="de-DE" sz="1400" b="1" dirty="0" err="1"/>
              <a:t>A</a:t>
            </a:r>
            <a:r>
              <a:rPr lang="de-DE" sz="1400" dirty="0" err="1"/>
              <a:t>ccelerator</a:t>
            </a:r>
            <a:r>
              <a:rPr lang="de-DE" sz="1400" dirty="0"/>
              <a:t> </a:t>
            </a:r>
            <a:r>
              <a:rPr lang="de-DE" sz="1400" dirty="0" err="1"/>
              <a:t>based</a:t>
            </a:r>
            <a:r>
              <a:rPr lang="de-DE" sz="1400" dirty="0"/>
              <a:t> </a:t>
            </a:r>
            <a:r>
              <a:rPr lang="de-DE" sz="1400" b="1" dirty="0"/>
              <a:t>N</a:t>
            </a:r>
            <a:r>
              <a:rPr lang="de-DE" sz="1400" dirty="0"/>
              <a:t>eutron </a:t>
            </a:r>
            <a:r>
              <a:rPr lang="de-DE" sz="1400" b="1" dirty="0"/>
              <a:t>S</a:t>
            </a:r>
            <a:r>
              <a:rPr lang="de-DE" sz="1400" dirty="0"/>
              <a:t>ource)</a:t>
            </a:r>
          </a:p>
        </p:txBody>
      </p:sp>
      <p:grpSp>
        <p:nvGrpSpPr>
          <p:cNvPr id="49" name="Gruppieren 48">
            <a:extLst>
              <a:ext uri="{FF2B5EF4-FFF2-40B4-BE49-F238E27FC236}">
                <a16:creationId xmlns:a16="http://schemas.microsoft.com/office/drawing/2014/main" id="{1ACA994E-81C5-4214-A76F-03749C4C73AF}"/>
              </a:ext>
            </a:extLst>
          </p:cNvPr>
          <p:cNvGrpSpPr/>
          <p:nvPr/>
        </p:nvGrpSpPr>
        <p:grpSpPr>
          <a:xfrm>
            <a:off x="7333012" y="3706241"/>
            <a:ext cx="3443506" cy="2402324"/>
            <a:chOff x="7333012" y="3614801"/>
            <a:chExt cx="3443506" cy="2402324"/>
          </a:xfrm>
        </p:grpSpPr>
        <p:grpSp>
          <p:nvGrpSpPr>
            <p:cNvPr id="50" name="Gruppieren 49">
              <a:extLst>
                <a:ext uri="{FF2B5EF4-FFF2-40B4-BE49-F238E27FC236}">
                  <a16:creationId xmlns:a16="http://schemas.microsoft.com/office/drawing/2014/main" id="{4F48073B-2349-4841-AE46-527C5D36F103}"/>
                </a:ext>
              </a:extLst>
            </p:cNvPr>
            <p:cNvGrpSpPr/>
            <p:nvPr/>
          </p:nvGrpSpPr>
          <p:grpSpPr>
            <a:xfrm>
              <a:off x="10089180" y="4164792"/>
              <a:ext cx="687338" cy="1193994"/>
              <a:chOff x="4947279" y="1412776"/>
              <a:chExt cx="687338" cy="1193994"/>
            </a:xfrm>
          </p:grpSpPr>
          <p:pic>
            <p:nvPicPr>
              <p:cNvPr id="52" name="Grafik 51">
                <a:extLst>
                  <a:ext uri="{FF2B5EF4-FFF2-40B4-BE49-F238E27FC236}">
                    <a16:creationId xmlns:a16="http://schemas.microsoft.com/office/drawing/2014/main" id="{E5680E67-66E2-4A46-999D-2AE083CF5FC9}"/>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986545" y="1680964"/>
                <a:ext cx="556356" cy="338741"/>
              </a:xfrm>
              <a:prstGeom prst="rect">
                <a:avLst/>
              </a:prstGeom>
              <a:solidFill>
                <a:schemeClr val="bg1"/>
              </a:solidFill>
            </p:spPr>
          </p:pic>
          <p:pic>
            <p:nvPicPr>
              <p:cNvPr id="53" name="Grafik 52">
                <a:extLst>
                  <a:ext uri="{FF2B5EF4-FFF2-40B4-BE49-F238E27FC236}">
                    <a16:creationId xmlns:a16="http://schemas.microsoft.com/office/drawing/2014/main" id="{2C778962-9BB6-4485-836D-D17618741529}"/>
                  </a:ext>
                </a:extLst>
              </p:cNvPr>
              <p:cNvPicPr preferRelativeResize="0">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954148" y="2385744"/>
                <a:ext cx="599394" cy="221026"/>
              </a:xfrm>
              <a:prstGeom prst="rect">
                <a:avLst/>
              </a:prstGeom>
              <a:solidFill>
                <a:schemeClr val="bg1"/>
              </a:solidFill>
            </p:spPr>
          </p:pic>
          <p:pic>
            <p:nvPicPr>
              <p:cNvPr id="54" name="Picture 2" descr="newsletter">
                <a:extLst>
                  <a:ext uri="{FF2B5EF4-FFF2-40B4-BE49-F238E27FC236}">
                    <a16:creationId xmlns:a16="http://schemas.microsoft.com/office/drawing/2014/main" id="{F232F0C2-509C-44ED-B001-24498820BE0E}"/>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4947279" y="2031643"/>
                <a:ext cx="687338" cy="27609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2">
                <a:extLst>
                  <a:ext uri="{FF2B5EF4-FFF2-40B4-BE49-F238E27FC236}">
                    <a16:creationId xmlns:a16="http://schemas.microsoft.com/office/drawing/2014/main" id="{8A45888D-C0F0-4F63-BABD-A9EB10423CA8}"/>
                  </a:ext>
                </a:extLst>
              </p:cNvPr>
              <p:cNvPicPr/>
              <p:nvPr/>
            </p:nvPicPr>
            <p:blipFill>
              <a:blip r:embed="rId12" cstate="hqprint">
                <a:extLst>
                  <a:ext uri="{28A0092B-C50C-407E-A947-70E740481C1C}">
                    <a14:useLocalDpi xmlns:a14="http://schemas.microsoft.com/office/drawing/2010/main" val="0"/>
                  </a:ext>
                </a:extLst>
              </a:blip>
              <a:srcRect/>
              <a:stretch>
                <a:fillRect/>
              </a:stretch>
            </p:blipFill>
            <p:spPr>
              <a:xfrm>
                <a:off x="4954148" y="1412776"/>
                <a:ext cx="660072" cy="240016"/>
              </a:xfrm>
              <a:prstGeom prst="rect">
                <a:avLst/>
              </a:prstGeom>
              <a:ln>
                <a:noFill/>
              </a:ln>
            </p:spPr>
          </p:pic>
        </p:grpSp>
        <p:sp>
          <p:nvSpPr>
            <p:cNvPr id="51" name="Textfeld 50">
              <a:extLst>
                <a:ext uri="{FF2B5EF4-FFF2-40B4-BE49-F238E27FC236}">
                  <a16:creationId xmlns:a16="http://schemas.microsoft.com/office/drawing/2014/main" id="{50EF422A-BB0B-4EC6-A946-3A6718885E3A}"/>
                </a:ext>
              </a:extLst>
            </p:cNvPr>
            <p:cNvSpPr txBox="1"/>
            <p:nvPr/>
          </p:nvSpPr>
          <p:spPr>
            <a:xfrm>
              <a:off x="7333012" y="3614801"/>
              <a:ext cx="2677849" cy="2402324"/>
            </a:xfrm>
            <a:prstGeom prst="rect">
              <a:avLst/>
            </a:prstGeom>
            <a:noFill/>
          </p:spPr>
          <p:txBody>
            <a:bodyPr wrap="none" rtlCol="0">
              <a:spAutoFit/>
            </a:bodyPr>
            <a:lstStyle/>
            <a:p>
              <a:pPr algn="l">
                <a:lnSpc>
                  <a:spcPct val="95000"/>
                </a:lnSpc>
              </a:pPr>
              <a:r>
                <a:rPr lang="de-DE" sz="2400" b="1" dirty="0" err="1">
                  <a:solidFill>
                    <a:schemeClr val="accent3">
                      <a:lumMod val="75000"/>
                    </a:schemeClr>
                  </a:solidFill>
                  <a:latin typeface="Calibri" panose="020F0502020204030204" pitchFamily="34" charset="0"/>
                  <a:cs typeface="Calibri" panose="020F0502020204030204" pitchFamily="34" charset="0"/>
                </a:rPr>
                <a:t>HiCANS</a:t>
              </a:r>
              <a:r>
                <a:rPr lang="de-DE" sz="2400" b="1" dirty="0">
                  <a:solidFill>
                    <a:schemeClr val="accent3">
                      <a:lumMod val="75000"/>
                    </a:schemeClr>
                  </a:solidFill>
                  <a:latin typeface="Calibri" panose="020F0502020204030204" pitchFamily="34" charset="0"/>
                  <a:cs typeface="Calibri" panose="020F0502020204030204" pitchFamily="34" charset="0"/>
                </a:rPr>
                <a:t> </a:t>
              </a:r>
              <a:r>
                <a:rPr lang="de-DE" sz="2400" b="1" dirty="0" err="1">
                  <a:solidFill>
                    <a:schemeClr val="accent3">
                      <a:lumMod val="75000"/>
                    </a:schemeClr>
                  </a:solidFill>
                  <a:latin typeface="Calibri" panose="020F0502020204030204" pitchFamily="34" charset="0"/>
                  <a:cs typeface="Calibri" panose="020F0502020204030204" pitchFamily="34" charset="0"/>
                </a:rPr>
                <a:t>projects</a:t>
              </a:r>
              <a:r>
                <a:rPr lang="de-DE" sz="2400" b="1" dirty="0">
                  <a:solidFill>
                    <a:schemeClr val="accent3">
                      <a:lumMod val="75000"/>
                    </a:schemeClr>
                  </a:solidFill>
                  <a:latin typeface="Calibri" panose="020F0502020204030204" pitchFamily="34" charset="0"/>
                  <a:cs typeface="Calibri" panose="020F0502020204030204" pitchFamily="34" charset="0"/>
                </a:rPr>
                <a:t>:</a:t>
              </a:r>
            </a:p>
            <a:p>
              <a:pPr algn="l">
                <a:lnSpc>
                  <a:spcPct val="95000"/>
                </a:lnSpc>
              </a:pPr>
              <a:endParaRPr lang="de-DE" sz="1000" dirty="0">
                <a:latin typeface="Calibri" panose="020F0502020204030204" pitchFamily="34" charset="0"/>
                <a:cs typeface="Calibri" panose="020F0502020204030204" pitchFamily="34" charset="0"/>
              </a:endParaRPr>
            </a:p>
            <a:p>
              <a:pPr algn="l">
                <a:lnSpc>
                  <a:spcPct val="110000"/>
                </a:lnSpc>
              </a:pPr>
              <a:r>
                <a:rPr lang="de-DE" b="1" dirty="0">
                  <a:latin typeface="Calibri" panose="020F0502020204030204" pitchFamily="34" charset="0"/>
                  <a:cs typeface="Calibri" panose="020F0502020204030204" pitchFamily="34" charset="0"/>
                </a:rPr>
                <a:t>HBS, JCNS (Germany)</a:t>
              </a:r>
            </a:p>
            <a:p>
              <a:pPr algn="l">
                <a:lnSpc>
                  <a:spcPct val="110000"/>
                </a:lnSpc>
              </a:pPr>
              <a:r>
                <a:rPr lang="de-DE" dirty="0">
                  <a:latin typeface="Calibri" panose="020F0502020204030204" pitchFamily="34" charset="0"/>
                  <a:cs typeface="Calibri" panose="020F0502020204030204" pitchFamily="34" charset="0"/>
                </a:rPr>
                <a:t>ICONE, CEA LLB (France)</a:t>
              </a:r>
            </a:p>
            <a:p>
              <a:pPr algn="l">
                <a:lnSpc>
                  <a:spcPct val="110000"/>
                </a:lnSpc>
              </a:pPr>
              <a:r>
                <a:rPr lang="de-DE" dirty="0">
                  <a:latin typeface="Calibri" panose="020F0502020204030204" pitchFamily="34" charset="0"/>
                  <a:cs typeface="Calibri" panose="020F0502020204030204" pitchFamily="34" charset="0"/>
                </a:rPr>
                <a:t>ARGITU, ESS Bilbao (Spain)</a:t>
              </a:r>
            </a:p>
            <a:p>
              <a:pPr>
                <a:lnSpc>
                  <a:spcPct val="110000"/>
                </a:lnSpc>
              </a:pPr>
              <a:r>
                <a:rPr lang="de-DE" dirty="0">
                  <a:latin typeface="Calibri" panose="020F0502020204030204" pitchFamily="34" charset="0"/>
                  <a:cs typeface="Calibri" panose="020F0502020204030204" pitchFamily="34" charset="0"/>
                </a:rPr>
                <a:t>SARAF, SOREQ (Israel)</a:t>
              </a:r>
            </a:p>
            <a:p>
              <a:pPr algn="l">
                <a:lnSpc>
                  <a:spcPct val="110000"/>
                </a:lnSpc>
              </a:pPr>
              <a:endParaRPr lang="de-DE" dirty="0">
                <a:latin typeface="Calibri" panose="020F0502020204030204" pitchFamily="34" charset="0"/>
                <a:cs typeface="Calibri" panose="020F0502020204030204" pitchFamily="34" charset="0"/>
              </a:endParaRPr>
            </a:p>
            <a:p>
              <a:pPr algn="l">
                <a:lnSpc>
                  <a:spcPct val="110000"/>
                </a:lnSpc>
              </a:pPr>
              <a:endParaRPr lang="de-DE" dirty="0">
                <a:latin typeface="Calibri" panose="020F0502020204030204" pitchFamily="34" charset="0"/>
                <a:cs typeface="Calibri" panose="020F0502020204030204" pitchFamily="34" charset="0"/>
              </a:endParaRPr>
            </a:p>
          </p:txBody>
        </p:sp>
      </p:grpSp>
      <p:sp>
        <p:nvSpPr>
          <p:cNvPr id="7" name="Rechteck 6">
            <a:extLst>
              <a:ext uri="{FF2B5EF4-FFF2-40B4-BE49-F238E27FC236}">
                <a16:creationId xmlns:a16="http://schemas.microsoft.com/office/drawing/2014/main" id="{FD8F65F9-AA45-49DF-A3BF-0EA954B64238}"/>
              </a:ext>
            </a:extLst>
          </p:cNvPr>
          <p:cNvSpPr/>
          <p:nvPr/>
        </p:nvSpPr>
        <p:spPr>
          <a:xfrm>
            <a:off x="8829367" y="2056754"/>
            <a:ext cx="1926753" cy="110364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3162801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2"/>
          <p:cNvGraphicFramePr/>
          <p:nvPr>
            <p:extLst>
              <p:ext uri="{D42A27DB-BD31-4B8C-83A1-F6EECF244321}">
                <p14:modId xmlns:p14="http://schemas.microsoft.com/office/powerpoint/2010/main" val="67338923"/>
              </p:ext>
            </p:extLst>
          </p:nvPr>
        </p:nvGraphicFramePr>
        <p:xfrm>
          <a:off x="437967" y="1383412"/>
          <a:ext cx="4800240" cy="5022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feld 10">
            <a:extLst>
              <a:ext uri="{FF2B5EF4-FFF2-40B4-BE49-F238E27FC236}">
                <a16:creationId xmlns:a16="http://schemas.microsoft.com/office/drawing/2014/main" id="{CD2A869F-05BA-4E96-B61A-4D363E31DAFF}"/>
              </a:ext>
            </a:extLst>
          </p:cNvPr>
          <p:cNvSpPr/>
          <p:nvPr/>
        </p:nvSpPr>
        <p:spPr>
          <a:xfrm>
            <a:off x="-312840" y="788400"/>
            <a:ext cx="8277840" cy="50637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457200">
              <a:lnSpc>
                <a:spcPct val="100000"/>
              </a:lnSpc>
              <a:spcAft>
                <a:spcPts val="799"/>
              </a:spcAft>
            </a:pPr>
            <a:r>
              <a:rPr lang="en-GB" sz="2700" b="0" strike="noStrike" spc="-1" dirty="0">
                <a:solidFill>
                  <a:srgbClr val="005AA0"/>
                </a:solidFill>
                <a:latin typeface="Arial"/>
              </a:rPr>
              <a:t>  Project rationale</a:t>
            </a:r>
            <a:endParaRPr lang="en-GB" sz="2700" b="0" strike="noStrike" spc="-1" dirty="0">
              <a:latin typeface="Calibri"/>
            </a:endParaRPr>
          </a:p>
        </p:txBody>
      </p:sp>
      <p:sp>
        <p:nvSpPr>
          <p:cNvPr id="10" name="Rectangle 2">
            <a:extLst>
              <a:ext uri="{FF2B5EF4-FFF2-40B4-BE49-F238E27FC236}">
                <a16:creationId xmlns:a16="http://schemas.microsoft.com/office/drawing/2014/main" id="{34393B61-8115-41EB-81A5-5643E6C1EB3B}"/>
              </a:ext>
            </a:extLst>
          </p:cNvPr>
          <p:cNvSpPr/>
          <p:nvPr/>
        </p:nvSpPr>
        <p:spPr>
          <a:xfrm>
            <a:off x="335520" y="72000"/>
            <a:ext cx="11809152" cy="764280"/>
          </a:xfrm>
          <a:prstGeom prst="rect">
            <a:avLst/>
          </a:prstGeom>
          <a:noFill/>
          <a:ln w="0">
            <a:noFill/>
          </a:ln>
        </p:spPr>
        <p:style>
          <a:lnRef idx="2">
            <a:scrgbClr r="0" g="0" b="0"/>
          </a:lnRef>
          <a:fillRef idx="0">
            <a:scrgbClr r="0" g="0" b="0"/>
          </a:fillRef>
          <a:effectRef idx="0">
            <a:scrgbClr r="0" g="0" b="0"/>
          </a:effectRef>
          <a:fontRef idx="minor"/>
        </p:style>
        <p:txBody>
          <a:bodyPr lIns="90000" tIns="45000" rIns="90000" bIns="45000" numCol="1" spcCol="1440" anchor="ctr">
            <a:noAutofit/>
          </a:bodyPr>
          <a:lstStyle/>
          <a:p>
            <a:pPr>
              <a:lnSpc>
                <a:spcPct val="100000"/>
              </a:lnSpc>
            </a:pPr>
            <a:r>
              <a:rPr lang="en-GB" sz="2900" b="1" strike="noStrike" spc="-1" dirty="0">
                <a:solidFill>
                  <a:srgbClr val="0A2D6E"/>
                </a:solidFill>
                <a:latin typeface="Arial"/>
              </a:rPr>
              <a:t>HBS, a High-Current Accelerator-driven Neutron Source (</a:t>
            </a:r>
            <a:r>
              <a:rPr lang="en-GB" sz="2900" b="1" strike="noStrike" spc="-1" dirty="0" err="1">
                <a:solidFill>
                  <a:srgbClr val="0A2D6E"/>
                </a:solidFill>
                <a:latin typeface="Arial"/>
              </a:rPr>
              <a:t>HiCANS</a:t>
            </a:r>
            <a:r>
              <a:rPr lang="en-GB" sz="2900" b="1" strike="noStrike" spc="-1" dirty="0">
                <a:solidFill>
                  <a:srgbClr val="0A2D6E"/>
                </a:solidFill>
                <a:latin typeface="Arial"/>
              </a:rPr>
              <a:t>) </a:t>
            </a:r>
            <a:endParaRPr lang="en-GB" sz="2900" b="0" strike="noStrike" spc="-1" dirty="0">
              <a:latin typeface="Calibri"/>
            </a:endParaRPr>
          </a:p>
        </p:txBody>
      </p:sp>
      <p:pic>
        <p:nvPicPr>
          <p:cNvPr id="13" name="Grafik 12">
            <a:extLst>
              <a:ext uri="{FF2B5EF4-FFF2-40B4-BE49-F238E27FC236}">
                <a16:creationId xmlns:a16="http://schemas.microsoft.com/office/drawing/2014/main" id="{6B7C72A7-5735-42DD-8019-702796CFE7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6600" y="1761872"/>
            <a:ext cx="6965400" cy="292538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PlaceHolder 1"/>
          <p:cNvSpPr>
            <a:spLocks noGrp="1"/>
          </p:cNvSpPr>
          <p:nvPr>
            <p:ph type="title" idx="4294967295"/>
          </p:nvPr>
        </p:nvSpPr>
        <p:spPr>
          <a:xfrm>
            <a:off x="299355" y="196986"/>
            <a:ext cx="11449050" cy="1123950"/>
          </a:xfrm>
          <a:prstGeom prst="rect">
            <a:avLst/>
          </a:prstGeom>
          <a:noFill/>
          <a:ln w="0">
            <a:noFill/>
          </a:ln>
        </p:spPr>
        <p:txBody>
          <a:bodyPr lIns="0" tIns="0" rIns="0" bIns="0" anchor="t">
            <a:noAutofit/>
          </a:bodyPr>
          <a:lstStyle/>
          <a:p>
            <a:pPr indent="0" defTabSz="457200">
              <a:lnSpc>
                <a:spcPct val="100000"/>
              </a:lnSpc>
              <a:buNone/>
              <a:tabLst>
                <a:tab pos="0" algn="l"/>
              </a:tabLst>
            </a:pPr>
            <a:r>
              <a:rPr lang="en-US" sz="3200" b="1" strike="noStrike" spc="-1" dirty="0">
                <a:solidFill>
                  <a:srgbClr val="0A2D6E"/>
                </a:solidFill>
                <a:latin typeface="Arial"/>
              </a:rPr>
              <a:t>HBS Technical Design Report</a:t>
            </a:r>
            <a:endParaRPr lang="en-US" sz="3200" b="0" strike="noStrike" spc="-1" dirty="0">
              <a:solidFill>
                <a:schemeClr val="dk1"/>
              </a:solidFill>
              <a:latin typeface="Arial"/>
            </a:endParaRPr>
          </a:p>
        </p:txBody>
      </p:sp>
      <p:pic>
        <p:nvPicPr>
          <p:cNvPr id="152" name="Picture 4"/>
          <p:cNvPicPr/>
          <p:nvPr/>
        </p:nvPicPr>
        <p:blipFill>
          <a:blip r:embed="rId3"/>
          <a:stretch/>
        </p:blipFill>
        <p:spPr>
          <a:xfrm>
            <a:off x="10537200" y="0"/>
            <a:ext cx="1321920" cy="1321920"/>
          </a:xfrm>
          <a:prstGeom prst="rect">
            <a:avLst/>
          </a:prstGeom>
          <a:noFill/>
          <a:ln w="0">
            <a:noFill/>
          </a:ln>
        </p:spPr>
      </p:pic>
      <p:pic>
        <p:nvPicPr>
          <p:cNvPr id="153" name="Grafik 17"/>
          <p:cNvPicPr/>
          <p:nvPr/>
        </p:nvPicPr>
        <p:blipFill>
          <a:blip r:embed="rId4"/>
          <a:stretch/>
        </p:blipFill>
        <p:spPr>
          <a:xfrm>
            <a:off x="695520" y="1350360"/>
            <a:ext cx="3168000" cy="4442040"/>
          </a:xfrm>
          <a:prstGeom prst="rect">
            <a:avLst/>
          </a:prstGeom>
          <a:noFill/>
          <a:ln w="0">
            <a:solidFill>
              <a:srgbClr val="000000"/>
            </a:solidFill>
          </a:ln>
        </p:spPr>
      </p:pic>
      <p:pic>
        <p:nvPicPr>
          <p:cNvPr id="154" name="Grafik 19"/>
          <p:cNvPicPr/>
          <p:nvPr/>
        </p:nvPicPr>
        <p:blipFill>
          <a:blip r:embed="rId5"/>
          <a:stretch/>
        </p:blipFill>
        <p:spPr>
          <a:xfrm>
            <a:off x="2516040" y="1628640"/>
            <a:ext cx="3168000" cy="4468680"/>
          </a:xfrm>
          <a:prstGeom prst="rect">
            <a:avLst/>
          </a:prstGeom>
          <a:noFill/>
          <a:ln w="0">
            <a:solidFill>
              <a:srgbClr val="000000"/>
            </a:solidFill>
          </a:ln>
        </p:spPr>
      </p:pic>
      <p:pic>
        <p:nvPicPr>
          <p:cNvPr id="155" name="Grafik 21"/>
          <p:cNvPicPr/>
          <p:nvPr/>
        </p:nvPicPr>
        <p:blipFill>
          <a:blip r:embed="rId6"/>
          <a:stretch/>
        </p:blipFill>
        <p:spPr>
          <a:xfrm>
            <a:off x="4754520" y="1332720"/>
            <a:ext cx="3168000" cy="4460040"/>
          </a:xfrm>
          <a:prstGeom prst="rect">
            <a:avLst/>
          </a:prstGeom>
          <a:noFill/>
          <a:ln w="0">
            <a:solidFill>
              <a:srgbClr val="000000"/>
            </a:solidFill>
          </a:ln>
        </p:spPr>
      </p:pic>
      <p:pic>
        <p:nvPicPr>
          <p:cNvPr id="156" name="Grafik 23"/>
          <p:cNvPicPr/>
          <p:nvPr/>
        </p:nvPicPr>
        <p:blipFill>
          <a:blip r:embed="rId7"/>
          <a:stretch/>
        </p:blipFill>
        <p:spPr>
          <a:xfrm>
            <a:off x="6023880" y="1635840"/>
            <a:ext cx="3114000" cy="4461480"/>
          </a:xfrm>
          <a:prstGeom prst="rect">
            <a:avLst/>
          </a:prstGeom>
          <a:noFill/>
          <a:ln w="0">
            <a:solidFill>
              <a:srgbClr val="000000"/>
            </a:solidFill>
          </a:ln>
        </p:spPr>
      </p:pic>
      <p:pic>
        <p:nvPicPr>
          <p:cNvPr id="157" name="Grafik 25"/>
          <p:cNvPicPr/>
          <p:nvPr/>
        </p:nvPicPr>
        <p:blipFill>
          <a:blip r:embed="rId8"/>
          <a:stretch/>
        </p:blipFill>
        <p:spPr>
          <a:xfrm>
            <a:off x="8786880" y="1322280"/>
            <a:ext cx="3168000" cy="4433760"/>
          </a:xfrm>
          <a:prstGeom prst="rect">
            <a:avLst/>
          </a:prstGeom>
          <a:noFill/>
          <a:ln w="0">
            <a:solidFill>
              <a:srgbClr val="000000"/>
            </a:solidFill>
          </a:ln>
        </p:spPr>
      </p:pic>
      <p:sp>
        <p:nvSpPr>
          <p:cNvPr id="158" name="TextBox 5"/>
          <p:cNvSpPr/>
          <p:nvPr/>
        </p:nvSpPr>
        <p:spPr>
          <a:xfrm>
            <a:off x="8021520" y="429120"/>
            <a:ext cx="2505240" cy="3502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marL="0" marR="0" lvl="0" indent="0" algn="l" defTabSz="914400" rtl="0" eaLnBrk="1" fontAlgn="auto" latinLnBrk="0" hangingPunct="1">
              <a:lnSpc>
                <a:spcPct val="95000"/>
              </a:lnSpc>
              <a:spcBef>
                <a:spcPts val="0"/>
              </a:spcBef>
              <a:spcAft>
                <a:spcPts val="0"/>
              </a:spcAft>
              <a:buClrTx/>
              <a:buSzTx/>
              <a:buFontTx/>
              <a:buNone/>
              <a:tabLst>
                <a:tab pos="0" algn="l"/>
              </a:tabLst>
              <a:defRPr/>
            </a:pPr>
            <a:r>
              <a:rPr kumimoji="0" lang="en-GB" sz="1800" b="0" i="0" u="none" strike="noStrike" kern="1200" cap="none" spc="-1" normalizeH="0" baseline="0" noProof="0">
                <a:ln>
                  <a:noFill/>
                </a:ln>
                <a:solidFill>
                  <a:srgbClr val="FF0000"/>
                </a:solidFill>
                <a:effectLst/>
                <a:uLnTx/>
                <a:uFillTx/>
                <a:latin typeface="Arial"/>
                <a:ea typeface="+mn-ea"/>
                <a:cs typeface="+mn-cs"/>
              </a:rPr>
              <a:t>https://go.fzj.de/hbs-tdr</a:t>
            </a:r>
            <a:endParaRPr kumimoji="0" lang="en-US" sz="1800" b="0" i="0" u="none" strike="noStrike" kern="1200" cap="none" spc="-1" normalizeH="0" baseline="0" noProof="0">
              <a:ln>
                <a:noFill/>
              </a:ln>
              <a:solidFill>
                <a:srgbClr val="000000"/>
              </a:solidFill>
              <a:effectLst/>
              <a:uLnTx/>
              <a:uFillTx/>
              <a:latin typeface="Calibri"/>
              <a:ea typeface="+mn-ea"/>
              <a:cs typeface="+mn-cs"/>
            </a:endParaRPr>
          </a:p>
        </p:txBody>
      </p:sp>
      <p:sp>
        <p:nvSpPr>
          <p:cNvPr id="12" name="Textfeld 10">
            <a:extLst>
              <a:ext uri="{FF2B5EF4-FFF2-40B4-BE49-F238E27FC236}">
                <a16:creationId xmlns:a16="http://schemas.microsoft.com/office/drawing/2014/main" id="{55EA5DE7-895B-4743-9554-5B82D4F167C2}"/>
              </a:ext>
            </a:extLst>
          </p:cNvPr>
          <p:cNvSpPr/>
          <p:nvPr/>
        </p:nvSpPr>
        <p:spPr>
          <a:xfrm>
            <a:off x="-429588" y="722557"/>
            <a:ext cx="7272936" cy="154255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457200">
              <a:lnSpc>
                <a:spcPct val="100000"/>
              </a:lnSpc>
              <a:spcAft>
                <a:spcPts val="799"/>
              </a:spcAft>
            </a:pPr>
            <a:r>
              <a:rPr lang="en-GB" sz="2700" b="0" strike="noStrike" spc="-1" dirty="0">
                <a:solidFill>
                  <a:srgbClr val="005AA0"/>
                </a:solidFill>
                <a:latin typeface="Arial"/>
              </a:rPr>
              <a:t>  Project Published summer 2023</a:t>
            </a:r>
          </a:p>
          <a:p>
            <a:pPr marL="457200">
              <a:lnSpc>
                <a:spcPct val="100000"/>
              </a:lnSpc>
              <a:spcAft>
                <a:spcPts val="799"/>
              </a:spcAft>
            </a:pPr>
            <a:endParaRPr lang="en-GB" sz="2700" b="0" strike="noStrike" spc="-1" dirty="0">
              <a:solidFill>
                <a:srgbClr val="005AA0"/>
              </a:solidFill>
              <a:latin typeface="Arial"/>
            </a:endParaRPr>
          </a:p>
          <a:p>
            <a:pPr marL="457200">
              <a:lnSpc>
                <a:spcPct val="100000"/>
              </a:lnSpc>
              <a:spcAft>
                <a:spcPts val="799"/>
              </a:spcAft>
            </a:pPr>
            <a:endParaRPr lang="en-GB" sz="2700" b="0" strike="noStrike" spc="-1" dirty="0">
              <a:latin typeface="Calibri"/>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1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893553-2294-49BD-A934-1C2763A65BCD}"/>
              </a:ext>
            </a:extLst>
          </p:cNvPr>
          <p:cNvPicPr>
            <a:picLocks noChangeAspect="1"/>
          </p:cNvPicPr>
          <p:nvPr/>
        </p:nvPicPr>
        <p:blipFill>
          <a:blip r:embed="rId3"/>
          <a:stretch>
            <a:fillRect/>
          </a:stretch>
        </p:blipFill>
        <p:spPr>
          <a:xfrm>
            <a:off x="5526669" y="736505"/>
            <a:ext cx="6535478" cy="4901609"/>
          </a:xfrm>
          <a:prstGeom prst="rect">
            <a:avLst/>
          </a:prstGeom>
        </p:spPr>
      </p:pic>
      <p:pic>
        <p:nvPicPr>
          <p:cNvPr id="8" name="Picture 9">
            <a:extLst>
              <a:ext uri="{FF2B5EF4-FFF2-40B4-BE49-F238E27FC236}">
                <a16:creationId xmlns:a16="http://schemas.microsoft.com/office/drawing/2014/main" id="{B3CD54DC-E3C2-431B-A5A4-1CE3D7892AD6}"/>
              </a:ext>
            </a:extLst>
          </p:cNvPr>
          <p:cNvPicPr/>
          <p:nvPr/>
        </p:nvPicPr>
        <p:blipFill>
          <a:blip r:embed="rId4" cstate="print">
            <a:extLst>
              <a:ext uri="{28A0092B-C50C-407E-A947-70E740481C1C}">
                <a14:useLocalDpi xmlns:a14="http://schemas.microsoft.com/office/drawing/2010/main" val="0"/>
              </a:ext>
            </a:extLst>
          </a:blip>
          <a:srcRect/>
          <a:stretch/>
        </p:blipFill>
        <p:spPr>
          <a:xfrm>
            <a:off x="148757" y="1219886"/>
            <a:ext cx="5440839" cy="4080629"/>
          </a:xfrm>
          <a:prstGeom prst="rect">
            <a:avLst/>
          </a:prstGeom>
          <a:noFill/>
          <a:ln w="0">
            <a:noFill/>
          </a:ln>
        </p:spPr>
      </p:pic>
      <p:sp>
        <p:nvSpPr>
          <p:cNvPr id="9" name="PlaceHolder 1">
            <a:extLst>
              <a:ext uri="{FF2B5EF4-FFF2-40B4-BE49-F238E27FC236}">
                <a16:creationId xmlns:a16="http://schemas.microsoft.com/office/drawing/2014/main" id="{5E7A72A4-EE1D-4EEE-8FC2-C700DC72A267}"/>
              </a:ext>
            </a:extLst>
          </p:cNvPr>
          <p:cNvSpPr txBox="1">
            <a:spLocks/>
          </p:cNvSpPr>
          <p:nvPr/>
        </p:nvSpPr>
        <p:spPr>
          <a:xfrm>
            <a:off x="360000" y="324000"/>
            <a:ext cx="11448720" cy="1124280"/>
          </a:xfrm>
          <a:prstGeom prst="rect">
            <a:avLst/>
          </a:prstGeom>
          <a:noFill/>
          <a:ln w="0">
            <a:noFill/>
          </a:ln>
        </p:spPr>
        <p:txBody>
          <a:bodyPr lIns="0" tIns="0" rIns="0" bIns="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14000"/>
              </a:lnSpc>
              <a:spcBef>
                <a:spcPct val="0"/>
              </a:spcBef>
              <a:spcAft>
                <a:spcPts val="0"/>
              </a:spcAft>
              <a:buClrTx/>
              <a:buSzTx/>
              <a:buFontTx/>
              <a:buNone/>
              <a:tabLst/>
              <a:defRPr/>
            </a:pPr>
            <a:r>
              <a:rPr kumimoji="0" lang="en-GB" sz="3200" b="1" i="0" u="none" strike="noStrike" kern="1200" cap="all" spc="-1" normalizeH="0" baseline="0" noProof="0" dirty="0">
                <a:ln>
                  <a:noFill/>
                </a:ln>
                <a:solidFill>
                  <a:srgbClr val="023D6B"/>
                </a:solidFill>
                <a:effectLst/>
                <a:uLnTx/>
                <a:uFillTx/>
                <a:latin typeface="Arial"/>
                <a:ea typeface="+mj-ea"/>
                <a:cs typeface="+mj-cs"/>
              </a:rPr>
              <a:t>Efficient and sustainable neutron production</a:t>
            </a:r>
            <a:endParaRPr kumimoji="0" lang="en-US" sz="3200" b="0" i="0" u="none" strike="noStrike" kern="1200" cap="none" spc="-1" normalizeH="0" baseline="0" noProof="0" dirty="0">
              <a:ln>
                <a:noFill/>
              </a:ln>
              <a:solidFill>
                <a:srgbClr val="000000"/>
              </a:solidFill>
              <a:effectLst/>
              <a:uLnTx/>
              <a:uFillTx/>
              <a:latin typeface="Arial"/>
              <a:ea typeface="+mj-ea"/>
              <a:cs typeface="+mj-cs"/>
            </a:endParaRPr>
          </a:p>
        </p:txBody>
      </p:sp>
      <p:pic>
        <p:nvPicPr>
          <p:cNvPr id="7" name="Picture 9">
            <a:extLst>
              <a:ext uri="{FF2B5EF4-FFF2-40B4-BE49-F238E27FC236}">
                <a16:creationId xmlns:a16="http://schemas.microsoft.com/office/drawing/2014/main" id="{CDBA2BDD-6EDB-40CF-8102-69EC82D0CB88}"/>
              </a:ext>
            </a:extLst>
          </p:cNvPr>
          <p:cNvPicPr/>
          <p:nvPr/>
        </p:nvPicPr>
        <p:blipFill rotWithShape="1">
          <a:blip r:embed="rId4" cstate="print">
            <a:extLst>
              <a:ext uri="{28A0092B-C50C-407E-A947-70E740481C1C}">
                <a14:useLocalDpi xmlns:a14="http://schemas.microsoft.com/office/drawing/2010/main" val="0"/>
              </a:ext>
            </a:extLst>
          </a:blip>
          <a:srcRect t="25697" r="94077" b="63715"/>
          <a:stretch/>
        </p:blipFill>
        <p:spPr>
          <a:xfrm>
            <a:off x="140599" y="2591192"/>
            <a:ext cx="322235" cy="432048"/>
          </a:xfrm>
          <a:prstGeom prst="rect">
            <a:avLst/>
          </a:prstGeom>
          <a:noFill/>
          <a:ln w="0">
            <a:noFill/>
          </a:ln>
        </p:spPr>
      </p:pic>
      <p:sp>
        <p:nvSpPr>
          <p:cNvPr id="4" name="Rectangle 3">
            <a:extLst>
              <a:ext uri="{FF2B5EF4-FFF2-40B4-BE49-F238E27FC236}">
                <a16:creationId xmlns:a16="http://schemas.microsoft.com/office/drawing/2014/main" id="{C10BE0D8-8ABB-4C51-97A0-A6429E9B6D0F}"/>
              </a:ext>
            </a:extLst>
          </p:cNvPr>
          <p:cNvSpPr/>
          <p:nvPr/>
        </p:nvSpPr>
        <p:spPr>
          <a:xfrm>
            <a:off x="106573" y="1412776"/>
            <a:ext cx="322235" cy="11784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4" name="Rectangle 13">
            <a:extLst>
              <a:ext uri="{FF2B5EF4-FFF2-40B4-BE49-F238E27FC236}">
                <a16:creationId xmlns:a16="http://schemas.microsoft.com/office/drawing/2014/main" id="{6EC23335-621F-4C7A-8CE2-5A18A223C015}"/>
              </a:ext>
            </a:extLst>
          </p:cNvPr>
          <p:cNvSpPr/>
          <p:nvPr/>
        </p:nvSpPr>
        <p:spPr>
          <a:xfrm>
            <a:off x="106573" y="1052736"/>
            <a:ext cx="5557379" cy="4392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DE" sz="2400" dirty="0" err="1"/>
          </a:p>
        </p:txBody>
      </p:sp>
      <p:pic>
        <p:nvPicPr>
          <p:cNvPr id="16" name="Picture 15">
            <a:extLst>
              <a:ext uri="{FF2B5EF4-FFF2-40B4-BE49-F238E27FC236}">
                <a16:creationId xmlns:a16="http://schemas.microsoft.com/office/drawing/2014/main" id="{9FC8E84E-F6A8-412E-A671-4CAF6B05CE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622" y="886139"/>
            <a:ext cx="4048162" cy="5509253"/>
          </a:xfrm>
          <a:prstGeom prst="rect">
            <a:avLst/>
          </a:prstGeom>
        </p:spPr>
      </p:pic>
      <p:pic>
        <p:nvPicPr>
          <p:cNvPr id="19" name="Picture 18">
            <a:extLst>
              <a:ext uri="{FF2B5EF4-FFF2-40B4-BE49-F238E27FC236}">
                <a16:creationId xmlns:a16="http://schemas.microsoft.com/office/drawing/2014/main" id="{1494BC70-A3B7-41FC-900C-7ADA252807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80793" y="4482643"/>
            <a:ext cx="1691317" cy="1691317"/>
          </a:xfrm>
          <a:prstGeom prst="rect">
            <a:avLst/>
          </a:prstGeom>
        </p:spPr>
      </p:pic>
      <p:sp>
        <p:nvSpPr>
          <p:cNvPr id="22" name="TextBox 21">
            <a:extLst>
              <a:ext uri="{FF2B5EF4-FFF2-40B4-BE49-F238E27FC236}">
                <a16:creationId xmlns:a16="http://schemas.microsoft.com/office/drawing/2014/main" id="{F341C36B-C79F-4C53-8995-F2A2D4A10BA6}"/>
              </a:ext>
            </a:extLst>
          </p:cNvPr>
          <p:cNvSpPr txBox="1"/>
          <p:nvPr/>
        </p:nvSpPr>
        <p:spPr>
          <a:xfrm>
            <a:off x="4035324" y="6090802"/>
            <a:ext cx="3108543" cy="443198"/>
          </a:xfrm>
          <a:prstGeom prst="rect">
            <a:avLst/>
          </a:prstGeom>
          <a:noFill/>
        </p:spPr>
        <p:txBody>
          <a:bodyPr wrap="none" rtlCol="0">
            <a:spAutoFit/>
          </a:bodyPr>
          <a:lstStyle/>
          <a:p>
            <a:pPr>
              <a:lnSpc>
                <a:spcPct val="95000"/>
              </a:lnSpc>
            </a:pPr>
            <a:r>
              <a:rPr kumimoji="0" lang="en-GB" altLang="en-DE" sz="1200" b="0" i="0" u="none" strike="noStrike" cap="none" normalizeH="0" baseline="0" dirty="0">
                <a:ln>
                  <a:noFill/>
                </a:ln>
                <a:solidFill>
                  <a:schemeClr val="tx1"/>
                </a:solidFill>
                <a:effectLst/>
                <a:latin typeface="Arial" panose="020B0604020202020204" pitchFamily="34" charset="0"/>
              </a:rPr>
              <a:t>https://doi.org/10.1016/j.ppnp.2025.104163</a:t>
            </a:r>
          </a:p>
          <a:p>
            <a:pPr algn="l">
              <a:lnSpc>
                <a:spcPct val="95000"/>
              </a:lnSpc>
            </a:pPr>
            <a:endParaRPr lang="en-DE" sz="1200" dirty="0" err="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2"/>
          <p:cNvGraphicFramePr/>
          <p:nvPr/>
        </p:nvGraphicFramePr>
        <p:xfrm>
          <a:off x="437967" y="1383412"/>
          <a:ext cx="4800240" cy="5022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feld 10">
            <a:extLst>
              <a:ext uri="{FF2B5EF4-FFF2-40B4-BE49-F238E27FC236}">
                <a16:creationId xmlns:a16="http://schemas.microsoft.com/office/drawing/2014/main" id="{CD2A869F-05BA-4E96-B61A-4D363E31DAFF}"/>
              </a:ext>
            </a:extLst>
          </p:cNvPr>
          <p:cNvSpPr/>
          <p:nvPr/>
        </p:nvSpPr>
        <p:spPr>
          <a:xfrm>
            <a:off x="-312840" y="788400"/>
            <a:ext cx="8277840" cy="50637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457200">
              <a:lnSpc>
                <a:spcPct val="100000"/>
              </a:lnSpc>
              <a:spcAft>
                <a:spcPts val="799"/>
              </a:spcAft>
            </a:pPr>
            <a:r>
              <a:rPr lang="en-GB" sz="2700" b="0" strike="noStrike" spc="-1" dirty="0">
                <a:solidFill>
                  <a:srgbClr val="005AA0"/>
                </a:solidFill>
                <a:latin typeface="Arial"/>
              </a:rPr>
              <a:t>  Project rationale</a:t>
            </a:r>
            <a:endParaRPr lang="en-GB" sz="2700" b="0" strike="noStrike" spc="-1" dirty="0">
              <a:latin typeface="Calibri"/>
            </a:endParaRPr>
          </a:p>
        </p:txBody>
      </p:sp>
      <p:sp>
        <p:nvSpPr>
          <p:cNvPr id="10" name="Rectangle 2">
            <a:extLst>
              <a:ext uri="{FF2B5EF4-FFF2-40B4-BE49-F238E27FC236}">
                <a16:creationId xmlns:a16="http://schemas.microsoft.com/office/drawing/2014/main" id="{34393B61-8115-41EB-81A5-5643E6C1EB3B}"/>
              </a:ext>
            </a:extLst>
          </p:cNvPr>
          <p:cNvSpPr/>
          <p:nvPr/>
        </p:nvSpPr>
        <p:spPr>
          <a:xfrm>
            <a:off x="335520" y="72000"/>
            <a:ext cx="11809152" cy="764280"/>
          </a:xfrm>
          <a:prstGeom prst="rect">
            <a:avLst/>
          </a:prstGeom>
          <a:noFill/>
          <a:ln w="0">
            <a:noFill/>
          </a:ln>
        </p:spPr>
        <p:style>
          <a:lnRef idx="2">
            <a:scrgbClr r="0" g="0" b="0"/>
          </a:lnRef>
          <a:fillRef idx="0">
            <a:scrgbClr r="0" g="0" b="0"/>
          </a:fillRef>
          <a:effectRef idx="0">
            <a:scrgbClr r="0" g="0" b="0"/>
          </a:effectRef>
          <a:fontRef idx="minor"/>
        </p:style>
        <p:txBody>
          <a:bodyPr lIns="90000" tIns="45000" rIns="90000" bIns="45000" numCol="1" spcCol="1440" anchor="ctr">
            <a:noAutofit/>
          </a:bodyPr>
          <a:lstStyle/>
          <a:p>
            <a:pPr>
              <a:lnSpc>
                <a:spcPct val="100000"/>
              </a:lnSpc>
            </a:pPr>
            <a:r>
              <a:rPr lang="en-GB" sz="2900" b="1" strike="noStrike" spc="-1" dirty="0">
                <a:solidFill>
                  <a:srgbClr val="0A2D6E"/>
                </a:solidFill>
                <a:latin typeface="Arial"/>
              </a:rPr>
              <a:t>HBS, a High-Current Accelerator-driven Neutron Source (</a:t>
            </a:r>
            <a:r>
              <a:rPr lang="en-GB" sz="2900" b="1" strike="noStrike" spc="-1" dirty="0" err="1">
                <a:solidFill>
                  <a:srgbClr val="0A2D6E"/>
                </a:solidFill>
                <a:latin typeface="Arial"/>
              </a:rPr>
              <a:t>HiCANS</a:t>
            </a:r>
            <a:r>
              <a:rPr lang="en-GB" sz="2900" b="1" strike="noStrike" spc="-1" dirty="0">
                <a:solidFill>
                  <a:srgbClr val="0A2D6E"/>
                </a:solidFill>
                <a:latin typeface="Arial"/>
              </a:rPr>
              <a:t>) </a:t>
            </a:r>
            <a:endParaRPr lang="en-GB" sz="2900" b="0" strike="noStrike" spc="-1" dirty="0">
              <a:latin typeface="Calibri"/>
            </a:endParaRPr>
          </a:p>
        </p:txBody>
      </p:sp>
      <p:pic>
        <p:nvPicPr>
          <p:cNvPr id="13" name="Grafik 12">
            <a:extLst>
              <a:ext uri="{FF2B5EF4-FFF2-40B4-BE49-F238E27FC236}">
                <a16:creationId xmlns:a16="http://schemas.microsoft.com/office/drawing/2014/main" id="{6B7C72A7-5735-42DD-8019-702796CFE7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03912" y="692696"/>
            <a:ext cx="6965400" cy="2925385"/>
          </a:xfrm>
          <a:prstGeom prst="rect">
            <a:avLst/>
          </a:prstGeom>
        </p:spPr>
      </p:pic>
      <p:pic>
        <p:nvPicPr>
          <p:cNvPr id="3" name="Picture 2">
            <a:extLst>
              <a:ext uri="{FF2B5EF4-FFF2-40B4-BE49-F238E27FC236}">
                <a16:creationId xmlns:a16="http://schemas.microsoft.com/office/drawing/2014/main" id="{3EB8DAEC-4897-4E66-900A-EEB40066D499}"/>
              </a:ext>
            </a:extLst>
          </p:cNvPr>
          <p:cNvPicPr>
            <a:picLocks noChangeAspect="1"/>
          </p:cNvPicPr>
          <p:nvPr/>
        </p:nvPicPr>
        <p:blipFill>
          <a:blip r:embed="rId8"/>
          <a:stretch>
            <a:fillRect/>
          </a:stretch>
        </p:blipFill>
        <p:spPr>
          <a:xfrm>
            <a:off x="5447928" y="3713785"/>
            <a:ext cx="4677053" cy="2077006"/>
          </a:xfrm>
          <a:prstGeom prst="rect">
            <a:avLst/>
          </a:prstGeom>
        </p:spPr>
      </p:pic>
      <p:pic>
        <p:nvPicPr>
          <p:cNvPr id="5" name="Picture 4">
            <a:extLst>
              <a:ext uri="{FF2B5EF4-FFF2-40B4-BE49-F238E27FC236}">
                <a16:creationId xmlns:a16="http://schemas.microsoft.com/office/drawing/2014/main" id="{98B63016-DF9F-4DCB-A69F-E6742906FED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22508" y="4240701"/>
            <a:ext cx="1750156" cy="1750156"/>
          </a:xfrm>
          <a:prstGeom prst="rect">
            <a:avLst/>
          </a:prstGeom>
        </p:spPr>
      </p:pic>
      <p:sp>
        <p:nvSpPr>
          <p:cNvPr id="6" name="TextBox 5">
            <a:extLst>
              <a:ext uri="{FF2B5EF4-FFF2-40B4-BE49-F238E27FC236}">
                <a16:creationId xmlns:a16="http://schemas.microsoft.com/office/drawing/2014/main" id="{AD336BCA-ACD1-458C-B3A3-A05D3F527FB3}"/>
              </a:ext>
            </a:extLst>
          </p:cNvPr>
          <p:cNvSpPr txBox="1"/>
          <p:nvPr/>
        </p:nvSpPr>
        <p:spPr>
          <a:xfrm>
            <a:off x="10159195" y="4092199"/>
            <a:ext cx="2004075" cy="297004"/>
          </a:xfrm>
          <a:prstGeom prst="rect">
            <a:avLst/>
          </a:prstGeom>
          <a:noFill/>
        </p:spPr>
        <p:txBody>
          <a:bodyPr wrap="none" rtlCol="0">
            <a:spAutoFit/>
          </a:bodyPr>
          <a:lstStyle/>
          <a:p>
            <a:pPr algn="l">
              <a:lnSpc>
                <a:spcPct val="95000"/>
              </a:lnSpc>
            </a:pPr>
            <a:r>
              <a:rPr lang="en-GB" sz="1400" dirty="0"/>
              <a:t>https://go.fzj.de/hbs-tdr</a:t>
            </a:r>
            <a:endParaRPr lang="en-DE" sz="1400" dirty="0" err="1"/>
          </a:p>
        </p:txBody>
      </p:sp>
      <p:pic>
        <p:nvPicPr>
          <p:cNvPr id="11" name="Grafik 8">
            <a:extLst>
              <a:ext uri="{FF2B5EF4-FFF2-40B4-BE49-F238E27FC236}">
                <a16:creationId xmlns:a16="http://schemas.microsoft.com/office/drawing/2014/main" id="{C607F480-193E-4D3A-BF72-CD7238E0F16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5458" y="836641"/>
            <a:ext cx="6263565" cy="5154744"/>
          </a:xfrm>
          <a:prstGeom prst="rect">
            <a:avLst/>
          </a:prstGeom>
          <a:effectLst>
            <a:outerShdw blurRad="381000" dist="38100" dir="2700000" algn="tl" rotWithShape="0">
              <a:prstClr val="black">
                <a:alpha val="40000"/>
              </a:prstClr>
            </a:outerShdw>
          </a:effectLst>
        </p:spPr>
      </p:pic>
      <p:sp>
        <p:nvSpPr>
          <p:cNvPr id="12" name="Pfeil: nach oben gekrümmt 24">
            <a:extLst>
              <a:ext uri="{FF2B5EF4-FFF2-40B4-BE49-F238E27FC236}">
                <a16:creationId xmlns:a16="http://schemas.microsoft.com/office/drawing/2014/main" id="{BC2E2F5F-9861-4B58-A93F-0FCB32CF2B20}"/>
              </a:ext>
            </a:extLst>
          </p:cNvPr>
          <p:cNvSpPr/>
          <p:nvPr/>
        </p:nvSpPr>
        <p:spPr>
          <a:xfrm rot="11624266">
            <a:off x="5287294" y="900440"/>
            <a:ext cx="4197526" cy="744655"/>
          </a:xfrm>
          <a:prstGeom prst="curved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solidFill>
                <a:schemeClr val="tx1"/>
              </a:solidFill>
            </a:endParaRPr>
          </a:p>
        </p:txBody>
      </p:sp>
    </p:spTree>
    <p:extLst>
      <p:ext uri="{BB962C8B-B14F-4D97-AF65-F5344CB8AC3E}">
        <p14:creationId xmlns:p14="http://schemas.microsoft.com/office/powerpoint/2010/main" val="31187560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C6B96E-A26C-4587-8738-1BC84093A89F}"/>
              </a:ext>
            </a:extLst>
          </p:cNvPr>
          <p:cNvPicPr>
            <a:picLocks noChangeAspect="1"/>
          </p:cNvPicPr>
          <p:nvPr/>
        </p:nvPicPr>
        <p:blipFill>
          <a:blip r:embed="rId2"/>
          <a:stretch>
            <a:fillRect/>
          </a:stretch>
        </p:blipFill>
        <p:spPr>
          <a:xfrm>
            <a:off x="5999176" y="378604"/>
            <a:ext cx="5810260" cy="5075878"/>
          </a:xfrm>
          <a:prstGeom prst="rect">
            <a:avLst/>
          </a:prstGeom>
        </p:spPr>
      </p:pic>
      <p:sp>
        <p:nvSpPr>
          <p:cNvPr id="2" name="Text Placeholder 1">
            <a:extLst>
              <a:ext uri="{FF2B5EF4-FFF2-40B4-BE49-F238E27FC236}">
                <a16:creationId xmlns:a16="http://schemas.microsoft.com/office/drawing/2014/main" id="{28BEDB61-1939-4699-B901-F3EF65816EF0}"/>
              </a:ext>
            </a:extLst>
          </p:cNvPr>
          <p:cNvSpPr>
            <a:spLocks noGrp="1"/>
          </p:cNvSpPr>
          <p:nvPr>
            <p:ph type="body" sz="quarter" idx="4294967295"/>
          </p:nvPr>
        </p:nvSpPr>
        <p:spPr>
          <a:xfrm>
            <a:off x="0" y="292100"/>
            <a:ext cx="7823200" cy="544513"/>
          </a:xfrm>
        </p:spPr>
        <p:txBody>
          <a:bodyPr/>
          <a:lstStyle/>
          <a:p>
            <a:r>
              <a:rPr lang="en-GB" dirty="0"/>
              <a:t>COSY Facility</a:t>
            </a:r>
          </a:p>
        </p:txBody>
      </p:sp>
      <p:pic>
        <p:nvPicPr>
          <p:cNvPr id="27" name="Grafik 12">
            <a:extLst>
              <a:ext uri="{FF2B5EF4-FFF2-40B4-BE49-F238E27FC236}">
                <a16:creationId xmlns:a16="http://schemas.microsoft.com/office/drawing/2014/main" id="{4C7CB29A-4887-4AE0-8472-5014126145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38656" y="6005352"/>
            <a:ext cx="1881980" cy="548854"/>
          </a:xfrm>
          <a:prstGeom prst="rect">
            <a:avLst/>
          </a:prstGeom>
        </p:spPr>
      </p:pic>
      <p:pic>
        <p:nvPicPr>
          <p:cNvPr id="28" name="Grafik 6">
            <a:extLst>
              <a:ext uri="{FF2B5EF4-FFF2-40B4-BE49-F238E27FC236}">
                <a16:creationId xmlns:a16="http://schemas.microsoft.com/office/drawing/2014/main" id="{461B17A5-4A06-430D-B50C-66262387DF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7255" y="5967760"/>
            <a:ext cx="2509958" cy="664174"/>
          </a:xfrm>
          <a:prstGeom prst="rect">
            <a:avLst/>
          </a:prstGeom>
        </p:spPr>
      </p:pic>
      <p:sp>
        <p:nvSpPr>
          <p:cNvPr id="31" name="TextBox 30">
            <a:extLst>
              <a:ext uri="{FF2B5EF4-FFF2-40B4-BE49-F238E27FC236}">
                <a16:creationId xmlns:a16="http://schemas.microsoft.com/office/drawing/2014/main" id="{74ACFE76-289D-4ABD-BE38-D27FF74D6906}"/>
              </a:ext>
            </a:extLst>
          </p:cNvPr>
          <p:cNvSpPr txBox="1"/>
          <p:nvPr/>
        </p:nvSpPr>
        <p:spPr>
          <a:xfrm>
            <a:off x="329168" y="767234"/>
            <a:ext cx="1805302" cy="560153"/>
          </a:xfrm>
          <a:prstGeom prst="rect">
            <a:avLst/>
          </a:prstGeom>
          <a:noFill/>
        </p:spPr>
        <p:txBody>
          <a:bodyPr wrap="none" rtlCol="0">
            <a:spAutoFit/>
          </a:bodyPr>
          <a:lstStyle/>
          <a:p>
            <a:pPr algn="l">
              <a:lnSpc>
                <a:spcPct val="95000"/>
              </a:lnSpc>
            </a:pPr>
            <a:r>
              <a:rPr lang="de-DE" sz="1600" dirty="0">
                <a:solidFill>
                  <a:srgbClr val="FF0000"/>
                </a:solidFill>
              </a:rPr>
              <a:t>2.7 GeV proton</a:t>
            </a:r>
            <a:br>
              <a:rPr lang="de-DE" sz="1600" dirty="0">
                <a:solidFill>
                  <a:srgbClr val="FF0000"/>
                </a:solidFill>
              </a:rPr>
            </a:br>
            <a:r>
              <a:rPr lang="de-DE" sz="1600" dirty="0">
                <a:solidFill>
                  <a:srgbClr val="FF0000"/>
                </a:solidFill>
              </a:rPr>
              <a:t>2.1 GeV deuteron</a:t>
            </a:r>
            <a:endParaRPr lang="en-DE" sz="1600" dirty="0" err="1">
              <a:solidFill>
                <a:srgbClr val="FF0000"/>
              </a:solidFill>
            </a:endParaRPr>
          </a:p>
        </p:txBody>
      </p:sp>
      <p:grpSp>
        <p:nvGrpSpPr>
          <p:cNvPr id="33" name="Group 32">
            <a:extLst>
              <a:ext uri="{FF2B5EF4-FFF2-40B4-BE49-F238E27FC236}">
                <a16:creationId xmlns:a16="http://schemas.microsoft.com/office/drawing/2014/main" id="{E94B3E49-152E-476E-820C-BC8FD2C55D88}"/>
              </a:ext>
            </a:extLst>
          </p:cNvPr>
          <p:cNvGrpSpPr/>
          <p:nvPr/>
        </p:nvGrpSpPr>
        <p:grpSpPr>
          <a:xfrm>
            <a:off x="459286" y="1403518"/>
            <a:ext cx="5733697" cy="4339347"/>
            <a:chOff x="480485" y="623222"/>
            <a:chExt cx="7172700" cy="5428406"/>
          </a:xfrm>
        </p:grpSpPr>
        <p:pic>
          <p:nvPicPr>
            <p:cNvPr id="34" name="Content Placeholder 7" descr="A close up of a map&#10;&#10;Description automatically generated">
              <a:extLst>
                <a:ext uri="{FF2B5EF4-FFF2-40B4-BE49-F238E27FC236}">
                  <a16:creationId xmlns:a16="http://schemas.microsoft.com/office/drawing/2014/main" id="{6A7D5202-F09E-484D-A952-D8DEC18889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485" y="623222"/>
              <a:ext cx="7172700" cy="5428406"/>
            </a:xfrm>
            <a:prstGeom prst="rect">
              <a:avLst/>
            </a:prstGeom>
          </p:spPr>
        </p:pic>
        <p:sp>
          <p:nvSpPr>
            <p:cNvPr id="35" name="TextBox 34">
              <a:extLst>
                <a:ext uri="{FF2B5EF4-FFF2-40B4-BE49-F238E27FC236}">
                  <a16:creationId xmlns:a16="http://schemas.microsoft.com/office/drawing/2014/main" id="{ADABA443-A885-4062-B52E-86415B31D692}"/>
                </a:ext>
              </a:extLst>
            </p:cNvPr>
            <p:cNvSpPr txBox="1"/>
            <p:nvPr/>
          </p:nvSpPr>
          <p:spPr>
            <a:xfrm>
              <a:off x="4810827" y="3105996"/>
              <a:ext cx="721673" cy="267766"/>
            </a:xfrm>
            <a:prstGeom prst="rect">
              <a:avLst/>
            </a:prstGeom>
            <a:noFill/>
          </p:spPr>
          <p:txBody>
            <a:bodyPr wrap="none" rtlCol="0">
              <a:spAutoFit/>
            </a:bodyPr>
            <a:lstStyle/>
            <a:p>
              <a:pPr algn="l">
                <a:lnSpc>
                  <a:spcPct val="95000"/>
                </a:lnSpc>
              </a:pPr>
              <a:r>
                <a:rPr lang="de-DE" sz="1200" dirty="0"/>
                <a:t>Big Karl</a:t>
              </a:r>
              <a:endParaRPr lang="en-DE" sz="1200" dirty="0" err="1"/>
            </a:p>
          </p:txBody>
        </p:sp>
      </p:grpSp>
      <p:sp>
        <p:nvSpPr>
          <p:cNvPr id="36" name="TextBox 35">
            <a:extLst>
              <a:ext uri="{FF2B5EF4-FFF2-40B4-BE49-F238E27FC236}">
                <a16:creationId xmlns:a16="http://schemas.microsoft.com/office/drawing/2014/main" id="{7AC90AB9-1959-444B-BD84-49EA85F4502E}"/>
              </a:ext>
            </a:extLst>
          </p:cNvPr>
          <p:cNvSpPr txBox="1"/>
          <p:nvPr/>
        </p:nvSpPr>
        <p:spPr>
          <a:xfrm>
            <a:off x="4150409" y="4365104"/>
            <a:ext cx="1758815" cy="560153"/>
          </a:xfrm>
          <a:prstGeom prst="rect">
            <a:avLst/>
          </a:prstGeom>
          <a:noFill/>
        </p:spPr>
        <p:txBody>
          <a:bodyPr wrap="none" rtlCol="0">
            <a:spAutoFit/>
          </a:bodyPr>
          <a:lstStyle/>
          <a:p>
            <a:pPr algn="l">
              <a:lnSpc>
                <a:spcPct val="95000"/>
              </a:lnSpc>
            </a:pPr>
            <a:r>
              <a:rPr lang="de-DE" sz="1600" dirty="0">
                <a:solidFill>
                  <a:srgbClr val="FF0000"/>
                </a:solidFill>
              </a:rPr>
              <a:t>45 MeV proton</a:t>
            </a:r>
            <a:br>
              <a:rPr lang="de-DE" sz="1600" dirty="0">
                <a:solidFill>
                  <a:srgbClr val="FF0000"/>
                </a:solidFill>
              </a:rPr>
            </a:br>
            <a:r>
              <a:rPr lang="de-DE" sz="1600" dirty="0">
                <a:solidFill>
                  <a:srgbClr val="FF0000"/>
                </a:solidFill>
              </a:rPr>
              <a:t>76 MeV deuteron</a:t>
            </a:r>
            <a:endParaRPr lang="en-DE" sz="1600" dirty="0" err="1">
              <a:solidFill>
                <a:srgbClr val="FF0000"/>
              </a:solidFill>
            </a:endParaRPr>
          </a:p>
        </p:txBody>
      </p:sp>
      <p:cxnSp>
        <p:nvCxnSpPr>
          <p:cNvPr id="37" name="Straight Connector 36">
            <a:extLst>
              <a:ext uri="{FF2B5EF4-FFF2-40B4-BE49-F238E27FC236}">
                <a16:creationId xmlns:a16="http://schemas.microsoft.com/office/drawing/2014/main" id="{33CCA1A5-C4DB-413B-B341-59D74A0CBC30}"/>
              </a:ext>
            </a:extLst>
          </p:cNvPr>
          <p:cNvCxnSpPr/>
          <p:nvPr/>
        </p:nvCxnSpPr>
        <p:spPr>
          <a:xfrm flipV="1">
            <a:off x="5015880" y="3716565"/>
            <a:ext cx="216024" cy="69149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40B5173-30DC-4330-AB57-033630625457}"/>
              </a:ext>
            </a:extLst>
          </p:cNvPr>
          <p:cNvCxnSpPr>
            <a:cxnSpLocks/>
          </p:cNvCxnSpPr>
          <p:nvPr/>
        </p:nvCxnSpPr>
        <p:spPr>
          <a:xfrm flipH="1" flipV="1">
            <a:off x="1219513" y="1403518"/>
            <a:ext cx="104133" cy="44130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E2D7350B-6F17-407C-96AB-C285619E58FB}"/>
              </a:ext>
            </a:extLst>
          </p:cNvPr>
          <p:cNvSpPr txBox="1"/>
          <p:nvPr/>
        </p:nvSpPr>
        <p:spPr>
          <a:xfrm>
            <a:off x="3949637" y="3560173"/>
            <a:ext cx="718466" cy="267766"/>
          </a:xfrm>
          <a:prstGeom prst="rect">
            <a:avLst/>
          </a:prstGeom>
          <a:noFill/>
        </p:spPr>
        <p:txBody>
          <a:bodyPr wrap="none" rtlCol="0">
            <a:spAutoFit/>
          </a:bodyPr>
          <a:lstStyle/>
          <a:p>
            <a:pPr algn="l">
              <a:lnSpc>
                <a:spcPct val="95000"/>
              </a:lnSpc>
            </a:pPr>
            <a:r>
              <a:rPr lang="de-DE" sz="1200" dirty="0">
                <a:solidFill>
                  <a:srgbClr val="0070C0"/>
                </a:solidFill>
              </a:rPr>
              <a:t>~ 10 nA</a:t>
            </a:r>
            <a:endParaRPr lang="en-DE" sz="1200" dirty="0" err="1">
              <a:solidFill>
                <a:srgbClr val="0070C0"/>
              </a:solidFill>
            </a:endParaRPr>
          </a:p>
        </p:txBody>
      </p:sp>
      <p:sp>
        <p:nvSpPr>
          <p:cNvPr id="40" name="TextBox 39">
            <a:extLst>
              <a:ext uri="{FF2B5EF4-FFF2-40B4-BE49-F238E27FC236}">
                <a16:creationId xmlns:a16="http://schemas.microsoft.com/office/drawing/2014/main" id="{63EFD731-811F-49BB-A1B1-86E57465E9E2}"/>
              </a:ext>
            </a:extLst>
          </p:cNvPr>
          <p:cNvSpPr txBox="1"/>
          <p:nvPr/>
        </p:nvSpPr>
        <p:spPr>
          <a:xfrm>
            <a:off x="329168" y="1226844"/>
            <a:ext cx="784189" cy="326243"/>
          </a:xfrm>
          <a:prstGeom prst="rect">
            <a:avLst/>
          </a:prstGeom>
          <a:noFill/>
        </p:spPr>
        <p:txBody>
          <a:bodyPr wrap="none" rtlCol="0">
            <a:spAutoFit/>
          </a:bodyPr>
          <a:lstStyle/>
          <a:p>
            <a:pPr algn="l">
              <a:lnSpc>
                <a:spcPct val="95000"/>
              </a:lnSpc>
            </a:pPr>
            <a:r>
              <a:rPr lang="de-DE" sz="1600" dirty="0">
                <a:solidFill>
                  <a:srgbClr val="0070C0"/>
                </a:solidFill>
              </a:rPr>
              <a:t>~ 1 nA</a:t>
            </a:r>
            <a:endParaRPr lang="en-DE" sz="1600" dirty="0" err="1">
              <a:solidFill>
                <a:srgbClr val="0070C0"/>
              </a:solidFill>
            </a:endParaRPr>
          </a:p>
        </p:txBody>
      </p:sp>
      <p:sp>
        <p:nvSpPr>
          <p:cNvPr id="44" name="TextBox 43">
            <a:extLst>
              <a:ext uri="{FF2B5EF4-FFF2-40B4-BE49-F238E27FC236}">
                <a16:creationId xmlns:a16="http://schemas.microsoft.com/office/drawing/2014/main" id="{1CBECA2C-0B5B-4E1A-803C-A2362126FB42}"/>
              </a:ext>
            </a:extLst>
          </p:cNvPr>
          <p:cNvSpPr txBox="1"/>
          <p:nvPr/>
        </p:nvSpPr>
        <p:spPr>
          <a:xfrm>
            <a:off x="4586517" y="445254"/>
            <a:ext cx="5352139" cy="923330"/>
          </a:xfrm>
          <a:prstGeom prst="rect">
            <a:avLst/>
          </a:prstGeom>
          <a:noFill/>
        </p:spPr>
        <p:txBody>
          <a:bodyPr wrap="square">
            <a:spAutoFit/>
          </a:bodyPr>
          <a:lstStyle/>
          <a:p>
            <a:pPr marL="285750" indent="-285750">
              <a:buFont typeface="Arial" panose="020B0604020202020204" pitchFamily="34" charset="0"/>
              <a:buChar char="•"/>
            </a:pPr>
            <a:r>
              <a:rPr lang="en-GB" sz="1800" dirty="0"/>
              <a:t>Free pulse structure</a:t>
            </a:r>
          </a:p>
          <a:p>
            <a:pPr marL="285750" indent="-285750">
              <a:buFont typeface="Arial" panose="020B0604020202020204" pitchFamily="34" charset="0"/>
              <a:buChar char="•"/>
            </a:pPr>
            <a:r>
              <a:rPr lang="en-US" dirty="0"/>
              <a:t>Large experimental space</a:t>
            </a:r>
            <a:endParaRPr lang="en-GB" dirty="0"/>
          </a:p>
          <a:p>
            <a:pPr marL="285750" indent="-285750">
              <a:buFont typeface="Arial" panose="020B0604020202020204" pitchFamily="34" charset="0"/>
              <a:buChar char="•"/>
            </a:pPr>
            <a:r>
              <a:rPr lang="en-US" dirty="0"/>
              <a:t>Flight paths of up to 7 m</a:t>
            </a:r>
            <a:endParaRPr lang="en-US" sz="1800" dirty="0"/>
          </a:p>
        </p:txBody>
      </p:sp>
      <p:sp>
        <p:nvSpPr>
          <p:cNvPr id="12" name="Oval 11">
            <a:extLst>
              <a:ext uri="{FF2B5EF4-FFF2-40B4-BE49-F238E27FC236}">
                <a16:creationId xmlns:a16="http://schemas.microsoft.com/office/drawing/2014/main" id="{93D0F66B-4801-42AE-9CA1-DE17AA9A981D}"/>
              </a:ext>
            </a:extLst>
          </p:cNvPr>
          <p:cNvSpPr/>
          <p:nvPr/>
        </p:nvSpPr>
        <p:spPr>
          <a:xfrm>
            <a:off x="3647728" y="2996952"/>
            <a:ext cx="1201759" cy="1122153"/>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GB" sz="2400" dirty="0" err="1"/>
          </a:p>
        </p:txBody>
      </p:sp>
      <p:cxnSp>
        <p:nvCxnSpPr>
          <p:cNvPr id="14" name="Straight Connector 13">
            <a:extLst>
              <a:ext uri="{FF2B5EF4-FFF2-40B4-BE49-F238E27FC236}">
                <a16:creationId xmlns:a16="http://schemas.microsoft.com/office/drawing/2014/main" id="{3050F8B4-235E-42AA-B2B8-3D009F06DE13}"/>
              </a:ext>
            </a:extLst>
          </p:cNvPr>
          <p:cNvCxnSpPr>
            <a:cxnSpLocks/>
            <a:stCxn id="12" idx="0"/>
          </p:cNvCxnSpPr>
          <p:nvPr/>
        </p:nvCxnSpPr>
        <p:spPr>
          <a:xfrm flipV="1">
            <a:off x="4248608" y="1700808"/>
            <a:ext cx="3503576" cy="129614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8AD8628-D407-4DE9-8C9E-8953FFAEA1BB}"/>
              </a:ext>
            </a:extLst>
          </p:cNvPr>
          <p:cNvCxnSpPr>
            <a:cxnSpLocks/>
            <a:stCxn id="12" idx="4"/>
          </p:cNvCxnSpPr>
          <p:nvPr/>
        </p:nvCxnSpPr>
        <p:spPr>
          <a:xfrm>
            <a:off x="4248608" y="4119105"/>
            <a:ext cx="3647592" cy="90717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B0F82B6-C05C-4658-A99A-E0282BF8BB0D}"/>
              </a:ext>
            </a:extLst>
          </p:cNvPr>
          <p:cNvSpPr txBox="1"/>
          <p:nvPr/>
        </p:nvSpPr>
        <p:spPr>
          <a:xfrm>
            <a:off x="9222743" y="5225513"/>
            <a:ext cx="806631" cy="297004"/>
          </a:xfrm>
          <a:prstGeom prst="rect">
            <a:avLst/>
          </a:prstGeom>
          <a:noFill/>
        </p:spPr>
        <p:txBody>
          <a:bodyPr wrap="none" rtlCol="0">
            <a:spAutoFit/>
          </a:bodyPr>
          <a:lstStyle/>
          <a:p>
            <a:pPr algn="l">
              <a:lnSpc>
                <a:spcPct val="95000"/>
              </a:lnSpc>
            </a:pPr>
            <a:r>
              <a:rPr lang="de-DE" sz="1400" dirty="0">
                <a:solidFill>
                  <a:srgbClr val="0070C0"/>
                </a:solidFill>
              </a:rPr>
              <a:t>~ 10 nA</a:t>
            </a:r>
            <a:endParaRPr lang="en-DE" sz="1400" dirty="0" err="1">
              <a:solidFill>
                <a:srgbClr val="0070C0"/>
              </a:solidFill>
            </a:endParaRPr>
          </a:p>
        </p:txBody>
      </p:sp>
      <p:pic>
        <p:nvPicPr>
          <p:cNvPr id="24" name="Picture 23">
            <a:extLst>
              <a:ext uri="{FF2B5EF4-FFF2-40B4-BE49-F238E27FC236}">
                <a16:creationId xmlns:a16="http://schemas.microsoft.com/office/drawing/2014/main" id="{159C62B4-A501-4B2B-A5D1-AE84F0EB66AF}"/>
              </a:ext>
            </a:extLst>
          </p:cNvPr>
          <p:cNvPicPr>
            <a:picLocks noChangeAspect="1"/>
          </p:cNvPicPr>
          <p:nvPr/>
        </p:nvPicPr>
        <p:blipFill rotWithShape="1">
          <a:blip r:embed="rId6"/>
          <a:srcRect l="54565" t="90200" r="19359" b="2071"/>
          <a:stretch/>
        </p:blipFill>
        <p:spPr>
          <a:xfrm>
            <a:off x="9308859" y="4905374"/>
            <a:ext cx="1395653" cy="366907"/>
          </a:xfrm>
          <a:prstGeom prst="rect">
            <a:avLst/>
          </a:prstGeom>
        </p:spPr>
      </p:pic>
      <p:sp>
        <p:nvSpPr>
          <p:cNvPr id="25" name="Text Placeholder 1">
            <a:extLst>
              <a:ext uri="{FF2B5EF4-FFF2-40B4-BE49-F238E27FC236}">
                <a16:creationId xmlns:a16="http://schemas.microsoft.com/office/drawing/2014/main" id="{4AA9B9BB-545F-48DC-8591-1844F3BDE918}"/>
              </a:ext>
            </a:extLst>
          </p:cNvPr>
          <p:cNvSpPr txBox="1">
            <a:spLocks/>
          </p:cNvSpPr>
          <p:nvPr/>
        </p:nvSpPr>
        <p:spPr>
          <a:xfrm>
            <a:off x="7896200" y="68976"/>
            <a:ext cx="7823823" cy="543839"/>
          </a:xfrm>
          <a:prstGeom prst="rect">
            <a:avLst/>
          </a:prstGeom>
        </p:spPr>
        <p:txBody>
          <a:bodyPr vert="horz" lIns="0" tIns="0" rIns="0" bIns="0" rtlCol="0" anchor="t" anchorCtr="0">
            <a:noAutofit/>
          </a:bodyPr>
          <a:lstStyle>
            <a:lvl1pPr marL="0" indent="0" algn="l" defTabSz="914400" rtl="0" eaLnBrk="1" latinLnBrk="0" hangingPunct="1">
              <a:lnSpc>
                <a:spcPct val="114000"/>
              </a:lnSpc>
              <a:spcBef>
                <a:spcPts val="0"/>
              </a:spcBef>
              <a:spcAft>
                <a:spcPts val="600"/>
              </a:spcAft>
              <a:buFont typeface="Calibri" panose="020F0502020204030204" pitchFamily="34" charset="0"/>
              <a:buNone/>
              <a:defRPr sz="2900" b="1" kern="1200">
                <a:solidFill>
                  <a:srgbClr val="0A2D6E"/>
                </a:solidFill>
                <a:latin typeface="Arial" panose="020B0604020202020204" pitchFamily="34" charset="0"/>
                <a:ea typeface="+mn-ea"/>
                <a:cs typeface="Arial" panose="020B0604020202020204" pitchFamily="34" charset="0"/>
              </a:defRPr>
            </a:lvl1pPr>
            <a:lvl2pPr marL="450850" indent="-23495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2pPr>
            <a:lvl3pPr marL="6667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3pPr>
            <a:lvl4pPr marL="8953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4pPr>
            <a:lvl5pPr marL="111760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JULIC Neutron Platform</a:t>
            </a:r>
          </a:p>
        </p:txBody>
      </p:sp>
    </p:spTree>
    <p:extLst>
      <p:ext uri="{BB962C8B-B14F-4D97-AF65-F5344CB8AC3E}">
        <p14:creationId xmlns:p14="http://schemas.microsoft.com/office/powerpoint/2010/main" val="640783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Inhaltsplatzhalter 7">
            <a:extLst>
              <a:ext uri="{FF2B5EF4-FFF2-40B4-BE49-F238E27FC236}">
                <a16:creationId xmlns:a16="http://schemas.microsoft.com/office/drawing/2014/main" id="{61434BFA-0AC0-4DB5-BBEA-CDEE11E6DAF6}"/>
              </a:ext>
            </a:extLst>
          </p:cNvPr>
          <p:cNvSpPr txBox="1">
            <a:spLocks/>
          </p:cNvSpPr>
          <p:nvPr/>
        </p:nvSpPr>
        <p:spPr bwMode="auto">
          <a:xfrm>
            <a:off x="407369" y="836713"/>
            <a:ext cx="6624736" cy="5762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lvl1pPr marL="0" indent="0" algn="l" defTabSz="914400" rtl="0" eaLnBrk="1" latinLnBrk="0" hangingPunct="1">
              <a:lnSpc>
                <a:spcPct val="114000"/>
              </a:lnSpc>
              <a:spcBef>
                <a:spcPts val="0"/>
              </a:spcBef>
              <a:spcAft>
                <a:spcPts val="600"/>
              </a:spcAft>
              <a:buClr>
                <a:srgbClr val="005B82"/>
              </a:buClr>
              <a:buSzPct val="80000"/>
              <a:buFontTx/>
              <a:buNone/>
              <a:defRPr sz="2800" b="1" kern="1200" baseline="0">
                <a:solidFill>
                  <a:srgbClr val="005B82"/>
                </a:solidFill>
                <a:latin typeface="Arial" pitchFamily="34" charset="0"/>
                <a:ea typeface="+mn-ea"/>
                <a:cs typeface="Arial" pitchFamily="34" charset="0"/>
              </a:defRPr>
            </a:lvl1pPr>
            <a:lvl2pPr marL="457200" indent="0" algn="l" defTabSz="914400" rtl="0" eaLnBrk="1" latinLnBrk="0" hangingPunct="1">
              <a:lnSpc>
                <a:spcPct val="114000"/>
              </a:lnSpc>
              <a:spcBef>
                <a:spcPts val="0"/>
              </a:spcBef>
              <a:spcAft>
                <a:spcPts val="600"/>
              </a:spcAft>
              <a:buClr>
                <a:srgbClr val="005B82"/>
              </a:buClr>
              <a:buSzPct val="80000"/>
              <a:buFont typeface="Wingdings" pitchFamily="2" charset="2"/>
              <a:buNone/>
              <a:defRPr sz="2200" kern="1200">
                <a:solidFill>
                  <a:schemeClr val="tx1"/>
                </a:solidFill>
                <a:latin typeface="Arial" pitchFamily="34" charset="0"/>
                <a:ea typeface="+mn-ea"/>
                <a:cs typeface="Arial" pitchFamily="34" charset="0"/>
              </a:defRPr>
            </a:lvl2pPr>
            <a:lvl3pPr marL="1143000" indent="-228600" algn="l" defTabSz="914400" rtl="0" eaLnBrk="1" latinLnBrk="0" hangingPunct="1">
              <a:lnSpc>
                <a:spcPct val="114000"/>
              </a:lnSpc>
              <a:spcBef>
                <a:spcPts val="0"/>
              </a:spcBef>
              <a:spcAft>
                <a:spcPts val="600"/>
              </a:spcAft>
              <a:buClr>
                <a:srgbClr val="005B82"/>
              </a:buClr>
              <a:buSzPct val="80000"/>
              <a:buFont typeface="Wingdings" pitchFamily="2" charset="2"/>
              <a:buChar char="§"/>
              <a:defRPr sz="2200" kern="1200">
                <a:solidFill>
                  <a:schemeClr val="tx1"/>
                </a:solidFill>
                <a:latin typeface="Arial" pitchFamily="34" charset="0"/>
                <a:ea typeface="+mn-ea"/>
                <a:cs typeface="Arial" pitchFamily="34" charset="0"/>
              </a:defRPr>
            </a:lvl3pPr>
            <a:lvl4pPr marL="1600200" indent="-228600" algn="l" defTabSz="914400" rtl="0" eaLnBrk="1" latinLnBrk="0" hangingPunct="1">
              <a:lnSpc>
                <a:spcPct val="114000"/>
              </a:lnSpc>
              <a:spcBef>
                <a:spcPts val="0"/>
              </a:spcBef>
              <a:spcAft>
                <a:spcPts val="600"/>
              </a:spcAft>
              <a:buClr>
                <a:srgbClr val="005B82"/>
              </a:buClr>
              <a:buSzPct val="80000"/>
              <a:buFont typeface="Wingdings" pitchFamily="2" charset="2"/>
              <a:buChar char="§"/>
              <a:defRPr sz="2200" kern="1200">
                <a:solidFill>
                  <a:schemeClr val="tx1"/>
                </a:solidFill>
                <a:latin typeface="Arial" pitchFamily="34" charset="0"/>
                <a:ea typeface="+mn-ea"/>
                <a:cs typeface="Arial" pitchFamily="34" charset="0"/>
              </a:defRPr>
            </a:lvl4pPr>
            <a:lvl5pPr marL="2057400" indent="-228600" algn="l" defTabSz="914400" rtl="0" eaLnBrk="1" latinLnBrk="0" hangingPunct="1">
              <a:lnSpc>
                <a:spcPct val="114000"/>
              </a:lnSpc>
              <a:spcBef>
                <a:spcPts val="0"/>
              </a:spcBef>
              <a:spcAft>
                <a:spcPts val="600"/>
              </a:spcAft>
              <a:buClr>
                <a:srgbClr val="005B82"/>
              </a:buClr>
              <a:buSzPct val="80000"/>
              <a:buFont typeface="Wingdings" pitchFamily="2" charset="2"/>
              <a:buChar char="§"/>
              <a:defRPr sz="2200" kern="1200">
                <a:solidFill>
                  <a:schemeClr val="tx1"/>
                </a:solidFill>
                <a:latin typeface="Arial" pitchFamily="34" charset="0"/>
                <a:ea typeface="+mn-ea"/>
                <a:cs typeface="Arial"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de-DE" sz="2700" b="0" dirty="0">
                <a:solidFill>
                  <a:srgbClr val="005AA0"/>
                </a:solidFill>
                <a:latin typeface="Arial" charset="0"/>
                <a:cs typeface="Arial" charset="0"/>
              </a:rPr>
              <a:t>Experimental Platform at Big Karl @ COSY </a:t>
            </a:r>
          </a:p>
        </p:txBody>
      </p:sp>
      <p:sp>
        <p:nvSpPr>
          <p:cNvPr id="20" name="Rectangle 2">
            <a:extLst>
              <a:ext uri="{FF2B5EF4-FFF2-40B4-BE49-F238E27FC236}">
                <a16:creationId xmlns:a16="http://schemas.microsoft.com/office/drawing/2014/main" id="{F9611CE4-68AA-4FDE-BC56-7EDE8F671A41}"/>
              </a:ext>
            </a:extLst>
          </p:cNvPr>
          <p:cNvSpPr>
            <a:spLocks noChangeArrowheads="1"/>
          </p:cNvSpPr>
          <p:nvPr/>
        </p:nvSpPr>
        <p:spPr bwMode="auto">
          <a:xfrm>
            <a:off x="335360" y="116632"/>
            <a:ext cx="7640795" cy="76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009EE0"/>
              </a:buClr>
              <a:defRPr sz="2200">
                <a:solidFill>
                  <a:schemeClr val="tx1"/>
                </a:solidFill>
                <a:latin typeface="Arial" charset="0"/>
              </a:defRPr>
            </a:lvl1pPr>
            <a:lvl2pPr marL="742950" indent="-285750" eaLnBrk="0" hangingPunct="0">
              <a:spcBef>
                <a:spcPct val="20000"/>
              </a:spcBef>
              <a:buClr>
                <a:srgbClr val="005B82"/>
              </a:buClr>
              <a:buFont typeface="Wingdings" pitchFamily="2" charset="2"/>
              <a:buChar char="§"/>
              <a:defRPr sz="2200">
                <a:solidFill>
                  <a:schemeClr val="tx1"/>
                </a:solidFill>
                <a:latin typeface="Arial" charset="0"/>
              </a:defRPr>
            </a:lvl2pPr>
            <a:lvl3pPr marL="1143000" indent="-228600" eaLnBrk="0" hangingPunct="0">
              <a:spcBef>
                <a:spcPct val="20000"/>
              </a:spcBef>
              <a:buClr>
                <a:srgbClr val="005B82"/>
              </a:buClr>
              <a:buFont typeface="Wingdings" pitchFamily="2" charset="2"/>
              <a:buChar char="§"/>
              <a:defRPr sz="2200" i="1">
                <a:solidFill>
                  <a:schemeClr val="tx1"/>
                </a:solidFill>
                <a:latin typeface="Arial" charset="0"/>
              </a:defRPr>
            </a:lvl3pPr>
            <a:lvl4pPr marL="1600200" indent="-228600" eaLnBrk="0" hangingPunct="0">
              <a:spcBef>
                <a:spcPct val="20000"/>
              </a:spcBef>
              <a:buClr>
                <a:srgbClr val="009EE0"/>
              </a:buClr>
              <a:defRPr sz="2000">
                <a:solidFill>
                  <a:schemeClr val="tx1"/>
                </a:solidFill>
                <a:latin typeface="Arial" charset="0"/>
              </a:defRPr>
            </a:lvl4pPr>
            <a:lvl5pPr marL="2057400" indent="-228600" eaLnBrk="0" hangingPunct="0">
              <a:spcBef>
                <a:spcPct val="20000"/>
              </a:spcBef>
              <a:buClr>
                <a:srgbClr val="009EE0"/>
              </a:buClr>
              <a:defRPr sz="2000">
                <a:solidFill>
                  <a:schemeClr val="tx1"/>
                </a:solidFill>
                <a:latin typeface="Arial" charset="0"/>
              </a:defRPr>
            </a:lvl5pPr>
            <a:lvl6pPr marL="2514600" indent="-228600" eaLnBrk="0" fontAlgn="base" hangingPunct="0">
              <a:spcBef>
                <a:spcPct val="20000"/>
              </a:spcBef>
              <a:spcAft>
                <a:spcPct val="0"/>
              </a:spcAft>
              <a:buClr>
                <a:srgbClr val="009EE0"/>
              </a:buClr>
              <a:defRPr sz="2000">
                <a:solidFill>
                  <a:schemeClr val="tx1"/>
                </a:solidFill>
                <a:latin typeface="Arial" charset="0"/>
              </a:defRPr>
            </a:lvl6pPr>
            <a:lvl7pPr marL="2971800" indent="-228600" eaLnBrk="0" fontAlgn="base" hangingPunct="0">
              <a:spcBef>
                <a:spcPct val="20000"/>
              </a:spcBef>
              <a:spcAft>
                <a:spcPct val="0"/>
              </a:spcAft>
              <a:buClr>
                <a:srgbClr val="009EE0"/>
              </a:buClr>
              <a:defRPr sz="2000">
                <a:solidFill>
                  <a:schemeClr val="tx1"/>
                </a:solidFill>
                <a:latin typeface="Arial" charset="0"/>
              </a:defRPr>
            </a:lvl7pPr>
            <a:lvl8pPr marL="3429000" indent="-228600" eaLnBrk="0" fontAlgn="base" hangingPunct="0">
              <a:spcBef>
                <a:spcPct val="20000"/>
              </a:spcBef>
              <a:spcAft>
                <a:spcPct val="0"/>
              </a:spcAft>
              <a:buClr>
                <a:srgbClr val="009EE0"/>
              </a:buClr>
              <a:defRPr sz="2000">
                <a:solidFill>
                  <a:schemeClr val="tx1"/>
                </a:solidFill>
                <a:latin typeface="Arial" charset="0"/>
              </a:defRPr>
            </a:lvl8pPr>
            <a:lvl9pPr marL="3886200" indent="-228600" eaLnBrk="0" fontAlgn="base" hangingPunct="0">
              <a:spcBef>
                <a:spcPct val="20000"/>
              </a:spcBef>
              <a:spcAft>
                <a:spcPct val="0"/>
              </a:spcAft>
              <a:buClr>
                <a:srgbClr val="009EE0"/>
              </a:buClr>
              <a:defRPr sz="2000">
                <a:solidFill>
                  <a:schemeClr val="tx1"/>
                </a:solidFill>
                <a:latin typeface="Arial" charset="0"/>
              </a:defRPr>
            </a:lvl9pPr>
          </a:lstStyle>
          <a:p>
            <a:pPr eaLnBrk="1" hangingPunct="1">
              <a:spcBef>
                <a:spcPct val="0"/>
              </a:spcBef>
              <a:buClrTx/>
            </a:pPr>
            <a:r>
              <a:rPr lang="en-US" altLang="en-US" sz="2900" b="1" dirty="0">
                <a:solidFill>
                  <a:srgbClr val="0A2D6E"/>
                </a:solidFill>
              </a:rPr>
              <a:t>HBS Target-Moderator-Reflector Unit </a:t>
            </a:r>
          </a:p>
        </p:txBody>
      </p:sp>
      <p:grpSp>
        <p:nvGrpSpPr>
          <p:cNvPr id="10" name="Group 9">
            <a:extLst>
              <a:ext uri="{FF2B5EF4-FFF2-40B4-BE49-F238E27FC236}">
                <a16:creationId xmlns:a16="http://schemas.microsoft.com/office/drawing/2014/main" id="{C541D110-9436-48D2-BEC1-FEDFF1E07D80}"/>
              </a:ext>
            </a:extLst>
          </p:cNvPr>
          <p:cNvGrpSpPr/>
          <p:nvPr/>
        </p:nvGrpSpPr>
        <p:grpSpPr>
          <a:xfrm>
            <a:off x="3138766" y="1634276"/>
            <a:ext cx="5928333" cy="3925160"/>
            <a:chOff x="3793247" y="1205408"/>
            <a:chExt cx="4747641" cy="3143422"/>
          </a:xfrm>
        </p:grpSpPr>
        <p:pic>
          <p:nvPicPr>
            <p:cNvPr id="19" name="Picture 18">
              <a:extLst>
                <a:ext uri="{FF2B5EF4-FFF2-40B4-BE49-F238E27FC236}">
                  <a16:creationId xmlns:a16="http://schemas.microsoft.com/office/drawing/2014/main" id="{58278C2B-11E8-48C1-A5D8-0CC09F0C6C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5692" y="1205408"/>
              <a:ext cx="4725196" cy="3143422"/>
            </a:xfrm>
            <a:prstGeom prst="rect">
              <a:avLst/>
            </a:prstGeom>
          </p:spPr>
        </p:pic>
        <p:sp>
          <p:nvSpPr>
            <p:cNvPr id="21" name="TextBox 20">
              <a:extLst>
                <a:ext uri="{FF2B5EF4-FFF2-40B4-BE49-F238E27FC236}">
                  <a16:creationId xmlns:a16="http://schemas.microsoft.com/office/drawing/2014/main" id="{55AF5B7F-79E1-4194-B9D8-933A9D7B32B4}"/>
                </a:ext>
              </a:extLst>
            </p:cNvPr>
            <p:cNvSpPr txBox="1"/>
            <p:nvPr/>
          </p:nvSpPr>
          <p:spPr>
            <a:xfrm>
              <a:off x="5043180" y="2054803"/>
              <a:ext cx="841897" cy="267766"/>
            </a:xfrm>
            <a:prstGeom prst="rect">
              <a:avLst/>
            </a:prstGeom>
            <a:noFill/>
          </p:spPr>
          <p:txBody>
            <a:bodyPr wrap="none" rtlCol="0">
              <a:spAutoFit/>
            </a:bodyPr>
            <a:lstStyle/>
            <a:p>
              <a:pPr algn="l">
                <a:lnSpc>
                  <a:spcPct val="95000"/>
                </a:lnSpc>
              </a:pPr>
              <a:r>
                <a:rPr lang="en-GB" sz="1200" dirty="0">
                  <a:solidFill>
                    <a:schemeClr val="bg1"/>
                  </a:solidFill>
                </a:rPr>
                <a:t>HEREON</a:t>
              </a:r>
              <a:endParaRPr lang="en-DE" sz="1200" dirty="0" err="1">
                <a:solidFill>
                  <a:schemeClr val="bg1"/>
                </a:solidFill>
              </a:endParaRPr>
            </a:p>
          </p:txBody>
        </p:sp>
        <p:sp>
          <p:nvSpPr>
            <p:cNvPr id="22" name="TextBox 21">
              <a:extLst>
                <a:ext uri="{FF2B5EF4-FFF2-40B4-BE49-F238E27FC236}">
                  <a16:creationId xmlns:a16="http://schemas.microsoft.com/office/drawing/2014/main" id="{AF9CEF12-4BBA-4CE9-83EB-85F3D3402FE1}"/>
                </a:ext>
              </a:extLst>
            </p:cNvPr>
            <p:cNvSpPr txBox="1"/>
            <p:nvPr/>
          </p:nvSpPr>
          <p:spPr>
            <a:xfrm>
              <a:off x="3793247" y="2363677"/>
              <a:ext cx="518091" cy="267766"/>
            </a:xfrm>
            <a:prstGeom prst="rect">
              <a:avLst/>
            </a:prstGeom>
            <a:noFill/>
          </p:spPr>
          <p:txBody>
            <a:bodyPr wrap="none" rtlCol="0">
              <a:spAutoFit/>
            </a:bodyPr>
            <a:lstStyle/>
            <a:p>
              <a:pPr algn="l">
                <a:lnSpc>
                  <a:spcPct val="95000"/>
                </a:lnSpc>
              </a:pPr>
              <a:r>
                <a:rPr lang="en-GB" sz="1200" dirty="0">
                  <a:solidFill>
                    <a:schemeClr val="bg1"/>
                  </a:solidFill>
                </a:rPr>
                <a:t>TUM</a:t>
              </a:r>
              <a:endParaRPr lang="en-DE" sz="1200" dirty="0" err="1">
                <a:solidFill>
                  <a:schemeClr val="bg1"/>
                </a:solidFill>
              </a:endParaRPr>
            </a:p>
          </p:txBody>
        </p:sp>
        <p:sp>
          <p:nvSpPr>
            <p:cNvPr id="23" name="TextBox 22">
              <a:extLst>
                <a:ext uri="{FF2B5EF4-FFF2-40B4-BE49-F238E27FC236}">
                  <a16:creationId xmlns:a16="http://schemas.microsoft.com/office/drawing/2014/main" id="{628A44F2-26B0-4977-9290-7082FFC990FE}"/>
                </a:ext>
              </a:extLst>
            </p:cNvPr>
            <p:cNvSpPr txBox="1"/>
            <p:nvPr/>
          </p:nvSpPr>
          <p:spPr>
            <a:xfrm>
              <a:off x="3878206" y="3104023"/>
              <a:ext cx="433132" cy="267766"/>
            </a:xfrm>
            <a:prstGeom prst="rect">
              <a:avLst/>
            </a:prstGeom>
            <a:noFill/>
          </p:spPr>
          <p:txBody>
            <a:bodyPr wrap="none" rtlCol="0">
              <a:spAutoFit/>
            </a:bodyPr>
            <a:lstStyle/>
            <a:p>
              <a:pPr algn="l">
                <a:lnSpc>
                  <a:spcPct val="95000"/>
                </a:lnSpc>
              </a:pPr>
              <a:r>
                <a:rPr lang="en-GB" sz="1200" dirty="0">
                  <a:solidFill>
                    <a:schemeClr val="bg1"/>
                  </a:solidFill>
                </a:rPr>
                <a:t>IKP</a:t>
              </a:r>
              <a:endParaRPr lang="en-DE" sz="1200" dirty="0" err="1">
                <a:solidFill>
                  <a:schemeClr val="bg1"/>
                </a:solidFill>
              </a:endParaRPr>
            </a:p>
          </p:txBody>
        </p:sp>
        <p:sp>
          <p:nvSpPr>
            <p:cNvPr id="24" name="TextBox 23">
              <a:extLst>
                <a:ext uri="{FF2B5EF4-FFF2-40B4-BE49-F238E27FC236}">
                  <a16:creationId xmlns:a16="http://schemas.microsoft.com/office/drawing/2014/main" id="{8DA517D9-A25F-4BC1-86E8-C3A96B8CAEDF}"/>
                </a:ext>
              </a:extLst>
            </p:cNvPr>
            <p:cNvSpPr txBox="1"/>
            <p:nvPr/>
          </p:nvSpPr>
          <p:spPr>
            <a:xfrm>
              <a:off x="6467825" y="2077219"/>
              <a:ext cx="484428" cy="267766"/>
            </a:xfrm>
            <a:prstGeom prst="rect">
              <a:avLst/>
            </a:prstGeom>
            <a:noFill/>
          </p:spPr>
          <p:txBody>
            <a:bodyPr wrap="none" rtlCol="0">
              <a:spAutoFit/>
            </a:bodyPr>
            <a:lstStyle/>
            <a:p>
              <a:pPr algn="l">
                <a:lnSpc>
                  <a:spcPct val="95000"/>
                </a:lnSpc>
              </a:pPr>
              <a:r>
                <a:rPr lang="en-GB" sz="1200" dirty="0">
                  <a:solidFill>
                    <a:schemeClr val="bg1"/>
                  </a:solidFill>
                </a:rPr>
                <a:t>ZEA</a:t>
              </a:r>
              <a:endParaRPr lang="en-DE" sz="1200" dirty="0" err="1">
                <a:solidFill>
                  <a:schemeClr val="bg1"/>
                </a:solidFill>
              </a:endParaRPr>
            </a:p>
          </p:txBody>
        </p:sp>
        <p:sp>
          <p:nvSpPr>
            <p:cNvPr id="25" name="TextBox 24">
              <a:extLst>
                <a:ext uri="{FF2B5EF4-FFF2-40B4-BE49-F238E27FC236}">
                  <a16:creationId xmlns:a16="http://schemas.microsoft.com/office/drawing/2014/main" id="{66562420-FD3A-422A-8F9B-7F5AB15EA295}"/>
                </a:ext>
              </a:extLst>
            </p:cNvPr>
            <p:cNvSpPr txBox="1"/>
            <p:nvPr/>
          </p:nvSpPr>
          <p:spPr>
            <a:xfrm>
              <a:off x="7269970" y="2376008"/>
              <a:ext cx="585417" cy="267766"/>
            </a:xfrm>
            <a:prstGeom prst="rect">
              <a:avLst/>
            </a:prstGeom>
            <a:noFill/>
          </p:spPr>
          <p:txBody>
            <a:bodyPr wrap="none" rtlCol="0">
              <a:spAutoFit/>
            </a:bodyPr>
            <a:lstStyle/>
            <a:p>
              <a:pPr algn="l">
                <a:lnSpc>
                  <a:spcPct val="95000"/>
                </a:lnSpc>
              </a:pPr>
              <a:r>
                <a:rPr lang="en-GB" sz="1200" dirty="0">
                  <a:solidFill>
                    <a:schemeClr val="bg1"/>
                  </a:solidFill>
                </a:rPr>
                <a:t>JCNS</a:t>
              </a:r>
              <a:endParaRPr lang="en-DE" sz="1200" dirty="0" err="1">
                <a:solidFill>
                  <a:schemeClr val="bg1"/>
                </a:solidFill>
              </a:endParaRPr>
            </a:p>
          </p:txBody>
        </p:sp>
        <p:sp>
          <p:nvSpPr>
            <p:cNvPr id="26" name="TextBox 25">
              <a:extLst>
                <a:ext uri="{FF2B5EF4-FFF2-40B4-BE49-F238E27FC236}">
                  <a16:creationId xmlns:a16="http://schemas.microsoft.com/office/drawing/2014/main" id="{2D00DD2C-6007-40C7-AA26-3960A73C5584}"/>
                </a:ext>
              </a:extLst>
            </p:cNvPr>
            <p:cNvSpPr txBox="1"/>
            <p:nvPr/>
          </p:nvSpPr>
          <p:spPr>
            <a:xfrm>
              <a:off x="5802788" y="1981152"/>
              <a:ext cx="500458" cy="267766"/>
            </a:xfrm>
            <a:prstGeom prst="rect">
              <a:avLst/>
            </a:prstGeom>
            <a:noFill/>
          </p:spPr>
          <p:txBody>
            <a:bodyPr wrap="none" rtlCol="0">
              <a:spAutoFit/>
            </a:bodyPr>
            <a:lstStyle/>
            <a:p>
              <a:pPr algn="l">
                <a:lnSpc>
                  <a:spcPct val="95000"/>
                </a:lnSpc>
              </a:pPr>
              <a:r>
                <a:rPr lang="en-GB" sz="1200" dirty="0">
                  <a:solidFill>
                    <a:schemeClr val="bg1"/>
                  </a:solidFill>
                </a:rPr>
                <a:t>CEA</a:t>
              </a:r>
              <a:endParaRPr lang="en-DE" sz="1200" dirty="0" err="1">
                <a:solidFill>
                  <a:schemeClr val="bg1"/>
                </a:solidFill>
              </a:endParaRPr>
            </a:p>
          </p:txBody>
        </p:sp>
      </p:grpSp>
      <p:grpSp>
        <p:nvGrpSpPr>
          <p:cNvPr id="8" name="Group 7">
            <a:extLst>
              <a:ext uri="{FF2B5EF4-FFF2-40B4-BE49-F238E27FC236}">
                <a16:creationId xmlns:a16="http://schemas.microsoft.com/office/drawing/2014/main" id="{E9E81DEF-79C1-4788-BC92-5A4E73FB078F}"/>
              </a:ext>
            </a:extLst>
          </p:cNvPr>
          <p:cNvGrpSpPr/>
          <p:nvPr/>
        </p:nvGrpSpPr>
        <p:grpSpPr>
          <a:xfrm>
            <a:off x="162198" y="1457448"/>
            <a:ext cx="2830543" cy="1888772"/>
            <a:chOff x="880760" y="1295275"/>
            <a:chExt cx="2659224" cy="1774454"/>
          </a:xfrm>
        </p:grpSpPr>
        <p:pic>
          <p:nvPicPr>
            <p:cNvPr id="31" name="Picture 30">
              <a:extLst>
                <a:ext uri="{FF2B5EF4-FFF2-40B4-BE49-F238E27FC236}">
                  <a16:creationId xmlns:a16="http://schemas.microsoft.com/office/drawing/2014/main" id="{CF5649A2-6DBB-4AEA-9B4E-0E75E3F088A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0760" y="1296913"/>
              <a:ext cx="2659224" cy="1772816"/>
            </a:xfrm>
            <a:prstGeom prst="rect">
              <a:avLst/>
            </a:prstGeom>
          </p:spPr>
        </p:pic>
        <p:sp>
          <p:nvSpPr>
            <p:cNvPr id="33" name="TextBox 32">
              <a:extLst>
                <a:ext uri="{FF2B5EF4-FFF2-40B4-BE49-F238E27FC236}">
                  <a16:creationId xmlns:a16="http://schemas.microsoft.com/office/drawing/2014/main" id="{7BFF1877-44E3-4371-844A-96118D0C842E}"/>
                </a:ext>
              </a:extLst>
            </p:cNvPr>
            <p:cNvSpPr txBox="1"/>
            <p:nvPr/>
          </p:nvSpPr>
          <p:spPr>
            <a:xfrm>
              <a:off x="1644351" y="1295275"/>
              <a:ext cx="1132041" cy="267766"/>
            </a:xfrm>
            <a:prstGeom prst="rect">
              <a:avLst/>
            </a:prstGeom>
            <a:noFill/>
          </p:spPr>
          <p:txBody>
            <a:bodyPr wrap="none" rtlCol="0">
              <a:spAutoFit/>
            </a:bodyPr>
            <a:lstStyle/>
            <a:p>
              <a:pPr algn="l">
                <a:lnSpc>
                  <a:spcPct val="95000"/>
                </a:lnSpc>
              </a:pPr>
              <a:r>
                <a:rPr lang="en-GB" sz="1200" dirty="0">
                  <a:solidFill>
                    <a:schemeClr val="bg1"/>
                  </a:solidFill>
                </a:rPr>
                <a:t>Reflectometry</a:t>
              </a:r>
              <a:endParaRPr lang="en-DE" sz="1200" dirty="0" err="1">
                <a:solidFill>
                  <a:schemeClr val="bg1"/>
                </a:solidFill>
              </a:endParaRPr>
            </a:p>
          </p:txBody>
        </p:sp>
      </p:grpSp>
      <p:grpSp>
        <p:nvGrpSpPr>
          <p:cNvPr id="5" name="Group 4">
            <a:extLst>
              <a:ext uri="{FF2B5EF4-FFF2-40B4-BE49-F238E27FC236}">
                <a16:creationId xmlns:a16="http://schemas.microsoft.com/office/drawing/2014/main" id="{0C87A19A-C6F8-4AFD-8732-E4663D996F12}"/>
              </a:ext>
            </a:extLst>
          </p:cNvPr>
          <p:cNvGrpSpPr/>
          <p:nvPr/>
        </p:nvGrpSpPr>
        <p:grpSpPr>
          <a:xfrm>
            <a:off x="162198" y="3977305"/>
            <a:ext cx="2830543" cy="1936287"/>
            <a:chOff x="492063" y="3295117"/>
            <a:chExt cx="2664614" cy="1778469"/>
          </a:xfrm>
        </p:grpSpPr>
        <p:pic>
          <p:nvPicPr>
            <p:cNvPr id="27" name="Picture 26">
              <a:extLst>
                <a:ext uri="{FF2B5EF4-FFF2-40B4-BE49-F238E27FC236}">
                  <a16:creationId xmlns:a16="http://schemas.microsoft.com/office/drawing/2014/main" id="{F5AD5DB5-4FCF-4AC5-95BD-8B8F5D1E2E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063" y="3300770"/>
              <a:ext cx="2664614" cy="1772816"/>
            </a:xfrm>
            <a:prstGeom prst="rect">
              <a:avLst/>
            </a:prstGeom>
          </p:spPr>
        </p:pic>
        <p:sp>
          <p:nvSpPr>
            <p:cNvPr id="34" name="TextBox 33">
              <a:extLst>
                <a:ext uri="{FF2B5EF4-FFF2-40B4-BE49-F238E27FC236}">
                  <a16:creationId xmlns:a16="http://schemas.microsoft.com/office/drawing/2014/main" id="{41B1F32A-6E33-435D-98D8-BA7292A7AF54}"/>
                </a:ext>
              </a:extLst>
            </p:cNvPr>
            <p:cNvSpPr txBox="1"/>
            <p:nvPr/>
          </p:nvSpPr>
          <p:spPr>
            <a:xfrm>
              <a:off x="1415480" y="3295117"/>
              <a:ext cx="729687" cy="267766"/>
            </a:xfrm>
            <a:prstGeom prst="rect">
              <a:avLst/>
            </a:prstGeom>
            <a:noFill/>
          </p:spPr>
          <p:txBody>
            <a:bodyPr wrap="none" rtlCol="0">
              <a:spAutoFit/>
            </a:bodyPr>
            <a:lstStyle/>
            <a:p>
              <a:pPr algn="ctr">
                <a:lnSpc>
                  <a:spcPct val="95000"/>
                </a:lnSpc>
              </a:pPr>
              <a:r>
                <a:rPr lang="en-GB" sz="1200" dirty="0">
                  <a:solidFill>
                    <a:schemeClr val="bg1"/>
                  </a:solidFill>
                </a:rPr>
                <a:t>Imaging</a:t>
              </a:r>
              <a:endParaRPr lang="en-DE" sz="1200" dirty="0" err="1">
                <a:solidFill>
                  <a:schemeClr val="bg1"/>
                </a:solidFill>
              </a:endParaRPr>
            </a:p>
          </p:txBody>
        </p:sp>
      </p:grpSp>
      <p:grpSp>
        <p:nvGrpSpPr>
          <p:cNvPr id="4" name="Group 3">
            <a:extLst>
              <a:ext uri="{FF2B5EF4-FFF2-40B4-BE49-F238E27FC236}">
                <a16:creationId xmlns:a16="http://schemas.microsoft.com/office/drawing/2014/main" id="{7857483B-66EA-46C4-A810-5A633DEF3076}"/>
              </a:ext>
            </a:extLst>
          </p:cNvPr>
          <p:cNvGrpSpPr/>
          <p:nvPr/>
        </p:nvGrpSpPr>
        <p:grpSpPr>
          <a:xfrm>
            <a:off x="9195096" y="3977305"/>
            <a:ext cx="2831049" cy="1887029"/>
            <a:chOff x="3311636" y="4477033"/>
            <a:chExt cx="2664614" cy="1776092"/>
          </a:xfrm>
        </p:grpSpPr>
        <p:pic>
          <p:nvPicPr>
            <p:cNvPr id="28" name="Picture 27">
              <a:extLst>
                <a:ext uri="{FF2B5EF4-FFF2-40B4-BE49-F238E27FC236}">
                  <a16:creationId xmlns:a16="http://schemas.microsoft.com/office/drawing/2014/main" id="{365740A0-AC3D-41F4-9BAB-54D50EDDEA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11636" y="4477033"/>
              <a:ext cx="2664614" cy="1776092"/>
            </a:xfrm>
            <a:prstGeom prst="rect">
              <a:avLst/>
            </a:prstGeom>
          </p:spPr>
        </p:pic>
        <p:sp>
          <p:nvSpPr>
            <p:cNvPr id="35" name="TextBox 34">
              <a:extLst>
                <a:ext uri="{FF2B5EF4-FFF2-40B4-BE49-F238E27FC236}">
                  <a16:creationId xmlns:a16="http://schemas.microsoft.com/office/drawing/2014/main" id="{B1342D57-546E-4F41-AA64-57D0C27E435F}"/>
                </a:ext>
              </a:extLst>
            </p:cNvPr>
            <p:cNvSpPr txBox="1"/>
            <p:nvPr/>
          </p:nvSpPr>
          <p:spPr>
            <a:xfrm>
              <a:off x="4077124" y="4477033"/>
              <a:ext cx="1133645" cy="267766"/>
            </a:xfrm>
            <a:prstGeom prst="rect">
              <a:avLst/>
            </a:prstGeom>
            <a:noFill/>
          </p:spPr>
          <p:txBody>
            <a:bodyPr wrap="none" rtlCol="0">
              <a:spAutoFit/>
            </a:bodyPr>
            <a:lstStyle/>
            <a:p>
              <a:pPr algn="ctr">
                <a:lnSpc>
                  <a:spcPct val="95000"/>
                </a:lnSpc>
              </a:pPr>
              <a:r>
                <a:rPr lang="en-GB" sz="1200" dirty="0">
                  <a:solidFill>
                    <a:schemeClr val="bg1"/>
                  </a:solidFill>
                </a:rPr>
                <a:t>Detector tests</a:t>
              </a:r>
              <a:endParaRPr lang="en-DE" sz="1200" dirty="0" err="1">
                <a:solidFill>
                  <a:schemeClr val="bg1"/>
                </a:solidFill>
              </a:endParaRPr>
            </a:p>
          </p:txBody>
        </p:sp>
      </p:grpSp>
      <p:grpSp>
        <p:nvGrpSpPr>
          <p:cNvPr id="2" name="Group 1">
            <a:extLst>
              <a:ext uri="{FF2B5EF4-FFF2-40B4-BE49-F238E27FC236}">
                <a16:creationId xmlns:a16="http://schemas.microsoft.com/office/drawing/2014/main" id="{22052951-7235-4748-BAFD-194D8B41C5D4}"/>
              </a:ext>
            </a:extLst>
          </p:cNvPr>
          <p:cNvGrpSpPr/>
          <p:nvPr/>
        </p:nvGrpSpPr>
        <p:grpSpPr>
          <a:xfrm>
            <a:off x="9195336" y="1512671"/>
            <a:ext cx="2830809" cy="1887029"/>
            <a:chOff x="6252929" y="4477033"/>
            <a:chExt cx="2664388" cy="1776092"/>
          </a:xfrm>
        </p:grpSpPr>
        <p:pic>
          <p:nvPicPr>
            <p:cNvPr id="29" name="Picture 28">
              <a:extLst>
                <a:ext uri="{FF2B5EF4-FFF2-40B4-BE49-F238E27FC236}">
                  <a16:creationId xmlns:a16="http://schemas.microsoft.com/office/drawing/2014/main" id="{74EDB94B-778E-4CE0-87EA-C0E40AA1220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252929" y="4477033"/>
              <a:ext cx="2664388" cy="1776092"/>
            </a:xfrm>
            <a:prstGeom prst="rect">
              <a:avLst/>
            </a:prstGeom>
          </p:spPr>
        </p:pic>
        <p:sp>
          <p:nvSpPr>
            <p:cNvPr id="36" name="TextBox 35">
              <a:extLst>
                <a:ext uri="{FF2B5EF4-FFF2-40B4-BE49-F238E27FC236}">
                  <a16:creationId xmlns:a16="http://schemas.microsoft.com/office/drawing/2014/main" id="{813EE111-AF10-46BE-AEC6-E1210E1D0454}"/>
                </a:ext>
              </a:extLst>
            </p:cNvPr>
            <p:cNvSpPr txBox="1"/>
            <p:nvPr/>
          </p:nvSpPr>
          <p:spPr>
            <a:xfrm>
              <a:off x="6858762" y="4477033"/>
              <a:ext cx="1252266" cy="267766"/>
            </a:xfrm>
            <a:prstGeom prst="rect">
              <a:avLst/>
            </a:prstGeom>
            <a:noFill/>
          </p:spPr>
          <p:txBody>
            <a:bodyPr wrap="none" rtlCol="0">
              <a:spAutoFit/>
            </a:bodyPr>
            <a:lstStyle/>
            <a:p>
              <a:pPr algn="ctr">
                <a:lnSpc>
                  <a:spcPct val="95000"/>
                </a:lnSpc>
              </a:pPr>
              <a:r>
                <a:rPr lang="en-GB" sz="1200" dirty="0">
                  <a:solidFill>
                    <a:schemeClr val="bg1"/>
                  </a:solidFill>
                </a:rPr>
                <a:t>Moderator tests</a:t>
              </a:r>
              <a:endParaRPr lang="en-DE" sz="1200" dirty="0" err="1">
                <a:solidFill>
                  <a:schemeClr val="bg1"/>
                </a:solidFill>
              </a:endParaRPr>
            </a:p>
          </p:txBody>
        </p:sp>
      </p:grpSp>
      <p:pic>
        <p:nvPicPr>
          <p:cNvPr id="30" name="Picture 29">
            <a:extLst>
              <a:ext uri="{FF2B5EF4-FFF2-40B4-BE49-F238E27FC236}">
                <a16:creationId xmlns:a16="http://schemas.microsoft.com/office/drawing/2014/main" id="{8EDBE060-EC5A-44D9-A489-ADD1A7A8C72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81729" y="366039"/>
            <a:ext cx="846710" cy="846710"/>
          </a:xfrm>
          <a:prstGeom prst="rect">
            <a:avLst/>
          </a:prstGeom>
        </p:spPr>
      </p:pic>
      <p:pic>
        <p:nvPicPr>
          <p:cNvPr id="32" name="Picture 31">
            <a:extLst>
              <a:ext uri="{FF2B5EF4-FFF2-40B4-BE49-F238E27FC236}">
                <a16:creationId xmlns:a16="http://schemas.microsoft.com/office/drawing/2014/main" id="{8CF0ABA8-8E7D-49FA-895C-AF2FE42F9A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63005" y="381088"/>
            <a:ext cx="2263140" cy="858004"/>
          </a:xfrm>
          <a:prstGeom prst="rect">
            <a:avLst/>
          </a:prstGeom>
        </p:spPr>
      </p:pic>
      <p:pic>
        <p:nvPicPr>
          <p:cNvPr id="37" name="Picture 36">
            <a:extLst>
              <a:ext uri="{FF2B5EF4-FFF2-40B4-BE49-F238E27FC236}">
                <a16:creationId xmlns:a16="http://schemas.microsoft.com/office/drawing/2014/main" id="{3DEC7027-949B-474B-86E3-1551122CE8A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84858" y="366039"/>
            <a:ext cx="1641649" cy="857038"/>
          </a:xfrm>
          <a:prstGeom prst="rect">
            <a:avLst/>
          </a:prstGeom>
        </p:spPr>
      </p:pic>
    </p:spTree>
    <p:extLst>
      <p:ext uri="{BB962C8B-B14F-4D97-AF65-F5344CB8AC3E}">
        <p14:creationId xmlns:p14="http://schemas.microsoft.com/office/powerpoint/2010/main" val="709190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77B5B75-03D0-42A6-A62E-3A4BCAA44DED}"/>
              </a:ext>
            </a:extLst>
          </p:cNvPr>
          <p:cNvSpPr/>
          <p:nvPr/>
        </p:nvSpPr>
        <p:spPr>
          <a:xfrm>
            <a:off x="5159896" y="5999064"/>
            <a:ext cx="6849583" cy="388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DE" sz="2400" dirty="0" err="1"/>
          </a:p>
        </p:txBody>
      </p:sp>
      <p:sp>
        <p:nvSpPr>
          <p:cNvPr id="5" name="Rectangle 4">
            <a:extLst>
              <a:ext uri="{FF2B5EF4-FFF2-40B4-BE49-F238E27FC236}">
                <a16:creationId xmlns:a16="http://schemas.microsoft.com/office/drawing/2014/main" id="{D91A4E7C-16D1-4F59-BAE7-8D313E67EDE6}"/>
              </a:ext>
            </a:extLst>
          </p:cNvPr>
          <p:cNvSpPr/>
          <p:nvPr/>
        </p:nvSpPr>
        <p:spPr>
          <a:xfrm>
            <a:off x="314556" y="6343882"/>
            <a:ext cx="11614092" cy="388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DE" sz="2400" dirty="0" err="1"/>
          </a:p>
        </p:txBody>
      </p:sp>
      <p:sp>
        <p:nvSpPr>
          <p:cNvPr id="16" name="TextBox 15">
            <a:extLst>
              <a:ext uri="{FF2B5EF4-FFF2-40B4-BE49-F238E27FC236}">
                <a16:creationId xmlns:a16="http://schemas.microsoft.com/office/drawing/2014/main" id="{BB165FC5-D92C-EDDA-DEE6-03B7650D4D8D}"/>
              </a:ext>
            </a:extLst>
          </p:cNvPr>
          <p:cNvSpPr txBox="1"/>
          <p:nvPr/>
        </p:nvSpPr>
        <p:spPr>
          <a:xfrm>
            <a:off x="314556" y="1332747"/>
            <a:ext cx="7997215"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Time-of-Flight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ToF</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imaging  proof of concept at 1m to source successful.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High signal to noise despite proximity to target.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Using an event counting detector, images with good counting statistics at ~250um resolution in tenth of minutes already possible.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Due to short distance to source, energy resolution is low but sufficient for e.g. hydrogen quantification or general qualitative isotopic analysis via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ToF</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2B619F01-171A-10C4-1BA6-EFE4949114F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24409" y="3914002"/>
            <a:ext cx="2766681" cy="2766681"/>
          </a:xfrm>
          <a:prstGeom prst="rect">
            <a:avLst/>
          </a:prstGeom>
        </p:spPr>
      </p:pic>
      <p:cxnSp>
        <p:nvCxnSpPr>
          <p:cNvPr id="19" name="Straight Arrow Connector 18">
            <a:extLst>
              <a:ext uri="{FF2B5EF4-FFF2-40B4-BE49-F238E27FC236}">
                <a16:creationId xmlns:a16="http://schemas.microsoft.com/office/drawing/2014/main" id="{29153AF1-7AE8-4544-BE85-B9DAFA5D205D}"/>
              </a:ext>
            </a:extLst>
          </p:cNvPr>
          <p:cNvCxnSpPr>
            <a:cxnSpLocks/>
          </p:cNvCxnSpPr>
          <p:nvPr/>
        </p:nvCxnSpPr>
        <p:spPr>
          <a:xfrm>
            <a:off x="5222269" y="3914002"/>
            <a:ext cx="0" cy="2710416"/>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sp>
        <p:nvSpPr>
          <p:cNvPr id="20" name="TextBox 19">
            <a:extLst>
              <a:ext uri="{FF2B5EF4-FFF2-40B4-BE49-F238E27FC236}">
                <a16:creationId xmlns:a16="http://schemas.microsoft.com/office/drawing/2014/main" id="{3C66208E-BDB9-9A0A-68F4-3A0792B12233}"/>
              </a:ext>
            </a:extLst>
          </p:cNvPr>
          <p:cNvSpPr txBox="1"/>
          <p:nvPr/>
        </p:nvSpPr>
        <p:spPr>
          <a:xfrm rot="16200000">
            <a:off x="4062452" y="4941167"/>
            <a:ext cx="194181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115 mm</a:t>
            </a:r>
          </a:p>
        </p:txBody>
      </p:sp>
      <p:sp>
        <p:nvSpPr>
          <p:cNvPr id="21" name="TextBox 20">
            <a:extLst>
              <a:ext uri="{FF2B5EF4-FFF2-40B4-BE49-F238E27FC236}">
                <a16:creationId xmlns:a16="http://schemas.microsoft.com/office/drawing/2014/main" id="{C62B69A7-E5D3-44C6-4E6C-05177BB3C96F}"/>
              </a:ext>
            </a:extLst>
          </p:cNvPr>
          <p:cNvSpPr txBox="1"/>
          <p:nvPr/>
        </p:nvSpPr>
        <p:spPr>
          <a:xfrm>
            <a:off x="4521946" y="3280785"/>
            <a:ext cx="398524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Radiograph of a Cactus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(not normalized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atten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25" name="Picture 24">
            <a:extLst>
              <a:ext uri="{FF2B5EF4-FFF2-40B4-BE49-F238E27FC236}">
                <a16:creationId xmlns:a16="http://schemas.microsoft.com/office/drawing/2014/main" id="{960E1054-D826-E472-B09E-36C0E4078DA5}"/>
              </a:ext>
            </a:extLst>
          </p:cNvPr>
          <p:cNvPicPr>
            <a:picLocks noChangeAspect="1"/>
          </p:cNvPicPr>
          <p:nvPr/>
        </p:nvPicPr>
        <p:blipFill>
          <a:blip r:embed="rId3"/>
          <a:stretch>
            <a:fillRect/>
          </a:stretch>
        </p:blipFill>
        <p:spPr>
          <a:xfrm>
            <a:off x="8936101" y="1109417"/>
            <a:ext cx="2495924" cy="2495924"/>
          </a:xfrm>
          <a:prstGeom prst="rect">
            <a:avLst/>
          </a:prstGeom>
        </p:spPr>
      </p:pic>
      <p:pic>
        <p:nvPicPr>
          <p:cNvPr id="26" name="Picture 25">
            <a:extLst>
              <a:ext uri="{FF2B5EF4-FFF2-40B4-BE49-F238E27FC236}">
                <a16:creationId xmlns:a16="http://schemas.microsoft.com/office/drawing/2014/main" id="{D64B86B6-BDBF-3862-7F2C-6AC3AFE259EC}"/>
              </a:ext>
            </a:extLst>
          </p:cNvPr>
          <p:cNvPicPr>
            <a:picLocks noChangeAspect="1"/>
          </p:cNvPicPr>
          <p:nvPr/>
        </p:nvPicPr>
        <p:blipFill>
          <a:blip r:embed="rId4"/>
          <a:stretch>
            <a:fillRect/>
          </a:stretch>
        </p:blipFill>
        <p:spPr>
          <a:xfrm>
            <a:off x="8936400" y="4084934"/>
            <a:ext cx="2495924" cy="2495924"/>
          </a:xfrm>
          <a:prstGeom prst="rect">
            <a:avLst/>
          </a:prstGeom>
        </p:spPr>
      </p:pic>
      <p:sp>
        <p:nvSpPr>
          <p:cNvPr id="27" name="TextBox 26">
            <a:extLst>
              <a:ext uri="{FF2B5EF4-FFF2-40B4-BE49-F238E27FC236}">
                <a16:creationId xmlns:a16="http://schemas.microsoft.com/office/drawing/2014/main" id="{A6F49914-85D7-3FA6-FEE0-2038D51F7858}"/>
              </a:ext>
            </a:extLst>
          </p:cNvPr>
          <p:cNvSpPr txBox="1"/>
          <p:nvPr/>
        </p:nvSpPr>
        <p:spPr>
          <a:xfrm>
            <a:off x="8580684" y="740085"/>
            <a:ext cx="32794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Epithermal Neutron Radiograph</a:t>
            </a:r>
          </a:p>
        </p:txBody>
      </p:sp>
      <p:sp>
        <p:nvSpPr>
          <p:cNvPr id="28" name="TextBox 27">
            <a:extLst>
              <a:ext uri="{FF2B5EF4-FFF2-40B4-BE49-F238E27FC236}">
                <a16:creationId xmlns:a16="http://schemas.microsoft.com/office/drawing/2014/main" id="{33B6BD40-6B41-4C4D-7C8A-187C667A95D3}"/>
              </a:ext>
            </a:extLst>
          </p:cNvPr>
          <p:cNvSpPr txBox="1"/>
          <p:nvPr/>
        </p:nvSpPr>
        <p:spPr>
          <a:xfrm>
            <a:off x="8764127" y="3700513"/>
            <a:ext cx="30362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Thermal Neutron Radiograph</a:t>
            </a:r>
          </a:p>
        </p:txBody>
      </p:sp>
      <p:cxnSp>
        <p:nvCxnSpPr>
          <p:cNvPr id="29" name="Straight Arrow Connector 28">
            <a:extLst>
              <a:ext uri="{FF2B5EF4-FFF2-40B4-BE49-F238E27FC236}">
                <a16:creationId xmlns:a16="http://schemas.microsoft.com/office/drawing/2014/main" id="{80BC07E4-FCFE-A6D7-F7FC-F91F9807692B}"/>
              </a:ext>
            </a:extLst>
          </p:cNvPr>
          <p:cNvCxnSpPr/>
          <p:nvPr/>
        </p:nvCxnSpPr>
        <p:spPr>
          <a:xfrm>
            <a:off x="8639150" y="1101437"/>
            <a:ext cx="0" cy="2495924"/>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sp>
        <p:nvSpPr>
          <p:cNvPr id="30" name="TextBox 29">
            <a:extLst>
              <a:ext uri="{FF2B5EF4-FFF2-40B4-BE49-F238E27FC236}">
                <a16:creationId xmlns:a16="http://schemas.microsoft.com/office/drawing/2014/main" id="{581B3DAD-2F98-659E-A9A7-D73D80546D3E}"/>
              </a:ext>
            </a:extLst>
          </p:cNvPr>
          <p:cNvSpPr txBox="1"/>
          <p:nvPr/>
        </p:nvSpPr>
        <p:spPr>
          <a:xfrm rot="16200000">
            <a:off x="7502959" y="2195510"/>
            <a:ext cx="194181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115 mm</a:t>
            </a:r>
          </a:p>
        </p:txBody>
      </p:sp>
      <p:cxnSp>
        <p:nvCxnSpPr>
          <p:cNvPr id="31" name="Straight Arrow Connector 30">
            <a:extLst>
              <a:ext uri="{FF2B5EF4-FFF2-40B4-BE49-F238E27FC236}">
                <a16:creationId xmlns:a16="http://schemas.microsoft.com/office/drawing/2014/main" id="{8F800463-801A-F61A-532E-EBB60B0D168E}"/>
              </a:ext>
            </a:extLst>
          </p:cNvPr>
          <p:cNvCxnSpPr/>
          <p:nvPr/>
        </p:nvCxnSpPr>
        <p:spPr>
          <a:xfrm>
            <a:off x="8698666" y="4081976"/>
            <a:ext cx="0" cy="2495924"/>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sp>
        <p:nvSpPr>
          <p:cNvPr id="32" name="TextBox 31">
            <a:extLst>
              <a:ext uri="{FF2B5EF4-FFF2-40B4-BE49-F238E27FC236}">
                <a16:creationId xmlns:a16="http://schemas.microsoft.com/office/drawing/2014/main" id="{17F0A1B7-DCE4-A70E-EA52-F2C96025F95E}"/>
              </a:ext>
            </a:extLst>
          </p:cNvPr>
          <p:cNvSpPr txBox="1"/>
          <p:nvPr/>
        </p:nvSpPr>
        <p:spPr>
          <a:xfrm rot="16200000">
            <a:off x="7562475" y="5176049"/>
            <a:ext cx="194181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115 mm</a:t>
            </a:r>
          </a:p>
        </p:txBody>
      </p:sp>
      <p:sp>
        <p:nvSpPr>
          <p:cNvPr id="3" name="TextBox 2">
            <a:extLst>
              <a:ext uri="{FF2B5EF4-FFF2-40B4-BE49-F238E27FC236}">
                <a16:creationId xmlns:a16="http://schemas.microsoft.com/office/drawing/2014/main" id="{6D99247F-AE49-42D3-8672-2CCD8D9E78AA}"/>
              </a:ext>
            </a:extLst>
          </p:cNvPr>
          <p:cNvSpPr txBox="1"/>
          <p:nvPr/>
        </p:nvSpPr>
        <p:spPr>
          <a:xfrm>
            <a:off x="228688" y="5469849"/>
            <a:ext cx="1813958" cy="830997"/>
          </a:xfrm>
          <a:prstGeom prst="rect">
            <a:avLst/>
          </a:prstGeom>
          <a:noFill/>
        </p:spPr>
        <p:txBody>
          <a:bodyPr wrap="none" rtlCol="0">
            <a:spAutoFit/>
          </a:bodyPr>
          <a:lstStyle/>
          <a:p>
            <a:r>
              <a:rPr lang="en-GB" sz="1200" dirty="0"/>
              <a:t>Contribution from:</a:t>
            </a:r>
          </a:p>
          <a:p>
            <a:r>
              <a:rPr lang="en-GB" sz="1200" dirty="0"/>
              <a:t>Adrian </a:t>
            </a:r>
            <a:r>
              <a:rPr lang="en-GB" sz="1200" dirty="0" err="1"/>
              <a:t>Lasko</a:t>
            </a:r>
            <a:r>
              <a:rPr lang="en-GB" sz="1200" dirty="0"/>
              <a:t> (TUM)</a:t>
            </a:r>
            <a:br>
              <a:rPr lang="en-GB" sz="1200" dirty="0"/>
            </a:br>
            <a:r>
              <a:rPr lang="en-GB" sz="1200" dirty="0"/>
              <a:t>Alexander </a:t>
            </a:r>
            <a:r>
              <a:rPr lang="en-GB" sz="1200" dirty="0" err="1"/>
              <a:t>Wolfertz</a:t>
            </a:r>
            <a:r>
              <a:rPr lang="en-GB" sz="1200" dirty="0"/>
              <a:t> (TUM)</a:t>
            </a:r>
          </a:p>
          <a:p>
            <a:r>
              <a:rPr lang="en-GB" sz="1200" dirty="0" err="1"/>
              <a:t>Richi</a:t>
            </a:r>
            <a:r>
              <a:rPr lang="en-GB" sz="1200" dirty="0"/>
              <a:t> Kumar (HEREON)</a:t>
            </a:r>
            <a:endParaRPr lang="en-DE" sz="1200" dirty="0"/>
          </a:p>
        </p:txBody>
      </p:sp>
      <p:pic>
        <p:nvPicPr>
          <p:cNvPr id="33" name="Picture 3">
            <a:extLst>
              <a:ext uri="{FF2B5EF4-FFF2-40B4-BE49-F238E27FC236}">
                <a16:creationId xmlns:a16="http://schemas.microsoft.com/office/drawing/2014/main" id="{EC3EAE77-1654-4E55-A7D7-F395753996BC}"/>
              </a:ext>
            </a:extLst>
          </p:cNvPr>
          <p:cNvPicPr/>
          <p:nvPr/>
        </p:nvPicPr>
        <p:blipFill>
          <a:blip r:embed="rId5"/>
          <a:srcRect t="9049" b="13249"/>
          <a:stretch/>
        </p:blipFill>
        <p:spPr>
          <a:xfrm flipH="1">
            <a:off x="2186848" y="3485820"/>
            <a:ext cx="2590484" cy="3208651"/>
          </a:xfrm>
          <a:prstGeom prst="rect">
            <a:avLst/>
          </a:prstGeom>
          <a:ln w="0">
            <a:noFill/>
          </a:ln>
        </p:spPr>
      </p:pic>
      <p:sp>
        <p:nvSpPr>
          <p:cNvPr id="18" name="Inhaltsplatzhalter 7">
            <a:extLst>
              <a:ext uri="{FF2B5EF4-FFF2-40B4-BE49-F238E27FC236}">
                <a16:creationId xmlns:a16="http://schemas.microsoft.com/office/drawing/2014/main" id="{55367E50-F347-42C1-853F-C28086A353E9}"/>
              </a:ext>
            </a:extLst>
          </p:cNvPr>
          <p:cNvSpPr txBox="1">
            <a:spLocks/>
          </p:cNvSpPr>
          <p:nvPr/>
        </p:nvSpPr>
        <p:spPr bwMode="auto">
          <a:xfrm>
            <a:off x="408703" y="850213"/>
            <a:ext cx="9001000" cy="5762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lvl1pPr marL="0" indent="0" algn="l" defTabSz="914400" rtl="0" eaLnBrk="1" latinLnBrk="0" hangingPunct="1">
              <a:lnSpc>
                <a:spcPct val="114000"/>
              </a:lnSpc>
              <a:spcBef>
                <a:spcPts val="0"/>
              </a:spcBef>
              <a:spcAft>
                <a:spcPts val="600"/>
              </a:spcAft>
              <a:buClr>
                <a:srgbClr val="005B82"/>
              </a:buClr>
              <a:buSzPct val="80000"/>
              <a:buFontTx/>
              <a:buNone/>
              <a:defRPr sz="2800" b="1" kern="1200" baseline="0">
                <a:solidFill>
                  <a:srgbClr val="005B82"/>
                </a:solidFill>
                <a:latin typeface="Arial" pitchFamily="34" charset="0"/>
                <a:ea typeface="+mn-ea"/>
                <a:cs typeface="Arial" pitchFamily="34" charset="0"/>
              </a:defRPr>
            </a:lvl1pPr>
            <a:lvl2pPr marL="457200" indent="0" algn="l" defTabSz="914400" rtl="0" eaLnBrk="1" latinLnBrk="0" hangingPunct="1">
              <a:lnSpc>
                <a:spcPct val="114000"/>
              </a:lnSpc>
              <a:spcBef>
                <a:spcPts val="0"/>
              </a:spcBef>
              <a:spcAft>
                <a:spcPts val="600"/>
              </a:spcAft>
              <a:buClr>
                <a:srgbClr val="005B82"/>
              </a:buClr>
              <a:buSzPct val="80000"/>
              <a:buFont typeface="Wingdings" pitchFamily="2" charset="2"/>
              <a:buNone/>
              <a:defRPr sz="2200" kern="1200">
                <a:solidFill>
                  <a:schemeClr val="tx1"/>
                </a:solidFill>
                <a:latin typeface="Arial" pitchFamily="34" charset="0"/>
                <a:ea typeface="+mn-ea"/>
                <a:cs typeface="Arial" pitchFamily="34" charset="0"/>
              </a:defRPr>
            </a:lvl2pPr>
            <a:lvl3pPr marL="1143000" indent="-228600" algn="l" defTabSz="914400" rtl="0" eaLnBrk="1" latinLnBrk="0" hangingPunct="1">
              <a:lnSpc>
                <a:spcPct val="114000"/>
              </a:lnSpc>
              <a:spcBef>
                <a:spcPts val="0"/>
              </a:spcBef>
              <a:spcAft>
                <a:spcPts val="600"/>
              </a:spcAft>
              <a:buClr>
                <a:srgbClr val="005B82"/>
              </a:buClr>
              <a:buSzPct val="80000"/>
              <a:buFont typeface="Wingdings" pitchFamily="2" charset="2"/>
              <a:buChar char="§"/>
              <a:defRPr sz="2200" kern="1200">
                <a:solidFill>
                  <a:schemeClr val="tx1"/>
                </a:solidFill>
                <a:latin typeface="Arial" pitchFamily="34" charset="0"/>
                <a:ea typeface="+mn-ea"/>
                <a:cs typeface="Arial" pitchFamily="34" charset="0"/>
              </a:defRPr>
            </a:lvl3pPr>
            <a:lvl4pPr marL="1600200" indent="-228600" algn="l" defTabSz="914400" rtl="0" eaLnBrk="1" latinLnBrk="0" hangingPunct="1">
              <a:lnSpc>
                <a:spcPct val="114000"/>
              </a:lnSpc>
              <a:spcBef>
                <a:spcPts val="0"/>
              </a:spcBef>
              <a:spcAft>
                <a:spcPts val="600"/>
              </a:spcAft>
              <a:buClr>
                <a:srgbClr val="005B82"/>
              </a:buClr>
              <a:buSzPct val="80000"/>
              <a:buFont typeface="Wingdings" pitchFamily="2" charset="2"/>
              <a:buChar char="§"/>
              <a:defRPr sz="2200" kern="1200">
                <a:solidFill>
                  <a:schemeClr val="tx1"/>
                </a:solidFill>
                <a:latin typeface="Arial" pitchFamily="34" charset="0"/>
                <a:ea typeface="+mn-ea"/>
                <a:cs typeface="Arial" pitchFamily="34" charset="0"/>
              </a:defRPr>
            </a:lvl4pPr>
            <a:lvl5pPr marL="2057400" indent="-228600" algn="l" defTabSz="914400" rtl="0" eaLnBrk="1" latinLnBrk="0" hangingPunct="1">
              <a:lnSpc>
                <a:spcPct val="114000"/>
              </a:lnSpc>
              <a:spcBef>
                <a:spcPts val="0"/>
              </a:spcBef>
              <a:spcAft>
                <a:spcPts val="600"/>
              </a:spcAft>
              <a:buClr>
                <a:srgbClr val="005B82"/>
              </a:buClr>
              <a:buSzPct val="80000"/>
              <a:buFont typeface="Wingdings" pitchFamily="2" charset="2"/>
              <a:buChar char="§"/>
              <a:defRPr sz="2200" kern="1200">
                <a:solidFill>
                  <a:schemeClr val="tx1"/>
                </a:solidFill>
                <a:latin typeface="Arial" pitchFamily="34" charset="0"/>
                <a:ea typeface="+mn-ea"/>
                <a:cs typeface="Arial"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de-DE" sz="2700" b="0" dirty="0">
                <a:solidFill>
                  <a:srgbClr val="005AA0"/>
                </a:solidFill>
                <a:latin typeface="Arial" charset="0"/>
                <a:cs typeface="Arial" charset="0"/>
              </a:rPr>
              <a:t>Imaging measurements with ~30 neutrons/cm2/s</a:t>
            </a:r>
          </a:p>
        </p:txBody>
      </p:sp>
      <p:sp>
        <p:nvSpPr>
          <p:cNvPr id="22" name="Rectangle 2">
            <a:extLst>
              <a:ext uri="{FF2B5EF4-FFF2-40B4-BE49-F238E27FC236}">
                <a16:creationId xmlns:a16="http://schemas.microsoft.com/office/drawing/2014/main" id="{6CA85AB0-5809-4F90-9534-432D6823486D}"/>
              </a:ext>
            </a:extLst>
          </p:cNvPr>
          <p:cNvSpPr>
            <a:spLocks noChangeArrowheads="1"/>
          </p:cNvSpPr>
          <p:nvPr/>
        </p:nvSpPr>
        <p:spPr bwMode="auto">
          <a:xfrm>
            <a:off x="314060" y="173768"/>
            <a:ext cx="9721080" cy="76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009EE0"/>
              </a:buClr>
              <a:defRPr sz="2200">
                <a:solidFill>
                  <a:schemeClr val="tx1"/>
                </a:solidFill>
                <a:latin typeface="Arial" charset="0"/>
              </a:defRPr>
            </a:lvl1pPr>
            <a:lvl2pPr marL="742950" indent="-285750" eaLnBrk="0" hangingPunct="0">
              <a:spcBef>
                <a:spcPct val="20000"/>
              </a:spcBef>
              <a:buClr>
                <a:srgbClr val="005B82"/>
              </a:buClr>
              <a:buFont typeface="Wingdings" pitchFamily="2" charset="2"/>
              <a:buChar char="§"/>
              <a:defRPr sz="2200">
                <a:solidFill>
                  <a:schemeClr val="tx1"/>
                </a:solidFill>
                <a:latin typeface="Arial" charset="0"/>
              </a:defRPr>
            </a:lvl2pPr>
            <a:lvl3pPr marL="1143000" indent="-228600" eaLnBrk="0" hangingPunct="0">
              <a:spcBef>
                <a:spcPct val="20000"/>
              </a:spcBef>
              <a:buClr>
                <a:srgbClr val="005B82"/>
              </a:buClr>
              <a:buFont typeface="Wingdings" pitchFamily="2" charset="2"/>
              <a:buChar char="§"/>
              <a:defRPr sz="2200" i="1">
                <a:solidFill>
                  <a:schemeClr val="tx1"/>
                </a:solidFill>
                <a:latin typeface="Arial" charset="0"/>
              </a:defRPr>
            </a:lvl3pPr>
            <a:lvl4pPr marL="1600200" indent="-228600" eaLnBrk="0" hangingPunct="0">
              <a:spcBef>
                <a:spcPct val="20000"/>
              </a:spcBef>
              <a:buClr>
                <a:srgbClr val="009EE0"/>
              </a:buClr>
              <a:defRPr sz="2000">
                <a:solidFill>
                  <a:schemeClr val="tx1"/>
                </a:solidFill>
                <a:latin typeface="Arial" charset="0"/>
              </a:defRPr>
            </a:lvl4pPr>
            <a:lvl5pPr marL="2057400" indent="-228600" eaLnBrk="0" hangingPunct="0">
              <a:spcBef>
                <a:spcPct val="20000"/>
              </a:spcBef>
              <a:buClr>
                <a:srgbClr val="009EE0"/>
              </a:buClr>
              <a:defRPr sz="2000">
                <a:solidFill>
                  <a:schemeClr val="tx1"/>
                </a:solidFill>
                <a:latin typeface="Arial" charset="0"/>
              </a:defRPr>
            </a:lvl5pPr>
            <a:lvl6pPr marL="2514600" indent="-228600" eaLnBrk="0" fontAlgn="base" hangingPunct="0">
              <a:spcBef>
                <a:spcPct val="20000"/>
              </a:spcBef>
              <a:spcAft>
                <a:spcPct val="0"/>
              </a:spcAft>
              <a:buClr>
                <a:srgbClr val="009EE0"/>
              </a:buClr>
              <a:defRPr sz="2000">
                <a:solidFill>
                  <a:schemeClr val="tx1"/>
                </a:solidFill>
                <a:latin typeface="Arial" charset="0"/>
              </a:defRPr>
            </a:lvl6pPr>
            <a:lvl7pPr marL="2971800" indent="-228600" eaLnBrk="0" fontAlgn="base" hangingPunct="0">
              <a:spcBef>
                <a:spcPct val="20000"/>
              </a:spcBef>
              <a:spcAft>
                <a:spcPct val="0"/>
              </a:spcAft>
              <a:buClr>
                <a:srgbClr val="009EE0"/>
              </a:buClr>
              <a:defRPr sz="2000">
                <a:solidFill>
                  <a:schemeClr val="tx1"/>
                </a:solidFill>
                <a:latin typeface="Arial" charset="0"/>
              </a:defRPr>
            </a:lvl7pPr>
            <a:lvl8pPr marL="3429000" indent="-228600" eaLnBrk="0" fontAlgn="base" hangingPunct="0">
              <a:spcBef>
                <a:spcPct val="20000"/>
              </a:spcBef>
              <a:spcAft>
                <a:spcPct val="0"/>
              </a:spcAft>
              <a:buClr>
                <a:srgbClr val="009EE0"/>
              </a:buClr>
              <a:defRPr sz="2000">
                <a:solidFill>
                  <a:schemeClr val="tx1"/>
                </a:solidFill>
                <a:latin typeface="Arial" charset="0"/>
              </a:defRPr>
            </a:lvl8pPr>
            <a:lvl9pPr marL="3886200" indent="-228600" eaLnBrk="0" fontAlgn="base" hangingPunct="0">
              <a:spcBef>
                <a:spcPct val="20000"/>
              </a:spcBef>
              <a:spcAft>
                <a:spcPct val="0"/>
              </a:spcAft>
              <a:buClr>
                <a:srgbClr val="009EE0"/>
              </a:buClr>
              <a:defRPr sz="2000">
                <a:solidFill>
                  <a:schemeClr val="tx1"/>
                </a:solidFill>
                <a:latin typeface="Arial" charset="0"/>
              </a:defRPr>
            </a:lvl9pPr>
          </a:lstStyle>
          <a:p>
            <a:pPr eaLnBrk="1" hangingPunct="1">
              <a:spcBef>
                <a:spcPct val="0"/>
              </a:spcBef>
              <a:buClrTx/>
            </a:pPr>
            <a:r>
              <a:rPr lang="en-GB" altLang="en-US" sz="2900" b="1" dirty="0">
                <a:solidFill>
                  <a:srgbClr val="0A2D6E"/>
                </a:solidFill>
              </a:rPr>
              <a:t>HBS Imaging Test Highlights (MLZ imaging group)</a:t>
            </a:r>
          </a:p>
        </p:txBody>
      </p:sp>
    </p:spTree>
    <p:extLst>
      <p:ext uri="{BB962C8B-B14F-4D97-AF65-F5344CB8AC3E}">
        <p14:creationId xmlns:p14="http://schemas.microsoft.com/office/powerpoint/2010/main" val="15549800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HAPE_LOCKS" val="0"/>
</p:tagLst>
</file>

<file path=ppt/tags/tag2.xml><?xml version="1.0" encoding="utf-8"?>
<p:tagLst xmlns:a="http://schemas.openxmlformats.org/drawingml/2006/main" xmlns:r="http://schemas.openxmlformats.org/officeDocument/2006/relationships" xmlns:p="http://schemas.openxmlformats.org/presentationml/2006/main">
  <p:tag name="SHAPE_LOCKS" val="0"/>
</p:tagLst>
</file>

<file path=ppt/tags/tag3.xml><?xml version="1.0" encoding="utf-8"?>
<p:tagLst xmlns:a="http://schemas.openxmlformats.org/drawingml/2006/main" xmlns:r="http://schemas.openxmlformats.org/officeDocument/2006/relationships" xmlns:p="http://schemas.openxmlformats.org/presentationml/2006/main">
  <p:tag name="SHAPE_LOCKS" val="0"/>
</p:tagLst>
</file>

<file path=ppt/tags/tag4.xml><?xml version="1.0" encoding="utf-8"?>
<p:tagLst xmlns:a="http://schemas.openxmlformats.org/drawingml/2006/main" xmlns:r="http://schemas.openxmlformats.org/officeDocument/2006/relationships" xmlns:p="http://schemas.openxmlformats.org/presentationml/2006/main">
  <p:tag name="SHAPE_LOCKS" val="0"/>
</p:tagLst>
</file>

<file path=ppt/theme/theme1.xml><?xml version="1.0" encoding="utf-8"?>
<a:theme xmlns:a="http://schemas.openxmlformats.org/drawingml/2006/main" name="Juelich_PowerPoint_16x9">
  <a:themeElements>
    <a:clrScheme name="Benutzerdefiniert 292">
      <a:dk1>
        <a:sysClr val="windowText" lastClr="000000"/>
      </a:dk1>
      <a:lt1>
        <a:sysClr val="window" lastClr="FFFFFF"/>
      </a:lt1>
      <a:dk2>
        <a:srgbClr val="6D268E"/>
      </a:dk2>
      <a:lt2>
        <a:srgbClr val="EBEBEB"/>
      </a:lt2>
      <a:accent1>
        <a:srgbClr val="023D6B"/>
      </a:accent1>
      <a:accent2>
        <a:srgbClr val="ADBDE3"/>
      </a:accent2>
      <a:accent3>
        <a:srgbClr val="30A93B"/>
      </a:accent3>
      <a:accent4>
        <a:srgbClr val="FFE900"/>
      </a:accent4>
      <a:accent5>
        <a:srgbClr val="FF8C0C"/>
      </a:accent5>
      <a:accent6>
        <a:srgbClr val="DF0F44"/>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lnSpc>
            <a:spcPct val="95000"/>
          </a:lnSpc>
          <a:defRPr sz="2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lnSpc>
            <a:spcPct val="95000"/>
          </a:lnSpc>
          <a:defRPr sz="2400" dirty="0" err="1" smtClean="0"/>
        </a:defPPr>
      </a:lstStyle>
    </a:txDef>
  </a:objectDefaults>
  <a:extraClrSchemeLst/>
  <a:extLst>
    <a:ext uri="{05A4C25C-085E-4340-85A3-A5531E510DB2}">
      <thm15:themeFamily xmlns:thm15="http://schemas.microsoft.com/office/thememl/2012/main" name="Jülich_PowerPoint_16x9.potx" id="{0F5E8835-6491-4076-A857-546EEC7C50FA}" vid="{D6DE276B-3CD7-4E84-9635-17794DF4E23B}"/>
    </a:ext>
  </a:extLst>
</a:theme>
</file>

<file path=ppt/theme/theme2.xml><?xml version="1.0" encoding="utf-8"?>
<a:theme xmlns:a="http://schemas.openxmlformats.org/drawingml/2006/main" name="Blank">
  <a:themeElements>
    <a:clrScheme name="DTU">
      <a:dk1>
        <a:srgbClr val="000000"/>
      </a:dk1>
      <a:lt1>
        <a:srgbClr val="FFFFFF"/>
      </a:lt1>
      <a:dk2>
        <a:srgbClr val="990000"/>
      </a:dk2>
      <a:lt2>
        <a:srgbClr val="79238E"/>
      </a:lt2>
      <a:accent1>
        <a:srgbClr val="990000"/>
      </a:accent1>
      <a:accent2>
        <a:srgbClr val="2F3EEA"/>
      </a:accent2>
      <a:accent3>
        <a:srgbClr val="1FD082"/>
      </a:accent3>
      <a:accent4>
        <a:srgbClr val="171748"/>
      </a:accent4>
      <a:accent5>
        <a:srgbClr val="F6D04D"/>
      </a:accent5>
      <a:accent6>
        <a:srgbClr val="FC7634"/>
      </a:accent6>
      <a:hlink>
        <a:srgbClr val="2F3EEA"/>
      </a:hlink>
      <a:folHlink>
        <a:srgbClr val="990000"/>
      </a:folHlink>
    </a:clrScheme>
    <a:fontScheme name="DTU">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accent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rtlCol="0" anchor="ctr" anchorCtr="0" compatLnSpc="1">
        <a:prstTxWarp prst="textNoShape">
          <a:avLst/>
        </a:prstTxWarp>
      </a:bodyPr>
      <a:lstStyle>
        <a:defPPr marL="0" marR="0" indent="0" algn="ctr" defTabSz="914400" rtl="0" eaLnBrk="1" fontAlgn="base" latinLnBrk="0" hangingPunct="1">
          <a:lnSpc>
            <a:spcPct val="100000"/>
          </a:lnSpc>
          <a:spcBef>
            <a:spcPts val="432"/>
          </a:spcBef>
          <a:spcAft>
            <a:spcPct val="0"/>
          </a:spcAft>
          <a:buClrTx/>
          <a:buSzTx/>
          <a:buFontTx/>
          <a:buNone/>
          <a:tabLst/>
          <a:defRPr kumimoji="0" sz="1600" b="0" i="0" u="none" strike="noStrike" cap="none" normalizeH="0" baseline="0" dirty="0" err="1" smtClean="0">
            <a:ln>
              <a:noFill/>
            </a:ln>
            <a:solidFill>
              <a:srgbClr val="FFFFFF"/>
            </a:solidFill>
            <a:effectLst/>
            <a:latin typeface="+mn-lt"/>
            <a:ea typeface="ＭＳ Ｐゴシック" pitchFamily="-80" charset="-128"/>
          </a:defRPr>
        </a:defPPr>
      </a:lstStyle>
    </a:spDef>
    <a:ln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noFill/>
      </a:spPr>
      <a:bodyPr wrap="square" lIns="0" tIns="0" rIns="0" bIns="0" rtlCol="0">
        <a:spAutoFit/>
      </a:bodyPr>
      <a:lstStyle>
        <a:defPPr algn="l">
          <a:spcBef>
            <a:spcPts val="432"/>
          </a:spcBef>
          <a:defRPr dirty="0" err="1" smtClean="0">
            <a:latin typeface="+mn-lt"/>
          </a:defRPr>
        </a:defPPr>
      </a:lstStyle>
    </a:txDef>
  </a:objectDefaults>
  <a:extraClrSchemeLst/>
  <a:extLst>
    <a:ext uri="{05A4C25C-085E-4340-85A3-A5531E510DB2}">
      <thm15:themeFamily xmlns:thm15="http://schemas.microsoft.com/office/thememl/2012/main" name="Blank.potx" id="{3B38FA3B-2246-40E5-A61A-EA1559A3CD76}" vid="{D5F764FD-A73C-4B6C-BF48-3536DEB79AD2}"/>
    </a:ext>
  </a:extLst>
</a:theme>
</file>

<file path=ppt/theme/theme3.xml><?xml version="1.0" encoding="utf-8"?>
<a:theme xmlns:a="http://schemas.openxmlformats.org/drawingml/2006/main" name="Office">
  <a:themeElements>
    <a:clrScheme name="Benutzerdefiniert 282">
      <a:dk1>
        <a:sysClr val="windowText" lastClr="000000"/>
      </a:dk1>
      <a:lt1>
        <a:sysClr val="window" lastClr="FFFFFF"/>
      </a:lt1>
      <a:dk2>
        <a:srgbClr val="AF82B9"/>
      </a:dk2>
      <a:lt2>
        <a:srgbClr val="EBEBEB"/>
      </a:lt2>
      <a:accent1>
        <a:srgbClr val="023D6B"/>
      </a:accent1>
      <a:accent2>
        <a:srgbClr val="ADBDE3"/>
      </a:accent2>
      <a:accent3>
        <a:srgbClr val="B9D25F"/>
      </a:accent3>
      <a:accent4>
        <a:srgbClr val="FAEB5A"/>
      </a:accent4>
      <a:accent5>
        <a:srgbClr val="FAB45A"/>
      </a:accent5>
      <a:accent6>
        <a:srgbClr val="EB5F73"/>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Benutzerdefiniert 282">
      <a:dk1>
        <a:sysClr val="windowText" lastClr="000000"/>
      </a:dk1>
      <a:lt1>
        <a:sysClr val="window" lastClr="FFFFFF"/>
      </a:lt1>
      <a:dk2>
        <a:srgbClr val="AF82B9"/>
      </a:dk2>
      <a:lt2>
        <a:srgbClr val="EBEBEB"/>
      </a:lt2>
      <a:accent1>
        <a:srgbClr val="023D6B"/>
      </a:accent1>
      <a:accent2>
        <a:srgbClr val="ADBDE3"/>
      </a:accent2>
      <a:accent3>
        <a:srgbClr val="B9D25F"/>
      </a:accent3>
      <a:accent4>
        <a:srgbClr val="FAEB5A"/>
      </a:accent4>
      <a:accent5>
        <a:srgbClr val="FAB45A"/>
      </a:accent5>
      <a:accent6>
        <a:srgbClr val="EB5F73"/>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Juelich_PowerPoint_16x9</Template>
  <TotalTime>2194</TotalTime>
  <Words>1349</Words>
  <Application>Microsoft Office PowerPoint</Application>
  <PresentationFormat>Widescreen</PresentationFormat>
  <Paragraphs>240</Paragraphs>
  <Slides>19</Slides>
  <Notes>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19</vt:i4>
      </vt:variant>
    </vt:vector>
  </HeadingPairs>
  <TitlesOfParts>
    <vt:vector size="27" baseType="lpstr">
      <vt:lpstr>Aptos</vt:lpstr>
      <vt:lpstr>Arial</vt:lpstr>
      <vt:lpstr>Calibri</vt:lpstr>
      <vt:lpstr>Symbol</vt:lpstr>
      <vt:lpstr>Verdana</vt:lpstr>
      <vt:lpstr>Wingdings</vt:lpstr>
      <vt:lpstr>Juelich_PowerPoint_16x9</vt:lpstr>
      <vt:lpstr>Blank</vt:lpstr>
      <vt:lpstr>The High-Brilliance Neutron Source Project</vt:lpstr>
      <vt:lpstr>PowerPoint Presentation</vt:lpstr>
      <vt:lpstr>PowerPoint Presentation</vt:lpstr>
      <vt:lpstr>HBS Technical Design Report</vt:lpstr>
      <vt:lpstr>PowerPoint Presentation</vt:lpstr>
      <vt:lpstr>PowerPoint Presentation</vt:lpstr>
      <vt:lpstr>PowerPoint Presentation</vt:lpstr>
      <vt:lpstr>PowerPoint Presentation</vt:lpstr>
      <vt:lpstr>PowerPoint Presentation</vt:lpstr>
      <vt:lpstr>HBS – Phase 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Forschungszentrum Jülich GmbH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headline der präsentation</dc:title>
  <dc:creator>Laengner, Ruth</dc:creator>
  <cp:lastModifiedBy>Paul Zakalek</cp:lastModifiedBy>
  <cp:revision>451</cp:revision>
  <cp:lastPrinted>2018-03-14T14:21:18Z</cp:lastPrinted>
  <dcterms:created xsi:type="dcterms:W3CDTF">2017-12-08T09:28:11Z</dcterms:created>
  <dcterms:modified xsi:type="dcterms:W3CDTF">2025-02-25T18:00:19Z</dcterms:modified>
</cp:coreProperties>
</file>