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8" r:id="rId5"/>
  </p:sldMasterIdLst>
  <p:notesMasterIdLst>
    <p:notesMasterId r:id="rId9"/>
  </p:notesMasterIdLst>
  <p:sldIdLst>
    <p:sldId id="2089" r:id="rId6"/>
    <p:sldId id="2291" r:id="rId7"/>
    <p:sldId id="2290" r:id="rId8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116342-C8C9-4471-9437-AF1EF5336829}" v="13" dt="2025-02-06T15:51:27.789"/>
    <p1510:client id="{6ACF8B48-B84F-4C1E-ACC8-2DD3D5D57ACE}" v="44" dt="2025-02-06T16:03:44.814"/>
    <p1510:client id="{9EEFFAFA-8478-40B6-B30B-2F311A9746A0}" v="109" dt="2025-02-06T16:13:21.77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5" autoAdjust="0"/>
    <p:restoredTop sz="81694" autoAdjust="0"/>
  </p:normalViewPr>
  <p:slideViewPr>
    <p:cSldViewPr>
      <p:cViewPr varScale="1">
        <p:scale>
          <a:sx n="56" d="100"/>
          <a:sy n="56" d="100"/>
        </p:scale>
        <p:origin x="1336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Lennarz" userId="S::lennarz@triumf.ca::3161f854-f605-48c9-a625-bcbe484d6a4f" providerId="AD" clId="Web-{4C116342-C8C9-4471-9437-AF1EF5336829}"/>
    <pc:docChg chg="modSld">
      <pc:chgData name="Annika Lennarz" userId="S::lennarz@triumf.ca::3161f854-f605-48c9-a625-bcbe484d6a4f" providerId="AD" clId="Web-{4C116342-C8C9-4471-9437-AF1EF5336829}" dt="2025-02-06T15:51:27.789" v="12" actId="14100"/>
      <pc:docMkLst>
        <pc:docMk/>
      </pc:docMkLst>
      <pc:sldChg chg="addSp modSp">
        <pc:chgData name="Annika Lennarz" userId="S::lennarz@triumf.ca::3161f854-f605-48c9-a625-bcbe484d6a4f" providerId="AD" clId="Web-{4C116342-C8C9-4471-9437-AF1EF5336829}" dt="2025-02-06T15:51:27.789" v="12" actId="14100"/>
        <pc:sldMkLst>
          <pc:docMk/>
          <pc:sldMk cId="865647103" sldId="2298"/>
        </pc:sldMkLst>
        <pc:spChg chg="mod">
          <ac:chgData name="Annika Lennarz" userId="S::lennarz@triumf.ca::3161f854-f605-48c9-a625-bcbe484d6a4f" providerId="AD" clId="Web-{4C116342-C8C9-4471-9437-AF1EF5336829}" dt="2025-02-06T15:50:25.101" v="0" actId="1076"/>
          <ac:spMkLst>
            <pc:docMk/>
            <pc:sldMk cId="865647103" sldId="2298"/>
            <ac:spMk id="13" creationId="{905DB490-F251-1381-946F-EF64C27985C1}"/>
          </ac:spMkLst>
        </pc:spChg>
        <pc:cxnChg chg="add mod">
          <ac:chgData name="Annika Lennarz" userId="S::lennarz@triumf.ca::3161f854-f605-48c9-a625-bcbe484d6a4f" providerId="AD" clId="Web-{4C116342-C8C9-4471-9437-AF1EF5336829}" dt="2025-02-06T15:51:04.773" v="7"/>
          <ac:cxnSpMkLst>
            <pc:docMk/>
            <pc:sldMk cId="865647103" sldId="2298"/>
            <ac:cxnSpMk id="11" creationId="{1914EA10-9278-FFB4-30F0-1273E7C0662A}"/>
          </ac:cxnSpMkLst>
        </pc:cxnChg>
        <pc:cxnChg chg="add mod">
          <ac:chgData name="Annika Lennarz" userId="S::lennarz@triumf.ca::3161f854-f605-48c9-a625-bcbe484d6a4f" providerId="AD" clId="Web-{4C116342-C8C9-4471-9437-AF1EF5336829}" dt="2025-02-06T15:51:27.789" v="12" actId="14100"/>
          <ac:cxnSpMkLst>
            <pc:docMk/>
            <pc:sldMk cId="865647103" sldId="2298"/>
            <ac:cxnSpMk id="15" creationId="{7E35DF95-9CF8-A429-4614-CE33DCD4625B}"/>
          </ac:cxnSpMkLst>
        </pc:cxnChg>
      </pc:sldChg>
    </pc:docChg>
  </pc:docChgLst>
  <pc:docChgLst>
    <pc:chgData name="Annika Lennarz" userId="S::lennarz@triumf.ca::3161f854-f605-48c9-a625-bcbe484d6a4f" providerId="AD" clId="Web-{6ACF8B48-B84F-4C1E-ACC8-2DD3D5D57ACE}"/>
    <pc:docChg chg="addSld delSld modSld">
      <pc:chgData name="Annika Lennarz" userId="S::lennarz@triumf.ca::3161f854-f605-48c9-a625-bcbe484d6a4f" providerId="AD" clId="Web-{6ACF8B48-B84F-4C1E-ACC8-2DD3D5D57ACE}" dt="2025-02-06T16:03:43.189" v="30" actId="20577"/>
      <pc:docMkLst>
        <pc:docMk/>
      </pc:docMkLst>
      <pc:sldChg chg="new del">
        <pc:chgData name="Annika Lennarz" userId="S::lennarz@triumf.ca::3161f854-f605-48c9-a625-bcbe484d6a4f" providerId="AD" clId="Web-{6ACF8B48-B84F-4C1E-ACC8-2DD3D5D57ACE}" dt="2025-02-06T16:02:10.080" v="2"/>
        <pc:sldMkLst>
          <pc:docMk/>
          <pc:sldMk cId="3383297526" sldId="2299"/>
        </pc:sldMkLst>
      </pc:sldChg>
      <pc:sldChg chg="addSp modSp add replId">
        <pc:chgData name="Annika Lennarz" userId="S::lennarz@triumf.ca::3161f854-f605-48c9-a625-bcbe484d6a4f" providerId="AD" clId="Web-{6ACF8B48-B84F-4C1E-ACC8-2DD3D5D57ACE}" dt="2025-02-06T16:03:43.189" v="30" actId="20577"/>
        <pc:sldMkLst>
          <pc:docMk/>
          <pc:sldMk cId="3511002870" sldId="2300"/>
        </pc:sldMkLst>
        <pc:spChg chg="mod">
          <ac:chgData name="Annika Lennarz" userId="S::lennarz@triumf.ca::3161f854-f605-48c9-a625-bcbe484d6a4f" providerId="AD" clId="Web-{6ACF8B48-B84F-4C1E-ACC8-2DD3D5D57ACE}" dt="2025-02-06T16:02:15.768" v="7" actId="20577"/>
          <ac:spMkLst>
            <pc:docMk/>
            <pc:sldMk cId="3511002870" sldId="2300"/>
            <ac:spMk id="2" creationId="{83B5EA42-A423-2388-897B-DBD46BD0C3C9}"/>
          </ac:spMkLst>
        </pc:spChg>
        <pc:spChg chg="add mod">
          <ac:chgData name="Annika Lennarz" userId="S::lennarz@triumf.ca::3161f854-f605-48c9-a625-bcbe484d6a4f" providerId="AD" clId="Web-{6ACF8B48-B84F-4C1E-ACC8-2DD3D5D57ACE}" dt="2025-02-06T16:03:43.189" v="30" actId="20577"/>
          <ac:spMkLst>
            <pc:docMk/>
            <pc:sldMk cId="3511002870" sldId="2300"/>
            <ac:spMk id="3" creationId="{19B680B8-943E-1AB3-386F-B3A2E16ECDED}"/>
          </ac:spMkLst>
        </pc:spChg>
      </pc:sldChg>
    </pc:docChg>
  </pc:docChgLst>
  <pc:docChgLst>
    <pc:chgData name="Annika Lennarz" userId="S::lennarz@triumf.ca::3161f854-f605-48c9-a625-bcbe484d6a4f" providerId="AD" clId="Web-{9EEFFAFA-8478-40B6-B30B-2F311A9746A0}"/>
    <pc:docChg chg="addSld delSld modSld">
      <pc:chgData name="Annika Lennarz" userId="S::lennarz@triumf.ca::3161f854-f605-48c9-a625-bcbe484d6a4f" providerId="AD" clId="Web-{9EEFFAFA-8478-40B6-B30B-2F311A9746A0}" dt="2025-02-06T16:13:21.773" v="76" actId="1076"/>
      <pc:docMkLst>
        <pc:docMk/>
      </pc:docMkLst>
      <pc:sldChg chg="modSp new del">
        <pc:chgData name="Annika Lennarz" userId="S::lennarz@triumf.ca::3161f854-f605-48c9-a625-bcbe484d6a4f" providerId="AD" clId="Web-{9EEFFAFA-8478-40B6-B30B-2F311A9746A0}" dt="2025-02-06T16:08:42.673" v="21"/>
        <pc:sldMkLst>
          <pc:docMk/>
          <pc:sldMk cId="2911938622" sldId="2301"/>
        </pc:sldMkLst>
        <pc:spChg chg="mod">
          <ac:chgData name="Annika Lennarz" userId="S::lennarz@triumf.ca::3161f854-f605-48c9-a625-bcbe484d6a4f" providerId="AD" clId="Web-{9EEFFAFA-8478-40B6-B30B-2F311A9746A0}" dt="2025-02-06T16:08:12.298" v="3" actId="20577"/>
          <ac:spMkLst>
            <pc:docMk/>
            <pc:sldMk cId="2911938622" sldId="2301"/>
            <ac:spMk id="3" creationId="{ACDF2C02-DF24-D4BA-F63E-2A86B392E5B2}"/>
          </ac:spMkLst>
        </pc:spChg>
      </pc:sldChg>
      <pc:sldChg chg="addSp delSp modSp add mod replId setBg">
        <pc:chgData name="Annika Lennarz" userId="S::lennarz@triumf.ca::3161f854-f605-48c9-a625-bcbe484d6a4f" providerId="AD" clId="Web-{9EEFFAFA-8478-40B6-B30B-2F311A9746A0}" dt="2025-02-06T16:13:21.773" v="76" actId="1076"/>
        <pc:sldMkLst>
          <pc:docMk/>
          <pc:sldMk cId="1613770232" sldId="2302"/>
        </pc:sldMkLst>
        <pc:spChg chg="mod">
          <ac:chgData name="Annika Lennarz" userId="S::lennarz@triumf.ca::3161f854-f605-48c9-a625-bcbe484d6a4f" providerId="AD" clId="Web-{9EEFFAFA-8478-40B6-B30B-2F311A9746A0}" dt="2025-02-06T16:12:26.818" v="64"/>
          <ac:spMkLst>
            <pc:docMk/>
            <pc:sldMk cId="1613770232" sldId="2302"/>
            <ac:spMk id="2" creationId="{3ABE1A77-AA4B-4510-D789-781E2126B62D}"/>
          </ac:spMkLst>
        </pc:spChg>
        <pc:spChg chg="del">
          <ac:chgData name="Annika Lennarz" userId="S::lennarz@triumf.ca::3161f854-f605-48c9-a625-bcbe484d6a4f" providerId="AD" clId="Web-{9EEFFAFA-8478-40B6-B30B-2F311A9746A0}" dt="2025-02-06T16:08:29.892" v="16"/>
          <ac:spMkLst>
            <pc:docMk/>
            <pc:sldMk cId="1613770232" sldId="2302"/>
            <ac:spMk id="7" creationId="{6AD9E767-0C02-329D-4F23-31B7E2848030}"/>
          </ac:spMkLst>
        </pc:spChg>
        <pc:spChg chg="add mod">
          <ac:chgData name="Annika Lennarz" userId="S::lennarz@triumf.ca::3161f854-f605-48c9-a625-bcbe484d6a4f" providerId="AD" clId="Web-{9EEFFAFA-8478-40B6-B30B-2F311A9746A0}" dt="2025-02-06T16:13:10.757" v="75" actId="20577"/>
          <ac:spMkLst>
            <pc:docMk/>
            <pc:sldMk cId="1613770232" sldId="2302"/>
            <ac:spMk id="8" creationId="{A13DA546-5EF3-25B6-600D-919A98B1D348}"/>
          </ac:spMkLst>
        </pc:spChg>
        <pc:spChg chg="ord">
          <ac:chgData name="Annika Lennarz" userId="S::lennarz@triumf.ca::3161f854-f605-48c9-a625-bcbe484d6a4f" providerId="AD" clId="Web-{9EEFFAFA-8478-40B6-B30B-2F311A9746A0}" dt="2025-02-06T16:12:26.818" v="64"/>
          <ac:spMkLst>
            <pc:docMk/>
            <pc:sldMk cId="1613770232" sldId="2302"/>
            <ac:spMk id="10" creationId="{AD462EC0-D6FF-8D0F-22BC-BCE527D4C892}"/>
          </ac:spMkLst>
        </pc:spChg>
        <pc:spChg chg="add del">
          <ac:chgData name="Annika Lennarz" userId="S::lennarz@triumf.ca::3161f854-f605-48c9-a625-bcbe484d6a4f" providerId="AD" clId="Web-{9EEFFAFA-8478-40B6-B30B-2F311A9746A0}" dt="2025-02-06T16:12:26.818" v="64"/>
          <ac:spMkLst>
            <pc:docMk/>
            <pc:sldMk cId="1613770232" sldId="2302"/>
            <ac:spMk id="17" creationId="{8761DDFE-071F-4200-B0AA-394476C2D2D6}"/>
          </ac:spMkLst>
        </pc:spChg>
        <pc:picChg chg="del">
          <ac:chgData name="Annika Lennarz" userId="S::lennarz@triumf.ca::3161f854-f605-48c9-a625-bcbe484d6a4f" providerId="AD" clId="Web-{9EEFFAFA-8478-40B6-B30B-2F311A9746A0}" dt="2025-02-06T16:08:29.892" v="17"/>
          <ac:picMkLst>
            <pc:docMk/>
            <pc:sldMk cId="1613770232" sldId="2302"/>
            <ac:picMk id="3" creationId="{08F671E5-48A9-E219-82D5-2AEBDC377C18}"/>
          </ac:picMkLst>
        </pc:picChg>
        <pc:picChg chg="del">
          <ac:chgData name="Annika Lennarz" userId="S::lennarz@triumf.ca::3161f854-f605-48c9-a625-bcbe484d6a4f" providerId="AD" clId="Web-{9EEFFAFA-8478-40B6-B30B-2F311A9746A0}" dt="2025-02-06T16:08:31.158" v="18"/>
          <ac:picMkLst>
            <pc:docMk/>
            <pc:sldMk cId="1613770232" sldId="2302"/>
            <ac:picMk id="4" creationId="{16214967-278E-2B9E-E91A-0D2A6527182C}"/>
          </ac:picMkLst>
        </pc:picChg>
        <pc:picChg chg="del">
          <ac:chgData name="Annika Lennarz" userId="S::lennarz@triumf.ca::3161f854-f605-48c9-a625-bcbe484d6a4f" providerId="AD" clId="Web-{9EEFFAFA-8478-40B6-B30B-2F311A9746A0}" dt="2025-02-06T16:08:32.392" v="19"/>
          <ac:picMkLst>
            <pc:docMk/>
            <pc:sldMk cId="1613770232" sldId="2302"/>
            <ac:picMk id="5" creationId="{A53EC2D5-F9F8-70F2-3137-42FCEADD1EAE}"/>
          </ac:picMkLst>
        </pc:picChg>
        <pc:picChg chg="add mod ord">
          <ac:chgData name="Annika Lennarz" userId="S::lennarz@triumf.ca::3161f854-f605-48c9-a625-bcbe484d6a4f" providerId="AD" clId="Web-{9EEFFAFA-8478-40B6-B30B-2F311A9746A0}" dt="2025-02-06T16:12:26.818" v="64"/>
          <ac:picMkLst>
            <pc:docMk/>
            <pc:sldMk cId="1613770232" sldId="2302"/>
            <ac:picMk id="11" creationId="{8299DF9D-3E34-65C6-4FEE-8E950A71FCC1}"/>
          </ac:picMkLst>
        </pc:picChg>
        <pc:picChg chg="add mod">
          <ac:chgData name="Annika Lennarz" userId="S::lennarz@triumf.ca::3161f854-f605-48c9-a625-bcbe484d6a4f" providerId="AD" clId="Web-{9EEFFAFA-8478-40B6-B30B-2F311A9746A0}" dt="2025-02-06T16:13:21.773" v="76" actId="1076"/>
          <ac:picMkLst>
            <pc:docMk/>
            <pc:sldMk cId="1613770232" sldId="2302"/>
            <ac:picMk id="12" creationId="{BB3EBD03-1326-5ED7-BB4A-C98A06E4587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E04FB-895A-46DE-A243-A1CB4D61102A}" type="datetimeFigureOut">
              <a:rPr lang="en-CA" smtClean="0"/>
              <a:t>2025-02-15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643BF-D046-4CF8-89E8-53C38012D0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9795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43BF-D046-4CF8-89E8-53C38012D078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604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9671901" y="0"/>
                </a:moveTo>
                <a:lnTo>
                  <a:pt x="0" y="0"/>
                </a:lnTo>
                <a:lnTo>
                  <a:pt x="0" y="11308550"/>
                </a:lnTo>
                <a:lnTo>
                  <a:pt x="9671901" y="11308550"/>
                </a:lnTo>
                <a:lnTo>
                  <a:pt x="9671901" y="0"/>
                </a:lnTo>
                <a:close/>
              </a:path>
              <a:path w="20104100" h="11308715">
                <a:moveTo>
                  <a:pt x="20104100" y="0"/>
                </a:moveTo>
                <a:lnTo>
                  <a:pt x="18803239" y="0"/>
                </a:lnTo>
                <a:lnTo>
                  <a:pt x="18803239" y="11308550"/>
                </a:lnTo>
                <a:lnTo>
                  <a:pt x="20104100" y="11308550"/>
                </a:lnTo>
                <a:lnTo>
                  <a:pt x="20104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178" y="336543"/>
            <a:ext cx="3210828" cy="5776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47104" y="3496624"/>
            <a:ext cx="4697730" cy="2383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1" i="0">
                <a:solidFill>
                  <a:srgbClr val="009F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10239503"/>
            <a:ext cx="20104100" cy="10698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05205" y="2136210"/>
            <a:ext cx="18093690" cy="858672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205" y="2261871"/>
            <a:ext cx="8879311" cy="7840627"/>
          </a:xfrm>
        </p:spPr>
        <p:txBody>
          <a:bodyPr/>
          <a:lstStyle>
            <a:lvl1pPr>
              <a:defRPr sz="4617"/>
            </a:lvl1pPr>
            <a:lvl2pPr>
              <a:defRPr sz="3958"/>
            </a:lvl2pPr>
            <a:lvl3pPr>
              <a:defRPr sz="3298"/>
            </a:lvl3pPr>
            <a:lvl4pPr>
              <a:defRPr sz="2968"/>
            </a:lvl4pPr>
            <a:lvl5pPr>
              <a:defRPr sz="2639"/>
            </a:lvl5pPr>
            <a:lvl6pPr>
              <a:defRPr sz="2968"/>
            </a:lvl6pPr>
            <a:lvl7pPr>
              <a:defRPr sz="2968"/>
            </a:lvl7pPr>
            <a:lvl8pPr>
              <a:defRPr sz="2968"/>
            </a:lvl8pPr>
            <a:lvl9pPr>
              <a:defRPr sz="29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19584" y="2261871"/>
            <a:ext cx="8879311" cy="7840627"/>
          </a:xfrm>
        </p:spPr>
        <p:txBody>
          <a:bodyPr/>
          <a:lstStyle>
            <a:lvl1pPr>
              <a:defRPr sz="4617"/>
            </a:lvl1pPr>
            <a:lvl2pPr>
              <a:defRPr sz="3958"/>
            </a:lvl2pPr>
            <a:lvl3pPr>
              <a:defRPr sz="3298"/>
            </a:lvl3pPr>
            <a:lvl4pPr>
              <a:defRPr sz="2968"/>
            </a:lvl4pPr>
            <a:lvl5pPr>
              <a:defRPr sz="2639"/>
            </a:lvl5pPr>
            <a:lvl6pPr>
              <a:defRPr sz="2968"/>
            </a:lvl6pPr>
            <a:lvl7pPr>
              <a:defRPr sz="2968"/>
            </a:lvl7pPr>
            <a:lvl8pPr>
              <a:defRPr sz="2968"/>
            </a:lvl8pPr>
            <a:lvl9pPr>
              <a:defRPr sz="29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04FE8-1FA8-0141-B6D2-8685819FCF52}" type="datetime4">
              <a:rPr lang="en-US"/>
              <a:pPr>
                <a:defRPr/>
              </a:pPr>
              <a:t>February 15, 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9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205" y="2531515"/>
            <a:ext cx="8882802" cy="1055015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69" indent="0">
              <a:buNone/>
              <a:defRPr sz="3298" b="1"/>
            </a:lvl2pPr>
            <a:lvl3pPr marL="1507937" indent="0">
              <a:buNone/>
              <a:defRPr sz="2968" b="1"/>
            </a:lvl3pPr>
            <a:lvl4pPr marL="2261906" indent="0">
              <a:buNone/>
              <a:defRPr sz="2639" b="1"/>
            </a:lvl4pPr>
            <a:lvl5pPr marL="3015874" indent="0">
              <a:buNone/>
              <a:defRPr sz="2639" b="1"/>
            </a:lvl5pPr>
            <a:lvl6pPr marL="3769843" indent="0">
              <a:buNone/>
              <a:defRPr sz="2639" b="1"/>
            </a:lvl6pPr>
            <a:lvl7pPr marL="4523811" indent="0">
              <a:buNone/>
              <a:defRPr sz="2639" b="1"/>
            </a:lvl7pPr>
            <a:lvl8pPr marL="5277780" indent="0">
              <a:buNone/>
              <a:defRPr sz="2639" b="1"/>
            </a:lvl8pPr>
            <a:lvl9pPr marL="6031748" indent="0">
              <a:buNone/>
              <a:defRPr sz="2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205" y="3586530"/>
            <a:ext cx="8882802" cy="6515967"/>
          </a:xfrm>
        </p:spPr>
        <p:txBody>
          <a:bodyPr/>
          <a:lstStyle>
            <a:lvl1pPr>
              <a:defRPr sz="3958"/>
            </a:lvl1pPr>
            <a:lvl2pPr>
              <a:defRPr sz="3298"/>
            </a:lvl2pPr>
            <a:lvl3pPr>
              <a:defRPr sz="2968"/>
            </a:lvl3pPr>
            <a:lvl4pPr>
              <a:defRPr sz="2639"/>
            </a:lvl4pPr>
            <a:lvl5pPr>
              <a:defRPr sz="2639"/>
            </a:lvl5pPr>
            <a:lvl6pPr>
              <a:defRPr sz="2639"/>
            </a:lvl6pPr>
            <a:lvl7pPr>
              <a:defRPr sz="2639"/>
            </a:lvl7pPr>
            <a:lvl8pPr>
              <a:defRPr sz="2639"/>
            </a:lvl8pPr>
            <a:lvl9pPr>
              <a:defRPr sz="2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12605" y="2531515"/>
            <a:ext cx="8886291" cy="1055015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69" indent="0">
              <a:buNone/>
              <a:defRPr sz="3298" b="1"/>
            </a:lvl2pPr>
            <a:lvl3pPr marL="1507937" indent="0">
              <a:buNone/>
              <a:defRPr sz="2968" b="1"/>
            </a:lvl3pPr>
            <a:lvl4pPr marL="2261906" indent="0">
              <a:buNone/>
              <a:defRPr sz="2639" b="1"/>
            </a:lvl4pPr>
            <a:lvl5pPr marL="3015874" indent="0">
              <a:buNone/>
              <a:defRPr sz="2639" b="1"/>
            </a:lvl5pPr>
            <a:lvl6pPr marL="3769843" indent="0">
              <a:buNone/>
              <a:defRPr sz="2639" b="1"/>
            </a:lvl6pPr>
            <a:lvl7pPr marL="4523811" indent="0">
              <a:buNone/>
              <a:defRPr sz="2639" b="1"/>
            </a:lvl7pPr>
            <a:lvl8pPr marL="5277780" indent="0">
              <a:buNone/>
              <a:defRPr sz="2639" b="1"/>
            </a:lvl8pPr>
            <a:lvl9pPr marL="6031748" indent="0">
              <a:buNone/>
              <a:defRPr sz="2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12605" y="3586530"/>
            <a:ext cx="8886291" cy="6515967"/>
          </a:xfrm>
        </p:spPr>
        <p:txBody>
          <a:bodyPr/>
          <a:lstStyle>
            <a:lvl1pPr>
              <a:defRPr sz="3958"/>
            </a:lvl1pPr>
            <a:lvl2pPr>
              <a:defRPr sz="3298"/>
            </a:lvl2pPr>
            <a:lvl3pPr>
              <a:defRPr sz="2968"/>
            </a:lvl3pPr>
            <a:lvl4pPr>
              <a:defRPr sz="2639"/>
            </a:lvl4pPr>
            <a:lvl5pPr>
              <a:defRPr sz="2639"/>
            </a:lvl5pPr>
            <a:lvl6pPr>
              <a:defRPr sz="2639"/>
            </a:lvl6pPr>
            <a:lvl7pPr>
              <a:defRPr sz="2639"/>
            </a:lvl7pPr>
            <a:lvl8pPr>
              <a:defRPr sz="2639"/>
            </a:lvl8pPr>
            <a:lvl9pPr>
              <a:defRPr sz="2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B638-52DC-8846-BB7C-C7AAF38781E6}" type="datetime4">
              <a:rPr lang="en-US"/>
              <a:pPr>
                <a:defRPr/>
              </a:pPr>
              <a:t>February 15, 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68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4E74B-82C6-BA4C-B70D-055F6875A289}" type="datetime4">
              <a:rPr lang="en-US"/>
              <a:pPr>
                <a:defRPr/>
              </a:pPr>
              <a:t>February 15, 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3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0145" y="1956386"/>
            <a:ext cx="11238750" cy="8146111"/>
          </a:xfrm>
        </p:spPr>
        <p:txBody>
          <a:bodyPr>
            <a:normAutofit/>
          </a:bodyPr>
          <a:lstStyle>
            <a:lvl1pPr>
              <a:defRPr sz="4617"/>
            </a:lvl1pPr>
            <a:lvl2pPr>
              <a:defRPr sz="3958"/>
            </a:lvl2pPr>
            <a:lvl3pPr>
              <a:defRPr sz="3298"/>
            </a:lvl3pPr>
            <a:lvl4pPr>
              <a:defRPr sz="2968"/>
            </a:lvl4pPr>
            <a:lvl5pPr>
              <a:defRPr sz="2639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206" y="3872693"/>
            <a:ext cx="6614110" cy="6229804"/>
          </a:xfrm>
        </p:spPr>
        <p:txBody>
          <a:bodyPr>
            <a:normAutofit/>
          </a:bodyPr>
          <a:lstStyle>
            <a:lvl1pPr marL="0" indent="0">
              <a:buNone/>
              <a:defRPr sz="2309"/>
            </a:lvl1pPr>
            <a:lvl2pPr marL="753969" indent="0">
              <a:buNone/>
              <a:defRPr sz="1979"/>
            </a:lvl2pPr>
            <a:lvl3pPr marL="1507937" indent="0">
              <a:buNone/>
              <a:defRPr sz="1649"/>
            </a:lvl3pPr>
            <a:lvl4pPr marL="2261906" indent="0">
              <a:buNone/>
              <a:defRPr sz="1484"/>
            </a:lvl4pPr>
            <a:lvl5pPr marL="3015874" indent="0">
              <a:buNone/>
              <a:defRPr sz="1484"/>
            </a:lvl5pPr>
            <a:lvl6pPr marL="3769843" indent="0">
              <a:buNone/>
              <a:defRPr sz="1484"/>
            </a:lvl6pPr>
            <a:lvl7pPr marL="4523811" indent="0">
              <a:buNone/>
              <a:defRPr sz="1484"/>
            </a:lvl7pPr>
            <a:lvl8pPr marL="5277780" indent="0">
              <a:buNone/>
              <a:defRPr sz="1484"/>
            </a:lvl8pPr>
            <a:lvl9pPr marL="6031748" indent="0">
              <a:buNone/>
              <a:defRPr sz="14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72DAB-22F3-C448-951C-B4E95EA294C7}" type="datetime4">
              <a:rPr lang="en-US"/>
              <a:pPr>
                <a:defRPr/>
              </a:pPr>
              <a:t>February 15, 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4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40544" y="2785967"/>
            <a:ext cx="12062460" cy="5010154"/>
          </a:xfrm>
        </p:spPr>
        <p:txBody>
          <a:bodyPr/>
          <a:lstStyle>
            <a:lvl1pPr marL="0" indent="0">
              <a:buNone/>
              <a:defRPr sz="5277"/>
            </a:lvl1pPr>
            <a:lvl2pPr marL="753969" indent="0">
              <a:buNone/>
              <a:defRPr sz="4617"/>
            </a:lvl2pPr>
            <a:lvl3pPr marL="1507937" indent="0">
              <a:buNone/>
              <a:defRPr sz="3958"/>
            </a:lvl3pPr>
            <a:lvl4pPr marL="2261906" indent="0">
              <a:buNone/>
              <a:defRPr sz="3298"/>
            </a:lvl4pPr>
            <a:lvl5pPr marL="3015874" indent="0">
              <a:buNone/>
              <a:defRPr sz="3298"/>
            </a:lvl5pPr>
            <a:lvl6pPr marL="3769843" indent="0">
              <a:buNone/>
              <a:defRPr sz="3298"/>
            </a:lvl6pPr>
            <a:lvl7pPr marL="4523811" indent="0">
              <a:buNone/>
              <a:defRPr sz="3298"/>
            </a:lvl7pPr>
            <a:lvl8pPr marL="5277780" indent="0">
              <a:buNone/>
              <a:defRPr sz="3298"/>
            </a:lvl8pPr>
            <a:lvl9pPr marL="6031748" indent="0">
              <a:buNone/>
              <a:defRPr sz="3298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40544" y="8851138"/>
            <a:ext cx="12062460" cy="1327277"/>
          </a:xfrm>
        </p:spPr>
        <p:txBody>
          <a:bodyPr>
            <a:normAutofit/>
          </a:bodyPr>
          <a:lstStyle>
            <a:lvl1pPr marL="0" indent="0">
              <a:buNone/>
              <a:defRPr sz="2309"/>
            </a:lvl1pPr>
            <a:lvl2pPr marL="753969" indent="0">
              <a:buNone/>
              <a:defRPr sz="1979"/>
            </a:lvl2pPr>
            <a:lvl3pPr marL="1507937" indent="0">
              <a:buNone/>
              <a:defRPr sz="1649"/>
            </a:lvl3pPr>
            <a:lvl4pPr marL="2261906" indent="0">
              <a:buNone/>
              <a:defRPr sz="1484"/>
            </a:lvl4pPr>
            <a:lvl5pPr marL="3015874" indent="0">
              <a:buNone/>
              <a:defRPr sz="1484"/>
            </a:lvl5pPr>
            <a:lvl6pPr marL="3769843" indent="0">
              <a:buNone/>
              <a:defRPr sz="1484"/>
            </a:lvl6pPr>
            <a:lvl7pPr marL="4523811" indent="0">
              <a:buNone/>
              <a:defRPr sz="1484"/>
            </a:lvl7pPr>
            <a:lvl8pPr marL="5277780" indent="0">
              <a:buNone/>
              <a:defRPr sz="1484"/>
            </a:lvl8pPr>
            <a:lvl9pPr marL="6031748" indent="0">
              <a:buNone/>
              <a:defRPr sz="14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65B64-7E10-554C-94F0-793D4BAC00EE}" type="datetime4">
              <a:rPr lang="en-US"/>
              <a:pPr>
                <a:defRPr/>
              </a:pPr>
              <a:t>February 15, 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15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1479192" y="2327026"/>
            <a:ext cx="8035049" cy="765591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837671" y="2327026"/>
            <a:ext cx="10177701" cy="7655919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5ED7B-9A73-B445-9D75-EF7F6CE89039}" type="datetime4">
              <a:rPr lang="en-US"/>
              <a:pPr>
                <a:defRPr/>
              </a:pPr>
              <a:t>February 15, 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51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1005205" y="2466066"/>
            <a:ext cx="17758622" cy="7563129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30964-2B91-D141-B55B-D0CB432DA43A}" type="datetime4">
              <a:rPr lang="en-US"/>
              <a:pPr>
                <a:defRPr/>
              </a:pPr>
              <a:t>February 15, 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64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837672" y="2374441"/>
            <a:ext cx="10547672" cy="7793503"/>
          </a:xfrm>
        </p:spPr>
        <p:txBody>
          <a:bodyPr/>
          <a:lstStyle/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1790217" y="2374441"/>
            <a:ext cx="7570451" cy="77935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F08B-C7F5-DD4E-8E16-9F46CFC19D92}" type="datetime4">
              <a:rPr lang="en-US"/>
              <a:pPr>
                <a:defRPr/>
              </a:pPr>
              <a:t>February 15, 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30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14990820" y="1633574"/>
            <a:ext cx="5113281" cy="54906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1"/>
            <a:ext cx="20104100" cy="549061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172739" y="10542306"/>
            <a:ext cx="12732597" cy="47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989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" y="3419336"/>
            <a:ext cx="184731" cy="54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13235199" y="678038"/>
            <a:ext cx="6533833" cy="55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660"/>
              </a:lnSpc>
              <a:spcBef>
                <a:spcPct val="50000"/>
              </a:spcBef>
              <a:defRPr/>
            </a:pPr>
            <a:r>
              <a:rPr lang="en-US" sz="1154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660"/>
              </a:lnSpc>
              <a:spcBef>
                <a:spcPct val="50000"/>
              </a:spcBef>
              <a:defRPr/>
            </a:pP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660"/>
              </a:lnSpc>
              <a:spcBef>
                <a:spcPct val="50000"/>
              </a:spcBef>
              <a:defRPr/>
            </a:pP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1154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8836" y="335093"/>
            <a:ext cx="5329682" cy="109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1255" y="3273620"/>
            <a:ext cx="14992074" cy="5523833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11544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11544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11544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11544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15338225" y="4942605"/>
            <a:ext cx="4420912" cy="3854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99834" y="5630381"/>
            <a:ext cx="1759302" cy="8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72678" y="5046834"/>
            <a:ext cx="2592708" cy="50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83284" y="6638382"/>
            <a:ext cx="2475852" cy="8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72678" y="6638382"/>
            <a:ext cx="1793710" cy="8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58493" y="5122200"/>
            <a:ext cx="1592971" cy="42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15372678" y="8047829"/>
            <a:ext cx="4392354" cy="386551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72678" y="7612038"/>
            <a:ext cx="4392354" cy="34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72678" y="5630381"/>
            <a:ext cx="2339406" cy="8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15338225" y="8713680"/>
            <a:ext cx="4420912" cy="2051146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15276315" y="2966301"/>
            <a:ext cx="4646290" cy="1531894"/>
          </a:xfrm>
          <a:prstGeom prst="rect">
            <a:avLst/>
          </a:prstGeom>
          <a:noFill/>
        </p:spPr>
        <p:txBody>
          <a:bodyPr wrap="square" lIns="118733" rtlCol="0">
            <a:spAutoFit/>
          </a:bodyPr>
          <a:lstStyle/>
          <a:p>
            <a:pPr>
              <a:lnSpc>
                <a:spcPts val="1863"/>
              </a:lnSpc>
              <a:spcAft>
                <a:spcPts val="989"/>
              </a:spcAft>
            </a:pPr>
            <a:r>
              <a:rPr lang="en-US" sz="1319" b="0" dirty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1319" b="0" dirty="0">
                <a:solidFill>
                  <a:schemeClr val="bg1"/>
                </a:solidFill>
              </a:rPr>
            </a:br>
            <a:r>
              <a:rPr lang="en-US" sz="1319" b="0" dirty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1319" b="0" baseline="0" dirty="0">
                <a:solidFill>
                  <a:schemeClr val="bg1"/>
                </a:solidFill>
              </a:rPr>
              <a:t>| </a:t>
            </a:r>
            <a:r>
              <a:rPr lang="en-US" sz="1319" b="0" dirty="0">
                <a:solidFill>
                  <a:schemeClr val="bg1"/>
                </a:solidFill>
              </a:rPr>
              <a:t>Queen’s | Regina |</a:t>
            </a:r>
            <a:br>
              <a:rPr lang="en-US" sz="1319" b="0" dirty="0">
                <a:solidFill>
                  <a:schemeClr val="bg1"/>
                </a:solidFill>
              </a:rPr>
            </a:br>
            <a:r>
              <a:rPr lang="en-US" sz="1319" b="0" dirty="0">
                <a:solidFill>
                  <a:schemeClr val="bg1"/>
                </a:solidFill>
              </a:rPr>
              <a:t>Saint Mary’s | Simon Fraser | Toronto | Victoria | Western |</a:t>
            </a:r>
            <a:r>
              <a:rPr lang="en-US" sz="1319" b="0" baseline="0" dirty="0">
                <a:solidFill>
                  <a:schemeClr val="bg1"/>
                </a:solidFill>
              </a:rPr>
              <a:t> </a:t>
            </a:r>
            <a:r>
              <a:rPr lang="en-US" sz="1319" b="0" dirty="0">
                <a:solidFill>
                  <a:schemeClr val="bg1"/>
                </a:solidFill>
              </a:rPr>
              <a:t>Winnipeg | York </a:t>
            </a:r>
          </a:p>
        </p:txBody>
      </p:sp>
    </p:spTree>
    <p:extLst>
      <p:ext uri="{BB962C8B-B14F-4D97-AF65-F5344CB8AC3E}">
        <p14:creationId xmlns:p14="http://schemas.microsoft.com/office/powerpoint/2010/main" val="156788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009F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9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14990820" y="1633574"/>
            <a:ext cx="5113281" cy="54906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1"/>
            <a:ext cx="20104100" cy="549061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172739" y="10542306"/>
            <a:ext cx="12732597" cy="47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989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" y="3419336"/>
            <a:ext cx="184731" cy="54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13235199" y="678038"/>
            <a:ext cx="6533833" cy="55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660"/>
              </a:lnSpc>
              <a:spcBef>
                <a:spcPct val="50000"/>
              </a:spcBef>
              <a:defRPr/>
            </a:pPr>
            <a:r>
              <a:rPr lang="en-US" sz="1154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660"/>
              </a:lnSpc>
              <a:spcBef>
                <a:spcPct val="50000"/>
              </a:spcBef>
              <a:defRPr/>
            </a:pP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660"/>
              </a:lnSpc>
              <a:spcBef>
                <a:spcPct val="50000"/>
              </a:spcBef>
              <a:defRPr/>
            </a:pP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1154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8836" y="335093"/>
            <a:ext cx="5329682" cy="109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1255" y="3685809"/>
            <a:ext cx="14992074" cy="3874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10224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10224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10224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10224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15338225" y="4942606"/>
            <a:ext cx="4420912" cy="43505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99834" y="5630381"/>
            <a:ext cx="1759302" cy="8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72678" y="5046834"/>
            <a:ext cx="2592708" cy="50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83284" y="6638382"/>
            <a:ext cx="2475852" cy="8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72678" y="6638382"/>
            <a:ext cx="1793710" cy="8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58493" y="5122200"/>
            <a:ext cx="1592971" cy="42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15372678" y="8047829"/>
            <a:ext cx="4392354" cy="386551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72678" y="7612038"/>
            <a:ext cx="4392354" cy="34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72678" y="5630381"/>
            <a:ext cx="2339406" cy="8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15338225" y="8713680"/>
            <a:ext cx="4420912" cy="2051146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15276315" y="2966301"/>
            <a:ext cx="4492717" cy="1531894"/>
          </a:xfrm>
          <a:prstGeom prst="rect">
            <a:avLst/>
          </a:prstGeom>
          <a:noFill/>
        </p:spPr>
        <p:txBody>
          <a:bodyPr wrap="square" lIns="118733" rtlCol="0">
            <a:spAutoFit/>
          </a:bodyPr>
          <a:lstStyle/>
          <a:p>
            <a:pPr>
              <a:lnSpc>
                <a:spcPts val="1863"/>
              </a:lnSpc>
              <a:spcAft>
                <a:spcPts val="989"/>
              </a:spcAft>
            </a:pPr>
            <a:r>
              <a:rPr lang="en-US" sz="1319" b="0" dirty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1319" b="0" dirty="0">
                <a:solidFill>
                  <a:schemeClr val="bg1"/>
                </a:solidFill>
              </a:rPr>
            </a:br>
            <a:r>
              <a:rPr lang="en-US" sz="1319" b="0" dirty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1319" b="0" baseline="0" dirty="0">
                <a:solidFill>
                  <a:schemeClr val="bg1"/>
                </a:solidFill>
              </a:rPr>
              <a:t>| </a:t>
            </a:r>
            <a:r>
              <a:rPr lang="en-US" sz="1319" b="0" dirty="0">
                <a:solidFill>
                  <a:schemeClr val="bg1"/>
                </a:solidFill>
              </a:rPr>
              <a:t>Queen’s | Regina |</a:t>
            </a:r>
            <a:br>
              <a:rPr lang="en-US" sz="1319" b="0" dirty="0">
                <a:solidFill>
                  <a:schemeClr val="bg1"/>
                </a:solidFill>
              </a:rPr>
            </a:br>
            <a:r>
              <a:rPr lang="en-US" sz="1319" b="0" dirty="0">
                <a:solidFill>
                  <a:schemeClr val="bg1"/>
                </a:solidFill>
              </a:rPr>
              <a:t>Saint Mary’s | Simon Fraser | Toronto | Victoria | Western | Winnipeg | York 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7932870"/>
            <a:ext cx="14990819" cy="100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37" dirty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8406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009F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1570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009F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8803247" y="0"/>
            <a:ext cx="1300852" cy="1130935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150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8845362" y="1615579"/>
            <a:ext cx="1049936" cy="532405"/>
          </a:xfrm>
          <a:prstGeom prst="rect">
            <a:avLst/>
          </a:prstGeom>
        </p:spPr>
        <p:txBody>
          <a:bodyPr vert="horz" lIns="150781" tIns="75390" rIns="75390" bIns="753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649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1649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78" y="336568"/>
            <a:ext cx="3210829" cy="57768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6652424" y="7919926"/>
            <a:ext cx="5796040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72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2572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092807" y="3352201"/>
            <a:ext cx="6493352" cy="343341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596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91188" y="6785610"/>
            <a:ext cx="6494971" cy="1484727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2968" b="0">
                <a:solidFill>
                  <a:schemeClr val="tx1"/>
                </a:solidFill>
              </a:defRPr>
            </a:lvl1pPr>
            <a:lvl2pPr marL="753923" indent="0" algn="ctr">
              <a:buNone/>
              <a:defRPr sz="296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138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14990820" y="1633574"/>
            <a:ext cx="5113281" cy="549061"/>
          </a:xfrm>
          <a:prstGeom prst="rect">
            <a:avLst/>
          </a:prstGeom>
          <a:solidFill>
            <a:srgbClr val="4F494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1"/>
            <a:ext cx="20104100" cy="549061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172739" y="10626081"/>
            <a:ext cx="12732597" cy="38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825"/>
              </a:lnSpc>
              <a:spcBef>
                <a:spcPct val="50000"/>
              </a:spcBef>
              <a:defRPr/>
            </a:pP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lnSpc>
                <a:spcPts val="825"/>
              </a:lnSpc>
              <a:spcBef>
                <a:spcPct val="50000"/>
              </a:spcBef>
              <a:defRPr/>
            </a:pP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989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989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989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" y="3419336"/>
            <a:ext cx="184731" cy="54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13235199" y="678038"/>
            <a:ext cx="6533833" cy="55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660"/>
              </a:lnSpc>
              <a:spcBef>
                <a:spcPct val="50000"/>
              </a:spcBef>
              <a:defRPr/>
            </a:pPr>
            <a:r>
              <a:rPr lang="en-US" sz="1154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660"/>
              </a:lnSpc>
              <a:spcBef>
                <a:spcPct val="50000"/>
              </a:spcBef>
              <a:defRPr/>
            </a:pP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660"/>
              </a:lnSpc>
              <a:spcBef>
                <a:spcPct val="50000"/>
              </a:spcBef>
              <a:defRPr/>
            </a:pPr>
            <a:r>
              <a:rPr lang="en-US" sz="1154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1154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1154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8836" y="335093"/>
            <a:ext cx="5329682" cy="109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4486" y="3693865"/>
            <a:ext cx="13360850" cy="1081196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3298" b="1">
                <a:solidFill>
                  <a:srgbClr val="6E615D"/>
                </a:solidFill>
              </a:defRPr>
            </a:lvl2pPr>
            <a:lvl3pPr algn="r">
              <a:buNone/>
              <a:defRPr sz="2309" b="1">
                <a:solidFill>
                  <a:srgbClr val="6E615D"/>
                </a:solidFill>
              </a:defRPr>
            </a:lvl3pPr>
            <a:lvl4pPr algn="r">
              <a:buNone/>
              <a:defRPr sz="1814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814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44486" y="4775059"/>
            <a:ext cx="13360850" cy="753957"/>
          </a:xfrm>
        </p:spPr>
        <p:txBody>
          <a:bodyPr/>
          <a:lstStyle>
            <a:lvl1pPr algn="r">
              <a:buNone/>
              <a:defRPr sz="3298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44486" y="5905994"/>
            <a:ext cx="13360850" cy="753957"/>
          </a:xfrm>
        </p:spPr>
        <p:txBody>
          <a:bodyPr/>
          <a:lstStyle>
            <a:lvl1pPr algn="r">
              <a:buNone/>
              <a:defRPr sz="2309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44486" y="7162588"/>
            <a:ext cx="13360850" cy="879616"/>
          </a:xfrm>
        </p:spPr>
        <p:txBody>
          <a:bodyPr/>
          <a:lstStyle>
            <a:lvl1pPr algn="r">
              <a:buNone/>
              <a:defRPr sz="1814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15453281" y="8167864"/>
            <a:ext cx="4188354" cy="276450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15453281" y="2136210"/>
            <a:ext cx="4188354" cy="276450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15453281" y="5152037"/>
            <a:ext cx="4188354" cy="276450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05205" y="10038774"/>
            <a:ext cx="87258" cy="549061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 userDrawn="1"/>
        </p:nvSpPr>
        <p:spPr bwMode="auto">
          <a:xfrm>
            <a:off x="1172739" y="10064104"/>
            <a:ext cx="12732597" cy="38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825"/>
              </a:lnSpc>
              <a:spcBef>
                <a:spcPct val="50000"/>
              </a:spcBef>
              <a:defRPr/>
            </a:pPr>
            <a:r>
              <a:rPr lang="en-US" sz="989" i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Accelerating</a:t>
            </a:r>
            <a:r>
              <a:rPr lang="en-US" sz="989" i="0" baseline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Science for Canada</a:t>
            </a:r>
          </a:p>
          <a:p>
            <a:pPr marL="0" marR="0" indent="0" algn="l" defTabSz="753969" rtl="0" eaLnBrk="1" fontAlgn="base" latinLnBrk="0" hangingPunct="1">
              <a:lnSpc>
                <a:spcPts val="825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89" kern="1200" dirty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Un </a:t>
            </a:r>
            <a:r>
              <a:rPr lang="en-US" sz="989" kern="1200" dirty="0" err="1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accélérateur</a:t>
            </a:r>
            <a:r>
              <a:rPr lang="en-US" sz="989" kern="1200" dirty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de la </a:t>
            </a:r>
            <a:r>
              <a:rPr lang="en-US" sz="989" kern="1200" dirty="0" err="1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démarche</a:t>
            </a:r>
            <a:r>
              <a:rPr lang="en-US" sz="989" kern="1200" dirty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989" kern="1200" dirty="0" err="1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scientifique</a:t>
            </a:r>
            <a:r>
              <a:rPr lang="en-US" sz="989" kern="1200" dirty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989" kern="1200" dirty="0" err="1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canadienne</a:t>
            </a:r>
            <a:endParaRPr lang="en-US" sz="989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8940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463BB-7169-5C46-B554-EA0DC9EE8189}" type="datetime4">
              <a:rPr lang="en-US"/>
              <a:pPr>
                <a:defRPr/>
              </a:pPr>
              <a:t>February 15, 2025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5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20104100" cy="1900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RIUMF_logo_grey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291" y="111487"/>
            <a:ext cx="2423661" cy="49844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0239503"/>
            <a:ext cx="20104100" cy="10698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438005" y="995675"/>
            <a:ext cx="17228095" cy="93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4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21811" y="598630"/>
            <a:ext cx="10803255" cy="123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1" i="0">
                <a:solidFill>
                  <a:srgbClr val="009F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21811" y="2062090"/>
            <a:ext cx="17204055" cy="7905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0" y="1"/>
            <a:ext cx="20104100" cy="549061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5205" y="621700"/>
            <a:ext cx="18093690" cy="9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5205" y="2136211"/>
            <a:ext cx="18093690" cy="791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464" y="10547540"/>
            <a:ext cx="3113343" cy="78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49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E10A4C9F-E961-C24B-B755-5429889F987D}" type="datetime4">
              <a:rPr lang="en-US"/>
              <a:pPr>
                <a:defRPr/>
              </a:pPr>
              <a:t>February 15, 2025</a:t>
            </a:fld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3423" y="10555393"/>
            <a:ext cx="11057255" cy="78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49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845941" y="10555393"/>
            <a:ext cx="3165699" cy="78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49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5205" y="10555394"/>
            <a:ext cx="87258" cy="549061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11640" y="10555394"/>
            <a:ext cx="87256" cy="549061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968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34" name="Picture 10" descr="TRIUMF_logo_white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05929" y="112572"/>
            <a:ext cx="2401323" cy="49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790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hf hdr="0"/>
  <p:txStyles>
    <p:titleStyle>
      <a:lvl1pPr algn="r" rtl="0" eaLnBrk="1" fontAlgn="base" hangingPunct="1">
        <a:lnSpc>
          <a:spcPts val="5013"/>
        </a:lnSpc>
        <a:spcBef>
          <a:spcPct val="0"/>
        </a:spcBef>
        <a:spcAft>
          <a:spcPct val="0"/>
        </a:spcAft>
        <a:defRPr sz="5277" b="1" kern="0" spc="0">
          <a:solidFill>
            <a:schemeClr val="bg1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7256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7256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7256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7256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753969" algn="ctr" rtl="0" eaLnBrk="1" fontAlgn="base" hangingPunct="1">
        <a:spcBef>
          <a:spcPct val="0"/>
        </a:spcBef>
        <a:spcAft>
          <a:spcPct val="0"/>
        </a:spcAft>
        <a:defRPr sz="5937">
          <a:solidFill>
            <a:srgbClr val="256EB1"/>
          </a:solidFill>
          <a:latin typeface="Arial Black" pitchFamily="-109" charset="0"/>
        </a:defRPr>
      </a:lvl6pPr>
      <a:lvl7pPr marL="1507937" algn="ctr" rtl="0" eaLnBrk="1" fontAlgn="base" hangingPunct="1">
        <a:spcBef>
          <a:spcPct val="0"/>
        </a:spcBef>
        <a:spcAft>
          <a:spcPct val="0"/>
        </a:spcAft>
        <a:defRPr sz="5937">
          <a:solidFill>
            <a:srgbClr val="256EB1"/>
          </a:solidFill>
          <a:latin typeface="Arial Black" pitchFamily="-109" charset="0"/>
        </a:defRPr>
      </a:lvl7pPr>
      <a:lvl8pPr marL="2261906" algn="ctr" rtl="0" eaLnBrk="1" fontAlgn="base" hangingPunct="1">
        <a:spcBef>
          <a:spcPct val="0"/>
        </a:spcBef>
        <a:spcAft>
          <a:spcPct val="0"/>
        </a:spcAft>
        <a:defRPr sz="5937">
          <a:solidFill>
            <a:srgbClr val="256EB1"/>
          </a:solidFill>
          <a:latin typeface="Arial Black" pitchFamily="-109" charset="0"/>
        </a:defRPr>
      </a:lvl8pPr>
      <a:lvl9pPr marL="3015874" algn="ctr" rtl="0" eaLnBrk="1" fontAlgn="base" hangingPunct="1">
        <a:spcBef>
          <a:spcPct val="0"/>
        </a:spcBef>
        <a:spcAft>
          <a:spcPct val="0"/>
        </a:spcAft>
        <a:defRPr sz="5937">
          <a:solidFill>
            <a:srgbClr val="256EB1"/>
          </a:solidFill>
          <a:latin typeface="Arial Black" pitchFamily="-109" charset="0"/>
        </a:defRPr>
      </a:lvl9pPr>
    </p:titleStyle>
    <p:bodyStyle>
      <a:lvl1pPr marL="565476" indent="-565476" algn="l" rtl="0" eaLnBrk="1" fontAlgn="base" hangingPunct="1">
        <a:spcBef>
          <a:spcPct val="20000"/>
        </a:spcBef>
        <a:spcAft>
          <a:spcPct val="0"/>
        </a:spcAft>
        <a:buChar char="•"/>
        <a:defRPr sz="4617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1225199" indent="-47123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3958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884921" indent="-376984" algn="l" rtl="0" eaLnBrk="1" fontAlgn="base" hangingPunct="1">
        <a:spcBef>
          <a:spcPct val="20000"/>
        </a:spcBef>
        <a:spcAft>
          <a:spcPct val="0"/>
        </a:spcAft>
        <a:buChar char="•"/>
        <a:defRPr sz="3298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2638890" indent="-376984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968">
          <a:solidFill>
            <a:srgbClr val="4F4946"/>
          </a:solidFill>
          <a:latin typeface="+mj-lt"/>
          <a:ea typeface="ＭＳ Ｐゴシック" pitchFamily="-109" charset="-128"/>
        </a:defRPr>
      </a:lvl4pPr>
      <a:lvl5pPr marL="3392858" indent="-376984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639">
          <a:solidFill>
            <a:srgbClr val="4F4946"/>
          </a:solidFill>
          <a:latin typeface="+mj-lt"/>
          <a:ea typeface="ＭＳ Ｐゴシック" pitchFamily="-109" charset="-128"/>
        </a:defRPr>
      </a:lvl5pPr>
      <a:lvl6pPr marL="4146827" indent="-376984" algn="l" rtl="0" eaLnBrk="1" fontAlgn="base" hangingPunct="1">
        <a:spcBef>
          <a:spcPct val="20000"/>
        </a:spcBef>
        <a:spcAft>
          <a:spcPct val="0"/>
        </a:spcAft>
        <a:buChar char="»"/>
        <a:defRPr sz="3298">
          <a:solidFill>
            <a:srgbClr val="800000"/>
          </a:solidFill>
          <a:latin typeface="+mn-lt"/>
          <a:ea typeface="ＭＳ Ｐゴシック" pitchFamily="-109" charset="-128"/>
        </a:defRPr>
      </a:lvl6pPr>
      <a:lvl7pPr marL="4900795" indent="-376984" algn="l" rtl="0" eaLnBrk="1" fontAlgn="base" hangingPunct="1">
        <a:spcBef>
          <a:spcPct val="20000"/>
        </a:spcBef>
        <a:spcAft>
          <a:spcPct val="0"/>
        </a:spcAft>
        <a:buChar char="»"/>
        <a:defRPr sz="3298">
          <a:solidFill>
            <a:srgbClr val="800000"/>
          </a:solidFill>
          <a:latin typeface="+mn-lt"/>
          <a:ea typeface="ＭＳ Ｐゴシック" pitchFamily="-109" charset="-128"/>
        </a:defRPr>
      </a:lvl7pPr>
      <a:lvl8pPr marL="5654764" indent="-376984" algn="l" rtl="0" eaLnBrk="1" fontAlgn="base" hangingPunct="1">
        <a:spcBef>
          <a:spcPct val="20000"/>
        </a:spcBef>
        <a:spcAft>
          <a:spcPct val="0"/>
        </a:spcAft>
        <a:buChar char="»"/>
        <a:defRPr sz="3298">
          <a:solidFill>
            <a:srgbClr val="800000"/>
          </a:solidFill>
          <a:latin typeface="+mn-lt"/>
          <a:ea typeface="ＭＳ Ｐゴシック" pitchFamily="-109" charset="-128"/>
        </a:defRPr>
      </a:lvl8pPr>
      <a:lvl9pPr marL="6408732" indent="-376984" algn="l" rtl="0" eaLnBrk="1" fontAlgn="base" hangingPunct="1">
        <a:spcBef>
          <a:spcPct val="20000"/>
        </a:spcBef>
        <a:spcAft>
          <a:spcPct val="0"/>
        </a:spcAft>
        <a:buChar char="»"/>
        <a:defRPr sz="3298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69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937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906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874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843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811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780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748" algn="l" defTabSz="753969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untain with snow on it&#10;&#10;Description automatically generated">
            <a:extLst>
              <a:ext uri="{FF2B5EF4-FFF2-40B4-BE49-F238E27FC236}">
                <a16:creationId xmlns:a16="http://schemas.microsoft.com/office/drawing/2014/main" id="{CEE5C2AA-D5B0-87FB-B361-E56DBB776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253" y="0"/>
            <a:ext cx="20664606" cy="126141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C5534FB-147F-5CD7-BE69-8466BC704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19250" y="4822335"/>
            <a:ext cx="6494971" cy="1484727"/>
          </a:xfrm>
        </p:spPr>
        <p:txBody>
          <a:bodyPr>
            <a:normAutofit/>
          </a:bodyPr>
          <a:lstStyle/>
          <a:p>
            <a:r>
              <a:rPr lang="en-US" sz="4000" b="1" dirty="0"/>
              <a:t>February 13 – 16 2025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D9629F-B9CB-3518-B5B4-868D4E1DD5AD}"/>
              </a:ext>
            </a:extLst>
          </p:cNvPr>
          <p:cNvSpPr txBox="1">
            <a:spLocks/>
          </p:cNvSpPr>
          <p:nvPr/>
        </p:nvSpPr>
        <p:spPr>
          <a:xfrm>
            <a:off x="14398085" y="5883275"/>
            <a:ext cx="7589520" cy="1484727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 indent="0" algn="l">
              <a:buNone/>
              <a:defRPr sz="2968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53923" indent="0" algn="ctr">
              <a:buNone/>
              <a:defRPr sz="2968">
                <a:latin typeface="+mn-lt"/>
                <a:ea typeface="+mn-ea"/>
                <a:cs typeface="+mn-cs"/>
              </a:defRPr>
            </a:lvl2pPr>
            <a:lvl3pPr marL="1507846" indent="0" algn="ctr">
              <a:buNone/>
              <a:defRPr sz="2968">
                <a:latin typeface="+mn-lt"/>
                <a:ea typeface="+mn-ea"/>
                <a:cs typeface="+mn-cs"/>
              </a:defRPr>
            </a:lvl3pPr>
            <a:lvl4pPr marL="2261768" indent="0" algn="ctr">
              <a:buNone/>
              <a:defRPr sz="2638">
                <a:latin typeface="+mn-lt"/>
                <a:ea typeface="+mn-ea"/>
                <a:cs typeface="+mn-cs"/>
              </a:defRPr>
            </a:lvl4pPr>
            <a:lvl5pPr marL="3015691" indent="0" algn="ctr">
              <a:buNone/>
              <a:defRPr sz="2638">
                <a:latin typeface="+mn-lt"/>
                <a:ea typeface="+mn-ea"/>
                <a:cs typeface="+mn-cs"/>
              </a:defRPr>
            </a:lvl5pPr>
            <a:lvl6pPr marL="3769614" indent="0" algn="ctr">
              <a:buNone/>
              <a:defRPr sz="2638">
                <a:latin typeface="+mn-lt"/>
                <a:ea typeface="+mn-ea"/>
                <a:cs typeface="+mn-cs"/>
              </a:defRPr>
            </a:lvl6pPr>
            <a:lvl7pPr marL="4523537" indent="0" algn="ctr">
              <a:buNone/>
              <a:defRPr sz="2638">
                <a:latin typeface="+mn-lt"/>
                <a:ea typeface="+mn-ea"/>
                <a:cs typeface="+mn-cs"/>
              </a:defRPr>
            </a:lvl7pPr>
            <a:lvl8pPr marL="5277460" indent="0" algn="ctr">
              <a:buNone/>
              <a:defRPr sz="2638">
                <a:latin typeface="+mn-lt"/>
                <a:ea typeface="+mn-ea"/>
                <a:cs typeface="+mn-cs"/>
              </a:defRPr>
            </a:lvl8pPr>
            <a:lvl9pPr marL="6031382" indent="0" algn="ctr">
              <a:buNone/>
              <a:defRPr sz="2638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/>
              <a:t>wnppc.triumf.ca</a:t>
            </a:r>
            <a:r>
              <a:rPr lang="en-US" sz="4000" b="1" dirty="0"/>
              <a:t>/2025/</a:t>
            </a:r>
          </a:p>
        </p:txBody>
      </p:sp>
    </p:spTree>
    <p:extLst>
      <p:ext uri="{BB962C8B-B14F-4D97-AF65-F5344CB8AC3E}">
        <p14:creationId xmlns:p14="http://schemas.microsoft.com/office/powerpoint/2010/main" val="369862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D22F3-6A65-DD0A-03EC-63362C88F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flyer with a person wearing a helmet&#10;&#10;Description automatically generated">
            <a:extLst>
              <a:ext uri="{FF2B5EF4-FFF2-40B4-BE49-F238E27FC236}">
                <a16:creationId xmlns:a16="http://schemas.microsoft.com/office/drawing/2014/main" id="{7BA734B5-FCCC-4CB5-F3CF-0A14B1EBD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218292"/>
            <a:ext cx="19329365" cy="10872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2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9"/>
    </mc:Choice>
    <mc:Fallback xmlns="">
      <p:transition spd="slow" advTm="4272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ABBF-A39D-130D-C2D6-C91A83A9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77" y="704894"/>
            <a:ext cx="14764488" cy="1072365"/>
          </a:xfrm>
        </p:spPr>
        <p:txBody>
          <a:bodyPr>
            <a:normAutofit/>
          </a:bodyPr>
          <a:lstStyle/>
          <a:p>
            <a:r>
              <a:rPr lang="en-US" sz="6100" dirty="0">
                <a:solidFill>
                  <a:srgbClr val="00B0F0"/>
                </a:solidFill>
              </a:rPr>
              <a:t>Many thanks to our sponsors!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778CEE-CBC1-D780-B93D-7493821A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18245" r="5283" b="18625"/>
          <a:stretch/>
        </p:blipFill>
        <p:spPr>
          <a:xfrm>
            <a:off x="616365" y="8858943"/>
            <a:ext cx="4728785" cy="1508893"/>
          </a:xfrm>
          <a:prstGeom prst="rect">
            <a:avLst/>
          </a:prstGeom>
        </p:spPr>
      </p:pic>
      <p:pic>
        <p:nvPicPr>
          <p:cNvPr id="7" name="Picture 6" descr="IPP">
            <a:extLst>
              <a:ext uri="{FF2B5EF4-FFF2-40B4-BE49-F238E27FC236}">
                <a16:creationId xmlns:a16="http://schemas.microsoft.com/office/drawing/2014/main" id="{E7AB4CF6-55C1-EAE0-2C1E-F0B2FE21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48" y="8077995"/>
            <a:ext cx="5717795" cy="2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TRIUMF">
            <a:extLst>
              <a:ext uri="{FF2B5EF4-FFF2-40B4-BE49-F238E27FC236}">
                <a16:creationId xmlns:a16="http://schemas.microsoft.com/office/drawing/2014/main" id="{267DB116-7464-0FC6-7E11-2F538AE1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725" y="1315032"/>
            <a:ext cx="7351602" cy="132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202DFC-20FC-DD66-5D1A-58B30B3CE983}"/>
              </a:ext>
            </a:extLst>
          </p:cNvPr>
          <p:cNvGrpSpPr/>
          <p:nvPr/>
        </p:nvGrpSpPr>
        <p:grpSpPr>
          <a:xfrm>
            <a:off x="13900141" y="5296925"/>
            <a:ext cx="7408556" cy="2390848"/>
            <a:chOff x="354811" y="5715379"/>
            <a:chExt cx="5153806" cy="15677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5E2B59-456B-F0B7-06E2-51A0F00D7DD4}"/>
                </a:ext>
              </a:extLst>
            </p:cNvPr>
            <p:cNvGrpSpPr/>
            <p:nvPr/>
          </p:nvGrpSpPr>
          <p:grpSpPr>
            <a:xfrm>
              <a:off x="1920775" y="6122977"/>
              <a:ext cx="3587842" cy="1143613"/>
              <a:chOff x="3333971" y="6115508"/>
              <a:chExt cx="2592564" cy="826372"/>
            </a:xfrm>
          </p:grpSpPr>
          <p:pic>
            <p:nvPicPr>
              <p:cNvPr id="12" name="Picture 4" descr="CAP">
                <a:extLst>
                  <a:ext uri="{FF2B5EF4-FFF2-40B4-BE49-F238E27FC236}">
                    <a16:creationId xmlns:a16="http://schemas.microsoft.com/office/drawing/2014/main" id="{F5E5EA14-2331-89EB-B0DE-E494C00A9E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78" t="39230" r="5756" b="35257"/>
              <a:stretch/>
            </p:blipFill>
            <p:spPr bwMode="auto">
              <a:xfrm>
                <a:off x="3359989" y="6115508"/>
                <a:ext cx="1690864" cy="457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9FA3A7-6AC7-4A12-1E92-2A4817971DEF}"/>
                  </a:ext>
                </a:extLst>
              </p:cNvPr>
              <p:cNvSpPr txBox="1"/>
              <p:nvPr/>
            </p:nvSpPr>
            <p:spPr>
              <a:xfrm>
                <a:off x="3333971" y="6501530"/>
                <a:ext cx="2592564" cy="440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80" b="1" dirty="0"/>
                  <a:t>Particle Physics Division (PPD)</a:t>
                </a:r>
              </a:p>
              <a:p>
                <a:r>
                  <a:rPr lang="en-US" sz="1680" b="1" dirty="0"/>
                  <a:t>Division of Nuclear Physics (DNP)</a:t>
                </a:r>
              </a:p>
            </p:txBody>
          </p:sp>
        </p:grpSp>
        <p:pic>
          <p:nvPicPr>
            <p:cNvPr id="11" name="Picture 4" descr="CAP">
              <a:extLst>
                <a:ext uri="{FF2B5EF4-FFF2-40B4-BE49-F238E27FC236}">
                  <a16:creationId xmlns:a16="http://schemas.microsoft.com/office/drawing/2014/main" id="{4E7A2062-49D5-5C7D-6211-1397281F3C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2" t="20380" r="61213" b="16408"/>
            <a:stretch/>
          </p:blipFill>
          <p:spPr bwMode="auto">
            <a:xfrm>
              <a:off x="354811" y="5715379"/>
              <a:ext cx="1579971" cy="156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6E7144FF-9635-F24A-0672-E35EAF4EE1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364" t="22755" r="11364" b="22755"/>
          <a:stretch/>
        </p:blipFill>
        <p:spPr>
          <a:xfrm>
            <a:off x="250145" y="4984432"/>
            <a:ext cx="5811410" cy="2732046"/>
          </a:xfrm>
          <a:prstGeom prst="rect">
            <a:avLst/>
          </a:prstGeom>
        </p:spPr>
      </p:pic>
      <p:pic>
        <p:nvPicPr>
          <p:cNvPr id="15" name="Picture 10" descr="Full-colour horizontal">
            <a:extLst>
              <a:ext uri="{FF2B5EF4-FFF2-40B4-BE49-F238E27FC236}">
                <a16:creationId xmlns:a16="http://schemas.microsoft.com/office/drawing/2014/main" id="{0C4E4F4C-B4ED-D4B4-A31B-FC4BA9770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29" y="5194812"/>
            <a:ext cx="5527164" cy="298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imon Fraser University">
            <a:extLst>
              <a:ext uri="{FF2B5EF4-FFF2-40B4-BE49-F238E27FC236}">
                <a16:creationId xmlns:a16="http://schemas.microsoft.com/office/drawing/2014/main" id="{1753A5BB-AE1D-A6A4-B01F-12661A4BF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351325"/>
            <a:ext cx="8231581" cy="193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NPPC2025">
            <a:extLst>
              <a:ext uri="{FF2B5EF4-FFF2-40B4-BE49-F238E27FC236}">
                <a16:creationId xmlns:a16="http://schemas.microsoft.com/office/drawing/2014/main" id="{8B46FA00-3ED7-42C0-CB0E-83BE6F655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11"/>
          <a:stretch/>
        </p:blipFill>
        <p:spPr bwMode="auto">
          <a:xfrm>
            <a:off x="17976850" y="9341972"/>
            <a:ext cx="2014220" cy="196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E4DF6A-14B1-C78B-40B3-C9625A71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879" y="3366188"/>
            <a:ext cx="9093200" cy="186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25 years blk (1)">
            <a:extLst>
              <a:ext uri="{FF2B5EF4-FFF2-40B4-BE49-F238E27FC236}">
                <a16:creationId xmlns:a16="http://schemas.microsoft.com/office/drawing/2014/main" id="{F1D7D9EC-C8E5-E5CE-5C5B-2E579AF0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193" y="8077995"/>
            <a:ext cx="6020110" cy="180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7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9"/>
    </mc:Choice>
    <mc:Fallback xmlns="">
      <p:transition spd="slow" advTm="4272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2.2|7.2|6.3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2.2|7.2|6.3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UMF_Presentation-2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CF61102E147A48857CBC153F834701" ma:contentTypeVersion="13" ma:contentTypeDescription="Create a new document." ma:contentTypeScope="" ma:versionID="865380f3d62fa062684dfb629c4afe3b">
  <xsd:schema xmlns:xsd="http://www.w3.org/2001/XMLSchema" xmlns:xs="http://www.w3.org/2001/XMLSchema" xmlns:p="http://schemas.microsoft.com/office/2006/metadata/properties" xmlns:ns2="140d6785-769f-4c96-8dc5-f9bd25fa273e" xmlns:ns3="394cda6e-f562-4de4-8a52-ba7e2a5969bc" targetNamespace="http://schemas.microsoft.com/office/2006/metadata/properties" ma:root="true" ma:fieldsID="62f0da5cab8ab1f544b92df2515d30a4" ns2:_="" ns3:_="">
    <xsd:import namespace="140d6785-769f-4c96-8dc5-f9bd25fa273e"/>
    <xsd:import namespace="394cda6e-f562-4de4-8a52-ba7e2a5969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d6785-769f-4c96-8dc5-f9bd25fa27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ae3b54c-c226-4f74-9573-cd9558e4d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4cda6e-f562-4de4-8a52-ba7e2a5969bc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970bbdb-73cc-4799-82d1-d277fdd86ed3}" ma:internalName="TaxCatchAll" ma:showField="CatchAllData" ma:web="394cda6e-f562-4de4-8a52-ba7e2a5969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0d6785-769f-4c96-8dc5-f9bd25fa273e">
      <Terms xmlns="http://schemas.microsoft.com/office/infopath/2007/PartnerControls"/>
    </lcf76f155ced4ddcb4097134ff3c332f>
    <TaxCatchAll xmlns="394cda6e-f562-4de4-8a52-ba7e2a5969bc" xsi:nil="true"/>
  </documentManagement>
</p:properties>
</file>

<file path=customXml/itemProps1.xml><?xml version="1.0" encoding="utf-8"?>
<ds:datastoreItem xmlns:ds="http://schemas.openxmlformats.org/officeDocument/2006/customXml" ds:itemID="{525424E6-A646-493D-9DF2-5BDD8AA0FD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7E447D-3488-4958-A345-C8722FF7DC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0d6785-769f-4c96-8dc5-f9bd25fa273e"/>
    <ds:schemaRef ds:uri="394cda6e-f562-4de4-8a52-ba7e2a5969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DA5FEB-A467-49A1-B2F5-076573102635}">
  <ds:schemaRefs>
    <ds:schemaRef ds:uri="http://schemas.microsoft.com/office/2006/metadata/properties"/>
    <ds:schemaRef ds:uri="http://schemas.microsoft.com/office/infopath/2007/PartnerControls"/>
    <ds:schemaRef ds:uri="a600bac5-9559-4b49-8c16-1a53d17d26b3"/>
    <ds:schemaRef ds:uri="e555d7e5-5c8e-4178-9973-e90f433e4b0c"/>
    <ds:schemaRef ds:uri="140d6785-769f-4c96-8dc5-f9bd25fa273e"/>
    <ds:schemaRef ds:uri="394cda6e-f562-4de4-8a52-ba7e2a5969b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6036</TotalTime>
  <Words>33</Words>
  <Application>Microsoft Macintosh PowerPoint</Application>
  <PresentationFormat>Custom</PresentationFormat>
  <Paragraphs>6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Arial Black</vt:lpstr>
      <vt:lpstr>Calibri</vt:lpstr>
      <vt:lpstr>Myriad Pro</vt:lpstr>
      <vt:lpstr>Office Theme</vt:lpstr>
      <vt:lpstr>TRIUMF_Presentation-2</vt:lpstr>
      <vt:lpstr>PowerPoint Presentation</vt:lpstr>
      <vt:lpstr>PowerPoint Presentation</vt:lpstr>
      <vt:lpstr>Many thanks to our sponsors!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2023-02-01 Town Hall</dc:title>
  <dc:creator>Oliver Kester</dc:creator>
  <cp:lastModifiedBy>Annika Lennarz</cp:lastModifiedBy>
  <cp:revision>188</cp:revision>
  <dcterms:created xsi:type="dcterms:W3CDTF">2023-02-27T20:22:45Z</dcterms:created>
  <dcterms:modified xsi:type="dcterms:W3CDTF">2025-02-16T15:09:33Z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2023-02-01T00:00:00Z</vt:filetime>
  </property>
  <property fmtid="{D5CDD505-2E9C-101B-9397-08002B2CF9AE}" pid="3" name="Creator">
    <vt:lpwstr>Keynote</vt:lpwstr>
  </property>
  <property fmtid="{D5CDD505-2E9C-101B-9397-08002B2CF9AE}" pid="4" name="LastSaved">
    <vt:filetime>2023-02-27T00:00:00Z</vt:filetime>
  </property>
  <property fmtid="{D5CDD505-2E9C-101B-9397-08002B2CF9AE}" pid="5" name="Producer">
    <vt:lpwstr>macOS Version 13.1 (Build 22C65) Quartz PDFContext</vt:lpwstr>
  </property>
  <property fmtid="{D5CDD505-2E9C-101B-9397-08002B2CF9AE}" pid="6" name="ContentTypeId">
    <vt:lpwstr>0x010100B6CF61102E147A48857CBC153F834701</vt:lpwstr>
  </property>
  <property fmtid="{D5CDD505-2E9C-101B-9397-08002B2CF9AE}" pid="7" name="MediaServiceImageTags">
    <vt:lpwstr/>
  </property>
</Properties>
</file>