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804" r:id="rId7"/>
    <p:sldId id="806" r:id="rId8"/>
    <p:sldId id="985" r:id="rId9"/>
    <p:sldId id="987" r:id="rId10"/>
    <p:sldId id="760" r:id="rId11"/>
    <p:sldId id="265" r:id="rId12"/>
    <p:sldId id="777" r:id="rId13"/>
    <p:sldId id="267" r:id="rId14"/>
    <p:sldId id="80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796" r:id="rId30"/>
    <p:sldId id="998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pVKZpRFv5iseenBBQ2n/o4PUS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30"/>
  </p:normalViewPr>
  <p:slideViewPr>
    <p:cSldViewPr snapToGrid="0">
      <p:cViewPr varScale="1">
        <p:scale>
          <a:sx n="96" d="100"/>
          <a:sy n="96" d="100"/>
        </p:scale>
        <p:origin x="19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" name="Google Shape;314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3" name="Google Shape;316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64" name="Google Shape;31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3" name="Google Shape;32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8" name="Google Shape;32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9" name="Google Shape;32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0" name="Google Shape;323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1" name="Google Shape;32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" name="Google Shape;325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0" name="Google Shape;32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Google Shape;326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4" name="Google Shape;13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" name="Google Shape;328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6" name="Google Shape;328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6" name="Google Shape;331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7" name="Google Shape;331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38" name="Google Shape;13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43" name="Google Shape;13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0" name="Google Shape;13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2196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4" name="Google Shape;255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/Color Backgrounds">
  <p:cSld name="Title Slide w/Color Backgrounds"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b="0" i="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grpSp>
        <p:nvGrpSpPr>
          <p:cNvPr id="163" name="Google Shape;163;p29"/>
          <p:cNvGrpSpPr/>
          <p:nvPr/>
        </p:nvGrpSpPr>
        <p:grpSpPr>
          <a:xfrm>
            <a:off x="-201765" y="-141165"/>
            <a:ext cx="12586564" cy="7136527"/>
            <a:chOff x="-151324" y="-141165"/>
            <a:chExt cx="9439923" cy="7136527"/>
          </a:xfrm>
        </p:grpSpPr>
        <p:grpSp>
          <p:nvGrpSpPr>
            <p:cNvPr id="164" name="Google Shape;164;p29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65" name="Google Shape;165;p29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6" name="Google Shape;166;p29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67" name="Google Shape;167;p29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68" name="Google Shape;168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9" name="Google Shape;169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0" name="Google Shape;170;p29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1" name="Google Shape;171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2" name="Google Shape;172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3" name="Google Shape;173;p29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Google Shape;174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5" name="Google Shape;175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6" name="Google Shape;176;p29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7" name="Google Shape;177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8" name="Google Shape;178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9" name="Google Shape;179;p29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Google Shape;180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1" name="Google Shape;181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2" name="Google Shape;182;p29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3" name="Google Shape;183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4" name="Google Shape;184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5" name="Google Shape;185;p29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Google Shape;186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7" name="Google Shape;187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8" name="Google Shape;188;p29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Google Shape;189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0" name="Google Shape;190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1" name="Google Shape;191;p29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Google Shape;192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3" name="Google Shape;193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4" name="Google Shape;194;p29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Google Shape;195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6" name="Google Shape;196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7" name="Google Shape;197;p29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8" name="Google Shape;198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9" name="Google Shape;199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00" name="Google Shape;200;p29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201" name="Google Shape;201;p29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02" name="Google Shape;202;p29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3" name="Google Shape;203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4" name="Google Shape;204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5" name="Google Shape;205;p29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6" name="Google Shape;206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7" name="Google Shape;207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8" name="Google Shape;208;p29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9" name="Google Shape;209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0" name="Google Shape;210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11" name="Google Shape;211;p29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2" name="Google Shape;212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3" name="Google Shape;213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14" name="Google Shape;214;p29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5" name="Google Shape;215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6" name="Google Shape;216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17" name="Google Shape;217;p29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8" name="Google Shape;218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9" name="Google Shape;219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0" name="Google Shape;220;p29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1" name="Google Shape;221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2" name="Google Shape;222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3" name="Google Shape;223;p29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Google Shape;224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5" name="Google Shape;225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6" name="Google Shape;226;p29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7" name="Google Shape;227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8" name="Google Shape;228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9" name="Google Shape;229;p29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Google Shape;230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1" name="Google Shape;231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32" name="Google Shape;232;p29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3" name="Google Shape;233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4" name="Google Shape;234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35" name="Google Shape;235;p29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36" name="Google Shape;236;p29"/>
            <p:cNvGrpSpPr/>
            <p:nvPr/>
          </p:nvGrpSpPr>
          <p:grpSpPr>
            <a:xfrm>
              <a:off x="916648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237" name="Google Shape;237;p29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38" name="Google Shape;238;p29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9" name="Google Shape;239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0" name="Google Shape;240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1" name="Google Shape;241;p29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Google Shape;242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3" name="Google Shape;243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4" name="Google Shape;244;p29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5" name="Google Shape;245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6" name="Google Shape;246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7" name="Google Shape;247;p29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Google Shape;248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29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1" name="Google Shape;251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3" name="Google Shape;253;p29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4" name="Google Shape;254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5" name="Google Shape;255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6" name="Google Shape;256;p29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Google Shape;257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8" name="Google Shape;258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9" name="Google Shape;259;p29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0" name="Google Shape;260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1" name="Google Shape;261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2" name="Google Shape;262;p29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Google Shape;263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4" name="Google Shape;264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5" name="Google Shape;265;p29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6" name="Google Shape;266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7" name="Google Shape;267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8" name="Google Shape;268;p29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Google Shape;269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0" name="Google Shape;270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71" name="Google Shape;271;p29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72" name="Google Shape;272;p29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273" name="Google Shape;273;p29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4" name="Google Shape;274;p29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75" name="Google Shape;275;p29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6" name="Google Shape;276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7" name="Google Shape;277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78" name="Google Shape;278;p29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9" name="Google Shape;279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0" name="Google Shape;280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1" name="Google Shape;281;p29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2" name="Google Shape;282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3" name="Google Shape;283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4" name="Google Shape;284;p29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5" name="Google Shape;285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7" name="Google Shape;287;p29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8" name="Google Shape;288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0" name="Google Shape;290;p29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1" name="Google Shape;291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2" name="Google Shape;292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3" name="Google Shape;293;p29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Google Shape;294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5" name="Google Shape;295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6" name="Google Shape;296;p29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7" name="Google Shape;297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9" name="Google Shape;299;p29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Google Shape;300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1" name="Google Shape;301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2" name="Google Shape;302;p29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3" name="Google Shape;303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4" name="Google Shape;304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5" name="Google Shape;305;p29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Google Shape;306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7" name="Google Shape;307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308" name="Google Shape;308;p29"/>
          <p:cNvSpPr txBox="1">
            <a:spLocks noGrp="1"/>
          </p:cNvSpPr>
          <p:nvPr>
            <p:ph type="body" idx="2"/>
          </p:nvPr>
        </p:nvSpPr>
        <p:spPr>
          <a:xfrm>
            <a:off x="610309" y="5327650"/>
            <a:ext cx="10968907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9" name="Google Shape;309;p29" descr="DOE_Office_Science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43692" y="406400"/>
            <a:ext cx="1769532" cy="5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9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360" y="406400"/>
            <a:ext cx="3200400" cy="81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>
            <a:spLocks noGrp="1"/>
          </p:cNvSpPr>
          <p:nvPr>
            <p:ph type="title"/>
          </p:nvPr>
        </p:nvSpPr>
        <p:spPr>
          <a:xfrm>
            <a:off x="609601" y="260350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38"/>
          <p:cNvSpPr txBox="1">
            <a:spLocks noGrp="1"/>
          </p:cNvSpPr>
          <p:nvPr>
            <p:ph type="ftr" idx="11"/>
          </p:nvPr>
        </p:nvSpPr>
        <p:spPr>
          <a:xfrm>
            <a:off x="609601" y="6408545"/>
            <a:ext cx="50152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8"/>
          <p:cNvSpPr txBox="1">
            <a:spLocks noGrp="1"/>
          </p:cNvSpPr>
          <p:nvPr>
            <p:ph type="sldNum" idx="12"/>
          </p:nvPr>
        </p:nvSpPr>
        <p:spPr>
          <a:xfrm>
            <a:off x="5648041" y="6408545"/>
            <a:ext cx="9046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plit Horizontal">
  <p:cSld name="4 Split Horizontal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body" idx="1"/>
          </p:nvPr>
        </p:nvSpPr>
        <p:spPr>
          <a:xfrm>
            <a:off x="574325" y="1828800"/>
            <a:ext cx="258982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39"/>
          <p:cNvSpPr txBox="1">
            <a:spLocks noGrp="1"/>
          </p:cNvSpPr>
          <p:nvPr>
            <p:ph type="body" idx="2"/>
          </p:nvPr>
        </p:nvSpPr>
        <p:spPr>
          <a:xfrm>
            <a:off x="3367354" y="1828800"/>
            <a:ext cx="258982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39"/>
          <p:cNvSpPr txBox="1">
            <a:spLocks noGrp="1"/>
          </p:cNvSpPr>
          <p:nvPr>
            <p:ph type="body" idx="3"/>
          </p:nvPr>
        </p:nvSpPr>
        <p:spPr>
          <a:xfrm>
            <a:off x="6160384" y="1828800"/>
            <a:ext cx="258982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39"/>
          <p:cNvSpPr txBox="1">
            <a:spLocks noGrp="1"/>
          </p:cNvSpPr>
          <p:nvPr>
            <p:ph type="body" idx="4"/>
          </p:nvPr>
        </p:nvSpPr>
        <p:spPr>
          <a:xfrm>
            <a:off x="8956588" y="1828800"/>
            <a:ext cx="258982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51" name="Google Shape;351;p39"/>
          <p:cNvGrpSpPr/>
          <p:nvPr/>
        </p:nvGrpSpPr>
        <p:grpSpPr>
          <a:xfrm>
            <a:off x="-201765" y="-141165"/>
            <a:ext cx="12586564" cy="7136527"/>
            <a:chOff x="-151324" y="-141165"/>
            <a:chExt cx="9439923" cy="7136527"/>
          </a:xfrm>
        </p:grpSpPr>
        <p:grpSp>
          <p:nvGrpSpPr>
            <p:cNvPr id="352" name="Google Shape;352;p39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353" name="Google Shape;353;p39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4" name="Google Shape;354;p39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55" name="Google Shape;355;p39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6" name="Google Shape;356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58" name="Google Shape;358;p39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9" name="Google Shape;359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0" name="Google Shape;360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61" name="Google Shape;361;p39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2" name="Google Shape;362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3" name="Google Shape;363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64" name="Google Shape;364;p39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5" name="Google Shape;365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67" name="Google Shape;367;p39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8" name="Google Shape;368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9" name="Google Shape;369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0" name="Google Shape;370;p39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1" name="Google Shape;371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2" name="Google Shape;372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3" name="Google Shape;373;p39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4" name="Google Shape;374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5" name="Google Shape;375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6" name="Google Shape;376;p39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7" name="Google Shape;377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8" name="Google Shape;378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9" name="Google Shape;379;p39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0" name="Google Shape;380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82" name="Google Shape;382;p39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3" name="Google Shape;383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4" name="Google Shape;384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85" name="Google Shape;385;p39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6" name="Google Shape;386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88" name="Google Shape;388;p39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389" name="Google Shape;389;p39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90" name="Google Shape;390;p39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1" name="Google Shape;391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2" name="Google Shape;392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93" name="Google Shape;393;p39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4" name="Google Shape;394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5" name="Google Shape;395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96" name="Google Shape;396;p39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7" name="Google Shape;397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8" name="Google Shape;398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99" name="Google Shape;399;p39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0" name="Google Shape;400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01" name="Google Shape;401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2" name="Google Shape;402;p39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3" name="Google Shape;403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04" name="Google Shape;404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5" name="Google Shape;405;p39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6" name="Google Shape;406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07" name="Google Shape;407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8" name="Google Shape;408;p39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9" name="Google Shape;409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0" name="Google Shape;410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11" name="Google Shape;411;p39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12" name="Google Shape;412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3" name="Google Shape;413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14" name="Google Shape;414;p39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15" name="Google Shape;415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6" name="Google Shape;416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17" name="Google Shape;417;p39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18" name="Google Shape;418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9" name="Google Shape;419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20" name="Google Shape;420;p39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21" name="Google Shape;421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2" name="Google Shape;422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423" name="Google Shape;423;p39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24" name="Google Shape;424;p39"/>
            <p:cNvGrpSpPr/>
            <p:nvPr/>
          </p:nvGrpSpPr>
          <p:grpSpPr>
            <a:xfrm>
              <a:off x="916648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425" name="Google Shape;425;p39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26" name="Google Shape;426;p39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27" name="Google Shape;427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8" name="Google Shape;428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29" name="Google Shape;429;p39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30" name="Google Shape;430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31" name="Google Shape;431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32" name="Google Shape;432;p39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33" name="Google Shape;433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34" name="Google Shape;434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35" name="Google Shape;435;p39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36" name="Google Shape;436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37" name="Google Shape;437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38" name="Google Shape;438;p39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39" name="Google Shape;439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0" name="Google Shape;440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41" name="Google Shape;441;p39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42" name="Google Shape;442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3" name="Google Shape;443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44" name="Google Shape;444;p39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45" name="Google Shape;445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6" name="Google Shape;446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47" name="Google Shape;447;p39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48" name="Google Shape;448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9" name="Google Shape;449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50" name="Google Shape;450;p39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51" name="Google Shape;451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2" name="Google Shape;452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53" name="Google Shape;453;p39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54" name="Google Shape;454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5" name="Google Shape;455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56" name="Google Shape;456;p39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57" name="Google Shape;457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8" name="Google Shape;458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459" name="Google Shape;459;p39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60" name="Google Shape;460;p39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461" name="Google Shape;461;p39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2" name="Google Shape;462;p39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63" name="Google Shape;463;p39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4" name="Google Shape;464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65" name="Google Shape;465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6" name="Google Shape;466;p39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7" name="Google Shape;467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68" name="Google Shape;468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9" name="Google Shape;469;p39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0" name="Google Shape;470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1" name="Google Shape;471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2" name="Google Shape;472;p39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3" name="Google Shape;473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4" name="Google Shape;474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5" name="Google Shape;475;p39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6" name="Google Shape;476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7" name="Google Shape;477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8" name="Google Shape;478;p39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9" name="Google Shape;479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0" name="Google Shape;480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1" name="Google Shape;481;p39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2" name="Google Shape;482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3" name="Google Shape;483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4" name="Google Shape;484;p39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5" name="Google Shape;485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6" name="Google Shape;486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7" name="Google Shape;487;p39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8" name="Google Shape;488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9" name="Google Shape;489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90" name="Google Shape;490;p39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91" name="Google Shape;491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92" name="Google Shape;492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93" name="Google Shape;493;p39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94" name="Google Shape;494;p3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95" name="Google Shape;495;p3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496" name="Google Shape;496;p39"/>
          <p:cNvSpPr txBox="1">
            <a:spLocks noGrp="1"/>
          </p:cNvSpPr>
          <p:nvPr>
            <p:ph type="body" idx="5"/>
          </p:nvPr>
        </p:nvSpPr>
        <p:spPr>
          <a:xfrm>
            <a:off x="574326" y="4114800"/>
            <a:ext cx="258665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39"/>
          <p:cNvSpPr txBox="1">
            <a:spLocks noGrp="1"/>
          </p:cNvSpPr>
          <p:nvPr>
            <p:ph type="body" idx="6"/>
          </p:nvPr>
        </p:nvSpPr>
        <p:spPr>
          <a:xfrm>
            <a:off x="3367354" y="4114800"/>
            <a:ext cx="258665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8" name="Google Shape;498;p39"/>
          <p:cNvSpPr txBox="1">
            <a:spLocks noGrp="1"/>
          </p:cNvSpPr>
          <p:nvPr>
            <p:ph type="body" idx="7"/>
          </p:nvPr>
        </p:nvSpPr>
        <p:spPr>
          <a:xfrm>
            <a:off x="6160384" y="4114800"/>
            <a:ext cx="258665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39"/>
          <p:cNvSpPr txBox="1">
            <a:spLocks noGrp="1"/>
          </p:cNvSpPr>
          <p:nvPr>
            <p:ph type="body" idx="8"/>
          </p:nvPr>
        </p:nvSpPr>
        <p:spPr>
          <a:xfrm>
            <a:off x="8953415" y="4114800"/>
            <a:ext cx="259300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0" name="Google Shape;500;p39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39"/>
          <p:cNvSpPr txBox="1">
            <a:spLocks noGrp="1"/>
          </p:cNvSpPr>
          <p:nvPr>
            <p:ph type="body" idx="9"/>
          </p:nvPr>
        </p:nvSpPr>
        <p:spPr>
          <a:xfrm>
            <a:off x="573617" y="1055688"/>
            <a:ext cx="10972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39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39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39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/Dark Background">
  <p:cSld name="Title Slide w/Dark Background">
    <p:bg>
      <p:bgPr>
        <a:solidFill>
          <a:schemeClr val="lt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0"/>
          <p:cNvSpPr txBox="1"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40"/>
          <p:cNvSpPr txBox="1"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b="0" i="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grpSp>
        <p:nvGrpSpPr>
          <p:cNvPr id="508" name="Google Shape;508;p40"/>
          <p:cNvGrpSpPr/>
          <p:nvPr/>
        </p:nvGrpSpPr>
        <p:grpSpPr>
          <a:xfrm>
            <a:off x="-201765" y="-141165"/>
            <a:ext cx="12586564" cy="7136527"/>
            <a:chOff x="-151324" y="-141165"/>
            <a:chExt cx="9439923" cy="7136527"/>
          </a:xfrm>
        </p:grpSpPr>
        <p:grpSp>
          <p:nvGrpSpPr>
            <p:cNvPr id="509" name="Google Shape;509;p40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510" name="Google Shape;510;p40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1" name="Google Shape;511;p40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12" name="Google Shape;512;p40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13" name="Google Shape;513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14" name="Google Shape;514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15" name="Google Shape;515;p40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16" name="Google Shape;516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17" name="Google Shape;517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18" name="Google Shape;518;p40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19" name="Google Shape;519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20" name="Google Shape;520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21" name="Google Shape;521;p40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22" name="Google Shape;522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23" name="Google Shape;523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24" name="Google Shape;524;p40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25" name="Google Shape;525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26" name="Google Shape;526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27" name="Google Shape;527;p40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28" name="Google Shape;528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29" name="Google Shape;529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30" name="Google Shape;530;p40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31" name="Google Shape;531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2" name="Google Shape;532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33" name="Google Shape;533;p40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34" name="Google Shape;534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5" name="Google Shape;535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36" name="Google Shape;536;p40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37" name="Google Shape;537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8" name="Google Shape;538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39" name="Google Shape;539;p40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40" name="Google Shape;540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41" name="Google Shape;541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42" name="Google Shape;542;p40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43" name="Google Shape;543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44" name="Google Shape;544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45" name="Google Shape;545;p40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546" name="Google Shape;546;p40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47" name="Google Shape;547;p40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48" name="Google Shape;548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49" name="Google Shape;549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0" name="Google Shape;550;p40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1" name="Google Shape;551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2" name="Google Shape;552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3" name="Google Shape;553;p40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4" name="Google Shape;554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5" name="Google Shape;555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6" name="Google Shape;556;p40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7" name="Google Shape;557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8" name="Google Shape;558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9" name="Google Shape;559;p40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0" name="Google Shape;560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1" name="Google Shape;561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62" name="Google Shape;562;p40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3" name="Google Shape;563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4" name="Google Shape;564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65" name="Google Shape;565;p40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6" name="Google Shape;566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7" name="Google Shape;567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68" name="Google Shape;568;p40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9" name="Google Shape;569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70" name="Google Shape;570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71" name="Google Shape;571;p40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72" name="Google Shape;572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73" name="Google Shape;573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74" name="Google Shape;574;p40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75" name="Google Shape;575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76" name="Google Shape;576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77" name="Google Shape;577;p40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78" name="Google Shape;578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79" name="Google Shape;579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580" name="Google Shape;580;p40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81" name="Google Shape;581;p40"/>
            <p:cNvGrpSpPr/>
            <p:nvPr/>
          </p:nvGrpSpPr>
          <p:grpSpPr>
            <a:xfrm>
              <a:off x="916648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582" name="Google Shape;582;p40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83" name="Google Shape;583;p40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4" name="Google Shape;584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5" name="Google Shape;585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86" name="Google Shape;586;p40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7" name="Google Shape;587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8" name="Google Shape;588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89" name="Google Shape;589;p40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90" name="Google Shape;590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1" name="Google Shape;591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2" name="Google Shape;592;p40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93" name="Google Shape;593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4" name="Google Shape;594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5" name="Google Shape;595;p40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96" name="Google Shape;596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7" name="Google Shape;597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8" name="Google Shape;598;p40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99" name="Google Shape;599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00" name="Google Shape;600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01" name="Google Shape;601;p40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2" name="Google Shape;602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03" name="Google Shape;603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04" name="Google Shape;604;p40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5" name="Google Shape;605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06" name="Google Shape;606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07" name="Google Shape;607;p40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8" name="Google Shape;608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09" name="Google Shape;609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10" name="Google Shape;610;p40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1" name="Google Shape;611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2" name="Google Shape;612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13" name="Google Shape;613;p40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4" name="Google Shape;614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5" name="Google Shape;615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616" name="Google Shape;616;p40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617" name="Google Shape;617;p40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618" name="Google Shape;618;p40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19" name="Google Shape;619;p40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20" name="Google Shape;620;p40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1" name="Google Shape;621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2" name="Google Shape;622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23" name="Google Shape;623;p40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4" name="Google Shape;624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5" name="Google Shape;625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26" name="Google Shape;626;p40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7" name="Google Shape;627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8" name="Google Shape;628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29" name="Google Shape;629;p40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0" name="Google Shape;630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1" name="Google Shape;631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2" name="Google Shape;632;p40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3" name="Google Shape;633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4" name="Google Shape;634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5" name="Google Shape;635;p40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6" name="Google Shape;636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7" name="Google Shape;637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8" name="Google Shape;638;p40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9" name="Google Shape;639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40" name="Google Shape;640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41" name="Google Shape;641;p40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2" name="Google Shape;642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43" name="Google Shape;643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44" name="Google Shape;644;p40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5" name="Google Shape;645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46" name="Google Shape;646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47" name="Google Shape;647;p40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8" name="Google Shape;648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49" name="Google Shape;649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50" name="Google Shape;650;p40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51" name="Google Shape;651;p40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2" name="Google Shape;652;p40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653" name="Google Shape;653;p40"/>
          <p:cNvSpPr txBox="1">
            <a:spLocks noGrp="1"/>
          </p:cNvSpPr>
          <p:nvPr>
            <p:ph type="body" idx="2"/>
          </p:nvPr>
        </p:nvSpPr>
        <p:spPr>
          <a:xfrm>
            <a:off x="610309" y="5327650"/>
            <a:ext cx="10968907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4" name="Google Shape;654;p40" descr="DOE_Office_Science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43692" y="408349"/>
            <a:ext cx="1769532" cy="5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0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149" y="323748"/>
            <a:ext cx="3200400" cy="72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/Image">
  <p:cSld name="Title Slide w/Imag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1"/>
          <p:cNvSpPr txBox="1"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41"/>
          <p:cNvSpPr txBox="1"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grpSp>
        <p:nvGrpSpPr>
          <p:cNvPr id="659" name="Google Shape;659;p41"/>
          <p:cNvGrpSpPr/>
          <p:nvPr/>
        </p:nvGrpSpPr>
        <p:grpSpPr>
          <a:xfrm>
            <a:off x="-201765" y="-141165"/>
            <a:ext cx="12586564" cy="7136527"/>
            <a:chOff x="-151324" y="-141165"/>
            <a:chExt cx="9439923" cy="7136527"/>
          </a:xfrm>
        </p:grpSpPr>
        <p:grpSp>
          <p:nvGrpSpPr>
            <p:cNvPr id="660" name="Google Shape;660;p41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661" name="Google Shape;661;p41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2" name="Google Shape;662;p41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63" name="Google Shape;663;p41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64" name="Google Shape;664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65" name="Google Shape;665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66" name="Google Shape;666;p41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67" name="Google Shape;667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68" name="Google Shape;668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69" name="Google Shape;669;p41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70" name="Google Shape;670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1" name="Google Shape;671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72" name="Google Shape;672;p41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73" name="Google Shape;673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4" name="Google Shape;674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75" name="Google Shape;675;p41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76" name="Google Shape;676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77" name="Google Shape;677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78" name="Google Shape;678;p41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79" name="Google Shape;679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0" name="Google Shape;680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1" name="Google Shape;681;p41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82" name="Google Shape;682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3" name="Google Shape;683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4" name="Google Shape;684;p41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85" name="Google Shape;685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6" name="Google Shape;686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87" name="Google Shape;687;p41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88" name="Google Shape;688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9" name="Google Shape;689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90" name="Google Shape;690;p41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91" name="Google Shape;691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92" name="Google Shape;692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93" name="Google Shape;693;p41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94" name="Google Shape;694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95" name="Google Shape;695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696" name="Google Shape;696;p41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697" name="Google Shape;697;p41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98" name="Google Shape;698;p41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9" name="Google Shape;699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0" name="Google Shape;700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01" name="Google Shape;701;p41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2" name="Google Shape;702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3" name="Google Shape;703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04" name="Google Shape;704;p41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5" name="Google Shape;705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6" name="Google Shape;706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07" name="Google Shape;707;p41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8" name="Google Shape;708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09" name="Google Shape;709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10" name="Google Shape;710;p41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1" name="Google Shape;711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2" name="Google Shape;712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13" name="Google Shape;713;p41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4" name="Google Shape;714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5" name="Google Shape;715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16" name="Google Shape;716;p41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7" name="Google Shape;717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8" name="Google Shape;718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19" name="Google Shape;719;p41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0" name="Google Shape;720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21" name="Google Shape;721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22" name="Google Shape;722;p41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3" name="Google Shape;723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24" name="Google Shape;724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25" name="Google Shape;725;p41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6" name="Google Shape;726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27" name="Google Shape;727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28" name="Google Shape;728;p41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9" name="Google Shape;729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30" name="Google Shape;730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731" name="Google Shape;731;p41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32" name="Google Shape;732;p41"/>
            <p:cNvGrpSpPr/>
            <p:nvPr/>
          </p:nvGrpSpPr>
          <p:grpSpPr>
            <a:xfrm>
              <a:off x="916648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733" name="Google Shape;733;p41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734" name="Google Shape;734;p41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5" name="Google Shape;735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36" name="Google Shape;736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37" name="Google Shape;737;p41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8" name="Google Shape;738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39" name="Google Shape;739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40" name="Google Shape;740;p41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1" name="Google Shape;741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2" name="Google Shape;742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43" name="Google Shape;743;p41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4" name="Google Shape;744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5" name="Google Shape;745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46" name="Google Shape;746;p41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7" name="Google Shape;747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8" name="Google Shape;748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49" name="Google Shape;749;p41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0" name="Google Shape;750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51" name="Google Shape;751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2" name="Google Shape;752;p41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3" name="Google Shape;753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54" name="Google Shape;754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5" name="Google Shape;755;p41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6" name="Google Shape;756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57" name="Google Shape;757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8" name="Google Shape;758;p41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9" name="Google Shape;759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60" name="Google Shape;760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61" name="Google Shape;761;p41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2" name="Google Shape;762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63" name="Google Shape;763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64" name="Google Shape;764;p41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5" name="Google Shape;765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66" name="Google Shape;766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767" name="Google Shape;767;p41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68" name="Google Shape;768;p41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769" name="Google Shape;769;p41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70" name="Google Shape;770;p41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771" name="Google Shape;771;p41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72" name="Google Shape;772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73" name="Google Shape;773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74" name="Google Shape;774;p41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75" name="Google Shape;775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76" name="Google Shape;776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77" name="Google Shape;777;p41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78" name="Google Shape;778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79" name="Google Shape;779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80" name="Google Shape;780;p41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81" name="Google Shape;781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82" name="Google Shape;782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83" name="Google Shape;783;p41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84" name="Google Shape;784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85" name="Google Shape;785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86" name="Google Shape;786;p41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87" name="Google Shape;787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88" name="Google Shape;788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89" name="Google Shape;789;p41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90" name="Google Shape;790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91" name="Google Shape;791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92" name="Google Shape;792;p41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93" name="Google Shape;793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94" name="Google Shape;794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95" name="Google Shape;795;p41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96" name="Google Shape;796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97" name="Google Shape;797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98" name="Google Shape;798;p41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799" name="Google Shape;799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00" name="Google Shape;800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01" name="Google Shape;801;p41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02" name="Google Shape;802;p4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03" name="Google Shape;803;p4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804" name="Google Shape;804;p41"/>
          <p:cNvSpPr txBox="1">
            <a:spLocks noGrp="1"/>
          </p:cNvSpPr>
          <p:nvPr>
            <p:ph type="body" idx="2"/>
          </p:nvPr>
        </p:nvSpPr>
        <p:spPr>
          <a:xfrm>
            <a:off x="607059" y="3289385"/>
            <a:ext cx="10968916" cy="267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5" name="Google Shape;805;p41"/>
          <p:cNvSpPr>
            <a:spLocks noGrp="1"/>
          </p:cNvSpPr>
          <p:nvPr>
            <p:ph type="pic" idx="3"/>
          </p:nvPr>
        </p:nvSpPr>
        <p:spPr>
          <a:xfrm>
            <a:off x="1" y="3709988"/>
            <a:ext cx="12192000" cy="3148012"/>
          </a:xfrm>
          <a:prstGeom prst="rect">
            <a:avLst/>
          </a:prstGeom>
          <a:noFill/>
          <a:ln>
            <a:noFill/>
          </a:ln>
        </p:spPr>
      </p:sp>
      <p:pic>
        <p:nvPicPr>
          <p:cNvPr id="806" name="Google Shape;806;p41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9360" y="406400"/>
            <a:ext cx="3200400" cy="8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41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0112" y="411480"/>
            <a:ext cx="1773936" cy="574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2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3200" b="1" i="0" cap="none">
                <a:solidFill>
                  <a:srgbClr val="313C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42"/>
          <p:cNvSpPr txBox="1">
            <a:spLocks noGrp="1"/>
          </p:cNvSpPr>
          <p:nvPr>
            <p:ph type="body" idx="1"/>
          </p:nvPr>
        </p:nvSpPr>
        <p:spPr>
          <a:xfrm>
            <a:off x="573616" y="1600201"/>
            <a:ext cx="11008784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828800" lvl="3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1" name="Google Shape;811;p42"/>
          <p:cNvSpPr txBox="1">
            <a:spLocks noGrp="1"/>
          </p:cNvSpPr>
          <p:nvPr>
            <p:ph type="body" idx="2"/>
          </p:nvPr>
        </p:nvSpPr>
        <p:spPr>
          <a:xfrm>
            <a:off x="576072" y="1055688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2" name="Google Shape;812;p42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42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42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hite">
  <p:cSld name="Section Header White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3"/>
          <p:cNvSpPr txBox="1"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43"/>
          <p:cNvSpPr txBox="1"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0" i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C8F"/>
                </a:solidFill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C8F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C8F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C8F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sp>
        <p:nvSpPr>
          <p:cNvPr id="818" name="Google Shape;818;p43"/>
          <p:cNvSpPr txBox="1">
            <a:spLocks noGrp="1"/>
          </p:cNvSpPr>
          <p:nvPr>
            <p:ph type="body" idx="2"/>
          </p:nvPr>
        </p:nvSpPr>
        <p:spPr>
          <a:xfrm>
            <a:off x="576072" y="5083895"/>
            <a:ext cx="10963079" cy="126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87972" algn="l">
              <a:spcBef>
                <a:spcPts val="400"/>
              </a:spcBef>
              <a:spcAft>
                <a:spcPts val="0"/>
              </a:spcAft>
              <a:buSzPts val="935"/>
              <a:buChar char="•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87972" algn="l">
              <a:spcBef>
                <a:spcPts val="400"/>
              </a:spcBef>
              <a:spcAft>
                <a:spcPts val="0"/>
              </a:spcAft>
              <a:buSzPts val="935"/>
              <a:buChar char="–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spcBef>
                <a:spcPts val="220"/>
              </a:spcBef>
              <a:spcAft>
                <a:spcPts val="0"/>
              </a:spcAft>
              <a:buSzPts val="1100"/>
              <a:buChar char="»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19" name="Google Shape;819;p43"/>
          <p:cNvCxnSpPr/>
          <p:nvPr/>
        </p:nvCxnSpPr>
        <p:spPr>
          <a:xfrm>
            <a:off x="614460" y="4931494"/>
            <a:ext cx="109630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0" name="Google Shape;820;p43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4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4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4"/>
          <p:cNvSpPr txBox="1">
            <a:spLocks noGrp="1"/>
          </p:cNvSpPr>
          <p:nvPr>
            <p:ph type="body" idx="1"/>
          </p:nvPr>
        </p:nvSpPr>
        <p:spPr>
          <a:xfrm>
            <a:off x="576072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5" name="Google Shape;825;p4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6" name="Google Shape;826;p44"/>
          <p:cNvSpPr txBox="1"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44"/>
          <p:cNvSpPr txBox="1">
            <a:spLocks noGrp="1"/>
          </p:cNvSpPr>
          <p:nvPr>
            <p:ph type="body" idx="3"/>
          </p:nvPr>
        </p:nvSpPr>
        <p:spPr>
          <a:xfrm>
            <a:off x="576072" y="10556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8" name="Google Shape;828;p44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44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44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5"/>
          <p:cNvSpPr txBox="1"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3" name="Google Shape;833;p45"/>
          <p:cNvSpPr txBox="1">
            <a:spLocks noGrp="1"/>
          </p:cNvSpPr>
          <p:nvPr>
            <p:ph type="body" idx="2"/>
          </p:nvPr>
        </p:nvSpPr>
        <p:spPr>
          <a:xfrm>
            <a:off x="57607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»"/>
              <a:defRPr sz="18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34" name="Google Shape;834;p4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5" name="Google Shape;835;p4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»"/>
              <a:defRPr sz="18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36" name="Google Shape;836;p45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45"/>
          <p:cNvSpPr txBox="1">
            <a:spLocks noGrp="1"/>
          </p:cNvSpPr>
          <p:nvPr>
            <p:ph type="body" idx="5"/>
          </p:nvPr>
        </p:nvSpPr>
        <p:spPr>
          <a:xfrm>
            <a:off x="576071" y="10556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8" name="Google Shape;838;p45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4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4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tent">
  <p:cSld name="3 Conten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46"/>
          <p:cNvSpPr txBox="1">
            <a:spLocks noGrp="1"/>
          </p:cNvSpPr>
          <p:nvPr>
            <p:ph type="body" idx="1"/>
          </p:nvPr>
        </p:nvSpPr>
        <p:spPr>
          <a:xfrm>
            <a:off x="576072" y="1816102"/>
            <a:ext cx="3520837" cy="426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3" name="Google Shape;843;p46"/>
          <p:cNvSpPr txBox="1">
            <a:spLocks noGrp="1"/>
          </p:cNvSpPr>
          <p:nvPr>
            <p:ph type="body" idx="2"/>
          </p:nvPr>
        </p:nvSpPr>
        <p:spPr>
          <a:xfrm>
            <a:off x="4329867" y="1816102"/>
            <a:ext cx="3520837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4" name="Google Shape;844;p46"/>
          <p:cNvSpPr txBox="1">
            <a:spLocks noGrp="1"/>
          </p:cNvSpPr>
          <p:nvPr>
            <p:ph type="body" idx="3"/>
          </p:nvPr>
        </p:nvSpPr>
        <p:spPr>
          <a:xfrm>
            <a:off x="8058383" y="1816102"/>
            <a:ext cx="3520837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45" name="Google Shape;845;p46"/>
          <p:cNvCxnSpPr/>
          <p:nvPr/>
        </p:nvCxnSpPr>
        <p:spPr>
          <a:xfrm>
            <a:off x="610308" y="6873248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46" name="Google Shape;846;p46"/>
          <p:cNvCxnSpPr/>
          <p:nvPr/>
        </p:nvCxnSpPr>
        <p:spPr>
          <a:xfrm>
            <a:off x="11579225" y="6873248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847" name="Google Shape;847;p46"/>
          <p:cNvGrpSpPr/>
          <p:nvPr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848" name="Google Shape;848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49" name="Google Shape;849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50" name="Google Shape;850;p46"/>
          <p:cNvGrpSpPr/>
          <p:nvPr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851" name="Google Shape;851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52" name="Google Shape;852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53" name="Google Shape;853;p46"/>
          <p:cNvGrpSpPr/>
          <p:nvPr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854" name="Google Shape;854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55" name="Google Shape;855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56" name="Google Shape;856;p46"/>
          <p:cNvGrpSpPr/>
          <p:nvPr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857" name="Google Shape;857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58" name="Google Shape;858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59" name="Google Shape;859;p46"/>
          <p:cNvGrpSpPr/>
          <p:nvPr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860" name="Google Shape;860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61" name="Google Shape;861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62" name="Google Shape;862;p46"/>
          <p:cNvGrpSpPr/>
          <p:nvPr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863" name="Google Shape;863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64" name="Google Shape;864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65" name="Google Shape;865;p46"/>
          <p:cNvGrpSpPr/>
          <p:nvPr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866" name="Google Shape;866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67" name="Google Shape;867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68" name="Google Shape;868;p46"/>
          <p:cNvGrpSpPr/>
          <p:nvPr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869" name="Google Shape;869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70" name="Google Shape;870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71" name="Google Shape;871;p46"/>
          <p:cNvGrpSpPr/>
          <p:nvPr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872" name="Google Shape;872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73" name="Google Shape;873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74" name="Google Shape;874;p46"/>
          <p:cNvGrpSpPr/>
          <p:nvPr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875" name="Google Shape;875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76" name="Google Shape;876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77" name="Google Shape;877;p46"/>
          <p:cNvGrpSpPr/>
          <p:nvPr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878" name="Google Shape;878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79" name="Google Shape;879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880" name="Google Shape;880;p46"/>
          <p:cNvCxnSpPr/>
          <p:nvPr/>
        </p:nvCxnSpPr>
        <p:spPr>
          <a:xfrm>
            <a:off x="-120356" y="372597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881" name="Google Shape;881;p46"/>
          <p:cNvGrpSpPr/>
          <p:nvPr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882" name="Google Shape;882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83" name="Google Shape;883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84" name="Google Shape;884;p46"/>
          <p:cNvGrpSpPr/>
          <p:nvPr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885" name="Google Shape;885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86" name="Google Shape;886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87" name="Google Shape;887;p46"/>
          <p:cNvGrpSpPr/>
          <p:nvPr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888" name="Google Shape;888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89" name="Google Shape;889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90" name="Google Shape;890;p46"/>
          <p:cNvGrpSpPr/>
          <p:nvPr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891" name="Google Shape;891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92" name="Google Shape;892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93" name="Google Shape;893;p46"/>
          <p:cNvGrpSpPr/>
          <p:nvPr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894" name="Google Shape;894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95" name="Google Shape;895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96" name="Google Shape;896;p46"/>
          <p:cNvGrpSpPr/>
          <p:nvPr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897" name="Google Shape;897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98" name="Google Shape;898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99" name="Google Shape;899;p46"/>
          <p:cNvGrpSpPr/>
          <p:nvPr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900" name="Google Shape;900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01" name="Google Shape;901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02" name="Google Shape;902;p46"/>
          <p:cNvGrpSpPr/>
          <p:nvPr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903" name="Google Shape;903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04" name="Google Shape;904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05" name="Google Shape;905;p46"/>
          <p:cNvGrpSpPr/>
          <p:nvPr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906" name="Google Shape;906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07" name="Google Shape;907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08" name="Google Shape;908;p46"/>
          <p:cNvGrpSpPr/>
          <p:nvPr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909" name="Google Shape;909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10" name="Google Shape;910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11" name="Google Shape;911;p46"/>
          <p:cNvGrpSpPr/>
          <p:nvPr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912" name="Google Shape;912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13" name="Google Shape;913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914" name="Google Shape;914;p46"/>
          <p:cNvCxnSpPr/>
          <p:nvPr/>
        </p:nvCxnSpPr>
        <p:spPr>
          <a:xfrm>
            <a:off x="-120356" y="6317802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915" name="Google Shape;915;p46"/>
          <p:cNvCxnSpPr/>
          <p:nvPr/>
        </p:nvCxnSpPr>
        <p:spPr>
          <a:xfrm>
            <a:off x="12303388" y="372597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916" name="Google Shape;916;p46"/>
          <p:cNvGrpSpPr/>
          <p:nvPr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917" name="Google Shape;917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18" name="Google Shape;918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19" name="Google Shape;919;p46"/>
          <p:cNvGrpSpPr/>
          <p:nvPr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920" name="Google Shape;920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21" name="Google Shape;921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22" name="Google Shape;922;p46"/>
          <p:cNvGrpSpPr/>
          <p:nvPr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923" name="Google Shape;923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24" name="Google Shape;924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25" name="Google Shape;925;p46"/>
          <p:cNvGrpSpPr/>
          <p:nvPr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926" name="Google Shape;926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27" name="Google Shape;927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28" name="Google Shape;928;p46"/>
          <p:cNvGrpSpPr/>
          <p:nvPr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929" name="Google Shape;929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30" name="Google Shape;930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31" name="Google Shape;931;p46"/>
          <p:cNvGrpSpPr/>
          <p:nvPr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932" name="Google Shape;932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33" name="Google Shape;933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34" name="Google Shape;934;p46"/>
          <p:cNvGrpSpPr/>
          <p:nvPr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935" name="Google Shape;935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36" name="Google Shape;936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37" name="Google Shape;937;p46"/>
          <p:cNvGrpSpPr/>
          <p:nvPr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938" name="Google Shape;938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39" name="Google Shape;939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40" name="Google Shape;940;p46"/>
          <p:cNvGrpSpPr/>
          <p:nvPr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941" name="Google Shape;941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42" name="Google Shape;942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43" name="Google Shape;943;p46"/>
          <p:cNvGrpSpPr/>
          <p:nvPr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944" name="Google Shape;944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45" name="Google Shape;945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46" name="Google Shape;946;p46"/>
          <p:cNvGrpSpPr/>
          <p:nvPr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947" name="Google Shape;947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48" name="Google Shape;948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949" name="Google Shape;949;p46"/>
          <p:cNvCxnSpPr/>
          <p:nvPr/>
        </p:nvCxnSpPr>
        <p:spPr>
          <a:xfrm>
            <a:off x="12303388" y="6317802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950" name="Google Shape;950;p46"/>
          <p:cNvCxnSpPr/>
          <p:nvPr/>
        </p:nvCxnSpPr>
        <p:spPr>
          <a:xfrm>
            <a:off x="610308" y="-141165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951" name="Google Shape;951;p46"/>
          <p:cNvCxnSpPr/>
          <p:nvPr/>
        </p:nvCxnSpPr>
        <p:spPr>
          <a:xfrm>
            <a:off x="11579225" y="-141165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952" name="Google Shape;952;p46"/>
          <p:cNvGrpSpPr/>
          <p:nvPr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953" name="Google Shape;953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54" name="Google Shape;954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55" name="Google Shape;955;p46"/>
          <p:cNvGrpSpPr/>
          <p:nvPr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956" name="Google Shape;956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57" name="Google Shape;957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58" name="Google Shape;958;p46"/>
          <p:cNvGrpSpPr/>
          <p:nvPr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959" name="Google Shape;959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60" name="Google Shape;960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61" name="Google Shape;961;p46"/>
          <p:cNvGrpSpPr/>
          <p:nvPr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962" name="Google Shape;962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63" name="Google Shape;963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64" name="Google Shape;964;p46"/>
          <p:cNvGrpSpPr/>
          <p:nvPr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965" name="Google Shape;965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66" name="Google Shape;966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67" name="Google Shape;967;p46"/>
          <p:cNvGrpSpPr/>
          <p:nvPr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968" name="Google Shape;968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69" name="Google Shape;969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70" name="Google Shape;970;p46"/>
          <p:cNvGrpSpPr/>
          <p:nvPr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971" name="Google Shape;971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72" name="Google Shape;972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73" name="Google Shape;973;p46"/>
          <p:cNvGrpSpPr/>
          <p:nvPr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974" name="Google Shape;974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75" name="Google Shape;975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76" name="Google Shape;976;p46"/>
          <p:cNvGrpSpPr/>
          <p:nvPr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977" name="Google Shape;977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78" name="Google Shape;978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79" name="Google Shape;979;p46"/>
          <p:cNvGrpSpPr/>
          <p:nvPr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980" name="Google Shape;980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81" name="Google Shape;981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982" name="Google Shape;982;p46"/>
          <p:cNvGrpSpPr/>
          <p:nvPr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983" name="Google Shape;983;p46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984" name="Google Shape;984;p46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985" name="Google Shape;985;p46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46"/>
          <p:cNvSpPr txBox="1">
            <a:spLocks noGrp="1"/>
          </p:cNvSpPr>
          <p:nvPr>
            <p:ph type="body" idx="4"/>
          </p:nvPr>
        </p:nvSpPr>
        <p:spPr>
          <a:xfrm>
            <a:off x="576072" y="10556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7" name="Google Shape;987;p46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46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p46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ntent">
  <p:cSld name="4 Content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47"/>
          <p:cNvSpPr txBox="1">
            <a:spLocks noGrp="1"/>
          </p:cNvSpPr>
          <p:nvPr>
            <p:ph type="body" idx="1"/>
          </p:nvPr>
        </p:nvSpPr>
        <p:spPr>
          <a:xfrm>
            <a:off x="576072" y="1828800"/>
            <a:ext cx="2589828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2" name="Google Shape;992;p47"/>
          <p:cNvSpPr txBox="1">
            <a:spLocks noGrp="1"/>
          </p:cNvSpPr>
          <p:nvPr>
            <p:ph type="body" idx="2"/>
          </p:nvPr>
        </p:nvSpPr>
        <p:spPr>
          <a:xfrm>
            <a:off x="3381572" y="1828800"/>
            <a:ext cx="2589828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3" name="Google Shape;993;p47"/>
          <p:cNvSpPr txBox="1">
            <a:spLocks noGrp="1"/>
          </p:cNvSpPr>
          <p:nvPr>
            <p:ph type="body" idx="3"/>
          </p:nvPr>
        </p:nvSpPr>
        <p:spPr>
          <a:xfrm>
            <a:off x="6187072" y="1828800"/>
            <a:ext cx="2589828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4" name="Google Shape;994;p47"/>
          <p:cNvSpPr txBox="1">
            <a:spLocks noGrp="1"/>
          </p:cNvSpPr>
          <p:nvPr>
            <p:ph type="body" idx="4"/>
          </p:nvPr>
        </p:nvSpPr>
        <p:spPr>
          <a:xfrm>
            <a:off x="8992573" y="1828800"/>
            <a:ext cx="2589828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95" name="Google Shape;995;p47"/>
          <p:cNvGrpSpPr/>
          <p:nvPr/>
        </p:nvGrpSpPr>
        <p:grpSpPr>
          <a:xfrm>
            <a:off x="-201765" y="-141165"/>
            <a:ext cx="12586564" cy="7136527"/>
            <a:chOff x="-151324" y="-141165"/>
            <a:chExt cx="9439923" cy="7136527"/>
          </a:xfrm>
        </p:grpSpPr>
        <p:grpSp>
          <p:nvGrpSpPr>
            <p:cNvPr id="996" name="Google Shape;996;p47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997" name="Google Shape;997;p47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98" name="Google Shape;998;p47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99" name="Google Shape;999;p47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00" name="Google Shape;1000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1" name="Google Shape;1001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02" name="Google Shape;1002;p47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03" name="Google Shape;1003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4" name="Google Shape;1004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05" name="Google Shape;1005;p47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06" name="Google Shape;1006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7" name="Google Shape;1007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08" name="Google Shape;1008;p47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09" name="Google Shape;1009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0" name="Google Shape;1010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11" name="Google Shape;1011;p47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12" name="Google Shape;1012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3" name="Google Shape;1013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14" name="Google Shape;1014;p47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15" name="Google Shape;1015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6" name="Google Shape;1016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17" name="Google Shape;1017;p47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18" name="Google Shape;1018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9" name="Google Shape;1019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0" name="Google Shape;1020;p47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21" name="Google Shape;1021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2" name="Google Shape;1022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3" name="Google Shape;1023;p47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24" name="Google Shape;1024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5" name="Google Shape;1025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6" name="Google Shape;1026;p47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27" name="Google Shape;1027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8" name="Google Shape;1028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9" name="Google Shape;1029;p47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30" name="Google Shape;1030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1" name="Google Shape;1031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032" name="Google Shape;1032;p47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1033" name="Google Shape;1033;p47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34" name="Google Shape;1034;p47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5" name="Google Shape;1035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6" name="Google Shape;1036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37" name="Google Shape;1037;p47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8" name="Google Shape;1038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9" name="Google Shape;1039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0" name="Google Shape;1040;p47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1" name="Google Shape;1041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2" name="Google Shape;1042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3" name="Google Shape;1043;p47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4" name="Google Shape;1044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5" name="Google Shape;1045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6" name="Google Shape;1046;p47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7" name="Google Shape;1047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8" name="Google Shape;1048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9" name="Google Shape;1049;p47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0" name="Google Shape;1050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1" name="Google Shape;1051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2" name="Google Shape;1052;p47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3" name="Google Shape;1053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4" name="Google Shape;1054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5" name="Google Shape;1055;p47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6" name="Google Shape;1056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7" name="Google Shape;1057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8" name="Google Shape;1058;p47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9" name="Google Shape;1059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0" name="Google Shape;1060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61" name="Google Shape;1061;p47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2" name="Google Shape;1062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3" name="Google Shape;1063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64" name="Google Shape;1064;p47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5" name="Google Shape;1065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6" name="Google Shape;1066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067" name="Google Shape;1067;p47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68" name="Google Shape;1068;p47"/>
            <p:cNvGrpSpPr/>
            <p:nvPr/>
          </p:nvGrpSpPr>
          <p:grpSpPr>
            <a:xfrm>
              <a:off x="916648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1069" name="Google Shape;1069;p47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70" name="Google Shape;1070;p47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1" name="Google Shape;1071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2" name="Google Shape;1072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73" name="Google Shape;1073;p47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4" name="Google Shape;1074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5" name="Google Shape;1075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76" name="Google Shape;1076;p47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7" name="Google Shape;1077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8" name="Google Shape;1078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79" name="Google Shape;1079;p47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0" name="Google Shape;1080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1" name="Google Shape;1081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2" name="Google Shape;1082;p47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3" name="Google Shape;1083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4" name="Google Shape;1084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5" name="Google Shape;1085;p47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6" name="Google Shape;1086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7" name="Google Shape;1087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8" name="Google Shape;1088;p47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9" name="Google Shape;1089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0" name="Google Shape;1090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91" name="Google Shape;1091;p47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2" name="Google Shape;1092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3" name="Google Shape;1093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94" name="Google Shape;1094;p47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5" name="Google Shape;1095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6" name="Google Shape;1096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97" name="Google Shape;1097;p47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8" name="Google Shape;1098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9" name="Google Shape;1099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00" name="Google Shape;1100;p47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1" name="Google Shape;1101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2" name="Google Shape;1102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103" name="Google Shape;1103;p47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104" name="Google Shape;1104;p47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105" name="Google Shape;1105;p47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06" name="Google Shape;1106;p47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07" name="Google Shape;1107;p47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08" name="Google Shape;1108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9" name="Google Shape;1109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10" name="Google Shape;1110;p47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11" name="Google Shape;1111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12" name="Google Shape;1112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13" name="Google Shape;1113;p47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14" name="Google Shape;1114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15" name="Google Shape;1115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16" name="Google Shape;1116;p47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17" name="Google Shape;1117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18" name="Google Shape;1118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19" name="Google Shape;1119;p47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0" name="Google Shape;1120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1" name="Google Shape;1121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22" name="Google Shape;1122;p47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3" name="Google Shape;1123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4" name="Google Shape;1124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25" name="Google Shape;1125;p47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6" name="Google Shape;1126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7" name="Google Shape;1127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28" name="Google Shape;1128;p47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9" name="Google Shape;1129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0" name="Google Shape;1130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31" name="Google Shape;1131;p47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2" name="Google Shape;1132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3" name="Google Shape;1133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34" name="Google Shape;1134;p47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5" name="Google Shape;1135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6" name="Google Shape;1136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37" name="Google Shape;1137;p47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38" name="Google Shape;1138;p47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9" name="Google Shape;1139;p47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140" name="Google Shape;1140;p47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p47"/>
          <p:cNvSpPr txBox="1">
            <a:spLocks noGrp="1"/>
          </p:cNvSpPr>
          <p:nvPr>
            <p:ph type="body" idx="5"/>
          </p:nvPr>
        </p:nvSpPr>
        <p:spPr>
          <a:xfrm>
            <a:off x="576072" y="10556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2" name="Google Shape;1142;p47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47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47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b of future">
  <p:cSld name="1_lab of future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0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spcBef>
                <a:spcPts val="6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ntent">
  <p:cSld name="5 Content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48"/>
          <p:cNvSpPr txBox="1">
            <a:spLocks noGrp="1"/>
          </p:cNvSpPr>
          <p:nvPr>
            <p:ph type="body" idx="1"/>
          </p:nvPr>
        </p:nvSpPr>
        <p:spPr>
          <a:xfrm>
            <a:off x="576072" y="1828800"/>
            <a:ext cx="2031223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7" name="Google Shape;1147;p48"/>
          <p:cNvSpPr txBox="1">
            <a:spLocks noGrp="1"/>
          </p:cNvSpPr>
          <p:nvPr>
            <p:ph type="body" idx="2"/>
          </p:nvPr>
        </p:nvSpPr>
        <p:spPr>
          <a:xfrm>
            <a:off x="2819055" y="1828800"/>
            <a:ext cx="2031223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8" name="Google Shape;1148;p48"/>
          <p:cNvSpPr txBox="1">
            <a:spLocks noGrp="1"/>
          </p:cNvSpPr>
          <p:nvPr>
            <p:ph type="body" idx="3"/>
          </p:nvPr>
        </p:nvSpPr>
        <p:spPr>
          <a:xfrm>
            <a:off x="5062038" y="1828800"/>
            <a:ext cx="2031223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9" name="Google Shape;1149;p48"/>
          <p:cNvSpPr txBox="1">
            <a:spLocks noGrp="1"/>
          </p:cNvSpPr>
          <p:nvPr>
            <p:ph type="body" idx="4"/>
          </p:nvPr>
        </p:nvSpPr>
        <p:spPr>
          <a:xfrm>
            <a:off x="7305021" y="1828800"/>
            <a:ext cx="2031223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0" name="Google Shape;1150;p48"/>
          <p:cNvSpPr txBox="1">
            <a:spLocks noGrp="1"/>
          </p:cNvSpPr>
          <p:nvPr>
            <p:ph type="body" idx="5"/>
          </p:nvPr>
        </p:nvSpPr>
        <p:spPr>
          <a:xfrm>
            <a:off x="9548003" y="1828800"/>
            <a:ext cx="2031223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51" name="Google Shape;1151;p48"/>
          <p:cNvGrpSpPr/>
          <p:nvPr/>
        </p:nvGrpSpPr>
        <p:grpSpPr>
          <a:xfrm>
            <a:off x="-201765" y="-141165"/>
            <a:ext cx="12586564" cy="7136527"/>
            <a:chOff x="-151324" y="-141165"/>
            <a:chExt cx="9439923" cy="7136527"/>
          </a:xfrm>
        </p:grpSpPr>
        <p:grpSp>
          <p:nvGrpSpPr>
            <p:cNvPr id="1152" name="Google Shape;1152;p48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53" name="Google Shape;1153;p48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54" name="Google Shape;1154;p48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55" name="Google Shape;1155;p48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56" name="Google Shape;1156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57" name="Google Shape;1157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58" name="Google Shape;1158;p48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59" name="Google Shape;1159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0" name="Google Shape;1160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61" name="Google Shape;1161;p48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62" name="Google Shape;1162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3" name="Google Shape;1163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64" name="Google Shape;1164;p48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65" name="Google Shape;1165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6" name="Google Shape;1166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67" name="Google Shape;1167;p48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68" name="Google Shape;1168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9" name="Google Shape;1169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0" name="Google Shape;1170;p48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71" name="Google Shape;1171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2" name="Google Shape;1172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3" name="Google Shape;1173;p48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74" name="Google Shape;1174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5" name="Google Shape;1175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6" name="Google Shape;1176;p48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77" name="Google Shape;1177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8" name="Google Shape;1178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9" name="Google Shape;1179;p48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80" name="Google Shape;1180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1" name="Google Shape;1181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82" name="Google Shape;1182;p48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83" name="Google Shape;1183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4" name="Google Shape;1184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85" name="Google Shape;1185;p48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86" name="Google Shape;1186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7" name="Google Shape;1187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188" name="Google Shape;1188;p48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1189" name="Google Shape;1189;p48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90" name="Google Shape;1190;p48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1" name="Google Shape;1191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2" name="Google Shape;1192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93" name="Google Shape;1193;p48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4" name="Google Shape;1194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5" name="Google Shape;1195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96" name="Google Shape;1196;p48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7" name="Google Shape;1197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8" name="Google Shape;1198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99" name="Google Shape;1199;p48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0" name="Google Shape;1200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01" name="Google Shape;1201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2" name="Google Shape;1202;p48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3" name="Google Shape;1203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04" name="Google Shape;1204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5" name="Google Shape;1205;p48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6" name="Google Shape;1206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07" name="Google Shape;1207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8" name="Google Shape;1208;p48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9" name="Google Shape;1209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10" name="Google Shape;1210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11" name="Google Shape;1211;p48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2" name="Google Shape;1212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13" name="Google Shape;1213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14" name="Google Shape;1214;p48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5" name="Google Shape;1215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16" name="Google Shape;1216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17" name="Google Shape;1217;p48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8" name="Google Shape;1218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19" name="Google Shape;1219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20" name="Google Shape;1220;p48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21" name="Google Shape;1221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22" name="Google Shape;1222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223" name="Google Shape;1223;p48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24" name="Google Shape;1224;p48"/>
            <p:cNvGrpSpPr/>
            <p:nvPr/>
          </p:nvGrpSpPr>
          <p:grpSpPr>
            <a:xfrm>
              <a:off x="916648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1225" name="Google Shape;1225;p48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26" name="Google Shape;1226;p48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27" name="Google Shape;1227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28" name="Google Shape;1228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29" name="Google Shape;1229;p48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30" name="Google Shape;1230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31" name="Google Shape;1231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32" name="Google Shape;1232;p48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33" name="Google Shape;1233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34" name="Google Shape;1234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35" name="Google Shape;1235;p48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36" name="Google Shape;1236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37" name="Google Shape;1237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38" name="Google Shape;1238;p48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39" name="Google Shape;1239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0" name="Google Shape;1240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41" name="Google Shape;1241;p48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42" name="Google Shape;1242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3" name="Google Shape;1243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44" name="Google Shape;1244;p48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45" name="Google Shape;1245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6" name="Google Shape;1246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47" name="Google Shape;1247;p48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48" name="Google Shape;1248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9" name="Google Shape;1249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0" name="Google Shape;1250;p48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51" name="Google Shape;1251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52" name="Google Shape;1252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3" name="Google Shape;1253;p48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54" name="Google Shape;1254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55" name="Google Shape;1255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6" name="Google Shape;1256;p48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57" name="Google Shape;1257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58" name="Google Shape;1258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259" name="Google Shape;1259;p48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60" name="Google Shape;1260;p48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61" name="Google Shape;1261;p48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62" name="Google Shape;1262;p48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63" name="Google Shape;1263;p48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64" name="Google Shape;1264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5" name="Google Shape;1265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66" name="Google Shape;1266;p48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67" name="Google Shape;1267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8" name="Google Shape;1268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69" name="Google Shape;1269;p48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70" name="Google Shape;1270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71" name="Google Shape;1271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2" name="Google Shape;1272;p48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73" name="Google Shape;1273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74" name="Google Shape;1274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5" name="Google Shape;1275;p48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76" name="Google Shape;1276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77" name="Google Shape;1277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8" name="Google Shape;1278;p48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79" name="Google Shape;1279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80" name="Google Shape;1280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81" name="Google Shape;1281;p48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82" name="Google Shape;1282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83" name="Google Shape;1283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84" name="Google Shape;1284;p48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85" name="Google Shape;1285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86" name="Google Shape;1286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87" name="Google Shape;1287;p48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88" name="Google Shape;1288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89" name="Google Shape;1289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90" name="Google Shape;1290;p48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91" name="Google Shape;1291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92" name="Google Shape;1292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93" name="Google Shape;1293;p48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94" name="Google Shape;1294;p4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95" name="Google Shape;1295;p4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296" name="Google Shape;1296;p48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48"/>
          <p:cNvSpPr txBox="1">
            <a:spLocks noGrp="1"/>
          </p:cNvSpPr>
          <p:nvPr>
            <p:ph type="body" idx="6"/>
          </p:nvPr>
        </p:nvSpPr>
        <p:spPr>
          <a:xfrm>
            <a:off x="576072" y="10556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8" name="Google Shape;1298;p48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48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48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Left" type="objTx">
  <p:cSld name="OBJECT_WITH_CAPTION_TEXT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49"/>
          <p:cNvSpPr txBox="1"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4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 sz="2000"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 sz="2000"/>
            </a:lvl3pPr>
            <a:lvl4pPr marL="1828800" lvl="3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 sz="20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»"/>
              <a:defRPr sz="16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04" name="Google Shape;1304;p49"/>
          <p:cNvSpPr txBox="1">
            <a:spLocks noGrp="1"/>
          </p:cNvSpPr>
          <p:nvPr>
            <p:ph type="body" idx="2"/>
          </p:nvPr>
        </p:nvSpPr>
        <p:spPr>
          <a:xfrm>
            <a:off x="576072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05" name="Google Shape;1305;p49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49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49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Right">
  <p:cSld name="Content with Caption Right"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50"/>
          <p:cNvSpPr txBox="1">
            <a:spLocks noGrp="1"/>
          </p:cNvSpPr>
          <p:nvPr>
            <p:ph type="body" idx="1"/>
          </p:nvPr>
        </p:nvSpPr>
        <p:spPr>
          <a:xfrm>
            <a:off x="576072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 sz="2000"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 sz="2000"/>
            </a:lvl3pPr>
            <a:lvl4pPr marL="1828800" lvl="3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10" name="Google Shape;1310;p50"/>
          <p:cNvSpPr txBox="1">
            <a:spLocks noGrp="1"/>
          </p:cNvSpPr>
          <p:nvPr>
            <p:ph type="body" idx="2"/>
          </p:nvPr>
        </p:nvSpPr>
        <p:spPr>
          <a:xfrm>
            <a:off x="7574882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11" name="Google Shape;1311;p50"/>
          <p:cNvSpPr txBox="1"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50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50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50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3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32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2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Color">
  <p:cSld name="Section Header Color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 txBox="1"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33"/>
          <p:cNvSpPr txBox="1"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0" i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C8F"/>
                </a:solidFill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C8F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C8F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C8F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33"/>
          <p:cNvSpPr txBox="1">
            <a:spLocks noGrp="1"/>
          </p:cNvSpPr>
          <p:nvPr>
            <p:ph type="body" idx="2"/>
          </p:nvPr>
        </p:nvSpPr>
        <p:spPr>
          <a:xfrm>
            <a:off x="576072" y="5029200"/>
            <a:ext cx="10972091" cy="126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87972" algn="l">
              <a:spcBef>
                <a:spcPts val="400"/>
              </a:spcBef>
              <a:spcAft>
                <a:spcPts val="0"/>
              </a:spcAft>
              <a:buSzPts val="935"/>
              <a:buChar char="•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87972" algn="l">
              <a:spcBef>
                <a:spcPts val="400"/>
              </a:spcBef>
              <a:spcAft>
                <a:spcPts val="0"/>
              </a:spcAft>
              <a:buSzPts val="935"/>
              <a:buChar char="–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spcBef>
                <a:spcPts val="220"/>
              </a:spcBef>
              <a:spcAft>
                <a:spcPts val="0"/>
              </a:spcAft>
              <a:buSzPts val="1100"/>
              <a:buChar char="»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33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3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0" cy="572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D8D8D8"/>
                </a:solidFill>
              </a:defRPr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>
                <a:solidFill>
                  <a:srgbClr val="D8D8D8"/>
                </a:solidFill>
              </a:defRPr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SzPts val="1700"/>
              <a:buChar char="•"/>
              <a:defRPr>
                <a:solidFill>
                  <a:srgbClr val="D8D8D8"/>
                </a:solidFill>
              </a:defRPr>
            </a:lvl3pPr>
            <a:lvl4pPr marL="1828800" lvl="3" indent="-336550" algn="l">
              <a:spcBef>
                <a:spcPts val="400"/>
              </a:spcBef>
              <a:spcAft>
                <a:spcPts val="0"/>
              </a:spcAft>
              <a:buSzPts val="1700"/>
              <a:buChar char="–"/>
              <a:defRPr>
                <a:solidFill>
                  <a:srgbClr val="D8D8D8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»"/>
              <a:defRPr>
                <a:solidFill>
                  <a:srgbClr val="D8D8D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"/>
          <p:cNvSpPr txBox="1"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35"/>
          <p:cNvSpPr txBox="1">
            <a:spLocks noGrp="1"/>
          </p:cNvSpPr>
          <p:nvPr>
            <p:ph type="body" idx="1"/>
          </p:nvPr>
        </p:nvSpPr>
        <p:spPr>
          <a:xfrm>
            <a:off x="576072" y="1600201"/>
            <a:ext cx="10972800" cy="450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38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3655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35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3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ab of future">
  <p:cSld name="3_lab of future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6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sz="2400" b="1"/>
            </a:lvl1pPr>
            <a:lvl2pPr marL="914400" lvl="1" indent="-3810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1371600" lvl="2" indent="-336550" algn="l">
              <a:spcBef>
                <a:spcPts val="600"/>
              </a:spcBef>
              <a:spcAft>
                <a:spcPts val="0"/>
              </a:spcAft>
              <a:buSzPts val="1700"/>
              <a:buFont typeface="Arial"/>
              <a:buChar char="•"/>
              <a:defRPr sz="2000">
                <a:solidFill>
                  <a:srgbClr val="000000"/>
                </a:solidFill>
              </a:defRPr>
            </a:lvl3pPr>
            <a:lvl4pPr marL="1828800" lvl="3" indent="-336550" algn="l">
              <a:spcBef>
                <a:spcPts val="600"/>
              </a:spcBef>
              <a:spcAft>
                <a:spcPts val="0"/>
              </a:spcAft>
              <a:buSzPts val="1700"/>
              <a:buFont typeface="Arial"/>
              <a:buChar char="•"/>
              <a:defRPr sz="2000">
                <a:solidFill>
                  <a:srgbClr val="000000"/>
                </a:solidFill>
              </a:defRPr>
            </a:lvl4pPr>
            <a:lvl5pPr marL="2286000" lvl="4" indent="-355600" algn="l"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 txBox="1">
            <a:spLocks noGrp="1"/>
          </p:cNvSpPr>
          <p:nvPr>
            <p:ph type="title"/>
          </p:nvPr>
        </p:nvSpPr>
        <p:spPr>
          <a:xfrm>
            <a:off x="0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37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59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 b="1">
                <a:solidFill>
                  <a:srgbClr val="003B40"/>
                </a:solidFill>
              </a:defRPr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>
                <a:solidFill>
                  <a:srgbClr val="000000"/>
                </a:solidFill>
              </a:defRPr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  <a:defRPr>
                <a:solidFill>
                  <a:srgbClr val="000000"/>
                </a:solidFill>
              </a:defRPr>
            </a:lvl3pPr>
            <a:lvl4pPr marL="1828800" lvl="3" indent="-336550" algn="l">
              <a:spcBef>
                <a:spcPts val="400"/>
              </a:spcBef>
              <a:spcAft>
                <a:spcPts val="0"/>
              </a:spcAft>
              <a:buSzPts val="1700"/>
              <a:buFont typeface="Arial"/>
              <a:buChar char="•"/>
              <a:defRPr>
                <a:solidFill>
                  <a:srgbClr val="00000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" name="Google Shape;12;p28"/>
          <p:cNvGrpSpPr/>
          <p:nvPr/>
        </p:nvGrpSpPr>
        <p:grpSpPr>
          <a:xfrm>
            <a:off x="-201765" y="-141165"/>
            <a:ext cx="12586564" cy="7136527"/>
            <a:chOff x="-151324" y="-141165"/>
            <a:chExt cx="9439923" cy="7136527"/>
          </a:xfrm>
        </p:grpSpPr>
        <p:grpSp>
          <p:nvGrpSpPr>
            <p:cNvPr id="13" name="Google Shape;13;p28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4" name="Google Shape;14;p28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28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6" name="Google Shape;16;p28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" name="Google Shape;17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" name="Google Shape;18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" name="Google Shape;19;p28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" name="Google Shape;20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21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" name="Google Shape;22;p28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3" name="Google Shape;23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" name="Google Shape;24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" name="Google Shape;25;p28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Google Shape;26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" name="Google Shape;27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" name="Google Shape;28;p28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Google Shape;29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" name="Google Shape;30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1" name="Google Shape;31;p28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Google Shape;32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3" name="Google Shape;33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4" name="Google Shape;34;p28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Google Shape;35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" name="Google Shape;36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" name="Google Shape;37;p28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Google Shape;38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39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" name="Google Shape;40;p28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Google Shape;41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" name="Google Shape;42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3" name="Google Shape;43;p28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Google Shape;44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" name="Google Shape;45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" name="Google Shape;46;p28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" name="Google Shape;47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" name="Google Shape;48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49" name="Google Shape;49;p28"/>
            <p:cNvGrpSpPr/>
            <p:nvPr/>
          </p:nvGrpSpPr>
          <p:grpSpPr>
            <a:xfrm>
              <a:off x="-15132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50" name="Google Shape;50;p28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1" name="Google Shape;51;p28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2" name="Google Shape;52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" name="Google Shape;53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4" name="Google Shape;54;p28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" name="Google Shape;55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" name="Google Shape;56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7" name="Google Shape;57;p28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" name="Google Shape;58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" name="Google Shape;59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0" name="Google Shape;60;p28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Google Shape;61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" name="Google Shape;62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" name="Google Shape;63;p28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Google Shape;64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" name="Google Shape;65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6" name="Google Shape;66;p28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Google Shape;67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" name="Google Shape;68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9" name="Google Shape;69;p28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Google Shape;70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" name="Google Shape;71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2" name="Google Shape;72;p28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Google Shape;73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" name="Google Shape;74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" name="Google Shape;75;p28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Google Shape;76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7" name="Google Shape;77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8" name="Google Shape;78;p28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Google Shape;79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0" name="Google Shape;80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1" name="Google Shape;81;p28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Google Shape;82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3" name="Google Shape;83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84" name="Google Shape;84;p28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5" name="Google Shape;85;p28"/>
            <p:cNvGrpSpPr/>
            <p:nvPr/>
          </p:nvGrpSpPr>
          <p:grpSpPr>
            <a:xfrm>
              <a:off x="9166484" y="454006"/>
              <a:ext cx="122115" cy="5945205"/>
              <a:chOff x="-238874" y="454006"/>
              <a:chExt cx="122115" cy="5945205"/>
            </a:xfrm>
          </p:grpSpPr>
          <p:cxnSp>
            <p:nvCxnSpPr>
              <p:cNvPr id="86" name="Google Shape;86;p28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87" name="Google Shape;87;p28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8" name="Google Shape;88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9" name="Google Shape;89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0" name="Google Shape;90;p28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1" name="Google Shape;91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2" name="Google Shape;92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3" name="Google Shape;93;p28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4" name="Google Shape;94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5" name="Google Shape;95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6" name="Google Shape;96;p28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Google Shape;97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" name="Google Shape;98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" name="Google Shape;99;p28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Google Shape;100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" name="Google Shape;101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" name="Google Shape;102;p28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Google Shape;103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" name="Google Shape;104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" name="Google Shape;105;p28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Google Shape;106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" name="Google Shape;107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" name="Google Shape;108;p28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Google Shape;109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" name="Google Shape;110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1" name="Google Shape;111;p28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Google Shape;112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" name="Google Shape;113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4" name="Google Shape;114;p28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Google Shape;115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" name="Google Shape;116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" name="Google Shape;117;p28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Google Shape;118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" name="Google Shape;119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20" name="Google Shape;120;p28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1" name="Google Shape;121;p28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2" name="Google Shape;122;p28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3" name="Google Shape;123;p28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4" name="Google Shape;124;p28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" name="Google Shape;125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" name="Google Shape;126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" name="Google Shape;127;p28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8" name="Google Shape;128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9" name="Google Shape;129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0" name="Google Shape;130;p28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Google Shape;131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2" name="Google Shape;132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3" name="Google Shape;133;p28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Google Shape;134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5" name="Google Shape;135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6" name="Google Shape;136;p28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Google Shape;137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8" name="Google Shape;138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9" name="Google Shape;139;p28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Google Shape;140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1" name="Google Shape;141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2" name="Google Shape;142;p28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Google Shape;143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4" name="Google Shape;144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5" name="Google Shape;145;p28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Google Shape;146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7" name="Google Shape;147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8" name="Google Shape;148;p28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Google Shape;149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0" name="Google Shape;150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1" name="Google Shape;151;p28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Google Shape;152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3" name="Google Shape;153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4" name="Google Shape;154;p28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5" name="Google Shape;155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6" name="Google Shape;156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57" name="Google Shape;157;p28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1"/>
          <p:cNvSpPr txBox="1"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Atom-at-a-time Chemistry: </a:t>
            </a:r>
            <a:endParaRPr/>
          </a:p>
        </p:txBody>
      </p:sp>
      <p:sp>
        <p:nvSpPr>
          <p:cNvPr id="1320" name="Google Shape;1320;p1"/>
          <p:cNvSpPr txBox="1">
            <a:spLocks noGrp="1"/>
          </p:cNvSpPr>
          <p:nvPr>
            <p:ph type="subTitle" idx="1"/>
          </p:nvPr>
        </p:nvSpPr>
        <p:spPr>
          <a:xfrm>
            <a:off x="610309" y="3557357"/>
            <a:ext cx="10968907" cy="1092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>
                <a:solidFill>
                  <a:schemeClr val="lt1"/>
                </a:solidFill>
              </a:rPr>
              <a:t>From Actinides to Superheavies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1321" name="Google Shape;1321;p1"/>
          <p:cNvSpPr txBox="1">
            <a:spLocks noGrp="1"/>
          </p:cNvSpPr>
          <p:nvPr>
            <p:ph type="body" idx="2"/>
          </p:nvPr>
        </p:nvSpPr>
        <p:spPr>
          <a:xfrm>
            <a:off x="610308" y="4728210"/>
            <a:ext cx="10968907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2500">
                <a:solidFill>
                  <a:schemeClr val="dk1"/>
                </a:solidFill>
              </a:rPr>
              <a:t>Jennifer Pore</a:t>
            </a:r>
            <a:endParaRPr/>
          </a:p>
          <a:p>
            <a:pPr marL="0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Lawrence Berkeley National Laboratory</a:t>
            </a:r>
            <a:endParaRPr/>
          </a:p>
          <a:p>
            <a:pPr marL="0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Nuclear and Chemical Science Divisions</a:t>
            </a:r>
            <a:endParaRPr/>
          </a:p>
          <a:p>
            <a:pPr marL="0" lvl="0" indent="0" algn="ctr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BA555C0-3CB1-43A6-9967-A0D00723E6E7}"/>
              </a:ext>
            </a:extLst>
          </p:cNvPr>
          <p:cNvGrpSpPr>
            <a:grpSpLocks noChangeAspect="1"/>
          </p:cNvGrpSpPr>
          <p:nvPr/>
        </p:nvGrpSpPr>
        <p:grpSpPr>
          <a:xfrm>
            <a:off x="1269750" y="716266"/>
            <a:ext cx="759630" cy="2918273"/>
            <a:chOff x="2584842" y="716748"/>
            <a:chExt cx="505457" cy="194181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A42E25A-64DF-4DB3-A1B7-CFD13635B90B}"/>
                </a:ext>
              </a:extLst>
            </p:cNvPr>
            <p:cNvGrpSpPr/>
            <p:nvPr/>
          </p:nvGrpSpPr>
          <p:grpSpPr>
            <a:xfrm>
              <a:off x="2684818" y="1565360"/>
              <a:ext cx="294918" cy="284304"/>
              <a:chOff x="2684818" y="1565360"/>
              <a:chExt cx="294918" cy="284304"/>
            </a:xfrm>
          </p:grpSpPr>
          <p:sp>
            <p:nvSpPr>
              <p:cNvPr id="123" name="Oval 77">
                <a:extLst>
                  <a:ext uri="{FF2B5EF4-FFF2-40B4-BE49-F238E27FC236}">
                    <a16:creationId xmlns:a16="http://schemas.microsoft.com/office/drawing/2014/main" id="{1A91B19C-6A87-4339-9DDF-0557D3184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360" y="166726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20" name="Oval 62">
                <a:extLst>
                  <a:ext uri="{FF2B5EF4-FFF2-40B4-BE49-F238E27FC236}">
                    <a16:creationId xmlns:a16="http://schemas.microsoft.com/office/drawing/2014/main" id="{79404005-FAAE-48AB-A2F5-D3E1EE91B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4652" y="1565360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21" name="Oval 73">
                <a:extLst>
                  <a:ext uri="{FF2B5EF4-FFF2-40B4-BE49-F238E27FC236}">
                    <a16:creationId xmlns:a16="http://schemas.microsoft.com/office/drawing/2014/main" id="{B0D5F74E-15EA-4C01-B27E-B44BA7008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2110" y="1565360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 dirty="0"/>
              </a:p>
            </p:txBody>
          </p:sp>
          <p:sp>
            <p:nvSpPr>
              <p:cNvPr id="122" name="Oval 76">
                <a:extLst>
                  <a:ext uri="{FF2B5EF4-FFF2-40B4-BE49-F238E27FC236}">
                    <a16:creationId xmlns:a16="http://schemas.microsoft.com/office/drawing/2014/main" id="{3A5193A7-C30D-4B09-B26D-4AA7E87B9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818" y="1661897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6E2DEFA9-E754-4565-B642-04D391400730}"/>
                </a:ext>
              </a:extLst>
            </p:cNvPr>
            <p:cNvGrpSpPr/>
            <p:nvPr/>
          </p:nvGrpSpPr>
          <p:grpSpPr>
            <a:xfrm>
              <a:off x="2589606" y="716748"/>
              <a:ext cx="498947" cy="1941816"/>
              <a:chOff x="6468497" y="3369121"/>
              <a:chExt cx="498947" cy="194181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8DE6A297-D7C1-47CC-B07A-9DC2CEED0AB1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AE5C411B-7A1D-438D-A6E5-3BE79A3B752D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7FAF2CC6-5341-41E8-AD63-F47FF4799DC1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E460CC3C-49F5-4DEA-9B43-54CE2ACC605D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B5DE53B-BBF2-49A8-97BF-183A99F594FB}"/>
                </a:ext>
              </a:extLst>
            </p:cNvPr>
            <p:cNvGrpSpPr/>
            <p:nvPr/>
          </p:nvGrpSpPr>
          <p:grpSpPr>
            <a:xfrm>
              <a:off x="2584842" y="716748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2700000"/>
              </a:camera>
              <a:lightRig rig="threePt" dir="t"/>
            </a:scene3d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5DB2F49F-615C-48AD-9379-3A74CBC05042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F633248F-556E-43FC-996F-592DABAE9CF8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A7098F61-244F-4362-A3B1-2BD4A092C114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F36F2D4B-57C3-430A-A0E2-BDCDFF65A72B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DC16D2E-D574-45FA-88BE-553873FA9BC1}"/>
                </a:ext>
              </a:extLst>
            </p:cNvPr>
            <p:cNvGrpSpPr/>
            <p:nvPr/>
          </p:nvGrpSpPr>
          <p:grpSpPr>
            <a:xfrm>
              <a:off x="2590479" y="716748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8CE2F3A0-001A-42E4-9B09-9695E112D8BD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A02185E8-F133-4C5B-B755-C2F0921385B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94EE7632-4F0F-43CD-8B5C-781297E4021A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C135172D-0A65-435E-9F48-9D515D829F2D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DA6A419-5B72-487B-868D-69A4C7A8D294}"/>
                </a:ext>
              </a:extLst>
            </p:cNvPr>
            <p:cNvGrpSpPr/>
            <p:nvPr/>
          </p:nvGrpSpPr>
          <p:grpSpPr>
            <a:xfrm>
              <a:off x="2591352" y="716748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8100000"/>
              </a:camera>
              <a:lightRig rig="threePt" dir="t"/>
            </a:scene3d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52DF5DC6-AD89-41EA-90D7-C52E6F1AFB4B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9E53F336-FCC9-4ED1-8866-B79B7365EEF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F9BCE49F-2A0B-4A1E-B41A-B2FD5516215D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CF56A8E4-5DF0-43FD-9A6D-1643B7C2F7F7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C089399-6F22-4DEC-9435-84F439E937C8}"/>
              </a:ext>
            </a:extLst>
          </p:cNvPr>
          <p:cNvGrpSpPr>
            <a:grpSpLocks noChangeAspect="1"/>
          </p:cNvGrpSpPr>
          <p:nvPr/>
        </p:nvGrpSpPr>
        <p:grpSpPr>
          <a:xfrm>
            <a:off x="10183373" y="778938"/>
            <a:ext cx="846560" cy="2918274"/>
            <a:chOff x="8400182" y="708205"/>
            <a:chExt cx="563300" cy="19418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20FA0D-E06C-46B3-B995-63B7424870EE}"/>
                </a:ext>
              </a:extLst>
            </p:cNvPr>
            <p:cNvGrpSpPr/>
            <p:nvPr/>
          </p:nvGrpSpPr>
          <p:grpSpPr>
            <a:xfrm>
              <a:off x="8400182" y="1477381"/>
              <a:ext cx="563300" cy="426014"/>
              <a:chOff x="8400182" y="1477381"/>
              <a:chExt cx="563300" cy="426014"/>
            </a:xfrm>
          </p:grpSpPr>
          <p:sp>
            <p:nvSpPr>
              <p:cNvPr id="183" name="Oval 53">
                <a:extLst>
                  <a:ext uri="{FF2B5EF4-FFF2-40B4-BE49-F238E27FC236}">
                    <a16:creationId xmlns:a16="http://schemas.microsoft.com/office/drawing/2014/main" id="{E00A7E50-D4E6-4AE4-8534-FC9CD3E1A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5244" y="1528899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4" name="Oval 59">
                <a:extLst>
                  <a:ext uri="{FF2B5EF4-FFF2-40B4-BE49-F238E27FC236}">
                    <a16:creationId xmlns:a16="http://schemas.microsoft.com/office/drawing/2014/main" id="{5B53A81A-65AE-4016-BFBA-5627F189F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4074" y="1659474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5" name="Oval 60">
                <a:extLst>
                  <a:ext uri="{FF2B5EF4-FFF2-40B4-BE49-F238E27FC236}">
                    <a16:creationId xmlns:a16="http://schemas.microsoft.com/office/drawing/2014/main" id="{54D02475-EB3C-4D9C-AB1B-546BA4AEF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8530" y="1713968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6" name="Oval 63">
                <a:extLst>
                  <a:ext uri="{FF2B5EF4-FFF2-40B4-BE49-F238E27FC236}">
                    <a16:creationId xmlns:a16="http://schemas.microsoft.com/office/drawing/2014/main" id="{F2795F6C-ACEB-408C-A903-E46308AE6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6549" y="1720993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7" name="Oval 67">
                <a:extLst>
                  <a:ext uri="{FF2B5EF4-FFF2-40B4-BE49-F238E27FC236}">
                    <a16:creationId xmlns:a16="http://schemas.microsoft.com/office/drawing/2014/main" id="{55123C68-F691-445E-A101-3160EC9CF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9924" y="1496711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8" name="Oval 68">
                <a:extLst>
                  <a:ext uri="{FF2B5EF4-FFF2-40B4-BE49-F238E27FC236}">
                    <a16:creationId xmlns:a16="http://schemas.microsoft.com/office/drawing/2014/main" id="{4F621271-5D39-46C4-B1F4-43A7A0F5F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0182" y="1553041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9" name="Oval 71">
                <a:extLst>
                  <a:ext uri="{FF2B5EF4-FFF2-40B4-BE49-F238E27FC236}">
                    <a16:creationId xmlns:a16="http://schemas.microsoft.com/office/drawing/2014/main" id="{EDBF27EF-EE79-413E-81D9-EE71D9ABA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31299" y="1658719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0" name="Oval 72">
                <a:extLst>
                  <a:ext uri="{FF2B5EF4-FFF2-40B4-BE49-F238E27FC236}">
                    <a16:creationId xmlns:a16="http://schemas.microsoft.com/office/drawing/2014/main" id="{AC2A313A-0DB8-4326-BD07-24995264C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4641" y="1477381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1" name="Oval 74">
                <a:extLst>
                  <a:ext uri="{FF2B5EF4-FFF2-40B4-BE49-F238E27FC236}">
                    <a16:creationId xmlns:a16="http://schemas.microsoft.com/office/drawing/2014/main" id="{31E4669D-8983-4240-B688-6FD9DE256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398" y="1593276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2" name="Oval 75">
                <a:extLst>
                  <a:ext uri="{FF2B5EF4-FFF2-40B4-BE49-F238E27FC236}">
                    <a16:creationId xmlns:a16="http://schemas.microsoft.com/office/drawing/2014/main" id="{57A736DA-4C5B-4E57-AB03-D3A90E2D7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750" y="160885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C763C965-7316-4B9B-8987-EEDF7F6CE036}"/>
                </a:ext>
              </a:extLst>
            </p:cNvPr>
            <p:cNvGrpSpPr/>
            <p:nvPr/>
          </p:nvGrpSpPr>
          <p:grpSpPr>
            <a:xfrm>
              <a:off x="8424871" y="708205"/>
              <a:ext cx="498947" cy="1941816"/>
              <a:chOff x="6468497" y="3369121"/>
              <a:chExt cx="498947" cy="1941816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D7799875-2ADB-4884-AAEC-270952DDE153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9E7A1822-9DEC-4055-B811-5261BE43C6E7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87FAE78D-8E56-46B2-BC5A-6859FA822EE7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94873431-6243-4201-A191-080F1B6D7F82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42C58E54-633C-47E7-AAE0-03356703C139}"/>
                </a:ext>
              </a:extLst>
            </p:cNvPr>
            <p:cNvGrpSpPr/>
            <p:nvPr/>
          </p:nvGrpSpPr>
          <p:grpSpPr>
            <a:xfrm>
              <a:off x="8420107" y="708205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2700000"/>
              </a:camera>
              <a:lightRig rig="threePt" dir="t"/>
            </a:scene3d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693EFDB-CEF4-41A7-9D31-225203BA890F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63CF716E-7376-4651-989B-9B80ADA4A68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E0B93639-89A9-416B-85A2-D219D46F17F3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B1834442-4C3E-4788-8D6D-644E060BB3AF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7667972C-D278-4F99-A2C9-CE466FCBE7E6}"/>
                </a:ext>
              </a:extLst>
            </p:cNvPr>
            <p:cNvGrpSpPr/>
            <p:nvPr/>
          </p:nvGrpSpPr>
          <p:grpSpPr>
            <a:xfrm>
              <a:off x="8425744" y="708205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A10CEAC1-68D0-41C2-8F5F-878CA1EE29FB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0C4015A-D291-442E-94CB-7E6715CBAD40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874CEA0B-6DE1-4393-B475-76C1CC8FABE6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074A1DAF-13DF-4A2F-80B4-C9C330828793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0A618D5D-E53E-4BEC-B918-F8CC7314B293}"/>
                </a:ext>
              </a:extLst>
            </p:cNvPr>
            <p:cNvGrpSpPr/>
            <p:nvPr/>
          </p:nvGrpSpPr>
          <p:grpSpPr>
            <a:xfrm>
              <a:off x="8426617" y="708205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8100000"/>
              </a:camera>
              <a:lightRig rig="threePt" dir="t"/>
            </a:scene3d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FAC5464A-8009-4670-AC65-0EB8C46FE943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6DBC645B-9002-4EC9-B948-2A64702114E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33EC94DF-EAF2-4888-BE92-FF24C6DDA953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ECAD133B-DD2E-463E-A0E1-BAECE542B80A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96" name="Plus 193">
            <a:extLst>
              <a:ext uri="{FF2B5EF4-FFF2-40B4-BE49-F238E27FC236}">
                <a16:creationId xmlns:a16="http://schemas.microsoft.com/office/drawing/2014/main" id="{E2CA4E74-1DD9-4629-9C9D-C8862D79135D}"/>
              </a:ext>
            </a:extLst>
          </p:cNvPr>
          <p:cNvSpPr/>
          <p:nvPr/>
        </p:nvSpPr>
        <p:spPr bwMode="auto">
          <a:xfrm>
            <a:off x="3430299" y="1873846"/>
            <a:ext cx="749846" cy="718855"/>
          </a:xfrm>
          <a:prstGeom prst="mathPlus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97" name="Equal 194">
            <a:extLst>
              <a:ext uri="{FF2B5EF4-FFF2-40B4-BE49-F238E27FC236}">
                <a16:creationId xmlns:a16="http://schemas.microsoft.com/office/drawing/2014/main" id="{2D3A76B9-8BB8-4FD5-9C58-48560D71F653}"/>
              </a:ext>
            </a:extLst>
          </p:cNvPr>
          <p:cNvSpPr/>
          <p:nvPr/>
        </p:nvSpPr>
        <p:spPr bwMode="auto">
          <a:xfrm>
            <a:off x="7910885" y="1846646"/>
            <a:ext cx="901871" cy="782856"/>
          </a:xfrm>
          <a:prstGeom prst="mathEqual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3B4C59-7073-43F4-A13E-24D738E43E4C}"/>
              </a:ext>
            </a:extLst>
          </p:cNvPr>
          <p:cNvGrpSpPr>
            <a:grpSpLocks noChangeAspect="1"/>
          </p:cNvGrpSpPr>
          <p:nvPr/>
        </p:nvGrpSpPr>
        <p:grpSpPr>
          <a:xfrm>
            <a:off x="5586313" y="716266"/>
            <a:ext cx="759630" cy="2918273"/>
            <a:chOff x="5216282" y="700654"/>
            <a:chExt cx="505457" cy="194181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1A57E04-3665-404E-9975-45E16EB59B2B}"/>
                </a:ext>
              </a:extLst>
            </p:cNvPr>
            <p:cNvGrpSpPr/>
            <p:nvPr/>
          </p:nvGrpSpPr>
          <p:grpSpPr>
            <a:xfrm>
              <a:off x="5221046" y="700654"/>
              <a:ext cx="498947" cy="1941816"/>
              <a:chOff x="6468497" y="3369121"/>
              <a:chExt cx="498947" cy="1941816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E45250B4-36CB-434A-9CA6-0092456643A6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E76F3DA6-A6FE-487D-9AB8-4E2FCB68CB2A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E093039A-2CC6-4C17-B6C6-4258043C27CD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33DFF99-8919-4A0F-B780-417E54945728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D8C392E-3B7C-461A-BAE8-15D4ED5DE847}"/>
                </a:ext>
              </a:extLst>
            </p:cNvPr>
            <p:cNvGrpSpPr/>
            <p:nvPr/>
          </p:nvGrpSpPr>
          <p:grpSpPr>
            <a:xfrm>
              <a:off x="5216282" y="700654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2700000"/>
              </a:camera>
              <a:lightRig rig="threePt" dir="t"/>
            </a:scene3d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98481AED-B756-42B2-B007-01D9D5D9646E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C3F3755C-4B9A-4920-9244-F4696F56FAA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C9FE62CD-5098-4ABF-B76B-59F73979439B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A78B57C6-5F2A-4D89-A17B-8087E575FAA9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F391D3D-5DF9-4844-88B8-F81C8F76641C}"/>
                </a:ext>
              </a:extLst>
            </p:cNvPr>
            <p:cNvGrpSpPr/>
            <p:nvPr/>
          </p:nvGrpSpPr>
          <p:grpSpPr>
            <a:xfrm>
              <a:off x="5221919" y="700654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58718020-AE50-4ADB-8C30-F0D273B12005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F3B4601C-BC59-4FA7-B033-09D2459DC8E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E9B46E2D-6CBD-4AB7-ABDD-7D43AC93B1E3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6380E2C8-8EBA-4AC4-866D-C79F54D169B1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E093F732-0C15-4B3B-BD73-98AA35EAF6AD}"/>
                </a:ext>
              </a:extLst>
            </p:cNvPr>
            <p:cNvGrpSpPr/>
            <p:nvPr/>
          </p:nvGrpSpPr>
          <p:grpSpPr>
            <a:xfrm>
              <a:off x="5222792" y="700654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8100000"/>
              </a:camera>
              <a:lightRig rig="threePt" dir="t"/>
            </a:scene3d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C4C7ADF2-D329-4215-837A-C5429D5899D6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B1F8669-4A12-4B64-B0DC-105383D58039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126EA3D3-6E7A-4527-902A-25063410F5F5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2FF099A-70B8-4256-A80B-F45D03AD8677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DDCB9B7-293C-4C32-8ADD-4C66A63A97CA}"/>
                </a:ext>
              </a:extLst>
            </p:cNvPr>
            <p:cNvGrpSpPr/>
            <p:nvPr/>
          </p:nvGrpSpPr>
          <p:grpSpPr>
            <a:xfrm>
              <a:off x="5228484" y="1492682"/>
              <a:ext cx="472709" cy="333962"/>
              <a:chOff x="5228484" y="1492682"/>
              <a:chExt cx="472709" cy="333962"/>
            </a:xfrm>
          </p:grpSpPr>
          <p:sp>
            <p:nvSpPr>
              <p:cNvPr id="124" name="Oval 53">
                <a:extLst>
                  <a:ext uri="{FF2B5EF4-FFF2-40B4-BE49-F238E27FC236}">
                    <a16:creationId xmlns:a16="http://schemas.microsoft.com/office/drawing/2014/main" id="{534D71B4-4DE8-4F95-A230-C93B20961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7367" y="1582203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0000CC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5" name="Oval 59">
                <a:extLst>
                  <a:ext uri="{FF2B5EF4-FFF2-40B4-BE49-F238E27FC236}">
                    <a16:creationId xmlns:a16="http://schemas.microsoft.com/office/drawing/2014/main" id="{C06FB47E-E762-49BA-8C06-59D78DC10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6109" y="1576401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6" name="Oval 60">
                <a:extLst>
                  <a:ext uri="{FF2B5EF4-FFF2-40B4-BE49-F238E27FC236}">
                    <a16:creationId xmlns:a16="http://schemas.microsoft.com/office/drawing/2014/main" id="{CB86266B-6AE3-422F-9826-5B2E027FF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9568" y="164424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7" name="Oval 68">
                <a:extLst>
                  <a:ext uri="{FF2B5EF4-FFF2-40B4-BE49-F238E27FC236}">
                    <a16:creationId xmlns:a16="http://schemas.microsoft.com/office/drawing/2014/main" id="{006D945A-7281-43AB-812B-7938D0F53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8149" y="1499808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8" name="Oval 72">
                <a:extLst>
                  <a:ext uri="{FF2B5EF4-FFF2-40B4-BE49-F238E27FC236}">
                    <a16:creationId xmlns:a16="http://schemas.microsoft.com/office/drawing/2014/main" id="{984CE2CE-D96B-4B88-8237-B007F051D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9414" y="149268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9" name="Oval 74">
                <a:extLst>
                  <a:ext uri="{FF2B5EF4-FFF2-40B4-BE49-F238E27FC236}">
                    <a16:creationId xmlns:a16="http://schemas.microsoft.com/office/drawing/2014/main" id="{315B1619-3E84-49BB-ACBF-D7C2C0AEC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3469" y="162979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8" name="Oval 67">
                <a:extLst>
                  <a:ext uri="{FF2B5EF4-FFF2-40B4-BE49-F238E27FC236}">
                    <a16:creationId xmlns:a16="http://schemas.microsoft.com/office/drawing/2014/main" id="{269DA37B-0DCB-4281-BFDC-23C7989B6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4028" y="1565360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9" name="Oval 59">
                <a:extLst>
                  <a:ext uri="{FF2B5EF4-FFF2-40B4-BE49-F238E27FC236}">
                    <a16:creationId xmlns:a16="http://schemas.microsoft.com/office/drawing/2014/main" id="{08B41E53-98BB-49D9-B6AC-5698115EC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8484" y="1596455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sp>
        <p:nvSpPr>
          <p:cNvPr id="92" name="Title 11">
            <a:extLst>
              <a:ext uri="{FF2B5EF4-FFF2-40B4-BE49-F238E27FC236}">
                <a16:creationId xmlns:a16="http://schemas.microsoft.com/office/drawing/2014/main" id="{CED75E3B-C757-48B9-8814-DFE62BEA520D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6476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bg1"/>
                </a:solidFill>
                <a:latin typeface="Helvetica Light"/>
                <a:ea typeface="+mj-ea"/>
                <a:cs typeface="Helvetica Ligh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082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165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25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332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b="1" kern="0" dirty="0">
                <a:solidFill>
                  <a:schemeClr val="bg2"/>
                </a:solidFill>
                <a:latin typeface="+mj-lt"/>
              </a:rPr>
              <a:t>Where do SHEs come from?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19129AF-038B-4A36-8F34-B978612106EB}"/>
              </a:ext>
            </a:extLst>
          </p:cNvPr>
          <p:cNvSpPr txBox="1"/>
          <p:nvPr/>
        </p:nvSpPr>
        <p:spPr>
          <a:xfrm>
            <a:off x="592146" y="3667928"/>
            <a:ext cx="2105053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kern="0" dirty="0" err="1">
                <a:latin typeface="+mj-lt"/>
              </a:rPr>
              <a:t>Ti</a:t>
            </a:r>
            <a:r>
              <a:rPr lang="en-US" sz="3400" b="1" kern="0" dirty="0">
                <a:latin typeface="+mj-lt"/>
              </a:rPr>
              <a:t> (Z=22)</a:t>
            </a:r>
            <a:endParaRPr lang="en-US" sz="34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AA4D100-0F93-4914-BCA0-D9073D907A23}"/>
              </a:ext>
            </a:extLst>
          </p:cNvPr>
          <p:cNvSpPr txBox="1"/>
          <p:nvPr/>
        </p:nvSpPr>
        <p:spPr>
          <a:xfrm>
            <a:off x="4830279" y="3682998"/>
            <a:ext cx="2105053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kern="0" dirty="0">
                <a:latin typeface="+mj-lt"/>
              </a:rPr>
              <a:t>Cf (Z=98)</a:t>
            </a:r>
            <a:endParaRPr lang="en-US" sz="34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56B1512-C51A-48B8-BD88-D315B9A7AACF}"/>
              </a:ext>
            </a:extLst>
          </p:cNvPr>
          <p:cNvSpPr txBox="1"/>
          <p:nvPr/>
        </p:nvSpPr>
        <p:spPr>
          <a:xfrm>
            <a:off x="9568856" y="3793962"/>
            <a:ext cx="2105053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400" b="1" kern="0" dirty="0">
                <a:latin typeface="+mj-lt"/>
              </a:rPr>
              <a:t>E120</a:t>
            </a:r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477D8-0135-B846-8195-1F65EA3DEE2E}"/>
              </a:ext>
            </a:extLst>
          </p:cNvPr>
          <p:cNvSpPr txBox="1"/>
          <p:nvPr/>
        </p:nvSpPr>
        <p:spPr>
          <a:xfrm>
            <a:off x="4615137" y="4944995"/>
            <a:ext cx="29933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Sounds easy, right?</a:t>
            </a:r>
          </a:p>
        </p:txBody>
      </p:sp>
      <p:sp>
        <p:nvSpPr>
          <p:cNvPr id="9" name="Google Shape;3324;p27">
            <a:extLst>
              <a:ext uri="{FF2B5EF4-FFF2-40B4-BE49-F238E27FC236}">
                <a16:creationId xmlns:a16="http://schemas.microsoft.com/office/drawing/2014/main" id="{F8CF30C1-4A19-B0F9-0D16-1D670CFFDEAF}"/>
              </a:ext>
            </a:extLst>
          </p:cNvPr>
          <p:cNvSpPr txBox="1">
            <a:spLocks/>
          </p:cNvSpPr>
          <p:nvPr/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Atom-at-a-time Chemistry | From Actinides to Superheavies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1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7" name="Google Shape;1527;p10"/>
          <p:cNvGrpSpPr/>
          <p:nvPr/>
        </p:nvGrpSpPr>
        <p:grpSpPr>
          <a:xfrm>
            <a:off x="-350874" y="1080637"/>
            <a:ext cx="11619853" cy="4037507"/>
            <a:chOff x="-457272" y="986004"/>
            <a:chExt cx="11619853" cy="4037507"/>
          </a:xfrm>
        </p:grpSpPr>
        <p:pic>
          <p:nvPicPr>
            <p:cNvPr id="1528" name="Google Shape;1528;p10" descr="A picture containing light, glass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457272" y="986004"/>
              <a:ext cx="5046884" cy="4037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9" name="Google Shape;1529;p10"/>
            <p:cNvSpPr/>
            <p:nvPr/>
          </p:nvSpPr>
          <p:spPr>
            <a:xfrm>
              <a:off x="4071668" y="2406768"/>
              <a:ext cx="1915064" cy="1742538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0000C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0"/>
            <p:cNvSpPr txBox="1"/>
            <p:nvPr/>
          </p:nvSpPr>
          <p:spPr>
            <a:xfrm>
              <a:off x="6694099" y="2692528"/>
              <a:ext cx="4468482" cy="1261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5 000 000 000 000 000 000 000 atoms</a:t>
              </a:r>
              <a:endParaRPr/>
            </a:p>
          </p:txBody>
        </p:sp>
      </p:grpSp>
      <p:sp>
        <p:nvSpPr>
          <p:cNvPr id="1531" name="Google Shape;1531;p10"/>
          <p:cNvSpPr txBox="1"/>
          <p:nvPr/>
        </p:nvSpPr>
        <p:spPr>
          <a:xfrm>
            <a:off x="0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Problem 1: Atoms are Tiny</a:t>
            </a:r>
            <a:endParaRPr/>
          </a:p>
        </p:txBody>
      </p:sp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EFFB18CA-4B1D-57FC-5FE3-43D5DC6023D4}"/>
              </a:ext>
            </a:extLst>
          </p:cNvPr>
          <p:cNvSpPr txBox="1">
            <a:spLocks/>
          </p:cNvSpPr>
          <p:nvPr/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Atom-at-a-time Chemistry | From Actinides to Superheavies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3B4C59-7073-43F4-A13E-24D738E43E4C}"/>
              </a:ext>
            </a:extLst>
          </p:cNvPr>
          <p:cNvGrpSpPr>
            <a:grpSpLocks noChangeAspect="1"/>
          </p:cNvGrpSpPr>
          <p:nvPr/>
        </p:nvGrpSpPr>
        <p:grpSpPr>
          <a:xfrm>
            <a:off x="1487210" y="510727"/>
            <a:ext cx="759630" cy="2918273"/>
            <a:chOff x="5216282" y="700654"/>
            <a:chExt cx="505457" cy="194181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1A57E04-3665-404E-9975-45E16EB59B2B}"/>
                </a:ext>
              </a:extLst>
            </p:cNvPr>
            <p:cNvGrpSpPr/>
            <p:nvPr/>
          </p:nvGrpSpPr>
          <p:grpSpPr>
            <a:xfrm>
              <a:off x="5221046" y="700654"/>
              <a:ext cx="498947" cy="1941816"/>
              <a:chOff x="6468497" y="3369121"/>
              <a:chExt cx="498947" cy="1941816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E45250B4-36CB-434A-9CA6-0092456643A6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E76F3DA6-A6FE-487D-9AB8-4E2FCB68CB2A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E093039A-2CC6-4C17-B6C6-4258043C27CD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33DFF99-8919-4A0F-B780-417E54945728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D8C392E-3B7C-461A-BAE8-15D4ED5DE847}"/>
                </a:ext>
              </a:extLst>
            </p:cNvPr>
            <p:cNvGrpSpPr/>
            <p:nvPr/>
          </p:nvGrpSpPr>
          <p:grpSpPr>
            <a:xfrm>
              <a:off x="5216282" y="700654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2700000"/>
              </a:camera>
              <a:lightRig rig="threePt" dir="t"/>
            </a:scene3d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98481AED-B756-42B2-B007-01D9D5D9646E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C3F3755C-4B9A-4920-9244-F4696F56FAA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C9FE62CD-5098-4ABF-B76B-59F73979439B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A78B57C6-5F2A-4D89-A17B-8087E575FAA9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F391D3D-5DF9-4844-88B8-F81C8F76641C}"/>
                </a:ext>
              </a:extLst>
            </p:cNvPr>
            <p:cNvGrpSpPr/>
            <p:nvPr/>
          </p:nvGrpSpPr>
          <p:grpSpPr>
            <a:xfrm>
              <a:off x="5221919" y="700654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58718020-AE50-4ADB-8C30-F0D273B12005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F3B4601C-BC59-4FA7-B033-09D2459DC8E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E9B46E2D-6CBD-4AB7-ABDD-7D43AC93B1E3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6380E2C8-8EBA-4AC4-866D-C79F54D169B1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E093F732-0C15-4B3B-BD73-98AA35EAF6AD}"/>
                </a:ext>
              </a:extLst>
            </p:cNvPr>
            <p:cNvGrpSpPr/>
            <p:nvPr/>
          </p:nvGrpSpPr>
          <p:grpSpPr>
            <a:xfrm>
              <a:off x="5222792" y="700654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8100000"/>
              </a:camera>
              <a:lightRig rig="threePt" dir="t"/>
            </a:scene3d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C4C7ADF2-D329-4215-837A-C5429D5899D6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B1F8669-4A12-4B64-B0DC-105383D58039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126EA3D3-6E7A-4527-902A-25063410F5F5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2FF099A-70B8-4256-A80B-F45D03AD8677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DDCB9B7-293C-4C32-8ADD-4C66A63A97CA}"/>
                </a:ext>
              </a:extLst>
            </p:cNvPr>
            <p:cNvGrpSpPr/>
            <p:nvPr/>
          </p:nvGrpSpPr>
          <p:grpSpPr>
            <a:xfrm>
              <a:off x="5228484" y="1492682"/>
              <a:ext cx="472709" cy="333962"/>
              <a:chOff x="5228484" y="1492682"/>
              <a:chExt cx="472709" cy="333962"/>
            </a:xfrm>
          </p:grpSpPr>
          <p:sp>
            <p:nvSpPr>
              <p:cNvPr id="124" name="Oval 53">
                <a:extLst>
                  <a:ext uri="{FF2B5EF4-FFF2-40B4-BE49-F238E27FC236}">
                    <a16:creationId xmlns:a16="http://schemas.microsoft.com/office/drawing/2014/main" id="{534D71B4-4DE8-4F95-A230-C93B20961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7367" y="1582203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0000CC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5" name="Oval 59">
                <a:extLst>
                  <a:ext uri="{FF2B5EF4-FFF2-40B4-BE49-F238E27FC236}">
                    <a16:creationId xmlns:a16="http://schemas.microsoft.com/office/drawing/2014/main" id="{C06FB47E-E762-49BA-8C06-59D78DC10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6109" y="1576401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6" name="Oval 60">
                <a:extLst>
                  <a:ext uri="{FF2B5EF4-FFF2-40B4-BE49-F238E27FC236}">
                    <a16:creationId xmlns:a16="http://schemas.microsoft.com/office/drawing/2014/main" id="{CB86266B-6AE3-422F-9826-5B2E027FF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9568" y="164424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7" name="Oval 68">
                <a:extLst>
                  <a:ext uri="{FF2B5EF4-FFF2-40B4-BE49-F238E27FC236}">
                    <a16:creationId xmlns:a16="http://schemas.microsoft.com/office/drawing/2014/main" id="{006D945A-7281-43AB-812B-7938D0F53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8149" y="1499808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8" name="Oval 72">
                <a:extLst>
                  <a:ext uri="{FF2B5EF4-FFF2-40B4-BE49-F238E27FC236}">
                    <a16:creationId xmlns:a16="http://schemas.microsoft.com/office/drawing/2014/main" id="{984CE2CE-D96B-4B88-8237-B007F051D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9414" y="149268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9" name="Oval 74">
                <a:extLst>
                  <a:ext uri="{FF2B5EF4-FFF2-40B4-BE49-F238E27FC236}">
                    <a16:creationId xmlns:a16="http://schemas.microsoft.com/office/drawing/2014/main" id="{315B1619-3E84-49BB-ACBF-D7C2C0AEC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3469" y="162979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8" name="Oval 67">
                <a:extLst>
                  <a:ext uri="{FF2B5EF4-FFF2-40B4-BE49-F238E27FC236}">
                    <a16:creationId xmlns:a16="http://schemas.microsoft.com/office/drawing/2014/main" id="{269DA37B-0DCB-4281-BFDC-23C7989B6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4028" y="1565360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9" name="Oval 59">
                <a:extLst>
                  <a:ext uri="{FF2B5EF4-FFF2-40B4-BE49-F238E27FC236}">
                    <a16:creationId xmlns:a16="http://schemas.microsoft.com/office/drawing/2014/main" id="{08B41E53-98BB-49D9-B6AC-5698115EC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8484" y="1596455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sp>
        <p:nvSpPr>
          <p:cNvPr id="92" name="Title 11">
            <a:extLst>
              <a:ext uri="{FF2B5EF4-FFF2-40B4-BE49-F238E27FC236}">
                <a16:creationId xmlns:a16="http://schemas.microsoft.com/office/drawing/2014/main" id="{CED75E3B-C757-48B9-8814-DFE62BEA520D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6476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 i="0">
                <a:solidFill>
                  <a:schemeClr val="bg1"/>
                </a:solidFill>
                <a:latin typeface="Helvetica Light"/>
                <a:ea typeface="+mj-ea"/>
                <a:cs typeface="Helvetica Ligh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3366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082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165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25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332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C599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b="1" kern="0" dirty="0">
                <a:solidFill>
                  <a:schemeClr val="tx1"/>
                </a:solidFill>
                <a:latin typeface="+mj-lt"/>
              </a:rPr>
              <a:t>Problem 2: Nuclei are even smaller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CF7429-F509-4B81-BB27-BD768C579A38}"/>
              </a:ext>
            </a:extLst>
          </p:cNvPr>
          <p:cNvCxnSpPr>
            <a:cxnSpLocks/>
          </p:cNvCxnSpPr>
          <p:nvPr/>
        </p:nvCxnSpPr>
        <p:spPr bwMode="auto">
          <a:xfrm flipH="1">
            <a:off x="2154624" y="1807406"/>
            <a:ext cx="1520229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EE7638-FE55-4F5F-B94F-D836815E64AA}"/>
              </a:ext>
            </a:extLst>
          </p:cNvPr>
          <p:cNvSpPr txBox="1"/>
          <p:nvPr/>
        </p:nvSpPr>
        <p:spPr>
          <a:xfrm>
            <a:off x="3674853" y="1521139"/>
            <a:ext cx="2189767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Really Tiny</a:t>
            </a:r>
          </a:p>
        </p:txBody>
      </p:sp>
      <p:pic>
        <p:nvPicPr>
          <p:cNvPr id="9224" name="Picture 8" descr="Pea PNG Image Transparent">
            <a:extLst>
              <a:ext uri="{FF2B5EF4-FFF2-40B4-BE49-F238E27FC236}">
                <a16:creationId xmlns:a16="http://schemas.microsoft.com/office/drawing/2014/main" id="{1C6472FD-816D-4826-966D-E752D0E98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09" y="3761117"/>
            <a:ext cx="2833321" cy="188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07B8B8DB-1AEA-46BF-BB9B-853F73311DBE}"/>
              </a:ext>
            </a:extLst>
          </p:cNvPr>
          <p:cNvCxnSpPr>
            <a:cxnSpLocks/>
          </p:cNvCxnSpPr>
          <p:nvPr/>
        </p:nvCxnSpPr>
        <p:spPr bwMode="auto">
          <a:xfrm>
            <a:off x="1403981" y="4704683"/>
            <a:ext cx="349073" cy="2572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535C2BF4-261D-4E38-8BA4-90512601E3B5}"/>
              </a:ext>
            </a:extLst>
          </p:cNvPr>
          <p:cNvSpPr txBox="1"/>
          <p:nvPr/>
        </p:nvSpPr>
        <p:spPr>
          <a:xfrm>
            <a:off x="262118" y="4134923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Nucleus</a:t>
            </a:r>
          </a:p>
        </p:txBody>
      </p:sp>
      <p:pic>
        <p:nvPicPr>
          <p:cNvPr id="9232" name="Picture 16" descr="FNB Stadium, Johannesburg, South Africa | Football stadiums, Fnb stadium,  Biggest stadium">
            <a:extLst>
              <a:ext uri="{FF2B5EF4-FFF2-40B4-BE49-F238E27FC236}">
                <a16:creationId xmlns:a16="http://schemas.microsoft.com/office/drawing/2014/main" id="{34163D70-DCC3-4AC8-8B5D-9305E463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14457"/>
            <a:ext cx="549195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759A86-1964-4627-9EB1-9D85C830A1A4}"/>
              </a:ext>
            </a:extLst>
          </p:cNvPr>
          <p:cNvSpPr txBox="1"/>
          <p:nvPr/>
        </p:nvSpPr>
        <p:spPr>
          <a:xfrm>
            <a:off x="7979435" y="6207766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Electron Cloud</a:t>
            </a:r>
          </a:p>
        </p:txBody>
      </p:sp>
    </p:spTree>
    <p:extLst>
      <p:ext uri="{BB962C8B-B14F-4D97-AF65-F5344CB8AC3E}">
        <p14:creationId xmlns:p14="http://schemas.microsoft.com/office/powerpoint/2010/main" val="1752852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8" name="Google Shape;1578;p12"/>
          <p:cNvGrpSpPr/>
          <p:nvPr/>
        </p:nvGrpSpPr>
        <p:grpSpPr>
          <a:xfrm>
            <a:off x="414876" y="4529114"/>
            <a:ext cx="11491295" cy="860614"/>
            <a:chOff x="414876" y="4529114"/>
            <a:chExt cx="11491295" cy="860614"/>
          </a:xfrm>
        </p:grpSpPr>
        <p:grpSp>
          <p:nvGrpSpPr>
            <p:cNvPr id="1579" name="Google Shape;1579;p12"/>
            <p:cNvGrpSpPr/>
            <p:nvPr/>
          </p:nvGrpSpPr>
          <p:grpSpPr>
            <a:xfrm>
              <a:off x="414876" y="4529116"/>
              <a:ext cx="4374776" cy="860612"/>
              <a:chOff x="1084729" y="4529118"/>
              <a:chExt cx="4374776" cy="860612"/>
            </a:xfrm>
          </p:grpSpPr>
          <p:sp>
            <p:nvSpPr>
              <p:cNvPr id="1580" name="Google Shape;1580;p12"/>
              <p:cNvSpPr/>
              <p:nvPr/>
            </p:nvSpPr>
            <p:spPr>
              <a:xfrm>
                <a:off x="3272117" y="4529119"/>
                <a:ext cx="2187388" cy="860611"/>
              </a:xfrm>
              <a:prstGeom prst="rect">
                <a:avLst/>
              </a:prstGeom>
              <a:solidFill>
                <a:srgbClr val="FF33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800"/>
                  <a:buFont typeface="Arial"/>
                  <a:buNone/>
                </a:pPr>
                <a:r>
                  <a:rPr lang="en-US" sz="38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</a:t>
                </a:r>
                <a:endParaRPr/>
              </a:p>
            </p:txBody>
          </p:sp>
          <p:sp>
            <p:nvSpPr>
              <p:cNvPr id="1581" name="Google Shape;1581;p12"/>
              <p:cNvSpPr/>
              <p:nvPr/>
            </p:nvSpPr>
            <p:spPr>
              <a:xfrm>
                <a:off x="1084729" y="4529118"/>
                <a:ext cx="2187388" cy="860611"/>
              </a:xfrm>
              <a:prstGeom prst="rect">
                <a:avLst/>
              </a:prstGeom>
              <a:solidFill>
                <a:srgbClr val="00BFE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800"/>
                  <a:buFont typeface="Arial"/>
                  <a:buNone/>
                </a:pPr>
                <a:r>
                  <a:rPr lang="en-US" sz="38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</a:t>
                </a:r>
                <a:endParaRPr/>
              </a:p>
            </p:txBody>
          </p:sp>
        </p:grpSp>
        <p:grpSp>
          <p:nvGrpSpPr>
            <p:cNvPr id="1582" name="Google Shape;1582;p12"/>
            <p:cNvGrpSpPr/>
            <p:nvPr/>
          </p:nvGrpSpPr>
          <p:grpSpPr>
            <a:xfrm>
              <a:off x="7531395" y="4529114"/>
              <a:ext cx="4374776" cy="860613"/>
              <a:chOff x="6096000" y="4529117"/>
              <a:chExt cx="4374776" cy="860613"/>
            </a:xfrm>
          </p:grpSpPr>
          <p:sp>
            <p:nvSpPr>
              <p:cNvPr id="1583" name="Google Shape;1583;p12"/>
              <p:cNvSpPr/>
              <p:nvPr/>
            </p:nvSpPr>
            <p:spPr>
              <a:xfrm>
                <a:off x="6096000" y="4529119"/>
                <a:ext cx="2187388" cy="860611"/>
              </a:xfrm>
              <a:prstGeom prst="rect">
                <a:avLst/>
              </a:prstGeom>
              <a:solidFill>
                <a:srgbClr val="FF33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800"/>
                  <a:buFont typeface="Arial"/>
                  <a:buNone/>
                </a:pPr>
                <a:r>
                  <a:rPr lang="en-US" sz="38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</a:t>
                </a:r>
                <a:endParaRPr/>
              </a:p>
            </p:txBody>
          </p:sp>
          <p:sp>
            <p:nvSpPr>
              <p:cNvPr id="1584" name="Google Shape;1584;p12"/>
              <p:cNvSpPr/>
              <p:nvPr/>
            </p:nvSpPr>
            <p:spPr>
              <a:xfrm>
                <a:off x="8283388" y="4529117"/>
                <a:ext cx="2187388" cy="860611"/>
              </a:xfrm>
              <a:prstGeom prst="rect">
                <a:avLst/>
              </a:prstGeom>
              <a:solidFill>
                <a:srgbClr val="00BFE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800"/>
                  <a:buFont typeface="Arial"/>
                  <a:buNone/>
                </a:pPr>
                <a:r>
                  <a:rPr lang="en-US" sz="38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</a:t>
                </a:r>
                <a:endParaRPr/>
              </a:p>
            </p:txBody>
          </p:sp>
        </p:grpSp>
        <p:sp>
          <p:nvSpPr>
            <p:cNvPr id="1585" name="Google Shape;1585;p12"/>
            <p:cNvSpPr/>
            <p:nvPr/>
          </p:nvSpPr>
          <p:spPr>
            <a:xfrm>
              <a:off x="6267116" y="4634449"/>
              <a:ext cx="1130557" cy="649940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F2F2F2"/>
                </a:gs>
                <a:gs pos="50000">
                  <a:srgbClr val="0070C0"/>
                </a:gs>
                <a:gs pos="100000">
                  <a:srgbClr val="0000CC"/>
                </a:gs>
              </a:gsLst>
              <a:lin ang="0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2"/>
            <p:cNvSpPr/>
            <p:nvPr/>
          </p:nvSpPr>
          <p:spPr>
            <a:xfrm flipH="1">
              <a:off x="4856778" y="4634449"/>
              <a:ext cx="1130557" cy="649940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F2F2F2"/>
                </a:gs>
                <a:gs pos="50000">
                  <a:srgbClr val="0070C0"/>
                </a:gs>
                <a:gs pos="100000">
                  <a:srgbClr val="0000CC"/>
                </a:gs>
              </a:gsLst>
              <a:lin ang="0" scaled="0"/>
            </a:gra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7" name="Google Shape;1587;p12"/>
          <p:cNvGrpSpPr/>
          <p:nvPr/>
        </p:nvGrpSpPr>
        <p:grpSpPr>
          <a:xfrm>
            <a:off x="1420000" y="1991609"/>
            <a:ext cx="443220" cy="427268"/>
            <a:chOff x="2684818" y="1565360"/>
            <a:chExt cx="294918" cy="284304"/>
          </a:xfrm>
        </p:grpSpPr>
        <p:sp>
          <p:nvSpPr>
            <p:cNvPr id="1588" name="Google Shape;1588;p12"/>
            <p:cNvSpPr/>
            <p:nvPr/>
          </p:nvSpPr>
          <p:spPr>
            <a:xfrm>
              <a:off x="2777360" y="1667262"/>
              <a:ext cx="185084" cy="18240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2"/>
            <p:cNvSpPr/>
            <p:nvPr/>
          </p:nvSpPr>
          <p:spPr>
            <a:xfrm>
              <a:off x="2794652" y="1565360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2"/>
            <p:cNvSpPr/>
            <p:nvPr/>
          </p:nvSpPr>
          <p:spPr>
            <a:xfrm>
              <a:off x="2702110" y="1565360"/>
              <a:ext cx="185084" cy="18240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2"/>
            <p:cNvSpPr/>
            <p:nvPr/>
          </p:nvSpPr>
          <p:spPr>
            <a:xfrm>
              <a:off x="2684818" y="1661897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2" name="Google Shape;1592;p12"/>
          <p:cNvGrpSpPr/>
          <p:nvPr/>
        </p:nvGrpSpPr>
        <p:grpSpPr>
          <a:xfrm>
            <a:off x="10183373" y="1934900"/>
            <a:ext cx="846560" cy="640239"/>
            <a:chOff x="8400182" y="1477381"/>
            <a:chExt cx="563300" cy="426014"/>
          </a:xfrm>
        </p:grpSpPr>
        <p:sp>
          <p:nvSpPr>
            <p:cNvPr id="1593" name="Google Shape;1593;p12"/>
            <p:cNvSpPr/>
            <p:nvPr/>
          </p:nvSpPr>
          <p:spPr>
            <a:xfrm>
              <a:off x="8695244" y="1528899"/>
              <a:ext cx="185084" cy="18240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2"/>
            <p:cNvSpPr/>
            <p:nvPr/>
          </p:nvSpPr>
          <p:spPr>
            <a:xfrm>
              <a:off x="8744074" y="1659474"/>
              <a:ext cx="185084" cy="18240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2"/>
            <p:cNvSpPr/>
            <p:nvPr/>
          </p:nvSpPr>
          <p:spPr>
            <a:xfrm>
              <a:off x="8648530" y="1713968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2"/>
            <p:cNvSpPr/>
            <p:nvPr/>
          </p:nvSpPr>
          <p:spPr>
            <a:xfrm>
              <a:off x="8506549" y="1720993"/>
              <a:ext cx="185084" cy="18240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2"/>
            <p:cNvSpPr/>
            <p:nvPr/>
          </p:nvSpPr>
          <p:spPr>
            <a:xfrm>
              <a:off x="8469924" y="1496711"/>
              <a:ext cx="185084" cy="18240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2"/>
            <p:cNvSpPr/>
            <p:nvPr/>
          </p:nvSpPr>
          <p:spPr>
            <a:xfrm>
              <a:off x="8400182" y="1553041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2"/>
            <p:cNvSpPr/>
            <p:nvPr/>
          </p:nvSpPr>
          <p:spPr>
            <a:xfrm>
              <a:off x="8431299" y="1658719"/>
              <a:ext cx="185084" cy="18240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2"/>
            <p:cNvSpPr/>
            <p:nvPr/>
          </p:nvSpPr>
          <p:spPr>
            <a:xfrm>
              <a:off x="8614641" y="1477381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2"/>
            <p:cNvSpPr/>
            <p:nvPr/>
          </p:nvSpPr>
          <p:spPr>
            <a:xfrm>
              <a:off x="8778398" y="1593276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2"/>
            <p:cNvSpPr/>
            <p:nvPr/>
          </p:nvSpPr>
          <p:spPr>
            <a:xfrm>
              <a:off x="8571750" y="1608852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3" name="Google Shape;1603;p12"/>
          <p:cNvSpPr/>
          <p:nvPr/>
        </p:nvSpPr>
        <p:spPr>
          <a:xfrm>
            <a:off x="3430299" y="1873846"/>
            <a:ext cx="749846" cy="718855"/>
          </a:xfrm>
          <a:prstGeom prst="mathPlus">
            <a:avLst>
              <a:gd name="adj1" fmla="val 23520"/>
            </a:avLst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12"/>
          <p:cNvSpPr/>
          <p:nvPr/>
        </p:nvSpPr>
        <p:spPr>
          <a:xfrm>
            <a:off x="7910885" y="1846646"/>
            <a:ext cx="901871" cy="782856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D8D8D8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5" name="Google Shape;1605;p12"/>
          <p:cNvGrpSpPr/>
          <p:nvPr/>
        </p:nvGrpSpPr>
        <p:grpSpPr>
          <a:xfrm>
            <a:off x="5604651" y="1906571"/>
            <a:ext cx="710414" cy="501897"/>
            <a:chOff x="5228484" y="1492682"/>
            <a:chExt cx="472709" cy="333962"/>
          </a:xfrm>
        </p:grpSpPr>
        <p:sp>
          <p:nvSpPr>
            <p:cNvPr id="1606" name="Google Shape;1606;p12"/>
            <p:cNvSpPr/>
            <p:nvPr/>
          </p:nvSpPr>
          <p:spPr>
            <a:xfrm>
              <a:off x="5407367" y="1582203"/>
              <a:ext cx="185084" cy="182402"/>
            </a:xfrm>
            <a:prstGeom prst="ellipse">
              <a:avLst/>
            </a:prstGeom>
            <a:gradFill>
              <a:gsLst>
                <a:gs pos="0">
                  <a:srgbClr val="0000CC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2"/>
            <p:cNvSpPr/>
            <p:nvPr/>
          </p:nvSpPr>
          <p:spPr>
            <a:xfrm>
              <a:off x="5516109" y="1576401"/>
              <a:ext cx="185084" cy="18240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2"/>
            <p:cNvSpPr/>
            <p:nvPr/>
          </p:nvSpPr>
          <p:spPr>
            <a:xfrm>
              <a:off x="5349568" y="1644242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2"/>
            <p:cNvSpPr/>
            <p:nvPr/>
          </p:nvSpPr>
          <p:spPr>
            <a:xfrm>
              <a:off x="5288149" y="1499808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2"/>
            <p:cNvSpPr/>
            <p:nvPr/>
          </p:nvSpPr>
          <p:spPr>
            <a:xfrm>
              <a:off x="5439414" y="1492682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2"/>
            <p:cNvSpPr/>
            <p:nvPr/>
          </p:nvSpPr>
          <p:spPr>
            <a:xfrm>
              <a:off x="5463469" y="1629792"/>
              <a:ext cx="185084" cy="182402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2"/>
            <p:cNvSpPr/>
            <p:nvPr/>
          </p:nvSpPr>
          <p:spPr>
            <a:xfrm>
              <a:off x="5324028" y="1565360"/>
              <a:ext cx="185084" cy="18240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2"/>
            <p:cNvSpPr/>
            <p:nvPr/>
          </p:nvSpPr>
          <p:spPr>
            <a:xfrm>
              <a:off x="5228484" y="1596455"/>
              <a:ext cx="185084" cy="18240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0058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12"/>
          <p:cNvSpPr/>
          <p:nvPr/>
        </p:nvSpPr>
        <p:spPr>
          <a:xfrm>
            <a:off x="5604651" y="1146392"/>
            <a:ext cx="749846" cy="718855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12"/>
          <p:cNvSpPr/>
          <p:nvPr/>
        </p:nvSpPr>
        <p:spPr>
          <a:xfrm>
            <a:off x="1309836" y="1221206"/>
            <a:ext cx="749846" cy="718855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12"/>
          <p:cNvSpPr txBox="1"/>
          <p:nvPr/>
        </p:nvSpPr>
        <p:spPr>
          <a:xfrm>
            <a:off x="5420346" y="5284389"/>
            <a:ext cx="155669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Repel</a:t>
            </a:r>
            <a:endParaRPr/>
          </a:p>
        </p:txBody>
      </p:sp>
      <p:sp>
        <p:nvSpPr>
          <p:cNvPr id="1617" name="Google Shape;1617;p12"/>
          <p:cNvSpPr txBox="1"/>
          <p:nvPr/>
        </p:nvSpPr>
        <p:spPr>
          <a:xfrm>
            <a:off x="0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Problem 3: And they repel each other</a:t>
            </a:r>
            <a:endParaRPr/>
          </a:p>
        </p:txBody>
      </p:sp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D7C2C37D-FDF7-0B2C-B4CB-98F1E109FE77}"/>
              </a:ext>
            </a:extLst>
          </p:cNvPr>
          <p:cNvSpPr txBox="1">
            <a:spLocks/>
          </p:cNvSpPr>
          <p:nvPr/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Atom-at-a-time Chemistry | From Actinides to Superheavies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ack\Pictures\1.png"/>
          <p:cNvPicPr>
            <a:picLocks noChangeAspect="1" noChangeArrowheads="1"/>
          </p:cNvPicPr>
          <p:nvPr/>
        </p:nvPicPr>
        <p:blipFill rotWithShape="1">
          <a:blip r:embed="rId2" cstate="print"/>
          <a:srcRect l="1" r="-5779"/>
          <a:stretch/>
        </p:blipFill>
        <p:spPr bwMode="auto">
          <a:xfrm>
            <a:off x="3551425" y="1858626"/>
            <a:ext cx="541604" cy="1578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6614014" y="2504985"/>
            <a:ext cx="1064241" cy="545866"/>
            <a:chOff x="5108422" y="5459280"/>
            <a:chExt cx="1064241" cy="5458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16" name="Group 215"/>
            <p:cNvGrpSpPr/>
            <p:nvPr/>
          </p:nvGrpSpPr>
          <p:grpSpPr>
            <a:xfrm>
              <a:off x="5108422" y="5650834"/>
              <a:ext cx="408374" cy="161277"/>
              <a:chOff x="3659079" y="2201662"/>
              <a:chExt cx="408374" cy="161277"/>
            </a:xfrm>
          </p:grpSpPr>
          <p:cxnSp>
            <p:nvCxnSpPr>
              <p:cNvPr id="217" name="Straight Connector 216"/>
              <p:cNvCxnSpPr/>
              <p:nvPr/>
            </p:nvCxnSpPr>
            <p:spPr bwMode="auto">
              <a:xfrm>
                <a:off x="3728621" y="2201662"/>
                <a:ext cx="32847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>
                <a:off x="3738979" y="2362939"/>
                <a:ext cx="32847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>
                <a:off x="3659079" y="2283041"/>
                <a:ext cx="32847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949" name="Group 78"/>
            <p:cNvGrpSpPr>
              <a:grpSpLocks noChangeAspect="1"/>
            </p:cNvGrpSpPr>
            <p:nvPr/>
          </p:nvGrpSpPr>
          <p:grpSpPr bwMode="auto">
            <a:xfrm>
              <a:off x="5595950" y="5459280"/>
              <a:ext cx="576713" cy="545866"/>
              <a:chOff x="1924" y="601"/>
              <a:chExt cx="430" cy="407"/>
            </a:xfrm>
          </p:grpSpPr>
          <p:sp>
            <p:nvSpPr>
              <p:cNvPr id="950" name="Oval 79"/>
              <p:cNvSpPr>
                <a:spLocks noChangeArrowheads="1"/>
              </p:cNvSpPr>
              <p:nvPr/>
            </p:nvSpPr>
            <p:spPr bwMode="auto">
              <a:xfrm>
                <a:off x="2089" y="71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Oval 80"/>
              <p:cNvSpPr>
                <a:spLocks noChangeArrowheads="1"/>
              </p:cNvSpPr>
              <p:nvPr/>
            </p:nvSpPr>
            <p:spPr bwMode="auto">
              <a:xfrm>
                <a:off x="2160" y="73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Oval 81"/>
              <p:cNvSpPr>
                <a:spLocks noChangeArrowheads="1"/>
              </p:cNvSpPr>
              <p:nvPr/>
            </p:nvSpPr>
            <p:spPr bwMode="auto">
              <a:xfrm>
                <a:off x="2065" y="67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Oval 82"/>
              <p:cNvSpPr>
                <a:spLocks noChangeArrowheads="1"/>
              </p:cNvSpPr>
              <p:nvPr/>
            </p:nvSpPr>
            <p:spPr bwMode="auto">
              <a:xfrm>
                <a:off x="2092" y="65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Oval 83"/>
              <p:cNvSpPr>
                <a:spLocks noChangeArrowheads="1"/>
              </p:cNvSpPr>
              <p:nvPr/>
            </p:nvSpPr>
            <p:spPr bwMode="auto">
              <a:xfrm>
                <a:off x="2206" y="67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Oval 84"/>
              <p:cNvSpPr>
                <a:spLocks noChangeArrowheads="1"/>
              </p:cNvSpPr>
              <p:nvPr/>
            </p:nvSpPr>
            <p:spPr bwMode="auto">
              <a:xfrm>
                <a:off x="2245" y="77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Oval 85"/>
              <p:cNvSpPr>
                <a:spLocks noChangeArrowheads="1"/>
              </p:cNvSpPr>
              <p:nvPr/>
            </p:nvSpPr>
            <p:spPr bwMode="auto">
              <a:xfrm>
                <a:off x="2155" y="87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Oval 86"/>
              <p:cNvSpPr>
                <a:spLocks noChangeArrowheads="1"/>
              </p:cNvSpPr>
              <p:nvPr/>
            </p:nvSpPr>
            <p:spPr bwMode="auto">
              <a:xfrm>
                <a:off x="2029" y="80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Oval 87"/>
              <p:cNvSpPr>
                <a:spLocks noChangeArrowheads="1"/>
              </p:cNvSpPr>
              <p:nvPr/>
            </p:nvSpPr>
            <p:spPr bwMode="auto">
              <a:xfrm>
                <a:off x="2077" y="79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Oval 88"/>
              <p:cNvSpPr>
                <a:spLocks noChangeArrowheads="1"/>
              </p:cNvSpPr>
              <p:nvPr/>
            </p:nvSpPr>
            <p:spPr bwMode="auto">
              <a:xfrm>
                <a:off x="2143" y="73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Oval 89"/>
              <p:cNvSpPr>
                <a:spLocks noChangeArrowheads="1"/>
              </p:cNvSpPr>
              <p:nvPr/>
            </p:nvSpPr>
            <p:spPr bwMode="auto">
              <a:xfrm>
                <a:off x="2041" y="69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Oval 90"/>
              <p:cNvSpPr>
                <a:spLocks noChangeArrowheads="1"/>
              </p:cNvSpPr>
              <p:nvPr/>
            </p:nvSpPr>
            <p:spPr bwMode="auto">
              <a:xfrm>
                <a:off x="2055" y="74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Oval 91"/>
              <p:cNvSpPr>
                <a:spLocks noChangeArrowheads="1"/>
              </p:cNvSpPr>
              <p:nvPr/>
            </p:nvSpPr>
            <p:spPr bwMode="auto">
              <a:xfrm>
                <a:off x="2168" y="71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Oval 92"/>
              <p:cNvSpPr>
                <a:spLocks noChangeArrowheads="1"/>
              </p:cNvSpPr>
              <p:nvPr/>
            </p:nvSpPr>
            <p:spPr bwMode="auto">
              <a:xfrm>
                <a:off x="2070" y="83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Oval 93"/>
              <p:cNvSpPr>
                <a:spLocks noChangeArrowheads="1"/>
              </p:cNvSpPr>
              <p:nvPr/>
            </p:nvSpPr>
            <p:spPr bwMode="auto">
              <a:xfrm>
                <a:off x="2144" y="74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Oval 94"/>
              <p:cNvSpPr>
                <a:spLocks noChangeArrowheads="1"/>
              </p:cNvSpPr>
              <p:nvPr/>
            </p:nvSpPr>
            <p:spPr bwMode="auto">
              <a:xfrm>
                <a:off x="2180" y="77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Oval 95"/>
              <p:cNvSpPr>
                <a:spLocks noChangeArrowheads="1"/>
              </p:cNvSpPr>
              <p:nvPr/>
            </p:nvSpPr>
            <p:spPr bwMode="auto">
              <a:xfrm>
                <a:off x="2180" y="77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Oval 96"/>
              <p:cNvSpPr>
                <a:spLocks noChangeArrowheads="1"/>
              </p:cNvSpPr>
              <p:nvPr/>
            </p:nvSpPr>
            <p:spPr bwMode="auto">
              <a:xfrm>
                <a:off x="2195" y="71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Oval 97"/>
              <p:cNvSpPr>
                <a:spLocks noChangeArrowheads="1"/>
              </p:cNvSpPr>
              <p:nvPr/>
            </p:nvSpPr>
            <p:spPr bwMode="auto">
              <a:xfrm>
                <a:off x="2228" y="82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Oval 98"/>
              <p:cNvSpPr>
                <a:spLocks noChangeArrowheads="1"/>
              </p:cNvSpPr>
              <p:nvPr/>
            </p:nvSpPr>
            <p:spPr bwMode="auto">
              <a:xfrm>
                <a:off x="2145" y="81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Oval 99"/>
              <p:cNvSpPr>
                <a:spLocks noChangeArrowheads="1"/>
              </p:cNvSpPr>
              <p:nvPr/>
            </p:nvSpPr>
            <p:spPr bwMode="auto">
              <a:xfrm>
                <a:off x="2219" y="73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Oval 100"/>
              <p:cNvSpPr>
                <a:spLocks noChangeArrowheads="1"/>
              </p:cNvSpPr>
              <p:nvPr/>
            </p:nvSpPr>
            <p:spPr bwMode="auto">
              <a:xfrm>
                <a:off x="2153" y="89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" name="Oval 101"/>
              <p:cNvSpPr>
                <a:spLocks noChangeArrowheads="1"/>
              </p:cNvSpPr>
              <p:nvPr/>
            </p:nvSpPr>
            <p:spPr bwMode="auto">
              <a:xfrm>
                <a:off x="2134" y="72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Oval 102"/>
              <p:cNvSpPr>
                <a:spLocks noChangeArrowheads="1"/>
              </p:cNvSpPr>
              <p:nvPr/>
            </p:nvSpPr>
            <p:spPr bwMode="auto">
              <a:xfrm>
                <a:off x="2176" y="81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Oval 103"/>
              <p:cNvSpPr>
                <a:spLocks noChangeArrowheads="1"/>
              </p:cNvSpPr>
              <p:nvPr/>
            </p:nvSpPr>
            <p:spPr bwMode="auto">
              <a:xfrm>
                <a:off x="2071" y="79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7" name="Oval 104"/>
              <p:cNvSpPr>
                <a:spLocks noChangeArrowheads="1"/>
              </p:cNvSpPr>
              <p:nvPr/>
            </p:nvSpPr>
            <p:spPr bwMode="auto">
              <a:xfrm>
                <a:off x="2191" y="77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8" name="Oval 105"/>
              <p:cNvSpPr>
                <a:spLocks noChangeArrowheads="1"/>
              </p:cNvSpPr>
              <p:nvPr/>
            </p:nvSpPr>
            <p:spPr bwMode="auto">
              <a:xfrm>
                <a:off x="2059" y="70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9" name="Oval 106"/>
              <p:cNvSpPr>
                <a:spLocks noChangeArrowheads="1"/>
              </p:cNvSpPr>
              <p:nvPr/>
            </p:nvSpPr>
            <p:spPr bwMode="auto">
              <a:xfrm>
                <a:off x="2029" y="77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0" name="Oval 107"/>
              <p:cNvSpPr>
                <a:spLocks noChangeArrowheads="1"/>
              </p:cNvSpPr>
              <p:nvPr/>
            </p:nvSpPr>
            <p:spPr bwMode="auto">
              <a:xfrm>
                <a:off x="2050" y="85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1" name="Oval 108"/>
              <p:cNvSpPr>
                <a:spLocks noChangeArrowheads="1"/>
              </p:cNvSpPr>
              <p:nvPr/>
            </p:nvSpPr>
            <p:spPr bwMode="auto">
              <a:xfrm>
                <a:off x="2185" y="66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2" name="Oval 109"/>
              <p:cNvSpPr>
                <a:spLocks noChangeArrowheads="1"/>
              </p:cNvSpPr>
              <p:nvPr/>
            </p:nvSpPr>
            <p:spPr bwMode="auto">
              <a:xfrm>
                <a:off x="2228" y="86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3" name="Oval 110"/>
              <p:cNvSpPr>
                <a:spLocks noChangeArrowheads="1"/>
              </p:cNvSpPr>
              <p:nvPr/>
            </p:nvSpPr>
            <p:spPr bwMode="auto">
              <a:xfrm>
                <a:off x="2120" y="82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4" name="Oval 111"/>
              <p:cNvSpPr>
                <a:spLocks noChangeArrowheads="1"/>
              </p:cNvSpPr>
              <p:nvPr/>
            </p:nvSpPr>
            <p:spPr bwMode="auto">
              <a:xfrm>
                <a:off x="2171" y="73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5" name="Oval 112"/>
              <p:cNvSpPr>
                <a:spLocks noChangeArrowheads="1"/>
              </p:cNvSpPr>
              <p:nvPr/>
            </p:nvSpPr>
            <p:spPr bwMode="auto">
              <a:xfrm>
                <a:off x="2090" y="73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Oval 113"/>
              <p:cNvSpPr>
                <a:spLocks noChangeArrowheads="1"/>
              </p:cNvSpPr>
              <p:nvPr/>
            </p:nvSpPr>
            <p:spPr bwMode="auto">
              <a:xfrm>
                <a:off x="2036" y="74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Oval 114"/>
              <p:cNvSpPr>
                <a:spLocks noChangeArrowheads="1"/>
              </p:cNvSpPr>
              <p:nvPr/>
            </p:nvSpPr>
            <p:spPr bwMode="auto">
              <a:xfrm>
                <a:off x="2114" y="82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8" name="Oval 115"/>
              <p:cNvSpPr>
                <a:spLocks noChangeArrowheads="1"/>
              </p:cNvSpPr>
              <p:nvPr/>
            </p:nvSpPr>
            <p:spPr bwMode="auto">
              <a:xfrm>
                <a:off x="2078" y="83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9" name="Oval 116"/>
              <p:cNvSpPr>
                <a:spLocks noChangeArrowheads="1"/>
              </p:cNvSpPr>
              <p:nvPr/>
            </p:nvSpPr>
            <p:spPr bwMode="auto">
              <a:xfrm>
                <a:off x="2036" y="77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0" name="Oval 117"/>
              <p:cNvSpPr>
                <a:spLocks noChangeArrowheads="1"/>
              </p:cNvSpPr>
              <p:nvPr/>
            </p:nvSpPr>
            <p:spPr bwMode="auto">
              <a:xfrm>
                <a:off x="2041" y="76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1" name="Oval 118"/>
              <p:cNvSpPr>
                <a:spLocks noChangeArrowheads="1"/>
              </p:cNvSpPr>
              <p:nvPr/>
            </p:nvSpPr>
            <p:spPr bwMode="auto">
              <a:xfrm>
                <a:off x="2180" y="85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2" name="Oval 119"/>
              <p:cNvSpPr>
                <a:spLocks noChangeArrowheads="1"/>
              </p:cNvSpPr>
              <p:nvPr/>
            </p:nvSpPr>
            <p:spPr bwMode="auto">
              <a:xfrm>
                <a:off x="2036" y="85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" name="Oval 120"/>
              <p:cNvSpPr>
                <a:spLocks noChangeArrowheads="1"/>
              </p:cNvSpPr>
              <p:nvPr/>
            </p:nvSpPr>
            <p:spPr bwMode="auto">
              <a:xfrm>
                <a:off x="2153" y="87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4" name="Oval 121"/>
              <p:cNvSpPr>
                <a:spLocks noChangeArrowheads="1"/>
              </p:cNvSpPr>
              <p:nvPr/>
            </p:nvSpPr>
            <p:spPr bwMode="auto">
              <a:xfrm>
                <a:off x="2275" y="82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5" name="Oval 122"/>
              <p:cNvSpPr>
                <a:spLocks noChangeArrowheads="1"/>
              </p:cNvSpPr>
              <p:nvPr/>
            </p:nvSpPr>
            <p:spPr bwMode="auto">
              <a:xfrm>
                <a:off x="2260" y="70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6" name="Oval 123"/>
              <p:cNvSpPr>
                <a:spLocks noChangeArrowheads="1"/>
              </p:cNvSpPr>
              <p:nvPr/>
            </p:nvSpPr>
            <p:spPr bwMode="auto">
              <a:xfrm>
                <a:off x="2180" y="67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Oval 124"/>
              <p:cNvSpPr>
                <a:spLocks noChangeArrowheads="1"/>
              </p:cNvSpPr>
              <p:nvPr/>
            </p:nvSpPr>
            <p:spPr bwMode="auto">
              <a:xfrm>
                <a:off x="2176" y="85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Oval 125"/>
              <p:cNvSpPr>
                <a:spLocks noChangeArrowheads="1"/>
              </p:cNvSpPr>
              <p:nvPr/>
            </p:nvSpPr>
            <p:spPr bwMode="auto">
              <a:xfrm>
                <a:off x="2095" y="88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" name="Oval 126"/>
              <p:cNvSpPr>
                <a:spLocks noChangeArrowheads="1"/>
              </p:cNvSpPr>
              <p:nvPr/>
            </p:nvSpPr>
            <p:spPr bwMode="auto">
              <a:xfrm>
                <a:off x="2152" y="80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0" name="Oval 127"/>
              <p:cNvSpPr>
                <a:spLocks noChangeArrowheads="1"/>
              </p:cNvSpPr>
              <p:nvPr/>
            </p:nvSpPr>
            <p:spPr bwMode="auto">
              <a:xfrm>
                <a:off x="2134" y="76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" name="Oval 128"/>
              <p:cNvSpPr>
                <a:spLocks noChangeArrowheads="1"/>
              </p:cNvSpPr>
              <p:nvPr/>
            </p:nvSpPr>
            <p:spPr bwMode="auto">
              <a:xfrm>
                <a:off x="2029" y="81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2" name="Oval 129"/>
              <p:cNvSpPr>
                <a:spLocks noChangeArrowheads="1"/>
              </p:cNvSpPr>
              <p:nvPr/>
            </p:nvSpPr>
            <p:spPr bwMode="auto">
              <a:xfrm>
                <a:off x="2143" y="88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3" name="Oval 130"/>
              <p:cNvSpPr>
                <a:spLocks noChangeArrowheads="1"/>
              </p:cNvSpPr>
              <p:nvPr/>
            </p:nvSpPr>
            <p:spPr bwMode="auto">
              <a:xfrm>
                <a:off x="2089" y="78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4" name="Oval 131"/>
              <p:cNvSpPr>
                <a:spLocks noChangeArrowheads="1"/>
              </p:cNvSpPr>
              <p:nvPr/>
            </p:nvSpPr>
            <p:spPr bwMode="auto">
              <a:xfrm>
                <a:off x="2119" y="70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5" name="Oval 132"/>
              <p:cNvSpPr>
                <a:spLocks noChangeArrowheads="1"/>
              </p:cNvSpPr>
              <p:nvPr/>
            </p:nvSpPr>
            <p:spPr bwMode="auto">
              <a:xfrm>
                <a:off x="2050" y="75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6" name="Oval 133"/>
              <p:cNvSpPr>
                <a:spLocks noChangeArrowheads="1"/>
              </p:cNvSpPr>
              <p:nvPr/>
            </p:nvSpPr>
            <p:spPr bwMode="auto">
              <a:xfrm>
                <a:off x="2155" y="85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7" name="Oval 134"/>
              <p:cNvSpPr>
                <a:spLocks noChangeArrowheads="1"/>
              </p:cNvSpPr>
              <p:nvPr/>
            </p:nvSpPr>
            <p:spPr bwMode="auto">
              <a:xfrm>
                <a:off x="2077" y="81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8" name="Oval 135"/>
              <p:cNvSpPr>
                <a:spLocks noChangeArrowheads="1"/>
              </p:cNvSpPr>
              <p:nvPr/>
            </p:nvSpPr>
            <p:spPr bwMode="auto">
              <a:xfrm>
                <a:off x="1981" y="83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9" name="Oval 136"/>
              <p:cNvSpPr>
                <a:spLocks noChangeArrowheads="1"/>
              </p:cNvSpPr>
              <p:nvPr/>
            </p:nvSpPr>
            <p:spPr bwMode="auto">
              <a:xfrm>
                <a:off x="2125" y="78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0" name="Oval 137"/>
              <p:cNvSpPr>
                <a:spLocks noChangeArrowheads="1"/>
              </p:cNvSpPr>
              <p:nvPr/>
            </p:nvSpPr>
            <p:spPr bwMode="auto">
              <a:xfrm>
                <a:off x="2101" y="82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1" name="Oval 138"/>
              <p:cNvSpPr>
                <a:spLocks noChangeArrowheads="1"/>
              </p:cNvSpPr>
              <p:nvPr/>
            </p:nvSpPr>
            <p:spPr bwMode="auto">
              <a:xfrm>
                <a:off x="2197" y="82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2" name="Oval 139"/>
              <p:cNvSpPr>
                <a:spLocks noChangeArrowheads="1"/>
              </p:cNvSpPr>
              <p:nvPr/>
            </p:nvSpPr>
            <p:spPr bwMode="auto">
              <a:xfrm>
                <a:off x="2072" y="86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3" name="Oval 140"/>
              <p:cNvSpPr>
                <a:spLocks noChangeArrowheads="1"/>
              </p:cNvSpPr>
              <p:nvPr/>
            </p:nvSpPr>
            <p:spPr bwMode="auto">
              <a:xfrm>
                <a:off x="2026" y="79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4" name="Oval 141"/>
              <p:cNvSpPr>
                <a:spLocks noChangeArrowheads="1"/>
              </p:cNvSpPr>
              <p:nvPr/>
            </p:nvSpPr>
            <p:spPr bwMode="auto">
              <a:xfrm>
                <a:off x="2128" y="67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5" name="Oval 142"/>
              <p:cNvSpPr>
                <a:spLocks noChangeArrowheads="1"/>
              </p:cNvSpPr>
              <p:nvPr/>
            </p:nvSpPr>
            <p:spPr bwMode="auto">
              <a:xfrm>
                <a:off x="2165" y="81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6" name="Oval 143"/>
              <p:cNvSpPr>
                <a:spLocks noChangeArrowheads="1"/>
              </p:cNvSpPr>
              <p:nvPr/>
            </p:nvSpPr>
            <p:spPr bwMode="auto">
              <a:xfrm>
                <a:off x="2269" y="74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7" name="Oval 144"/>
              <p:cNvSpPr>
                <a:spLocks noChangeArrowheads="1"/>
              </p:cNvSpPr>
              <p:nvPr/>
            </p:nvSpPr>
            <p:spPr bwMode="auto">
              <a:xfrm>
                <a:off x="2120" y="85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8" name="Oval 145"/>
              <p:cNvSpPr>
                <a:spLocks noChangeArrowheads="1"/>
              </p:cNvSpPr>
              <p:nvPr/>
            </p:nvSpPr>
            <p:spPr bwMode="auto">
              <a:xfrm>
                <a:off x="2120" y="78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" name="Oval 146"/>
              <p:cNvSpPr>
                <a:spLocks noChangeArrowheads="1"/>
              </p:cNvSpPr>
              <p:nvPr/>
            </p:nvSpPr>
            <p:spPr bwMode="auto">
              <a:xfrm>
                <a:off x="2254" y="79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0" name="Oval 147"/>
              <p:cNvSpPr>
                <a:spLocks noChangeArrowheads="1"/>
              </p:cNvSpPr>
              <p:nvPr/>
            </p:nvSpPr>
            <p:spPr bwMode="auto">
              <a:xfrm>
                <a:off x="2027" y="73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1" name="Oval 148"/>
              <p:cNvSpPr>
                <a:spLocks noChangeArrowheads="1"/>
              </p:cNvSpPr>
              <p:nvPr/>
            </p:nvSpPr>
            <p:spPr bwMode="auto">
              <a:xfrm>
                <a:off x="2116" y="78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Oval 149"/>
              <p:cNvSpPr>
                <a:spLocks noChangeArrowheads="1"/>
              </p:cNvSpPr>
              <p:nvPr/>
            </p:nvSpPr>
            <p:spPr bwMode="auto">
              <a:xfrm>
                <a:off x="2137" y="73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Oval 150"/>
              <p:cNvSpPr>
                <a:spLocks noChangeArrowheads="1"/>
              </p:cNvSpPr>
              <p:nvPr/>
            </p:nvSpPr>
            <p:spPr bwMode="auto">
              <a:xfrm>
                <a:off x="2065" y="78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Oval 151"/>
              <p:cNvSpPr>
                <a:spLocks noChangeArrowheads="1"/>
              </p:cNvSpPr>
              <p:nvPr/>
            </p:nvSpPr>
            <p:spPr bwMode="auto">
              <a:xfrm>
                <a:off x="2074" y="83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Oval 152"/>
              <p:cNvSpPr>
                <a:spLocks noChangeArrowheads="1"/>
              </p:cNvSpPr>
              <p:nvPr/>
            </p:nvSpPr>
            <p:spPr bwMode="auto">
              <a:xfrm>
                <a:off x="2102" y="79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Oval 153"/>
              <p:cNvSpPr>
                <a:spLocks noChangeArrowheads="1"/>
              </p:cNvSpPr>
              <p:nvPr/>
            </p:nvSpPr>
            <p:spPr bwMode="auto">
              <a:xfrm>
                <a:off x="2218" y="79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Oval 154"/>
              <p:cNvSpPr>
                <a:spLocks noChangeArrowheads="1"/>
              </p:cNvSpPr>
              <p:nvPr/>
            </p:nvSpPr>
            <p:spPr bwMode="auto">
              <a:xfrm>
                <a:off x="2236" y="83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8" name="Oval 155"/>
              <p:cNvSpPr>
                <a:spLocks noChangeArrowheads="1"/>
              </p:cNvSpPr>
              <p:nvPr/>
            </p:nvSpPr>
            <p:spPr bwMode="auto">
              <a:xfrm>
                <a:off x="2275" y="75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9" name="Oval 156"/>
              <p:cNvSpPr>
                <a:spLocks noChangeArrowheads="1"/>
              </p:cNvSpPr>
              <p:nvPr/>
            </p:nvSpPr>
            <p:spPr bwMode="auto">
              <a:xfrm>
                <a:off x="2077" y="83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0" name="Oval 157"/>
              <p:cNvSpPr>
                <a:spLocks noChangeArrowheads="1"/>
              </p:cNvSpPr>
              <p:nvPr/>
            </p:nvSpPr>
            <p:spPr bwMode="auto">
              <a:xfrm>
                <a:off x="2056" y="89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1" name="Oval 158"/>
              <p:cNvSpPr>
                <a:spLocks noChangeArrowheads="1"/>
              </p:cNvSpPr>
              <p:nvPr/>
            </p:nvSpPr>
            <p:spPr bwMode="auto">
              <a:xfrm>
                <a:off x="2065" y="90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2" name="Oval 159"/>
              <p:cNvSpPr>
                <a:spLocks noChangeArrowheads="1"/>
              </p:cNvSpPr>
              <p:nvPr/>
            </p:nvSpPr>
            <p:spPr bwMode="auto">
              <a:xfrm>
                <a:off x="2158" y="91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3" name="Oval 160"/>
              <p:cNvSpPr>
                <a:spLocks noChangeArrowheads="1"/>
              </p:cNvSpPr>
              <p:nvPr/>
            </p:nvSpPr>
            <p:spPr bwMode="auto">
              <a:xfrm>
                <a:off x="2200" y="89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4" name="Oval 161"/>
              <p:cNvSpPr>
                <a:spLocks noChangeArrowheads="1"/>
              </p:cNvSpPr>
              <p:nvPr/>
            </p:nvSpPr>
            <p:spPr bwMode="auto">
              <a:xfrm>
                <a:off x="2242" y="88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5" name="Oval 162"/>
              <p:cNvSpPr>
                <a:spLocks noChangeArrowheads="1"/>
              </p:cNvSpPr>
              <p:nvPr/>
            </p:nvSpPr>
            <p:spPr bwMode="auto">
              <a:xfrm>
                <a:off x="2285" y="76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6" name="Oval 163"/>
              <p:cNvSpPr>
                <a:spLocks noChangeArrowheads="1"/>
              </p:cNvSpPr>
              <p:nvPr/>
            </p:nvSpPr>
            <p:spPr bwMode="auto">
              <a:xfrm>
                <a:off x="2275" y="82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7" name="Oval 164"/>
              <p:cNvSpPr>
                <a:spLocks noChangeArrowheads="1"/>
              </p:cNvSpPr>
              <p:nvPr/>
            </p:nvSpPr>
            <p:spPr bwMode="auto">
              <a:xfrm>
                <a:off x="2234" y="70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8" name="Oval 165"/>
              <p:cNvSpPr>
                <a:spLocks noChangeArrowheads="1"/>
              </p:cNvSpPr>
              <p:nvPr/>
            </p:nvSpPr>
            <p:spPr bwMode="auto">
              <a:xfrm>
                <a:off x="2117" y="61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9" name="Oval 166"/>
              <p:cNvSpPr>
                <a:spLocks noChangeArrowheads="1"/>
              </p:cNvSpPr>
              <p:nvPr/>
            </p:nvSpPr>
            <p:spPr bwMode="auto">
              <a:xfrm>
                <a:off x="2185" y="64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" name="Oval 167"/>
              <p:cNvSpPr>
                <a:spLocks noChangeArrowheads="1"/>
              </p:cNvSpPr>
              <p:nvPr/>
            </p:nvSpPr>
            <p:spPr bwMode="auto">
              <a:xfrm>
                <a:off x="2074" y="63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Oval 168"/>
              <p:cNvSpPr>
                <a:spLocks noChangeArrowheads="1"/>
              </p:cNvSpPr>
              <p:nvPr/>
            </p:nvSpPr>
            <p:spPr bwMode="auto">
              <a:xfrm>
                <a:off x="2213" y="71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Oval 169"/>
              <p:cNvSpPr>
                <a:spLocks noChangeArrowheads="1"/>
              </p:cNvSpPr>
              <p:nvPr/>
            </p:nvSpPr>
            <p:spPr bwMode="auto">
              <a:xfrm>
                <a:off x="2267" y="73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Oval 170"/>
              <p:cNvSpPr>
                <a:spLocks noChangeArrowheads="1"/>
              </p:cNvSpPr>
              <p:nvPr/>
            </p:nvSpPr>
            <p:spPr bwMode="auto">
              <a:xfrm>
                <a:off x="2228" y="76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Oval 171"/>
              <p:cNvSpPr>
                <a:spLocks noChangeArrowheads="1"/>
              </p:cNvSpPr>
              <p:nvPr/>
            </p:nvSpPr>
            <p:spPr bwMode="auto">
              <a:xfrm>
                <a:off x="2107" y="76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Oval 172"/>
              <p:cNvSpPr>
                <a:spLocks noChangeArrowheads="1"/>
              </p:cNvSpPr>
              <p:nvPr/>
            </p:nvSpPr>
            <p:spPr bwMode="auto">
              <a:xfrm>
                <a:off x="2041" y="79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Oval 173"/>
              <p:cNvSpPr>
                <a:spLocks noChangeArrowheads="1"/>
              </p:cNvSpPr>
              <p:nvPr/>
            </p:nvSpPr>
            <p:spPr bwMode="auto">
              <a:xfrm>
                <a:off x="1981" y="85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Oval 174"/>
              <p:cNvSpPr>
                <a:spLocks noChangeArrowheads="1"/>
              </p:cNvSpPr>
              <p:nvPr/>
            </p:nvSpPr>
            <p:spPr bwMode="auto">
              <a:xfrm>
                <a:off x="1924" y="75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8" name="Oval 175"/>
              <p:cNvSpPr>
                <a:spLocks noChangeArrowheads="1"/>
              </p:cNvSpPr>
              <p:nvPr/>
            </p:nvSpPr>
            <p:spPr bwMode="auto">
              <a:xfrm>
                <a:off x="1943" y="81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9" name="Oval 176"/>
              <p:cNvSpPr>
                <a:spLocks noChangeArrowheads="1"/>
              </p:cNvSpPr>
              <p:nvPr/>
            </p:nvSpPr>
            <p:spPr bwMode="auto">
              <a:xfrm>
                <a:off x="2041" y="85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0" name="Oval 177"/>
              <p:cNvSpPr>
                <a:spLocks noChangeArrowheads="1"/>
              </p:cNvSpPr>
              <p:nvPr/>
            </p:nvSpPr>
            <p:spPr bwMode="auto">
              <a:xfrm>
                <a:off x="2107" y="88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1" name="Oval 178"/>
              <p:cNvSpPr>
                <a:spLocks noChangeArrowheads="1"/>
              </p:cNvSpPr>
              <p:nvPr/>
            </p:nvSpPr>
            <p:spPr bwMode="auto">
              <a:xfrm>
                <a:off x="2084" y="76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2" name="Oval 179"/>
              <p:cNvSpPr>
                <a:spLocks noChangeArrowheads="1"/>
              </p:cNvSpPr>
              <p:nvPr/>
            </p:nvSpPr>
            <p:spPr bwMode="auto">
              <a:xfrm>
                <a:off x="1981" y="69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Oval 180"/>
              <p:cNvSpPr>
                <a:spLocks noChangeArrowheads="1"/>
              </p:cNvSpPr>
              <p:nvPr/>
            </p:nvSpPr>
            <p:spPr bwMode="auto">
              <a:xfrm>
                <a:off x="2081" y="62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Oval 181"/>
              <p:cNvSpPr>
                <a:spLocks noChangeArrowheads="1"/>
              </p:cNvSpPr>
              <p:nvPr/>
            </p:nvSpPr>
            <p:spPr bwMode="auto">
              <a:xfrm>
                <a:off x="2036" y="67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Oval 182"/>
              <p:cNvSpPr>
                <a:spLocks noChangeArrowheads="1"/>
              </p:cNvSpPr>
              <p:nvPr/>
            </p:nvSpPr>
            <p:spPr bwMode="auto">
              <a:xfrm>
                <a:off x="2189" y="85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Oval 183"/>
              <p:cNvSpPr>
                <a:spLocks noChangeArrowheads="1"/>
              </p:cNvSpPr>
              <p:nvPr/>
            </p:nvSpPr>
            <p:spPr bwMode="auto">
              <a:xfrm>
                <a:off x="2008" y="74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Oval 184"/>
              <p:cNvSpPr>
                <a:spLocks noChangeArrowheads="1"/>
              </p:cNvSpPr>
              <p:nvPr/>
            </p:nvSpPr>
            <p:spPr bwMode="auto">
              <a:xfrm>
                <a:off x="2242" y="90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Oval 185"/>
              <p:cNvSpPr>
                <a:spLocks noChangeArrowheads="1"/>
              </p:cNvSpPr>
              <p:nvPr/>
            </p:nvSpPr>
            <p:spPr bwMode="auto">
              <a:xfrm>
                <a:off x="2156" y="93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Oval 186"/>
              <p:cNvSpPr>
                <a:spLocks noChangeArrowheads="1"/>
              </p:cNvSpPr>
              <p:nvPr/>
            </p:nvSpPr>
            <p:spPr bwMode="auto">
              <a:xfrm>
                <a:off x="2222" y="65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Oval 187"/>
              <p:cNvSpPr>
                <a:spLocks noChangeArrowheads="1"/>
              </p:cNvSpPr>
              <p:nvPr/>
            </p:nvSpPr>
            <p:spPr bwMode="auto">
              <a:xfrm>
                <a:off x="2242" y="69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Oval 188"/>
              <p:cNvSpPr>
                <a:spLocks noChangeArrowheads="1"/>
              </p:cNvSpPr>
              <p:nvPr/>
            </p:nvSpPr>
            <p:spPr bwMode="auto">
              <a:xfrm>
                <a:off x="2125" y="94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Oval 189"/>
              <p:cNvSpPr>
                <a:spLocks noChangeArrowheads="1"/>
              </p:cNvSpPr>
              <p:nvPr/>
            </p:nvSpPr>
            <p:spPr bwMode="auto">
              <a:xfrm>
                <a:off x="2059" y="90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Oval 190"/>
              <p:cNvSpPr>
                <a:spLocks noChangeArrowheads="1"/>
              </p:cNvSpPr>
              <p:nvPr/>
            </p:nvSpPr>
            <p:spPr bwMode="auto">
              <a:xfrm>
                <a:off x="2206" y="63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Oval 191"/>
              <p:cNvSpPr>
                <a:spLocks noChangeArrowheads="1"/>
              </p:cNvSpPr>
              <p:nvPr/>
            </p:nvSpPr>
            <p:spPr bwMode="auto">
              <a:xfrm>
                <a:off x="2225" y="86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Oval 192"/>
              <p:cNvSpPr>
                <a:spLocks noChangeArrowheads="1"/>
              </p:cNvSpPr>
              <p:nvPr/>
            </p:nvSpPr>
            <p:spPr bwMode="auto">
              <a:xfrm>
                <a:off x="1994" y="64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Oval 193"/>
              <p:cNvSpPr>
                <a:spLocks noChangeArrowheads="1"/>
              </p:cNvSpPr>
              <p:nvPr/>
            </p:nvSpPr>
            <p:spPr bwMode="auto">
              <a:xfrm>
                <a:off x="2140" y="84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7" name="Oval 194"/>
              <p:cNvSpPr>
                <a:spLocks noChangeArrowheads="1"/>
              </p:cNvSpPr>
              <p:nvPr/>
            </p:nvSpPr>
            <p:spPr bwMode="auto">
              <a:xfrm>
                <a:off x="2116" y="60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Oval 195"/>
              <p:cNvSpPr>
                <a:spLocks noChangeArrowheads="1"/>
              </p:cNvSpPr>
              <p:nvPr/>
            </p:nvSpPr>
            <p:spPr bwMode="auto">
              <a:xfrm>
                <a:off x="2021" y="92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Oval 196"/>
              <p:cNvSpPr>
                <a:spLocks noChangeArrowheads="1"/>
              </p:cNvSpPr>
              <p:nvPr/>
            </p:nvSpPr>
            <p:spPr bwMode="auto">
              <a:xfrm>
                <a:off x="2185" y="92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Oval 197"/>
              <p:cNvSpPr>
                <a:spLocks noChangeArrowheads="1"/>
              </p:cNvSpPr>
              <p:nvPr/>
            </p:nvSpPr>
            <p:spPr bwMode="auto">
              <a:xfrm>
                <a:off x="2060" y="60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Oval 198"/>
              <p:cNvSpPr>
                <a:spLocks noChangeArrowheads="1"/>
              </p:cNvSpPr>
              <p:nvPr/>
            </p:nvSpPr>
            <p:spPr bwMode="auto">
              <a:xfrm>
                <a:off x="1960" y="88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Oval 199"/>
              <p:cNvSpPr>
                <a:spLocks noChangeArrowheads="1"/>
              </p:cNvSpPr>
              <p:nvPr/>
            </p:nvSpPr>
            <p:spPr bwMode="auto">
              <a:xfrm>
                <a:off x="2174" y="61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Oval 200"/>
              <p:cNvSpPr>
                <a:spLocks noChangeArrowheads="1"/>
              </p:cNvSpPr>
              <p:nvPr/>
            </p:nvSpPr>
            <p:spPr bwMode="auto">
              <a:xfrm>
                <a:off x="2137" y="73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Oval 201"/>
              <p:cNvSpPr>
                <a:spLocks noChangeArrowheads="1"/>
              </p:cNvSpPr>
              <p:nvPr/>
            </p:nvSpPr>
            <p:spPr bwMode="auto">
              <a:xfrm>
                <a:off x="2119" y="94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Oval 202"/>
              <p:cNvSpPr>
                <a:spLocks noChangeArrowheads="1"/>
              </p:cNvSpPr>
              <p:nvPr/>
            </p:nvSpPr>
            <p:spPr bwMode="auto">
              <a:xfrm>
                <a:off x="2173" y="71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Oval 203"/>
              <p:cNvSpPr>
                <a:spLocks noChangeArrowheads="1"/>
              </p:cNvSpPr>
              <p:nvPr/>
            </p:nvSpPr>
            <p:spPr bwMode="auto">
              <a:xfrm>
                <a:off x="1934" y="70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Oval 204"/>
              <p:cNvSpPr>
                <a:spLocks noChangeArrowheads="1"/>
              </p:cNvSpPr>
              <p:nvPr/>
            </p:nvSpPr>
            <p:spPr bwMode="auto">
              <a:xfrm>
                <a:off x="2150" y="83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Oval 205"/>
              <p:cNvSpPr>
                <a:spLocks noChangeArrowheads="1"/>
              </p:cNvSpPr>
              <p:nvPr/>
            </p:nvSpPr>
            <p:spPr bwMode="auto">
              <a:xfrm>
                <a:off x="2155" y="80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Oval 206"/>
              <p:cNvSpPr>
                <a:spLocks noChangeArrowheads="1"/>
              </p:cNvSpPr>
              <p:nvPr/>
            </p:nvSpPr>
            <p:spPr bwMode="auto">
              <a:xfrm>
                <a:off x="2182" y="77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Oval 207"/>
              <p:cNvSpPr>
                <a:spLocks noChangeArrowheads="1"/>
              </p:cNvSpPr>
              <p:nvPr/>
            </p:nvSpPr>
            <p:spPr bwMode="auto">
              <a:xfrm>
                <a:off x="2072" y="87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Oval 208"/>
              <p:cNvSpPr>
                <a:spLocks noChangeArrowheads="1"/>
              </p:cNvSpPr>
              <p:nvPr/>
            </p:nvSpPr>
            <p:spPr bwMode="auto">
              <a:xfrm>
                <a:off x="2173" y="85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Oval 209"/>
              <p:cNvSpPr>
                <a:spLocks noChangeArrowheads="1"/>
              </p:cNvSpPr>
              <p:nvPr/>
            </p:nvSpPr>
            <p:spPr bwMode="auto">
              <a:xfrm>
                <a:off x="1967" y="69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Oval 210"/>
              <p:cNvSpPr>
                <a:spLocks noChangeArrowheads="1"/>
              </p:cNvSpPr>
              <p:nvPr/>
            </p:nvSpPr>
            <p:spPr bwMode="auto">
              <a:xfrm>
                <a:off x="2140" y="81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Oval 211"/>
              <p:cNvSpPr>
                <a:spLocks noChangeArrowheads="1"/>
              </p:cNvSpPr>
              <p:nvPr/>
            </p:nvSpPr>
            <p:spPr bwMode="auto">
              <a:xfrm>
                <a:off x="2179" y="73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Oval 212"/>
              <p:cNvSpPr>
                <a:spLocks noChangeArrowheads="1"/>
              </p:cNvSpPr>
              <p:nvPr/>
            </p:nvSpPr>
            <p:spPr bwMode="auto">
              <a:xfrm>
                <a:off x="1985" y="74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Oval 213"/>
              <p:cNvSpPr>
                <a:spLocks noChangeArrowheads="1"/>
              </p:cNvSpPr>
              <p:nvPr/>
            </p:nvSpPr>
            <p:spPr bwMode="auto">
              <a:xfrm>
                <a:off x="2041" y="82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Oval 214"/>
              <p:cNvSpPr>
                <a:spLocks noChangeArrowheads="1"/>
              </p:cNvSpPr>
              <p:nvPr/>
            </p:nvSpPr>
            <p:spPr bwMode="auto">
              <a:xfrm>
                <a:off x="2047" y="82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Oval 215"/>
              <p:cNvSpPr>
                <a:spLocks noChangeArrowheads="1"/>
              </p:cNvSpPr>
              <p:nvPr/>
            </p:nvSpPr>
            <p:spPr bwMode="auto">
              <a:xfrm>
                <a:off x="2027" y="79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Oval 216"/>
              <p:cNvSpPr>
                <a:spLocks noChangeArrowheads="1"/>
              </p:cNvSpPr>
              <p:nvPr/>
            </p:nvSpPr>
            <p:spPr bwMode="auto">
              <a:xfrm>
                <a:off x="2063" y="85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Oval 217"/>
              <p:cNvSpPr>
                <a:spLocks noChangeArrowheads="1"/>
              </p:cNvSpPr>
              <p:nvPr/>
            </p:nvSpPr>
            <p:spPr bwMode="auto">
              <a:xfrm>
                <a:off x="2165" y="84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Oval 218"/>
              <p:cNvSpPr>
                <a:spLocks noChangeArrowheads="1"/>
              </p:cNvSpPr>
              <p:nvPr/>
            </p:nvSpPr>
            <p:spPr bwMode="auto">
              <a:xfrm>
                <a:off x="2089" y="760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Oval 219"/>
              <p:cNvSpPr>
                <a:spLocks noChangeArrowheads="1"/>
              </p:cNvSpPr>
              <p:nvPr/>
            </p:nvSpPr>
            <p:spPr bwMode="auto">
              <a:xfrm>
                <a:off x="2137" y="71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Oval 220"/>
              <p:cNvSpPr>
                <a:spLocks noChangeArrowheads="1"/>
              </p:cNvSpPr>
              <p:nvPr/>
            </p:nvSpPr>
            <p:spPr bwMode="auto">
              <a:xfrm>
                <a:off x="2081" y="75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Oval 221"/>
              <p:cNvSpPr>
                <a:spLocks noChangeArrowheads="1"/>
              </p:cNvSpPr>
              <p:nvPr/>
            </p:nvSpPr>
            <p:spPr bwMode="auto">
              <a:xfrm>
                <a:off x="2051" y="75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" name="Oval 222"/>
              <p:cNvSpPr>
                <a:spLocks noChangeArrowheads="1"/>
              </p:cNvSpPr>
              <p:nvPr/>
            </p:nvSpPr>
            <p:spPr bwMode="auto">
              <a:xfrm>
                <a:off x="1959" y="86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Oval 223"/>
              <p:cNvSpPr>
                <a:spLocks noChangeArrowheads="1"/>
              </p:cNvSpPr>
              <p:nvPr/>
            </p:nvSpPr>
            <p:spPr bwMode="auto">
              <a:xfrm>
                <a:off x="2095" y="862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Oval 224"/>
              <p:cNvSpPr>
                <a:spLocks noChangeArrowheads="1"/>
              </p:cNvSpPr>
              <p:nvPr/>
            </p:nvSpPr>
            <p:spPr bwMode="auto">
              <a:xfrm>
                <a:off x="2150" y="808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Oval 225"/>
              <p:cNvSpPr>
                <a:spLocks noChangeArrowheads="1"/>
              </p:cNvSpPr>
              <p:nvPr/>
            </p:nvSpPr>
            <p:spPr bwMode="auto">
              <a:xfrm>
                <a:off x="2152" y="88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Oval 226"/>
              <p:cNvSpPr>
                <a:spLocks noChangeArrowheads="1"/>
              </p:cNvSpPr>
              <p:nvPr/>
            </p:nvSpPr>
            <p:spPr bwMode="auto">
              <a:xfrm>
                <a:off x="2099" y="93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Oval 227"/>
              <p:cNvSpPr>
                <a:spLocks noChangeArrowheads="1"/>
              </p:cNvSpPr>
              <p:nvPr/>
            </p:nvSpPr>
            <p:spPr bwMode="auto">
              <a:xfrm>
                <a:off x="2095" y="66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Oval 228"/>
              <p:cNvSpPr>
                <a:spLocks noChangeArrowheads="1"/>
              </p:cNvSpPr>
              <p:nvPr/>
            </p:nvSpPr>
            <p:spPr bwMode="auto">
              <a:xfrm>
                <a:off x="2170" y="673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Oval 229"/>
              <p:cNvSpPr>
                <a:spLocks noChangeArrowheads="1"/>
              </p:cNvSpPr>
              <p:nvPr/>
            </p:nvSpPr>
            <p:spPr bwMode="auto">
              <a:xfrm>
                <a:off x="2206" y="71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Oval 230"/>
              <p:cNvSpPr>
                <a:spLocks noChangeArrowheads="1"/>
              </p:cNvSpPr>
              <p:nvPr/>
            </p:nvSpPr>
            <p:spPr bwMode="auto">
              <a:xfrm>
                <a:off x="2120" y="72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Oval 231"/>
              <p:cNvSpPr>
                <a:spLocks noChangeArrowheads="1"/>
              </p:cNvSpPr>
              <p:nvPr/>
            </p:nvSpPr>
            <p:spPr bwMode="auto">
              <a:xfrm>
                <a:off x="2105" y="77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Oval 232"/>
              <p:cNvSpPr>
                <a:spLocks noChangeArrowheads="1"/>
              </p:cNvSpPr>
              <p:nvPr/>
            </p:nvSpPr>
            <p:spPr bwMode="auto">
              <a:xfrm>
                <a:off x="2198" y="796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Oval 233"/>
              <p:cNvSpPr>
                <a:spLocks noChangeArrowheads="1"/>
              </p:cNvSpPr>
              <p:nvPr/>
            </p:nvSpPr>
            <p:spPr bwMode="auto">
              <a:xfrm>
                <a:off x="2174" y="775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Oval 234"/>
              <p:cNvSpPr>
                <a:spLocks noChangeArrowheads="1"/>
              </p:cNvSpPr>
              <p:nvPr/>
            </p:nvSpPr>
            <p:spPr bwMode="auto">
              <a:xfrm>
                <a:off x="2081" y="835"/>
                <a:ext cx="66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Oval 235"/>
              <p:cNvSpPr>
                <a:spLocks noChangeArrowheads="1"/>
              </p:cNvSpPr>
              <p:nvPr/>
            </p:nvSpPr>
            <p:spPr bwMode="auto">
              <a:xfrm>
                <a:off x="1972" y="774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Oval 236"/>
              <p:cNvSpPr>
                <a:spLocks noChangeArrowheads="1"/>
              </p:cNvSpPr>
              <p:nvPr/>
            </p:nvSpPr>
            <p:spPr bwMode="auto">
              <a:xfrm>
                <a:off x="2019" y="869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Oval 237"/>
              <p:cNvSpPr>
                <a:spLocks noChangeArrowheads="1"/>
              </p:cNvSpPr>
              <p:nvPr/>
            </p:nvSpPr>
            <p:spPr bwMode="auto">
              <a:xfrm>
                <a:off x="1972" y="82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FF00FF"/>
                  </a:gs>
                  <a:gs pos="100000">
                    <a:srgbClr val="660066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Oval 238"/>
              <p:cNvSpPr>
                <a:spLocks noChangeArrowheads="1"/>
              </p:cNvSpPr>
              <p:nvPr/>
            </p:nvSpPr>
            <p:spPr bwMode="auto">
              <a:xfrm>
                <a:off x="2019" y="821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Oval 239"/>
              <p:cNvSpPr>
                <a:spLocks noChangeArrowheads="1"/>
              </p:cNvSpPr>
              <p:nvPr/>
            </p:nvSpPr>
            <p:spPr bwMode="auto">
              <a:xfrm>
                <a:off x="2067" y="917"/>
                <a:ext cx="69" cy="68"/>
              </a:xfrm>
              <a:prstGeom prst="ellipse">
                <a:avLst/>
              </a:prstGeom>
              <a:gradFill rotWithShape="1">
                <a:gsLst>
                  <a:gs pos="0">
                    <a:srgbClr val="3366FF"/>
                  </a:gs>
                  <a:gs pos="100000">
                    <a:srgbClr val="0000CC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" name="Text Box 706"/>
          <p:cNvSpPr txBox="1">
            <a:spLocks noChangeArrowheads="1"/>
          </p:cNvSpPr>
          <p:nvPr/>
        </p:nvSpPr>
        <p:spPr bwMode="auto">
          <a:xfrm>
            <a:off x="-1" y="3633791"/>
            <a:ext cx="7778389" cy="277199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400" b="1" dirty="0">
                <a:solidFill>
                  <a:srgbClr val="000099"/>
                </a:solidFill>
              </a:rPr>
              <a:t>Beam Intensity:  10</a:t>
            </a:r>
            <a:r>
              <a:rPr lang="en-US" sz="2400" b="1" baseline="30000" dirty="0">
                <a:solidFill>
                  <a:srgbClr val="000099"/>
                </a:solidFill>
              </a:rPr>
              <a:t>12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pps</a:t>
            </a:r>
            <a:endParaRPr lang="en-US" sz="2400" b="1" baseline="30000" dirty="0">
              <a:solidFill>
                <a:srgbClr val="000099"/>
              </a:solidFill>
            </a:endParaRPr>
          </a:p>
          <a:p>
            <a:pPr algn="l">
              <a:spcBef>
                <a:spcPts val="600"/>
              </a:spcBef>
            </a:pPr>
            <a:r>
              <a:rPr lang="en-US" sz="2400" b="1" dirty="0">
                <a:solidFill>
                  <a:srgbClr val="000099"/>
                </a:solidFill>
              </a:rPr>
              <a:t>No Interaction: most of the time</a:t>
            </a:r>
          </a:p>
          <a:p>
            <a:pPr algn="l">
              <a:spcBef>
                <a:spcPts val="600"/>
              </a:spcBef>
            </a:pPr>
            <a:r>
              <a:rPr lang="en-US" sz="2400" b="1" dirty="0">
                <a:solidFill>
                  <a:srgbClr val="000099"/>
                </a:solidFill>
              </a:rPr>
              <a:t>Rutherford or Elastic Scatters: 1 in 10</a:t>
            </a:r>
            <a:r>
              <a:rPr lang="en-US" sz="2400" b="1" baseline="30000" dirty="0">
                <a:solidFill>
                  <a:srgbClr val="000099"/>
                </a:solidFill>
              </a:rPr>
              <a:t>4 </a:t>
            </a:r>
            <a:r>
              <a:rPr lang="en-US" sz="2400" b="1" dirty="0">
                <a:solidFill>
                  <a:srgbClr val="000099"/>
                </a:solidFill>
              </a:rPr>
              <a:t>events</a:t>
            </a:r>
            <a:endParaRPr lang="en-US" sz="2400" b="1" baseline="30000" dirty="0">
              <a:solidFill>
                <a:srgbClr val="000099"/>
              </a:solidFill>
            </a:endParaRPr>
          </a:p>
          <a:p>
            <a:pPr algn="l">
              <a:spcBef>
                <a:spcPts val="600"/>
              </a:spcBef>
            </a:pPr>
            <a:r>
              <a:rPr lang="en-US" sz="2400" b="1" dirty="0">
                <a:solidFill>
                  <a:srgbClr val="000099"/>
                </a:solidFill>
              </a:rPr>
              <a:t>Nuclear Reaction: 1 in 10</a:t>
            </a:r>
            <a:r>
              <a:rPr lang="en-US" sz="2400" b="1" baseline="30000" dirty="0">
                <a:solidFill>
                  <a:srgbClr val="000099"/>
                </a:solidFill>
              </a:rPr>
              <a:t>9 </a:t>
            </a:r>
            <a:r>
              <a:rPr lang="en-US" sz="2400" b="1" dirty="0">
                <a:solidFill>
                  <a:srgbClr val="000099"/>
                </a:solidFill>
              </a:rPr>
              <a:t>events</a:t>
            </a:r>
            <a:endParaRPr lang="en-US" sz="2400" b="1" baseline="30000" dirty="0">
              <a:solidFill>
                <a:srgbClr val="000099"/>
              </a:solidFill>
            </a:endParaRPr>
          </a:p>
          <a:p>
            <a:pPr algn="l">
              <a:spcBef>
                <a:spcPts val="600"/>
              </a:spcBef>
            </a:pPr>
            <a:r>
              <a:rPr lang="en-US" sz="2400" b="1" dirty="0">
                <a:solidFill>
                  <a:srgbClr val="000099"/>
                </a:solidFill>
              </a:rPr>
              <a:t>Compound Nucleus: 1 in 10</a:t>
            </a:r>
            <a:r>
              <a:rPr lang="en-US" sz="2400" b="1" baseline="30000" dirty="0">
                <a:solidFill>
                  <a:srgbClr val="000099"/>
                </a:solidFill>
              </a:rPr>
              <a:t>13</a:t>
            </a:r>
            <a:r>
              <a:rPr lang="en-US" sz="2400" b="1" dirty="0">
                <a:solidFill>
                  <a:srgbClr val="000099"/>
                </a:solidFill>
              </a:rPr>
              <a:t> events</a:t>
            </a:r>
            <a:endParaRPr lang="en-US" sz="2400" b="1" baseline="30000" dirty="0">
              <a:solidFill>
                <a:srgbClr val="000099"/>
              </a:solidFill>
            </a:endParaRPr>
          </a:p>
          <a:p>
            <a:pPr algn="l">
              <a:spcBef>
                <a:spcPts val="600"/>
              </a:spcBef>
            </a:pPr>
            <a:r>
              <a:rPr lang="en-US" sz="2400" b="1" dirty="0">
                <a:solidFill>
                  <a:srgbClr val="000099"/>
                </a:solidFill>
              </a:rPr>
              <a:t>SHE: 1 in 10</a:t>
            </a:r>
            <a:r>
              <a:rPr lang="en-US" sz="2400" b="1" baseline="30000" dirty="0">
                <a:solidFill>
                  <a:srgbClr val="000099"/>
                </a:solidFill>
              </a:rPr>
              <a:t>17 </a:t>
            </a:r>
            <a:r>
              <a:rPr lang="en-US" sz="2400" b="1" dirty="0">
                <a:solidFill>
                  <a:srgbClr val="000099"/>
                </a:solidFill>
              </a:rPr>
              <a:t>events</a:t>
            </a:r>
            <a:endParaRPr lang="en-US" sz="2400" b="1" baseline="30000" dirty="0">
              <a:solidFill>
                <a:srgbClr val="000099"/>
              </a:solidFill>
            </a:endParaRPr>
          </a:p>
        </p:txBody>
      </p:sp>
      <p:sp>
        <p:nvSpPr>
          <p:cNvPr id="2171" name="AutoShape 3"/>
          <p:cNvSpPr>
            <a:spLocks noChangeArrowheads="1"/>
          </p:cNvSpPr>
          <p:nvPr/>
        </p:nvSpPr>
        <p:spPr bwMode="auto">
          <a:xfrm>
            <a:off x="2039763" y="2084385"/>
            <a:ext cx="1609725" cy="1139825"/>
          </a:xfrm>
          <a:prstGeom prst="rightArrow">
            <a:avLst>
              <a:gd name="adj1" fmla="val 47352"/>
              <a:gd name="adj2" fmla="val 59707"/>
            </a:avLst>
          </a:prstGeom>
          <a:gradFill rotWithShape="1">
            <a:gsLst>
              <a:gs pos="0">
                <a:srgbClr val="FA0000"/>
              </a:gs>
              <a:gs pos="50000">
                <a:srgbClr val="FFFF00"/>
              </a:gs>
              <a:gs pos="100000">
                <a:srgbClr val="FA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1" name="Group 210"/>
          <p:cNvGrpSpPr/>
          <p:nvPr/>
        </p:nvGrpSpPr>
        <p:grpSpPr>
          <a:xfrm>
            <a:off x="1717127" y="2238767"/>
            <a:ext cx="8801489" cy="946640"/>
            <a:chOff x="229338" y="2661976"/>
            <a:chExt cx="8801489" cy="946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7" name="Group 46"/>
            <p:cNvGrpSpPr/>
            <p:nvPr/>
          </p:nvGrpSpPr>
          <p:grpSpPr>
            <a:xfrm>
              <a:off x="2611513" y="2676776"/>
              <a:ext cx="721330" cy="243820"/>
              <a:chOff x="196787" y="1256349"/>
              <a:chExt cx="721330" cy="243820"/>
            </a:xfrm>
          </p:grpSpPr>
          <p:pic>
            <p:nvPicPr>
              <p:cNvPr id="2050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39" name="Straight Connector 38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48" name="Group 47"/>
            <p:cNvGrpSpPr/>
            <p:nvPr/>
          </p:nvGrpSpPr>
          <p:grpSpPr>
            <a:xfrm>
              <a:off x="3660558" y="2687133"/>
              <a:ext cx="721330" cy="243820"/>
              <a:chOff x="196787" y="1256349"/>
              <a:chExt cx="721330" cy="243820"/>
            </a:xfrm>
          </p:grpSpPr>
          <p:pic>
            <p:nvPicPr>
              <p:cNvPr id="49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50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51" name="Straight Connector 5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52" name="Straight Connector 5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54" name="Group 53"/>
            <p:cNvGrpSpPr/>
            <p:nvPr/>
          </p:nvGrpSpPr>
          <p:grpSpPr>
            <a:xfrm>
              <a:off x="3084989" y="2999331"/>
              <a:ext cx="721330" cy="243820"/>
              <a:chOff x="196787" y="1256349"/>
              <a:chExt cx="721330" cy="243820"/>
            </a:xfrm>
          </p:grpSpPr>
          <p:pic>
            <p:nvPicPr>
              <p:cNvPr id="55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56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57" name="Straight Connector 5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58" name="Straight Connector 5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60" name="Group 59"/>
            <p:cNvGrpSpPr/>
            <p:nvPr/>
          </p:nvGrpSpPr>
          <p:grpSpPr>
            <a:xfrm>
              <a:off x="4151789" y="3018566"/>
              <a:ext cx="721330" cy="243820"/>
              <a:chOff x="196787" y="1256349"/>
              <a:chExt cx="721330" cy="243820"/>
            </a:xfrm>
          </p:grpSpPr>
          <p:pic>
            <p:nvPicPr>
              <p:cNvPr id="61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62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64" name="Straight Connector 63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65" name="Straight Connector 64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66" name="Group 65"/>
            <p:cNvGrpSpPr/>
            <p:nvPr/>
          </p:nvGrpSpPr>
          <p:grpSpPr>
            <a:xfrm>
              <a:off x="2608554" y="3295254"/>
              <a:ext cx="721330" cy="243820"/>
              <a:chOff x="196787" y="1256349"/>
              <a:chExt cx="721330" cy="243820"/>
            </a:xfrm>
          </p:grpSpPr>
          <p:pic>
            <p:nvPicPr>
              <p:cNvPr id="67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68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69" name="Straight Connector 68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0" name="Straight Connector 69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1" name="Straight Connector 70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2" name="Group 71"/>
            <p:cNvGrpSpPr/>
            <p:nvPr/>
          </p:nvGrpSpPr>
          <p:grpSpPr>
            <a:xfrm>
              <a:off x="4714042" y="2701929"/>
              <a:ext cx="721330" cy="243820"/>
              <a:chOff x="196787" y="1256349"/>
              <a:chExt cx="721330" cy="243820"/>
            </a:xfrm>
          </p:grpSpPr>
          <p:pic>
            <p:nvPicPr>
              <p:cNvPr id="73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74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75" name="Straight Connector 74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6" name="Straight Connector 75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7" name="Straight Connector 76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8" name="Group 77"/>
            <p:cNvGrpSpPr/>
            <p:nvPr/>
          </p:nvGrpSpPr>
          <p:grpSpPr>
            <a:xfrm>
              <a:off x="3641323" y="3307091"/>
              <a:ext cx="721330" cy="243820"/>
              <a:chOff x="196787" y="1256349"/>
              <a:chExt cx="721330" cy="243820"/>
            </a:xfrm>
          </p:grpSpPr>
          <p:pic>
            <p:nvPicPr>
              <p:cNvPr id="79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80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1" name="Straight Connector 8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2" name="Straight Connector 8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3" name="Straight Connector 8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84" name="Group 83"/>
            <p:cNvGrpSpPr/>
            <p:nvPr/>
          </p:nvGrpSpPr>
          <p:grpSpPr>
            <a:xfrm>
              <a:off x="5693545" y="2678255"/>
              <a:ext cx="721330" cy="243820"/>
              <a:chOff x="196787" y="1256349"/>
              <a:chExt cx="721330" cy="243820"/>
            </a:xfrm>
          </p:grpSpPr>
          <p:pic>
            <p:nvPicPr>
              <p:cNvPr id="85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86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7" name="Straight Connector 8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0" name="Group 89"/>
            <p:cNvGrpSpPr/>
            <p:nvPr/>
          </p:nvGrpSpPr>
          <p:grpSpPr>
            <a:xfrm>
              <a:off x="6671568" y="2670857"/>
              <a:ext cx="721330" cy="243820"/>
              <a:chOff x="196787" y="1256349"/>
              <a:chExt cx="721330" cy="243820"/>
            </a:xfrm>
          </p:grpSpPr>
          <p:pic>
            <p:nvPicPr>
              <p:cNvPr id="91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92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3" name="Straight Connector 92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4" name="Straight Connector 93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5" name="Straight Connector 94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6" name="Group 95"/>
            <p:cNvGrpSpPr/>
            <p:nvPr/>
          </p:nvGrpSpPr>
          <p:grpSpPr>
            <a:xfrm>
              <a:off x="7738368" y="2663460"/>
              <a:ext cx="721330" cy="243820"/>
              <a:chOff x="196787" y="1256349"/>
              <a:chExt cx="721330" cy="243820"/>
            </a:xfrm>
          </p:grpSpPr>
          <p:pic>
            <p:nvPicPr>
              <p:cNvPr id="97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98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9" name="Straight Connector 98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0" name="Straight Connector 99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1" name="Straight Connector 100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08" name="Group 107"/>
            <p:cNvGrpSpPr/>
            <p:nvPr/>
          </p:nvGrpSpPr>
          <p:grpSpPr>
            <a:xfrm>
              <a:off x="7762041" y="3335203"/>
              <a:ext cx="721330" cy="243820"/>
              <a:chOff x="196787" y="1256349"/>
              <a:chExt cx="721330" cy="243820"/>
            </a:xfrm>
          </p:grpSpPr>
          <p:pic>
            <p:nvPicPr>
              <p:cNvPr id="109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10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11" name="Straight Connector 11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12" name="Straight Connector 11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13" name="Straight Connector 11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14" name="Group 113"/>
            <p:cNvGrpSpPr/>
            <p:nvPr/>
          </p:nvGrpSpPr>
          <p:grpSpPr>
            <a:xfrm>
              <a:off x="6707078" y="3336683"/>
              <a:ext cx="721330" cy="243820"/>
              <a:chOff x="196787" y="1256349"/>
              <a:chExt cx="721330" cy="243820"/>
            </a:xfrm>
          </p:grpSpPr>
          <p:pic>
            <p:nvPicPr>
              <p:cNvPr id="115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16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17" name="Straight Connector 11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18" name="Straight Connector 11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19" name="Straight Connector 11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20" name="Group 119"/>
            <p:cNvGrpSpPr/>
            <p:nvPr/>
          </p:nvGrpSpPr>
          <p:grpSpPr>
            <a:xfrm>
              <a:off x="5705381" y="3364796"/>
              <a:ext cx="721330" cy="243820"/>
              <a:chOff x="196787" y="1256349"/>
              <a:chExt cx="721330" cy="243820"/>
            </a:xfrm>
          </p:grpSpPr>
          <p:pic>
            <p:nvPicPr>
              <p:cNvPr id="121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22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23" name="Straight Connector 122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24" name="Straight Connector 123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25" name="Straight Connector 124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26" name="Group 125"/>
            <p:cNvGrpSpPr/>
            <p:nvPr/>
          </p:nvGrpSpPr>
          <p:grpSpPr>
            <a:xfrm>
              <a:off x="4632663" y="3304132"/>
              <a:ext cx="721330" cy="243820"/>
              <a:chOff x="196787" y="1256349"/>
              <a:chExt cx="721330" cy="243820"/>
            </a:xfrm>
          </p:grpSpPr>
          <p:pic>
            <p:nvPicPr>
              <p:cNvPr id="127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28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29" name="Straight Connector 128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30" name="Straight Connector 129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31" name="Straight Connector 130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32" name="Group 131"/>
            <p:cNvGrpSpPr/>
            <p:nvPr/>
          </p:nvGrpSpPr>
          <p:grpSpPr>
            <a:xfrm>
              <a:off x="8309497" y="2977137"/>
              <a:ext cx="721330" cy="243820"/>
              <a:chOff x="196787" y="1256349"/>
              <a:chExt cx="721330" cy="243820"/>
            </a:xfrm>
          </p:grpSpPr>
          <p:pic>
            <p:nvPicPr>
              <p:cNvPr id="133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34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35" name="Straight Connector 134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36" name="Straight Connector 135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37" name="Straight Connector 136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38" name="Group 137"/>
            <p:cNvGrpSpPr/>
            <p:nvPr/>
          </p:nvGrpSpPr>
          <p:grpSpPr>
            <a:xfrm>
              <a:off x="7290045" y="2978616"/>
              <a:ext cx="721330" cy="243820"/>
              <a:chOff x="196787" y="1256349"/>
              <a:chExt cx="721330" cy="243820"/>
            </a:xfrm>
          </p:grpSpPr>
          <p:pic>
            <p:nvPicPr>
              <p:cNvPr id="139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40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41" name="Straight Connector 14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42" name="Straight Connector 14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43" name="Straight Connector 14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44" name="Group 143"/>
            <p:cNvGrpSpPr/>
            <p:nvPr/>
          </p:nvGrpSpPr>
          <p:grpSpPr>
            <a:xfrm>
              <a:off x="6181816" y="2997852"/>
              <a:ext cx="721330" cy="243820"/>
              <a:chOff x="196787" y="1256349"/>
              <a:chExt cx="721330" cy="243820"/>
            </a:xfrm>
          </p:grpSpPr>
          <p:pic>
            <p:nvPicPr>
              <p:cNvPr id="145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46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47" name="Straight Connector 14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48" name="Straight Connector 14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49" name="Straight Connector 14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50" name="Group 149"/>
            <p:cNvGrpSpPr/>
            <p:nvPr/>
          </p:nvGrpSpPr>
          <p:grpSpPr>
            <a:xfrm>
              <a:off x="5206752" y="3025965"/>
              <a:ext cx="721330" cy="243820"/>
              <a:chOff x="196787" y="1256349"/>
              <a:chExt cx="721330" cy="243820"/>
            </a:xfrm>
          </p:grpSpPr>
          <p:pic>
            <p:nvPicPr>
              <p:cNvPr id="151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52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53" name="Straight Connector 152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54" name="Straight Connector 153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55" name="Straight Connector 154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57" name="Group 156"/>
            <p:cNvGrpSpPr/>
            <p:nvPr/>
          </p:nvGrpSpPr>
          <p:grpSpPr>
            <a:xfrm>
              <a:off x="1600938" y="2669375"/>
              <a:ext cx="721330" cy="243820"/>
              <a:chOff x="196787" y="1256349"/>
              <a:chExt cx="721330" cy="243820"/>
            </a:xfrm>
          </p:grpSpPr>
          <p:pic>
            <p:nvPicPr>
              <p:cNvPr id="158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59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60" name="Straight Connector 159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61" name="Straight Connector 160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62" name="Straight Connector 161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63" name="Group 162"/>
            <p:cNvGrpSpPr/>
            <p:nvPr/>
          </p:nvGrpSpPr>
          <p:grpSpPr>
            <a:xfrm>
              <a:off x="2074414" y="2991930"/>
              <a:ext cx="721330" cy="243820"/>
              <a:chOff x="196787" y="1256349"/>
              <a:chExt cx="721330" cy="243820"/>
            </a:xfrm>
          </p:grpSpPr>
          <p:pic>
            <p:nvPicPr>
              <p:cNvPr id="164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65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66" name="Straight Connector 165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67" name="Straight Connector 166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68" name="Straight Connector 167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69" name="Group 168"/>
            <p:cNvGrpSpPr/>
            <p:nvPr/>
          </p:nvGrpSpPr>
          <p:grpSpPr>
            <a:xfrm>
              <a:off x="1597979" y="3287853"/>
              <a:ext cx="721330" cy="243820"/>
              <a:chOff x="196787" y="1256349"/>
              <a:chExt cx="721330" cy="243820"/>
            </a:xfrm>
          </p:grpSpPr>
          <p:pic>
            <p:nvPicPr>
              <p:cNvPr id="170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71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72" name="Straight Connector 17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73" name="Straight Connector 17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74" name="Straight Connector 17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75" name="Group 174"/>
            <p:cNvGrpSpPr/>
            <p:nvPr/>
          </p:nvGrpSpPr>
          <p:grpSpPr>
            <a:xfrm>
              <a:off x="616996" y="2661976"/>
              <a:ext cx="721330" cy="243820"/>
              <a:chOff x="196787" y="1256349"/>
              <a:chExt cx="721330" cy="243820"/>
            </a:xfrm>
          </p:grpSpPr>
          <p:pic>
            <p:nvPicPr>
              <p:cNvPr id="176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77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78" name="Straight Connector 177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79" name="Straight Connector 178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80" name="Straight Connector 179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81" name="Group 180"/>
            <p:cNvGrpSpPr/>
            <p:nvPr/>
          </p:nvGrpSpPr>
          <p:grpSpPr>
            <a:xfrm>
              <a:off x="1090472" y="2984531"/>
              <a:ext cx="721330" cy="243820"/>
              <a:chOff x="196787" y="1256349"/>
              <a:chExt cx="721330" cy="243820"/>
            </a:xfrm>
          </p:grpSpPr>
          <p:pic>
            <p:nvPicPr>
              <p:cNvPr id="182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83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84" name="Straight Connector 183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85" name="Straight Connector 184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86" name="Straight Connector 185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87" name="Group 186"/>
            <p:cNvGrpSpPr/>
            <p:nvPr/>
          </p:nvGrpSpPr>
          <p:grpSpPr>
            <a:xfrm>
              <a:off x="614037" y="3280454"/>
              <a:ext cx="721330" cy="243820"/>
              <a:chOff x="196787" y="1256349"/>
              <a:chExt cx="721330" cy="243820"/>
            </a:xfrm>
          </p:grpSpPr>
          <p:pic>
            <p:nvPicPr>
              <p:cNvPr id="188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89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90" name="Straight Connector 189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91" name="Straight Connector 190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92" name="Straight Connector 191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199" name="Group 198"/>
            <p:cNvGrpSpPr/>
            <p:nvPr/>
          </p:nvGrpSpPr>
          <p:grpSpPr>
            <a:xfrm>
              <a:off x="229338" y="2975654"/>
              <a:ext cx="721330" cy="243820"/>
              <a:chOff x="196787" y="1256349"/>
              <a:chExt cx="721330" cy="243820"/>
            </a:xfrm>
          </p:grpSpPr>
          <p:pic>
            <p:nvPicPr>
              <p:cNvPr id="200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201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202" name="Straight Connector 20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203" name="Straight Connector 20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204" name="Straight Connector 20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</p:grpSp>
      <p:grpSp>
        <p:nvGrpSpPr>
          <p:cNvPr id="629" name="Group 628"/>
          <p:cNvGrpSpPr/>
          <p:nvPr/>
        </p:nvGrpSpPr>
        <p:grpSpPr>
          <a:xfrm>
            <a:off x="3770050" y="798980"/>
            <a:ext cx="6680131" cy="4144532"/>
            <a:chOff x="2246049" y="1140712"/>
            <a:chExt cx="6680131" cy="41445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30" name="Group 457"/>
            <p:cNvGrpSpPr/>
            <p:nvPr/>
          </p:nvGrpSpPr>
          <p:grpSpPr>
            <a:xfrm rot="1200000">
              <a:off x="7961788" y="4821986"/>
              <a:ext cx="964392" cy="463258"/>
              <a:chOff x="229338" y="1626024"/>
              <a:chExt cx="964392" cy="463258"/>
            </a:xfrm>
          </p:grpSpPr>
          <p:pic>
            <p:nvPicPr>
              <p:cNvPr id="771" name="Picture 6" descr="C:\Users\Jack\Pictures\Trans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6090" y="1626024"/>
                <a:ext cx="487640" cy="463258"/>
              </a:xfrm>
              <a:prstGeom prst="rect">
                <a:avLst/>
              </a:prstGeom>
              <a:noFill/>
            </p:spPr>
          </p:pic>
          <p:grpSp>
            <p:nvGrpSpPr>
              <p:cNvPr id="772" name="Group 219"/>
              <p:cNvGrpSpPr/>
              <p:nvPr/>
            </p:nvGrpSpPr>
            <p:grpSpPr>
              <a:xfrm>
                <a:off x="229338" y="1772574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773" name="Straight Connector 772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74" name="Straight Connector 773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75" name="Straight Connector 774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631" name="Group 469"/>
            <p:cNvGrpSpPr/>
            <p:nvPr/>
          </p:nvGrpSpPr>
          <p:grpSpPr>
            <a:xfrm rot="1260000">
              <a:off x="7103614" y="4381061"/>
              <a:ext cx="964392" cy="463258"/>
              <a:chOff x="229338" y="1626024"/>
              <a:chExt cx="964392" cy="463258"/>
            </a:xfrm>
          </p:grpSpPr>
          <p:pic>
            <p:nvPicPr>
              <p:cNvPr id="766" name="Picture 6" descr="C:\Users\Jack\Pictures\Trans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6090" y="1626024"/>
                <a:ext cx="487640" cy="463258"/>
              </a:xfrm>
              <a:prstGeom prst="rect">
                <a:avLst/>
              </a:prstGeom>
              <a:noFill/>
            </p:spPr>
          </p:pic>
          <p:grpSp>
            <p:nvGrpSpPr>
              <p:cNvPr id="767" name="Group 219"/>
              <p:cNvGrpSpPr/>
              <p:nvPr/>
            </p:nvGrpSpPr>
            <p:grpSpPr>
              <a:xfrm>
                <a:off x="229338" y="1772574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768" name="Straight Connector 767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69" name="Straight Connector 768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70" name="Straight Connector 769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632" name="Group 475"/>
            <p:cNvGrpSpPr/>
            <p:nvPr/>
          </p:nvGrpSpPr>
          <p:grpSpPr>
            <a:xfrm rot="1500000">
              <a:off x="5791198" y="4293764"/>
              <a:ext cx="964392" cy="463258"/>
              <a:chOff x="229338" y="1626024"/>
              <a:chExt cx="964392" cy="463258"/>
            </a:xfrm>
          </p:grpSpPr>
          <p:pic>
            <p:nvPicPr>
              <p:cNvPr id="761" name="Picture 6" descr="C:\Users\Jack\Pictures\Trans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6090" y="1626024"/>
                <a:ext cx="487640" cy="463258"/>
              </a:xfrm>
              <a:prstGeom prst="rect">
                <a:avLst/>
              </a:prstGeom>
              <a:noFill/>
            </p:spPr>
          </p:pic>
          <p:grpSp>
            <p:nvGrpSpPr>
              <p:cNvPr id="762" name="Group 219"/>
              <p:cNvGrpSpPr/>
              <p:nvPr/>
            </p:nvGrpSpPr>
            <p:grpSpPr>
              <a:xfrm>
                <a:off x="229338" y="1772574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763" name="Straight Connector 762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64" name="Straight Connector 763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65" name="Straight Connector 764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633" name="Group 481"/>
            <p:cNvGrpSpPr/>
            <p:nvPr/>
          </p:nvGrpSpPr>
          <p:grpSpPr>
            <a:xfrm>
              <a:off x="2246049" y="1140712"/>
              <a:ext cx="6612069" cy="3218295"/>
              <a:chOff x="2246049" y="1140712"/>
              <a:chExt cx="6612069" cy="3218295"/>
            </a:xfrm>
          </p:grpSpPr>
          <p:sp>
            <p:nvSpPr>
              <p:cNvPr id="634" name="Rectangle 633"/>
              <p:cNvSpPr/>
              <p:nvPr/>
            </p:nvSpPr>
            <p:spPr bwMode="auto">
              <a:xfrm>
                <a:off x="5255581" y="1269507"/>
                <a:ext cx="390617" cy="22194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grpSp>
            <p:nvGrpSpPr>
              <p:cNvPr id="635" name="Group 226"/>
              <p:cNvGrpSpPr/>
              <p:nvPr/>
            </p:nvGrpSpPr>
            <p:grpSpPr>
              <a:xfrm rot="-1680000">
                <a:off x="4961136" y="1208774"/>
                <a:ext cx="964392" cy="463258"/>
                <a:chOff x="229338" y="1626024"/>
                <a:chExt cx="964392" cy="463258"/>
              </a:xfrm>
            </p:grpSpPr>
            <p:pic>
              <p:nvPicPr>
                <p:cNvPr id="75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5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58" name="Straight Connector 75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59" name="Straight Connector 75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60" name="Straight Connector 75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36" name="Group 355"/>
              <p:cNvGrpSpPr/>
              <p:nvPr/>
            </p:nvGrpSpPr>
            <p:grpSpPr>
              <a:xfrm rot="-840000">
                <a:off x="2246049" y="2506393"/>
                <a:ext cx="964392" cy="463258"/>
                <a:chOff x="229338" y="1626024"/>
                <a:chExt cx="964392" cy="463258"/>
              </a:xfrm>
            </p:grpSpPr>
            <p:pic>
              <p:nvPicPr>
                <p:cNvPr id="751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52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53" name="Straight Connector 752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54" name="Straight Connector 753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55" name="Straight Connector 754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37" name="Group 361"/>
              <p:cNvGrpSpPr/>
              <p:nvPr/>
            </p:nvGrpSpPr>
            <p:grpSpPr>
              <a:xfrm rot="1020000">
                <a:off x="5692064" y="3732991"/>
                <a:ext cx="964392" cy="463258"/>
                <a:chOff x="229338" y="1626024"/>
                <a:chExt cx="964392" cy="463258"/>
              </a:xfrm>
            </p:grpSpPr>
            <p:pic>
              <p:nvPicPr>
                <p:cNvPr id="74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4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48" name="Straight Connector 74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49" name="Straight Connector 74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50" name="Straight Connector 74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38" name="Group 367"/>
              <p:cNvGrpSpPr/>
              <p:nvPr/>
            </p:nvGrpSpPr>
            <p:grpSpPr>
              <a:xfrm>
                <a:off x="4406282" y="2766805"/>
                <a:ext cx="964392" cy="463258"/>
                <a:chOff x="229338" y="1626024"/>
                <a:chExt cx="964392" cy="463258"/>
              </a:xfrm>
            </p:grpSpPr>
            <p:pic>
              <p:nvPicPr>
                <p:cNvPr id="741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42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43" name="Straight Connector 742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44" name="Straight Connector 743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45" name="Straight Connector 744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39" name="Group 373"/>
              <p:cNvGrpSpPr/>
              <p:nvPr/>
            </p:nvGrpSpPr>
            <p:grpSpPr>
              <a:xfrm rot="1200000">
                <a:off x="4887155" y="3895749"/>
                <a:ext cx="964392" cy="463258"/>
                <a:chOff x="229338" y="1626024"/>
                <a:chExt cx="964392" cy="463258"/>
              </a:xfrm>
            </p:grpSpPr>
            <p:pic>
              <p:nvPicPr>
                <p:cNvPr id="73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3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38" name="Straight Connector 73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39" name="Straight Connector 73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40" name="Straight Connector 73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40" name="Group 379"/>
              <p:cNvGrpSpPr/>
              <p:nvPr/>
            </p:nvGrpSpPr>
            <p:grpSpPr>
              <a:xfrm rot="1200000">
                <a:off x="3903213" y="3852840"/>
                <a:ext cx="964392" cy="463258"/>
                <a:chOff x="229338" y="1626024"/>
                <a:chExt cx="964392" cy="463258"/>
              </a:xfrm>
            </p:grpSpPr>
            <p:pic>
              <p:nvPicPr>
                <p:cNvPr id="731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32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33" name="Straight Connector 732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34" name="Straight Connector 733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35" name="Straight Connector 734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41" name="Group 385"/>
              <p:cNvGrpSpPr/>
              <p:nvPr/>
            </p:nvGrpSpPr>
            <p:grpSpPr>
              <a:xfrm rot="180000">
                <a:off x="3318767" y="3028696"/>
                <a:ext cx="964392" cy="463258"/>
                <a:chOff x="229338" y="1626024"/>
                <a:chExt cx="964392" cy="463258"/>
              </a:xfrm>
            </p:grpSpPr>
            <p:pic>
              <p:nvPicPr>
                <p:cNvPr id="72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2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28" name="Straight Connector 72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29" name="Straight Connector 72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30" name="Straight Connector 72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42" name="Group 391"/>
              <p:cNvGrpSpPr/>
              <p:nvPr/>
            </p:nvGrpSpPr>
            <p:grpSpPr>
              <a:xfrm rot="1620000">
                <a:off x="2485746" y="3385282"/>
                <a:ext cx="964392" cy="463258"/>
                <a:chOff x="229338" y="1626024"/>
                <a:chExt cx="964392" cy="463258"/>
              </a:xfrm>
            </p:grpSpPr>
            <p:pic>
              <p:nvPicPr>
                <p:cNvPr id="721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22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23" name="Straight Connector 722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24" name="Straight Connector 723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25" name="Straight Connector 724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43" name="Group 397"/>
              <p:cNvGrpSpPr/>
              <p:nvPr/>
            </p:nvGrpSpPr>
            <p:grpSpPr>
              <a:xfrm rot="-1200000">
                <a:off x="6508810" y="1140712"/>
                <a:ext cx="964392" cy="463258"/>
                <a:chOff x="229338" y="1626024"/>
                <a:chExt cx="964392" cy="463258"/>
              </a:xfrm>
            </p:grpSpPr>
            <p:pic>
              <p:nvPicPr>
                <p:cNvPr id="71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1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18" name="Straight Connector 71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19" name="Straight Connector 71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20" name="Straight Connector 71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44" name="Group 403"/>
              <p:cNvGrpSpPr/>
              <p:nvPr/>
            </p:nvGrpSpPr>
            <p:grpSpPr>
              <a:xfrm rot="-960000">
                <a:off x="5489358" y="1736995"/>
                <a:ext cx="964392" cy="463258"/>
                <a:chOff x="229338" y="1626024"/>
                <a:chExt cx="964392" cy="463258"/>
              </a:xfrm>
            </p:grpSpPr>
            <p:pic>
              <p:nvPicPr>
                <p:cNvPr id="711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12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13" name="Straight Connector 712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14" name="Straight Connector 713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15" name="Straight Connector 714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45" name="Group 409"/>
              <p:cNvGrpSpPr/>
              <p:nvPr/>
            </p:nvGrpSpPr>
            <p:grpSpPr>
              <a:xfrm rot="-1200000">
                <a:off x="4372250" y="1711841"/>
                <a:ext cx="964392" cy="463258"/>
                <a:chOff x="229338" y="1626024"/>
                <a:chExt cx="964392" cy="463258"/>
              </a:xfrm>
            </p:grpSpPr>
            <p:pic>
              <p:nvPicPr>
                <p:cNvPr id="70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0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08" name="Straight Connector 70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09" name="Straight Connector 70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10" name="Straight Connector 70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46" name="Group 415"/>
              <p:cNvGrpSpPr/>
              <p:nvPr/>
            </p:nvGrpSpPr>
            <p:grpSpPr>
              <a:xfrm rot="-2220000">
                <a:off x="2642584" y="1837608"/>
                <a:ext cx="964392" cy="463258"/>
                <a:chOff x="229338" y="1626024"/>
                <a:chExt cx="964392" cy="463258"/>
              </a:xfrm>
            </p:grpSpPr>
            <p:pic>
              <p:nvPicPr>
                <p:cNvPr id="701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702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703" name="Straight Connector 702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04" name="Straight Connector 703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05" name="Straight Connector 704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47" name="Group 421"/>
              <p:cNvGrpSpPr/>
              <p:nvPr/>
            </p:nvGrpSpPr>
            <p:grpSpPr>
              <a:xfrm rot="-540000">
                <a:off x="3318767" y="2442770"/>
                <a:ext cx="964392" cy="463258"/>
                <a:chOff x="229338" y="1626024"/>
                <a:chExt cx="964392" cy="463258"/>
              </a:xfrm>
            </p:grpSpPr>
            <p:pic>
              <p:nvPicPr>
                <p:cNvPr id="69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9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698" name="Straight Connector 69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99" name="Straight Connector 69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700" name="Straight Connector 69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48" name="Group 427"/>
              <p:cNvGrpSpPr/>
              <p:nvPr/>
            </p:nvGrpSpPr>
            <p:grpSpPr>
              <a:xfrm rot="-1860000">
                <a:off x="3533311" y="1787301"/>
                <a:ext cx="964392" cy="463258"/>
                <a:chOff x="229338" y="1626024"/>
                <a:chExt cx="964392" cy="463258"/>
              </a:xfrm>
            </p:grpSpPr>
            <p:pic>
              <p:nvPicPr>
                <p:cNvPr id="691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92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693" name="Straight Connector 692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94" name="Straight Connector 693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95" name="Straight Connector 694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49" name="Group 433"/>
              <p:cNvGrpSpPr/>
              <p:nvPr/>
            </p:nvGrpSpPr>
            <p:grpSpPr>
              <a:xfrm>
                <a:off x="6905345" y="2904408"/>
                <a:ext cx="964392" cy="463258"/>
                <a:chOff x="229338" y="1626024"/>
                <a:chExt cx="964392" cy="463258"/>
              </a:xfrm>
            </p:grpSpPr>
            <p:pic>
              <p:nvPicPr>
                <p:cNvPr id="68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8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688" name="Straight Connector 68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89" name="Straight Connector 68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90" name="Straight Connector 68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50" name="Group 439"/>
              <p:cNvGrpSpPr/>
              <p:nvPr/>
            </p:nvGrpSpPr>
            <p:grpSpPr>
              <a:xfrm rot="-300000">
                <a:off x="7714693" y="2302207"/>
                <a:ext cx="964392" cy="463258"/>
                <a:chOff x="229338" y="1626024"/>
                <a:chExt cx="964392" cy="463258"/>
              </a:xfrm>
            </p:grpSpPr>
            <p:pic>
              <p:nvPicPr>
                <p:cNvPr id="681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82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683" name="Straight Connector 682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84" name="Straight Connector 683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85" name="Straight Connector 684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51" name="Group 445"/>
              <p:cNvGrpSpPr/>
              <p:nvPr/>
            </p:nvGrpSpPr>
            <p:grpSpPr>
              <a:xfrm rot="-1500000">
                <a:off x="7893726" y="1238366"/>
                <a:ext cx="964392" cy="463258"/>
                <a:chOff x="229338" y="1626024"/>
                <a:chExt cx="964392" cy="463258"/>
              </a:xfrm>
            </p:grpSpPr>
            <p:pic>
              <p:nvPicPr>
                <p:cNvPr id="67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7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678" name="Straight Connector 67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79" name="Straight Connector 67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80" name="Straight Connector 67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52" name="Group 451"/>
              <p:cNvGrpSpPr/>
              <p:nvPr/>
            </p:nvGrpSpPr>
            <p:grpSpPr>
              <a:xfrm rot="-1140000">
                <a:off x="7131727" y="1603830"/>
                <a:ext cx="964392" cy="463258"/>
                <a:chOff x="229338" y="1626024"/>
                <a:chExt cx="964392" cy="463258"/>
              </a:xfrm>
            </p:grpSpPr>
            <p:pic>
              <p:nvPicPr>
                <p:cNvPr id="671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72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673" name="Straight Connector 672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74" name="Straight Connector 673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75" name="Straight Connector 674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53" name="Group 463"/>
              <p:cNvGrpSpPr/>
              <p:nvPr/>
            </p:nvGrpSpPr>
            <p:grpSpPr>
              <a:xfrm rot="360000">
                <a:off x="7750204" y="3660490"/>
                <a:ext cx="964392" cy="463258"/>
                <a:chOff x="229338" y="1626024"/>
                <a:chExt cx="964392" cy="463258"/>
              </a:xfrm>
            </p:grpSpPr>
            <p:pic>
              <p:nvPicPr>
                <p:cNvPr id="66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6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668" name="Straight Connector 66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69" name="Straight Connector 66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70" name="Straight Connector 66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54" name="Group 433"/>
              <p:cNvGrpSpPr/>
              <p:nvPr/>
            </p:nvGrpSpPr>
            <p:grpSpPr>
              <a:xfrm rot="360000">
                <a:off x="5344355" y="3110074"/>
                <a:ext cx="964392" cy="463258"/>
                <a:chOff x="229338" y="1626024"/>
                <a:chExt cx="964392" cy="463258"/>
              </a:xfrm>
            </p:grpSpPr>
            <p:pic>
              <p:nvPicPr>
                <p:cNvPr id="661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62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663" name="Straight Connector 662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64" name="Straight Connector 663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65" name="Straight Connector 664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  <p:grpSp>
            <p:nvGrpSpPr>
              <p:cNvPr id="655" name="Group 433"/>
              <p:cNvGrpSpPr/>
              <p:nvPr/>
            </p:nvGrpSpPr>
            <p:grpSpPr>
              <a:xfrm rot="-300000">
                <a:off x="5834106" y="2303686"/>
                <a:ext cx="964392" cy="463258"/>
                <a:chOff x="229338" y="1626024"/>
                <a:chExt cx="964392" cy="463258"/>
              </a:xfrm>
            </p:grpSpPr>
            <p:pic>
              <p:nvPicPr>
                <p:cNvPr id="656" name="Picture 6" descr="C:\Users\Jack\Pictures\Trans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06090" y="1626024"/>
                  <a:ext cx="487640" cy="46325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657" name="Group 219"/>
                <p:cNvGrpSpPr/>
                <p:nvPr/>
              </p:nvGrpSpPr>
              <p:grpSpPr>
                <a:xfrm>
                  <a:off x="229338" y="1772574"/>
                  <a:ext cx="408374" cy="161277"/>
                  <a:chOff x="3659079" y="2201662"/>
                  <a:chExt cx="408374" cy="161277"/>
                </a:xfrm>
              </p:grpSpPr>
              <p:cxnSp>
                <p:nvCxnSpPr>
                  <p:cNvPr id="658" name="Straight Connector 657"/>
                  <p:cNvCxnSpPr/>
                  <p:nvPr/>
                </p:nvCxnSpPr>
                <p:spPr bwMode="auto">
                  <a:xfrm>
                    <a:off x="3728621" y="2201662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59" name="Straight Connector 658"/>
                  <p:cNvCxnSpPr/>
                  <p:nvPr/>
                </p:nvCxnSpPr>
                <p:spPr bwMode="auto">
                  <a:xfrm>
                    <a:off x="3738979" y="2362939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660" name="Straight Connector 659"/>
                  <p:cNvCxnSpPr/>
                  <p:nvPr/>
                </p:nvCxnSpPr>
                <p:spPr bwMode="auto">
                  <a:xfrm>
                    <a:off x="3659079" y="2283041"/>
                    <a:ext cx="32847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</p:grpSp>
        </p:grpSp>
      </p:grpSp>
      <p:grpSp>
        <p:nvGrpSpPr>
          <p:cNvPr id="776" name="Group 775"/>
          <p:cNvGrpSpPr/>
          <p:nvPr/>
        </p:nvGrpSpPr>
        <p:grpSpPr>
          <a:xfrm>
            <a:off x="4157731" y="884169"/>
            <a:ext cx="6239848" cy="3902107"/>
            <a:chOff x="2633731" y="1225900"/>
            <a:chExt cx="6239848" cy="39021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77" name="Group 225"/>
            <p:cNvGrpSpPr/>
            <p:nvPr/>
          </p:nvGrpSpPr>
          <p:grpSpPr>
            <a:xfrm>
              <a:off x="7818224" y="3105811"/>
              <a:ext cx="1055355" cy="475449"/>
              <a:chOff x="1663083" y="1140534"/>
              <a:chExt cx="1055355" cy="475449"/>
            </a:xfrm>
          </p:grpSpPr>
          <p:pic>
            <p:nvPicPr>
              <p:cNvPr id="844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845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46" name="Straight Connector 845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47" name="Straight Connector 846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48" name="Straight Connector 45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78" name="Group 275"/>
            <p:cNvGrpSpPr/>
            <p:nvPr/>
          </p:nvGrpSpPr>
          <p:grpSpPr>
            <a:xfrm rot="-840000">
              <a:off x="7492952" y="1484002"/>
              <a:ext cx="1055355" cy="475449"/>
              <a:chOff x="1663083" y="1140534"/>
              <a:chExt cx="1055355" cy="475449"/>
            </a:xfrm>
          </p:grpSpPr>
          <p:pic>
            <p:nvPicPr>
              <p:cNvPr id="839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840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41" name="Straight Connector 84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42" name="Straight Connector 84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43" name="Straight Connector 84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79" name="Group 281"/>
            <p:cNvGrpSpPr/>
            <p:nvPr/>
          </p:nvGrpSpPr>
          <p:grpSpPr>
            <a:xfrm rot="840000">
              <a:off x="7604409" y="4652558"/>
              <a:ext cx="1055355" cy="475449"/>
              <a:chOff x="1663083" y="1140534"/>
              <a:chExt cx="1055355" cy="475449"/>
            </a:xfrm>
          </p:grpSpPr>
          <p:pic>
            <p:nvPicPr>
              <p:cNvPr id="834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835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36" name="Straight Connector 835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37" name="Straight Connector 836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38" name="Straight Connector 837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80" name="Group 287"/>
            <p:cNvGrpSpPr/>
            <p:nvPr/>
          </p:nvGrpSpPr>
          <p:grpSpPr>
            <a:xfrm rot="1020000">
              <a:off x="2633731" y="3225529"/>
              <a:ext cx="1055355" cy="475449"/>
              <a:chOff x="1663083" y="1140534"/>
              <a:chExt cx="1055355" cy="475449"/>
            </a:xfrm>
          </p:grpSpPr>
          <p:pic>
            <p:nvPicPr>
              <p:cNvPr id="829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830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31" name="Straight Connector 83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32" name="Straight Connector 83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33" name="Straight Connector 83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81" name="Group 293"/>
            <p:cNvGrpSpPr/>
            <p:nvPr/>
          </p:nvGrpSpPr>
          <p:grpSpPr>
            <a:xfrm rot="-420000">
              <a:off x="6999845" y="2479164"/>
              <a:ext cx="1055355" cy="475449"/>
              <a:chOff x="1663083" y="1140534"/>
              <a:chExt cx="1055355" cy="475449"/>
            </a:xfrm>
          </p:grpSpPr>
          <p:pic>
            <p:nvPicPr>
              <p:cNvPr id="824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825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26" name="Straight Connector 825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27" name="Straight Connector 826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28" name="Straight Connector 827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82" name="Group 483"/>
            <p:cNvGrpSpPr/>
            <p:nvPr/>
          </p:nvGrpSpPr>
          <p:grpSpPr>
            <a:xfrm rot="-1140000">
              <a:off x="4477284" y="1744459"/>
              <a:ext cx="1055355" cy="475449"/>
              <a:chOff x="1663083" y="1140534"/>
              <a:chExt cx="1055355" cy="475449"/>
            </a:xfrm>
          </p:grpSpPr>
          <p:pic>
            <p:nvPicPr>
              <p:cNvPr id="819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820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21" name="Straight Connector 82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22" name="Straight Connector 82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23" name="Straight Connector 82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83" name="Group 489"/>
            <p:cNvGrpSpPr/>
            <p:nvPr/>
          </p:nvGrpSpPr>
          <p:grpSpPr>
            <a:xfrm rot="840000">
              <a:off x="4807104" y="3589182"/>
              <a:ext cx="1055355" cy="475449"/>
              <a:chOff x="1663083" y="1140534"/>
              <a:chExt cx="1055355" cy="475449"/>
            </a:xfrm>
          </p:grpSpPr>
          <p:pic>
            <p:nvPicPr>
              <p:cNvPr id="814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815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16" name="Straight Connector 815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17" name="Straight Connector 816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18" name="Straight Connector 817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84" name="Group 495"/>
            <p:cNvGrpSpPr/>
            <p:nvPr/>
          </p:nvGrpSpPr>
          <p:grpSpPr>
            <a:xfrm rot="-480000">
              <a:off x="3390012" y="2595170"/>
              <a:ext cx="1055355" cy="475449"/>
              <a:chOff x="1663083" y="1140534"/>
              <a:chExt cx="1055355" cy="475449"/>
            </a:xfrm>
          </p:grpSpPr>
          <p:pic>
            <p:nvPicPr>
              <p:cNvPr id="809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810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11" name="Straight Connector 81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12" name="Straight Connector 81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13" name="Straight Connector 81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85" name="Group 501"/>
            <p:cNvGrpSpPr/>
            <p:nvPr/>
          </p:nvGrpSpPr>
          <p:grpSpPr>
            <a:xfrm rot="300000">
              <a:off x="6817875" y="3552788"/>
              <a:ext cx="1055355" cy="475449"/>
              <a:chOff x="1663083" y="1140534"/>
              <a:chExt cx="1055355" cy="475449"/>
            </a:xfrm>
          </p:grpSpPr>
          <p:pic>
            <p:nvPicPr>
              <p:cNvPr id="804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805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06" name="Straight Connector 805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07" name="Straight Connector 806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08" name="Straight Connector 807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86" name="Group 507"/>
            <p:cNvGrpSpPr/>
            <p:nvPr/>
          </p:nvGrpSpPr>
          <p:grpSpPr>
            <a:xfrm rot="-420000">
              <a:off x="5196066" y="2395003"/>
              <a:ext cx="1055355" cy="475449"/>
              <a:chOff x="1663083" y="1140534"/>
              <a:chExt cx="1055355" cy="475449"/>
            </a:xfrm>
          </p:grpSpPr>
          <p:pic>
            <p:nvPicPr>
              <p:cNvPr id="799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800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01" name="Straight Connector 80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02" name="Straight Connector 80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03" name="Straight Connector 80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87" name="Group 513"/>
            <p:cNvGrpSpPr/>
            <p:nvPr/>
          </p:nvGrpSpPr>
          <p:grpSpPr>
            <a:xfrm rot="-840000">
              <a:off x="6003558" y="1482877"/>
              <a:ext cx="1055355" cy="475449"/>
              <a:chOff x="1663083" y="1140534"/>
              <a:chExt cx="1055355" cy="475449"/>
            </a:xfrm>
          </p:grpSpPr>
          <p:pic>
            <p:nvPicPr>
              <p:cNvPr id="794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795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796" name="Straight Connector 795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97" name="Straight Connector 796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98" name="Straight Connector 797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788" name="Group 281"/>
            <p:cNvGrpSpPr/>
            <p:nvPr/>
          </p:nvGrpSpPr>
          <p:grpSpPr>
            <a:xfrm rot="-3540000">
              <a:off x="2652547" y="1515853"/>
              <a:ext cx="1055355" cy="475449"/>
              <a:chOff x="1663083" y="1140534"/>
              <a:chExt cx="1055355" cy="475449"/>
            </a:xfrm>
          </p:grpSpPr>
          <p:pic>
            <p:nvPicPr>
              <p:cNvPr id="789" name="Picture 4" descr="C:\Users\Jack\Pictures\SF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82034" y="1140534"/>
                <a:ext cx="536404" cy="475449"/>
              </a:xfrm>
              <a:prstGeom prst="rect">
                <a:avLst/>
              </a:prstGeom>
              <a:noFill/>
            </p:spPr>
          </p:pic>
          <p:grpSp>
            <p:nvGrpSpPr>
              <p:cNvPr id="790" name="Group 42"/>
              <p:cNvGrpSpPr/>
              <p:nvPr/>
            </p:nvGrpSpPr>
            <p:grpSpPr>
              <a:xfrm>
                <a:off x="1663083" y="1253230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791" name="Straight Connector 79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92" name="Straight Connector 79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793" name="Straight Connector 79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</p:grpSp>
      <p:grpSp>
        <p:nvGrpSpPr>
          <p:cNvPr id="971" name="Group 970"/>
          <p:cNvGrpSpPr/>
          <p:nvPr/>
        </p:nvGrpSpPr>
        <p:grpSpPr>
          <a:xfrm>
            <a:off x="3878060" y="1115979"/>
            <a:ext cx="6775308" cy="3471405"/>
            <a:chOff x="2354060" y="1457710"/>
            <a:chExt cx="6775308" cy="34714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72" name="Group 101"/>
            <p:cNvGrpSpPr/>
            <p:nvPr/>
          </p:nvGrpSpPr>
          <p:grpSpPr>
            <a:xfrm rot="20580000">
              <a:off x="2354060" y="2561367"/>
              <a:ext cx="721330" cy="243820"/>
              <a:chOff x="196787" y="1256349"/>
              <a:chExt cx="721330" cy="243820"/>
            </a:xfrm>
          </p:grpSpPr>
          <p:pic>
            <p:nvPicPr>
              <p:cNvPr id="1090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91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92" name="Straight Connector 109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93" name="Straight Connector 109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94" name="Straight Connector 109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73" name="Group 227"/>
            <p:cNvGrpSpPr/>
            <p:nvPr/>
          </p:nvGrpSpPr>
          <p:grpSpPr>
            <a:xfrm rot="1380000">
              <a:off x="3145653" y="3468369"/>
              <a:ext cx="721330" cy="243820"/>
              <a:chOff x="196787" y="1256349"/>
              <a:chExt cx="721330" cy="243820"/>
            </a:xfrm>
          </p:grpSpPr>
          <p:pic>
            <p:nvPicPr>
              <p:cNvPr id="1085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86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87" name="Straight Connector 108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88" name="Straight Connector 108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89" name="Straight Connector 108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74" name="Group 233"/>
            <p:cNvGrpSpPr/>
            <p:nvPr/>
          </p:nvGrpSpPr>
          <p:grpSpPr>
            <a:xfrm rot="780000">
              <a:off x="5020320" y="3895976"/>
              <a:ext cx="721330" cy="243820"/>
              <a:chOff x="196787" y="1256349"/>
              <a:chExt cx="721330" cy="243820"/>
            </a:xfrm>
          </p:grpSpPr>
          <p:pic>
            <p:nvPicPr>
              <p:cNvPr id="1080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81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82" name="Straight Connector 108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83" name="Straight Connector 108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84" name="Straight Connector 108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75" name="Group 239"/>
            <p:cNvGrpSpPr/>
            <p:nvPr/>
          </p:nvGrpSpPr>
          <p:grpSpPr>
            <a:xfrm rot="20460000">
              <a:off x="4164773" y="1782982"/>
              <a:ext cx="721330" cy="243820"/>
              <a:chOff x="196787" y="1256349"/>
              <a:chExt cx="721330" cy="243820"/>
            </a:xfrm>
          </p:grpSpPr>
          <p:pic>
            <p:nvPicPr>
              <p:cNvPr id="1075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76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77" name="Straight Connector 107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78" name="Straight Connector 107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79" name="Straight Connector 107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76" name="Group 245"/>
            <p:cNvGrpSpPr/>
            <p:nvPr/>
          </p:nvGrpSpPr>
          <p:grpSpPr>
            <a:xfrm rot="540000">
              <a:off x="6346053" y="3597094"/>
              <a:ext cx="721330" cy="243820"/>
              <a:chOff x="196787" y="1256349"/>
              <a:chExt cx="721330" cy="243820"/>
            </a:xfrm>
          </p:grpSpPr>
          <p:pic>
            <p:nvPicPr>
              <p:cNvPr id="1070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71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72" name="Straight Connector 107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73" name="Straight Connector 107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74" name="Straight Connector 107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77" name="Group 251"/>
            <p:cNvGrpSpPr/>
            <p:nvPr/>
          </p:nvGrpSpPr>
          <p:grpSpPr>
            <a:xfrm rot="20880000">
              <a:off x="6418554" y="2053859"/>
              <a:ext cx="721330" cy="243820"/>
              <a:chOff x="196787" y="1256349"/>
              <a:chExt cx="721330" cy="243820"/>
            </a:xfrm>
          </p:grpSpPr>
          <p:pic>
            <p:nvPicPr>
              <p:cNvPr id="1065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66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67" name="Straight Connector 106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68" name="Straight Connector 106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69" name="Straight Connector 106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78" name="Group 257"/>
            <p:cNvGrpSpPr/>
            <p:nvPr/>
          </p:nvGrpSpPr>
          <p:grpSpPr>
            <a:xfrm rot="420000">
              <a:off x="7867093" y="3653320"/>
              <a:ext cx="721330" cy="243820"/>
              <a:chOff x="196787" y="1256349"/>
              <a:chExt cx="721330" cy="243820"/>
            </a:xfrm>
          </p:grpSpPr>
          <p:pic>
            <p:nvPicPr>
              <p:cNvPr id="1060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61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62" name="Straight Connector 106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63" name="Straight Connector 106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64" name="Straight Connector 106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79" name="Group 263"/>
            <p:cNvGrpSpPr/>
            <p:nvPr/>
          </p:nvGrpSpPr>
          <p:grpSpPr>
            <a:xfrm rot="20880000">
              <a:off x="8213323" y="1753497"/>
              <a:ext cx="721330" cy="243820"/>
              <a:chOff x="196787" y="1256349"/>
              <a:chExt cx="721330" cy="243820"/>
            </a:xfrm>
          </p:grpSpPr>
          <p:pic>
            <p:nvPicPr>
              <p:cNvPr id="1055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56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57" name="Straight Connector 105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58" name="Straight Connector 105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59" name="Straight Connector 105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80" name="Group 269"/>
            <p:cNvGrpSpPr/>
            <p:nvPr/>
          </p:nvGrpSpPr>
          <p:grpSpPr>
            <a:xfrm rot="720000">
              <a:off x="8408038" y="4388688"/>
              <a:ext cx="721330" cy="243820"/>
              <a:chOff x="196787" y="1256349"/>
              <a:chExt cx="721330" cy="243820"/>
            </a:xfrm>
          </p:grpSpPr>
          <p:pic>
            <p:nvPicPr>
              <p:cNvPr id="1050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51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52" name="Straight Connector 105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53" name="Straight Connector 105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54" name="Straight Connector 105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81" name="Group 239"/>
            <p:cNvGrpSpPr/>
            <p:nvPr/>
          </p:nvGrpSpPr>
          <p:grpSpPr>
            <a:xfrm rot="20520000">
              <a:off x="5913963" y="1457710"/>
              <a:ext cx="721330" cy="243820"/>
              <a:chOff x="196787" y="1256349"/>
              <a:chExt cx="721330" cy="243820"/>
            </a:xfrm>
          </p:grpSpPr>
          <p:pic>
            <p:nvPicPr>
              <p:cNvPr id="1045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46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47" name="Straight Connector 104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48" name="Straight Connector 104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49" name="Straight Connector 104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82" name="Group 239"/>
            <p:cNvGrpSpPr/>
            <p:nvPr/>
          </p:nvGrpSpPr>
          <p:grpSpPr>
            <a:xfrm rot="20760000">
              <a:off x="3145740" y="2688284"/>
              <a:ext cx="721330" cy="243820"/>
              <a:chOff x="196787" y="1256349"/>
              <a:chExt cx="721330" cy="243820"/>
            </a:xfrm>
          </p:grpSpPr>
          <p:pic>
            <p:nvPicPr>
              <p:cNvPr id="1040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41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42" name="Straight Connector 104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43" name="Straight Connector 104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44" name="Straight Connector 104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83" name="Group 239"/>
            <p:cNvGrpSpPr/>
            <p:nvPr/>
          </p:nvGrpSpPr>
          <p:grpSpPr>
            <a:xfrm rot="20760000">
              <a:off x="4512794" y="2417603"/>
              <a:ext cx="721330" cy="243820"/>
              <a:chOff x="196787" y="1256349"/>
              <a:chExt cx="721330" cy="243820"/>
            </a:xfrm>
          </p:grpSpPr>
          <p:pic>
            <p:nvPicPr>
              <p:cNvPr id="1035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36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37" name="Straight Connector 103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38" name="Straight Connector 103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39" name="Straight Connector 103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84" name="Group 239"/>
            <p:cNvGrpSpPr/>
            <p:nvPr/>
          </p:nvGrpSpPr>
          <p:grpSpPr>
            <a:xfrm rot="20580000">
              <a:off x="3150290" y="2146922"/>
              <a:ext cx="721330" cy="243820"/>
              <a:chOff x="196787" y="1256349"/>
              <a:chExt cx="721330" cy="243820"/>
            </a:xfrm>
          </p:grpSpPr>
          <p:pic>
            <p:nvPicPr>
              <p:cNvPr id="1027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29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32" name="Straight Connector 103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33" name="Straight Connector 103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34" name="Straight Connector 103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85" name="Group 239"/>
            <p:cNvGrpSpPr/>
            <p:nvPr/>
          </p:nvGrpSpPr>
          <p:grpSpPr>
            <a:xfrm rot="20760000">
              <a:off x="7192303" y="1603287"/>
              <a:ext cx="721330" cy="243820"/>
              <a:chOff x="196787" y="1256349"/>
              <a:chExt cx="721330" cy="243820"/>
            </a:xfrm>
          </p:grpSpPr>
          <p:pic>
            <p:nvPicPr>
              <p:cNvPr id="1022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23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24" name="Straight Connector 1023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25" name="Straight Connector 1024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26" name="Straight Connector 1025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86" name="Group 239"/>
            <p:cNvGrpSpPr/>
            <p:nvPr/>
          </p:nvGrpSpPr>
          <p:grpSpPr>
            <a:xfrm rot="20760000">
              <a:off x="5188358" y="2001347"/>
              <a:ext cx="721330" cy="243820"/>
              <a:chOff x="196787" y="1256349"/>
              <a:chExt cx="721330" cy="243820"/>
            </a:xfrm>
          </p:grpSpPr>
          <p:pic>
            <p:nvPicPr>
              <p:cNvPr id="1017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18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19" name="Straight Connector 1018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20" name="Straight Connector 1019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21" name="Straight Connector 1020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87" name="Group 227"/>
            <p:cNvGrpSpPr/>
            <p:nvPr/>
          </p:nvGrpSpPr>
          <p:grpSpPr>
            <a:xfrm rot="1380000">
              <a:off x="7897348" y="4685295"/>
              <a:ext cx="721330" cy="243820"/>
              <a:chOff x="196787" y="1256349"/>
              <a:chExt cx="721330" cy="243820"/>
            </a:xfrm>
          </p:grpSpPr>
          <p:pic>
            <p:nvPicPr>
              <p:cNvPr id="1012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13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14" name="Straight Connector 1013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15" name="Straight Connector 1014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16" name="Straight Connector 1015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88" name="Group 227"/>
            <p:cNvGrpSpPr/>
            <p:nvPr/>
          </p:nvGrpSpPr>
          <p:grpSpPr>
            <a:xfrm rot="960000">
              <a:off x="6029880" y="4278136"/>
              <a:ext cx="721330" cy="243820"/>
              <a:chOff x="196787" y="1256349"/>
              <a:chExt cx="721330" cy="243820"/>
            </a:xfrm>
          </p:grpSpPr>
          <p:pic>
            <p:nvPicPr>
              <p:cNvPr id="1007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08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09" name="Straight Connector 1008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10" name="Straight Connector 1009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11" name="Straight Connector 1010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89" name="Group 227"/>
            <p:cNvGrpSpPr/>
            <p:nvPr/>
          </p:nvGrpSpPr>
          <p:grpSpPr>
            <a:xfrm rot="1380000">
              <a:off x="3984992" y="3379658"/>
              <a:ext cx="721330" cy="243820"/>
              <a:chOff x="196787" y="1256349"/>
              <a:chExt cx="721330" cy="243820"/>
            </a:xfrm>
          </p:grpSpPr>
          <p:pic>
            <p:nvPicPr>
              <p:cNvPr id="1002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1003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1004" name="Straight Connector 1003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05" name="Straight Connector 1004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06" name="Straight Connector 1005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90" name="Group 227"/>
            <p:cNvGrpSpPr/>
            <p:nvPr/>
          </p:nvGrpSpPr>
          <p:grpSpPr>
            <a:xfrm rot="780000">
              <a:off x="5038143" y="3368286"/>
              <a:ext cx="721330" cy="243820"/>
              <a:chOff x="196787" y="1256349"/>
              <a:chExt cx="721330" cy="243820"/>
            </a:xfrm>
          </p:grpSpPr>
          <p:pic>
            <p:nvPicPr>
              <p:cNvPr id="997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998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99" name="Straight Connector 998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00" name="Straight Connector 999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001" name="Straight Connector 1000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grpSp>
          <p:nvGrpSpPr>
            <p:cNvPr id="991" name="Group 227"/>
            <p:cNvGrpSpPr/>
            <p:nvPr/>
          </p:nvGrpSpPr>
          <p:grpSpPr>
            <a:xfrm rot="720000">
              <a:off x="6964751" y="4121187"/>
              <a:ext cx="721330" cy="243820"/>
              <a:chOff x="196787" y="1256349"/>
              <a:chExt cx="721330" cy="243820"/>
            </a:xfrm>
          </p:grpSpPr>
          <p:pic>
            <p:nvPicPr>
              <p:cNvPr id="992" name="Picture 2" descr="C:\Users\Jack\Pictures\Beam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106" y="1256349"/>
                <a:ext cx="256011" cy="243820"/>
              </a:xfrm>
              <a:prstGeom prst="rect">
                <a:avLst/>
              </a:prstGeom>
              <a:noFill/>
            </p:spPr>
          </p:pic>
          <p:grpSp>
            <p:nvGrpSpPr>
              <p:cNvPr id="993" name="Group 41"/>
              <p:cNvGrpSpPr/>
              <p:nvPr/>
            </p:nvGrpSpPr>
            <p:grpSpPr>
              <a:xfrm>
                <a:off x="196787" y="128726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94" name="Straight Connector 993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95" name="Straight Connector 994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96" name="Straight Connector 995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</p:grpSp>
      <p:grpSp>
        <p:nvGrpSpPr>
          <p:cNvPr id="627" name="Group 626"/>
          <p:cNvGrpSpPr/>
          <p:nvPr/>
        </p:nvGrpSpPr>
        <p:grpSpPr>
          <a:xfrm>
            <a:off x="4043577" y="883985"/>
            <a:ext cx="6542755" cy="3944823"/>
            <a:chOff x="2519576" y="1225716"/>
            <a:chExt cx="6542755" cy="39448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28" name="Group 627"/>
            <p:cNvGrpSpPr/>
            <p:nvPr/>
          </p:nvGrpSpPr>
          <p:grpSpPr>
            <a:xfrm>
              <a:off x="2519576" y="1555158"/>
              <a:ext cx="6054080" cy="3244618"/>
              <a:chOff x="2519576" y="1555158"/>
              <a:chExt cx="6054080" cy="3244618"/>
            </a:xfrm>
          </p:grpSpPr>
          <p:grpSp>
            <p:nvGrpSpPr>
              <p:cNvPr id="869" name="Group 211"/>
              <p:cNvGrpSpPr/>
              <p:nvPr/>
            </p:nvGrpSpPr>
            <p:grpSpPr>
              <a:xfrm rot="20940000">
                <a:off x="6948690" y="2336958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46" name="Straight Connector 945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47" name="Straight Connector 946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48" name="Straight Connector 947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70" name="Group 211"/>
              <p:cNvGrpSpPr/>
              <p:nvPr/>
            </p:nvGrpSpPr>
            <p:grpSpPr>
              <a:xfrm>
                <a:off x="5696504" y="3138255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43" name="Straight Connector 942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44" name="Straight Connector 943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45" name="Straight Connector 944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71" name="Group 211"/>
              <p:cNvGrpSpPr/>
              <p:nvPr/>
            </p:nvGrpSpPr>
            <p:grpSpPr>
              <a:xfrm rot="20820000">
                <a:off x="5044377" y="2420387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40" name="Straight Connector 939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41" name="Straight Connector 940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42" name="Straight Connector 941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72" name="Group 211"/>
              <p:cNvGrpSpPr/>
              <p:nvPr/>
            </p:nvGrpSpPr>
            <p:grpSpPr>
              <a:xfrm rot="960000">
                <a:off x="3788080" y="345714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37" name="Straight Connector 93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38" name="Straight Connector 93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39" name="Straight Connector 93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73" name="Group 211"/>
              <p:cNvGrpSpPr/>
              <p:nvPr/>
            </p:nvGrpSpPr>
            <p:grpSpPr>
              <a:xfrm rot="20280000">
                <a:off x="2873888" y="2465009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34" name="Straight Connector 933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35" name="Straight Connector 934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36" name="Straight Connector 935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74" name="Group 211"/>
              <p:cNvGrpSpPr/>
              <p:nvPr/>
            </p:nvGrpSpPr>
            <p:grpSpPr>
              <a:xfrm rot="21000000">
                <a:off x="7853623" y="2261196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31" name="Straight Connector 93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32" name="Straight Connector 93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33" name="Straight Connector 93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75" name="Group 211"/>
              <p:cNvGrpSpPr/>
              <p:nvPr/>
            </p:nvGrpSpPr>
            <p:grpSpPr>
              <a:xfrm rot="600000">
                <a:off x="6653392" y="3517179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28" name="Straight Connector 927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29" name="Straight Connector 928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30" name="Straight Connector 929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76" name="Group 211"/>
              <p:cNvGrpSpPr/>
              <p:nvPr/>
            </p:nvGrpSpPr>
            <p:grpSpPr>
              <a:xfrm rot="660000">
                <a:off x="4960386" y="3451878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25" name="Straight Connector 924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26" name="Straight Connector 925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27" name="Straight Connector 926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77" name="Group 211"/>
              <p:cNvGrpSpPr/>
              <p:nvPr/>
            </p:nvGrpSpPr>
            <p:grpSpPr>
              <a:xfrm rot="360000">
                <a:off x="8064122" y="3450091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22" name="Straight Connector 92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23" name="Straight Connector 92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24" name="Straight Connector 92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78" name="Group 211"/>
              <p:cNvGrpSpPr/>
              <p:nvPr/>
            </p:nvGrpSpPr>
            <p:grpSpPr>
              <a:xfrm rot="1080000">
                <a:off x="7000690" y="3976408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19" name="Straight Connector 918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20" name="Straight Connector 919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21" name="Straight Connector 920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79" name="Group 211"/>
              <p:cNvGrpSpPr/>
              <p:nvPr/>
            </p:nvGrpSpPr>
            <p:grpSpPr>
              <a:xfrm rot="840000">
                <a:off x="2519576" y="3185215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16" name="Straight Connector 915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17" name="Straight Connector 916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18" name="Straight Connector 917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80" name="Group 211"/>
              <p:cNvGrpSpPr/>
              <p:nvPr/>
            </p:nvGrpSpPr>
            <p:grpSpPr>
              <a:xfrm rot="20280000">
                <a:off x="7136539" y="1555158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13" name="Straight Connector 912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14" name="Straight Connector 913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15" name="Straight Connector 914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81" name="Group 211"/>
              <p:cNvGrpSpPr/>
              <p:nvPr/>
            </p:nvGrpSpPr>
            <p:grpSpPr>
              <a:xfrm>
                <a:off x="6620046" y="2818658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10" name="Straight Connector 909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11" name="Straight Connector 910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12" name="Straight Connector 911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82" name="Group 211"/>
              <p:cNvGrpSpPr/>
              <p:nvPr/>
            </p:nvGrpSpPr>
            <p:grpSpPr>
              <a:xfrm rot="20280000">
                <a:off x="5667130" y="1696185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07" name="Straight Connector 906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08" name="Straight Connector 907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09" name="Straight Connector 908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83" name="Group 211"/>
              <p:cNvGrpSpPr/>
              <p:nvPr/>
            </p:nvGrpSpPr>
            <p:grpSpPr>
              <a:xfrm rot="120000">
                <a:off x="3622823" y="3113932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04" name="Straight Connector 903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05" name="Straight Connector 904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06" name="Straight Connector 905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84" name="Group 211"/>
              <p:cNvGrpSpPr/>
              <p:nvPr/>
            </p:nvGrpSpPr>
            <p:grpSpPr>
              <a:xfrm rot="20280000">
                <a:off x="3760992" y="2000985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901" name="Straight Connector 900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02" name="Straight Connector 901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03" name="Straight Connector 902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85" name="Group 211"/>
              <p:cNvGrpSpPr/>
              <p:nvPr/>
            </p:nvGrpSpPr>
            <p:grpSpPr>
              <a:xfrm rot="1140000">
                <a:off x="8165282" y="4049864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98" name="Straight Connector 897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99" name="Straight Connector 898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900" name="Straight Connector 899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86" name="Group 211"/>
              <p:cNvGrpSpPr/>
              <p:nvPr/>
            </p:nvGrpSpPr>
            <p:grpSpPr>
              <a:xfrm>
                <a:off x="7736888" y="3102988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95" name="Straight Connector 894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96" name="Straight Connector 895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97" name="Straight Connector 896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87" name="Group 211"/>
              <p:cNvGrpSpPr/>
              <p:nvPr/>
            </p:nvGrpSpPr>
            <p:grpSpPr>
              <a:xfrm rot="1560000">
                <a:off x="7200748" y="4638499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92" name="Straight Connector 891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93" name="Straight Connector 892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94" name="Straight Connector 893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grpSp>
            <p:nvGrpSpPr>
              <p:cNvPr id="888" name="Group 211"/>
              <p:cNvGrpSpPr/>
              <p:nvPr/>
            </p:nvGrpSpPr>
            <p:grpSpPr>
              <a:xfrm rot="1200000">
                <a:off x="5702672" y="4093231"/>
                <a:ext cx="408374" cy="161277"/>
                <a:chOff x="3659079" y="2201662"/>
                <a:chExt cx="408374" cy="161277"/>
              </a:xfrm>
            </p:grpSpPr>
            <p:cxnSp>
              <p:nvCxnSpPr>
                <p:cNvPr id="889" name="Straight Connector 888"/>
                <p:cNvCxnSpPr/>
                <p:nvPr/>
              </p:nvCxnSpPr>
              <p:spPr bwMode="auto">
                <a:xfrm>
                  <a:off x="3728621" y="2201662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90" name="Straight Connector 889"/>
                <p:cNvCxnSpPr/>
                <p:nvPr/>
              </p:nvCxnSpPr>
              <p:spPr bwMode="auto">
                <a:xfrm>
                  <a:off x="3738979" y="2362939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891" name="Straight Connector 890"/>
                <p:cNvCxnSpPr/>
                <p:nvPr/>
              </p:nvCxnSpPr>
              <p:spPr bwMode="auto">
                <a:xfrm>
                  <a:off x="3659079" y="2283041"/>
                  <a:ext cx="32847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</p:grpSp>
        <p:pic>
          <p:nvPicPr>
            <p:cNvPr id="849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1660" y="3431179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50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5904" y="2982941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51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33794" y="1711102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52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6686" y="2141425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53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4920" y="3179780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54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56333" y="2084580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55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44661" y="2712392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56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26251" y="2997719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57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15646" y="4117363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58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69832" y="3408751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59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62301" y="1378301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60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81665" y="2169432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61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81122" y="3445246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62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87728" y="2941632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63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72898" y="2034878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64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53108" y="1225716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65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30297" y="4731629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66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590384" y="4068064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67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14138" y="3961852"/>
              <a:ext cx="471947" cy="438910"/>
            </a:xfrm>
            <a:prstGeom prst="rect">
              <a:avLst/>
            </a:prstGeom>
            <a:noFill/>
          </p:spPr>
        </p:pic>
        <p:pic>
          <p:nvPicPr>
            <p:cNvPr id="868" name="Picture 3" descr="C:\Users\Jack\Pictures\C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487888" y="3357579"/>
              <a:ext cx="471947" cy="438910"/>
            </a:xfrm>
            <a:prstGeom prst="rect">
              <a:avLst/>
            </a:prstGeom>
            <a:noFill/>
          </p:spPr>
        </p:pic>
      </p:grpSp>
      <p:grpSp>
        <p:nvGrpSpPr>
          <p:cNvPr id="1353" name="Group 78"/>
          <p:cNvGrpSpPr>
            <a:grpSpLocks noChangeAspect="1"/>
          </p:cNvGrpSpPr>
          <p:nvPr/>
        </p:nvGrpSpPr>
        <p:grpSpPr bwMode="auto">
          <a:xfrm>
            <a:off x="3610489" y="5826326"/>
            <a:ext cx="576713" cy="545866"/>
            <a:chOff x="1924" y="601"/>
            <a:chExt cx="430" cy="407"/>
          </a:xfrm>
        </p:grpSpPr>
        <p:sp>
          <p:nvSpPr>
            <p:cNvPr id="1354" name="Oval 79"/>
            <p:cNvSpPr>
              <a:spLocks noChangeArrowheads="1"/>
            </p:cNvSpPr>
            <p:nvPr/>
          </p:nvSpPr>
          <p:spPr bwMode="auto">
            <a:xfrm>
              <a:off x="2089" y="71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5" name="Oval 80"/>
            <p:cNvSpPr>
              <a:spLocks noChangeArrowheads="1"/>
            </p:cNvSpPr>
            <p:nvPr/>
          </p:nvSpPr>
          <p:spPr bwMode="auto">
            <a:xfrm>
              <a:off x="2160" y="73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6" name="Oval 81"/>
            <p:cNvSpPr>
              <a:spLocks noChangeArrowheads="1"/>
            </p:cNvSpPr>
            <p:nvPr/>
          </p:nvSpPr>
          <p:spPr bwMode="auto">
            <a:xfrm>
              <a:off x="2065" y="67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7" name="Oval 82"/>
            <p:cNvSpPr>
              <a:spLocks noChangeArrowheads="1"/>
            </p:cNvSpPr>
            <p:nvPr/>
          </p:nvSpPr>
          <p:spPr bwMode="auto">
            <a:xfrm>
              <a:off x="2092" y="65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8" name="Oval 83"/>
            <p:cNvSpPr>
              <a:spLocks noChangeArrowheads="1"/>
            </p:cNvSpPr>
            <p:nvPr/>
          </p:nvSpPr>
          <p:spPr bwMode="auto">
            <a:xfrm>
              <a:off x="2206" y="67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9" name="Oval 84"/>
            <p:cNvSpPr>
              <a:spLocks noChangeArrowheads="1"/>
            </p:cNvSpPr>
            <p:nvPr/>
          </p:nvSpPr>
          <p:spPr bwMode="auto">
            <a:xfrm>
              <a:off x="2245" y="77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0" name="Oval 85"/>
            <p:cNvSpPr>
              <a:spLocks noChangeArrowheads="1"/>
            </p:cNvSpPr>
            <p:nvPr/>
          </p:nvSpPr>
          <p:spPr bwMode="auto">
            <a:xfrm>
              <a:off x="2155" y="87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1" name="Oval 86"/>
            <p:cNvSpPr>
              <a:spLocks noChangeArrowheads="1"/>
            </p:cNvSpPr>
            <p:nvPr/>
          </p:nvSpPr>
          <p:spPr bwMode="auto">
            <a:xfrm>
              <a:off x="2029" y="80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" name="Oval 87"/>
            <p:cNvSpPr>
              <a:spLocks noChangeArrowheads="1"/>
            </p:cNvSpPr>
            <p:nvPr/>
          </p:nvSpPr>
          <p:spPr bwMode="auto">
            <a:xfrm>
              <a:off x="2077" y="79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3" name="Oval 88"/>
            <p:cNvSpPr>
              <a:spLocks noChangeArrowheads="1"/>
            </p:cNvSpPr>
            <p:nvPr/>
          </p:nvSpPr>
          <p:spPr bwMode="auto">
            <a:xfrm>
              <a:off x="2143" y="73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4" name="Oval 89"/>
            <p:cNvSpPr>
              <a:spLocks noChangeArrowheads="1"/>
            </p:cNvSpPr>
            <p:nvPr/>
          </p:nvSpPr>
          <p:spPr bwMode="auto">
            <a:xfrm>
              <a:off x="2041" y="69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5" name="Oval 90"/>
            <p:cNvSpPr>
              <a:spLocks noChangeArrowheads="1"/>
            </p:cNvSpPr>
            <p:nvPr/>
          </p:nvSpPr>
          <p:spPr bwMode="auto">
            <a:xfrm>
              <a:off x="2055" y="74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6" name="Oval 91"/>
            <p:cNvSpPr>
              <a:spLocks noChangeArrowheads="1"/>
            </p:cNvSpPr>
            <p:nvPr/>
          </p:nvSpPr>
          <p:spPr bwMode="auto">
            <a:xfrm>
              <a:off x="2168" y="71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7" name="Oval 92"/>
            <p:cNvSpPr>
              <a:spLocks noChangeArrowheads="1"/>
            </p:cNvSpPr>
            <p:nvPr/>
          </p:nvSpPr>
          <p:spPr bwMode="auto">
            <a:xfrm>
              <a:off x="2070" y="83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8" name="Oval 93"/>
            <p:cNvSpPr>
              <a:spLocks noChangeArrowheads="1"/>
            </p:cNvSpPr>
            <p:nvPr/>
          </p:nvSpPr>
          <p:spPr bwMode="auto">
            <a:xfrm>
              <a:off x="2144" y="74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9" name="Oval 94"/>
            <p:cNvSpPr>
              <a:spLocks noChangeArrowheads="1"/>
            </p:cNvSpPr>
            <p:nvPr/>
          </p:nvSpPr>
          <p:spPr bwMode="auto">
            <a:xfrm>
              <a:off x="2180" y="77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0" name="Oval 95"/>
            <p:cNvSpPr>
              <a:spLocks noChangeArrowheads="1"/>
            </p:cNvSpPr>
            <p:nvPr/>
          </p:nvSpPr>
          <p:spPr bwMode="auto">
            <a:xfrm>
              <a:off x="2180" y="77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1" name="Oval 96"/>
            <p:cNvSpPr>
              <a:spLocks noChangeArrowheads="1"/>
            </p:cNvSpPr>
            <p:nvPr/>
          </p:nvSpPr>
          <p:spPr bwMode="auto">
            <a:xfrm>
              <a:off x="2195" y="71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" name="Oval 97"/>
            <p:cNvSpPr>
              <a:spLocks noChangeArrowheads="1"/>
            </p:cNvSpPr>
            <p:nvPr/>
          </p:nvSpPr>
          <p:spPr bwMode="auto">
            <a:xfrm>
              <a:off x="2228" y="82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3" name="Oval 98"/>
            <p:cNvSpPr>
              <a:spLocks noChangeArrowheads="1"/>
            </p:cNvSpPr>
            <p:nvPr/>
          </p:nvSpPr>
          <p:spPr bwMode="auto">
            <a:xfrm>
              <a:off x="2145" y="81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4" name="Oval 99"/>
            <p:cNvSpPr>
              <a:spLocks noChangeArrowheads="1"/>
            </p:cNvSpPr>
            <p:nvPr/>
          </p:nvSpPr>
          <p:spPr bwMode="auto">
            <a:xfrm>
              <a:off x="2219" y="73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5" name="Oval 100"/>
            <p:cNvSpPr>
              <a:spLocks noChangeArrowheads="1"/>
            </p:cNvSpPr>
            <p:nvPr/>
          </p:nvSpPr>
          <p:spPr bwMode="auto">
            <a:xfrm>
              <a:off x="2153" y="89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6" name="Oval 101"/>
            <p:cNvSpPr>
              <a:spLocks noChangeArrowheads="1"/>
            </p:cNvSpPr>
            <p:nvPr/>
          </p:nvSpPr>
          <p:spPr bwMode="auto">
            <a:xfrm>
              <a:off x="2134" y="72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7" name="Oval 102"/>
            <p:cNvSpPr>
              <a:spLocks noChangeArrowheads="1"/>
            </p:cNvSpPr>
            <p:nvPr/>
          </p:nvSpPr>
          <p:spPr bwMode="auto">
            <a:xfrm>
              <a:off x="2176" y="81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8" name="Oval 103"/>
            <p:cNvSpPr>
              <a:spLocks noChangeArrowheads="1"/>
            </p:cNvSpPr>
            <p:nvPr/>
          </p:nvSpPr>
          <p:spPr bwMode="auto">
            <a:xfrm>
              <a:off x="2071" y="79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9" name="Oval 104"/>
            <p:cNvSpPr>
              <a:spLocks noChangeArrowheads="1"/>
            </p:cNvSpPr>
            <p:nvPr/>
          </p:nvSpPr>
          <p:spPr bwMode="auto">
            <a:xfrm>
              <a:off x="2191" y="77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" name="Oval 105"/>
            <p:cNvSpPr>
              <a:spLocks noChangeArrowheads="1"/>
            </p:cNvSpPr>
            <p:nvPr/>
          </p:nvSpPr>
          <p:spPr bwMode="auto">
            <a:xfrm>
              <a:off x="2059" y="70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1" name="Oval 106"/>
            <p:cNvSpPr>
              <a:spLocks noChangeArrowheads="1"/>
            </p:cNvSpPr>
            <p:nvPr/>
          </p:nvSpPr>
          <p:spPr bwMode="auto">
            <a:xfrm>
              <a:off x="2029" y="77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" name="Oval 107"/>
            <p:cNvSpPr>
              <a:spLocks noChangeArrowheads="1"/>
            </p:cNvSpPr>
            <p:nvPr/>
          </p:nvSpPr>
          <p:spPr bwMode="auto">
            <a:xfrm>
              <a:off x="2050" y="85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3" name="Oval 108"/>
            <p:cNvSpPr>
              <a:spLocks noChangeArrowheads="1"/>
            </p:cNvSpPr>
            <p:nvPr/>
          </p:nvSpPr>
          <p:spPr bwMode="auto">
            <a:xfrm>
              <a:off x="2185" y="66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4" name="Oval 109"/>
            <p:cNvSpPr>
              <a:spLocks noChangeArrowheads="1"/>
            </p:cNvSpPr>
            <p:nvPr/>
          </p:nvSpPr>
          <p:spPr bwMode="auto">
            <a:xfrm>
              <a:off x="2228" y="86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5" name="Oval 110"/>
            <p:cNvSpPr>
              <a:spLocks noChangeArrowheads="1"/>
            </p:cNvSpPr>
            <p:nvPr/>
          </p:nvSpPr>
          <p:spPr bwMode="auto">
            <a:xfrm>
              <a:off x="2120" y="82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6" name="Oval 111"/>
            <p:cNvSpPr>
              <a:spLocks noChangeArrowheads="1"/>
            </p:cNvSpPr>
            <p:nvPr/>
          </p:nvSpPr>
          <p:spPr bwMode="auto">
            <a:xfrm>
              <a:off x="2171" y="73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7" name="Oval 112"/>
            <p:cNvSpPr>
              <a:spLocks noChangeArrowheads="1"/>
            </p:cNvSpPr>
            <p:nvPr/>
          </p:nvSpPr>
          <p:spPr bwMode="auto">
            <a:xfrm>
              <a:off x="2090" y="73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8" name="Oval 113"/>
            <p:cNvSpPr>
              <a:spLocks noChangeArrowheads="1"/>
            </p:cNvSpPr>
            <p:nvPr/>
          </p:nvSpPr>
          <p:spPr bwMode="auto">
            <a:xfrm>
              <a:off x="2036" y="74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" name="Oval 114"/>
            <p:cNvSpPr>
              <a:spLocks noChangeArrowheads="1"/>
            </p:cNvSpPr>
            <p:nvPr/>
          </p:nvSpPr>
          <p:spPr bwMode="auto">
            <a:xfrm>
              <a:off x="2114" y="82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" name="Oval 115"/>
            <p:cNvSpPr>
              <a:spLocks noChangeArrowheads="1"/>
            </p:cNvSpPr>
            <p:nvPr/>
          </p:nvSpPr>
          <p:spPr bwMode="auto">
            <a:xfrm>
              <a:off x="2078" y="83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1" name="Oval 116"/>
            <p:cNvSpPr>
              <a:spLocks noChangeArrowheads="1"/>
            </p:cNvSpPr>
            <p:nvPr/>
          </p:nvSpPr>
          <p:spPr bwMode="auto">
            <a:xfrm>
              <a:off x="2036" y="77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2" name="Oval 117"/>
            <p:cNvSpPr>
              <a:spLocks noChangeArrowheads="1"/>
            </p:cNvSpPr>
            <p:nvPr/>
          </p:nvSpPr>
          <p:spPr bwMode="auto">
            <a:xfrm>
              <a:off x="2041" y="76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" name="Oval 118"/>
            <p:cNvSpPr>
              <a:spLocks noChangeArrowheads="1"/>
            </p:cNvSpPr>
            <p:nvPr/>
          </p:nvSpPr>
          <p:spPr bwMode="auto">
            <a:xfrm>
              <a:off x="2180" y="85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" name="Oval 119"/>
            <p:cNvSpPr>
              <a:spLocks noChangeArrowheads="1"/>
            </p:cNvSpPr>
            <p:nvPr/>
          </p:nvSpPr>
          <p:spPr bwMode="auto">
            <a:xfrm>
              <a:off x="2036" y="85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" name="Oval 120"/>
            <p:cNvSpPr>
              <a:spLocks noChangeArrowheads="1"/>
            </p:cNvSpPr>
            <p:nvPr/>
          </p:nvSpPr>
          <p:spPr bwMode="auto">
            <a:xfrm>
              <a:off x="2153" y="87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6" name="Oval 121"/>
            <p:cNvSpPr>
              <a:spLocks noChangeArrowheads="1"/>
            </p:cNvSpPr>
            <p:nvPr/>
          </p:nvSpPr>
          <p:spPr bwMode="auto">
            <a:xfrm>
              <a:off x="2275" y="82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7" name="Oval 122"/>
            <p:cNvSpPr>
              <a:spLocks noChangeArrowheads="1"/>
            </p:cNvSpPr>
            <p:nvPr/>
          </p:nvSpPr>
          <p:spPr bwMode="auto">
            <a:xfrm>
              <a:off x="2260" y="70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8" name="Oval 123"/>
            <p:cNvSpPr>
              <a:spLocks noChangeArrowheads="1"/>
            </p:cNvSpPr>
            <p:nvPr/>
          </p:nvSpPr>
          <p:spPr bwMode="auto">
            <a:xfrm>
              <a:off x="2180" y="67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9" name="Oval 124"/>
            <p:cNvSpPr>
              <a:spLocks noChangeArrowheads="1"/>
            </p:cNvSpPr>
            <p:nvPr/>
          </p:nvSpPr>
          <p:spPr bwMode="auto">
            <a:xfrm>
              <a:off x="2176" y="85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0" name="Oval 125"/>
            <p:cNvSpPr>
              <a:spLocks noChangeArrowheads="1"/>
            </p:cNvSpPr>
            <p:nvPr/>
          </p:nvSpPr>
          <p:spPr bwMode="auto">
            <a:xfrm>
              <a:off x="2095" y="88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1" name="Oval 126"/>
            <p:cNvSpPr>
              <a:spLocks noChangeArrowheads="1"/>
            </p:cNvSpPr>
            <p:nvPr/>
          </p:nvSpPr>
          <p:spPr bwMode="auto">
            <a:xfrm>
              <a:off x="2152" y="80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2" name="Oval 127"/>
            <p:cNvSpPr>
              <a:spLocks noChangeArrowheads="1"/>
            </p:cNvSpPr>
            <p:nvPr/>
          </p:nvSpPr>
          <p:spPr bwMode="auto">
            <a:xfrm>
              <a:off x="2134" y="76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" name="Oval 128"/>
            <p:cNvSpPr>
              <a:spLocks noChangeArrowheads="1"/>
            </p:cNvSpPr>
            <p:nvPr/>
          </p:nvSpPr>
          <p:spPr bwMode="auto">
            <a:xfrm>
              <a:off x="2029" y="81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" name="Oval 129"/>
            <p:cNvSpPr>
              <a:spLocks noChangeArrowheads="1"/>
            </p:cNvSpPr>
            <p:nvPr/>
          </p:nvSpPr>
          <p:spPr bwMode="auto">
            <a:xfrm>
              <a:off x="2143" y="88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5" name="Oval 130"/>
            <p:cNvSpPr>
              <a:spLocks noChangeArrowheads="1"/>
            </p:cNvSpPr>
            <p:nvPr/>
          </p:nvSpPr>
          <p:spPr bwMode="auto">
            <a:xfrm>
              <a:off x="2089" y="78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6" name="Oval 131"/>
            <p:cNvSpPr>
              <a:spLocks noChangeArrowheads="1"/>
            </p:cNvSpPr>
            <p:nvPr/>
          </p:nvSpPr>
          <p:spPr bwMode="auto">
            <a:xfrm>
              <a:off x="2119" y="70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7" name="Oval 132"/>
            <p:cNvSpPr>
              <a:spLocks noChangeArrowheads="1"/>
            </p:cNvSpPr>
            <p:nvPr/>
          </p:nvSpPr>
          <p:spPr bwMode="auto">
            <a:xfrm>
              <a:off x="2050" y="75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8" name="Oval 133"/>
            <p:cNvSpPr>
              <a:spLocks noChangeArrowheads="1"/>
            </p:cNvSpPr>
            <p:nvPr/>
          </p:nvSpPr>
          <p:spPr bwMode="auto">
            <a:xfrm>
              <a:off x="2155" y="85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9" name="Oval 134"/>
            <p:cNvSpPr>
              <a:spLocks noChangeArrowheads="1"/>
            </p:cNvSpPr>
            <p:nvPr/>
          </p:nvSpPr>
          <p:spPr bwMode="auto">
            <a:xfrm>
              <a:off x="2077" y="81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" name="Oval 135"/>
            <p:cNvSpPr>
              <a:spLocks noChangeArrowheads="1"/>
            </p:cNvSpPr>
            <p:nvPr/>
          </p:nvSpPr>
          <p:spPr bwMode="auto">
            <a:xfrm>
              <a:off x="1981" y="83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" name="Oval 136"/>
            <p:cNvSpPr>
              <a:spLocks noChangeArrowheads="1"/>
            </p:cNvSpPr>
            <p:nvPr/>
          </p:nvSpPr>
          <p:spPr bwMode="auto">
            <a:xfrm>
              <a:off x="2125" y="78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2" name="Oval 137"/>
            <p:cNvSpPr>
              <a:spLocks noChangeArrowheads="1"/>
            </p:cNvSpPr>
            <p:nvPr/>
          </p:nvSpPr>
          <p:spPr bwMode="auto">
            <a:xfrm>
              <a:off x="2101" y="82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3" name="Oval 138"/>
            <p:cNvSpPr>
              <a:spLocks noChangeArrowheads="1"/>
            </p:cNvSpPr>
            <p:nvPr/>
          </p:nvSpPr>
          <p:spPr bwMode="auto">
            <a:xfrm>
              <a:off x="2197" y="82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" name="Oval 139"/>
            <p:cNvSpPr>
              <a:spLocks noChangeArrowheads="1"/>
            </p:cNvSpPr>
            <p:nvPr/>
          </p:nvSpPr>
          <p:spPr bwMode="auto">
            <a:xfrm>
              <a:off x="2072" y="86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5" name="Oval 140"/>
            <p:cNvSpPr>
              <a:spLocks noChangeArrowheads="1"/>
            </p:cNvSpPr>
            <p:nvPr/>
          </p:nvSpPr>
          <p:spPr bwMode="auto">
            <a:xfrm>
              <a:off x="2026" y="79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6" name="Oval 141"/>
            <p:cNvSpPr>
              <a:spLocks noChangeArrowheads="1"/>
            </p:cNvSpPr>
            <p:nvPr/>
          </p:nvSpPr>
          <p:spPr bwMode="auto">
            <a:xfrm>
              <a:off x="2128" y="67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7" name="Oval 142"/>
            <p:cNvSpPr>
              <a:spLocks noChangeArrowheads="1"/>
            </p:cNvSpPr>
            <p:nvPr/>
          </p:nvSpPr>
          <p:spPr bwMode="auto">
            <a:xfrm>
              <a:off x="2165" y="81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8" name="Oval 143"/>
            <p:cNvSpPr>
              <a:spLocks noChangeArrowheads="1"/>
            </p:cNvSpPr>
            <p:nvPr/>
          </p:nvSpPr>
          <p:spPr bwMode="auto">
            <a:xfrm>
              <a:off x="2269" y="74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9" name="Oval 144"/>
            <p:cNvSpPr>
              <a:spLocks noChangeArrowheads="1"/>
            </p:cNvSpPr>
            <p:nvPr/>
          </p:nvSpPr>
          <p:spPr bwMode="auto">
            <a:xfrm>
              <a:off x="2120" y="85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0" name="Oval 145"/>
            <p:cNvSpPr>
              <a:spLocks noChangeArrowheads="1"/>
            </p:cNvSpPr>
            <p:nvPr/>
          </p:nvSpPr>
          <p:spPr bwMode="auto">
            <a:xfrm>
              <a:off x="2120" y="78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1" name="Oval 146"/>
            <p:cNvSpPr>
              <a:spLocks noChangeArrowheads="1"/>
            </p:cNvSpPr>
            <p:nvPr/>
          </p:nvSpPr>
          <p:spPr bwMode="auto">
            <a:xfrm>
              <a:off x="2254" y="79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" name="Oval 147"/>
            <p:cNvSpPr>
              <a:spLocks noChangeArrowheads="1"/>
            </p:cNvSpPr>
            <p:nvPr/>
          </p:nvSpPr>
          <p:spPr bwMode="auto">
            <a:xfrm>
              <a:off x="2027" y="73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" name="Oval 148"/>
            <p:cNvSpPr>
              <a:spLocks noChangeArrowheads="1"/>
            </p:cNvSpPr>
            <p:nvPr/>
          </p:nvSpPr>
          <p:spPr bwMode="auto">
            <a:xfrm>
              <a:off x="2116" y="78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4" name="Oval 149"/>
            <p:cNvSpPr>
              <a:spLocks noChangeArrowheads="1"/>
            </p:cNvSpPr>
            <p:nvPr/>
          </p:nvSpPr>
          <p:spPr bwMode="auto">
            <a:xfrm>
              <a:off x="2137" y="73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5" name="Oval 150"/>
            <p:cNvSpPr>
              <a:spLocks noChangeArrowheads="1"/>
            </p:cNvSpPr>
            <p:nvPr/>
          </p:nvSpPr>
          <p:spPr bwMode="auto">
            <a:xfrm>
              <a:off x="2065" y="78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6" name="Oval 151"/>
            <p:cNvSpPr>
              <a:spLocks noChangeArrowheads="1"/>
            </p:cNvSpPr>
            <p:nvPr/>
          </p:nvSpPr>
          <p:spPr bwMode="auto">
            <a:xfrm>
              <a:off x="2074" y="83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7" name="Oval 152"/>
            <p:cNvSpPr>
              <a:spLocks noChangeArrowheads="1"/>
            </p:cNvSpPr>
            <p:nvPr/>
          </p:nvSpPr>
          <p:spPr bwMode="auto">
            <a:xfrm>
              <a:off x="2102" y="79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8" name="Oval 153"/>
            <p:cNvSpPr>
              <a:spLocks noChangeArrowheads="1"/>
            </p:cNvSpPr>
            <p:nvPr/>
          </p:nvSpPr>
          <p:spPr bwMode="auto">
            <a:xfrm>
              <a:off x="2218" y="79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9" name="Oval 154"/>
            <p:cNvSpPr>
              <a:spLocks noChangeArrowheads="1"/>
            </p:cNvSpPr>
            <p:nvPr/>
          </p:nvSpPr>
          <p:spPr bwMode="auto">
            <a:xfrm>
              <a:off x="2236" y="83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0" name="Oval 155"/>
            <p:cNvSpPr>
              <a:spLocks noChangeArrowheads="1"/>
            </p:cNvSpPr>
            <p:nvPr/>
          </p:nvSpPr>
          <p:spPr bwMode="auto">
            <a:xfrm>
              <a:off x="2275" y="75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1" name="Oval 156"/>
            <p:cNvSpPr>
              <a:spLocks noChangeArrowheads="1"/>
            </p:cNvSpPr>
            <p:nvPr/>
          </p:nvSpPr>
          <p:spPr bwMode="auto">
            <a:xfrm>
              <a:off x="2077" y="83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2" name="Oval 157"/>
            <p:cNvSpPr>
              <a:spLocks noChangeArrowheads="1"/>
            </p:cNvSpPr>
            <p:nvPr/>
          </p:nvSpPr>
          <p:spPr bwMode="auto">
            <a:xfrm>
              <a:off x="2056" y="89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3" name="Oval 158"/>
            <p:cNvSpPr>
              <a:spLocks noChangeArrowheads="1"/>
            </p:cNvSpPr>
            <p:nvPr/>
          </p:nvSpPr>
          <p:spPr bwMode="auto">
            <a:xfrm>
              <a:off x="2065" y="90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" name="Oval 159"/>
            <p:cNvSpPr>
              <a:spLocks noChangeArrowheads="1"/>
            </p:cNvSpPr>
            <p:nvPr/>
          </p:nvSpPr>
          <p:spPr bwMode="auto">
            <a:xfrm>
              <a:off x="2158" y="91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" name="Oval 160"/>
            <p:cNvSpPr>
              <a:spLocks noChangeArrowheads="1"/>
            </p:cNvSpPr>
            <p:nvPr/>
          </p:nvSpPr>
          <p:spPr bwMode="auto">
            <a:xfrm>
              <a:off x="2200" y="89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" name="Oval 161"/>
            <p:cNvSpPr>
              <a:spLocks noChangeArrowheads="1"/>
            </p:cNvSpPr>
            <p:nvPr/>
          </p:nvSpPr>
          <p:spPr bwMode="auto">
            <a:xfrm>
              <a:off x="2242" y="88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" name="Oval 162"/>
            <p:cNvSpPr>
              <a:spLocks noChangeArrowheads="1"/>
            </p:cNvSpPr>
            <p:nvPr/>
          </p:nvSpPr>
          <p:spPr bwMode="auto">
            <a:xfrm>
              <a:off x="2285" y="76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" name="Oval 163"/>
            <p:cNvSpPr>
              <a:spLocks noChangeArrowheads="1"/>
            </p:cNvSpPr>
            <p:nvPr/>
          </p:nvSpPr>
          <p:spPr bwMode="auto">
            <a:xfrm>
              <a:off x="2275" y="82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" name="Oval 164"/>
            <p:cNvSpPr>
              <a:spLocks noChangeArrowheads="1"/>
            </p:cNvSpPr>
            <p:nvPr/>
          </p:nvSpPr>
          <p:spPr bwMode="auto">
            <a:xfrm>
              <a:off x="2234" y="70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" name="Oval 165"/>
            <p:cNvSpPr>
              <a:spLocks noChangeArrowheads="1"/>
            </p:cNvSpPr>
            <p:nvPr/>
          </p:nvSpPr>
          <p:spPr bwMode="auto">
            <a:xfrm>
              <a:off x="2117" y="61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" name="Oval 166"/>
            <p:cNvSpPr>
              <a:spLocks noChangeArrowheads="1"/>
            </p:cNvSpPr>
            <p:nvPr/>
          </p:nvSpPr>
          <p:spPr bwMode="auto">
            <a:xfrm>
              <a:off x="2185" y="64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" name="Oval 167"/>
            <p:cNvSpPr>
              <a:spLocks noChangeArrowheads="1"/>
            </p:cNvSpPr>
            <p:nvPr/>
          </p:nvSpPr>
          <p:spPr bwMode="auto">
            <a:xfrm>
              <a:off x="2074" y="63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" name="Oval 168"/>
            <p:cNvSpPr>
              <a:spLocks noChangeArrowheads="1"/>
            </p:cNvSpPr>
            <p:nvPr/>
          </p:nvSpPr>
          <p:spPr bwMode="auto">
            <a:xfrm>
              <a:off x="2213" y="71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" name="Oval 169"/>
            <p:cNvSpPr>
              <a:spLocks noChangeArrowheads="1"/>
            </p:cNvSpPr>
            <p:nvPr/>
          </p:nvSpPr>
          <p:spPr bwMode="auto">
            <a:xfrm>
              <a:off x="2267" y="73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" name="Oval 170"/>
            <p:cNvSpPr>
              <a:spLocks noChangeArrowheads="1"/>
            </p:cNvSpPr>
            <p:nvPr/>
          </p:nvSpPr>
          <p:spPr bwMode="auto">
            <a:xfrm>
              <a:off x="2228" y="76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" name="Oval 171"/>
            <p:cNvSpPr>
              <a:spLocks noChangeArrowheads="1"/>
            </p:cNvSpPr>
            <p:nvPr/>
          </p:nvSpPr>
          <p:spPr bwMode="auto">
            <a:xfrm>
              <a:off x="2107" y="76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" name="Oval 172"/>
            <p:cNvSpPr>
              <a:spLocks noChangeArrowheads="1"/>
            </p:cNvSpPr>
            <p:nvPr/>
          </p:nvSpPr>
          <p:spPr bwMode="auto">
            <a:xfrm>
              <a:off x="2041" y="79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8" name="Oval 173"/>
            <p:cNvSpPr>
              <a:spLocks noChangeArrowheads="1"/>
            </p:cNvSpPr>
            <p:nvPr/>
          </p:nvSpPr>
          <p:spPr bwMode="auto">
            <a:xfrm>
              <a:off x="1981" y="85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9" name="Oval 174"/>
            <p:cNvSpPr>
              <a:spLocks noChangeArrowheads="1"/>
            </p:cNvSpPr>
            <p:nvPr/>
          </p:nvSpPr>
          <p:spPr bwMode="auto">
            <a:xfrm>
              <a:off x="1924" y="75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0" name="Oval 175"/>
            <p:cNvSpPr>
              <a:spLocks noChangeArrowheads="1"/>
            </p:cNvSpPr>
            <p:nvPr/>
          </p:nvSpPr>
          <p:spPr bwMode="auto">
            <a:xfrm>
              <a:off x="1943" y="81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1" name="Oval 176"/>
            <p:cNvSpPr>
              <a:spLocks noChangeArrowheads="1"/>
            </p:cNvSpPr>
            <p:nvPr/>
          </p:nvSpPr>
          <p:spPr bwMode="auto">
            <a:xfrm>
              <a:off x="2041" y="85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2" name="Oval 177"/>
            <p:cNvSpPr>
              <a:spLocks noChangeArrowheads="1"/>
            </p:cNvSpPr>
            <p:nvPr/>
          </p:nvSpPr>
          <p:spPr bwMode="auto">
            <a:xfrm>
              <a:off x="2107" y="88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3" name="Oval 178"/>
            <p:cNvSpPr>
              <a:spLocks noChangeArrowheads="1"/>
            </p:cNvSpPr>
            <p:nvPr/>
          </p:nvSpPr>
          <p:spPr bwMode="auto">
            <a:xfrm>
              <a:off x="2084" y="76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" name="Oval 179"/>
            <p:cNvSpPr>
              <a:spLocks noChangeArrowheads="1"/>
            </p:cNvSpPr>
            <p:nvPr/>
          </p:nvSpPr>
          <p:spPr bwMode="auto">
            <a:xfrm>
              <a:off x="1981" y="69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5" name="Oval 180"/>
            <p:cNvSpPr>
              <a:spLocks noChangeArrowheads="1"/>
            </p:cNvSpPr>
            <p:nvPr/>
          </p:nvSpPr>
          <p:spPr bwMode="auto">
            <a:xfrm>
              <a:off x="2081" y="62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6" name="Oval 181"/>
            <p:cNvSpPr>
              <a:spLocks noChangeArrowheads="1"/>
            </p:cNvSpPr>
            <p:nvPr/>
          </p:nvSpPr>
          <p:spPr bwMode="auto">
            <a:xfrm>
              <a:off x="2036" y="67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7" name="Oval 182"/>
            <p:cNvSpPr>
              <a:spLocks noChangeArrowheads="1"/>
            </p:cNvSpPr>
            <p:nvPr/>
          </p:nvSpPr>
          <p:spPr bwMode="auto">
            <a:xfrm>
              <a:off x="2189" y="85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8" name="Oval 183"/>
            <p:cNvSpPr>
              <a:spLocks noChangeArrowheads="1"/>
            </p:cNvSpPr>
            <p:nvPr/>
          </p:nvSpPr>
          <p:spPr bwMode="auto">
            <a:xfrm>
              <a:off x="2008" y="74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9" name="Oval 184"/>
            <p:cNvSpPr>
              <a:spLocks noChangeArrowheads="1"/>
            </p:cNvSpPr>
            <p:nvPr/>
          </p:nvSpPr>
          <p:spPr bwMode="auto">
            <a:xfrm>
              <a:off x="2242" y="90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0" name="Oval 185"/>
            <p:cNvSpPr>
              <a:spLocks noChangeArrowheads="1"/>
            </p:cNvSpPr>
            <p:nvPr/>
          </p:nvSpPr>
          <p:spPr bwMode="auto">
            <a:xfrm>
              <a:off x="2156" y="93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1" name="Oval 186"/>
            <p:cNvSpPr>
              <a:spLocks noChangeArrowheads="1"/>
            </p:cNvSpPr>
            <p:nvPr/>
          </p:nvSpPr>
          <p:spPr bwMode="auto">
            <a:xfrm>
              <a:off x="2222" y="65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2" name="Oval 187"/>
            <p:cNvSpPr>
              <a:spLocks noChangeArrowheads="1"/>
            </p:cNvSpPr>
            <p:nvPr/>
          </p:nvSpPr>
          <p:spPr bwMode="auto">
            <a:xfrm>
              <a:off x="2242" y="69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3" name="Oval 188"/>
            <p:cNvSpPr>
              <a:spLocks noChangeArrowheads="1"/>
            </p:cNvSpPr>
            <p:nvPr/>
          </p:nvSpPr>
          <p:spPr bwMode="auto">
            <a:xfrm>
              <a:off x="2125" y="94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" name="Oval 189"/>
            <p:cNvSpPr>
              <a:spLocks noChangeArrowheads="1"/>
            </p:cNvSpPr>
            <p:nvPr/>
          </p:nvSpPr>
          <p:spPr bwMode="auto">
            <a:xfrm>
              <a:off x="2059" y="90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" name="Oval 190"/>
            <p:cNvSpPr>
              <a:spLocks noChangeArrowheads="1"/>
            </p:cNvSpPr>
            <p:nvPr/>
          </p:nvSpPr>
          <p:spPr bwMode="auto">
            <a:xfrm>
              <a:off x="2206" y="63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" name="Oval 191"/>
            <p:cNvSpPr>
              <a:spLocks noChangeArrowheads="1"/>
            </p:cNvSpPr>
            <p:nvPr/>
          </p:nvSpPr>
          <p:spPr bwMode="auto">
            <a:xfrm>
              <a:off x="2225" y="86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" name="Oval 192"/>
            <p:cNvSpPr>
              <a:spLocks noChangeArrowheads="1"/>
            </p:cNvSpPr>
            <p:nvPr/>
          </p:nvSpPr>
          <p:spPr bwMode="auto">
            <a:xfrm>
              <a:off x="1994" y="64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" name="Oval 193"/>
            <p:cNvSpPr>
              <a:spLocks noChangeArrowheads="1"/>
            </p:cNvSpPr>
            <p:nvPr/>
          </p:nvSpPr>
          <p:spPr bwMode="auto">
            <a:xfrm>
              <a:off x="2140" y="84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" name="Oval 194"/>
            <p:cNvSpPr>
              <a:spLocks noChangeArrowheads="1"/>
            </p:cNvSpPr>
            <p:nvPr/>
          </p:nvSpPr>
          <p:spPr bwMode="auto">
            <a:xfrm>
              <a:off x="2116" y="60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" name="Oval 195"/>
            <p:cNvSpPr>
              <a:spLocks noChangeArrowheads="1"/>
            </p:cNvSpPr>
            <p:nvPr/>
          </p:nvSpPr>
          <p:spPr bwMode="auto">
            <a:xfrm>
              <a:off x="2021" y="92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" name="Oval 196"/>
            <p:cNvSpPr>
              <a:spLocks noChangeArrowheads="1"/>
            </p:cNvSpPr>
            <p:nvPr/>
          </p:nvSpPr>
          <p:spPr bwMode="auto">
            <a:xfrm>
              <a:off x="2185" y="92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" name="Oval 197"/>
            <p:cNvSpPr>
              <a:spLocks noChangeArrowheads="1"/>
            </p:cNvSpPr>
            <p:nvPr/>
          </p:nvSpPr>
          <p:spPr bwMode="auto">
            <a:xfrm>
              <a:off x="2060" y="60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3" name="Oval 198"/>
            <p:cNvSpPr>
              <a:spLocks noChangeArrowheads="1"/>
            </p:cNvSpPr>
            <p:nvPr/>
          </p:nvSpPr>
          <p:spPr bwMode="auto">
            <a:xfrm>
              <a:off x="1960" y="88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4" name="Oval 199"/>
            <p:cNvSpPr>
              <a:spLocks noChangeArrowheads="1"/>
            </p:cNvSpPr>
            <p:nvPr/>
          </p:nvSpPr>
          <p:spPr bwMode="auto">
            <a:xfrm>
              <a:off x="2174" y="61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5" name="Oval 200"/>
            <p:cNvSpPr>
              <a:spLocks noChangeArrowheads="1"/>
            </p:cNvSpPr>
            <p:nvPr/>
          </p:nvSpPr>
          <p:spPr bwMode="auto">
            <a:xfrm>
              <a:off x="2137" y="73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6" name="Oval 201"/>
            <p:cNvSpPr>
              <a:spLocks noChangeArrowheads="1"/>
            </p:cNvSpPr>
            <p:nvPr/>
          </p:nvSpPr>
          <p:spPr bwMode="auto">
            <a:xfrm>
              <a:off x="2119" y="94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7" name="Oval 202"/>
            <p:cNvSpPr>
              <a:spLocks noChangeArrowheads="1"/>
            </p:cNvSpPr>
            <p:nvPr/>
          </p:nvSpPr>
          <p:spPr bwMode="auto">
            <a:xfrm>
              <a:off x="2173" y="71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8" name="Oval 203"/>
            <p:cNvSpPr>
              <a:spLocks noChangeArrowheads="1"/>
            </p:cNvSpPr>
            <p:nvPr/>
          </p:nvSpPr>
          <p:spPr bwMode="auto">
            <a:xfrm>
              <a:off x="1934" y="70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9" name="Oval 204"/>
            <p:cNvSpPr>
              <a:spLocks noChangeArrowheads="1"/>
            </p:cNvSpPr>
            <p:nvPr/>
          </p:nvSpPr>
          <p:spPr bwMode="auto">
            <a:xfrm>
              <a:off x="2150" y="83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0" name="Oval 205"/>
            <p:cNvSpPr>
              <a:spLocks noChangeArrowheads="1"/>
            </p:cNvSpPr>
            <p:nvPr/>
          </p:nvSpPr>
          <p:spPr bwMode="auto">
            <a:xfrm>
              <a:off x="2155" y="80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1" name="Oval 206"/>
            <p:cNvSpPr>
              <a:spLocks noChangeArrowheads="1"/>
            </p:cNvSpPr>
            <p:nvPr/>
          </p:nvSpPr>
          <p:spPr bwMode="auto">
            <a:xfrm>
              <a:off x="2182" y="77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2" name="Oval 207"/>
            <p:cNvSpPr>
              <a:spLocks noChangeArrowheads="1"/>
            </p:cNvSpPr>
            <p:nvPr/>
          </p:nvSpPr>
          <p:spPr bwMode="auto">
            <a:xfrm>
              <a:off x="2072" y="87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3" name="Oval 208"/>
            <p:cNvSpPr>
              <a:spLocks noChangeArrowheads="1"/>
            </p:cNvSpPr>
            <p:nvPr/>
          </p:nvSpPr>
          <p:spPr bwMode="auto">
            <a:xfrm>
              <a:off x="2173" y="85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4" name="Oval 209"/>
            <p:cNvSpPr>
              <a:spLocks noChangeArrowheads="1"/>
            </p:cNvSpPr>
            <p:nvPr/>
          </p:nvSpPr>
          <p:spPr bwMode="auto">
            <a:xfrm>
              <a:off x="1967" y="69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" name="Oval 210"/>
            <p:cNvSpPr>
              <a:spLocks noChangeArrowheads="1"/>
            </p:cNvSpPr>
            <p:nvPr/>
          </p:nvSpPr>
          <p:spPr bwMode="auto">
            <a:xfrm>
              <a:off x="2140" y="81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6" name="Oval 211"/>
            <p:cNvSpPr>
              <a:spLocks noChangeArrowheads="1"/>
            </p:cNvSpPr>
            <p:nvPr/>
          </p:nvSpPr>
          <p:spPr bwMode="auto">
            <a:xfrm>
              <a:off x="2179" y="73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7" name="Oval 212"/>
            <p:cNvSpPr>
              <a:spLocks noChangeArrowheads="1"/>
            </p:cNvSpPr>
            <p:nvPr/>
          </p:nvSpPr>
          <p:spPr bwMode="auto">
            <a:xfrm>
              <a:off x="1985" y="74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8" name="Oval 213"/>
            <p:cNvSpPr>
              <a:spLocks noChangeArrowheads="1"/>
            </p:cNvSpPr>
            <p:nvPr/>
          </p:nvSpPr>
          <p:spPr bwMode="auto">
            <a:xfrm>
              <a:off x="2041" y="82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9" name="Oval 214"/>
            <p:cNvSpPr>
              <a:spLocks noChangeArrowheads="1"/>
            </p:cNvSpPr>
            <p:nvPr/>
          </p:nvSpPr>
          <p:spPr bwMode="auto">
            <a:xfrm>
              <a:off x="2047" y="82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0" name="Oval 215"/>
            <p:cNvSpPr>
              <a:spLocks noChangeArrowheads="1"/>
            </p:cNvSpPr>
            <p:nvPr/>
          </p:nvSpPr>
          <p:spPr bwMode="auto">
            <a:xfrm>
              <a:off x="2027" y="79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1" name="Oval 216"/>
            <p:cNvSpPr>
              <a:spLocks noChangeArrowheads="1"/>
            </p:cNvSpPr>
            <p:nvPr/>
          </p:nvSpPr>
          <p:spPr bwMode="auto">
            <a:xfrm>
              <a:off x="2063" y="85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2" name="Oval 217"/>
            <p:cNvSpPr>
              <a:spLocks noChangeArrowheads="1"/>
            </p:cNvSpPr>
            <p:nvPr/>
          </p:nvSpPr>
          <p:spPr bwMode="auto">
            <a:xfrm>
              <a:off x="2165" y="84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3" name="Oval 218"/>
            <p:cNvSpPr>
              <a:spLocks noChangeArrowheads="1"/>
            </p:cNvSpPr>
            <p:nvPr/>
          </p:nvSpPr>
          <p:spPr bwMode="auto">
            <a:xfrm>
              <a:off x="2089" y="760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" name="Oval 219"/>
            <p:cNvSpPr>
              <a:spLocks noChangeArrowheads="1"/>
            </p:cNvSpPr>
            <p:nvPr/>
          </p:nvSpPr>
          <p:spPr bwMode="auto">
            <a:xfrm>
              <a:off x="2137" y="71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5" name="Oval 220"/>
            <p:cNvSpPr>
              <a:spLocks noChangeArrowheads="1"/>
            </p:cNvSpPr>
            <p:nvPr/>
          </p:nvSpPr>
          <p:spPr bwMode="auto">
            <a:xfrm>
              <a:off x="2081" y="75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6" name="Oval 221"/>
            <p:cNvSpPr>
              <a:spLocks noChangeArrowheads="1"/>
            </p:cNvSpPr>
            <p:nvPr/>
          </p:nvSpPr>
          <p:spPr bwMode="auto">
            <a:xfrm>
              <a:off x="2051" y="75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7" name="Oval 222"/>
            <p:cNvSpPr>
              <a:spLocks noChangeArrowheads="1"/>
            </p:cNvSpPr>
            <p:nvPr/>
          </p:nvSpPr>
          <p:spPr bwMode="auto">
            <a:xfrm>
              <a:off x="1959" y="86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8" name="Oval 223"/>
            <p:cNvSpPr>
              <a:spLocks noChangeArrowheads="1"/>
            </p:cNvSpPr>
            <p:nvPr/>
          </p:nvSpPr>
          <p:spPr bwMode="auto">
            <a:xfrm>
              <a:off x="2095" y="862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9" name="Oval 224"/>
            <p:cNvSpPr>
              <a:spLocks noChangeArrowheads="1"/>
            </p:cNvSpPr>
            <p:nvPr/>
          </p:nvSpPr>
          <p:spPr bwMode="auto">
            <a:xfrm>
              <a:off x="2150" y="808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0" name="Oval 225"/>
            <p:cNvSpPr>
              <a:spLocks noChangeArrowheads="1"/>
            </p:cNvSpPr>
            <p:nvPr/>
          </p:nvSpPr>
          <p:spPr bwMode="auto">
            <a:xfrm>
              <a:off x="2152" y="88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1" name="Oval 226"/>
            <p:cNvSpPr>
              <a:spLocks noChangeArrowheads="1"/>
            </p:cNvSpPr>
            <p:nvPr/>
          </p:nvSpPr>
          <p:spPr bwMode="auto">
            <a:xfrm>
              <a:off x="2099" y="93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2" name="Oval 227"/>
            <p:cNvSpPr>
              <a:spLocks noChangeArrowheads="1"/>
            </p:cNvSpPr>
            <p:nvPr/>
          </p:nvSpPr>
          <p:spPr bwMode="auto">
            <a:xfrm>
              <a:off x="2095" y="66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3" name="Oval 228"/>
            <p:cNvSpPr>
              <a:spLocks noChangeArrowheads="1"/>
            </p:cNvSpPr>
            <p:nvPr/>
          </p:nvSpPr>
          <p:spPr bwMode="auto">
            <a:xfrm>
              <a:off x="2170" y="673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4" name="Oval 229"/>
            <p:cNvSpPr>
              <a:spLocks noChangeArrowheads="1"/>
            </p:cNvSpPr>
            <p:nvPr/>
          </p:nvSpPr>
          <p:spPr bwMode="auto">
            <a:xfrm>
              <a:off x="2206" y="71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" name="Oval 230"/>
            <p:cNvSpPr>
              <a:spLocks noChangeArrowheads="1"/>
            </p:cNvSpPr>
            <p:nvPr/>
          </p:nvSpPr>
          <p:spPr bwMode="auto">
            <a:xfrm>
              <a:off x="2120" y="72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" name="Oval 231"/>
            <p:cNvSpPr>
              <a:spLocks noChangeArrowheads="1"/>
            </p:cNvSpPr>
            <p:nvPr/>
          </p:nvSpPr>
          <p:spPr bwMode="auto">
            <a:xfrm>
              <a:off x="2105" y="77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" name="Oval 232"/>
            <p:cNvSpPr>
              <a:spLocks noChangeArrowheads="1"/>
            </p:cNvSpPr>
            <p:nvPr/>
          </p:nvSpPr>
          <p:spPr bwMode="auto">
            <a:xfrm>
              <a:off x="2198" y="796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8" name="Oval 233"/>
            <p:cNvSpPr>
              <a:spLocks noChangeArrowheads="1"/>
            </p:cNvSpPr>
            <p:nvPr/>
          </p:nvSpPr>
          <p:spPr bwMode="auto">
            <a:xfrm>
              <a:off x="2174" y="775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9" name="Oval 234"/>
            <p:cNvSpPr>
              <a:spLocks noChangeArrowheads="1"/>
            </p:cNvSpPr>
            <p:nvPr/>
          </p:nvSpPr>
          <p:spPr bwMode="auto">
            <a:xfrm>
              <a:off x="2081" y="835"/>
              <a:ext cx="66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0" name="Oval 235"/>
            <p:cNvSpPr>
              <a:spLocks noChangeArrowheads="1"/>
            </p:cNvSpPr>
            <p:nvPr/>
          </p:nvSpPr>
          <p:spPr bwMode="auto">
            <a:xfrm>
              <a:off x="1972" y="774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1" name="Oval 236"/>
            <p:cNvSpPr>
              <a:spLocks noChangeArrowheads="1"/>
            </p:cNvSpPr>
            <p:nvPr/>
          </p:nvSpPr>
          <p:spPr bwMode="auto">
            <a:xfrm>
              <a:off x="2019" y="869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2" name="Oval 237"/>
            <p:cNvSpPr>
              <a:spLocks noChangeArrowheads="1"/>
            </p:cNvSpPr>
            <p:nvPr/>
          </p:nvSpPr>
          <p:spPr bwMode="auto">
            <a:xfrm>
              <a:off x="1972" y="82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3" name="Oval 238"/>
            <p:cNvSpPr>
              <a:spLocks noChangeArrowheads="1"/>
            </p:cNvSpPr>
            <p:nvPr/>
          </p:nvSpPr>
          <p:spPr bwMode="auto">
            <a:xfrm>
              <a:off x="2019" y="821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4" name="Oval 239"/>
            <p:cNvSpPr>
              <a:spLocks noChangeArrowheads="1"/>
            </p:cNvSpPr>
            <p:nvPr/>
          </p:nvSpPr>
          <p:spPr bwMode="auto">
            <a:xfrm>
              <a:off x="2067" y="917"/>
              <a:ext cx="69" cy="6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0000CC"/>
                </a:gs>
              </a:gsLst>
              <a:path path="shape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6821" y="2395830"/>
            <a:ext cx="1378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Beam</a:t>
            </a:r>
          </a:p>
        </p:txBody>
      </p:sp>
      <p:sp>
        <p:nvSpPr>
          <p:cNvPr id="1095" name="TextBox 1094"/>
          <p:cNvSpPr txBox="1"/>
          <p:nvPr/>
        </p:nvSpPr>
        <p:spPr>
          <a:xfrm>
            <a:off x="3313977" y="1496124"/>
            <a:ext cx="1378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Target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5648041" y="6408545"/>
            <a:ext cx="90461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latinLnBrk="0" hangingPunct="0">
              <a:defRPr sz="6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E5702-B399-C845-9D31-C9B0C17E294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256A740-2178-904B-94C5-53BC3AF0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1351"/>
            <a:ext cx="12192000" cy="647699"/>
          </a:xfrm>
        </p:spPr>
        <p:txBody>
          <a:bodyPr/>
          <a:lstStyle/>
          <a:p>
            <a:r>
              <a:rPr lang="en-US" dirty="0"/>
              <a:t>Problem 4: Need to Separate Junk</a:t>
            </a:r>
          </a:p>
        </p:txBody>
      </p:sp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071BFD9C-8327-DDF6-7774-5C3281CD9249}"/>
              </a:ext>
            </a:extLst>
          </p:cNvPr>
          <p:cNvSpPr txBox="1">
            <a:spLocks/>
          </p:cNvSpPr>
          <p:nvPr/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Atom-at-a-time Chemistry | From Actinides to Superheavies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7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p14"/>
          <p:cNvSpPr/>
          <p:nvPr/>
        </p:nvSpPr>
        <p:spPr>
          <a:xfrm rot="2141398">
            <a:off x="2655435" y="1018119"/>
            <a:ext cx="1265973" cy="1860909"/>
          </a:xfrm>
          <a:prstGeom prst="rect">
            <a:avLst/>
          </a:prstGeom>
          <a:solidFill>
            <a:srgbClr val="00B0F0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14"/>
          <p:cNvSpPr/>
          <p:nvPr/>
        </p:nvSpPr>
        <p:spPr>
          <a:xfrm rot="1380407">
            <a:off x="4079291" y="829826"/>
            <a:ext cx="1972341" cy="5262481"/>
          </a:xfrm>
          <a:prstGeom prst="rect">
            <a:avLst/>
          </a:prstGeom>
          <a:solidFill>
            <a:srgbClr val="00B0F0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14"/>
          <p:cNvSpPr/>
          <p:nvPr/>
        </p:nvSpPr>
        <p:spPr>
          <a:xfrm>
            <a:off x="7183703" y="872070"/>
            <a:ext cx="1857149" cy="5086941"/>
          </a:xfrm>
          <a:prstGeom prst="rect">
            <a:avLst/>
          </a:prstGeom>
          <a:solidFill>
            <a:srgbClr val="00B0F0"/>
          </a:solidFill>
          <a:ln w="762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14"/>
          <p:cNvSpPr/>
          <p:nvPr/>
        </p:nvSpPr>
        <p:spPr>
          <a:xfrm>
            <a:off x="2178121" y="1130157"/>
            <a:ext cx="8024117" cy="2938409"/>
          </a:xfrm>
          <a:custGeom>
            <a:avLst/>
            <a:gdLst/>
            <a:ahLst/>
            <a:cxnLst/>
            <a:rect l="l" t="t" r="r" b="b"/>
            <a:pathLst>
              <a:path w="8024117" h="2938409" extrusionOk="0">
                <a:moveTo>
                  <a:pt x="0" y="123290"/>
                </a:moveTo>
                <a:lnTo>
                  <a:pt x="2455524" y="2208944"/>
                </a:lnTo>
                <a:lnTo>
                  <a:pt x="3133618" y="2558265"/>
                </a:lnTo>
                <a:lnTo>
                  <a:pt x="3657600" y="2732926"/>
                </a:lnTo>
                <a:lnTo>
                  <a:pt x="4458985" y="2938409"/>
                </a:lnTo>
                <a:lnTo>
                  <a:pt x="5445304" y="2938409"/>
                </a:lnTo>
                <a:lnTo>
                  <a:pt x="6411075" y="2691830"/>
                </a:lnTo>
                <a:lnTo>
                  <a:pt x="7510409" y="2034283"/>
                </a:lnTo>
                <a:lnTo>
                  <a:pt x="8024117" y="1623317"/>
                </a:lnTo>
                <a:lnTo>
                  <a:pt x="7818634" y="1304818"/>
                </a:lnTo>
                <a:lnTo>
                  <a:pt x="7541232" y="1520576"/>
                </a:lnTo>
                <a:lnTo>
                  <a:pt x="6585735" y="1921268"/>
                </a:lnTo>
                <a:lnTo>
                  <a:pt x="5712432" y="2034283"/>
                </a:lnTo>
                <a:lnTo>
                  <a:pt x="4726113" y="2065106"/>
                </a:lnTo>
                <a:lnTo>
                  <a:pt x="3780890" y="1931542"/>
                </a:lnTo>
                <a:lnTo>
                  <a:pt x="3051425" y="1746607"/>
                </a:lnTo>
                <a:lnTo>
                  <a:pt x="2332234" y="1479479"/>
                </a:lnTo>
                <a:lnTo>
                  <a:pt x="133564" y="0"/>
                </a:lnTo>
                <a:lnTo>
                  <a:pt x="0" y="123290"/>
                </a:lnTo>
                <a:close/>
              </a:path>
            </a:pathLst>
          </a:custGeom>
          <a:solidFill>
            <a:srgbClr val="C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14"/>
          <p:cNvSpPr/>
          <p:nvPr/>
        </p:nvSpPr>
        <p:spPr>
          <a:xfrm>
            <a:off x="2198670" y="1150706"/>
            <a:ext cx="5024063" cy="2075379"/>
          </a:xfrm>
          <a:custGeom>
            <a:avLst/>
            <a:gdLst/>
            <a:ahLst/>
            <a:cxnLst/>
            <a:rect l="l" t="t" r="r" b="b"/>
            <a:pathLst>
              <a:path w="5024063" h="2075379" extrusionOk="0">
                <a:moveTo>
                  <a:pt x="0" y="133564"/>
                </a:moveTo>
                <a:lnTo>
                  <a:pt x="2188395" y="1643865"/>
                </a:lnTo>
                <a:lnTo>
                  <a:pt x="2373330" y="1797977"/>
                </a:lnTo>
                <a:lnTo>
                  <a:pt x="3462391" y="2065105"/>
                </a:lnTo>
                <a:lnTo>
                  <a:pt x="4263775" y="2075379"/>
                </a:lnTo>
                <a:lnTo>
                  <a:pt x="5024063" y="1787703"/>
                </a:lnTo>
                <a:lnTo>
                  <a:pt x="4345968" y="1777429"/>
                </a:lnTo>
                <a:lnTo>
                  <a:pt x="4058292" y="1674687"/>
                </a:lnTo>
                <a:cubicBezTo>
                  <a:pt x="3911029" y="1695235"/>
                  <a:pt x="3789451" y="1731195"/>
                  <a:pt x="3616503" y="1736332"/>
                </a:cubicBezTo>
                <a:cubicBezTo>
                  <a:pt x="3443555" y="1741469"/>
                  <a:pt x="3219236" y="1715784"/>
                  <a:pt x="3020602" y="1705510"/>
                </a:cubicBezTo>
                <a:lnTo>
                  <a:pt x="2691829" y="1664414"/>
                </a:lnTo>
                <a:lnTo>
                  <a:pt x="2260314" y="1510301"/>
                </a:lnTo>
                <a:lnTo>
                  <a:pt x="102741" y="0"/>
                </a:lnTo>
                <a:lnTo>
                  <a:pt x="0" y="133564"/>
                </a:lnTo>
                <a:close/>
              </a:path>
            </a:pathLst>
          </a:custGeom>
          <a:solidFill>
            <a:srgbClr val="7030A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14"/>
          <p:cNvSpPr/>
          <p:nvPr/>
        </p:nvSpPr>
        <p:spPr>
          <a:xfrm>
            <a:off x="2198670" y="1150706"/>
            <a:ext cx="8003568" cy="3020602"/>
          </a:xfrm>
          <a:custGeom>
            <a:avLst/>
            <a:gdLst/>
            <a:ahLst/>
            <a:cxnLst/>
            <a:rect l="l" t="t" r="r" b="b"/>
            <a:pathLst>
              <a:path w="8003568" h="3020602" extrusionOk="0">
                <a:moveTo>
                  <a:pt x="0" y="82193"/>
                </a:moveTo>
                <a:lnTo>
                  <a:pt x="1931541" y="1941815"/>
                </a:lnTo>
                <a:lnTo>
                  <a:pt x="1849348" y="2208943"/>
                </a:lnTo>
                <a:lnTo>
                  <a:pt x="3801438" y="3020602"/>
                </a:lnTo>
                <a:lnTo>
                  <a:pt x="5794624" y="3020602"/>
                </a:lnTo>
                <a:lnTo>
                  <a:pt x="6667928" y="2681555"/>
                </a:lnTo>
                <a:lnTo>
                  <a:pt x="7828908" y="1880170"/>
                </a:lnTo>
                <a:lnTo>
                  <a:pt x="7767263" y="1777429"/>
                </a:lnTo>
                <a:lnTo>
                  <a:pt x="8003568" y="1623316"/>
                </a:lnTo>
                <a:lnTo>
                  <a:pt x="7787811" y="1253447"/>
                </a:lnTo>
                <a:lnTo>
                  <a:pt x="7500134" y="1458930"/>
                </a:lnTo>
                <a:lnTo>
                  <a:pt x="7428215" y="1387011"/>
                </a:lnTo>
                <a:lnTo>
                  <a:pt x="6503541" y="1797977"/>
                </a:lnTo>
                <a:lnTo>
                  <a:pt x="4274049" y="1777429"/>
                </a:lnTo>
                <a:lnTo>
                  <a:pt x="2383604" y="965770"/>
                </a:lnTo>
                <a:lnTo>
                  <a:pt x="2321959" y="1078786"/>
                </a:lnTo>
                <a:lnTo>
                  <a:pt x="2013734" y="986319"/>
                </a:lnTo>
                <a:lnTo>
                  <a:pt x="1931541" y="1047964"/>
                </a:lnTo>
                <a:lnTo>
                  <a:pt x="123290" y="0"/>
                </a:lnTo>
              </a:path>
            </a:pathLst>
          </a:custGeom>
          <a:noFill/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14"/>
          <p:cNvSpPr txBox="1"/>
          <p:nvPr/>
        </p:nvSpPr>
        <p:spPr>
          <a:xfrm>
            <a:off x="490626" y="719223"/>
            <a:ext cx="12554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Beam</a:t>
            </a:r>
            <a:endParaRPr/>
          </a:p>
        </p:txBody>
      </p:sp>
      <p:sp>
        <p:nvSpPr>
          <p:cNvPr id="2564" name="Google Shape;2564;p14"/>
          <p:cNvSpPr txBox="1"/>
          <p:nvPr/>
        </p:nvSpPr>
        <p:spPr>
          <a:xfrm>
            <a:off x="1134633" y="1367873"/>
            <a:ext cx="19947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Target</a:t>
            </a:r>
            <a:endParaRPr dirty="0"/>
          </a:p>
        </p:txBody>
      </p:sp>
      <p:grpSp>
        <p:nvGrpSpPr>
          <p:cNvPr id="2565" name="Google Shape;2565;p14"/>
          <p:cNvGrpSpPr/>
          <p:nvPr/>
        </p:nvGrpSpPr>
        <p:grpSpPr>
          <a:xfrm>
            <a:off x="9950385" y="790647"/>
            <a:ext cx="2018112" cy="2065526"/>
            <a:chOff x="6940772" y="1363384"/>
            <a:chExt cx="2565178" cy="2625445"/>
          </a:xfrm>
        </p:grpSpPr>
        <p:grpSp>
          <p:nvGrpSpPr>
            <p:cNvPr id="2566" name="Google Shape;2566;p14"/>
            <p:cNvGrpSpPr/>
            <p:nvPr/>
          </p:nvGrpSpPr>
          <p:grpSpPr>
            <a:xfrm rot="-5400000">
              <a:off x="6238068" y="2066088"/>
              <a:ext cx="2067868" cy="662460"/>
              <a:chOff x="7476182" y="3256519"/>
              <a:chExt cx="2067868" cy="662460"/>
            </a:xfrm>
          </p:grpSpPr>
          <p:sp>
            <p:nvSpPr>
              <p:cNvPr id="2567" name="Google Shape;2567;p14"/>
              <p:cNvSpPr/>
              <p:nvPr/>
            </p:nvSpPr>
            <p:spPr>
              <a:xfrm rot="-5400000">
                <a:off x="8680536" y="3055465"/>
                <a:ext cx="662460" cy="1064568"/>
              </a:xfrm>
              <a:prstGeom prst="can">
                <a:avLst>
                  <a:gd name="adj" fmla="val 25000"/>
                </a:avLst>
              </a:prstGeom>
              <a:solidFill>
                <a:srgbClr val="EC9386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14"/>
              <p:cNvSpPr/>
              <p:nvPr/>
            </p:nvSpPr>
            <p:spPr>
              <a:xfrm rot="-5400000">
                <a:off x="8079093" y="3201429"/>
                <a:ext cx="135409" cy="781050"/>
              </a:xfrm>
              <a:prstGeom prst="can">
                <a:avLst>
                  <a:gd name="adj" fmla="val 25000"/>
                </a:avLst>
              </a:prstGeom>
              <a:solidFill>
                <a:srgbClr val="A5A5A5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14"/>
              <p:cNvSpPr/>
              <p:nvPr/>
            </p:nvSpPr>
            <p:spPr>
              <a:xfrm rot="-5400000">
                <a:off x="7722802" y="3053320"/>
                <a:ext cx="287809" cy="781050"/>
              </a:xfrm>
              <a:prstGeom prst="can">
                <a:avLst>
                  <a:gd name="adj" fmla="val 25000"/>
                </a:avLst>
              </a:prstGeom>
              <a:solidFill>
                <a:srgbClr val="A5A5A5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14"/>
              <p:cNvSpPr/>
              <p:nvPr/>
            </p:nvSpPr>
            <p:spPr>
              <a:xfrm rot="-5400000">
                <a:off x="7722803" y="3341129"/>
                <a:ext cx="287809" cy="781050"/>
              </a:xfrm>
              <a:prstGeom prst="can">
                <a:avLst>
                  <a:gd name="adj" fmla="val 25000"/>
                </a:avLst>
              </a:prstGeom>
              <a:solidFill>
                <a:srgbClr val="A5A5A5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14"/>
              <p:cNvSpPr/>
              <p:nvPr/>
            </p:nvSpPr>
            <p:spPr>
              <a:xfrm rot="-5400000">
                <a:off x="7780641" y="3061814"/>
                <a:ext cx="287809" cy="781050"/>
              </a:xfrm>
              <a:prstGeom prst="can">
                <a:avLst>
                  <a:gd name="adj" fmla="val 25000"/>
                </a:avLst>
              </a:prstGeom>
              <a:solidFill>
                <a:srgbClr val="A5A5A5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14"/>
              <p:cNvSpPr/>
              <p:nvPr/>
            </p:nvSpPr>
            <p:spPr>
              <a:xfrm rot="-5400000">
                <a:off x="7780642" y="3349623"/>
                <a:ext cx="287809" cy="781050"/>
              </a:xfrm>
              <a:prstGeom prst="can">
                <a:avLst>
                  <a:gd name="adj" fmla="val 25000"/>
                </a:avLst>
              </a:prstGeom>
              <a:solidFill>
                <a:srgbClr val="A5A5A5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73" name="Google Shape;2573;p14"/>
            <p:cNvGrpSpPr/>
            <p:nvPr/>
          </p:nvGrpSpPr>
          <p:grpSpPr>
            <a:xfrm>
              <a:off x="7438082" y="3326369"/>
              <a:ext cx="2067868" cy="662460"/>
              <a:chOff x="7476182" y="3256519"/>
              <a:chExt cx="2067868" cy="662460"/>
            </a:xfrm>
          </p:grpSpPr>
          <p:sp>
            <p:nvSpPr>
              <p:cNvPr id="2574" name="Google Shape;2574;p14"/>
              <p:cNvSpPr/>
              <p:nvPr/>
            </p:nvSpPr>
            <p:spPr>
              <a:xfrm rot="-5400000">
                <a:off x="8680536" y="3055465"/>
                <a:ext cx="662460" cy="1064568"/>
              </a:xfrm>
              <a:prstGeom prst="can">
                <a:avLst>
                  <a:gd name="adj" fmla="val 25000"/>
                </a:avLst>
              </a:prstGeom>
              <a:solidFill>
                <a:srgbClr val="EC9386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14"/>
              <p:cNvSpPr/>
              <p:nvPr/>
            </p:nvSpPr>
            <p:spPr>
              <a:xfrm rot="-5400000">
                <a:off x="8079093" y="3201429"/>
                <a:ext cx="135409" cy="781050"/>
              </a:xfrm>
              <a:prstGeom prst="can">
                <a:avLst>
                  <a:gd name="adj" fmla="val 25000"/>
                </a:avLst>
              </a:prstGeom>
              <a:solidFill>
                <a:srgbClr val="A5A5A5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14"/>
              <p:cNvSpPr/>
              <p:nvPr/>
            </p:nvSpPr>
            <p:spPr>
              <a:xfrm rot="-5400000">
                <a:off x="7722802" y="3053320"/>
                <a:ext cx="287809" cy="781050"/>
              </a:xfrm>
              <a:prstGeom prst="can">
                <a:avLst>
                  <a:gd name="adj" fmla="val 25000"/>
                </a:avLst>
              </a:prstGeom>
              <a:solidFill>
                <a:srgbClr val="A5A5A5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14"/>
              <p:cNvSpPr/>
              <p:nvPr/>
            </p:nvSpPr>
            <p:spPr>
              <a:xfrm rot="-5400000">
                <a:off x="7722803" y="3341129"/>
                <a:ext cx="287809" cy="781050"/>
              </a:xfrm>
              <a:prstGeom prst="can">
                <a:avLst>
                  <a:gd name="adj" fmla="val 25000"/>
                </a:avLst>
              </a:prstGeom>
              <a:solidFill>
                <a:srgbClr val="A5A5A5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14"/>
              <p:cNvSpPr/>
              <p:nvPr/>
            </p:nvSpPr>
            <p:spPr>
              <a:xfrm rot="-5400000">
                <a:off x="7780641" y="3061814"/>
                <a:ext cx="287809" cy="781050"/>
              </a:xfrm>
              <a:prstGeom prst="can">
                <a:avLst>
                  <a:gd name="adj" fmla="val 25000"/>
                </a:avLst>
              </a:prstGeom>
              <a:solidFill>
                <a:srgbClr val="A5A5A5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14"/>
              <p:cNvSpPr/>
              <p:nvPr/>
            </p:nvSpPr>
            <p:spPr>
              <a:xfrm rot="-5400000">
                <a:off x="7780642" y="3349623"/>
                <a:ext cx="287809" cy="781050"/>
              </a:xfrm>
              <a:prstGeom prst="can">
                <a:avLst>
                  <a:gd name="adj" fmla="val 25000"/>
                </a:avLst>
              </a:prstGeom>
              <a:solidFill>
                <a:srgbClr val="A5A5A5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80" name="Google Shape;2580;p14"/>
            <p:cNvSpPr/>
            <p:nvPr/>
          </p:nvSpPr>
          <p:spPr>
            <a:xfrm rot="5400000">
              <a:off x="7040509" y="3380316"/>
              <a:ext cx="448379" cy="448364"/>
            </a:xfrm>
            <a:prstGeom prst="halfFrame">
              <a:avLst>
                <a:gd name="adj1" fmla="val 15866"/>
                <a:gd name="adj2" fmla="val 14522"/>
              </a:avLst>
            </a:prstGeom>
            <a:solidFill>
              <a:srgbClr val="FF66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1" name="Google Shape;2581;p14"/>
          <p:cNvSpPr txBox="1"/>
          <p:nvPr/>
        </p:nvSpPr>
        <p:spPr>
          <a:xfrm>
            <a:off x="10293946" y="2996902"/>
            <a:ext cx="14510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α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g-ray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detectors</a:t>
            </a:r>
            <a:endParaRPr/>
          </a:p>
        </p:txBody>
      </p:sp>
      <p:sp>
        <p:nvSpPr>
          <p:cNvPr id="2582" name="Google Shape;2582;p14"/>
          <p:cNvSpPr txBox="1"/>
          <p:nvPr/>
        </p:nvSpPr>
        <p:spPr>
          <a:xfrm>
            <a:off x="2458030" y="2110268"/>
            <a:ext cx="80396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Q1</a:t>
            </a:r>
            <a:endParaRPr/>
          </a:p>
        </p:txBody>
      </p:sp>
      <p:sp>
        <p:nvSpPr>
          <p:cNvPr id="2583" name="Google Shape;2583;p14"/>
          <p:cNvSpPr/>
          <p:nvPr/>
        </p:nvSpPr>
        <p:spPr>
          <a:xfrm rot="-2880808">
            <a:off x="1404181" y="200353"/>
            <a:ext cx="644197" cy="108648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14"/>
          <p:cNvSpPr txBox="1"/>
          <p:nvPr/>
        </p:nvSpPr>
        <p:spPr>
          <a:xfrm>
            <a:off x="3475450" y="4326653"/>
            <a:ext cx="173980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Dipole</a:t>
            </a:r>
            <a:endParaRPr/>
          </a:p>
        </p:txBody>
      </p:sp>
      <p:sp>
        <p:nvSpPr>
          <p:cNvPr id="2585" name="Google Shape;2585;p14"/>
          <p:cNvSpPr txBox="1"/>
          <p:nvPr/>
        </p:nvSpPr>
        <p:spPr>
          <a:xfrm>
            <a:off x="7201157" y="4589418"/>
            <a:ext cx="173980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Dipole</a:t>
            </a:r>
            <a:endParaRPr/>
          </a:p>
        </p:txBody>
      </p:sp>
      <p:sp>
        <p:nvSpPr>
          <p:cNvPr id="2586" name="Google Shape;2586;p14"/>
          <p:cNvSpPr/>
          <p:nvPr/>
        </p:nvSpPr>
        <p:spPr>
          <a:xfrm rot="2639175">
            <a:off x="2190052" y="807235"/>
            <a:ext cx="121618" cy="80316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14"/>
          <p:cNvSpPr txBox="1"/>
          <p:nvPr/>
        </p:nvSpPr>
        <p:spPr>
          <a:xfrm>
            <a:off x="0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Separation</a:t>
            </a:r>
            <a:endParaRPr/>
          </a:p>
        </p:txBody>
      </p:sp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A7494C5D-E9C6-523F-A8B0-9553820C451D}"/>
              </a:ext>
            </a:extLst>
          </p:cNvPr>
          <p:cNvSpPr txBox="1">
            <a:spLocks/>
          </p:cNvSpPr>
          <p:nvPr/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Atom-at-a-time Chemistry | From Actinides to Superheavies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15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/>
              <a:t>A lot of experimental challenges for chemistry</a:t>
            </a:r>
            <a:endParaRPr/>
          </a:p>
        </p:txBody>
      </p:sp>
      <p:sp>
        <p:nvSpPr>
          <p:cNvPr id="2593" name="Google Shape;2593;p1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 the Edge of the Periodic Table | The Chemistry of Superheavy Elements</a:t>
            </a:r>
            <a:endParaRPr/>
          </a:p>
        </p:txBody>
      </p:sp>
      <p:sp>
        <p:nvSpPr>
          <p:cNvPr id="2594" name="Google Shape;2594;p1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grpSp>
        <p:nvGrpSpPr>
          <p:cNvPr id="2595" name="Google Shape;2595;p15"/>
          <p:cNvGrpSpPr/>
          <p:nvPr/>
        </p:nvGrpSpPr>
        <p:grpSpPr>
          <a:xfrm>
            <a:off x="368434" y="1885370"/>
            <a:ext cx="11823566" cy="1795724"/>
            <a:chOff x="368434" y="1885370"/>
            <a:chExt cx="11823566" cy="1795724"/>
          </a:xfrm>
        </p:grpSpPr>
        <p:grpSp>
          <p:nvGrpSpPr>
            <p:cNvPr id="2596" name="Google Shape;2596;p15"/>
            <p:cNvGrpSpPr/>
            <p:nvPr/>
          </p:nvGrpSpPr>
          <p:grpSpPr>
            <a:xfrm>
              <a:off x="522282" y="1885370"/>
              <a:ext cx="10170346" cy="781656"/>
              <a:chOff x="284718" y="3032463"/>
              <a:chExt cx="10170346" cy="781656"/>
            </a:xfrm>
          </p:grpSpPr>
          <p:sp>
            <p:nvSpPr>
              <p:cNvPr id="2597" name="Google Shape;2597;p15"/>
              <p:cNvSpPr/>
              <p:nvPr/>
            </p:nvSpPr>
            <p:spPr>
              <a:xfrm>
                <a:off x="3993136" y="3032464"/>
                <a:ext cx="786859" cy="770239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aseline="30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258</a:t>
                </a: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Db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 s</a:t>
                </a:r>
                <a:endParaRPr/>
              </a:p>
            </p:txBody>
          </p:sp>
          <p:sp>
            <p:nvSpPr>
              <p:cNvPr id="2598" name="Google Shape;2598;p15"/>
              <p:cNvSpPr/>
              <p:nvPr/>
            </p:nvSpPr>
            <p:spPr>
              <a:xfrm>
                <a:off x="5167581" y="3043880"/>
                <a:ext cx="786859" cy="770239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aseline="30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272</a:t>
                </a: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Bh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12 s</a:t>
                </a:r>
                <a:endParaRPr/>
              </a:p>
            </p:txBody>
          </p:sp>
          <p:sp>
            <p:nvSpPr>
              <p:cNvPr id="2599" name="Google Shape;2599;p15"/>
              <p:cNvSpPr/>
              <p:nvPr/>
            </p:nvSpPr>
            <p:spPr>
              <a:xfrm>
                <a:off x="6367399" y="3043880"/>
                <a:ext cx="786859" cy="770239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aseline="30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276</a:t>
                </a: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Mt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0.54 s</a:t>
                </a:r>
                <a:endParaRPr/>
              </a:p>
            </p:txBody>
          </p:sp>
          <p:sp>
            <p:nvSpPr>
              <p:cNvPr id="2600" name="Google Shape;2600;p15"/>
              <p:cNvSpPr/>
              <p:nvPr/>
            </p:nvSpPr>
            <p:spPr>
              <a:xfrm>
                <a:off x="8592877" y="3032463"/>
                <a:ext cx="786859" cy="770239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aseline="30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284</a:t>
                </a: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Nh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0.97 s</a:t>
                </a:r>
                <a:endParaRPr/>
              </a:p>
            </p:txBody>
          </p:sp>
          <p:sp>
            <p:nvSpPr>
              <p:cNvPr id="2601" name="Google Shape;2601;p15"/>
              <p:cNvSpPr/>
              <p:nvPr/>
            </p:nvSpPr>
            <p:spPr>
              <a:xfrm>
                <a:off x="7517549" y="3032464"/>
                <a:ext cx="786859" cy="770239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aseline="30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280</a:t>
                </a: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Rg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3.6 s</a:t>
                </a:r>
                <a:endParaRPr/>
              </a:p>
            </p:txBody>
          </p:sp>
          <p:sp>
            <p:nvSpPr>
              <p:cNvPr id="2602" name="Google Shape;2602;p15"/>
              <p:cNvSpPr/>
              <p:nvPr/>
            </p:nvSpPr>
            <p:spPr>
              <a:xfrm>
                <a:off x="2793318" y="3043880"/>
                <a:ext cx="786859" cy="770239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aseline="30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257</a:t>
                </a: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4.7 s</a:t>
                </a:r>
                <a:endParaRPr/>
              </a:p>
            </p:txBody>
          </p:sp>
          <p:sp>
            <p:nvSpPr>
              <p:cNvPr id="2603" name="Google Shape;2603;p15"/>
              <p:cNvSpPr/>
              <p:nvPr/>
            </p:nvSpPr>
            <p:spPr>
              <a:xfrm>
                <a:off x="1589193" y="3043880"/>
                <a:ext cx="786859" cy="770239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aseline="30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Lr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22 s</a:t>
                </a:r>
                <a:endParaRPr/>
              </a:p>
            </p:txBody>
          </p:sp>
          <p:sp>
            <p:nvSpPr>
              <p:cNvPr id="2604" name="Google Shape;2604;p15"/>
              <p:cNvSpPr/>
              <p:nvPr/>
            </p:nvSpPr>
            <p:spPr>
              <a:xfrm>
                <a:off x="284718" y="3043880"/>
                <a:ext cx="786859" cy="770239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aseline="30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254</a:t>
                </a: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No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55 s</a:t>
                </a:r>
                <a:endParaRPr/>
              </a:p>
            </p:txBody>
          </p:sp>
          <p:sp>
            <p:nvSpPr>
              <p:cNvPr id="2605" name="Google Shape;2605;p15"/>
              <p:cNvSpPr/>
              <p:nvPr/>
            </p:nvSpPr>
            <p:spPr>
              <a:xfrm>
                <a:off x="9668205" y="3043880"/>
                <a:ext cx="786859" cy="770239"/>
              </a:xfrm>
              <a:prstGeom prst="rect">
                <a:avLst/>
              </a:prstGeom>
              <a:solidFill>
                <a:srgbClr val="FFC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aseline="30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288</a:t>
                </a: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Mc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171 ms</a:t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6" name="Google Shape;2606;p15"/>
            <p:cNvSpPr/>
            <p:nvPr/>
          </p:nvSpPr>
          <p:spPr>
            <a:xfrm>
              <a:off x="11055919" y="1885370"/>
              <a:ext cx="786859" cy="770239"/>
            </a:xfrm>
            <a:prstGeom prst="rect">
              <a:avLst/>
            </a:prstGeom>
            <a:solidFill>
              <a:srgbClr val="FFC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294</a:t>
              </a: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Og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0.6 ms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15"/>
            <p:cNvSpPr txBox="1"/>
            <p:nvPr/>
          </p:nvSpPr>
          <p:spPr>
            <a:xfrm>
              <a:off x="368434" y="2743971"/>
              <a:ext cx="10374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Z = 102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~1/s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15"/>
            <p:cNvSpPr txBox="1"/>
            <p:nvPr/>
          </p:nvSpPr>
          <p:spPr>
            <a:xfrm>
              <a:off x="1765960" y="2757764"/>
              <a:ext cx="1011815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 = 103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~10/min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15"/>
            <p:cNvSpPr txBox="1"/>
            <p:nvPr/>
          </p:nvSpPr>
          <p:spPr>
            <a:xfrm>
              <a:off x="3094733" y="2760194"/>
              <a:ext cx="97334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 = 104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~1/min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15"/>
            <p:cNvSpPr txBox="1"/>
            <p:nvPr/>
          </p:nvSpPr>
          <p:spPr>
            <a:xfrm>
              <a:off x="4113901" y="2741537"/>
              <a:ext cx="97334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 = 105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~6/hr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15"/>
            <p:cNvSpPr txBox="1"/>
            <p:nvPr/>
          </p:nvSpPr>
          <p:spPr>
            <a:xfrm>
              <a:off x="5281998" y="2760194"/>
              <a:ext cx="97334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 = 107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~1/hr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15"/>
            <p:cNvSpPr txBox="1"/>
            <p:nvPr/>
          </p:nvSpPr>
          <p:spPr>
            <a:xfrm>
              <a:off x="6527850" y="2741537"/>
              <a:ext cx="97334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 = 109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~10/wk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15"/>
            <p:cNvSpPr txBox="1"/>
            <p:nvPr/>
          </p:nvSpPr>
          <p:spPr>
            <a:xfrm>
              <a:off x="7641644" y="2741538"/>
              <a:ext cx="93910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 = 111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~1/wk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15"/>
            <p:cNvSpPr txBox="1"/>
            <p:nvPr/>
          </p:nvSpPr>
          <p:spPr>
            <a:xfrm>
              <a:off x="8703222" y="2741539"/>
              <a:ext cx="95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 = 113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~1/wk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15"/>
            <p:cNvSpPr txBox="1"/>
            <p:nvPr/>
          </p:nvSpPr>
          <p:spPr>
            <a:xfrm>
              <a:off x="9809842" y="2741540"/>
              <a:ext cx="9562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 = 115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~1/day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15"/>
            <p:cNvSpPr txBox="1"/>
            <p:nvPr/>
          </p:nvSpPr>
          <p:spPr>
            <a:xfrm>
              <a:off x="10808288" y="2750047"/>
              <a:ext cx="13837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Z = 118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~1/ 10 days</a:t>
              </a:r>
              <a:endParaRPr/>
            </a:p>
          </p:txBody>
        </p:sp>
      </p:grpSp>
      <p:sp>
        <p:nvSpPr>
          <p:cNvPr id="2617" name="Google Shape;2617;p15"/>
          <p:cNvSpPr txBox="1"/>
          <p:nvPr/>
        </p:nvSpPr>
        <p:spPr>
          <a:xfrm>
            <a:off x="455180" y="1341954"/>
            <a:ext cx="25987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Production rates?</a:t>
            </a:r>
            <a:endParaRPr/>
          </a:p>
        </p:txBody>
      </p:sp>
      <p:sp>
        <p:nvSpPr>
          <p:cNvPr id="2618" name="Google Shape;2618;p15"/>
          <p:cNvSpPr txBox="1"/>
          <p:nvPr/>
        </p:nvSpPr>
        <p:spPr>
          <a:xfrm>
            <a:off x="389930" y="3819988"/>
            <a:ext cx="29033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For Comparison . . .</a:t>
            </a:r>
            <a:endParaRPr/>
          </a:p>
        </p:txBody>
      </p:sp>
      <p:pic>
        <p:nvPicPr>
          <p:cNvPr id="2619" name="Google Shape;2619;p15" descr="A picture containing light, glas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4430" y="3819988"/>
            <a:ext cx="3655204" cy="2924163"/>
          </a:xfrm>
          <a:prstGeom prst="rect">
            <a:avLst/>
          </a:prstGeom>
          <a:noFill/>
          <a:ln>
            <a:noFill/>
          </a:ln>
        </p:spPr>
      </p:pic>
      <p:sp>
        <p:nvSpPr>
          <p:cNvPr id="2620" name="Google Shape;2620;p15"/>
          <p:cNvSpPr/>
          <p:nvPr/>
        </p:nvSpPr>
        <p:spPr>
          <a:xfrm>
            <a:off x="5297809" y="4141682"/>
            <a:ext cx="1915064" cy="1742538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0000C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1" name="Google Shape;2621;p15"/>
          <p:cNvSpPr/>
          <p:nvPr/>
        </p:nvSpPr>
        <p:spPr>
          <a:xfrm>
            <a:off x="7212873" y="4353696"/>
            <a:ext cx="494626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5 000 000 000 000 000 000 000 atoms</a:t>
            </a:r>
            <a:endParaRPr/>
          </a:p>
        </p:txBody>
      </p:sp>
      <p:sp>
        <p:nvSpPr>
          <p:cNvPr id="2622" name="Google Shape;2622;p15"/>
          <p:cNvSpPr txBox="1"/>
          <p:nvPr/>
        </p:nvSpPr>
        <p:spPr>
          <a:xfrm>
            <a:off x="8347992" y="5642928"/>
            <a:ext cx="18293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(5 sextillion)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p16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rPr>
              <a:t>Presentation Title | BERKELEY LAB</a:t>
            </a:r>
            <a:endParaRPr/>
          </a:p>
        </p:txBody>
      </p:sp>
      <p:sp>
        <p:nvSpPr>
          <p:cNvPr id="2628" name="Google Shape;2628;p16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000" b="0" i="0" u="none" strike="noStrike" cap="none">
              <a:solidFill>
                <a:srgbClr val="888C8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9" name="Google Shape;262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1200" y="1543785"/>
            <a:ext cx="5867400" cy="3907689"/>
          </a:xfrm>
          <a:prstGeom prst="rect">
            <a:avLst/>
          </a:prstGeom>
          <a:noFill/>
          <a:ln>
            <a:noFill/>
          </a:ln>
        </p:spPr>
      </p:pic>
      <p:sp>
        <p:nvSpPr>
          <p:cNvPr id="2630" name="Google Shape;2630;p16"/>
          <p:cNvSpPr/>
          <p:nvPr/>
        </p:nvSpPr>
        <p:spPr>
          <a:xfrm>
            <a:off x="3644900" y="1121142"/>
            <a:ext cx="5298474" cy="4752974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1" name="Google Shape;2631;p16"/>
          <p:cNvSpPr txBox="1"/>
          <p:nvPr/>
        </p:nvSpPr>
        <p:spPr>
          <a:xfrm>
            <a:off x="2552700" y="314760"/>
            <a:ext cx="900757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Traditional Chemistry Techniques</a:t>
            </a:r>
            <a:endParaRPr dirty="0"/>
          </a:p>
        </p:txBody>
      </p:sp>
      <p:sp>
        <p:nvSpPr>
          <p:cNvPr id="2632" name="Google Shape;2632;p16"/>
          <p:cNvSpPr txBox="1"/>
          <p:nvPr/>
        </p:nvSpPr>
        <p:spPr>
          <a:xfrm>
            <a:off x="2166020" y="5806105"/>
            <a:ext cx="868539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not work for superheavy elements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Google Shape;2637;p17"/>
          <p:cNvSpPr txBox="1"/>
          <p:nvPr/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Experimental Challenges?</a:t>
            </a:r>
            <a:endParaRPr sz="3200" b="1" i="0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8" name="Google Shape;2638;p17"/>
          <p:cNvSpPr txBox="1">
            <a:spLocks noGrp="1"/>
          </p:cNvSpPr>
          <p:nvPr>
            <p:ph type="title"/>
          </p:nvPr>
        </p:nvSpPr>
        <p:spPr>
          <a:xfrm>
            <a:off x="55753" y="223448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Typical Superheavy Element Chemistry Experiments</a:t>
            </a:r>
            <a:endParaRPr/>
          </a:p>
        </p:txBody>
      </p:sp>
      <p:grpSp>
        <p:nvGrpSpPr>
          <p:cNvPr id="2639" name="Google Shape;2639;p17"/>
          <p:cNvGrpSpPr/>
          <p:nvPr/>
        </p:nvGrpSpPr>
        <p:grpSpPr>
          <a:xfrm>
            <a:off x="245605" y="875816"/>
            <a:ext cx="7981978" cy="2121288"/>
            <a:chOff x="245605" y="875816"/>
            <a:chExt cx="7981978" cy="2121288"/>
          </a:xfrm>
        </p:grpSpPr>
        <p:grpSp>
          <p:nvGrpSpPr>
            <p:cNvPr id="2640" name="Google Shape;2640;p17"/>
            <p:cNvGrpSpPr/>
            <p:nvPr/>
          </p:nvGrpSpPr>
          <p:grpSpPr>
            <a:xfrm>
              <a:off x="258846" y="1334717"/>
              <a:ext cx="7968737" cy="1662387"/>
              <a:chOff x="1438166" y="1189856"/>
              <a:chExt cx="7968737" cy="1662387"/>
            </a:xfrm>
          </p:grpSpPr>
          <p:grpSp>
            <p:nvGrpSpPr>
              <p:cNvPr id="2641" name="Google Shape;2641;p17"/>
              <p:cNvGrpSpPr/>
              <p:nvPr/>
            </p:nvGrpSpPr>
            <p:grpSpPr>
              <a:xfrm>
                <a:off x="1659152" y="1189856"/>
                <a:ext cx="7747751" cy="1175961"/>
                <a:chOff x="1659152" y="1189856"/>
                <a:chExt cx="7747751" cy="1175961"/>
              </a:xfrm>
            </p:grpSpPr>
            <p:grpSp>
              <p:nvGrpSpPr>
                <p:cNvPr id="2642" name="Google Shape;2642;p17"/>
                <p:cNvGrpSpPr/>
                <p:nvPr/>
              </p:nvGrpSpPr>
              <p:grpSpPr>
                <a:xfrm>
                  <a:off x="8253478" y="1274086"/>
                  <a:ext cx="1153425" cy="1091731"/>
                  <a:chOff x="1924" y="601"/>
                  <a:chExt cx="430" cy="407"/>
                </a:xfrm>
              </p:grpSpPr>
              <p:sp>
                <p:nvSpPr>
                  <p:cNvPr id="2643" name="Google Shape;2643;p17"/>
                  <p:cNvSpPr/>
                  <p:nvPr/>
                </p:nvSpPr>
                <p:spPr>
                  <a:xfrm>
                    <a:off x="2089" y="71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4" name="Google Shape;2644;p17"/>
                  <p:cNvSpPr/>
                  <p:nvPr/>
                </p:nvSpPr>
                <p:spPr>
                  <a:xfrm>
                    <a:off x="2160" y="73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5" name="Google Shape;2645;p17"/>
                  <p:cNvSpPr/>
                  <p:nvPr/>
                </p:nvSpPr>
                <p:spPr>
                  <a:xfrm>
                    <a:off x="2065" y="67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6" name="Google Shape;2646;p17"/>
                  <p:cNvSpPr/>
                  <p:nvPr/>
                </p:nvSpPr>
                <p:spPr>
                  <a:xfrm>
                    <a:off x="2092" y="65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7" name="Google Shape;2647;p17"/>
                  <p:cNvSpPr/>
                  <p:nvPr/>
                </p:nvSpPr>
                <p:spPr>
                  <a:xfrm>
                    <a:off x="2206" y="67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8" name="Google Shape;2648;p17"/>
                  <p:cNvSpPr/>
                  <p:nvPr/>
                </p:nvSpPr>
                <p:spPr>
                  <a:xfrm>
                    <a:off x="2245" y="77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9" name="Google Shape;2649;p17"/>
                  <p:cNvSpPr/>
                  <p:nvPr/>
                </p:nvSpPr>
                <p:spPr>
                  <a:xfrm>
                    <a:off x="2155" y="87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0" name="Google Shape;2650;p17"/>
                  <p:cNvSpPr/>
                  <p:nvPr/>
                </p:nvSpPr>
                <p:spPr>
                  <a:xfrm>
                    <a:off x="2029" y="80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1" name="Google Shape;2651;p17"/>
                  <p:cNvSpPr/>
                  <p:nvPr/>
                </p:nvSpPr>
                <p:spPr>
                  <a:xfrm>
                    <a:off x="2077" y="79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2" name="Google Shape;2652;p17"/>
                  <p:cNvSpPr/>
                  <p:nvPr/>
                </p:nvSpPr>
                <p:spPr>
                  <a:xfrm>
                    <a:off x="2143" y="73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3" name="Google Shape;2653;p17"/>
                  <p:cNvSpPr/>
                  <p:nvPr/>
                </p:nvSpPr>
                <p:spPr>
                  <a:xfrm>
                    <a:off x="2041" y="69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4" name="Google Shape;2654;p17"/>
                  <p:cNvSpPr/>
                  <p:nvPr/>
                </p:nvSpPr>
                <p:spPr>
                  <a:xfrm>
                    <a:off x="2055" y="74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5" name="Google Shape;2655;p17"/>
                  <p:cNvSpPr/>
                  <p:nvPr/>
                </p:nvSpPr>
                <p:spPr>
                  <a:xfrm>
                    <a:off x="2168" y="71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6" name="Google Shape;2656;p17"/>
                  <p:cNvSpPr/>
                  <p:nvPr/>
                </p:nvSpPr>
                <p:spPr>
                  <a:xfrm>
                    <a:off x="2070" y="83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7" name="Google Shape;2657;p17"/>
                  <p:cNvSpPr/>
                  <p:nvPr/>
                </p:nvSpPr>
                <p:spPr>
                  <a:xfrm>
                    <a:off x="2144" y="74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8" name="Google Shape;2658;p17"/>
                  <p:cNvSpPr/>
                  <p:nvPr/>
                </p:nvSpPr>
                <p:spPr>
                  <a:xfrm>
                    <a:off x="2180" y="77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9" name="Google Shape;2659;p17"/>
                  <p:cNvSpPr/>
                  <p:nvPr/>
                </p:nvSpPr>
                <p:spPr>
                  <a:xfrm>
                    <a:off x="2180" y="77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0" name="Google Shape;2660;p17"/>
                  <p:cNvSpPr/>
                  <p:nvPr/>
                </p:nvSpPr>
                <p:spPr>
                  <a:xfrm>
                    <a:off x="2195" y="71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1" name="Google Shape;2661;p17"/>
                  <p:cNvSpPr/>
                  <p:nvPr/>
                </p:nvSpPr>
                <p:spPr>
                  <a:xfrm>
                    <a:off x="2228" y="82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2" name="Google Shape;2662;p17"/>
                  <p:cNvSpPr/>
                  <p:nvPr/>
                </p:nvSpPr>
                <p:spPr>
                  <a:xfrm>
                    <a:off x="2145" y="81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3" name="Google Shape;2663;p17"/>
                  <p:cNvSpPr/>
                  <p:nvPr/>
                </p:nvSpPr>
                <p:spPr>
                  <a:xfrm>
                    <a:off x="2219" y="73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4" name="Google Shape;2664;p17"/>
                  <p:cNvSpPr/>
                  <p:nvPr/>
                </p:nvSpPr>
                <p:spPr>
                  <a:xfrm>
                    <a:off x="2153" y="89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5" name="Google Shape;2665;p17"/>
                  <p:cNvSpPr/>
                  <p:nvPr/>
                </p:nvSpPr>
                <p:spPr>
                  <a:xfrm>
                    <a:off x="2134" y="72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6" name="Google Shape;2666;p17"/>
                  <p:cNvSpPr/>
                  <p:nvPr/>
                </p:nvSpPr>
                <p:spPr>
                  <a:xfrm>
                    <a:off x="2176" y="81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7" name="Google Shape;2667;p17"/>
                  <p:cNvSpPr/>
                  <p:nvPr/>
                </p:nvSpPr>
                <p:spPr>
                  <a:xfrm>
                    <a:off x="2071" y="79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8" name="Google Shape;2668;p17"/>
                  <p:cNvSpPr/>
                  <p:nvPr/>
                </p:nvSpPr>
                <p:spPr>
                  <a:xfrm>
                    <a:off x="2191" y="77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9" name="Google Shape;2669;p17"/>
                  <p:cNvSpPr/>
                  <p:nvPr/>
                </p:nvSpPr>
                <p:spPr>
                  <a:xfrm>
                    <a:off x="2059" y="70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0" name="Google Shape;2670;p17"/>
                  <p:cNvSpPr/>
                  <p:nvPr/>
                </p:nvSpPr>
                <p:spPr>
                  <a:xfrm>
                    <a:off x="2029" y="77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1" name="Google Shape;2671;p17"/>
                  <p:cNvSpPr/>
                  <p:nvPr/>
                </p:nvSpPr>
                <p:spPr>
                  <a:xfrm>
                    <a:off x="2050" y="85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2" name="Google Shape;2672;p17"/>
                  <p:cNvSpPr/>
                  <p:nvPr/>
                </p:nvSpPr>
                <p:spPr>
                  <a:xfrm>
                    <a:off x="2185" y="66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3" name="Google Shape;2673;p17"/>
                  <p:cNvSpPr/>
                  <p:nvPr/>
                </p:nvSpPr>
                <p:spPr>
                  <a:xfrm>
                    <a:off x="2228" y="86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4" name="Google Shape;2674;p17"/>
                  <p:cNvSpPr/>
                  <p:nvPr/>
                </p:nvSpPr>
                <p:spPr>
                  <a:xfrm>
                    <a:off x="2120" y="82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5" name="Google Shape;2675;p17"/>
                  <p:cNvSpPr/>
                  <p:nvPr/>
                </p:nvSpPr>
                <p:spPr>
                  <a:xfrm>
                    <a:off x="2171" y="73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6" name="Google Shape;2676;p17"/>
                  <p:cNvSpPr/>
                  <p:nvPr/>
                </p:nvSpPr>
                <p:spPr>
                  <a:xfrm>
                    <a:off x="2090" y="73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7" name="Google Shape;2677;p17"/>
                  <p:cNvSpPr/>
                  <p:nvPr/>
                </p:nvSpPr>
                <p:spPr>
                  <a:xfrm>
                    <a:off x="2036" y="74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8" name="Google Shape;2678;p17"/>
                  <p:cNvSpPr/>
                  <p:nvPr/>
                </p:nvSpPr>
                <p:spPr>
                  <a:xfrm>
                    <a:off x="2114" y="82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9" name="Google Shape;2679;p17"/>
                  <p:cNvSpPr/>
                  <p:nvPr/>
                </p:nvSpPr>
                <p:spPr>
                  <a:xfrm>
                    <a:off x="2078" y="83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0" name="Google Shape;2680;p17"/>
                  <p:cNvSpPr/>
                  <p:nvPr/>
                </p:nvSpPr>
                <p:spPr>
                  <a:xfrm>
                    <a:off x="2036" y="77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1" name="Google Shape;2681;p17"/>
                  <p:cNvSpPr/>
                  <p:nvPr/>
                </p:nvSpPr>
                <p:spPr>
                  <a:xfrm>
                    <a:off x="2041" y="76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2" name="Google Shape;2682;p17"/>
                  <p:cNvSpPr/>
                  <p:nvPr/>
                </p:nvSpPr>
                <p:spPr>
                  <a:xfrm>
                    <a:off x="2180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3" name="Google Shape;2683;p17"/>
                  <p:cNvSpPr/>
                  <p:nvPr/>
                </p:nvSpPr>
                <p:spPr>
                  <a:xfrm>
                    <a:off x="2036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4" name="Google Shape;2684;p17"/>
                  <p:cNvSpPr/>
                  <p:nvPr/>
                </p:nvSpPr>
                <p:spPr>
                  <a:xfrm>
                    <a:off x="2153" y="87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5" name="Google Shape;2685;p17"/>
                  <p:cNvSpPr/>
                  <p:nvPr/>
                </p:nvSpPr>
                <p:spPr>
                  <a:xfrm>
                    <a:off x="2275" y="82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6" name="Google Shape;2686;p17"/>
                  <p:cNvSpPr/>
                  <p:nvPr/>
                </p:nvSpPr>
                <p:spPr>
                  <a:xfrm>
                    <a:off x="2260" y="70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7" name="Google Shape;2687;p17"/>
                  <p:cNvSpPr/>
                  <p:nvPr/>
                </p:nvSpPr>
                <p:spPr>
                  <a:xfrm>
                    <a:off x="2180" y="67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8" name="Google Shape;2688;p17"/>
                  <p:cNvSpPr/>
                  <p:nvPr/>
                </p:nvSpPr>
                <p:spPr>
                  <a:xfrm>
                    <a:off x="2176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9" name="Google Shape;2689;p17"/>
                  <p:cNvSpPr/>
                  <p:nvPr/>
                </p:nvSpPr>
                <p:spPr>
                  <a:xfrm>
                    <a:off x="2095" y="88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0" name="Google Shape;2690;p17"/>
                  <p:cNvSpPr/>
                  <p:nvPr/>
                </p:nvSpPr>
                <p:spPr>
                  <a:xfrm>
                    <a:off x="2152" y="80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1" name="Google Shape;2691;p17"/>
                  <p:cNvSpPr/>
                  <p:nvPr/>
                </p:nvSpPr>
                <p:spPr>
                  <a:xfrm>
                    <a:off x="2134" y="76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2" name="Google Shape;2692;p17"/>
                  <p:cNvSpPr/>
                  <p:nvPr/>
                </p:nvSpPr>
                <p:spPr>
                  <a:xfrm>
                    <a:off x="2029" y="81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3" name="Google Shape;2693;p17"/>
                  <p:cNvSpPr/>
                  <p:nvPr/>
                </p:nvSpPr>
                <p:spPr>
                  <a:xfrm>
                    <a:off x="2143" y="88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4" name="Google Shape;2694;p17"/>
                  <p:cNvSpPr/>
                  <p:nvPr/>
                </p:nvSpPr>
                <p:spPr>
                  <a:xfrm>
                    <a:off x="2089" y="78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5" name="Google Shape;2695;p17"/>
                  <p:cNvSpPr/>
                  <p:nvPr/>
                </p:nvSpPr>
                <p:spPr>
                  <a:xfrm>
                    <a:off x="2119" y="70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6" name="Google Shape;2696;p17"/>
                  <p:cNvSpPr/>
                  <p:nvPr/>
                </p:nvSpPr>
                <p:spPr>
                  <a:xfrm>
                    <a:off x="2050" y="75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7" name="Google Shape;2697;p17"/>
                  <p:cNvSpPr/>
                  <p:nvPr/>
                </p:nvSpPr>
                <p:spPr>
                  <a:xfrm>
                    <a:off x="2155" y="85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8" name="Google Shape;2698;p17"/>
                  <p:cNvSpPr/>
                  <p:nvPr/>
                </p:nvSpPr>
                <p:spPr>
                  <a:xfrm>
                    <a:off x="2077" y="81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9" name="Google Shape;2699;p17"/>
                  <p:cNvSpPr/>
                  <p:nvPr/>
                </p:nvSpPr>
                <p:spPr>
                  <a:xfrm>
                    <a:off x="1981" y="83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0" name="Google Shape;2700;p17"/>
                  <p:cNvSpPr/>
                  <p:nvPr/>
                </p:nvSpPr>
                <p:spPr>
                  <a:xfrm>
                    <a:off x="2125" y="78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1" name="Google Shape;2701;p17"/>
                  <p:cNvSpPr/>
                  <p:nvPr/>
                </p:nvSpPr>
                <p:spPr>
                  <a:xfrm>
                    <a:off x="2101" y="82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2" name="Google Shape;2702;p17"/>
                  <p:cNvSpPr/>
                  <p:nvPr/>
                </p:nvSpPr>
                <p:spPr>
                  <a:xfrm>
                    <a:off x="2197" y="82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3" name="Google Shape;2703;p17"/>
                  <p:cNvSpPr/>
                  <p:nvPr/>
                </p:nvSpPr>
                <p:spPr>
                  <a:xfrm>
                    <a:off x="2072" y="86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4" name="Google Shape;2704;p17"/>
                  <p:cNvSpPr/>
                  <p:nvPr/>
                </p:nvSpPr>
                <p:spPr>
                  <a:xfrm>
                    <a:off x="2026" y="79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5" name="Google Shape;2705;p17"/>
                  <p:cNvSpPr/>
                  <p:nvPr/>
                </p:nvSpPr>
                <p:spPr>
                  <a:xfrm>
                    <a:off x="2128" y="67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6" name="Google Shape;2706;p17"/>
                  <p:cNvSpPr/>
                  <p:nvPr/>
                </p:nvSpPr>
                <p:spPr>
                  <a:xfrm>
                    <a:off x="2165" y="81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7" name="Google Shape;2707;p17"/>
                  <p:cNvSpPr/>
                  <p:nvPr/>
                </p:nvSpPr>
                <p:spPr>
                  <a:xfrm>
                    <a:off x="2269" y="74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8" name="Google Shape;2708;p17"/>
                  <p:cNvSpPr/>
                  <p:nvPr/>
                </p:nvSpPr>
                <p:spPr>
                  <a:xfrm>
                    <a:off x="2120" y="85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9" name="Google Shape;2709;p17"/>
                  <p:cNvSpPr/>
                  <p:nvPr/>
                </p:nvSpPr>
                <p:spPr>
                  <a:xfrm>
                    <a:off x="2120" y="78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0" name="Google Shape;2710;p17"/>
                  <p:cNvSpPr/>
                  <p:nvPr/>
                </p:nvSpPr>
                <p:spPr>
                  <a:xfrm>
                    <a:off x="2254" y="79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1" name="Google Shape;2711;p17"/>
                  <p:cNvSpPr/>
                  <p:nvPr/>
                </p:nvSpPr>
                <p:spPr>
                  <a:xfrm>
                    <a:off x="2027" y="73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2" name="Google Shape;2712;p17"/>
                  <p:cNvSpPr/>
                  <p:nvPr/>
                </p:nvSpPr>
                <p:spPr>
                  <a:xfrm>
                    <a:off x="2116" y="78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3" name="Google Shape;2713;p17"/>
                  <p:cNvSpPr/>
                  <p:nvPr/>
                </p:nvSpPr>
                <p:spPr>
                  <a:xfrm>
                    <a:off x="2137" y="73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4" name="Google Shape;2714;p17"/>
                  <p:cNvSpPr/>
                  <p:nvPr/>
                </p:nvSpPr>
                <p:spPr>
                  <a:xfrm>
                    <a:off x="2065" y="78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5" name="Google Shape;2715;p17"/>
                  <p:cNvSpPr/>
                  <p:nvPr/>
                </p:nvSpPr>
                <p:spPr>
                  <a:xfrm>
                    <a:off x="2074" y="83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6" name="Google Shape;2716;p17"/>
                  <p:cNvSpPr/>
                  <p:nvPr/>
                </p:nvSpPr>
                <p:spPr>
                  <a:xfrm>
                    <a:off x="2102" y="79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7" name="Google Shape;2717;p17"/>
                  <p:cNvSpPr/>
                  <p:nvPr/>
                </p:nvSpPr>
                <p:spPr>
                  <a:xfrm>
                    <a:off x="2218" y="79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8" name="Google Shape;2718;p17"/>
                  <p:cNvSpPr/>
                  <p:nvPr/>
                </p:nvSpPr>
                <p:spPr>
                  <a:xfrm>
                    <a:off x="2236" y="83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9" name="Google Shape;2719;p17"/>
                  <p:cNvSpPr/>
                  <p:nvPr/>
                </p:nvSpPr>
                <p:spPr>
                  <a:xfrm>
                    <a:off x="2275" y="75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0" name="Google Shape;2720;p17"/>
                  <p:cNvSpPr/>
                  <p:nvPr/>
                </p:nvSpPr>
                <p:spPr>
                  <a:xfrm>
                    <a:off x="2077" y="83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1" name="Google Shape;2721;p17"/>
                  <p:cNvSpPr/>
                  <p:nvPr/>
                </p:nvSpPr>
                <p:spPr>
                  <a:xfrm>
                    <a:off x="2056" y="89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2" name="Google Shape;2722;p17"/>
                  <p:cNvSpPr/>
                  <p:nvPr/>
                </p:nvSpPr>
                <p:spPr>
                  <a:xfrm>
                    <a:off x="2065" y="90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3" name="Google Shape;2723;p17"/>
                  <p:cNvSpPr/>
                  <p:nvPr/>
                </p:nvSpPr>
                <p:spPr>
                  <a:xfrm>
                    <a:off x="2158" y="91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4" name="Google Shape;2724;p17"/>
                  <p:cNvSpPr/>
                  <p:nvPr/>
                </p:nvSpPr>
                <p:spPr>
                  <a:xfrm>
                    <a:off x="2200" y="89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5" name="Google Shape;2725;p17"/>
                  <p:cNvSpPr/>
                  <p:nvPr/>
                </p:nvSpPr>
                <p:spPr>
                  <a:xfrm>
                    <a:off x="2242" y="88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6" name="Google Shape;2726;p17"/>
                  <p:cNvSpPr/>
                  <p:nvPr/>
                </p:nvSpPr>
                <p:spPr>
                  <a:xfrm>
                    <a:off x="2285" y="76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7" name="Google Shape;2727;p17"/>
                  <p:cNvSpPr/>
                  <p:nvPr/>
                </p:nvSpPr>
                <p:spPr>
                  <a:xfrm>
                    <a:off x="2275" y="82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8" name="Google Shape;2728;p17"/>
                  <p:cNvSpPr/>
                  <p:nvPr/>
                </p:nvSpPr>
                <p:spPr>
                  <a:xfrm>
                    <a:off x="2234" y="70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9" name="Google Shape;2729;p17"/>
                  <p:cNvSpPr/>
                  <p:nvPr/>
                </p:nvSpPr>
                <p:spPr>
                  <a:xfrm>
                    <a:off x="2117" y="61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0" name="Google Shape;2730;p17"/>
                  <p:cNvSpPr/>
                  <p:nvPr/>
                </p:nvSpPr>
                <p:spPr>
                  <a:xfrm>
                    <a:off x="2185" y="64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1" name="Google Shape;2731;p17"/>
                  <p:cNvSpPr/>
                  <p:nvPr/>
                </p:nvSpPr>
                <p:spPr>
                  <a:xfrm>
                    <a:off x="2074" y="63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2" name="Google Shape;2732;p17"/>
                  <p:cNvSpPr/>
                  <p:nvPr/>
                </p:nvSpPr>
                <p:spPr>
                  <a:xfrm>
                    <a:off x="2213" y="71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3" name="Google Shape;2733;p17"/>
                  <p:cNvSpPr/>
                  <p:nvPr/>
                </p:nvSpPr>
                <p:spPr>
                  <a:xfrm>
                    <a:off x="2267" y="73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4" name="Google Shape;2734;p17"/>
                  <p:cNvSpPr/>
                  <p:nvPr/>
                </p:nvSpPr>
                <p:spPr>
                  <a:xfrm>
                    <a:off x="2228" y="76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5" name="Google Shape;2735;p17"/>
                  <p:cNvSpPr/>
                  <p:nvPr/>
                </p:nvSpPr>
                <p:spPr>
                  <a:xfrm>
                    <a:off x="2107" y="76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6" name="Google Shape;2736;p17"/>
                  <p:cNvSpPr/>
                  <p:nvPr/>
                </p:nvSpPr>
                <p:spPr>
                  <a:xfrm>
                    <a:off x="2041" y="79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7" name="Google Shape;2737;p17"/>
                  <p:cNvSpPr/>
                  <p:nvPr/>
                </p:nvSpPr>
                <p:spPr>
                  <a:xfrm>
                    <a:off x="1981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8" name="Google Shape;2738;p17"/>
                  <p:cNvSpPr/>
                  <p:nvPr/>
                </p:nvSpPr>
                <p:spPr>
                  <a:xfrm>
                    <a:off x="1924" y="75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9" name="Google Shape;2739;p17"/>
                  <p:cNvSpPr/>
                  <p:nvPr/>
                </p:nvSpPr>
                <p:spPr>
                  <a:xfrm>
                    <a:off x="1943" y="81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0" name="Google Shape;2740;p17"/>
                  <p:cNvSpPr/>
                  <p:nvPr/>
                </p:nvSpPr>
                <p:spPr>
                  <a:xfrm>
                    <a:off x="2041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1" name="Google Shape;2741;p17"/>
                  <p:cNvSpPr/>
                  <p:nvPr/>
                </p:nvSpPr>
                <p:spPr>
                  <a:xfrm>
                    <a:off x="2107" y="88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2" name="Google Shape;2742;p17"/>
                  <p:cNvSpPr/>
                  <p:nvPr/>
                </p:nvSpPr>
                <p:spPr>
                  <a:xfrm>
                    <a:off x="2084" y="76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3" name="Google Shape;2743;p17"/>
                  <p:cNvSpPr/>
                  <p:nvPr/>
                </p:nvSpPr>
                <p:spPr>
                  <a:xfrm>
                    <a:off x="1981" y="69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4" name="Google Shape;2744;p17"/>
                  <p:cNvSpPr/>
                  <p:nvPr/>
                </p:nvSpPr>
                <p:spPr>
                  <a:xfrm>
                    <a:off x="2081" y="62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5" name="Google Shape;2745;p17"/>
                  <p:cNvSpPr/>
                  <p:nvPr/>
                </p:nvSpPr>
                <p:spPr>
                  <a:xfrm>
                    <a:off x="2036" y="67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6" name="Google Shape;2746;p17"/>
                  <p:cNvSpPr/>
                  <p:nvPr/>
                </p:nvSpPr>
                <p:spPr>
                  <a:xfrm>
                    <a:off x="2189" y="85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7" name="Google Shape;2747;p17"/>
                  <p:cNvSpPr/>
                  <p:nvPr/>
                </p:nvSpPr>
                <p:spPr>
                  <a:xfrm>
                    <a:off x="2008" y="74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8" name="Google Shape;2748;p17"/>
                  <p:cNvSpPr/>
                  <p:nvPr/>
                </p:nvSpPr>
                <p:spPr>
                  <a:xfrm>
                    <a:off x="2242" y="90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9" name="Google Shape;2749;p17"/>
                  <p:cNvSpPr/>
                  <p:nvPr/>
                </p:nvSpPr>
                <p:spPr>
                  <a:xfrm>
                    <a:off x="2156" y="93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0" name="Google Shape;2750;p17"/>
                  <p:cNvSpPr/>
                  <p:nvPr/>
                </p:nvSpPr>
                <p:spPr>
                  <a:xfrm>
                    <a:off x="2222" y="65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1" name="Google Shape;2751;p17"/>
                  <p:cNvSpPr/>
                  <p:nvPr/>
                </p:nvSpPr>
                <p:spPr>
                  <a:xfrm>
                    <a:off x="2242" y="69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2" name="Google Shape;2752;p17"/>
                  <p:cNvSpPr/>
                  <p:nvPr/>
                </p:nvSpPr>
                <p:spPr>
                  <a:xfrm>
                    <a:off x="2125" y="94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3" name="Google Shape;2753;p17"/>
                  <p:cNvSpPr/>
                  <p:nvPr/>
                </p:nvSpPr>
                <p:spPr>
                  <a:xfrm>
                    <a:off x="2059" y="90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4" name="Google Shape;2754;p17"/>
                  <p:cNvSpPr/>
                  <p:nvPr/>
                </p:nvSpPr>
                <p:spPr>
                  <a:xfrm>
                    <a:off x="2206" y="63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5" name="Google Shape;2755;p17"/>
                  <p:cNvSpPr/>
                  <p:nvPr/>
                </p:nvSpPr>
                <p:spPr>
                  <a:xfrm>
                    <a:off x="2225" y="86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6" name="Google Shape;2756;p17"/>
                  <p:cNvSpPr/>
                  <p:nvPr/>
                </p:nvSpPr>
                <p:spPr>
                  <a:xfrm>
                    <a:off x="1994" y="64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7" name="Google Shape;2757;p17"/>
                  <p:cNvSpPr/>
                  <p:nvPr/>
                </p:nvSpPr>
                <p:spPr>
                  <a:xfrm>
                    <a:off x="2140" y="84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8" name="Google Shape;2758;p17"/>
                  <p:cNvSpPr/>
                  <p:nvPr/>
                </p:nvSpPr>
                <p:spPr>
                  <a:xfrm>
                    <a:off x="2116" y="60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9" name="Google Shape;2759;p17"/>
                  <p:cNvSpPr/>
                  <p:nvPr/>
                </p:nvSpPr>
                <p:spPr>
                  <a:xfrm>
                    <a:off x="2021" y="92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0" name="Google Shape;2760;p17"/>
                  <p:cNvSpPr/>
                  <p:nvPr/>
                </p:nvSpPr>
                <p:spPr>
                  <a:xfrm>
                    <a:off x="2185" y="92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1" name="Google Shape;2761;p17"/>
                  <p:cNvSpPr/>
                  <p:nvPr/>
                </p:nvSpPr>
                <p:spPr>
                  <a:xfrm>
                    <a:off x="2060" y="60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2" name="Google Shape;2762;p17"/>
                  <p:cNvSpPr/>
                  <p:nvPr/>
                </p:nvSpPr>
                <p:spPr>
                  <a:xfrm>
                    <a:off x="1960" y="88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3" name="Google Shape;2763;p17"/>
                  <p:cNvSpPr/>
                  <p:nvPr/>
                </p:nvSpPr>
                <p:spPr>
                  <a:xfrm>
                    <a:off x="2174" y="61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4" name="Google Shape;2764;p17"/>
                  <p:cNvSpPr/>
                  <p:nvPr/>
                </p:nvSpPr>
                <p:spPr>
                  <a:xfrm>
                    <a:off x="2137" y="73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5" name="Google Shape;2765;p17"/>
                  <p:cNvSpPr/>
                  <p:nvPr/>
                </p:nvSpPr>
                <p:spPr>
                  <a:xfrm>
                    <a:off x="2119" y="94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6" name="Google Shape;2766;p17"/>
                  <p:cNvSpPr/>
                  <p:nvPr/>
                </p:nvSpPr>
                <p:spPr>
                  <a:xfrm>
                    <a:off x="2173" y="71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7" name="Google Shape;2767;p17"/>
                  <p:cNvSpPr/>
                  <p:nvPr/>
                </p:nvSpPr>
                <p:spPr>
                  <a:xfrm>
                    <a:off x="1934" y="70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8" name="Google Shape;2768;p17"/>
                  <p:cNvSpPr/>
                  <p:nvPr/>
                </p:nvSpPr>
                <p:spPr>
                  <a:xfrm>
                    <a:off x="2150" y="83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9" name="Google Shape;2769;p17"/>
                  <p:cNvSpPr/>
                  <p:nvPr/>
                </p:nvSpPr>
                <p:spPr>
                  <a:xfrm>
                    <a:off x="2155" y="80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0" name="Google Shape;2770;p17"/>
                  <p:cNvSpPr/>
                  <p:nvPr/>
                </p:nvSpPr>
                <p:spPr>
                  <a:xfrm>
                    <a:off x="2182" y="77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1" name="Google Shape;2771;p17"/>
                  <p:cNvSpPr/>
                  <p:nvPr/>
                </p:nvSpPr>
                <p:spPr>
                  <a:xfrm>
                    <a:off x="2072" y="87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2" name="Google Shape;2772;p17"/>
                  <p:cNvSpPr/>
                  <p:nvPr/>
                </p:nvSpPr>
                <p:spPr>
                  <a:xfrm>
                    <a:off x="2173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3" name="Google Shape;2773;p17"/>
                  <p:cNvSpPr/>
                  <p:nvPr/>
                </p:nvSpPr>
                <p:spPr>
                  <a:xfrm>
                    <a:off x="1967" y="69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4" name="Google Shape;2774;p17"/>
                  <p:cNvSpPr/>
                  <p:nvPr/>
                </p:nvSpPr>
                <p:spPr>
                  <a:xfrm>
                    <a:off x="2140" y="81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5" name="Google Shape;2775;p17"/>
                  <p:cNvSpPr/>
                  <p:nvPr/>
                </p:nvSpPr>
                <p:spPr>
                  <a:xfrm>
                    <a:off x="2179" y="73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6" name="Google Shape;2776;p17"/>
                  <p:cNvSpPr/>
                  <p:nvPr/>
                </p:nvSpPr>
                <p:spPr>
                  <a:xfrm>
                    <a:off x="1985" y="74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7" name="Google Shape;2777;p17"/>
                  <p:cNvSpPr/>
                  <p:nvPr/>
                </p:nvSpPr>
                <p:spPr>
                  <a:xfrm>
                    <a:off x="2041" y="82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8" name="Google Shape;2778;p17"/>
                  <p:cNvSpPr/>
                  <p:nvPr/>
                </p:nvSpPr>
                <p:spPr>
                  <a:xfrm>
                    <a:off x="2047" y="82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9" name="Google Shape;2779;p17"/>
                  <p:cNvSpPr/>
                  <p:nvPr/>
                </p:nvSpPr>
                <p:spPr>
                  <a:xfrm>
                    <a:off x="2027" y="79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0" name="Google Shape;2780;p17"/>
                  <p:cNvSpPr/>
                  <p:nvPr/>
                </p:nvSpPr>
                <p:spPr>
                  <a:xfrm>
                    <a:off x="2063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1" name="Google Shape;2781;p17"/>
                  <p:cNvSpPr/>
                  <p:nvPr/>
                </p:nvSpPr>
                <p:spPr>
                  <a:xfrm>
                    <a:off x="2165" y="84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2" name="Google Shape;2782;p17"/>
                  <p:cNvSpPr/>
                  <p:nvPr/>
                </p:nvSpPr>
                <p:spPr>
                  <a:xfrm>
                    <a:off x="2089" y="76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3" name="Google Shape;2783;p17"/>
                  <p:cNvSpPr/>
                  <p:nvPr/>
                </p:nvSpPr>
                <p:spPr>
                  <a:xfrm>
                    <a:off x="2137" y="71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4" name="Google Shape;2784;p17"/>
                  <p:cNvSpPr/>
                  <p:nvPr/>
                </p:nvSpPr>
                <p:spPr>
                  <a:xfrm>
                    <a:off x="2081" y="75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5" name="Google Shape;2785;p17"/>
                  <p:cNvSpPr/>
                  <p:nvPr/>
                </p:nvSpPr>
                <p:spPr>
                  <a:xfrm>
                    <a:off x="2051" y="75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6" name="Google Shape;2786;p17"/>
                  <p:cNvSpPr/>
                  <p:nvPr/>
                </p:nvSpPr>
                <p:spPr>
                  <a:xfrm>
                    <a:off x="1959" y="86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7" name="Google Shape;2787;p17"/>
                  <p:cNvSpPr/>
                  <p:nvPr/>
                </p:nvSpPr>
                <p:spPr>
                  <a:xfrm>
                    <a:off x="2095" y="86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8" name="Google Shape;2788;p17"/>
                  <p:cNvSpPr/>
                  <p:nvPr/>
                </p:nvSpPr>
                <p:spPr>
                  <a:xfrm>
                    <a:off x="2150" y="80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9" name="Google Shape;2789;p17"/>
                  <p:cNvSpPr/>
                  <p:nvPr/>
                </p:nvSpPr>
                <p:spPr>
                  <a:xfrm>
                    <a:off x="2152" y="88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0" name="Google Shape;2790;p17"/>
                  <p:cNvSpPr/>
                  <p:nvPr/>
                </p:nvSpPr>
                <p:spPr>
                  <a:xfrm>
                    <a:off x="2099" y="93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1" name="Google Shape;2791;p17"/>
                  <p:cNvSpPr/>
                  <p:nvPr/>
                </p:nvSpPr>
                <p:spPr>
                  <a:xfrm>
                    <a:off x="2095" y="66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2" name="Google Shape;2792;p17"/>
                  <p:cNvSpPr/>
                  <p:nvPr/>
                </p:nvSpPr>
                <p:spPr>
                  <a:xfrm>
                    <a:off x="2170" y="67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3" name="Google Shape;2793;p17"/>
                  <p:cNvSpPr/>
                  <p:nvPr/>
                </p:nvSpPr>
                <p:spPr>
                  <a:xfrm>
                    <a:off x="2206" y="71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4" name="Google Shape;2794;p17"/>
                  <p:cNvSpPr/>
                  <p:nvPr/>
                </p:nvSpPr>
                <p:spPr>
                  <a:xfrm>
                    <a:off x="2120" y="72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5" name="Google Shape;2795;p17"/>
                  <p:cNvSpPr/>
                  <p:nvPr/>
                </p:nvSpPr>
                <p:spPr>
                  <a:xfrm>
                    <a:off x="2105" y="77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6" name="Google Shape;2796;p17"/>
                  <p:cNvSpPr/>
                  <p:nvPr/>
                </p:nvSpPr>
                <p:spPr>
                  <a:xfrm>
                    <a:off x="2198" y="79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7" name="Google Shape;2797;p17"/>
                  <p:cNvSpPr/>
                  <p:nvPr/>
                </p:nvSpPr>
                <p:spPr>
                  <a:xfrm>
                    <a:off x="2174" y="77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8" name="Google Shape;2798;p17"/>
                  <p:cNvSpPr/>
                  <p:nvPr/>
                </p:nvSpPr>
                <p:spPr>
                  <a:xfrm>
                    <a:off x="2081" y="835"/>
                    <a:ext cx="66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9" name="Google Shape;2799;p17"/>
                  <p:cNvSpPr/>
                  <p:nvPr/>
                </p:nvSpPr>
                <p:spPr>
                  <a:xfrm>
                    <a:off x="1972" y="77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0" name="Google Shape;2800;p17"/>
                  <p:cNvSpPr/>
                  <p:nvPr/>
                </p:nvSpPr>
                <p:spPr>
                  <a:xfrm>
                    <a:off x="2019" y="86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1" name="Google Shape;2801;p17"/>
                  <p:cNvSpPr/>
                  <p:nvPr/>
                </p:nvSpPr>
                <p:spPr>
                  <a:xfrm>
                    <a:off x="1972" y="82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2" name="Google Shape;2802;p17"/>
                  <p:cNvSpPr/>
                  <p:nvPr/>
                </p:nvSpPr>
                <p:spPr>
                  <a:xfrm>
                    <a:off x="2019" y="82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3" name="Google Shape;2803;p17"/>
                  <p:cNvSpPr/>
                  <p:nvPr/>
                </p:nvSpPr>
                <p:spPr>
                  <a:xfrm>
                    <a:off x="2067" y="91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4" name="Google Shape;2804;p17"/>
                <p:cNvGrpSpPr/>
                <p:nvPr/>
              </p:nvGrpSpPr>
              <p:grpSpPr>
                <a:xfrm>
                  <a:off x="1659152" y="1453155"/>
                  <a:ext cx="641089" cy="608900"/>
                  <a:chOff x="2737" y="739"/>
                  <a:chExt cx="239" cy="227"/>
                </a:xfrm>
              </p:grpSpPr>
              <p:sp>
                <p:nvSpPr>
                  <p:cNvPr id="2805" name="Google Shape;2805;p17"/>
                  <p:cNvSpPr/>
                  <p:nvPr/>
                </p:nvSpPr>
                <p:spPr>
                  <a:xfrm>
                    <a:off x="2838" y="89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6" name="Google Shape;2806;p17"/>
                  <p:cNvSpPr/>
                  <p:nvPr/>
                </p:nvSpPr>
                <p:spPr>
                  <a:xfrm>
                    <a:off x="2820" y="83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7" name="Google Shape;2807;p17"/>
                  <p:cNvSpPr/>
                  <p:nvPr/>
                </p:nvSpPr>
                <p:spPr>
                  <a:xfrm>
                    <a:off x="2787" y="88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8" name="Google Shape;2808;p17"/>
                  <p:cNvSpPr/>
                  <p:nvPr/>
                </p:nvSpPr>
                <p:spPr>
                  <a:xfrm>
                    <a:off x="2868" y="76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9" name="Google Shape;2809;p17"/>
                  <p:cNvSpPr/>
                  <p:nvPr/>
                </p:nvSpPr>
                <p:spPr>
                  <a:xfrm>
                    <a:off x="2851" y="85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0" name="Google Shape;2810;p17"/>
                  <p:cNvSpPr/>
                  <p:nvPr/>
                </p:nvSpPr>
                <p:spPr>
                  <a:xfrm>
                    <a:off x="2823" y="80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1" name="Google Shape;2811;p17"/>
                  <p:cNvSpPr/>
                  <p:nvPr/>
                </p:nvSpPr>
                <p:spPr>
                  <a:xfrm>
                    <a:off x="2803" y="81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2" name="Google Shape;2812;p17"/>
                  <p:cNvSpPr/>
                  <p:nvPr/>
                </p:nvSpPr>
                <p:spPr>
                  <a:xfrm>
                    <a:off x="2796" y="87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3" name="Google Shape;2813;p17"/>
                  <p:cNvSpPr/>
                  <p:nvPr/>
                </p:nvSpPr>
                <p:spPr>
                  <a:xfrm>
                    <a:off x="2851" y="86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4" name="Google Shape;2814;p17"/>
                  <p:cNvSpPr/>
                  <p:nvPr/>
                </p:nvSpPr>
                <p:spPr>
                  <a:xfrm>
                    <a:off x="2907" y="82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5" name="Google Shape;2815;p17"/>
                  <p:cNvSpPr/>
                  <p:nvPr/>
                </p:nvSpPr>
                <p:spPr>
                  <a:xfrm>
                    <a:off x="2851" y="84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6" name="Google Shape;2816;p17"/>
                  <p:cNvSpPr/>
                  <p:nvPr/>
                </p:nvSpPr>
                <p:spPr>
                  <a:xfrm>
                    <a:off x="2893" y="87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7" name="Google Shape;2817;p17"/>
                  <p:cNvSpPr/>
                  <p:nvPr/>
                </p:nvSpPr>
                <p:spPr>
                  <a:xfrm>
                    <a:off x="2748" y="82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8" name="Google Shape;2818;p17"/>
                  <p:cNvSpPr/>
                  <p:nvPr/>
                </p:nvSpPr>
                <p:spPr>
                  <a:xfrm>
                    <a:off x="2737" y="83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9" name="Google Shape;2819;p17"/>
                  <p:cNvSpPr/>
                  <p:nvPr/>
                </p:nvSpPr>
                <p:spPr>
                  <a:xfrm>
                    <a:off x="2760" y="86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0" name="Google Shape;2820;p17"/>
                  <p:cNvSpPr/>
                  <p:nvPr/>
                </p:nvSpPr>
                <p:spPr>
                  <a:xfrm>
                    <a:off x="2773" y="88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1" name="Google Shape;2821;p17"/>
                  <p:cNvSpPr/>
                  <p:nvPr/>
                </p:nvSpPr>
                <p:spPr>
                  <a:xfrm>
                    <a:off x="2784" y="75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2" name="Google Shape;2822;p17"/>
                  <p:cNvSpPr/>
                  <p:nvPr/>
                </p:nvSpPr>
                <p:spPr>
                  <a:xfrm>
                    <a:off x="2758" y="77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3" name="Google Shape;2823;p17"/>
                  <p:cNvSpPr/>
                  <p:nvPr/>
                </p:nvSpPr>
                <p:spPr>
                  <a:xfrm>
                    <a:off x="2748" y="86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4" name="Google Shape;2824;p17"/>
                  <p:cNvSpPr/>
                  <p:nvPr/>
                </p:nvSpPr>
                <p:spPr>
                  <a:xfrm>
                    <a:off x="2776" y="81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5" name="Google Shape;2825;p17"/>
                  <p:cNvSpPr/>
                  <p:nvPr/>
                </p:nvSpPr>
                <p:spPr>
                  <a:xfrm>
                    <a:off x="2766" y="80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6" name="Google Shape;2826;p17"/>
                  <p:cNvSpPr/>
                  <p:nvPr/>
                </p:nvSpPr>
                <p:spPr>
                  <a:xfrm>
                    <a:off x="2851" y="73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7" name="Google Shape;2827;p17"/>
                  <p:cNvSpPr/>
                  <p:nvPr/>
                </p:nvSpPr>
                <p:spPr>
                  <a:xfrm>
                    <a:off x="2826" y="79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8" name="Google Shape;2828;p17"/>
                  <p:cNvSpPr/>
                  <p:nvPr/>
                </p:nvSpPr>
                <p:spPr>
                  <a:xfrm>
                    <a:off x="2899" y="78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9" name="Google Shape;2829;p17"/>
                  <p:cNvSpPr/>
                  <p:nvPr/>
                </p:nvSpPr>
                <p:spPr>
                  <a:xfrm>
                    <a:off x="2815" y="85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0" name="Google Shape;2830;p17"/>
                  <p:cNvSpPr/>
                  <p:nvPr/>
                </p:nvSpPr>
                <p:spPr>
                  <a:xfrm>
                    <a:off x="2811" y="80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69696"/>
                      </a:gs>
                      <a:gs pos="100000">
                        <a:srgbClr val="333333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1" name="Google Shape;2831;p17"/>
                  <p:cNvSpPr/>
                  <p:nvPr/>
                </p:nvSpPr>
                <p:spPr>
                  <a:xfrm>
                    <a:off x="2876" y="82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CCCC"/>
                      </a:gs>
                      <a:gs pos="100000">
                        <a:srgbClr val="0033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32" name="Google Shape;2832;p17"/>
                <p:cNvSpPr/>
                <p:nvPr/>
              </p:nvSpPr>
              <p:spPr>
                <a:xfrm>
                  <a:off x="2467118" y="1546849"/>
                  <a:ext cx="435006" cy="434546"/>
                </a:xfrm>
                <a:prstGeom prst="mathPlus">
                  <a:avLst>
                    <a:gd name="adj1" fmla="val 2352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Arial"/>
                    <a:buNone/>
                  </a:pPr>
                  <a:endParaRPr sz="2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4526742" y="1522226"/>
                  <a:ext cx="498947" cy="537818"/>
                </a:xfrm>
                <a:prstGeom prst="mathEqual">
                  <a:avLst>
                    <a:gd name="adj1" fmla="val 23520"/>
                    <a:gd name="adj2" fmla="val 1176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Arial"/>
                    <a:buNone/>
                  </a:pPr>
                  <a:endParaRPr sz="2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834" name="Google Shape;2834;p17"/>
                <p:cNvGrpSpPr/>
                <p:nvPr/>
              </p:nvGrpSpPr>
              <p:grpSpPr>
                <a:xfrm>
                  <a:off x="5488184" y="1189856"/>
                  <a:ext cx="1153425" cy="1091731"/>
                  <a:chOff x="1924" y="601"/>
                  <a:chExt cx="430" cy="407"/>
                </a:xfrm>
              </p:grpSpPr>
              <p:sp>
                <p:nvSpPr>
                  <p:cNvPr id="2835" name="Google Shape;2835;p17"/>
                  <p:cNvSpPr/>
                  <p:nvPr/>
                </p:nvSpPr>
                <p:spPr>
                  <a:xfrm>
                    <a:off x="2089" y="71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6" name="Google Shape;2836;p17"/>
                  <p:cNvSpPr/>
                  <p:nvPr/>
                </p:nvSpPr>
                <p:spPr>
                  <a:xfrm>
                    <a:off x="2160" y="73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7" name="Google Shape;2837;p17"/>
                  <p:cNvSpPr/>
                  <p:nvPr/>
                </p:nvSpPr>
                <p:spPr>
                  <a:xfrm>
                    <a:off x="2065" y="67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8" name="Google Shape;2838;p17"/>
                  <p:cNvSpPr/>
                  <p:nvPr/>
                </p:nvSpPr>
                <p:spPr>
                  <a:xfrm>
                    <a:off x="2092" y="65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9" name="Google Shape;2839;p17"/>
                  <p:cNvSpPr/>
                  <p:nvPr/>
                </p:nvSpPr>
                <p:spPr>
                  <a:xfrm>
                    <a:off x="2206" y="67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0" name="Google Shape;2840;p17"/>
                  <p:cNvSpPr/>
                  <p:nvPr/>
                </p:nvSpPr>
                <p:spPr>
                  <a:xfrm>
                    <a:off x="2245" y="77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1" name="Google Shape;2841;p17"/>
                  <p:cNvSpPr/>
                  <p:nvPr/>
                </p:nvSpPr>
                <p:spPr>
                  <a:xfrm>
                    <a:off x="2155" y="87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2" name="Google Shape;2842;p17"/>
                  <p:cNvSpPr/>
                  <p:nvPr/>
                </p:nvSpPr>
                <p:spPr>
                  <a:xfrm>
                    <a:off x="2029" y="80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3" name="Google Shape;2843;p17"/>
                  <p:cNvSpPr/>
                  <p:nvPr/>
                </p:nvSpPr>
                <p:spPr>
                  <a:xfrm>
                    <a:off x="2077" y="79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4" name="Google Shape;2844;p17"/>
                  <p:cNvSpPr/>
                  <p:nvPr/>
                </p:nvSpPr>
                <p:spPr>
                  <a:xfrm>
                    <a:off x="2143" y="73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5" name="Google Shape;2845;p17"/>
                  <p:cNvSpPr/>
                  <p:nvPr/>
                </p:nvSpPr>
                <p:spPr>
                  <a:xfrm>
                    <a:off x="2041" y="69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6" name="Google Shape;2846;p17"/>
                  <p:cNvSpPr/>
                  <p:nvPr/>
                </p:nvSpPr>
                <p:spPr>
                  <a:xfrm>
                    <a:off x="2055" y="74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7" name="Google Shape;2847;p17"/>
                  <p:cNvSpPr/>
                  <p:nvPr/>
                </p:nvSpPr>
                <p:spPr>
                  <a:xfrm>
                    <a:off x="2168" y="71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8" name="Google Shape;2848;p17"/>
                  <p:cNvSpPr/>
                  <p:nvPr/>
                </p:nvSpPr>
                <p:spPr>
                  <a:xfrm>
                    <a:off x="2070" y="83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9" name="Google Shape;2849;p17"/>
                  <p:cNvSpPr/>
                  <p:nvPr/>
                </p:nvSpPr>
                <p:spPr>
                  <a:xfrm>
                    <a:off x="2144" y="74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0" name="Google Shape;2850;p17"/>
                  <p:cNvSpPr/>
                  <p:nvPr/>
                </p:nvSpPr>
                <p:spPr>
                  <a:xfrm>
                    <a:off x="2180" y="77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1" name="Google Shape;2851;p17"/>
                  <p:cNvSpPr/>
                  <p:nvPr/>
                </p:nvSpPr>
                <p:spPr>
                  <a:xfrm>
                    <a:off x="2180" y="77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2" name="Google Shape;2852;p17"/>
                  <p:cNvSpPr/>
                  <p:nvPr/>
                </p:nvSpPr>
                <p:spPr>
                  <a:xfrm>
                    <a:off x="2195" y="71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3" name="Google Shape;2853;p17"/>
                  <p:cNvSpPr/>
                  <p:nvPr/>
                </p:nvSpPr>
                <p:spPr>
                  <a:xfrm>
                    <a:off x="2228" y="82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4" name="Google Shape;2854;p17"/>
                  <p:cNvSpPr/>
                  <p:nvPr/>
                </p:nvSpPr>
                <p:spPr>
                  <a:xfrm>
                    <a:off x="2145" y="81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5" name="Google Shape;2855;p17"/>
                  <p:cNvSpPr/>
                  <p:nvPr/>
                </p:nvSpPr>
                <p:spPr>
                  <a:xfrm>
                    <a:off x="2219" y="73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6" name="Google Shape;2856;p17"/>
                  <p:cNvSpPr/>
                  <p:nvPr/>
                </p:nvSpPr>
                <p:spPr>
                  <a:xfrm>
                    <a:off x="2153" y="89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7" name="Google Shape;2857;p17"/>
                  <p:cNvSpPr/>
                  <p:nvPr/>
                </p:nvSpPr>
                <p:spPr>
                  <a:xfrm>
                    <a:off x="2134" y="72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8" name="Google Shape;2858;p17"/>
                  <p:cNvSpPr/>
                  <p:nvPr/>
                </p:nvSpPr>
                <p:spPr>
                  <a:xfrm>
                    <a:off x="2176" y="81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9" name="Google Shape;2859;p17"/>
                  <p:cNvSpPr/>
                  <p:nvPr/>
                </p:nvSpPr>
                <p:spPr>
                  <a:xfrm>
                    <a:off x="2071" y="79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0" name="Google Shape;2860;p17"/>
                  <p:cNvSpPr/>
                  <p:nvPr/>
                </p:nvSpPr>
                <p:spPr>
                  <a:xfrm>
                    <a:off x="2191" y="77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1" name="Google Shape;2861;p17"/>
                  <p:cNvSpPr/>
                  <p:nvPr/>
                </p:nvSpPr>
                <p:spPr>
                  <a:xfrm>
                    <a:off x="2059" y="70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2" name="Google Shape;2862;p17"/>
                  <p:cNvSpPr/>
                  <p:nvPr/>
                </p:nvSpPr>
                <p:spPr>
                  <a:xfrm>
                    <a:off x="2029" y="77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3" name="Google Shape;2863;p17"/>
                  <p:cNvSpPr/>
                  <p:nvPr/>
                </p:nvSpPr>
                <p:spPr>
                  <a:xfrm>
                    <a:off x="2050" y="85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4" name="Google Shape;2864;p17"/>
                  <p:cNvSpPr/>
                  <p:nvPr/>
                </p:nvSpPr>
                <p:spPr>
                  <a:xfrm>
                    <a:off x="2185" y="66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5" name="Google Shape;2865;p17"/>
                  <p:cNvSpPr/>
                  <p:nvPr/>
                </p:nvSpPr>
                <p:spPr>
                  <a:xfrm>
                    <a:off x="2228" y="86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6" name="Google Shape;2866;p17"/>
                  <p:cNvSpPr/>
                  <p:nvPr/>
                </p:nvSpPr>
                <p:spPr>
                  <a:xfrm>
                    <a:off x="2120" y="82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7" name="Google Shape;2867;p17"/>
                  <p:cNvSpPr/>
                  <p:nvPr/>
                </p:nvSpPr>
                <p:spPr>
                  <a:xfrm>
                    <a:off x="2171" y="73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8" name="Google Shape;2868;p17"/>
                  <p:cNvSpPr/>
                  <p:nvPr/>
                </p:nvSpPr>
                <p:spPr>
                  <a:xfrm>
                    <a:off x="2090" y="73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9" name="Google Shape;2869;p17"/>
                  <p:cNvSpPr/>
                  <p:nvPr/>
                </p:nvSpPr>
                <p:spPr>
                  <a:xfrm>
                    <a:off x="2036" y="74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0" name="Google Shape;2870;p17"/>
                  <p:cNvSpPr/>
                  <p:nvPr/>
                </p:nvSpPr>
                <p:spPr>
                  <a:xfrm>
                    <a:off x="2114" y="82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1" name="Google Shape;2871;p17"/>
                  <p:cNvSpPr/>
                  <p:nvPr/>
                </p:nvSpPr>
                <p:spPr>
                  <a:xfrm>
                    <a:off x="2078" y="83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2" name="Google Shape;2872;p17"/>
                  <p:cNvSpPr/>
                  <p:nvPr/>
                </p:nvSpPr>
                <p:spPr>
                  <a:xfrm>
                    <a:off x="2036" y="77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3" name="Google Shape;2873;p17"/>
                  <p:cNvSpPr/>
                  <p:nvPr/>
                </p:nvSpPr>
                <p:spPr>
                  <a:xfrm>
                    <a:off x="2041" y="76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4" name="Google Shape;2874;p17"/>
                  <p:cNvSpPr/>
                  <p:nvPr/>
                </p:nvSpPr>
                <p:spPr>
                  <a:xfrm>
                    <a:off x="2180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5" name="Google Shape;2875;p17"/>
                  <p:cNvSpPr/>
                  <p:nvPr/>
                </p:nvSpPr>
                <p:spPr>
                  <a:xfrm>
                    <a:off x="2036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6" name="Google Shape;2876;p17"/>
                  <p:cNvSpPr/>
                  <p:nvPr/>
                </p:nvSpPr>
                <p:spPr>
                  <a:xfrm>
                    <a:off x="2153" y="87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7" name="Google Shape;2877;p17"/>
                  <p:cNvSpPr/>
                  <p:nvPr/>
                </p:nvSpPr>
                <p:spPr>
                  <a:xfrm>
                    <a:off x="2275" y="82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8" name="Google Shape;2878;p17"/>
                  <p:cNvSpPr/>
                  <p:nvPr/>
                </p:nvSpPr>
                <p:spPr>
                  <a:xfrm>
                    <a:off x="2260" y="70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9" name="Google Shape;2879;p17"/>
                  <p:cNvSpPr/>
                  <p:nvPr/>
                </p:nvSpPr>
                <p:spPr>
                  <a:xfrm>
                    <a:off x="2180" y="67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0" name="Google Shape;2880;p17"/>
                  <p:cNvSpPr/>
                  <p:nvPr/>
                </p:nvSpPr>
                <p:spPr>
                  <a:xfrm>
                    <a:off x="2176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1" name="Google Shape;2881;p17"/>
                  <p:cNvSpPr/>
                  <p:nvPr/>
                </p:nvSpPr>
                <p:spPr>
                  <a:xfrm>
                    <a:off x="2095" y="88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2" name="Google Shape;2882;p17"/>
                  <p:cNvSpPr/>
                  <p:nvPr/>
                </p:nvSpPr>
                <p:spPr>
                  <a:xfrm>
                    <a:off x="2152" y="80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3" name="Google Shape;2883;p17"/>
                  <p:cNvSpPr/>
                  <p:nvPr/>
                </p:nvSpPr>
                <p:spPr>
                  <a:xfrm>
                    <a:off x="2134" y="76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4" name="Google Shape;2884;p17"/>
                  <p:cNvSpPr/>
                  <p:nvPr/>
                </p:nvSpPr>
                <p:spPr>
                  <a:xfrm>
                    <a:off x="2029" y="81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5" name="Google Shape;2885;p17"/>
                  <p:cNvSpPr/>
                  <p:nvPr/>
                </p:nvSpPr>
                <p:spPr>
                  <a:xfrm>
                    <a:off x="2143" y="88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6" name="Google Shape;2886;p17"/>
                  <p:cNvSpPr/>
                  <p:nvPr/>
                </p:nvSpPr>
                <p:spPr>
                  <a:xfrm>
                    <a:off x="2089" y="78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7" name="Google Shape;2887;p17"/>
                  <p:cNvSpPr/>
                  <p:nvPr/>
                </p:nvSpPr>
                <p:spPr>
                  <a:xfrm>
                    <a:off x="2119" y="70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8" name="Google Shape;2888;p17"/>
                  <p:cNvSpPr/>
                  <p:nvPr/>
                </p:nvSpPr>
                <p:spPr>
                  <a:xfrm>
                    <a:off x="2050" y="75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9" name="Google Shape;2889;p17"/>
                  <p:cNvSpPr/>
                  <p:nvPr/>
                </p:nvSpPr>
                <p:spPr>
                  <a:xfrm>
                    <a:off x="2155" y="85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0" name="Google Shape;2890;p17"/>
                  <p:cNvSpPr/>
                  <p:nvPr/>
                </p:nvSpPr>
                <p:spPr>
                  <a:xfrm>
                    <a:off x="2077" y="81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1" name="Google Shape;2891;p17"/>
                  <p:cNvSpPr/>
                  <p:nvPr/>
                </p:nvSpPr>
                <p:spPr>
                  <a:xfrm>
                    <a:off x="1981" y="83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2" name="Google Shape;2892;p17"/>
                  <p:cNvSpPr/>
                  <p:nvPr/>
                </p:nvSpPr>
                <p:spPr>
                  <a:xfrm>
                    <a:off x="2125" y="78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3" name="Google Shape;2893;p17"/>
                  <p:cNvSpPr/>
                  <p:nvPr/>
                </p:nvSpPr>
                <p:spPr>
                  <a:xfrm>
                    <a:off x="2101" y="82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4" name="Google Shape;2894;p17"/>
                  <p:cNvSpPr/>
                  <p:nvPr/>
                </p:nvSpPr>
                <p:spPr>
                  <a:xfrm>
                    <a:off x="2197" y="82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5" name="Google Shape;2895;p17"/>
                  <p:cNvSpPr/>
                  <p:nvPr/>
                </p:nvSpPr>
                <p:spPr>
                  <a:xfrm>
                    <a:off x="2072" y="86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6" name="Google Shape;2896;p17"/>
                  <p:cNvSpPr/>
                  <p:nvPr/>
                </p:nvSpPr>
                <p:spPr>
                  <a:xfrm>
                    <a:off x="2026" y="79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7" name="Google Shape;2897;p17"/>
                  <p:cNvSpPr/>
                  <p:nvPr/>
                </p:nvSpPr>
                <p:spPr>
                  <a:xfrm>
                    <a:off x="2128" y="67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8" name="Google Shape;2898;p17"/>
                  <p:cNvSpPr/>
                  <p:nvPr/>
                </p:nvSpPr>
                <p:spPr>
                  <a:xfrm>
                    <a:off x="2165" y="81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9" name="Google Shape;2899;p17"/>
                  <p:cNvSpPr/>
                  <p:nvPr/>
                </p:nvSpPr>
                <p:spPr>
                  <a:xfrm>
                    <a:off x="2269" y="74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0" name="Google Shape;2900;p17"/>
                  <p:cNvSpPr/>
                  <p:nvPr/>
                </p:nvSpPr>
                <p:spPr>
                  <a:xfrm>
                    <a:off x="2120" y="85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1" name="Google Shape;2901;p17"/>
                  <p:cNvSpPr/>
                  <p:nvPr/>
                </p:nvSpPr>
                <p:spPr>
                  <a:xfrm>
                    <a:off x="2120" y="78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2" name="Google Shape;2902;p17"/>
                  <p:cNvSpPr/>
                  <p:nvPr/>
                </p:nvSpPr>
                <p:spPr>
                  <a:xfrm>
                    <a:off x="2254" y="79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3" name="Google Shape;2903;p17"/>
                  <p:cNvSpPr/>
                  <p:nvPr/>
                </p:nvSpPr>
                <p:spPr>
                  <a:xfrm>
                    <a:off x="2027" y="73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4" name="Google Shape;2904;p17"/>
                  <p:cNvSpPr/>
                  <p:nvPr/>
                </p:nvSpPr>
                <p:spPr>
                  <a:xfrm>
                    <a:off x="2116" y="78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5" name="Google Shape;2905;p17"/>
                  <p:cNvSpPr/>
                  <p:nvPr/>
                </p:nvSpPr>
                <p:spPr>
                  <a:xfrm>
                    <a:off x="2137" y="73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6" name="Google Shape;2906;p17"/>
                  <p:cNvSpPr/>
                  <p:nvPr/>
                </p:nvSpPr>
                <p:spPr>
                  <a:xfrm>
                    <a:off x="2065" y="78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7" name="Google Shape;2907;p17"/>
                  <p:cNvSpPr/>
                  <p:nvPr/>
                </p:nvSpPr>
                <p:spPr>
                  <a:xfrm>
                    <a:off x="2074" y="83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8" name="Google Shape;2908;p17"/>
                  <p:cNvSpPr/>
                  <p:nvPr/>
                </p:nvSpPr>
                <p:spPr>
                  <a:xfrm>
                    <a:off x="2102" y="79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9" name="Google Shape;2909;p17"/>
                  <p:cNvSpPr/>
                  <p:nvPr/>
                </p:nvSpPr>
                <p:spPr>
                  <a:xfrm>
                    <a:off x="2218" y="79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0" name="Google Shape;2910;p17"/>
                  <p:cNvSpPr/>
                  <p:nvPr/>
                </p:nvSpPr>
                <p:spPr>
                  <a:xfrm>
                    <a:off x="2236" y="83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1" name="Google Shape;2911;p17"/>
                  <p:cNvSpPr/>
                  <p:nvPr/>
                </p:nvSpPr>
                <p:spPr>
                  <a:xfrm>
                    <a:off x="2275" y="75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2" name="Google Shape;2912;p17"/>
                  <p:cNvSpPr/>
                  <p:nvPr/>
                </p:nvSpPr>
                <p:spPr>
                  <a:xfrm>
                    <a:off x="2077" y="83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3" name="Google Shape;2913;p17"/>
                  <p:cNvSpPr/>
                  <p:nvPr/>
                </p:nvSpPr>
                <p:spPr>
                  <a:xfrm>
                    <a:off x="2056" y="89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4" name="Google Shape;2914;p17"/>
                  <p:cNvSpPr/>
                  <p:nvPr/>
                </p:nvSpPr>
                <p:spPr>
                  <a:xfrm>
                    <a:off x="2065" y="90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5" name="Google Shape;2915;p17"/>
                  <p:cNvSpPr/>
                  <p:nvPr/>
                </p:nvSpPr>
                <p:spPr>
                  <a:xfrm>
                    <a:off x="2158" y="91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6" name="Google Shape;2916;p17"/>
                  <p:cNvSpPr/>
                  <p:nvPr/>
                </p:nvSpPr>
                <p:spPr>
                  <a:xfrm>
                    <a:off x="2200" y="89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7" name="Google Shape;2917;p17"/>
                  <p:cNvSpPr/>
                  <p:nvPr/>
                </p:nvSpPr>
                <p:spPr>
                  <a:xfrm>
                    <a:off x="2242" y="88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8" name="Google Shape;2918;p17"/>
                  <p:cNvSpPr/>
                  <p:nvPr/>
                </p:nvSpPr>
                <p:spPr>
                  <a:xfrm>
                    <a:off x="2285" y="76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9" name="Google Shape;2919;p17"/>
                  <p:cNvSpPr/>
                  <p:nvPr/>
                </p:nvSpPr>
                <p:spPr>
                  <a:xfrm>
                    <a:off x="2275" y="82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0" name="Google Shape;2920;p17"/>
                  <p:cNvSpPr/>
                  <p:nvPr/>
                </p:nvSpPr>
                <p:spPr>
                  <a:xfrm>
                    <a:off x="2234" y="70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1" name="Google Shape;2921;p17"/>
                  <p:cNvSpPr/>
                  <p:nvPr/>
                </p:nvSpPr>
                <p:spPr>
                  <a:xfrm>
                    <a:off x="2117" y="61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2" name="Google Shape;2922;p17"/>
                  <p:cNvSpPr/>
                  <p:nvPr/>
                </p:nvSpPr>
                <p:spPr>
                  <a:xfrm>
                    <a:off x="2185" y="64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3" name="Google Shape;2923;p17"/>
                  <p:cNvSpPr/>
                  <p:nvPr/>
                </p:nvSpPr>
                <p:spPr>
                  <a:xfrm>
                    <a:off x="2074" y="63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4" name="Google Shape;2924;p17"/>
                  <p:cNvSpPr/>
                  <p:nvPr/>
                </p:nvSpPr>
                <p:spPr>
                  <a:xfrm>
                    <a:off x="2213" y="71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5" name="Google Shape;2925;p17"/>
                  <p:cNvSpPr/>
                  <p:nvPr/>
                </p:nvSpPr>
                <p:spPr>
                  <a:xfrm>
                    <a:off x="2267" y="73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6" name="Google Shape;2926;p17"/>
                  <p:cNvSpPr/>
                  <p:nvPr/>
                </p:nvSpPr>
                <p:spPr>
                  <a:xfrm>
                    <a:off x="2228" y="76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7" name="Google Shape;2927;p17"/>
                  <p:cNvSpPr/>
                  <p:nvPr/>
                </p:nvSpPr>
                <p:spPr>
                  <a:xfrm>
                    <a:off x="2107" y="76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8" name="Google Shape;2928;p17"/>
                  <p:cNvSpPr/>
                  <p:nvPr/>
                </p:nvSpPr>
                <p:spPr>
                  <a:xfrm>
                    <a:off x="2041" y="79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9" name="Google Shape;2929;p17"/>
                  <p:cNvSpPr/>
                  <p:nvPr/>
                </p:nvSpPr>
                <p:spPr>
                  <a:xfrm>
                    <a:off x="1981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0" name="Google Shape;2930;p17"/>
                  <p:cNvSpPr/>
                  <p:nvPr/>
                </p:nvSpPr>
                <p:spPr>
                  <a:xfrm>
                    <a:off x="1924" y="75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1" name="Google Shape;2931;p17"/>
                  <p:cNvSpPr/>
                  <p:nvPr/>
                </p:nvSpPr>
                <p:spPr>
                  <a:xfrm>
                    <a:off x="1943" y="81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2" name="Google Shape;2932;p17"/>
                  <p:cNvSpPr/>
                  <p:nvPr/>
                </p:nvSpPr>
                <p:spPr>
                  <a:xfrm>
                    <a:off x="2041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3" name="Google Shape;2933;p17"/>
                  <p:cNvSpPr/>
                  <p:nvPr/>
                </p:nvSpPr>
                <p:spPr>
                  <a:xfrm>
                    <a:off x="2107" y="88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4" name="Google Shape;2934;p17"/>
                  <p:cNvSpPr/>
                  <p:nvPr/>
                </p:nvSpPr>
                <p:spPr>
                  <a:xfrm>
                    <a:off x="2084" y="76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5" name="Google Shape;2935;p17"/>
                  <p:cNvSpPr/>
                  <p:nvPr/>
                </p:nvSpPr>
                <p:spPr>
                  <a:xfrm>
                    <a:off x="1981" y="69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6" name="Google Shape;2936;p17"/>
                  <p:cNvSpPr/>
                  <p:nvPr/>
                </p:nvSpPr>
                <p:spPr>
                  <a:xfrm>
                    <a:off x="2081" y="62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7" name="Google Shape;2937;p17"/>
                  <p:cNvSpPr/>
                  <p:nvPr/>
                </p:nvSpPr>
                <p:spPr>
                  <a:xfrm>
                    <a:off x="2036" y="67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8" name="Google Shape;2938;p17"/>
                  <p:cNvSpPr/>
                  <p:nvPr/>
                </p:nvSpPr>
                <p:spPr>
                  <a:xfrm>
                    <a:off x="2189" y="85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9" name="Google Shape;2939;p17"/>
                  <p:cNvSpPr/>
                  <p:nvPr/>
                </p:nvSpPr>
                <p:spPr>
                  <a:xfrm>
                    <a:off x="2008" y="74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0" name="Google Shape;2940;p17"/>
                  <p:cNvSpPr/>
                  <p:nvPr/>
                </p:nvSpPr>
                <p:spPr>
                  <a:xfrm>
                    <a:off x="2242" y="90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1" name="Google Shape;2941;p17"/>
                  <p:cNvSpPr/>
                  <p:nvPr/>
                </p:nvSpPr>
                <p:spPr>
                  <a:xfrm>
                    <a:off x="2156" y="93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2" name="Google Shape;2942;p17"/>
                  <p:cNvSpPr/>
                  <p:nvPr/>
                </p:nvSpPr>
                <p:spPr>
                  <a:xfrm>
                    <a:off x="2222" y="65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3" name="Google Shape;2943;p17"/>
                  <p:cNvSpPr/>
                  <p:nvPr/>
                </p:nvSpPr>
                <p:spPr>
                  <a:xfrm>
                    <a:off x="2242" y="69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4" name="Google Shape;2944;p17"/>
                  <p:cNvSpPr/>
                  <p:nvPr/>
                </p:nvSpPr>
                <p:spPr>
                  <a:xfrm>
                    <a:off x="2125" y="94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5" name="Google Shape;2945;p17"/>
                  <p:cNvSpPr/>
                  <p:nvPr/>
                </p:nvSpPr>
                <p:spPr>
                  <a:xfrm>
                    <a:off x="2059" y="90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6" name="Google Shape;2946;p17"/>
                  <p:cNvSpPr/>
                  <p:nvPr/>
                </p:nvSpPr>
                <p:spPr>
                  <a:xfrm>
                    <a:off x="2206" y="63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7" name="Google Shape;2947;p17"/>
                  <p:cNvSpPr/>
                  <p:nvPr/>
                </p:nvSpPr>
                <p:spPr>
                  <a:xfrm>
                    <a:off x="2225" y="86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8" name="Google Shape;2948;p17"/>
                  <p:cNvSpPr/>
                  <p:nvPr/>
                </p:nvSpPr>
                <p:spPr>
                  <a:xfrm>
                    <a:off x="1994" y="64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9" name="Google Shape;2949;p17"/>
                  <p:cNvSpPr/>
                  <p:nvPr/>
                </p:nvSpPr>
                <p:spPr>
                  <a:xfrm>
                    <a:off x="2140" y="84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0" name="Google Shape;2950;p17"/>
                  <p:cNvSpPr/>
                  <p:nvPr/>
                </p:nvSpPr>
                <p:spPr>
                  <a:xfrm>
                    <a:off x="2116" y="60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1" name="Google Shape;2951;p17"/>
                  <p:cNvSpPr/>
                  <p:nvPr/>
                </p:nvSpPr>
                <p:spPr>
                  <a:xfrm>
                    <a:off x="2021" y="92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2" name="Google Shape;2952;p17"/>
                  <p:cNvSpPr/>
                  <p:nvPr/>
                </p:nvSpPr>
                <p:spPr>
                  <a:xfrm>
                    <a:off x="2185" y="92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3" name="Google Shape;2953;p17"/>
                  <p:cNvSpPr/>
                  <p:nvPr/>
                </p:nvSpPr>
                <p:spPr>
                  <a:xfrm>
                    <a:off x="2060" y="60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4" name="Google Shape;2954;p17"/>
                  <p:cNvSpPr/>
                  <p:nvPr/>
                </p:nvSpPr>
                <p:spPr>
                  <a:xfrm>
                    <a:off x="1960" y="88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5" name="Google Shape;2955;p17"/>
                  <p:cNvSpPr/>
                  <p:nvPr/>
                </p:nvSpPr>
                <p:spPr>
                  <a:xfrm>
                    <a:off x="2174" y="61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6" name="Google Shape;2956;p17"/>
                  <p:cNvSpPr/>
                  <p:nvPr/>
                </p:nvSpPr>
                <p:spPr>
                  <a:xfrm>
                    <a:off x="2137" y="73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7" name="Google Shape;2957;p17"/>
                  <p:cNvSpPr/>
                  <p:nvPr/>
                </p:nvSpPr>
                <p:spPr>
                  <a:xfrm>
                    <a:off x="2119" y="94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8" name="Google Shape;2958;p17"/>
                  <p:cNvSpPr/>
                  <p:nvPr/>
                </p:nvSpPr>
                <p:spPr>
                  <a:xfrm>
                    <a:off x="2173" y="71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9" name="Google Shape;2959;p17"/>
                  <p:cNvSpPr/>
                  <p:nvPr/>
                </p:nvSpPr>
                <p:spPr>
                  <a:xfrm>
                    <a:off x="1934" y="70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0" name="Google Shape;2960;p17"/>
                  <p:cNvSpPr/>
                  <p:nvPr/>
                </p:nvSpPr>
                <p:spPr>
                  <a:xfrm>
                    <a:off x="2150" y="83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1" name="Google Shape;2961;p17"/>
                  <p:cNvSpPr/>
                  <p:nvPr/>
                </p:nvSpPr>
                <p:spPr>
                  <a:xfrm>
                    <a:off x="2155" y="80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2" name="Google Shape;2962;p17"/>
                  <p:cNvSpPr/>
                  <p:nvPr/>
                </p:nvSpPr>
                <p:spPr>
                  <a:xfrm>
                    <a:off x="2182" y="77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3" name="Google Shape;2963;p17"/>
                  <p:cNvSpPr/>
                  <p:nvPr/>
                </p:nvSpPr>
                <p:spPr>
                  <a:xfrm>
                    <a:off x="2072" y="87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4" name="Google Shape;2964;p17"/>
                  <p:cNvSpPr/>
                  <p:nvPr/>
                </p:nvSpPr>
                <p:spPr>
                  <a:xfrm>
                    <a:off x="2173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5" name="Google Shape;2965;p17"/>
                  <p:cNvSpPr/>
                  <p:nvPr/>
                </p:nvSpPr>
                <p:spPr>
                  <a:xfrm>
                    <a:off x="1967" y="69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6" name="Google Shape;2966;p17"/>
                  <p:cNvSpPr/>
                  <p:nvPr/>
                </p:nvSpPr>
                <p:spPr>
                  <a:xfrm>
                    <a:off x="2140" y="81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7" name="Google Shape;2967;p17"/>
                  <p:cNvSpPr/>
                  <p:nvPr/>
                </p:nvSpPr>
                <p:spPr>
                  <a:xfrm>
                    <a:off x="2179" y="73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8" name="Google Shape;2968;p17"/>
                  <p:cNvSpPr/>
                  <p:nvPr/>
                </p:nvSpPr>
                <p:spPr>
                  <a:xfrm>
                    <a:off x="1985" y="74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9" name="Google Shape;2969;p17"/>
                  <p:cNvSpPr/>
                  <p:nvPr/>
                </p:nvSpPr>
                <p:spPr>
                  <a:xfrm>
                    <a:off x="2041" y="82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0" name="Google Shape;2970;p17"/>
                  <p:cNvSpPr/>
                  <p:nvPr/>
                </p:nvSpPr>
                <p:spPr>
                  <a:xfrm>
                    <a:off x="2047" y="82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1" name="Google Shape;2971;p17"/>
                  <p:cNvSpPr/>
                  <p:nvPr/>
                </p:nvSpPr>
                <p:spPr>
                  <a:xfrm>
                    <a:off x="2027" y="79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2" name="Google Shape;2972;p17"/>
                  <p:cNvSpPr/>
                  <p:nvPr/>
                </p:nvSpPr>
                <p:spPr>
                  <a:xfrm>
                    <a:off x="2063" y="85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3" name="Google Shape;2973;p17"/>
                  <p:cNvSpPr/>
                  <p:nvPr/>
                </p:nvSpPr>
                <p:spPr>
                  <a:xfrm>
                    <a:off x="2165" y="84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4" name="Google Shape;2974;p17"/>
                  <p:cNvSpPr/>
                  <p:nvPr/>
                </p:nvSpPr>
                <p:spPr>
                  <a:xfrm>
                    <a:off x="2089" y="760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5" name="Google Shape;2975;p17"/>
                  <p:cNvSpPr/>
                  <p:nvPr/>
                </p:nvSpPr>
                <p:spPr>
                  <a:xfrm>
                    <a:off x="2137" y="71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6" name="Google Shape;2976;p17"/>
                  <p:cNvSpPr/>
                  <p:nvPr/>
                </p:nvSpPr>
                <p:spPr>
                  <a:xfrm>
                    <a:off x="2081" y="75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7" name="Google Shape;2977;p17"/>
                  <p:cNvSpPr/>
                  <p:nvPr/>
                </p:nvSpPr>
                <p:spPr>
                  <a:xfrm>
                    <a:off x="2051" y="75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8" name="Google Shape;2978;p17"/>
                  <p:cNvSpPr/>
                  <p:nvPr/>
                </p:nvSpPr>
                <p:spPr>
                  <a:xfrm>
                    <a:off x="1959" y="86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9" name="Google Shape;2979;p17"/>
                  <p:cNvSpPr/>
                  <p:nvPr/>
                </p:nvSpPr>
                <p:spPr>
                  <a:xfrm>
                    <a:off x="2095" y="862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0" name="Google Shape;2980;p17"/>
                  <p:cNvSpPr/>
                  <p:nvPr/>
                </p:nvSpPr>
                <p:spPr>
                  <a:xfrm>
                    <a:off x="2150" y="808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1" name="Google Shape;2981;p17"/>
                  <p:cNvSpPr/>
                  <p:nvPr/>
                </p:nvSpPr>
                <p:spPr>
                  <a:xfrm>
                    <a:off x="2152" y="88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2" name="Google Shape;2982;p17"/>
                  <p:cNvSpPr/>
                  <p:nvPr/>
                </p:nvSpPr>
                <p:spPr>
                  <a:xfrm>
                    <a:off x="2099" y="93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3" name="Google Shape;2983;p17"/>
                  <p:cNvSpPr/>
                  <p:nvPr/>
                </p:nvSpPr>
                <p:spPr>
                  <a:xfrm>
                    <a:off x="2095" y="66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4" name="Google Shape;2984;p17"/>
                  <p:cNvSpPr/>
                  <p:nvPr/>
                </p:nvSpPr>
                <p:spPr>
                  <a:xfrm>
                    <a:off x="2170" y="673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5" name="Google Shape;2985;p17"/>
                  <p:cNvSpPr/>
                  <p:nvPr/>
                </p:nvSpPr>
                <p:spPr>
                  <a:xfrm>
                    <a:off x="2206" y="71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6" name="Google Shape;2986;p17"/>
                  <p:cNvSpPr/>
                  <p:nvPr/>
                </p:nvSpPr>
                <p:spPr>
                  <a:xfrm>
                    <a:off x="2120" y="72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7" name="Google Shape;2987;p17"/>
                  <p:cNvSpPr/>
                  <p:nvPr/>
                </p:nvSpPr>
                <p:spPr>
                  <a:xfrm>
                    <a:off x="2105" y="77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8" name="Google Shape;2988;p17"/>
                  <p:cNvSpPr/>
                  <p:nvPr/>
                </p:nvSpPr>
                <p:spPr>
                  <a:xfrm>
                    <a:off x="2198" y="796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9" name="Google Shape;2989;p17"/>
                  <p:cNvSpPr/>
                  <p:nvPr/>
                </p:nvSpPr>
                <p:spPr>
                  <a:xfrm>
                    <a:off x="2174" y="775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0" name="Google Shape;2990;p17"/>
                  <p:cNvSpPr/>
                  <p:nvPr/>
                </p:nvSpPr>
                <p:spPr>
                  <a:xfrm>
                    <a:off x="2081" y="835"/>
                    <a:ext cx="66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1" name="Google Shape;2991;p17"/>
                  <p:cNvSpPr/>
                  <p:nvPr/>
                </p:nvSpPr>
                <p:spPr>
                  <a:xfrm>
                    <a:off x="1972" y="774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2" name="Google Shape;2992;p17"/>
                  <p:cNvSpPr/>
                  <p:nvPr/>
                </p:nvSpPr>
                <p:spPr>
                  <a:xfrm>
                    <a:off x="2019" y="869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3" name="Google Shape;2993;p17"/>
                  <p:cNvSpPr/>
                  <p:nvPr/>
                </p:nvSpPr>
                <p:spPr>
                  <a:xfrm>
                    <a:off x="1972" y="82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00FF"/>
                      </a:gs>
                      <a:gs pos="100000">
                        <a:srgbClr val="66006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4" name="Google Shape;2994;p17"/>
                  <p:cNvSpPr/>
                  <p:nvPr/>
                </p:nvSpPr>
                <p:spPr>
                  <a:xfrm>
                    <a:off x="2019" y="821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5" name="Google Shape;2995;p17"/>
                  <p:cNvSpPr/>
                  <p:nvPr/>
                </p:nvSpPr>
                <p:spPr>
                  <a:xfrm>
                    <a:off x="2067" y="917"/>
                    <a:ext cx="69" cy="68"/>
                  </a:xfrm>
                  <a:prstGeom prst="ellipse">
                    <a:avLst/>
                  </a:prstGeom>
                  <a:gradFill>
                    <a:gsLst>
                      <a:gs pos="0">
                        <a:srgbClr val="3366FF"/>
                      </a:gs>
                      <a:gs pos="100000">
                        <a:srgbClr val="0000CC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6" name="Google Shape;2996;p17"/>
                <p:cNvGrpSpPr/>
                <p:nvPr/>
              </p:nvGrpSpPr>
              <p:grpSpPr>
                <a:xfrm>
                  <a:off x="3084411" y="1309590"/>
                  <a:ext cx="1333725" cy="843336"/>
                  <a:chOff x="1684216" y="1705778"/>
                  <a:chExt cx="1333725" cy="843336"/>
                </a:xfrm>
              </p:grpSpPr>
              <p:sp>
                <p:nvSpPr>
                  <p:cNvPr id="2997" name="Google Shape;2997;p17"/>
                  <p:cNvSpPr/>
                  <p:nvPr/>
                </p:nvSpPr>
                <p:spPr>
                  <a:xfrm>
                    <a:off x="2627655" y="216285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8" name="Google Shape;2998;p17"/>
                  <p:cNvSpPr/>
                  <p:nvPr/>
                </p:nvSpPr>
                <p:spPr>
                  <a:xfrm>
                    <a:off x="2535113" y="201800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9" name="Google Shape;2999;p17"/>
                  <p:cNvSpPr/>
                  <p:nvPr/>
                </p:nvSpPr>
                <p:spPr>
                  <a:xfrm>
                    <a:off x="2720197" y="175781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0" name="Google Shape;3000;p17"/>
                  <p:cNvSpPr/>
                  <p:nvPr/>
                </p:nvSpPr>
                <p:spPr>
                  <a:xfrm>
                    <a:off x="2350029" y="1953625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1" name="Google Shape;3001;p17"/>
                  <p:cNvSpPr/>
                  <p:nvPr/>
                </p:nvSpPr>
                <p:spPr>
                  <a:xfrm>
                    <a:off x="2720197" y="2044825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2" name="Google Shape;3002;p17"/>
                  <p:cNvSpPr/>
                  <p:nvPr/>
                </p:nvSpPr>
                <p:spPr>
                  <a:xfrm>
                    <a:off x="2028673" y="2146755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3" name="Google Shape;3003;p17"/>
                  <p:cNvSpPr/>
                  <p:nvPr/>
                </p:nvSpPr>
                <p:spPr>
                  <a:xfrm>
                    <a:off x="2524067" y="228355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4" name="Google Shape;3004;p17"/>
                  <p:cNvSpPr/>
                  <p:nvPr/>
                </p:nvSpPr>
                <p:spPr>
                  <a:xfrm>
                    <a:off x="2502429" y="209310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5" name="Google Shape;3005;p17"/>
                  <p:cNvSpPr/>
                  <p:nvPr/>
                </p:nvSpPr>
                <p:spPr>
                  <a:xfrm>
                    <a:off x="2687513" y="203677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6" name="Google Shape;3006;p17"/>
                  <p:cNvSpPr/>
                  <p:nvPr/>
                </p:nvSpPr>
                <p:spPr>
                  <a:xfrm>
                    <a:off x="2535113" y="2291604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7" name="Google Shape;3007;p17"/>
                  <p:cNvSpPr/>
                  <p:nvPr/>
                </p:nvSpPr>
                <p:spPr>
                  <a:xfrm>
                    <a:off x="2594971" y="1953624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8" name="Google Shape;3008;p17"/>
                  <p:cNvSpPr/>
                  <p:nvPr/>
                </p:nvSpPr>
                <p:spPr>
                  <a:xfrm>
                    <a:off x="2780055" y="199386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9" name="Google Shape;3009;p17"/>
                  <p:cNvSpPr/>
                  <p:nvPr/>
                </p:nvSpPr>
                <p:spPr>
                  <a:xfrm>
                    <a:off x="2617509" y="180983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0" name="Google Shape;3010;p17"/>
                  <p:cNvSpPr/>
                  <p:nvPr/>
                </p:nvSpPr>
                <p:spPr>
                  <a:xfrm>
                    <a:off x="2114242" y="198849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1" name="Google Shape;3011;p17"/>
                  <p:cNvSpPr/>
                  <p:nvPr/>
                </p:nvSpPr>
                <p:spPr>
                  <a:xfrm>
                    <a:off x="2536059" y="184646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2" name="Google Shape;3012;p17"/>
                  <p:cNvSpPr/>
                  <p:nvPr/>
                </p:nvSpPr>
                <p:spPr>
                  <a:xfrm>
                    <a:off x="2061357" y="174976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3" name="Google Shape;3013;p17"/>
                  <p:cNvSpPr/>
                  <p:nvPr/>
                </p:nvSpPr>
                <p:spPr>
                  <a:xfrm>
                    <a:off x="1896474" y="188120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4" name="Google Shape;3014;p17"/>
                  <p:cNvSpPr/>
                  <p:nvPr/>
                </p:nvSpPr>
                <p:spPr>
                  <a:xfrm>
                    <a:off x="2442571" y="209310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5" name="Google Shape;3015;p17"/>
                  <p:cNvSpPr/>
                  <p:nvPr/>
                </p:nvSpPr>
                <p:spPr>
                  <a:xfrm>
                    <a:off x="2720197" y="200190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6" name="Google Shape;3016;p17"/>
                  <p:cNvSpPr/>
                  <p:nvPr/>
                </p:nvSpPr>
                <p:spPr>
                  <a:xfrm>
                    <a:off x="2687513" y="2055554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7" name="Google Shape;3017;p17"/>
                  <p:cNvSpPr/>
                  <p:nvPr/>
                </p:nvSpPr>
                <p:spPr>
                  <a:xfrm>
                    <a:off x="2442571" y="195094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8" name="Google Shape;3018;p17"/>
                  <p:cNvSpPr/>
                  <p:nvPr/>
                </p:nvSpPr>
                <p:spPr>
                  <a:xfrm>
                    <a:off x="2230313" y="222722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9" name="Google Shape;3019;p17"/>
                  <p:cNvSpPr/>
                  <p:nvPr/>
                </p:nvSpPr>
                <p:spPr>
                  <a:xfrm>
                    <a:off x="2350029" y="198044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0" name="Google Shape;3020;p17"/>
                  <p:cNvSpPr/>
                  <p:nvPr/>
                </p:nvSpPr>
                <p:spPr>
                  <a:xfrm>
                    <a:off x="2780055" y="192143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1" name="Google Shape;3021;p17"/>
                  <p:cNvSpPr/>
                  <p:nvPr/>
                </p:nvSpPr>
                <p:spPr>
                  <a:xfrm>
                    <a:off x="2257487" y="184364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2" name="Google Shape;3022;p17"/>
                  <p:cNvSpPr/>
                  <p:nvPr/>
                </p:nvSpPr>
                <p:spPr>
                  <a:xfrm>
                    <a:off x="2535113" y="2074331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3" name="Google Shape;3023;p17"/>
                  <p:cNvSpPr/>
                  <p:nvPr/>
                </p:nvSpPr>
                <p:spPr>
                  <a:xfrm>
                    <a:off x="2234212" y="170577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4" name="Google Shape;3024;p17"/>
                  <p:cNvSpPr/>
                  <p:nvPr/>
                </p:nvSpPr>
                <p:spPr>
                  <a:xfrm>
                    <a:off x="1995989" y="218162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5" name="Google Shape;3025;p17"/>
                  <p:cNvSpPr/>
                  <p:nvPr/>
                </p:nvSpPr>
                <p:spPr>
                  <a:xfrm>
                    <a:off x="2535113" y="1808775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6" name="Google Shape;3026;p17"/>
                  <p:cNvSpPr/>
                  <p:nvPr/>
                </p:nvSpPr>
                <p:spPr>
                  <a:xfrm>
                    <a:off x="2780055" y="206360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7" name="Google Shape;3027;p17"/>
                  <p:cNvSpPr/>
                  <p:nvPr/>
                </p:nvSpPr>
                <p:spPr>
                  <a:xfrm>
                    <a:off x="2780055" y="213066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8" name="Google Shape;3028;p17"/>
                  <p:cNvSpPr/>
                  <p:nvPr/>
                </p:nvSpPr>
                <p:spPr>
                  <a:xfrm>
                    <a:off x="2687513" y="188120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9" name="Google Shape;3029;p17"/>
                  <p:cNvSpPr/>
                  <p:nvPr/>
                </p:nvSpPr>
                <p:spPr>
                  <a:xfrm>
                    <a:off x="2502429" y="213602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0" name="Google Shape;3030;p17"/>
                  <p:cNvSpPr/>
                  <p:nvPr/>
                </p:nvSpPr>
                <p:spPr>
                  <a:xfrm>
                    <a:off x="2350029" y="174439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1" name="Google Shape;3031;p17"/>
                  <p:cNvSpPr/>
                  <p:nvPr/>
                </p:nvSpPr>
                <p:spPr>
                  <a:xfrm>
                    <a:off x="2669494" y="186242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2" name="Google Shape;3032;p17"/>
                  <p:cNvSpPr/>
                  <p:nvPr/>
                </p:nvSpPr>
                <p:spPr>
                  <a:xfrm>
                    <a:off x="2491383" y="236671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3" name="Google Shape;3033;p17"/>
                  <p:cNvSpPr/>
                  <p:nvPr/>
                </p:nvSpPr>
                <p:spPr>
                  <a:xfrm>
                    <a:off x="1684216" y="205823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4" name="Google Shape;3034;p17"/>
                  <p:cNvSpPr/>
                  <p:nvPr/>
                </p:nvSpPr>
                <p:spPr>
                  <a:xfrm>
                    <a:off x="2442571" y="186711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5" name="Google Shape;3035;p17"/>
                  <p:cNvSpPr/>
                  <p:nvPr/>
                </p:nvSpPr>
                <p:spPr>
                  <a:xfrm>
                    <a:off x="2594971" y="216285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6" name="Google Shape;3036;p17"/>
                  <p:cNvSpPr/>
                  <p:nvPr/>
                </p:nvSpPr>
                <p:spPr>
                  <a:xfrm>
                    <a:off x="1979861" y="1932165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7" name="Google Shape;3037;p17"/>
                  <p:cNvSpPr/>
                  <p:nvPr/>
                </p:nvSpPr>
                <p:spPr>
                  <a:xfrm>
                    <a:off x="2317345" y="211993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8" name="Google Shape;3038;p17"/>
                  <p:cNvSpPr/>
                  <p:nvPr/>
                </p:nvSpPr>
                <p:spPr>
                  <a:xfrm>
                    <a:off x="2776527" y="2257495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9" name="Google Shape;3039;p17"/>
                  <p:cNvSpPr/>
                  <p:nvPr/>
                </p:nvSpPr>
                <p:spPr>
                  <a:xfrm>
                    <a:off x="1767603" y="190802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0" name="Google Shape;3040;p17"/>
                  <p:cNvSpPr/>
                  <p:nvPr/>
                </p:nvSpPr>
                <p:spPr>
                  <a:xfrm>
                    <a:off x="2016190" y="203141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1" name="Google Shape;3041;p17"/>
                  <p:cNvSpPr/>
                  <p:nvPr/>
                </p:nvSpPr>
                <p:spPr>
                  <a:xfrm>
                    <a:off x="2687513" y="227014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2" name="Google Shape;3042;p17"/>
                  <p:cNvSpPr/>
                  <p:nvPr/>
                </p:nvSpPr>
                <p:spPr>
                  <a:xfrm>
                    <a:off x="2048874" y="200727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3" name="Google Shape;3043;p17"/>
                  <p:cNvSpPr/>
                  <p:nvPr/>
                </p:nvSpPr>
                <p:spPr>
                  <a:xfrm>
                    <a:off x="1762093" y="205823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4" name="Google Shape;3044;p17"/>
                  <p:cNvSpPr/>
                  <p:nvPr/>
                </p:nvSpPr>
                <p:spPr>
                  <a:xfrm>
                    <a:off x="2446216" y="228624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5" name="Google Shape;3045;p17"/>
                  <p:cNvSpPr/>
                  <p:nvPr/>
                </p:nvSpPr>
                <p:spPr>
                  <a:xfrm>
                    <a:off x="1903447" y="2224544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6" name="Google Shape;3046;p17"/>
                  <p:cNvSpPr/>
                  <p:nvPr/>
                </p:nvSpPr>
                <p:spPr>
                  <a:xfrm>
                    <a:off x="1961842" y="1747081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7" name="Google Shape;3047;p17"/>
                  <p:cNvSpPr/>
                  <p:nvPr/>
                </p:nvSpPr>
                <p:spPr>
                  <a:xfrm>
                    <a:off x="2039719" y="212797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8" name="Google Shape;3048;p17"/>
                  <p:cNvSpPr/>
                  <p:nvPr/>
                </p:nvSpPr>
                <p:spPr>
                  <a:xfrm>
                    <a:off x="1776758" y="221918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9" name="Google Shape;3049;p17"/>
                  <p:cNvSpPr/>
                  <p:nvPr/>
                </p:nvSpPr>
                <p:spPr>
                  <a:xfrm>
                    <a:off x="1989016" y="200459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0" name="Google Shape;3050;p17"/>
                  <p:cNvSpPr/>
                  <p:nvPr/>
                </p:nvSpPr>
                <p:spPr>
                  <a:xfrm>
                    <a:off x="1729179" y="218172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1" name="Google Shape;3051;p17"/>
                  <p:cNvSpPr/>
                  <p:nvPr/>
                </p:nvSpPr>
                <p:spPr>
                  <a:xfrm>
                    <a:off x="2391868" y="2243321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2" name="Google Shape;3052;p17"/>
                  <p:cNvSpPr/>
                  <p:nvPr/>
                </p:nvSpPr>
                <p:spPr>
                  <a:xfrm>
                    <a:off x="2409887" y="212797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3" name="Google Shape;3053;p17"/>
                  <p:cNvSpPr/>
                  <p:nvPr/>
                </p:nvSpPr>
                <p:spPr>
                  <a:xfrm>
                    <a:off x="2261132" y="212797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4" name="Google Shape;3054;p17"/>
                  <p:cNvSpPr/>
                  <p:nvPr/>
                </p:nvSpPr>
                <p:spPr>
                  <a:xfrm>
                    <a:off x="1718850" y="184197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5" name="Google Shape;3055;p17"/>
                  <p:cNvSpPr/>
                  <p:nvPr/>
                </p:nvSpPr>
                <p:spPr>
                  <a:xfrm>
                    <a:off x="1723873" y="212529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6" name="Google Shape;3056;p17"/>
                  <p:cNvSpPr/>
                  <p:nvPr/>
                </p:nvSpPr>
                <p:spPr>
                  <a:xfrm>
                    <a:off x="2039719" y="185437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7" name="Google Shape;3057;p17"/>
                  <p:cNvSpPr/>
                  <p:nvPr/>
                </p:nvSpPr>
                <p:spPr>
                  <a:xfrm>
                    <a:off x="2224735" y="184891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8" name="Google Shape;3058;p17"/>
                  <p:cNvSpPr/>
                  <p:nvPr/>
                </p:nvSpPr>
                <p:spPr>
                  <a:xfrm>
                    <a:off x="2348138" y="235061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9" name="Google Shape;3059;p17"/>
                  <p:cNvSpPr/>
                  <p:nvPr/>
                </p:nvSpPr>
                <p:spPr>
                  <a:xfrm>
                    <a:off x="2099577" y="2077014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0" name="Google Shape;3060;p17"/>
                  <p:cNvSpPr/>
                  <p:nvPr/>
                </p:nvSpPr>
                <p:spPr>
                  <a:xfrm>
                    <a:off x="2213757" y="200458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1" name="Google Shape;3061;p17"/>
                  <p:cNvSpPr/>
                  <p:nvPr/>
                </p:nvSpPr>
                <p:spPr>
                  <a:xfrm>
                    <a:off x="1977970" y="225941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2" name="Google Shape;3062;p17"/>
                  <p:cNvSpPr/>
                  <p:nvPr/>
                </p:nvSpPr>
                <p:spPr>
                  <a:xfrm>
                    <a:off x="2306299" y="227819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3" name="Google Shape;3063;p17"/>
                  <p:cNvSpPr/>
                  <p:nvPr/>
                </p:nvSpPr>
                <p:spPr>
                  <a:xfrm>
                    <a:off x="2282770" y="232628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4" name="Google Shape;3064;p17"/>
                  <p:cNvSpPr/>
                  <p:nvPr/>
                </p:nvSpPr>
                <p:spPr>
                  <a:xfrm>
                    <a:off x="2594971" y="1916071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5" name="Google Shape;3065;p17"/>
                  <p:cNvSpPr/>
                  <p:nvPr/>
                </p:nvSpPr>
                <p:spPr>
                  <a:xfrm>
                    <a:off x="2506074" y="225136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6" name="Google Shape;3066;p17"/>
                  <p:cNvSpPr/>
                  <p:nvPr/>
                </p:nvSpPr>
                <p:spPr>
                  <a:xfrm>
                    <a:off x="1994526" y="2321111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7" name="Google Shape;3067;p17"/>
                  <p:cNvSpPr/>
                  <p:nvPr/>
                </p:nvSpPr>
                <p:spPr>
                  <a:xfrm>
                    <a:off x="2467854" y="210115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8" name="Google Shape;3068;p17"/>
                  <p:cNvSpPr/>
                  <p:nvPr/>
                </p:nvSpPr>
                <p:spPr>
                  <a:xfrm>
                    <a:off x="2491383" y="218699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9" name="Google Shape;3069;p17"/>
                  <p:cNvSpPr/>
                  <p:nvPr/>
                </p:nvSpPr>
                <p:spPr>
                  <a:xfrm>
                    <a:off x="2137771" y="216285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0" name="Google Shape;3070;p17"/>
                  <p:cNvSpPr/>
                  <p:nvPr/>
                </p:nvSpPr>
                <p:spPr>
                  <a:xfrm>
                    <a:off x="1849099" y="194021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1" name="Google Shape;3071;p17"/>
                  <p:cNvSpPr/>
                  <p:nvPr/>
                </p:nvSpPr>
                <p:spPr>
                  <a:xfrm>
                    <a:off x="1887319" y="185437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2" name="Google Shape;3072;p17"/>
                  <p:cNvSpPr/>
                  <p:nvPr/>
                </p:nvSpPr>
                <p:spPr>
                  <a:xfrm>
                    <a:off x="1869300" y="1897295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3" name="Google Shape;3073;p17"/>
                  <p:cNvSpPr/>
                  <p:nvPr/>
                </p:nvSpPr>
                <p:spPr>
                  <a:xfrm>
                    <a:off x="1854635" y="219503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4" name="Google Shape;3074;p17"/>
                  <p:cNvSpPr/>
                  <p:nvPr/>
                </p:nvSpPr>
                <p:spPr>
                  <a:xfrm>
                    <a:off x="2661802" y="221649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5" name="Google Shape;3075;p17"/>
                  <p:cNvSpPr/>
                  <p:nvPr/>
                </p:nvSpPr>
                <p:spPr>
                  <a:xfrm>
                    <a:off x="1995989" y="2267464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6" name="Google Shape;3076;p17"/>
                  <p:cNvSpPr/>
                  <p:nvPr/>
                </p:nvSpPr>
                <p:spPr>
                  <a:xfrm>
                    <a:off x="2190228" y="211993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7" name="Google Shape;3077;p17"/>
                  <p:cNvSpPr/>
                  <p:nvPr/>
                </p:nvSpPr>
                <p:spPr>
                  <a:xfrm>
                    <a:off x="2141416" y="196971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8" name="Google Shape;3078;p17"/>
                  <p:cNvSpPr/>
                  <p:nvPr/>
                </p:nvSpPr>
                <p:spPr>
                  <a:xfrm>
                    <a:off x="2224803" y="2133344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9" name="Google Shape;3079;p17"/>
                  <p:cNvSpPr/>
                  <p:nvPr/>
                </p:nvSpPr>
                <p:spPr>
                  <a:xfrm>
                    <a:off x="2756526" y="179804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0" name="Google Shape;3080;p17"/>
                  <p:cNvSpPr/>
                  <p:nvPr/>
                </p:nvSpPr>
                <p:spPr>
                  <a:xfrm>
                    <a:off x="2502429" y="192411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1" name="Google Shape;3081;p17"/>
                  <p:cNvSpPr/>
                  <p:nvPr/>
                </p:nvSpPr>
                <p:spPr>
                  <a:xfrm>
                    <a:off x="2010654" y="203677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2" name="Google Shape;3082;p17"/>
                  <p:cNvSpPr/>
                  <p:nvPr/>
                </p:nvSpPr>
                <p:spPr>
                  <a:xfrm>
                    <a:off x="2190228" y="229428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3" name="Google Shape;3083;p17"/>
                  <p:cNvSpPr/>
                  <p:nvPr/>
                </p:nvSpPr>
                <p:spPr>
                  <a:xfrm>
                    <a:off x="1854635" y="216553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4" name="Google Shape;3084;p17"/>
                  <p:cNvSpPr/>
                  <p:nvPr/>
                </p:nvSpPr>
                <p:spPr>
                  <a:xfrm>
                    <a:off x="2072403" y="220040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5" name="Google Shape;3085;p17"/>
                  <p:cNvSpPr/>
                  <p:nvPr/>
                </p:nvSpPr>
                <p:spPr>
                  <a:xfrm>
                    <a:off x="1872628" y="225251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6" name="Google Shape;3086;p17"/>
                  <p:cNvSpPr/>
                  <p:nvPr/>
                </p:nvSpPr>
                <p:spPr>
                  <a:xfrm>
                    <a:off x="2585723" y="192895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7" name="Google Shape;3087;p17"/>
                  <p:cNvSpPr/>
                  <p:nvPr/>
                </p:nvSpPr>
                <p:spPr>
                  <a:xfrm>
                    <a:off x="2282770" y="2237956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8" name="Google Shape;3088;p17"/>
                  <p:cNvSpPr/>
                  <p:nvPr/>
                </p:nvSpPr>
                <p:spPr>
                  <a:xfrm>
                    <a:off x="2266642" y="209310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9" name="Google Shape;3089;p17"/>
                  <p:cNvSpPr/>
                  <p:nvPr/>
                </p:nvSpPr>
                <p:spPr>
                  <a:xfrm>
                    <a:off x="2299326" y="205823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0" name="Google Shape;3090;p17"/>
                  <p:cNvSpPr/>
                  <p:nvPr/>
                </p:nvSpPr>
                <p:spPr>
                  <a:xfrm>
                    <a:off x="2756526" y="211993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1" name="Google Shape;3091;p17"/>
                  <p:cNvSpPr/>
                  <p:nvPr/>
                </p:nvSpPr>
                <p:spPr>
                  <a:xfrm>
                    <a:off x="2696054" y="1930014"/>
                    <a:ext cx="141409" cy="128363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2" name="Google Shape;3092;p17"/>
                  <p:cNvSpPr/>
                  <p:nvPr/>
                </p:nvSpPr>
                <p:spPr>
                  <a:xfrm>
                    <a:off x="2484410" y="191338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3" name="Google Shape;3093;p17"/>
                  <p:cNvSpPr/>
                  <p:nvPr/>
                </p:nvSpPr>
                <p:spPr>
                  <a:xfrm>
                    <a:off x="2099577" y="186242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4" name="Google Shape;3094;p17"/>
                  <p:cNvSpPr/>
                  <p:nvPr/>
                </p:nvSpPr>
                <p:spPr>
                  <a:xfrm>
                    <a:off x="2437061" y="188120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5" name="Google Shape;3095;p17"/>
                  <p:cNvSpPr/>
                  <p:nvPr/>
                </p:nvSpPr>
                <p:spPr>
                  <a:xfrm>
                    <a:off x="2344519" y="217357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6" name="Google Shape;3096;p17"/>
                  <p:cNvSpPr/>
                  <p:nvPr/>
                </p:nvSpPr>
                <p:spPr>
                  <a:xfrm>
                    <a:off x="2514217" y="1750769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7" name="Google Shape;3097;p17"/>
                  <p:cNvSpPr/>
                  <p:nvPr/>
                </p:nvSpPr>
                <p:spPr>
                  <a:xfrm>
                    <a:off x="2398841" y="1948260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8" name="Google Shape;3098;p17"/>
                  <p:cNvSpPr/>
                  <p:nvPr/>
                </p:nvSpPr>
                <p:spPr>
                  <a:xfrm>
                    <a:off x="2322855" y="2254051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9" name="Google Shape;3099;p17"/>
                  <p:cNvSpPr/>
                  <p:nvPr/>
                </p:nvSpPr>
                <p:spPr>
                  <a:xfrm>
                    <a:off x="2358455" y="200861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0" name="Google Shape;3100;p17"/>
                  <p:cNvSpPr/>
                  <p:nvPr/>
                </p:nvSpPr>
                <p:spPr>
                  <a:xfrm>
                    <a:off x="2532358" y="2333461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1" name="Google Shape;3101;p17"/>
                  <p:cNvSpPr/>
                  <p:nvPr/>
                </p:nvSpPr>
                <p:spPr>
                  <a:xfrm>
                    <a:off x="2146926" y="220040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2" name="Google Shape;3102;p17"/>
                  <p:cNvSpPr/>
                  <p:nvPr/>
                </p:nvSpPr>
                <p:spPr>
                  <a:xfrm>
                    <a:off x="2832857" y="1985285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3" name="Google Shape;3103;p17"/>
                  <p:cNvSpPr/>
                  <p:nvPr/>
                </p:nvSpPr>
                <p:spPr>
                  <a:xfrm>
                    <a:off x="1979861" y="2119932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4" name="Google Shape;3104;p17"/>
                  <p:cNvSpPr/>
                  <p:nvPr/>
                </p:nvSpPr>
                <p:spPr>
                  <a:xfrm>
                    <a:off x="2239040" y="1993468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5" name="Google Shape;3105;p17"/>
                  <p:cNvSpPr/>
                  <p:nvPr/>
                </p:nvSpPr>
                <p:spPr>
                  <a:xfrm>
                    <a:off x="1860145" y="2052873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00CC00"/>
                      </a:gs>
                      <a:gs pos="100000">
                        <a:srgbClr val="006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6" name="Google Shape;3106;p17"/>
                  <p:cNvSpPr/>
                  <p:nvPr/>
                </p:nvSpPr>
                <p:spPr>
                  <a:xfrm>
                    <a:off x="2542805" y="2017907"/>
                    <a:ext cx="185084" cy="18240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Arial"/>
                      <a:buNone/>
                    </a:pPr>
                    <a:endParaRPr sz="2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107" name="Google Shape;3107;p17"/>
              <p:cNvSpPr txBox="1"/>
              <p:nvPr/>
            </p:nvSpPr>
            <p:spPr>
              <a:xfrm>
                <a:off x="1438166" y="2205913"/>
                <a:ext cx="1128659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Calibri"/>
                  <a:buNone/>
                </a:pPr>
                <a:r>
                  <a:rPr lang="en-US" sz="2200" baseline="30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48</a:t>
                </a:r>
                <a:r>
                  <a:rPr lang="en-US" sz="2200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</a:t>
                </a:r>
                <a:r>
                  <a:rPr lang="en-US" sz="2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</a:t>
                </a:r>
                <a:r>
                  <a:rPr lang="en-US" sz="2200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</a:t>
                </a:r>
                <a:endParaRPr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8" name="Google Shape;3108;p17"/>
              <p:cNvSpPr txBox="1"/>
              <p:nvPr/>
            </p:nvSpPr>
            <p:spPr>
              <a:xfrm>
                <a:off x="3044916" y="2256413"/>
                <a:ext cx="1855927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Calibri"/>
                  <a:buNone/>
                </a:pPr>
                <a:r>
                  <a:rPr lang="en-US" sz="2200" baseline="30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209</a:t>
                </a:r>
                <a:r>
                  <a:rPr lang="en-US" sz="2200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83</a:t>
                </a:r>
                <a:r>
                  <a:rPr lang="en-US" sz="2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</a:t>
                </a:r>
                <a:r>
                  <a:rPr lang="en-US" sz="2200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126</a:t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17"/>
              <p:cNvSpPr txBox="1"/>
              <p:nvPr/>
            </p:nvSpPr>
            <p:spPr>
              <a:xfrm>
                <a:off x="5304734" y="2421356"/>
                <a:ext cx="1788562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200"/>
                  <a:buFont typeface="Calibri"/>
                  <a:buNone/>
                </a:pPr>
                <a:r>
                  <a:rPr lang="en-US" sz="2200" baseline="30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257</a:t>
                </a:r>
                <a:r>
                  <a:rPr lang="en-US" sz="2200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103</a:t>
                </a:r>
                <a:r>
                  <a:rPr lang="en-US" sz="2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Lr</a:t>
                </a:r>
                <a:r>
                  <a:rPr lang="en-US" sz="2200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154</a:t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10" name="Google Shape;3110;p17"/>
            <p:cNvSpPr txBox="1"/>
            <p:nvPr/>
          </p:nvSpPr>
          <p:spPr>
            <a:xfrm>
              <a:off x="245605" y="875816"/>
              <a:ext cx="58144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1. Produce Superheavy Elements in Nuclear Reactions</a:t>
              </a:r>
              <a:endParaRPr/>
            </a:p>
          </p:txBody>
        </p:sp>
      </p:grpSp>
      <p:sp>
        <p:nvSpPr>
          <p:cNvPr id="3111" name="Google Shape;3111;p17"/>
          <p:cNvSpPr/>
          <p:nvPr/>
        </p:nvSpPr>
        <p:spPr>
          <a:xfrm>
            <a:off x="6614401" y="1060482"/>
            <a:ext cx="5318753" cy="200328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12" name="Google Shape;3112;p17"/>
          <p:cNvGrpSpPr/>
          <p:nvPr/>
        </p:nvGrpSpPr>
        <p:grpSpPr>
          <a:xfrm>
            <a:off x="6950287" y="898726"/>
            <a:ext cx="4596130" cy="2684636"/>
            <a:chOff x="6950287" y="898726"/>
            <a:chExt cx="4596130" cy="2684636"/>
          </a:xfrm>
        </p:grpSpPr>
        <p:sp>
          <p:nvSpPr>
            <p:cNvPr id="3113" name="Google Shape;3113;p17"/>
            <p:cNvSpPr txBox="1"/>
            <p:nvPr/>
          </p:nvSpPr>
          <p:spPr>
            <a:xfrm>
              <a:off x="6950287" y="898726"/>
              <a:ext cx="459613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2. Separate Superheavy Element from junk</a:t>
              </a:r>
              <a:endParaRPr/>
            </a:p>
          </p:txBody>
        </p:sp>
        <p:grpSp>
          <p:nvGrpSpPr>
            <p:cNvPr id="3114" name="Google Shape;3114;p17"/>
            <p:cNvGrpSpPr/>
            <p:nvPr/>
          </p:nvGrpSpPr>
          <p:grpSpPr>
            <a:xfrm>
              <a:off x="7184349" y="1303517"/>
              <a:ext cx="4223792" cy="2279845"/>
              <a:chOff x="2028318" y="801278"/>
              <a:chExt cx="8196332" cy="4592758"/>
            </a:xfrm>
          </p:grpSpPr>
          <p:pic>
            <p:nvPicPr>
              <p:cNvPr id="3115" name="Google Shape;3115;p17"/>
              <p:cNvPicPr preferRelativeResize="0"/>
              <p:nvPr/>
            </p:nvPicPr>
            <p:blipFill rotWithShape="1">
              <a:blip r:embed="rId3">
                <a:alphaModFix/>
              </a:blip>
              <a:srcRect t="1727"/>
              <a:stretch/>
            </p:blipFill>
            <p:spPr>
              <a:xfrm>
                <a:off x="2028318" y="801278"/>
                <a:ext cx="7006158" cy="459275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116" name="Google Shape;3116;p17"/>
              <p:cNvGrpSpPr/>
              <p:nvPr/>
            </p:nvGrpSpPr>
            <p:grpSpPr>
              <a:xfrm>
                <a:off x="8704106" y="1203138"/>
                <a:ext cx="1520544" cy="1556266"/>
                <a:chOff x="6940772" y="1363385"/>
                <a:chExt cx="2565178" cy="2625444"/>
              </a:xfrm>
            </p:grpSpPr>
            <p:grpSp>
              <p:nvGrpSpPr>
                <p:cNvPr id="3117" name="Google Shape;3117;p17"/>
                <p:cNvGrpSpPr/>
                <p:nvPr/>
              </p:nvGrpSpPr>
              <p:grpSpPr>
                <a:xfrm rot="-5400000">
                  <a:off x="6238068" y="2066089"/>
                  <a:ext cx="2067868" cy="662460"/>
                  <a:chOff x="7476182" y="3256519"/>
                  <a:chExt cx="2067868" cy="662460"/>
                </a:xfrm>
              </p:grpSpPr>
              <p:sp>
                <p:nvSpPr>
                  <p:cNvPr id="3118" name="Google Shape;3118;p17"/>
                  <p:cNvSpPr/>
                  <p:nvPr/>
                </p:nvSpPr>
                <p:spPr>
                  <a:xfrm rot="-5400000">
                    <a:off x="8680536" y="3055465"/>
                    <a:ext cx="662460" cy="1064568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9" name="Google Shape;3119;p17"/>
                  <p:cNvSpPr/>
                  <p:nvPr/>
                </p:nvSpPr>
                <p:spPr>
                  <a:xfrm rot="-5400000">
                    <a:off x="8079093" y="3201429"/>
                    <a:ext cx="135409" cy="78105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A5A5A5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0" name="Google Shape;3120;p17"/>
                  <p:cNvSpPr/>
                  <p:nvPr/>
                </p:nvSpPr>
                <p:spPr>
                  <a:xfrm rot="-5400000">
                    <a:off x="7722802" y="3053320"/>
                    <a:ext cx="287809" cy="78105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A5A5A5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1" name="Google Shape;3121;p17"/>
                  <p:cNvSpPr/>
                  <p:nvPr/>
                </p:nvSpPr>
                <p:spPr>
                  <a:xfrm rot="-5400000">
                    <a:off x="7722803" y="3341129"/>
                    <a:ext cx="287809" cy="78105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A5A5A5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2" name="Google Shape;3122;p17"/>
                  <p:cNvSpPr/>
                  <p:nvPr/>
                </p:nvSpPr>
                <p:spPr>
                  <a:xfrm rot="-5400000">
                    <a:off x="7780641" y="3061814"/>
                    <a:ext cx="287809" cy="78105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A5A5A5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3" name="Google Shape;3123;p17"/>
                  <p:cNvSpPr/>
                  <p:nvPr/>
                </p:nvSpPr>
                <p:spPr>
                  <a:xfrm rot="-5400000">
                    <a:off x="7780642" y="3349623"/>
                    <a:ext cx="287809" cy="78105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A5A5A5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24" name="Google Shape;3124;p17"/>
                <p:cNvGrpSpPr/>
                <p:nvPr/>
              </p:nvGrpSpPr>
              <p:grpSpPr>
                <a:xfrm>
                  <a:off x="7438082" y="3326369"/>
                  <a:ext cx="2067868" cy="662460"/>
                  <a:chOff x="7476182" y="3256519"/>
                  <a:chExt cx="2067868" cy="662460"/>
                </a:xfrm>
              </p:grpSpPr>
              <p:sp>
                <p:nvSpPr>
                  <p:cNvPr id="3125" name="Google Shape;3125;p17"/>
                  <p:cNvSpPr/>
                  <p:nvPr/>
                </p:nvSpPr>
                <p:spPr>
                  <a:xfrm rot="-5400000">
                    <a:off x="8680536" y="3055465"/>
                    <a:ext cx="662460" cy="1064568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chemeClr val="accent1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6" name="Google Shape;3126;p17"/>
                  <p:cNvSpPr/>
                  <p:nvPr/>
                </p:nvSpPr>
                <p:spPr>
                  <a:xfrm rot="-5400000">
                    <a:off x="8079093" y="3201429"/>
                    <a:ext cx="135409" cy="78105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A5A5A5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7" name="Google Shape;3127;p17"/>
                  <p:cNvSpPr/>
                  <p:nvPr/>
                </p:nvSpPr>
                <p:spPr>
                  <a:xfrm rot="-5400000">
                    <a:off x="7722802" y="3053320"/>
                    <a:ext cx="287809" cy="78105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A5A5A5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8" name="Google Shape;3128;p17"/>
                  <p:cNvSpPr/>
                  <p:nvPr/>
                </p:nvSpPr>
                <p:spPr>
                  <a:xfrm rot="-5400000">
                    <a:off x="7722803" y="3341129"/>
                    <a:ext cx="287809" cy="78105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A5A5A5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9" name="Google Shape;3129;p17"/>
                  <p:cNvSpPr/>
                  <p:nvPr/>
                </p:nvSpPr>
                <p:spPr>
                  <a:xfrm rot="-5400000">
                    <a:off x="7780641" y="3061814"/>
                    <a:ext cx="287809" cy="78105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A5A5A5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0" name="Google Shape;3130;p17"/>
                  <p:cNvSpPr/>
                  <p:nvPr/>
                </p:nvSpPr>
                <p:spPr>
                  <a:xfrm rot="-5400000">
                    <a:off x="7780642" y="3349623"/>
                    <a:ext cx="287809" cy="781050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A5A5A5"/>
                  </a:solidFill>
                  <a:ln w="127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2400"/>
                      <a:buFont typeface="Calibri"/>
                      <a:buNone/>
                    </a:pPr>
                    <a:endParaRPr sz="2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31" name="Google Shape;3131;p17"/>
                <p:cNvSpPr/>
                <p:nvPr/>
              </p:nvSpPr>
              <p:spPr>
                <a:xfrm rot="5400000">
                  <a:off x="7040509" y="3380316"/>
                  <a:ext cx="448379" cy="448364"/>
                </a:xfrm>
                <a:prstGeom prst="halfFrame">
                  <a:avLst>
                    <a:gd name="adj1" fmla="val 15866"/>
                    <a:gd name="adj2" fmla="val 14522"/>
                  </a:avLst>
                </a:prstGeom>
                <a:solidFill>
                  <a:srgbClr val="FF66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Calibri"/>
                    <a:buNone/>
                  </a:pPr>
                  <a:endParaRPr sz="2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132" name="Google Shape;3132;p17"/>
          <p:cNvSpPr/>
          <p:nvPr/>
        </p:nvSpPr>
        <p:spPr>
          <a:xfrm>
            <a:off x="223399" y="2443439"/>
            <a:ext cx="5318753" cy="200328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3" name="Google Shape;3133;p17"/>
          <p:cNvGrpSpPr/>
          <p:nvPr/>
        </p:nvGrpSpPr>
        <p:grpSpPr>
          <a:xfrm>
            <a:off x="240740" y="2795573"/>
            <a:ext cx="5470947" cy="3458922"/>
            <a:chOff x="240740" y="2795573"/>
            <a:chExt cx="5470947" cy="3458922"/>
          </a:xfrm>
        </p:grpSpPr>
        <p:pic>
          <p:nvPicPr>
            <p:cNvPr id="3134" name="Google Shape;3134;p17"/>
            <p:cNvPicPr preferRelativeResize="0"/>
            <p:nvPr/>
          </p:nvPicPr>
          <p:blipFill rotWithShape="1">
            <a:blip r:embed="rId4">
              <a:alphaModFix/>
            </a:blip>
            <a:srcRect l="736" t="725" r="368"/>
            <a:stretch/>
          </p:blipFill>
          <p:spPr>
            <a:xfrm>
              <a:off x="340403" y="3265425"/>
              <a:ext cx="4420712" cy="29890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5" name="Google Shape;3135;p17"/>
            <p:cNvSpPr txBox="1"/>
            <p:nvPr/>
          </p:nvSpPr>
          <p:spPr>
            <a:xfrm>
              <a:off x="240740" y="2795573"/>
              <a:ext cx="547094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3. Perform Chemistry Quickly: one atom-at-a-time</a:t>
              </a:r>
              <a:endParaRPr dirty="0"/>
            </a:p>
          </p:txBody>
        </p:sp>
      </p:grpSp>
      <p:grpSp>
        <p:nvGrpSpPr>
          <p:cNvPr id="3136" name="Google Shape;3136;p17"/>
          <p:cNvGrpSpPr/>
          <p:nvPr/>
        </p:nvGrpSpPr>
        <p:grpSpPr>
          <a:xfrm>
            <a:off x="5872025" y="3709423"/>
            <a:ext cx="4993675" cy="2382263"/>
            <a:chOff x="5872025" y="3709423"/>
            <a:chExt cx="4993675" cy="2382263"/>
          </a:xfrm>
        </p:grpSpPr>
        <p:grpSp>
          <p:nvGrpSpPr>
            <p:cNvPr id="3137" name="Google Shape;3137;p17"/>
            <p:cNvGrpSpPr/>
            <p:nvPr/>
          </p:nvGrpSpPr>
          <p:grpSpPr>
            <a:xfrm>
              <a:off x="5872025" y="3709423"/>
              <a:ext cx="4993675" cy="2199090"/>
              <a:chOff x="5872025" y="3709423"/>
              <a:chExt cx="4993675" cy="2199090"/>
            </a:xfrm>
          </p:grpSpPr>
          <p:sp>
            <p:nvSpPr>
              <p:cNvPr id="3138" name="Google Shape;3138;p17"/>
              <p:cNvSpPr txBox="1"/>
              <p:nvPr/>
            </p:nvSpPr>
            <p:spPr>
              <a:xfrm>
                <a:off x="5872025" y="3709423"/>
                <a:ext cx="499367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rPr>
                  <a:t>4. Detect Radiation from Superheavy Elements</a:t>
                </a:r>
                <a:endParaRPr/>
              </a:p>
            </p:txBody>
          </p:sp>
          <p:pic>
            <p:nvPicPr>
              <p:cNvPr id="3139" name="Google Shape;3139;p1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111392" y="4295681"/>
                <a:ext cx="1543640" cy="16128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140" name="Google Shape;3140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96000" y="4157190"/>
              <a:ext cx="2844847" cy="1934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41" name="Google Shape;3141;p17"/>
          <p:cNvSpPr txBox="1"/>
          <p:nvPr/>
        </p:nvSpPr>
        <p:spPr>
          <a:xfrm>
            <a:off x="5836549" y="6241856"/>
            <a:ext cx="60966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 date no study can directly identify produced molecules!</a:t>
            </a:r>
            <a:endParaRPr/>
          </a:p>
        </p:txBody>
      </p:sp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E966FE16-94AE-FBDB-8A1E-9A81A7F33BC1}"/>
              </a:ext>
            </a:extLst>
          </p:cNvPr>
          <p:cNvSpPr txBox="1">
            <a:spLocks/>
          </p:cNvSpPr>
          <p:nvPr/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Atom-at-a-time Chemistry | From Actinides to Superheavies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6" name="Google Shape;3146;p18"/>
          <p:cNvSpPr txBox="1"/>
          <p:nvPr/>
        </p:nvSpPr>
        <p:spPr>
          <a:xfrm>
            <a:off x="472018" y="13335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Superheavy Elements @ Berkeley Lab</a:t>
            </a:r>
            <a:endParaRPr/>
          </a:p>
        </p:txBody>
      </p:sp>
      <p:sp>
        <p:nvSpPr>
          <p:cNvPr id="3147" name="Google Shape;3147;p18"/>
          <p:cNvSpPr txBox="1"/>
          <p:nvPr/>
        </p:nvSpPr>
        <p:spPr>
          <a:xfrm>
            <a:off x="1646261" y="2284799"/>
            <a:ext cx="27526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 Discovery</a:t>
            </a:r>
            <a:endParaRPr/>
          </a:p>
        </p:txBody>
      </p:sp>
      <p:grpSp>
        <p:nvGrpSpPr>
          <p:cNvPr id="3148" name="Google Shape;3148;p18"/>
          <p:cNvGrpSpPr/>
          <p:nvPr/>
        </p:nvGrpSpPr>
        <p:grpSpPr>
          <a:xfrm>
            <a:off x="670560" y="2769632"/>
            <a:ext cx="4714240" cy="2946400"/>
            <a:chOff x="670560" y="2769632"/>
            <a:chExt cx="4714240" cy="2946400"/>
          </a:xfrm>
        </p:grpSpPr>
        <p:pic>
          <p:nvPicPr>
            <p:cNvPr id="3149" name="Google Shape;3149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0560" y="2769632"/>
              <a:ext cx="4714240" cy="2946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0" name="Google Shape;3150;p18"/>
            <p:cNvSpPr/>
            <p:nvPr/>
          </p:nvSpPr>
          <p:spPr>
            <a:xfrm>
              <a:off x="4610100" y="4152900"/>
              <a:ext cx="203200" cy="279400"/>
            </a:xfrm>
            <a:prstGeom prst="round2Diag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FEFBF0">
                    <a:alpha val="0"/>
                  </a:srgbClr>
                </a:gs>
                <a:gs pos="100000">
                  <a:srgbClr val="FFDC82"/>
                </a:gs>
              </a:gsLst>
              <a:lin ang="5400000" scaled="0"/>
            </a:gradFill>
            <a:ln w="9525" cap="flat" cmpd="sng">
              <a:solidFill>
                <a:srgbClr val="00758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18"/>
            <p:cNvSpPr/>
            <p:nvPr/>
          </p:nvSpPr>
          <p:spPr>
            <a:xfrm>
              <a:off x="2335530" y="3898900"/>
              <a:ext cx="203200" cy="279400"/>
            </a:xfrm>
            <a:prstGeom prst="round2Diag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FEFBF0">
                    <a:alpha val="0"/>
                  </a:srgbClr>
                </a:gs>
                <a:gs pos="100000">
                  <a:srgbClr val="FFDC82"/>
                </a:gs>
              </a:gsLst>
              <a:lin ang="5400000" scaled="0"/>
            </a:gradFill>
            <a:ln w="9525" cap="flat" cmpd="sng">
              <a:solidFill>
                <a:srgbClr val="00758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18"/>
            <p:cNvSpPr/>
            <p:nvPr/>
          </p:nvSpPr>
          <p:spPr>
            <a:xfrm>
              <a:off x="1689100" y="4432300"/>
              <a:ext cx="646430" cy="279400"/>
            </a:xfrm>
            <a:prstGeom prst="round2Diag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FEFBF0">
                    <a:alpha val="0"/>
                  </a:srgbClr>
                </a:gs>
                <a:gs pos="100000">
                  <a:srgbClr val="FFDC82"/>
                </a:gs>
              </a:gsLst>
              <a:lin ang="5400000" scaled="0"/>
            </a:gradFill>
            <a:ln w="9525" cap="flat" cmpd="sng">
              <a:solidFill>
                <a:srgbClr val="00758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18"/>
            <p:cNvSpPr/>
            <p:nvPr/>
          </p:nvSpPr>
          <p:spPr>
            <a:xfrm>
              <a:off x="2348194" y="5307568"/>
              <a:ext cx="2465105" cy="254000"/>
            </a:xfrm>
            <a:prstGeom prst="round2Diag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FEFBF0">
                    <a:alpha val="0"/>
                  </a:srgbClr>
                </a:gs>
                <a:gs pos="100000">
                  <a:srgbClr val="FFDC82"/>
                </a:gs>
              </a:gsLst>
              <a:lin ang="5400000" scaled="0"/>
            </a:gradFill>
            <a:ln w="9525" cap="flat" cmpd="sng">
              <a:solidFill>
                <a:srgbClr val="00758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54" name="Google Shape;3154;p18"/>
          <p:cNvSpPr/>
          <p:nvPr/>
        </p:nvSpPr>
        <p:spPr>
          <a:xfrm>
            <a:off x="660400" y="1981200"/>
            <a:ext cx="4724400" cy="4394200"/>
          </a:xfrm>
          <a:prstGeom prst="frame">
            <a:avLst>
              <a:gd name="adj1" fmla="val 4969"/>
            </a:avLst>
          </a:prstGeom>
          <a:gradFill>
            <a:gsLst>
              <a:gs pos="0">
                <a:srgbClr val="008694"/>
              </a:gs>
              <a:gs pos="100000">
                <a:srgbClr val="A3D7E2"/>
              </a:gs>
            </a:gsLst>
            <a:lin ang="16200000" scaled="0"/>
          </a:gradFill>
          <a:ln w="9525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5" name="Google Shape;3155;p18"/>
          <p:cNvSpPr txBox="1"/>
          <p:nvPr/>
        </p:nvSpPr>
        <p:spPr>
          <a:xfrm>
            <a:off x="1422400" y="5678215"/>
            <a:ext cx="3523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Elements Discovered</a:t>
            </a:r>
            <a:endParaRPr/>
          </a:p>
        </p:txBody>
      </p:sp>
      <p:sp>
        <p:nvSpPr>
          <p:cNvPr id="3156" name="Google Shape;3156;p18"/>
          <p:cNvSpPr/>
          <p:nvPr/>
        </p:nvSpPr>
        <p:spPr>
          <a:xfrm>
            <a:off x="1219200" y="4636158"/>
            <a:ext cx="203200" cy="279400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FEFBF0">
                  <a:alpha val="0"/>
                </a:srgbClr>
              </a:gs>
              <a:gs pos="100000">
                <a:srgbClr val="FFDC82"/>
              </a:gs>
            </a:gsLst>
            <a:lin ang="5400000" scaled="0"/>
          </a:gradFill>
          <a:ln w="9525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57" name="Google Shape;3157;p18"/>
          <p:cNvGrpSpPr/>
          <p:nvPr/>
        </p:nvGrpSpPr>
        <p:grpSpPr>
          <a:xfrm>
            <a:off x="6248400" y="1981200"/>
            <a:ext cx="4724400" cy="4394200"/>
            <a:chOff x="5600700" y="1981200"/>
            <a:chExt cx="4724400" cy="4394200"/>
          </a:xfrm>
        </p:grpSpPr>
        <p:grpSp>
          <p:nvGrpSpPr>
            <p:cNvPr id="3158" name="Google Shape;3158;p18"/>
            <p:cNvGrpSpPr/>
            <p:nvPr/>
          </p:nvGrpSpPr>
          <p:grpSpPr>
            <a:xfrm>
              <a:off x="5600700" y="1981200"/>
              <a:ext cx="4724400" cy="4394200"/>
              <a:chOff x="5600700" y="1981200"/>
              <a:chExt cx="4724400" cy="4394200"/>
            </a:xfrm>
          </p:grpSpPr>
          <p:sp>
            <p:nvSpPr>
              <p:cNvPr id="3159" name="Google Shape;3159;p18"/>
              <p:cNvSpPr/>
              <p:nvPr/>
            </p:nvSpPr>
            <p:spPr>
              <a:xfrm>
                <a:off x="5600700" y="1981200"/>
                <a:ext cx="4724400" cy="4394200"/>
              </a:xfrm>
              <a:prstGeom prst="frame">
                <a:avLst>
                  <a:gd name="adj1" fmla="val 4969"/>
                </a:avLst>
              </a:prstGeom>
              <a:gradFill>
                <a:gsLst>
                  <a:gs pos="0">
                    <a:srgbClr val="008694"/>
                  </a:gs>
                  <a:gs pos="100000">
                    <a:srgbClr val="A3D7E2"/>
                  </a:gs>
                </a:gsLst>
                <a:lin ang="16200000" scaled="0"/>
              </a:gradFill>
              <a:ln w="9525" cap="flat" cmpd="sng">
                <a:solidFill>
                  <a:srgbClr val="00758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18"/>
              <p:cNvSpPr/>
              <p:nvPr/>
            </p:nvSpPr>
            <p:spPr>
              <a:xfrm>
                <a:off x="6269167" y="2284798"/>
                <a:ext cx="338746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Fundamental Research</a:t>
                </a:r>
                <a:endParaRPr/>
              </a:p>
            </p:txBody>
          </p:sp>
        </p:grpSp>
        <p:pic>
          <p:nvPicPr>
            <p:cNvPr id="3161" name="Google Shape;3161;p18" descr="https://lh7-us.googleusercontent.com/Nbctc_R4fvxv0bygROYcj_2HZUlmqYN-R_I9w7z7FRczqSjlvVR2b86bkywb-hFI2iAUjp97Ag4doNLAWsH0IWWn7liqUNiV02iRakLA37RIuRGHWoI8xa9Kh1ojZY-MmXXks2FRSPo9g6bk-_PJtAOP8A=s20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11092" y="2863516"/>
              <a:ext cx="2852516" cy="285251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2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2713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327" name="Google Shape;1327;p2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328" name="Google Shape;1328;p2"/>
          <p:cNvSpPr txBox="1"/>
          <p:nvPr/>
        </p:nvSpPr>
        <p:spPr>
          <a:xfrm>
            <a:off x="-255493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Periodic Table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2"/>
          <p:cNvSpPr/>
          <p:nvPr/>
        </p:nvSpPr>
        <p:spPr>
          <a:xfrm>
            <a:off x="2170207" y="3889014"/>
            <a:ext cx="9766300" cy="825500"/>
          </a:xfrm>
          <a:prstGeom prst="frame">
            <a:avLst>
              <a:gd name="adj1" fmla="val 125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2"/>
          <p:cNvSpPr txBox="1"/>
          <p:nvPr/>
        </p:nvSpPr>
        <p:spPr>
          <a:xfrm>
            <a:off x="64440" y="4749078"/>
            <a:ext cx="15424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Superheavy Elements</a:t>
            </a:r>
            <a:endParaRPr/>
          </a:p>
        </p:txBody>
      </p:sp>
      <p:sp>
        <p:nvSpPr>
          <p:cNvPr id="1331" name="Google Shape;1331;p2"/>
          <p:cNvSpPr/>
          <p:nvPr/>
        </p:nvSpPr>
        <p:spPr>
          <a:xfrm rot="-1331754">
            <a:off x="1553310" y="4629442"/>
            <a:ext cx="559200" cy="3693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2"/>
          <p:cNvSpPr/>
          <p:nvPr/>
        </p:nvSpPr>
        <p:spPr>
          <a:xfrm>
            <a:off x="1895115" y="5515583"/>
            <a:ext cx="9632162" cy="694716"/>
          </a:xfrm>
          <a:prstGeom prst="frame">
            <a:avLst>
              <a:gd name="adj1" fmla="val 125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2"/>
          <p:cNvSpPr txBox="1"/>
          <p:nvPr/>
        </p:nvSpPr>
        <p:spPr>
          <a:xfrm>
            <a:off x="64440" y="5563968"/>
            <a:ext cx="15424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Actinides</a:t>
            </a:r>
            <a:endParaRPr/>
          </a:p>
        </p:txBody>
      </p:sp>
      <p:sp>
        <p:nvSpPr>
          <p:cNvPr id="1334" name="Google Shape;1334;p2"/>
          <p:cNvSpPr/>
          <p:nvPr/>
        </p:nvSpPr>
        <p:spPr>
          <a:xfrm>
            <a:off x="1264490" y="5597856"/>
            <a:ext cx="559200" cy="3693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2"/>
          <p:cNvSpPr/>
          <p:nvPr/>
        </p:nvSpPr>
        <p:spPr>
          <a:xfrm>
            <a:off x="1895115" y="482459"/>
            <a:ext cx="60960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Heavy Elements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Most of these elements are man made!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Need to be produced in nuclear reactions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one-atom-at-a-time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6" name="Google Shape;3166;p19" descr="C:\Users\Jacklyn\Pictures\Fig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0502" y="2261153"/>
            <a:ext cx="8730613" cy="3368210"/>
          </a:xfrm>
          <a:prstGeom prst="rect">
            <a:avLst/>
          </a:prstGeom>
          <a:noFill/>
          <a:ln>
            <a:noFill/>
          </a:ln>
        </p:spPr>
      </p:pic>
      <p:sp>
        <p:nvSpPr>
          <p:cNvPr id="3167" name="Google Shape;3167;p19"/>
          <p:cNvSpPr/>
          <p:nvPr/>
        </p:nvSpPr>
        <p:spPr>
          <a:xfrm rot="-5400000">
            <a:off x="3469650" y="4075997"/>
            <a:ext cx="252644" cy="3383914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8" name="Google Shape;3168;p19"/>
          <p:cNvSpPr/>
          <p:nvPr/>
        </p:nvSpPr>
        <p:spPr>
          <a:xfrm rot="-5400000">
            <a:off x="7742066" y="3187494"/>
            <a:ext cx="264913" cy="5173187"/>
          </a:xfrm>
          <a:prstGeom prst="leftBracket">
            <a:avLst>
              <a:gd name="adj" fmla="val 8333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9" name="Google Shape;3169;p19"/>
          <p:cNvSpPr txBox="1"/>
          <p:nvPr/>
        </p:nvSpPr>
        <p:spPr>
          <a:xfrm>
            <a:off x="3202272" y="5583287"/>
            <a:ext cx="1930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BGS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0" name="Google Shape;3170;p19"/>
          <p:cNvSpPr txBox="1"/>
          <p:nvPr/>
        </p:nvSpPr>
        <p:spPr>
          <a:xfrm>
            <a:off x="7281829" y="5537212"/>
            <a:ext cx="1930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FIONA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1" name="Google Shape;3171;p19"/>
          <p:cNvSpPr/>
          <p:nvPr/>
        </p:nvSpPr>
        <p:spPr>
          <a:xfrm>
            <a:off x="4078572" y="2815662"/>
            <a:ext cx="1947703" cy="54881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72" name="Google Shape;3172;p19"/>
          <p:cNvCxnSpPr/>
          <p:nvPr/>
        </p:nvCxnSpPr>
        <p:spPr>
          <a:xfrm>
            <a:off x="2133726" y="1734571"/>
            <a:ext cx="241300" cy="812800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73" name="Google Shape;3173;p19"/>
          <p:cNvSpPr txBox="1"/>
          <p:nvPr/>
        </p:nvSpPr>
        <p:spPr>
          <a:xfrm rot="4362444">
            <a:off x="1994026" y="1956304"/>
            <a:ext cx="1003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4" name="Google Shape;3174;p19"/>
          <p:cNvSpPr/>
          <p:nvPr/>
        </p:nvSpPr>
        <p:spPr>
          <a:xfrm>
            <a:off x="2857626" y="2202810"/>
            <a:ext cx="512603" cy="3445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5" name="Google Shape;3175;p19"/>
          <p:cNvSpPr/>
          <p:nvPr/>
        </p:nvSpPr>
        <p:spPr>
          <a:xfrm>
            <a:off x="4876370" y="4040836"/>
            <a:ext cx="512603" cy="3445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6" name="Google Shape;3176;p19"/>
          <p:cNvSpPr/>
          <p:nvPr/>
        </p:nvSpPr>
        <p:spPr>
          <a:xfrm>
            <a:off x="5435170" y="4082927"/>
            <a:ext cx="512603" cy="3445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7" name="Google Shape;3177;p19"/>
          <p:cNvSpPr/>
          <p:nvPr/>
        </p:nvSpPr>
        <p:spPr>
          <a:xfrm>
            <a:off x="6421606" y="4182571"/>
            <a:ext cx="512603" cy="3445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8" name="Google Shape;3178;p19"/>
          <p:cNvSpPr/>
          <p:nvPr/>
        </p:nvSpPr>
        <p:spPr>
          <a:xfrm>
            <a:off x="5839506" y="4717607"/>
            <a:ext cx="680323" cy="336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9" name="Google Shape;3179;p19"/>
          <p:cNvSpPr/>
          <p:nvPr/>
        </p:nvSpPr>
        <p:spPr>
          <a:xfrm>
            <a:off x="6703307" y="4802009"/>
            <a:ext cx="512603" cy="3445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0" name="Google Shape;3180;p19"/>
          <p:cNvSpPr/>
          <p:nvPr/>
        </p:nvSpPr>
        <p:spPr>
          <a:xfrm>
            <a:off x="8281670" y="4030629"/>
            <a:ext cx="512603" cy="3445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1" name="Google Shape;3181;p19"/>
          <p:cNvSpPr/>
          <p:nvPr/>
        </p:nvSpPr>
        <p:spPr>
          <a:xfrm>
            <a:off x="9115090" y="3910646"/>
            <a:ext cx="512603" cy="3445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2" name="Google Shape;3182;p19"/>
          <p:cNvSpPr/>
          <p:nvPr/>
        </p:nvSpPr>
        <p:spPr>
          <a:xfrm>
            <a:off x="9997939" y="4026768"/>
            <a:ext cx="512603" cy="3445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3" name="Google Shape;3183;p19"/>
          <p:cNvSpPr/>
          <p:nvPr/>
        </p:nvSpPr>
        <p:spPr>
          <a:xfrm>
            <a:off x="8154730" y="4693345"/>
            <a:ext cx="639543" cy="556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4" name="Google Shape;3184;p19"/>
          <p:cNvSpPr/>
          <p:nvPr/>
        </p:nvSpPr>
        <p:spPr>
          <a:xfrm>
            <a:off x="7403743" y="3468116"/>
            <a:ext cx="639543" cy="55629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5" name="Google Shape;3185;p19"/>
          <p:cNvSpPr txBox="1"/>
          <p:nvPr/>
        </p:nvSpPr>
        <p:spPr>
          <a:xfrm>
            <a:off x="2857626" y="1552619"/>
            <a:ext cx="25047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 Isotopes of interest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6" name="Google Shape;3186;p19"/>
          <p:cNvSpPr txBox="1"/>
          <p:nvPr/>
        </p:nvSpPr>
        <p:spPr>
          <a:xfrm>
            <a:off x="3952669" y="2468338"/>
            <a:ext cx="143484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Separate Superheavy Elements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7" name="Google Shape;3187;p19"/>
          <p:cNvSpPr txBox="1"/>
          <p:nvPr/>
        </p:nvSpPr>
        <p:spPr>
          <a:xfrm>
            <a:off x="5369765" y="3853272"/>
            <a:ext cx="25047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Trap Ions with Reactive Gas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8" name="Google Shape;3188;p19"/>
          <p:cNvSpPr txBox="1"/>
          <p:nvPr/>
        </p:nvSpPr>
        <p:spPr>
          <a:xfrm>
            <a:off x="8523234" y="3812951"/>
            <a:ext cx="373576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Perform mass measurements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9" name="Google Shape;3189;p19"/>
          <p:cNvSpPr txBox="1">
            <a:spLocks noGrp="1"/>
          </p:cNvSpPr>
          <p:nvPr>
            <p:ph type="title"/>
          </p:nvPr>
        </p:nvSpPr>
        <p:spPr>
          <a:xfrm>
            <a:off x="-596689" y="-269819"/>
            <a:ext cx="13544552" cy="143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 Technique for Superheavy Element Molecule Identification</a:t>
            </a:r>
            <a:endParaRPr/>
          </a:p>
        </p:txBody>
      </p:sp>
      <p:sp>
        <p:nvSpPr>
          <p:cNvPr id="3190" name="Google Shape;3190;p19"/>
          <p:cNvSpPr txBox="1">
            <a:spLocks noGrp="1"/>
          </p:cNvSpPr>
          <p:nvPr>
            <p:ph type="sldNum" idx="12"/>
          </p:nvPr>
        </p:nvSpPr>
        <p:spPr>
          <a:xfrm>
            <a:off x="9089515" y="6407019"/>
            <a:ext cx="2743200" cy="264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grpSp>
        <p:nvGrpSpPr>
          <p:cNvPr id="3191" name="Google Shape;3191;p19"/>
          <p:cNvGrpSpPr/>
          <p:nvPr/>
        </p:nvGrpSpPr>
        <p:grpSpPr>
          <a:xfrm>
            <a:off x="5558779" y="900809"/>
            <a:ext cx="4917757" cy="2750415"/>
            <a:chOff x="5558779" y="900809"/>
            <a:chExt cx="4917757" cy="2750415"/>
          </a:xfrm>
        </p:grpSpPr>
        <p:sp>
          <p:nvSpPr>
            <p:cNvPr id="3192" name="Google Shape;3192;p19"/>
            <p:cNvSpPr/>
            <p:nvPr/>
          </p:nvSpPr>
          <p:spPr>
            <a:xfrm>
              <a:off x="5558779" y="1948991"/>
              <a:ext cx="2298699" cy="1079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93" name="Google Shape;3193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20267" y="900809"/>
              <a:ext cx="4074422" cy="2096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4" name="Google Shape;3194;p19"/>
            <p:cNvSpPr/>
            <p:nvPr/>
          </p:nvSpPr>
          <p:spPr>
            <a:xfrm>
              <a:off x="9798558" y="2338851"/>
              <a:ext cx="677978" cy="68964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19"/>
            <p:cNvSpPr/>
            <p:nvPr/>
          </p:nvSpPr>
          <p:spPr>
            <a:xfrm>
              <a:off x="7655794" y="2614253"/>
              <a:ext cx="1106242" cy="23732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19"/>
            <p:cNvSpPr/>
            <p:nvPr/>
          </p:nvSpPr>
          <p:spPr>
            <a:xfrm>
              <a:off x="6175587" y="2950240"/>
              <a:ext cx="1106242" cy="23732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97" name="Google Shape;3197;p19"/>
            <p:cNvCxnSpPr/>
            <p:nvPr/>
          </p:nvCxnSpPr>
          <p:spPr>
            <a:xfrm flipH="1">
              <a:off x="6370957" y="2739675"/>
              <a:ext cx="244716" cy="911549"/>
            </a:xfrm>
            <a:prstGeom prst="straightConnector1">
              <a:avLst/>
            </a:pr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198" name="Google Shape;3198;p19"/>
            <p:cNvSpPr txBox="1"/>
            <p:nvPr/>
          </p:nvSpPr>
          <p:spPr>
            <a:xfrm>
              <a:off x="7686602" y="2625407"/>
              <a:ext cx="10311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Ion Trap</a:t>
              </a:r>
              <a:endParaRPr/>
            </a:p>
          </p:txBody>
        </p:sp>
      </p:grpSp>
      <p:sp>
        <p:nvSpPr>
          <p:cNvPr id="3199" name="Google Shape;3199;p19"/>
          <p:cNvSpPr/>
          <p:nvPr/>
        </p:nvSpPr>
        <p:spPr>
          <a:xfrm>
            <a:off x="1127629" y="709160"/>
            <a:ext cx="6587615" cy="5930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0" name="Google Shape;3200;p19"/>
          <p:cNvSpPr/>
          <p:nvPr/>
        </p:nvSpPr>
        <p:spPr>
          <a:xfrm>
            <a:off x="5139989" y="685774"/>
            <a:ext cx="6587615" cy="5930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0916C9AB-1BEC-418E-8DE2-75C46DDE3A6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Atom-at-a-time Chemistry | From Actinides to </a:t>
            </a:r>
            <a:r>
              <a:rPr lang="en-US" dirty="0" err="1"/>
              <a:t>Superheavies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" name="Google Shape;3205;p20"/>
          <p:cNvSpPr txBox="1">
            <a:spLocks noGrp="1"/>
          </p:cNvSpPr>
          <p:nvPr>
            <p:ph type="title"/>
          </p:nvPr>
        </p:nvSpPr>
        <p:spPr>
          <a:xfrm>
            <a:off x="-262576" y="-12689"/>
            <a:ext cx="7080749" cy="62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Proof-of-Principle: Lr Reduction</a:t>
            </a:r>
            <a:endParaRPr/>
          </a:p>
        </p:txBody>
      </p:sp>
      <p:pic>
        <p:nvPicPr>
          <p:cNvPr id="3206" name="Google Shape;320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0749" y="0"/>
            <a:ext cx="5165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7" name="Google Shape;3207;p20"/>
          <p:cNvSpPr txBox="1"/>
          <p:nvPr/>
        </p:nvSpPr>
        <p:spPr>
          <a:xfrm>
            <a:off x="1575987" y="703330"/>
            <a:ext cx="3403624" cy="43178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369" b="-1142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08" name="Google Shape;3208;p20"/>
          <p:cNvGrpSpPr/>
          <p:nvPr/>
        </p:nvGrpSpPr>
        <p:grpSpPr>
          <a:xfrm>
            <a:off x="643701" y="1250480"/>
            <a:ext cx="4335910" cy="1892907"/>
            <a:chOff x="2587943" y="1451220"/>
            <a:chExt cx="4335910" cy="2127682"/>
          </a:xfrm>
        </p:grpSpPr>
        <p:sp>
          <p:nvSpPr>
            <p:cNvPr id="3209" name="Google Shape;3209;p20"/>
            <p:cNvSpPr/>
            <p:nvPr/>
          </p:nvSpPr>
          <p:spPr>
            <a:xfrm>
              <a:off x="2587943" y="2499402"/>
              <a:ext cx="2298699" cy="1079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10" name="Google Shape;3210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9431" y="1451220"/>
              <a:ext cx="4074422" cy="2096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1" name="Google Shape;3211;p20"/>
            <p:cNvSpPr/>
            <p:nvPr/>
          </p:nvSpPr>
          <p:spPr>
            <a:xfrm>
              <a:off x="4684958" y="3164664"/>
              <a:ext cx="1106242" cy="23732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2" name="Google Shape;3212;p20"/>
          <p:cNvGrpSpPr/>
          <p:nvPr/>
        </p:nvGrpSpPr>
        <p:grpSpPr>
          <a:xfrm>
            <a:off x="226485" y="2911962"/>
            <a:ext cx="6366603" cy="3404495"/>
            <a:chOff x="4337549" y="1184366"/>
            <a:chExt cx="7836009" cy="5125215"/>
          </a:xfrm>
        </p:grpSpPr>
        <p:sp>
          <p:nvSpPr>
            <p:cNvPr id="3213" name="Google Shape;3213;p20"/>
            <p:cNvSpPr txBox="1"/>
            <p:nvPr/>
          </p:nvSpPr>
          <p:spPr>
            <a:xfrm>
              <a:off x="7346731" y="1469488"/>
              <a:ext cx="2301796" cy="460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Lr</a:t>
              </a:r>
              <a:r>
                <a:rPr lang="en-US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2+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Decreases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20"/>
            <p:cNvSpPr txBox="1"/>
            <p:nvPr/>
          </p:nvSpPr>
          <p:spPr>
            <a:xfrm>
              <a:off x="7614745" y="4651905"/>
              <a:ext cx="2178070" cy="460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Lr</a:t>
              </a:r>
              <a:r>
                <a:rPr lang="en-US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1+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Increases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20"/>
            <p:cNvSpPr txBox="1"/>
            <p:nvPr/>
          </p:nvSpPr>
          <p:spPr>
            <a:xfrm>
              <a:off x="6504824" y="5849354"/>
              <a:ext cx="3985610" cy="460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Interactions with O</a:t>
              </a:r>
              <a:r>
                <a:rPr lang="en-US" sz="1800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Molecules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16" name="Google Shape;3216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37549" y="1184366"/>
              <a:ext cx="7836009" cy="460997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p21"/>
          <p:cNvSpPr txBox="1">
            <a:spLocks noGrp="1"/>
          </p:cNvSpPr>
          <p:nvPr>
            <p:ph type="title"/>
          </p:nvPr>
        </p:nvSpPr>
        <p:spPr>
          <a:xfrm>
            <a:off x="609601" y="260350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/>
              <a:t>Studies of Molecule Formation: Comparing Ac and No</a:t>
            </a:r>
            <a:endParaRPr/>
          </a:p>
        </p:txBody>
      </p:sp>
      <p:sp>
        <p:nvSpPr>
          <p:cNvPr id="3222" name="Google Shape;3222;p21"/>
          <p:cNvSpPr txBox="1">
            <a:spLocks noGrp="1"/>
          </p:cNvSpPr>
          <p:nvPr>
            <p:ph type="sldNum" idx="12"/>
          </p:nvPr>
        </p:nvSpPr>
        <p:spPr>
          <a:xfrm>
            <a:off x="5648041" y="6408545"/>
            <a:ext cx="9046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3223" name="Google Shape;3223;p21" descr="Vibrant Periodic Table With 118 Elements"/>
          <p:cNvPicPr preferRelativeResize="0"/>
          <p:nvPr/>
        </p:nvPicPr>
        <p:blipFill rotWithShape="1">
          <a:blip r:embed="rId3">
            <a:alphaModFix/>
          </a:blip>
          <a:srcRect l="17809" t="78116" r="10137" b="12281"/>
          <a:stretch/>
        </p:blipFill>
        <p:spPr>
          <a:xfrm>
            <a:off x="609600" y="1223318"/>
            <a:ext cx="10972799" cy="822586"/>
          </a:xfrm>
          <a:prstGeom prst="rect">
            <a:avLst/>
          </a:prstGeom>
          <a:noFill/>
          <a:ln>
            <a:noFill/>
          </a:ln>
        </p:spPr>
      </p:pic>
      <p:sp>
        <p:nvSpPr>
          <p:cNvPr id="3224" name="Google Shape;3224;p21"/>
          <p:cNvSpPr/>
          <p:nvPr/>
        </p:nvSpPr>
        <p:spPr>
          <a:xfrm rot="10800000">
            <a:off x="9354064" y="2045904"/>
            <a:ext cx="1223319" cy="840832"/>
          </a:xfrm>
          <a:prstGeom prst="bentArrow">
            <a:avLst>
              <a:gd name="adj1" fmla="val 25000"/>
              <a:gd name="adj2" fmla="val 25630"/>
              <a:gd name="adj3" fmla="val 25000"/>
              <a:gd name="adj4" fmla="val 0"/>
            </a:avLst>
          </a:prstGeom>
          <a:solidFill>
            <a:schemeClr val="accent1"/>
          </a:solidFill>
          <a:ln w="25400" cap="flat" cmpd="sng">
            <a:solidFill>
              <a:srgbClr val="005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5" name="Google Shape;3225;p21"/>
          <p:cNvSpPr/>
          <p:nvPr/>
        </p:nvSpPr>
        <p:spPr>
          <a:xfrm rot="5400000">
            <a:off x="1080324" y="1788188"/>
            <a:ext cx="707886" cy="1223319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005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6" name="Google Shape;3226;p21"/>
          <p:cNvSpPr txBox="1"/>
          <p:nvPr/>
        </p:nvSpPr>
        <p:spPr>
          <a:xfrm>
            <a:off x="2212960" y="2191762"/>
            <a:ext cx="17187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</a:t>
            </a: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[Rn]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7s</a:t>
            </a:r>
            <a:r>
              <a:rPr lang="en-US" sz="20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 + </a:t>
            </a: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Tm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7" name="Google Shape;3227;p21"/>
          <p:cNvSpPr txBox="1"/>
          <p:nvPr/>
        </p:nvSpPr>
        <p:spPr>
          <a:xfrm>
            <a:off x="7633722" y="2240405"/>
            <a:ext cx="172034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[Rn]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5f</a:t>
            </a:r>
            <a:r>
              <a:rPr lang="en-US" sz="20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 + </a:t>
            </a: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8" name="Google Shape;3228;p21"/>
          <p:cNvPicPr preferRelativeResize="0"/>
          <p:nvPr/>
        </p:nvPicPr>
        <p:blipFill rotWithShape="1">
          <a:blip r:embed="rId4">
            <a:alphaModFix/>
          </a:blip>
          <a:srcRect r="813" b="9417"/>
          <a:stretch/>
        </p:blipFill>
        <p:spPr>
          <a:xfrm>
            <a:off x="3386612" y="2868139"/>
            <a:ext cx="5201620" cy="34867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EDE9DBDF-3BD7-BA33-F5CC-DC0064F0CBA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Atom-at-a-time Chemistry | From Actinides to </a:t>
            </a:r>
            <a:r>
              <a:rPr lang="en-US" dirty="0" err="1"/>
              <a:t>Superheavies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3" name="Google Shape;3233;p22"/>
          <p:cNvSpPr txBox="1">
            <a:spLocks noGrp="1"/>
          </p:cNvSpPr>
          <p:nvPr>
            <p:ph type="title"/>
          </p:nvPr>
        </p:nvSpPr>
        <p:spPr>
          <a:xfrm>
            <a:off x="609601" y="260350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/>
              <a:t>Studies of Molecule Formation: Comparing Ac and No</a:t>
            </a:r>
            <a:endParaRPr/>
          </a:p>
        </p:txBody>
      </p:sp>
      <p:sp>
        <p:nvSpPr>
          <p:cNvPr id="3234" name="Google Shape;3234;p22"/>
          <p:cNvSpPr txBox="1">
            <a:spLocks noGrp="1"/>
          </p:cNvSpPr>
          <p:nvPr>
            <p:ph type="sldNum" idx="12"/>
          </p:nvPr>
        </p:nvSpPr>
        <p:spPr>
          <a:xfrm>
            <a:off x="5648041" y="6408545"/>
            <a:ext cx="9046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3235" name="Google Shape;3235;p22" descr="Vibrant Periodic Table With 118 Elements"/>
          <p:cNvPicPr preferRelativeResize="0"/>
          <p:nvPr/>
        </p:nvPicPr>
        <p:blipFill rotWithShape="1">
          <a:blip r:embed="rId3">
            <a:alphaModFix/>
          </a:blip>
          <a:srcRect l="17809" t="78116" r="10137" b="12281"/>
          <a:stretch/>
        </p:blipFill>
        <p:spPr>
          <a:xfrm>
            <a:off x="609600" y="1223318"/>
            <a:ext cx="10972799" cy="822586"/>
          </a:xfrm>
          <a:prstGeom prst="rect">
            <a:avLst/>
          </a:prstGeom>
          <a:noFill/>
          <a:ln>
            <a:noFill/>
          </a:ln>
        </p:spPr>
      </p:pic>
      <p:sp>
        <p:nvSpPr>
          <p:cNvPr id="3236" name="Google Shape;3236;p22"/>
          <p:cNvSpPr/>
          <p:nvPr/>
        </p:nvSpPr>
        <p:spPr>
          <a:xfrm rot="10800000">
            <a:off x="9354064" y="2045904"/>
            <a:ext cx="1223319" cy="840832"/>
          </a:xfrm>
          <a:prstGeom prst="bentArrow">
            <a:avLst>
              <a:gd name="adj1" fmla="val 25000"/>
              <a:gd name="adj2" fmla="val 25630"/>
              <a:gd name="adj3" fmla="val 25000"/>
              <a:gd name="adj4" fmla="val 0"/>
            </a:avLst>
          </a:prstGeom>
          <a:solidFill>
            <a:schemeClr val="accent1"/>
          </a:solidFill>
          <a:ln w="25400" cap="flat" cmpd="sng">
            <a:solidFill>
              <a:srgbClr val="005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7" name="Google Shape;3237;p22"/>
          <p:cNvSpPr/>
          <p:nvPr/>
        </p:nvSpPr>
        <p:spPr>
          <a:xfrm rot="5400000">
            <a:off x="1080324" y="1788188"/>
            <a:ext cx="707886" cy="1223319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0056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8" name="Google Shape;3238;p22"/>
          <p:cNvSpPr txBox="1"/>
          <p:nvPr/>
        </p:nvSpPr>
        <p:spPr>
          <a:xfrm>
            <a:off x="2212960" y="2191762"/>
            <a:ext cx="17187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</a:t>
            </a: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[Rn]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7s</a:t>
            </a:r>
            <a:r>
              <a:rPr lang="en-US" sz="20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 + </a:t>
            </a: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Tm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9" name="Google Shape;3239;p22"/>
          <p:cNvSpPr txBox="1"/>
          <p:nvPr/>
        </p:nvSpPr>
        <p:spPr>
          <a:xfrm>
            <a:off x="7633722" y="2240405"/>
            <a:ext cx="172034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[Rn]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5f</a:t>
            </a:r>
            <a:r>
              <a:rPr lang="en-US" sz="20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 + </a:t>
            </a:r>
            <a:r>
              <a:rPr lang="en-US" sz="20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0" name="Google Shape;3240;p22" descr="A molecule model with white and red ball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6444" t="16254" r="26257" b="16571"/>
          <a:stretch/>
        </p:blipFill>
        <p:spPr>
          <a:xfrm rot="1305577">
            <a:off x="9235018" y="3577113"/>
            <a:ext cx="2371916" cy="246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1" name="Google Shape;3241;p22" descr="A molecule structure with red white and blue ball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4240" t="37610" r="25387" b="36978"/>
          <a:stretch/>
        </p:blipFill>
        <p:spPr>
          <a:xfrm rot="-1570753">
            <a:off x="5444409" y="4310014"/>
            <a:ext cx="4018780" cy="1226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2" name="Google Shape;3242;p22"/>
          <p:cNvGrpSpPr/>
          <p:nvPr/>
        </p:nvGrpSpPr>
        <p:grpSpPr>
          <a:xfrm>
            <a:off x="190043" y="3292762"/>
            <a:ext cx="6497461" cy="2843979"/>
            <a:chOff x="190043" y="3292762"/>
            <a:chExt cx="6497461" cy="2843979"/>
          </a:xfrm>
        </p:grpSpPr>
        <p:sp>
          <p:nvSpPr>
            <p:cNvPr id="3243" name="Google Shape;3243;p22"/>
            <p:cNvSpPr txBox="1"/>
            <p:nvPr/>
          </p:nvSpPr>
          <p:spPr>
            <a:xfrm>
              <a:off x="190043" y="3292762"/>
              <a:ext cx="6497461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Experiment: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Compare coordination species produced with trace contaminant species</a:t>
              </a:r>
              <a:endParaRPr/>
            </a:p>
            <a:p>
              <a:pPr marL="742950" marR="0" lvl="1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-US" sz="1800" b="0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 and N</a:t>
              </a:r>
              <a:r>
                <a:rPr lang="en-US" sz="1800" b="0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Confirm species with mass measurements</a:t>
              </a:r>
              <a:endParaRPr/>
            </a:p>
          </p:txBody>
        </p:sp>
        <p:grpSp>
          <p:nvGrpSpPr>
            <p:cNvPr id="3244" name="Google Shape;3244;p22"/>
            <p:cNvGrpSpPr/>
            <p:nvPr/>
          </p:nvGrpSpPr>
          <p:grpSpPr>
            <a:xfrm>
              <a:off x="645162" y="5073269"/>
              <a:ext cx="3628256" cy="1063472"/>
              <a:chOff x="462718" y="4983610"/>
              <a:chExt cx="3628256" cy="1063472"/>
            </a:xfrm>
          </p:grpSpPr>
          <p:pic>
            <p:nvPicPr>
              <p:cNvPr id="3245" name="Google Shape;3245;p22" descr="A molecule structure with red white and blue balls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l="14240" t="37611" r="69155" b="43367"/>
              <a:stretch/>
            </p:blipFill>
            <p:spPr>
              <a:xfrm>
                <a:off x="2324435" y="4983610"/>
                <a:ext cx="1105296" cy="9182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46" name="Google Shape;3246;p22" descr="A molecule structure with red white and blue balls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 l="61863" t="37293" r="25386" b="36978"/>
              <a:stretch/>
            </p:blipFill>
            <p:spPr>
              <a:xfrm rot="5400000">
                <a:off x="659363" y="5001707"/>
                <a:ext cx="848730" cy="12420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47" name="Google Shape;3247;p22"/>
              <p:cNvSpPr/>
              <p:nvPr/>
            </p:nvSpPr>
            <p:spPr>
              <a:xfrm>
                <a:off x="689112" y="5036618"/>
                <a:ext cx="702365" cy="214741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8" name="Google Shape;3248;p22"/>
              <p:cNvSpPr/>
              <p:nvPr/>
            </p:nvSpPr>
            <p:spPr>
              <a:xfrm>
                <a:off x="3388609" y="5331154"/>
                <a:ext cx="702365" cy="433542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49" name="Google Shape;3249;p22"/>
            <p:cNvGrpSpPr/>
            <p:nvPr/>
          </p:nvGrpSpPr>
          <p:grpSpPr>
            <a:xfrm>
              <a:off x="1011342" y="4799755"/>
              <a:ext cx="563138" cy="553998"/>
              <a:chOff x="1011342" y="4799755"/>
              <a:chExt cx="563138" cy="553998"/>
            </a:xfrm>
          </p:grpSpPr>
          <p:sp>
            <p:nvSpPr>
              <p:cNvPr id="3250" name="Google Shape;3250;p22"/>
              <p:cNvSpPr/>
              <p:nvPr/>
            </p:nvSpPr>
            <p:spPr>
              <a:xfrm rot="8123310">
                <a:off x="1083436" y="4902800"/>
                <a:ext cx="391885" cy="366079"/>
              </a:xfrm>
              <a:prstGeom prst="teardrop">
                <a:avLst>
                  <a:gd name="adj" fmla="val 100000"/>
                </a:avLst>
              </a:prstGeom>
              <a:solidFill>
                <a:schemeClr val="lt1"/>
              </a:solidFill>
              <a:ln w="25400" cap="flat" cmpd="sng">
                <a:solidFill>
                  <a:srgbClr val="0031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22"/>
              <p:cNvSpPr txBox="1"/>
              <p:nvPr/>
            </p:nvSpPr>
            <p:spPr>
              <a:xfrm>
                <a:off x="1078831" y="4799755"/>
                <a:ext cx="495649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 b="1">
                    <a:solidFill>
                      <a:srgbClr val="00171E"/>
                    </a:solidFill>
                    <a:latin typeface="Arial"/>
                    <a:ea typeface="Arial"/>
                    <a:cs typeface="Arial"/>
                    <a:sym typeface="Arial"/>
                  </a:rPr>
                  <a:t>..</a:t>
                </a:r>
                <a:endParaRPr/>
              </a:p>
            </p:txBody>
          </p:sp>
        </p:grpSp>
        <p:grpSp>
          <p:nvGrpSpPr>
            <p:cNvPr id="3252" name="Google Shape;3252;p22"/>
            <p:cNvGrpSpPr/>
            <p:nvPr/>
          </p:nvGrpSpPr>
          <p:grpSpPr>
            <a:xfrm rot="5400000">
              <a:off x="3557847" y="5392592"/>
              <a:ext cx="575790" cy="567472"/>
              <a:chOff x="1011342" y="4786280"/>
              <a:chExt cx="575790" cy="567472"/>
            </a:xfrm>
          </p:grpSpPr>
          <p:sp>
            <p:nvSpPr>
              <p:cNvPr id="3253" name="Google Shape;3253;p22"/>
              <p:cNvSpPr/>
              <p:nvPr/>
            </p:nvSpPr>
            <p:spPr>
              <a:xfrm rot="8123310">
                <a:off x="1083436" y="4902800"/>
                <a:ext cx="391885" cy="366079"/>
              </a:xfrm>
              <a:prstGeom prst="teardrop">
                <a:avLst>
                  <a:gd name="adj" fmla="val 100000"/>
                </a:avLst>
              </a:prstGeom>
              <a:solidFill>
                <a:schemeClr val="lt1"/>
              </a:solidFill>
              <a:ln w="25400" cap="flat" cmpd="sng">
                <a:solidFill>
                  <a:srgbClr val="0031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4" name="Google Shape;3254;p22"/>
              <p:cNvSpPr txBox="1"/>
              <p:nvPr/>
            </p:nvSpPr>
            <p:spPr>
              <a:xfrm>
                <a:off x="1091483" y="4786280"/>
                <a:ext cx="495649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 b="1">
                    <a:solidFill>
                      <a:srgbClr val="00171E"/>
                    </a:solidFill>
                    <a:latin typeface="Arial"/>
                    <a:ea typeface="Arial"/>
                    <a:cs typeface="Arial"/>
                    <a:sym typeface="Arial"/>
                  </a:rPr>
                  <a:t>..</a:t>
                </a:r>
                <a:endParaRPr/>
              </a:p>
            </p:txBody>
          </p:sp>
        </p:grpSp>
        <p:grpSp>
          <p:nvGrpSpPr>
            <p:cNvPr id="3255" name="Google Shape;3255;p22"/>
            <p:cNvGrpSpPr/>
            <p:nvPr/>
          </p:nvGrpSpPr>
          <p:grpSpPr>
            <a:xfrm rot="-5688650">
              <a:off x="2038430" y="5350253"/>
              <a:ext cx="575790" cy="567472"/>
              <a:chOff x="1011342" y="4786280"/>
              <a:chExt cx="575790" cy="567472"/>
            </a:xfrm>
          </p:grpSpPr>
          <p:sp>
            <p:nvSpPr>
              <p:cNvPr id="3256" name="Google Shape;3256;p22"/>
              <p:cNvSpPr/>
              <p:nvPr/>
            </p:nvSpPr>
            <p:spPr>
              <a:xfrm rot="8123310">
                <a:off x="1083436" y="4902800"/>
                <a:ext cx="391885" cy="366079"/>
              </a:xfrm>
              <a:prstGeom prst="teardrop">
                <a:avLst>
                  <a:gd name="adj" fmla="val 100000"/>
                </a:avLst>
              </a:prstGeom>
              <a:solidFill>
                <a:schemeClr val="lt1"/>
              </a:solidFill>
              <a:ln w="25400" cap="flat" cmpd="sng">
                <a:solidFill>
                  <a:srgbClr val="00313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7" name="Google Shape;3257;p22"/>
              <p:cNvSpPr txBox="1"/>
              <p:nvPr/>
            </p:nvSpPr>
            <p:spPr>
              <a:xfrm>
                <a:off x="1091483" y="4786280"/>
                <a:ext cx="495649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000" b="1">
                    <a:solidFill>
                      <a:srgbClr val="00171E"/>
                    </a:solidFill>
                    <a:latin typeface="Arial"/>
                    <a:ea typeface="Arial"/>
                    <a:cs typeface="Arial"/>
                    <a:sym typeface="Arial"/>
                  </a:rPr>
                  <a:t>..</a:t>
                </a:r>
                <a:endParaRPr/>
              </a:p>
            </p:txBody>
          </p:sp>
        </p:grpSp>
      </p:grpSp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B2E1F70C-3392-343A-F2CC-02314034A93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Atom-at-a-time Chemistry | From Actinides to </a:t>
            </a:r>
            <a:r>
              <a:rPr lang="en-US" dirty="0" err="1"/>
              <a:t>Superheavies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3"/>
          <p:cNvSpPr txBox="1">
            <a:spLocks noGrp="1"/>
          </p:cNvSpPr>
          <p:nvPr>
            <p:ph type="title"/>
          </p:nvPr>
        </p:nvSpPr>
        <p:spPr>
          <a:xfrm>
            <a:off x="609601" y="260350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/>
              <a:t>Results: Demonstrate Molecule Identification</a:t>
            </a:r>
            <a:endParaRPr/>
          </a:p>
        </p:txBody>
      </p:sp>
      <p:sp>
        <p:nvSpPr>
          <p:cNvPr id="3263" name="Google Shape;3263;p23"/>
          <p:cNvSpPr txBox="1">
            <a:spLocks noGrp="1"/>
          </p:cNvSpPr>
          <p:nvPr>
            <p:ph type="sldNum" idx="12"/>
          </p:nvPr>
        </p:nvSpPr>
        <p:spPr>
          <a:xfrm>
            <a:off x="5648041" y="6408545"/>
            <a:ext cx="9046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264" name="Google Shape;326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97" y="1311910"/>
            <a:ext cx="12192000" cy="443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5" name="Google Shape;3265;p23" descr="A molecule model with white and red ball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6444" t="16254" r="26257" b="16571"/>
          <a:stretch/>
        </p:blipFill>
        <p:spPr>
          <a:xfrm rot="1305577">
            <a:off x="9587083" y="267174"/>
            <a:ext cx="878227" cy="9145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25B7709E-277B-2DFC-3093-00878A5A7E5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Atom-at-a-time Chemistry | From Actinides to </a:t>
            </a:r>
            <a:r>
              <a:rPr lang="en-US" dirty="0" err="1"/>
              <a:t>Superheavies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0" name="Google Shape;3270;p24"/>
          <p:cNvSpPr txBox="1">
            <a:spLocks noGrp="1"/>
          </p:cNvSpPr>
          <p:nvPr>
            <p:ph type="title"/>
          </p:nvPr>
        </p:nvSpPr>
        <p:spPr>
          <a:xfrm>
            <a:off x="609601" y="260350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/>
              <a:t>Results: Molecule Distribution</a:t>
            </a:r>
            <a:endParaRPr/>
          </a:p>
        </p:txBody>
      </p:sp>
      <p:sp>
        <p:nvSpPr>
          <p:cNvPr id="3271" name="Google Shape;3271;p24"/>
          <p:cNvSpPr txBox="1">
            <a:spLocks noGrp="1"/>
          </p:cNvSpPr>
          <p:nvPr>
            <p:ph type="sldNum" idx="12"/>
          </p:nvPr>
        </p:nvSpPr>
        <p:spPr>
          <a:xfrm>
            <a:off x="5648041" y="6408545"/>
            <a:ext cx="9046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3272" name="Google Shape;327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03350"/>
            <a:ext cx="12192000" cy="4817477"/>
          </a:xfrm>
          <a:prstGeom prst="rect">
            <a:avLst/>
          </a:prstGeom>
          <a:noFill/>
          <a:ln>
            <a:noFill/>
          </a:ln>
        </p:spPr>
      </p:pic>
      <p:sp>
        <p:nvSpPr>
          <p:cNvPr id="3273" name="Google Shape;3273;p24"/>
          <p:cNvSpPr/>
          <p:nvPr/>
        </p:nvSpPr>
        <p:spPr>
          <a:xfrm>
            <a:off x="6462585" y="1403350"/>
            <a:ext cx="3113902" cy="450318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4" name="Google Shape;3274;p24"/>
          <p:cNvSpPr/>
          <p:nvPr/>
        </p:nvSpPr>
        <p:spPr>
          <a:xfrm>
            <a:off x="9576486" y="1403350"/>
            <a:ext cx="2615513" cy="450318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5" name="Google Shape;327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0880" y="1566354"/>
            <a:ext cx="12065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6" name="Google Shape;3276;p24"/>
          <p:cNvSpPr/>
          <p:nvPr/>
        </p:nvSpPr>
        <p:spPr>
          <a:xfrm>
            <a:off x="5150880" y="5906530"/>
            <a:ext cx="2547379" cy="22242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7" name="Google Shape;3277;p24"/>
          <p:cNvSpPr txBox="1"/>
          <p:nvPr/>
        </p:nvSpPr>
        <p:spPr>
          <a:xfrm>
            <a:off x="6693720" y="1807686"/>
            <a:ext cx="430765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Species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Similar Behavior for the two ions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Two-Water Species most prominent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 &lt; No population for n&gt;3 H</a:t>
            </a:r>
            <a:r>
              <a:rPr lang="en-US" sz="18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8" name="Google Shape;3278;p24" descr="A molecule structure with red white and blue ball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61863" t="37293" r="25386" b="36978"/>
          <a:stretch/>
        </p:blipFill>
        <p:spPr>
          <a:xfrm rot="5400000">
            <a:off x="9456922" y="439478"/>
            <a:ext cx="848730" cy="12420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9" name="Google Shape;3279;p24"/>
          <p:cNvGrpSpPr/>
          <p:nvPr/>
        </p:nvGrpSpPr>
        <p:grpSpPr>
          <a:xfrm>
            <a:off x="9613250" y="160675"/>
            <a:ext cx="565569" cy="553998"/>
            <a:chOff x="9613250" y="160675"/>
            <a:chExt cx="565569" cy="553998"/>
          </a:xfrm>
        </p:grpSpPr>
        <p:sp>
          <p:nvSpPr>
            <p:cNvPr id="3280" name="Google Shape;3280;p24"/>
            <p:cNvSpPr/>
            <p:nvPr/>
          </p:nvSpPr>
          <p:spPr>
            <a:xfrm>
              <a:off x="9642746" y="515095"/>
              <a:ext cx="481914" cy="17419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24"/>
            <p:cNvSpPr/>
            <p:nvPr/>
          </p:nvSpPr>
          <p:spPr>
            <a:xfrm rot="8123310">
              <a:off x="9685344" y="263720"/>
              <a:ext cx="391885" cy="366079"/>
            </a:xfrm>
            <a:prstGeom prst="teardrop">
              <a:avLst>
                <a:gd name="adj" fmla="val 100000"/>
              </a:avLst>
            </a:prstGeom>
            <a:solidFill>
              <a:schemeClr val="lt1"/>
            </a:solidFill>
            <a:ln w="25400" cap="flat" cmpd="sng">
              <a:solidFill>
                <a:srgbClr val="0031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24"/>
            <p:cNvSpPr txBox="1"/>
            <p:nvPr/>
          </p:nvSpPr>
          <p:spPr>
            <a:xfrm>
              <a:off x="9683170" y="160675"/>
              <a:ext cx="495649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rgbClr val="00171E"/>
                  </a:solidFill>
                  <a:latin typeface="Arial"/>
                  <a:ea typeface="Arial"/>
                  <a:cs typeface="Arial"/>
                  <a:sym typeface="Arial"/>
                </a:rPr>
                <a:t>..</a:t>
              </a:r>
              <a:endParaRPr/>
            </a:p>
          </p:txBody>
        </p:sp>
      </p:grpSp>
      <p:pic>
        <p:nvPicPr>
          <p:cNvPr id="3283" name="Google Shape;3283;p24" descr="A molecule structure with red white and blue ball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0109" t="31745" r="18764" b="38989"/>
          <a:stretch/>
        </p:blipFill>
        <p:spPr>
          <a:xfrm>
            <a:off x="7297293" y="3429000"/>
            <a:ext cx="3925967" cy="13781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AD659197-8690-5B03-D821-E1CB88C2EBD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Atom-at-a-time Chemistry | From Actinides to </a:t>
            </a:r>
            <a:r>
              <a:rPr lang="en-US" dirty="0" err="1"/>
              <a:t>Superheavies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p25"/>
          <p:cNvSpPr txBox="1">
            <a:spLocks noGrp="1"/>
          </p:cNvSpPr>
          <p:nvPr>
            <p:ph type="title"/>
          </p:nvPr>
        </p:nvSpPr>
        <p:spPr>
          <a:xfrm>
            <a:off x="609601" y="260350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/>
              <a:t>Results: Molecule Distribution</a:t>
            </a:r>
            <a:endParaRPr/>
          </a:p>
        </p:txBody>
      </p:sp>
      <p:sp>
        <p:nvSpPr>
          <p:cNvPr id="3289" name="Google Shape;3289;p25"/>
          <p:cNvSpPr txBox="1">
            <a:spLocks noGrp="1"/>
          </p:cNvSpPr>
          <p:nvPr>
            <p:ph type="sldNum" idx="12"/>
          </p:nvPr>
        </p:nvSpPr>
        <p:spPr>
          <a:xfrm>
            <a:off x="5648041" y="6408545"/>
            <a:ext cx="9046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3290" name="Google Shape;329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03350"/>
            <a:ext cx="12192000" cy="4817477"/>
          </a:xfrm>
          <a:prstGeom prst="rect">
            <a:avLst/>
          </a:prstGeom>
          <a:noFill/>
          <a:ln>
            <a:noFill/>
          </a:ln>
        </p:spPr>
      </p:pic>
      <p:sp>
        <p:nvSpPr>
          <p:cNvPr id="3291" name="Google Shape;3291;p25"/>
          <p:cNvSpPr/>
          <p:nvPr/>
        </p:nvSpPr>
        <p:spPr>
          <a:xfrm>
            <a:off x="9576486" y="1403350"/>
            <a:ext cx="2615513" cy="450318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2" name="Google Shape;329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0880" y="1566354"/>
            <a:ext cx="12065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3" name="Google Shape;3293;p25"/>
          <p:cNvSpPr/>
          <p:nvPr/>
        </p:nvSpPr>
        <p:spPr>
          <a:xfrm>
            <a:off x="5150880" y="5906530"/>
            <a:ext cx="2547379" cy="22242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4" name="Google Shape;3294;p25"/>
          <p:cNvSpPr txBox="1"/>
          <p:nvPr/>
        </p:nvSpPr>
        <p:spPr>
          <a:xfrm>
            <a:off x="9697006" y="1430986"/>
            <a:ext cx="237447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800" u="sng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Species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Very Different Behavior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Product Distribution and Intensities</a:t>
            </a:r>
            <a:endParaRPr/>
          </a:p>
        </p:txBody>
      </p:sp>
      <p:pic>
        <p:nvPicPr>
          <p:cNvPr id="3295" name="Google Shape;3295;p25" descr="A molecule structure with red white and blue ball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4240" t="37611" r="69155" b="43367"/>
          <a:stretch/>
        </p:blipFill>
        <p:spPr>
          <a:xfrm>
            <a:off x="9914843" y="287986"/>
            <a:ext cx="1105296" cy="918211"/>
          </a:xfrm>
          <a:prstGeom prst="rect">
            <a:avLst/>
          </a:prstGeom>
          <a:noFill/>
          <a:ln>
            <a:noFill/>
          </a:ln>
        </p:spPr>
      </p:pic>
      <p:sp>
        <p:nvSpPr>
          <p:cNvPr id="3296" name="Google Shape;3296;p25"/>
          <p:cNvSpPr/>
          <p:nvPr/>
        </p:nvSpPr>
        <p:spPr>
          <a:xfrm>
            <a:off x="10972800" y="453421"/>
            <a:ext cx="914400" cy="914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7" name="Google Shape;3297;p25"/>
          <p:cNvGrpSpPr/>
          <p:nvPr/>
        </p:nvGrpSpPr>
        <p:grpSpPr>
          <a:xfrm rot="5400000">
            <a:off x="10967016" y="589349"/>
            <a:ext cx="565569" cy="553998"/>
            <a:chOff x="9613250" y="160675"/>
            <a:chExt cx="565569" cy="553998"/>
          </a:xfrm>
        </p:grpSpPr>
        <p:sp>
          <p:nvSpPr>
            <p:cNvPr id="3298" name="Google Shape;3298;p25"/>
            <p:cNvSpPr/>
            <p:nvPr/>
          </p:nvSpPr>
          <p:spPr>
            <a:xfrm>
              <a:off x="9642746" y="515095"/>
              <a:ext cx="481914" cy="17419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25"/>
            <p:cNvSpPr/>
            <p:nvPr/>
          </p:nvSpPr>
          <p:spPr>
            <a:xfrm rot="8123310">
              <a:off x="9685344" y="263720"/>
              <a:ext cx="391885" cy="366079"/>
            </a:xfrm>
            <a:prstGeom prst="teardrop">
              <a:avLst>
                <a:gd name="adj" fmla="val 100000"/>
              </a:avLst>
            </a:prstGeom>
            <a:solidFill>
              <a:schemeClr val="lt1"/>
            </a:solidFill>
            <a:ln w="25400" cap="flat" cmpd="sng">
              <a:solidFill>
                <a:srgbClr val="0031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25"/>
            <p:cNvSpPr txBox="1"/>
            <p:nvPr/>
          </p:nvSpPr>
          <p:spPr>
            <a:xfrm>
              <a:off x="9683170" y="160675"/>
              <a:ext cx="495649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rgbClr val="00171E"/>
                  </a:solidFill>
                  <a:latin typeface="Arial"/>
                  <a:ea typeface="Arial"/>
                  <a:cs typeface="Arial"/>
                  <a:sym typeface="Arial"/>
                </a:rPr>
                <a:t>..</a:t>
              </a:r>
              <a:endParaRPr/>
            </a:p>
          </p:txBody>
        </p:sp>
      </p:grpSp>
      <p:grpSp>
        <p:nvGrpSpPr>
          <p:cNvPr id="3301" name="Google Shape;3301;p25"/>
          <p:cNvGrpSpPr/>
          <p:nvPr/>
        </p:nvGrpSpPr>
        <p:grpSpPr>
          <a:xfrm rot="-5400000">
            <a:off x="9479817" y="543558"/>
            <a:ext cx="565569" cy="553998"/>
            <a:chOff x="9613250" y="160675"/>
            <a:chExt cx="565569" cy="553998"/>
          </a:xfrm>
        </p:grpSpPr>
        <p:sp>
          <p:nvSpPr>
            <p:cNvPr id="3302" name="Google Shape;3302;p25"/>
            <p:cNvSpPr/>
            <p:nvPr/>
          </p:nvSpPr>
          <p:spPr>
            <a:xfrm>
              <a:off x="9642746" y="515095"/>
              <a:ext cx="481914" cy="17419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25"/>
            <p:cNvSpPr/>
            <p:nvPr/>
          </p:nvSpPr>
          <p:spPr>
            <a:xfrm rot="8123310">
              <a:off x="9685344" y="263720"/>
              <a:ext cx="391885" cy="366079"/>
            </a:xfrm>
            <a:prstGeom prst="teardrop">
              <a:avLst>
                <a:gd name="adj" fmla="val 100000"/>
              </a:avLst>
            </a:prstGeom>
            <a:solidFill>
              <a:schemeClr val="lt1"/>
            </a:solidFill>
            <a:ln w="25400" cap="flat" cmpd="sng">
              <a:solidFill>
                <a:srgbClr val="0031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25"/>
            <p:cNvSpPr txBox="1"/>
            <p:nvPr/>
          </p:nvSpPr>
          <p:spPr>
            <a:xfrm>
              <a:off x="9683170" y="160675"/>
              <a:ext cx="495649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>
                  <a:solidFill>
                    <a:srgbClr val="00171E"/>
                  </a:solidFill>
                  <a:latin typeface="Arial"/>
                  <a:ea typeface="Arial"/>
                  <a:cs typeface="Arial"/>
                  <a:sym typeface="Arial"/>
                </a:rPr>
                <a:t>..</a:t>
              </a:r>
              <a:endParaRPr/>
            </a:p>
          </p:txBody>
        </p:sp>
      </p:grpSp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D0B400D8-222C-756F-987E-7D2FE1F2337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Atom-at-a-time Chemistry | From Actinides to </a:t>
            </a:r>
            <a:r>
              <a:rPr lang="en-US" dirty="0" err="1"/>
              <a:t>Superheavies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Google Shape;3309;p26"/>
          <p:cNvSpPr txBox="1">
            <a:spLocks noGrp="1"/>
          </p:cNvSpPr>
          <p:nvPr>
            <p:ph type="title"/>
          </p:nvPr>
        </p:nvSpPr>
        <p:spPr>
          <a:xfrm>
            <a:off x="609601" y="260350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/>
              <a:t>Results: Molecule Distribution</a:t>
            </a:r>
            <a:endParaRPr/>
          </a:p>
        </p:txBody>
      </p:sp>
      <p:sp>
        <p:nvSpPr>
          <p:cNvPr id="3310" name="Google Shape;3310;p26"/>
          <p:cNvSpPr txBox="1">
            <a:spLocks noGrp="1"/>
          </p:cNvSpPr>
          <p:nvPr>
            <p:ph type="sldNum" idx="12"/>
          </p:nvPr>
        </p:nvSpPr>
        <p:spPr>
          <a:xfrm>
            <a:off x="5648041" y="6408545"/>
            <a:ext cx="9046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3311" name="Google Shape;33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03350"/>
            <a:ext cx="12192000" cy="481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2" name="Google Shape;331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0880" y="1566354"/>
            <a:ext cx="1206500" cy="69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3" name="Google Shape;3313;p26"/>
          <p:cNvSpPr/>
          <p:nvPr/>
        </p:nvSpPr>
        <p:spPr>
          <a:xfrm>
            <a:off x="5150880" y="5906530"/>
            <a:ext cx="2547379" cy="22242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4" name="Google Shape;3314;p26" descr="A molecule model of a molecule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19683" t="19394" r="18991" b="24111"/>
          <a:stretch/>
        </p:blipFill>
        <p:spPr>
          <a:xfrm>
            <a:off x="10028944" y="183434"/>
            <a:ext cx="169215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24;p27">
            <a:extLst>
              <a:ext uri="{FF2B5EF4-FFF2-40B4-BE49-F238E27FC236}">
                <a16:creationId xmlns:a16="http://schemas.microsoft.com/office/drawing/2014/main" id="{BD384AED-8B43-E7AC-4850-AF70145318F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Atom-at-a-time Chemistry | From Actinides to </a:t>
            </a:r>
            <a:r>
              <a:rPr lang="en-US" dirty="0" err="1"/>
              <a:t>Superheavies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9" name="Google Shape;3319;p27"/>
          <p:cNvSpPr txBox="1">
            <a:spLocks noGrp="1"/>
          </p:cNvSpPr>
          <p:nvPr>
            <p:ph type="body" idx="1"/>
          </p:nvPr>
        </p:nvSpPr>
        <p:spPr>
          <a:xfrm>
            <a:off x="208319" y="1586865"/>
            <a:ext cx="3908775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dirty="0">
                <a:solidFill>
                  <a:schemeClr val="accent6"/>
                </a:solidFill>
              </a:rPr>
              <a:t>1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r>
              <a:rPr lang="en-US" sz="2400" dirty="0"/>
              <a:t>Superheavy elements may have very different chemical properties than their placements suggest</a:t>
            </a:r>
            <a:endParaRPr dirty="0"/>
          </a:p>
        </p:txBody>
      </p:sp>
      <p:sp>
        <p:nvSpPr>
          <p:cNvPr id="3320" name="Google Shape;3320;p27"/>
          <p:cNvSpPr txBox="1">
            <a:spLocks noGrp="1"/>
          </p:cNvSpPr>
          <p:nvPr>
            <p:ph type="body" idx="2"/>
          </p:nvPr>
        </p:nvSpPr>
        <p:spPr>
          <a:xfrm>
            <a:off x="4225316" y="1664969"/>
            <a:ext cx="3375365" cy="201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dirty="0">
                <a:solidFill>
                  <a:schemeClr val="accent6"/>
                </a:solidFill>
              </a:rPr>
              <a:t>2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r>
              <a:rPr lang="en-US" sz="2400" dirty="0"/>
              <a:t>Experimental Studies are extremely challenging</a:t>
            </a:r>
            <a:endParaRPr dirty="0"/>
          </a:p>
        </p:txBody>
      </p:sp>
      <p:sp>
        <p:nvSpPr>
          <p:cNvPr id="3321" name="Google Shape;3321;p27"/>
          <p:cNvSpPr txBox="1">
            <a:spLocks noGrp="1"/>
          </p:cNvSpPr>
          <p:nvPr>
            <p:ph type="body" idx="3"/>
          </p:nvPr>
        </p:nvSpPr>
        <p:spPr>
          <a:xfrm>
            <a:off x="208320" y="3985261"/>
            <a:ext cx="3908774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dirty="0">
                <a:solidFill>
                  <a:schemeClr val="accent6"/>
                </a:solidFill>
              </a:rPr>
              <a:t>3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r>
              <a:rPr lang="en-US" sz="2400" dirty="0"/>
              <a:t>New techniques are being developed to study their properties</a:t>
            </a:r>
            <a:endParaRPr dirty="0"/>
          </a:p>
        </p:txBody>
      </p:sp>
      <p:sp>
        <p:nvSpPr>
          <p:cNvPr id="3322" name="Google Shape;3322;p27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dirty="0"/>
              <a:t>Summary</a:t>
            </a:r>
            <a:endParaRPr dirty="0"/>
          </a:p>
        </p:txBody>
      </p:sp>
      <p:sp>
        <p:nvSpPr>
          <p:cNvPr id="3324" name="Google Shape;3324;p27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Atom-at-a-time Chemistry | From Actinides to </a:t>
            </a:r>
            <a:r>
              <a:rPr lang="en-US" dirty="0" err="1"/>
              <a:t>Superheavies</a:t>
            </a:r>
            <a:endParaRPr lang="en-US" dirty="0"/>
          </a:p>
        </p:txBody>
      </p:sp>
      <p:sp>
        <p:nvSpPr>
          <p:cNvPr id="3325" name="Google Shape;3325;p27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3326" name="Google Shape;3326;p27"/>
          <p:cNvSpPr txBox="1">
            <a:spLocks noGrp="1"/>
          </p:cNvSpPr>
          <p:nvPr>
            <p:ph type="body" idx="8"/>
          </p:nvPr>
        </p:nvSpPr>
        <p:spPr>
          <a:xfrm>
            <a:off x="8953415" y="4114800"/>
            <a:ext cx="259300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7" name="Google Shape;3327;p27"/>
          <p:cNvSpPr txBox="1">
            <a:spLocks noGrp="1"/>
          </p:cNvSpPr>
          <p:nvPr>
            <p:ph type="body" idx="4"/>
          </p:nvPr>
        </p:nvSpPr>
        <p:spPr>
          <a:xfrm>
            <a:off x="8956588" y="1828800"/>
            <a:ext cx="258982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E9278-84C8-9BEF-6825-20F5B2764DB9}"/>
              </a:ext>
            </a:extLst>
          </p:cNvPr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r>
              <a:rPr lang="en-US" dirty="0"/>
              <a:t>From Actinides to </a:t>
            </a:r>
            <a:r>
              <a:rPr lang="en-US" dirty="0" err="1"/>
              <a:t>Superheavies</a:t>
            </a:r>
            <a:endParaRPr lang="en-US" dirty="0"/>
          </a:p>
        </p:txBody>
      </p:sp>
      <p:sp>
        <p:nvSpPr>
          <p:cNvPr id="4" name="Google Shape;3321;p27">
            <a:extLst>
              <a:ext uri="{FF2B5EF4-FFF2-40B4-BE49-F238E27FC236}">
                <a16:creationId xmlns:a16="http://schemas.microsoft.com/office/drawing/2014/main" id="{77C11E53-87C2-C560-C036-563D0D65D637}"/>
              </a:ext>
            </a:extLst>
          </p:cNvPr>
          <p:cNvSpPr txBox="1">
            <a:spLocks/>
          </p:cNvSpPr>
          <p:nvPr/>
        </p:nvSpPr>
        <p:spPr>
          <a:xfrm>
            <a:off x="4014222" y="3976094"/>
            <a:ext cx="3375365" cy="201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9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19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SzPts val="3200"/>
            </a:pPr>
            <a:r>
              <a:rPr lang="en-US" sz="3200" dirty="0">
                <a:solidFill>
                  <a:schemeClr val="accent6"/>
                </a:solidFill>
              </a:rPr>
              <a:t>4</a:t>
            </a:r>
            <a:endParaRPr lang="en-US" dirty="0"/>
          </a:p>
          <a:p>
            <a:pPr marL="0" indent="0">
              <a:buSzPts val="2400"/>
            </a:pPr>
            <a:r>
              <a:rPr lang="en-US" sz="2400" dirty="0"/>
              <a:t>Discussion of Periodic Table rearrangements may be on the horizon!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E3046-2BAC-FA11-87D9-A8A0CD20A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726" y="1586865"/>
            <a:ext cx="4339884" cy="430602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F9346-76D6-F340-9C72-B9F2506F3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 and Funding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F510B-DF65-8C41-88CD-1BDC08C64E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AA62B-CA8A-518A-72B0-357F3ACB691C}"/>
              </a:ext>
            </a:extLst>
          </p:cNvPr>
          <p:cNvSpPr txBox="1"/>
          <p:nvPr/>
        </p:nvSpPr>
        <p:spPr>
          <a:xfrm>
            <a:off x="781878" y="1270828"/>
            <a:ext cx="21788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Jacklyn Gates</a:t>
            </a:r>
          </a:p>
          <a:p>
            <a:r>
              <a:rPr lang="en-US" sz="2000" dirty="0"/>
              <a:t>David Dixon</a:t>
            </a:r>
          </a:p>
          <a:p>
            <a:r>
              <a:rPr lang="en-US" sz="2000" dirty="0"/>
              <a:t>Fatima Garcia</a:t>
            </a:r>
          </a:p>
          <a:p>
            <a:r>
              <a:rPr lang="en-US" sz="2000" dirty="0"/>
              <a:t>John Gibson</a:t>
            </a:r>
          </a:p>
          <a:p>
            <a:r>
              <a:rPr lang="en-US" sz="2000" dirty="0"/>
              <a:t>John Gooding</a:t>
            </a:r>
          </a:p>
          <a:p>
            <a:r>
              <a:rPr lang="en-US" sz="2000" dirty="0"/>
              <a:t>Mallory McCarthy</a:t>
            </a:r>
          </a:p>
          <a:p>
            <a:r>
              <a:rPr lang="en-US" sz="2000" dirty="0"/>
              <a:t>Rodney Orford</a:t>
            </a:r>
          </a:p>
          <a:p>
            <a:r>
              <a:rPr lang="en-US" sz="2000" dirty="0"/>
              <a:t>Ziad </a:t>
            </a:r>
            <a:r>
              <a:rPr lang="en-US" sz="2000" dirty="0" err="1"/>
              <a:t>Shafi</a:t>
            </a:r>
            <a:endParaRPr lang="en-US" sz="2000" dirty="0"/>
          </a:p>
          <a:p>
            <a:r>
              <a:rPr lang="en-US" sz="2000" dirty="0"/>
              <a:t>David </a:t>
            </a:r>
            <a:r>
              <a:rPr lang="en-US" sz="2000" dirty="0" err="1"/>
              <a:t>Shuh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389C3-88FF-B806-AED7-888981F28F83}"/>
              </a:ext>
            </a:extLst>
          </p:cNvPr>
          <p:cNvSpPr txBox="1"/>
          <p:nvPr/>
        </p:nvSpPr>
        <p:spPr>
          <a:xfrm>
            <a:off x="4176410" y="1290922"/>
            <a:ext cx="72337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Science Division, Lawrence Berkeley National Laboratory</a:t>
            </a:r>
          </a:p>
          <a:p>
            <a:r>
              <a:rPr lang="en-US" dirty="0"/>
              <a:t>Chemical Science’s Division, Lawrence Berkeley National Laboratory</a:t>
            </a:r>
          </a:p>
          <a:p>
            <a:r>
              <a:rPr lang="en-US" dirty="0"/>
              <a:t>University of Alabama</a:t>
            </a:r>
          </a:p>
          <a:p>
            <a:r>
              <a:rPr lang="en-US" dirty="0"/>
              <a:t>University of California Berkely</a:t>
            </a:r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0FF408C-7D10-02A6-543D-7D167703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10" y="2995264"/>
            <a:ext cx="2175775" cy="164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ndefined">
            <a:extLst>
              <a:ext uri="{FF2B5EF4-FFF2-40B4-BE49-F238E27FC236}">
                <a16:creationId xmlns:a16="http://schemas.microsoft.com/office/drawing/2014/main" id="{E8E97734-13A8-1A21-8637-4DB03E63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57" y="2849210"/>
            <a:ext cx="1941986" cy="194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7E39F0-5B4A-8D94-62A9-E554C9A3EA12}"/>
              </a:ext>
            </a:extLst>
          </p:cNvPr>
          <p:cNvSpPr txBox="1"/>
          <p:nvPr/>
        </p:nvSpPr>
        <p:spPr>
          <a:xfrm>
            <a:off x="4176410" y="5112997"/>
            <a:ext cx="82533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MR10"/>
              </a:rPr>
              <a:t>We gratefully acknowledge the operations staff of the 88-Inch Cyclotron. This work was supported in part by the U.S. Department of Energy, Office of Science, Offices of Nuclear Physics and Basic Energy Sciences under the contract No. DE-AC02- 05CH11231. JLP is a recipient of the DOE Early-Career Award. </a:t>
            </a:r>
            <a:endParaRPr lang="en-US" dirty="0"/>
          </a:p>
        </p:txBody>
      </p:sp>
      <p:pic>
        <p:nvPicPr>
          <p:cNvPr id="11" name="Picture 10" descr="A red and white logo&#10;&#10;Description automatically generated">
            <a:extLst>
              <a:ext uri="{FF2B5EF4-FFF2-40B4-BE49-F238E27FC236}">
                <a16:creationId xmlns:a16="http://schemas.microsoft.com/office/drawing/2014/main" id="{A70FC679-1DBD-0435-98C2-8B9114CED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989" y="2690733"/>
            <a:ext cx="3939870" cy="22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10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0" name="Google Shape;134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0036" y="0"/>
            <a:ext cx="887192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CAB6-9D11-7149-BF45-FF7072B2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 from molecule formation?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5A238-ED40-694B-B6D8-72259973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 the Edge of the Periodic Table | The Chemistry of Superheavy Elements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C46A0-D9FE-534A-8EB6-E2B9DBE6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4F1383E-D681-2449-B08B-1B0C7D87C2BC}"/>
              </a:ext>
            </a:extLst>
          </p:cNvPr>
          <p:cNvGrpSpPr/>
          <p:nvPr/>
        </p:nvGrpSpPr>
        <p:grpSpPr>
          <a:xfrm>
            <a:off x="272878" y="1309884"/>
            <a:ext cx="5370337" cy="5090915"/>
            <a:chOff x="285578" y="1031240"/>
            <a:chExt cx="5226221" cy="47424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2A30EF-7239-CC48-B47C-711A51719C23}"/>
                </a:ext>
              </a:extLst>
            </p:cNvPr>
            <p:cNvSpPr txBox="1"/>
            <p:nvPr/>
          </p:nvSpPr>
          <p:spPr>
            <a:xfrm>
              <a:off x="1184895" y="1338702"/>
              <a:ext cx="3594519" cy="430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Preferred oxidation states</a:t>
              </a:r>
            </a:p>
          </p:txBody>
        </p:sp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07FD11A7-6601-9B4D-BF1E-F51BEBF0F1ED}"/>
                </a:ext>
              </a:extLst>
            </p:cNvPr>
            <p:cNvSpPr/>
            <p:nvPr/>
          </p:nvSpPr>
          <p:spPr>
            <a:xfrm>
              <a:off x="285578" y="1031240"/>
              <a:ext cx="5226221" cy="4742418"/>
            </a:xfrm>
            <a:prstGeom prst="frame">
              <a:avLst>
                <a:gd name="adj1" fmla="val 496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2405AD1-F386-B442-AC95-E88716B3B8CB}"/>
                </a:ext>
              </a:extLst>
            </p:cNvPr>
            <p:cNvSpPr/>
            <p:nvPr/>
          </p:nvSpPr>
          <p:spPr>
            <a:xfrm>
              <a:off x="3643746" y="2604650"/>
              <a:ext cx="762000" cy="70854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Db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906D6E-80BB-004F-806B-B56A09ACF855}"/>
                </a:ext>
              </a:extLst>
            </p:cNvPr>
            <p:cNvSpPr/>
            <p:nvPr/>
          </p:nvSpPr>
          <p:spPr>
            <a:xfrm>
              <a:off x="2140218" y="2958920"/>
              <a:ext cx="469900" cy="470079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C813C9-22E5-E249-8E63-29F7C56E48EC}"/>
                </a:ext>
              </a:extLst>
            </p:cNvPr>
            <p:cNvSpPr/>
            <p:nvPr/>
          </p:nvSpPr>
          <p:spPr>
            <a:xfrm>
              <a:off x="1365175" y="1898419"/>
              <a:ext cx="469900" cy="470079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37BDFE-AC71-C547-A4F3-C2A8672AB8FA}"/>
                </a:ext>
              </a:extLst>
            </p:cNvPr>
            <p:cNvSpPr/>
            <p:nvPr/>
          </p:nvSpPr>
          <p:spPr>
            <a:xfrm>
              <a:off x="663328" y="3097352"/>
              <a:ext cx="469900" cy="470079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FEB1192-B087-C84D-A420-618E39918DDD}"/>
                </a:ext>
              </a:extLst>
            </p:cNvPr>
            <p:cNvSpPr/>
            <p:nvPr/>
          </p:nvSpPr>
          <p:spPr>
            <a:xfrm>
              <a:off x="1765347" y="3502361"/>
              <a:ext cx="469900" cy="470079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71999F-682D-3B4E-9B99-6BBE3A693729}"/>
                </a:ext>
              </a:extLst>
            </p:cNvPr>
            <p:cNvSpPr/>
            <p:nvPr/>
          </p:nvSpPr>
          <p:spPr>
            <a:xfrm>
              <a:off x="1091802" y="3502362"/>
              <a:ext cx="469900" cy="470079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F6A09C9-CAD4-C247-803B-43974D6CA193}"/>
                </a:ext>
              </a:extLst>
            </p:cNvPr>
            <p:cNvSpPr/>
            <p:nvPr/>
          </p:nvSpPr>
          <p:spPr>
            <a:xfrm>
              <a:off x="1219125" y="2622541"/>
              <a:ext cx="762000" cy="70854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Db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1EFE33-4458-BD4B-8567-8602645CBE44}"/>
                </a:ext>
              </a:extLst>
            </p:cNvPr>
            <p:cNvSpPr/>
            <p:nvPr/>
          </p:nvSpPr>
          <p:spPr>
            <a:xfrm>
              <a:off x="3789796" y="1761518"/>
              <a:ext cx="469900" cy="470079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B2199B-0485-0744-8FD9-A9AE88BD38DC}"/>
                </a:ext>
              </a:extLst>
            </p:cNvPr>
            <p:cNvSpPr/>
            <p:nvPr/>
          </p:nvSpPr>
          <p:spPr>
            <a:xfrm>
              <a:off x="3097226" y="3428999"/>
              <a:ext cx="469900" cy="470079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AEF1510-23AE-4049-BC02-3D95FF616E30}"/>
                </a:ext>
              </a:extLst>
            </p:cNvPr>
            <p:cNvSpPr/>
            <p:nvPr/>
          </p:nvSpPr>
          <p:spPr>
            <a:xfrm>
              <a:off x="4510815" y="3429000"/>
              <a:ext cx="469900" cy="470079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55D4C37-1F18-534F-9FE9-0ADB24A7530C}"/>
                </a:ext>
              </a:extLst>
            </p:cNvPr>
            <p:cNvCxnSpPr>
              <a:stCxn id="12" idx="4"/>
              <a:endCxn id="8" idx="0"/>
            </p:cNvCxnSpPr>
            <p:nvPr/>
          </p:nvCxnSpPr>
          <p:spPr>
            <a:xfrm>
              <a:off x="1600125" y="2368498"/>
              <a:ext cx="0" cy="2540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5E62A6-729C-AA41-8817-BC4A2852F5BE}"/>
                </a:ext>
              </a:extLst>
            </p:cNvPr>
            <p:cNvCxnSpPr>
              <a:cxnSpLocks/>
              <a:endCxn id="13" idx="7"/>
            </p:cNvCxnSpPr>
            <p:nvPr/>
          </p:nvCxnSpPr>
          <p:spPr>
            <a:xfrm flipH="1">
              <a:off x="1064413" y="3097352"/>
              <a:ext cx="154712" cy="688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23C93BD-3C6C-784E-8B60-FEF763D48F60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1326752" y="3313191"/>
              <a:ext cx="116472" cy="189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86D596B-970D-E547-AF15-8C057642B5D7}"/>
                </a:ext>
              </a:extLst>
            </p:cNvPr>
            <p:cNvCxnSpPr>
              <a:cxnSpLocks/>
              <a:stCxn id="8" idx="5"/>
              <a:endCxn id="14" idx="0"/>
            </p:cNvCxnSpPr>
            <p:nvPr/>
          </p:nvCxnSpPr>
          <p:spPr>
            <a:xfrm>
              <a:off x="1869533" y="3227319"/>
              <a:ext cx="130764" cy="2750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722F505-CFD2-7D4B-8356-D8249403005D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1986281" y="3004158"/>
              <a:ext cx="222752" cy="23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BCCD0C5-DA2F-8044-BBFD-3FE1458E52F5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 flipH="1">
              <a:off x="4024746" y="2271460"/>
              <a:ext cx="12198" cy="333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1F55368-2C72-F44D-B946-F9DE1AA9B79C}"/>
                </a:ext>
              </a:extLst>
            </p:cNvPr>
            <p:cNvCxnSpPr>
              <a:cxnSpLocks/>
              <a:endCxn id="18" idx="7"/>
            </p:cNvCxnSpPr>
            <p:nvPr/>
          </p:nvCxnSpPr>
          <p:spPr>
            <a:xfrm flipH="1">
              <a:off x="3498311" y="3171996"/>
              <a:ext cx="232680" cy="3258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F162455-A461-4144-9CFD-320D5AB2A851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4359984" y="3150269"/>
              <a:ext cx="219646" cy="347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27FE643-CC0B-7E40-9271-651C40B0F28A}"/>
                </a:ext>
              </a:extLst>
            </p:cNvPr>
            <p:cNvSpPr txBox="1"/>
            <p:nvPr/>
          </p:nvSpPr>
          <p:spPr>
            <a:xfrm>
              <a:off x="1227670" y="4324299"/>
              <a:ext cx="7072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+5?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50CFE8-2608-2848-9FC7-E550C0FAFCE8}"/>
                </a:ext>
              </a:extLst>
            </p:cNvPr>
            <p:cNvSpPr txBox="1"/>
            <p:nvPr/>
          </p:nvSpPr>
          <p:spPr>
            <a:xfrm>
              <a:off x="2532064" y="4324299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718D21-BEEC-6A41-82AA-B809E0EC0536}"/>
                </a:ext>
              </a:extLst>
            </p:cNvPr>
            <p:cNvSpPr txBox="1"/>
            <p:nvPr/>
          </p:nvSpPr>
          <p:spPr>
            <a:xfrm>
              <a:off x="3698768" y="4300939"/>
              <a:ext cx="7072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+3?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183FD77-EE45-4F44-91AE-E56CCD372C77}"/>
              </a:ext>
            </a:extLst>
          </p:cNvPr>
          <p:cNvGrpSpPr/>
          <p:nvPr/>
        </p:nvGrpSpPr>
        <p:grpSpPr>
          <a:xfrm>
            <a:off x="5959534" y="1336435"/>
            <a:ext cx="5192095" cy="5064364"/>
            <a:chOff x="5959534" y="1336435"/>
            <a:chExt cx="5192095" cy="5064364"/>
          </a:xfrm>
        </p:grpSpPr>
        <p:sp>
          <p:nvSpPr>
            <p:cNvPr id="67" name="Frame 66">
              <a:extLst>
                <a:ext uri="{FF2B5EF4-FFF2-40B4-BE49-F238E27FC236}">
                  <a16:creationId xmlns:a16="http://schemas.microsoft.com/office/drawing/2014/main" id="{DC2C0966-6705-D847-A81F-BDB1CFAB9242}"/>
                </a:ext>
              </a:extLst>
            </p:cNvPr>
            <p:cNvSpPr/>
            <p:nvPr/>
          </p:nvSpPr>
          <p:spPr>
            <a:xfrm>
              <a:off x="5959534" y="1336435"/>
              <a:ext cx="5192095" cy="5064364"/>
            </a:xfrm>
            <a:prstGeom prst="frame">
              <a:avLst>
                <a:gd name="adj1" fmla="val 496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4931828-95C4-F24A-B8FC-150D25C75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1958" y="1885569"/>
              <a:ext cx="3830156" cy="41401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012D28-360E-C949-91D4-3762DE26343E}"/>
                </a:ext>
              </a:extLst>
            </p:cNvPr>
            <p:cNvSpPr txBox="1"/>
            <p:nvPr/>
          </p:nvSpPr>
          <p:spPr>
            <a:xfrm>
              <a:off x="6811958" y="1585078"/>
              <a:ext cx="3488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Information on electrons</a:t>
              </a:r>
            </a:p>
          </p:txBody>
        </p:sp>
        <p:sp>
          <p:nvSpPr>
            <p:cNvPr id="75" name="Round Diagonal Corner Rectangle 74">
              <a:extLst>
                <a:ext uri="{FF2B5EF4-FFF2-40B4-BE49-F238E27FC236}">
                  <a16:creationId xmlns:a16="http://schemas.microsoft.com/office/drawing/2014/main" id="{30133EE8-D2A8-1D48-800D-8C78897F8E28}"/>
                </a:ext>
              </a:extLst>
            </p:cNvPr>
            <p:cNvSpPr/>
            <p:nvPr/>
          </p:nvSpPr>
          <p:spPr>
            <a:xfrm>
              <a:off x="7556504" y="5741667"/>
              <a:ext cx="2412995" cy="294007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716F002-8AC0-8744-8C55-BC75BFD6BC66}"/>
                </a:ext>
              </a:extLst>
            </p:cNvPr>
            <p:cNvSpPr txBox="1"/>
            <p:nvPr/>
          </p:nvSpPr>
          <p:spPr>
            <a:xfrm>
              <a:off x="6296789" y="5675512"/>
              <a:ext cx="45175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Electronic Configuration Energy</a:t>
              </a:r>
            </a:p>
          </p:txBody>
        </p:sp>
        <p:sp>
          <p:nvSpPr>
            <p:cNvPr id="77" name="Round Diagonal Corner Rectangle 76">
              <a:extLst>
                <a:ext uri="{FF2B5EF4-FFF2-40B4-BE49-F238E27FC236}">
                  <a16:creationId xmlns:a16="http://schemas.microsoft.com/office/drawing/2014/main" id="{F296F0F9-14DC-5947-B327-13AC130D94E7}"/>
                </a:ext>
              </a:extLst>
            </p:cNvPr>
            <p:cNvSpPr/>
            <p:nvPr/>
          </p:nvSpPr>
          <p:spPr>
            <a:xfrm>
              <a:off x="6811958" y="3375997"/>
              <a:ext cx="338142" cy="875088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CA37297-827D-7340-95A7-1FB101078101}"/>
                </a:ext>
              </a:extLst>
            </p:cNvPr>
            <p:cNvSpPr txBox="1"/>
            <p:nvPr/>
          </p:nvSpPr>
          <p:spPr>
            <a:xfrm rot="16200000">
              <a:off x="5645265" y="3463058"/>
              <a:ext cx="25458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Rate of 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55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4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2713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346" name="Google Shape;1346;p4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347" name="Google Shape;1347;p4"/>
          <p:cNvSpPr txBox="1"/>
          <p:nvPr/>
        </p:nvSpPr>
        <p:spPr>
          <a:xfrm>
            <a:off x="-255493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B3A2C7"/>
              </a:buClr>
              <a:buSzPts val="3200"/>
              <a:buFont typeface="Arial"/>
              <a:buNone/>
            </a:pPr>
            <a:r>
              <a:rPr lang="en-US" sz="3200" b="1" i="0">
                <a:solidFill>
                  <a:srgbClr val="B3A2C7"/>
                </a:solidFill>
                <a:latin typeface="Arial"/>
                <a:ea typeface="Arial"/>
                <a:cs typeface="Arial"/>
                <a:sym typeface="Arial"/>
              </a:rPr>
              <a:t>Back to Today’s Periodic Table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5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2713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353" name="Google Shape;1353;p5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5"/>
          <p:cNvSpPr txBox="1"/>
          <p:nvPr/>
        </p:nvSpPr>
        <p:spPr>
          <a:xfrm>
            <a:off x="-255493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B3A2C7"/>
                </a:solidFill>
                <a:latin typeface="Arial"/>
                <a:ea typeface="Arial"/>
                <a:cs typeface="Arial"/>
                <a:sym typeface="Arial"/>
              </a:rPr>
              <a:t>Back to Today’s Periodic Table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5"/>
          <p:cNvSpPr/>
          <p:nvPr/>
        </p:nvSpPr>
        <p:spPr>
          <a:xfrm>
            <a:off x="182074" y="833718"/>
            <a:ext cx="7840053" cy="41423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5"/>
          <p:cNvSpPr/>
          <p:nvPr/>
        </p:nvSpPr>
        <p:spPr>
          <a:xfrm>
            <a:off x="8000999" y="833718"/>
            <a:ext cx="3935507" cy="3128683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5"/>
          <p:cNvSpPr/>
          <p:nvPr/>
        </p:nvSpPr>
        <p:spPr>
          <a:xfrm>
            <a:off x="132228" y="4827494"/>
            <a:ext cx="11445690" cy="203050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5"/>
          <p:cNvSpPr/>
          <p:nvPr/>
        </p:nvSpPr>
        <p:spPr>
          <a:xfrm>
            <a:off x="132228" y="154641"/>
            <a:ext cx="2137443" cy="679077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5"/>
          <p:cNvSpPr/>
          <p:nvPr/>
        </p:nvSpPr>
        <p:spPr>
          <a:xfrm>
            <a:off x="10923814" y="61633"/>
            <a:ext cx="1030622" cy="772085"/>
          </a:xfrm>
          <a:prstGeom prst="rect">
            <a:avLst/>
          </a:pr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0" name="Google Shape;1360;p5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5542" t="57764" r="29085" b="31755"/>
          <a:stretch/>
        </p:blipFill>
        <p:spPr>
          <a:xfrm>
            <a:off x="10535758" y="4577442"/>
            <a:ext cx="669471" cy="73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5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0651" t="57764" r="23977" b="32687"/>
          <a:stretch/>
        </p:blipFill>
        <p:spPr>
          <a:xfrm>
            <a:off x="11183874" y="4587685"/>
            <a:ext cx="669471" cy="66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5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5762" t="57764" r="18866" b="33151"/>
          <a:stretch/>
        </p:blipFill>
        <p:spPr>
          <a:xfrm>
            <a:off x="9891707" y="4591313"/>
            <a:ext cx="669472" cy="63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5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1134" t="57764" r="13494" b="32223"/>
          <a:stretch/>
        </p:blipFill>
        <p:spPr>
          <a:xfrm>
            <a:off x="7948835" y="4587685"/>
            <a:ext cx="669470" cy="70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5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6244" t="57997" r="8122" b="32456"/>
          <a:stretch/>
        </p:blipFill>
        <p:spPr>
          <a:xfrm>
            <a:off x="9269012" y="4610098"/>
            <a:ext cx="702128" cy="66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5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1746" t="57997" r="3271" b="32922"/>
          <a:stretch/>
        </p:blipFill>
        <p:spPr>
          <a:xfrm>
            <a:off x="8638956" y="4606640"/>
            <a:ext cx="620806" cy="6368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p5"/>
          <p:cNvCxnSpPr/>
          <p:nvPr/>
        </p:nvCxnSpPr>
        <p:spPr>
          <a:xfrm>
            <a:off x="8089900" y="4245750"/>
            <a:ext cx="3841635" cy="0"/>
          </a:xfrm>
          <a:prstGeom prst="straightConnector1">
            <a:avLst/>
          </a:prstGeom>
          <a:solidFill>
            <a:schemeClr val="accent1"/>
          </a:solidFill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F314-BD1C-6245-9215-314CE313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heavy elements have such weird chemistry?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C7C7C9-AF0E-F446-83EE-0B0B51C7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Atom-at-a-time Chemistry | From Actinides to </a:t>
            </a:r>
            <a:r>
              <a:rPr lang="en-US" dirty="0" err="1"/>
              <a:t>Superheavies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F4E87-10FE-3A49-B1A7-AD6B4446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6512D-1446-2748-835D-E7EDEDA105DD}"/>
              </a:ext>
            </a:extLst>
          </p:cNvPr>
          <p:cNvSpPr txBox="1"/>
          <p:nvPr/>
        </p:nvSpPr>
        <p:spPr>
          <a:xfrm>
            <a:off x="573618" y="1148843"/>
            <a:ext cx="836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Electrons in heavier elements are more massive than in lighter elements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9C815297-883D-FF4A-A198-96645189DD9B}"/>
              </a:ext>
            </a:extLst>
          </p:cNvPr>
          <p:cNvSpPr/>
          <p:nvPr/>
        </p:nvSpPr>
        <p:spPr>
          <a:xfrm>
            <a:off x="304800" y="2354469"/>
            <a:ext cx="3695700" cy="3619500"/>
          </a:xfrm>
          <a:prstGeom prst="frame">
            <a:avLst>
              <a:gd name="adj1" fmla="val 40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7979BF21-0837-2049-BC2F-4E37BDCC099D}"/>
              </a:ext>
            </a:extLst>
          </p:cNvPr>
          <p:cNvSpPr/>
          <p:nvPr/>
        </p:nvSpPr>
        <p:spPr>
          <a:xfrm>
            <a:off x="4248150" y="2367171"/>
            <a:ext cx="3695700" cy="3619500"/>
          </a:xfrm>
          <a:prstGeom prst="frame">
            <a:avLst>
              <a:gd name="adj1" fmla="val 40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EFB74F70-BC71-7D41-8BF0-406D417A3258}"/>
              </a:ext>
            </a:extLst>
          </p:cNvPr>
          <p:cNvSpPr/>
          <p:nvPr/>
        </p:nvSpPr>
        <p:spPr>
          <a:xfrm>
            <a:off x="8191500" y="2367171"/>
            <a:ext cx="3695700" cy="3619500"/>
          </a:xfrm>
          <a:prstGeom prst="frame">
            <a:avLst>
              <a:gd name="adj1" fmla="val 40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82AB1-F57A-F041-B6A0-6AFEB9525681}"/>
              </a:ext>
            </a:extLst>
          </p:cNvPr>
          <p:cNvSpPr txBox="1"/>
          <p:nvPr/>
        </p:nvSpPr>
        <p:spPr>
          <a:xfrm>
            <a:off x="4231513" y="1679279"/>
            <a:ext cx="3826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Relativistic Effects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1F4F1-8C72-B94D-A022-7F0E3532E42E}"/>
              </a:ext>
            </a:extLst>
          </p:cNvPr>
          <p:cNvSpPr txBox="1"/>
          <p:nvPr/>
        </p:nvSpPr>
        <p:spPr>
          <a:xfrm>
            <a:off x="413226" y="244689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</a:t>
            </a:r>
          </a:p>
        </p:txBody>
      </p:sp>
      <p:pic>
        <p:nvPicPr>
          <p:cNvPr id="12" name="Google Shape;291;p10">
            <a:extLst>
              <a:ext uri="{FF2B5EF4-FFF2-40B4-BE49-F238E27FC236}">
                <a16:creationId xmlns:a16="http://schemas.microsoft.com/office/drawing/2014/main" id="{7343C68C-C950-C643-BA22-BBB2804DCF3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1886" t="21087" r="14792" b="29997"/>
          <a:stretch/>
        </p:blipFill>
        <p:spPr>
          <a:xfrm>
            <a:off x="1614112" y="3713314"/>
            <a:ext cx="1218392" cy="12319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onut 12">
            <a:extLst>
              <a:ext uri="{FF2B5EF4-FFF2-40B4-BE49-F238E27FC236}">
                <a16:creationId xmlns:a16="http://schemas.microsoft.com/office/drawing/2014/main" id="{D588BD51-6717-EE49-B707-2E6A506F1564}"/>
              </a:ext>
            </a:extLst>
          </p:cNvPr>
          <p:cNvSpPr/>
          <p:nvPr/>
        </p:nvSpPr>
        <p:spPr>
          <a:xfrm>
            <a:off x="1023987" y="3190294"/>
            <a:ext cx="2257325" cy="2295965"/>
          </a:xfrm>
          <a:prstGeom prst="donut">
            <a:avLst>
              <a:gd name="adj" fmla="val 2387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E46F3C-F28D-BD43-BB52-129367AED06A}"/>
              </a:ext>
            </a:extLst>
          </p:cNvPr>
          <p:cNvSpPr txBox="1"/>
          <p:nvPr/>
        </p:nvSpPr>
        <p:spPr>
          <a:xfrm>
            <a:off x="664116" y="2543638"/>
            <a:ext cx="311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Some electron</a:t>
            </a:r>
          </a:p>
          <a:p>
            <a:pPr algn="ctr"/>
            <a:r>
              <a:rPr lang="en-US" dirty="0"/>
              <a:t>orbitals contract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C2C080-490E-0B4F-84D4-0F3AA0289127}"/>
              </a:ext>
            </a:extLst>
          </p:cNvPr>
          <p:cNvSpPr txBox="1"/>
          <p:nvPr/>
        </p:nvSpPr>
        <p:spPr>
          <a:xfrm>
            <a:off x="746665" y="5479733"/>
            <a:ext cx="311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 and p</a:t>
            </a:r>
            <a:r>
              <a:rPr lang="en-US" baseline="-25000" dirty="0"/>
              <a:t>1/2</a:t>
            </a:r>
            <a:r>
              <a:rPr lang="en-US" dirty="0"/>
              <a:t> orbitals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E39FB2-2AB2-AC47-9FB8-DFCA6DB91226}"/>
              </a:ext>
            </a:extLst>
          </p:cNvPr>
          <p:cNvSpPr txBox="1"/>
          <p:nvPr/>
        </p:nvSpPr>
        <p:spPr>
          <a:xfrm>
            <a:off x="4378907" y="244689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A7B065-E3C4-D841-9E7B-4C5E3EBFD00A}"/>
              </a:ext>
            </a:extLst>
          </p:cNvPr>
          <p:cNvSpPr txBox="1"/>
          <p:nvPr/>
        </p:nvSpPr>
        <p:spPr>
          <a:xfrm>
            <a:off x="4679268" y="2508584"/>
            <a:ext cx="311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Some electron</a:t>
            </a:r>
          </a:p>
          <a:p>
            <a:pPr algn="ctr"/>
            <a:r>
              <a:rPr lang="en-US" dirty="0"/>
              <a:t>orbitals expand</a:t>
            </a:r>
          </a:p>
        </p:txBody>
      </p:sp>
      <p:pic>
        <p:nvPicPr>
          <p:cNvPr id="18" name="Google Shape;291;p10">
            <a:extLst>
              <a:ext uri="{FF2B5EF4-FFF2-40B4-BE49-F238E27FC236}">
                <a16:creationId xmlns:a16="http://schemas.microsoft.com/office/drawing/2014/main" id="{F89748EA-010D-E745-BC44-46AB020C87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1886" t="21087" r="14792" b="29997"/>
          <a:stretch/>
        </p:blipFill>
        <p:spPr>
          <a:xfrm>
            <a:off x="5629264" y="3665590"/>
            <a:ext cx="1218392" cy="123198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Donut 18">
            <a:extLst>
              <a:ext uri="{FF2B5EF4-FFF2-40B4-BE49-F238E27FC236}">
                <a16:creationId xmlns:a16="http://schemas.microsoft.com/office/drawing/2014/main" id="{C480FD49-6A74-C041-895A-7F28F02D339A}"/>
              </a:ext>
            </a:extLst>
          </p:cNvPr>
          <p:cNvSpPr/>
          <p:nvPr/>
        </p:nvSpPr>
        <p:spPr>
          <a:xfrm>
            <a:off x="5259344" y="3457339"/>
            <a:ext cx="1771029" cy="1684764"/>
          </a:xfrm>
          <a:prstGeom prst="donut">
            <a:avLst>
              <a:gd name="adj" fmla="val 2387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817540-8758-1F40-8540-966D0A434909}"/>
              </a:ext>
            </a:extLst>
          </p:cNvPr>
          <p:cNvSpPr txBox="1"/>
          <p:nvPr/>
        </p:nvSpPr>
        <p:spPr>
          <a:xfrm>
            <a:off x="4679268" y="5479733"/>
            <a:ext cx="311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 and f orbitals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CC18B2-2557-8045-ABFC-DC2281D7D6B7}"/>
              </a:ext>
            </a:extLst>
          </p:cNvPr>
          <p:cNvSpPr txBox="1"/>
          <p:nvPr/>
        </p:nvSpPr>
        <p:spPr>
          <a:xfrm>
            <a:off x="8459421" y="244689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CB8FE1-9093-C643-9910-C0FB5A65AD74}"/>
              </a:ext>
            </a:extLst>
          </p:cNvPr>
          <p:cNvSpPr txBox="1"/>
          <p:nvPr/>
        </p:nvSpPr>
        <p:spPr>
          <a:xfrm>
            <a:off x="8660391" y="2564787"/>
            <a:ext cx="311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Spin Orbit Splitting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E69C34-BFEB-BF43-9792-E866BAE28D82}"/>
              </a:ext>
            </a:extLst>
          </p:cNvPr>
          <p:cNvSpPr/>
          <p:nvPr/>
        </p:nvSpPr>
        <p:spPr>
          <a:xfrm>
            <a:off x="8940800" y="4164219"/>
            <a:ext cx="551368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DD05AD-4739-5B4D-BC7C-AA8ECEF5C426}"/>
              </a:ext>
            </a:extLst>
          </p:cNvPr>
          <p:cNvSpPr/>
          <p:nvPr/>
        </p:nvSpPr>
        <p:spPr>
          <a:xfrm>
            <a:off x="9830882" y="4164219"/>
            <a:ext cx="551368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120E73-77A5-7742-A7A9-524A99AA716B}"/>
              </a:ext>
            </a:extLst>
          </p:cNvPr>
          <p:cNvSpPr/>
          <p:nvPr/>
        </p:nvSpPr>
        <p:spPr>
          <a:xfrm>
            <a:off x="10720964" y="4164219"/>
            <a:ext cx="551368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2E3C46-65D9-3245-BD3A-D55E90552C4C}"/>
              </a:ext>
            </a:extLst>
          </p:cNvPr>
          <p:cNvSpPr txBox="1"/>
          <p:nvPr/>
        </p:nvSpPr>
        <p:spPr>
          <a:xfrm>
            <a:off x="8459421" y="39922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BC79B5-BA18-F443-A612-A130E7A8A9D9}"/>
              </a:ext>
            </a:extLst>
          </p:cNvPr>
          <p:cNvSpPr txBox="1"/>
          <p:nvPr/>
        </p:nvSpPr>
        <p:spPr>
          <a:xfrm>
            <a:off x="8459421" y="454660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1/2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7906BB-08F5-CD4D-8CAD-F6933E489E9C}"/>
              </a:ext>
            </a:extLst>
          </p:cNvPr>
          <p:cNvSpPr txBox="1"/>
          <p:nvPr/>
        </p:nvSpPr>
        <p:spPr>
          <a:xfrm>
            <a:off x="8409942" y="3272673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3/2</a:t>
            </a:r>
            <a:endParaRPr lang="en-US" dirty="0"/>
          </a:p>
        </p:txBody>
      </p:sp>
      <p:sp>
        <p:nvSpPr>
          <p:cNvPr id="31" name="Donut 30">
            <a:extLst>
              <a:ext uri="{FF2B5EF4-FFF2-40B4-BE49-F238E27FC236}">
                <a16:creationId xmlns:a16="http://schemas.microsoft.com/office/drawing/2014/main" id="{97E3BE1F-65A4-C742-A274-CC39DE9A910F}"/>
              </a:ext>
            </a:extLst>
          </p:cNvPr>
          <p:cNvSpPr/>
          <p:nvPr/>
        </p:nvSpPr>
        <p:spPr>
          <a:xfrm>
            <a:off x="5551331" y="3635083"/>
            <a:ext cx="1223289" cy="1284465"/>
          </a:xfrm>
          <a:prstGeom prst="donut">
            <a:avLst>
              <a:gd name="adj" fmla="val 2387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3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324 L -0.00065 -0.0963 " pathEditMode="relative" ptsTypes="AA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8611 " pathEditMode="relative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8449 " pathEditMode="relative" ptsTypes="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/>
      <p:bldP spid="11" grpId="0"/>
      <p:bldP spid="13" grpId="0" animBg="1"/>
      <p:bldP spid="13" grpId="1" animBg="1"/>
      <p:bldP spid="14" grpId="0"/>
      <p:bldP spid="15" grpId="0"/>
      <p:bldP spid="16" grpId="0"/>
      <p:bldP spid="17" grpId="0"/>
      <p:bldP spid="19" grpId="0" animBg="1"/>
      <p:bldP spid="19" grpId="1" animBg="1"/>
      <p:bldP spid="19" grpId="2" animBg="1"/>
      <p:bldP spid="20" grpId="0"/>
      <p:bldP spid="21" grpId="0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/>
      <p:bldP spid="26" grpId="1"/>
      <p:bldP spid="29" grpId="0"/>
      <p:bldP spid="30" grpId="0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EB701-8A18-737E-0407-8E22CB44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Relativistic Effects for SHEs?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A25B3B-7937-F6E4-76AF-16B1B91064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4" name="Google Shape;3324;p27">
            <a:extLst>
              <a:ext uri="{FF2B5EF4-FFF2-40B4-BE49-F238E27FC236}">
                <a16:creationId xmlns:a16="http://schemas.microsoft.com/office/drawing/2014/main" id="{5F844ED2-D698-7120-04A1-53B0017F44F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Atom-at-a-time Chemistry | From Actinides to </a:t>
            </a:r>
            <a:r>
              <a:rPr lang="en-US" dirty="0" err="1"/>
              <a:t>Superheavies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CC921-AF02-A977-7A4C-0478214C3E0F}"/>
              </a:ext>
            </a:extLst>
          </p:cNvPr>
          <p:cNvGrpSpPr/>
          <p:nvPr/>
        </p:nvGrpSpPr>
        <p:grpSpPr>
          <a:xfrm>
            <a:off x="3398792" y="1340787"/>
            <a:ext cx="7222358" cy="4116696"/>
            <a:chOff x="4724009" y="1260201"/>
            <a:chExt cx="7222358" cy="41166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559DC1-B770-66F4-3C17-45793D4287E5}"/>
                </a:ext>
              </a:extLst>
            </p:cNvPr>
            <p:cNvSpPr txBox="1"/>
            <p:nvPr/>
          </p:nvSpPr>
          <p:spPr>
            <a:xfrm>
              <a:off x="4724009" y="1889757"/>
              <a:ext cx="492443" cy="329673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2000" dirty="0"/>
                <a:t>Electron Orbital Energy (eV)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824EE2-B554-2D28-3F30-5865F16D9370}"/>
                </a:ext>
              </a:extLst>
            </p:cNvPr>
            <p:cNvSpPr/>
            <p:nvPr/>
          </p:nvSpPr>
          <p:spPr>
            <a:xfrm>
              <a:off x="5315517" y="1260201"/>
              <a:ext cx="6630850" cy="41166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C5CF40-BACF-FA06-1833-28DCA5071051}"/>
                </a:ext>
              </a:extLst>
            </p:cNvPr>
            <p:cNvSpPr txBox="1"/>
            <p:nvPr/>
          </p:nvSpPr>
          <p:spPr>
            <a:xfrm>
              <a:off x="5648041" y="4950285"/>
              <a:ext cx="124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Ru (Z=44)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F294FC-C5F0-7926-FBAF-DF19983A8F3C}"/>
                </a:ext>
              </a:extLst>
            </p:cNvPr>
            <p:cNvSpPr txBox="1"/>
            <p:nvPr/>
          </p:nvSpPr>
          <p:spPr>
            <a:xfrm>
              <a:off x="7678306" y="4983155"/>
              <a:ext cx="124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Os</a:t>
              </a:r>
              <a:r>
                <a:rPr lang="en-US" b="1" dirty="0"/>
                <a:t> (Z=76)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FB785F-CD89-A198-AD4C-26E75E5F5499}"/>
                </a:ext>
              </a:extLst>
            </p:cNvPr>
            <p:cNvSpPr txBox="1"/>
            <p:nvPr/>
          </p:nvSpPr>
          <p:spPr>
            <a:xfrm>
              <a:off x="10014171" y="5001827"/>
              <a:ext cx="1358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Hs (Z=108)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A46526-1CCE-384D-C66C-848FC9E1E8AE}"/>
                </a:ext>
              </a:extLst>
            </p:cNvPr>
            <p:cNvSpPr txBox="1"/>
            <p:nvPr/>
          </p:nvSpPr>
          <p:spPr>
            <a:xfrm>
              <a:off x="5380013" y="1727284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Non </a:t>
              </a:r>
            </a:p>
            <a:p>
              <a:pPr algn="ctr"/>
              <a:r>
                <a:rPr lang="en-US" dirty="0"/>
                <a:t>Rel.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62DDF9A-6E45-9311-A9F5-C8F3790E1680}"/>
                </a:ext>
              </a:extLst>
            </p:cNvPr>
            <p:cNvCxnSpPr/>
            <p:nvPr/>
          </p:nvCxnSpPr>
          <p:spPr>
            <a:xfrm>
              <a:off x="5586741" y="2719631"/>
              <a:ext cx="40075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36CF3C-FA27-D94B-E9C2-0436D47A70BD}"/>
                </a:ext>
              </a:extLst>
            </p:cNvPr>
            <p:cNvCxnSpPr/>
            <p:nvPr/>
          </p:nvCxnSpPr>
          <p:spPr>
            <a:xfrm>
              <a:off x="6345749" y="2822892"/>
              <a:ext cx="40075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0394B8-62F0-6123-4ED8-BE75FCEBC895}"/>
                </a:ext>
              </a:extLst>
            </p:cNvPr>
            <p:cNvCxnSpPr/>
            <p:nvPr/>
          </p:nvCxnSpPr>
          <p:spPr>
            <a:xfrm>
              <a:off x="5984602" y="2725234"/>
              <a:ext cx="362276" cy="89013"/>
            </a:xfrm>
            <a:prstGeom prst="line">
              <a:avLst/>
            </a:prstGeom>
            <a:ln w="3810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787253-FADA-E954-9666-8F27F69E7ED7}"/>
                </a:ext>
              </a:extLst>
            </p:cNvPr>
            <p:cNvCxnSpPr/>
            <p:nvPr/>
          </p:nvCxnSpPr>
          <p:spPr>
            <a:xfrm>
              <a:off x="7773202" y="2926956"/>
              <a:ext cx="40075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96B5159-35D9-BDDE-1DF6-C107A968FA94}"/>
                </a:ext>
              </a:extLst>
            </p:cNvPr>
            <p:cNvCxnSpPr/>
            <p:nvPr/>
          </p:nvCxnSpPr>
          <p:spPr>
            <a:xfrm>
              <a:off x="8591519" y="3273962"/>
              <a:ext cx="40075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5199618-E438-6AD7-F88C-532CC764D7DE}"/>
                </a:ext>
              </a:extLst>
            </p:cNvPr>
            <p:cNvCxnSpPr/>
            <p:nvPr/>
          </p:nvCxnSpPr>
          <p:spPr>
            <a:xfrm>
              <a:off x="8171063" y="2932558"/>
              <a:ext cx="461122" cy="377586"/>
            </a:xfrm>
            <a:prstGeom prst="line">
              <a:avLst/>
            </a:prstGeom>
            <a:ln w="3810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DA02DA1-BD30-45D4-738D-8C8170175594}"/>
                </a:ext>
              </a:extLst>
            </p:cNvPr>
            <p:cNvCxnSpPr/>
            <p:nvPr/>
          </p:nvCxnSpPr>
          <p:spPr>
            <a:xfrm>
              <a:off x="10046295" y="2777012"/>
              <a:ext cx="40075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AC0433F-6EFB-4802-2DD0-DF3C987D4779}"/>
                </a:ext>
              </a:extLst>
            </p:cNvPr>
            <p:cNvCxnSpPr/>
            <p:nvPr/>
          </p:nvCxnSpPr>
          <p:spPr>
            <a:xfrm>
              <a:off x="10849783" y="3737584"/>
              <a:ext cx="40075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E6B8007-8FEF-DA46-DFE0-4B88BE709BE7}"/>
                </a:ext>
              </a:extLst>
            </p:cNvPr>
            <p:cNvCxnSpPr/>
            <p:nvPr/>
          </p:nvCxnSpPr>
          <p:spPr>
            <a:xfrm>
              <a:off x="10444156" y="2782616"/>
              <a:ext cx="431468" cy="982746"/>
            </a:xfrm>
            <a:prstGeom prst="line">
              <a:avLst/>
            </a:prstGeom>
            <a:ln w="3810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E67DEE-2CFF-AB74-0FB0-D423C086E968}"/>
                </a:ext>
              </a:extLst>
            </p:cNvPr>
            <p:cNvCxnSpPr/>
            <p:nvPr/>
          </p:nvCxnSpPr>
          <p:spPr>
            <a:xfrm>
              <a:off x="5569445" y="4044822"/>
              <a:ext cx="400756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47038D4-6CFC-EBE2-83B0-164557E3B984}"/>
                </a:ext>
              </a:extLst>
            </p:cNvPr>
            <p:cNvCxnSpPr/>
            <p:nvPr/>
          </p:nvCxnSpPr>
          <p:spPr>
            <a:xfrm>
              <a:off x="6365519" y="3870718"/>
              <a:ext cx="400756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E758839-1D80-746E-B9D2-DE071CDC27DE}"/>
                </a:ext>
              </a:extLst>
            </p:cNvPr>
            <p:cNvCxnSpPr/>
            <p:nvPr/>
          </p:nvCxnSpPr>
          <p:spPr>
            <a:xfrm flipV="1">
              <a:off x="5967305" y="3848066"/>
              <a:ext cx="401814" cy="202360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C0F176-027A-1F5E-4D1D-1ECA78D56CF7}"/>
                </a:ext>
              </a:extLst>
            </p:cNvPr>
            <p:cNvCxnSpPr/>
            <p:nvPr/>
          </p:nvCxnSpPr>
          <p:spPr>
            <a:xfrm>
              <a:off x="6370460" y="3985593"/>
              <a:ext cx="400756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F2A6E6-1126-45DD-7A86-5CDB39DABF0E}"/>
                </a:ext>
              </a:extLst>
            </p:cNvPr>
            <p:cNvCxnSpPr/>
            <p:nvPr/>
          </p:nvCxnSpPr>
          <p:spPr>
            <a:xfrm flipV="1">
              <a:off x="5979661" y="3990950"/>
              <a:ext cx="404284" cy="56676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5ADC7C6-937A-89E7-37BC-F5AC96DC7483}"/>
                </a:ext>
              </a:extLst>
            </p:cNvPr>
            <p:cNvCxnSpPr/>
            <p:nvPr/>
          </p:nvCxnSpPr>
          <p:spPr>
            <a:xfrm>
              <a:off x="7763318" y="4773257"/>
              <a:ext cx="400756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EFD13F3-6126-ECF9-826E-938691E54D26}"/>
                </a:ext>
              </a:extLst>
            </p:cNvPr>
            <p:cNvCxnSpPr/>
            <p:nvPr/>
          </p:nvCxnSpPr>
          <p:spPr>
            <a:xfrm>
              <a:off x="8574218" y="4103257"/>
              <a:ext cx="400756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F1886F1-FFDD-5276-C8C3-0A8E4C01A127}"/>
                </a:ext>
              </a:extLst>
            </p:cNvPr>
            <p:cNvCxnSpPr/>
            <p:nvPr/>
          </p:nvCxnSpPr>
          <p:spPr>
            <a:xfrm flipV="1">
              <a:off x="8161179" y="4117026"/>
              <a:ext cx="426524" cy="661835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47A9A84-759E-F238-3C96-3D03F2057546}"/>
                </a:ext>
              </a:extLst>
            </p:cNvPr>
            <p:cNvCxnSpPr/>
            <p:nvPr/>
          </p:nvCxnSpPr>
          <p:spPr>
            <a:xfrm>
              <a:off x="8608816" y="4361017"/>
              <a:ext cx="400756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834A1D-687D-52FA-E793-696C73C952F3}"/>
                </a:ext>
              </a:extLst>
            </p:cNvPr>
            <p:cNvCxnSpPr/>
            <p:nvPr/>
          </p:nvCxnSpPr>
          <p:spPr>
            <a:xfrm flipV="1">
              <a:off x="8173535" y="4385986"/>
              <a:ext cx="421583" cy="390075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6A34AB-7E24-19D5-24CA-62F8A1CCC2BE}"/>
                </a:ext>
              </a:extLst>
            </p:cNvPr>
            <p:cNvCxnSpPr/>
            <p:nvPr/>
          </p:nvCxnSpPr>
          <p:spPr>
            <a:xfrm>
              <a:off x="10014171" y="4740983"/>
              <a:ext cx="400756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1A29B83-EC5F-B45F-8466-81F8995CB6E2}"/>
                </a:ext>
              </a:extLst>
            </p:cNvPr>
            <p:cNvCxnSpPr/>
            <p:nvPr/>
          </p:nvCxnSpPr>
          <p:spPr>
            <a:xfrm>
              <a:off x="10839899" y="3449013"/>
              <a:ext cx="400756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7683A9-D3AD-0BB2-7843-2B17C06C273F}"/>
                </a:ext>
              </a:extLst>
            </p:cNvPr>
            <p:cNvCxnSpPr/>
            <p:nvPr/>
          </p:nvCxnSpPr>
          <p:spPr>
            <a:xfrm flipV="1">
              <a:off x="10412031" y="3403945"/>
              <a:ext cx="456178" cy="1342643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6447DDC-A663-117F-2CE9-581582293B75}"/>
                </a:ext>
              </a:extLst>
            </p:cNvPr>
            <p:cNvCxnSpPr/>
            <p:nvPr/>
          </p:nvCxnSpPr>
          <p:spPr>
            <a:xfrm>
              <a:off x="10837426" y="3916900"/>
              <a:ext cx="400756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93B9F71-19E0-50F6-9248-74FB89D154FE}"/>
                </a:ext>
              </a:extLst>
            </p:cNvPr>
            <p:cNvCxnSpPr/>
            <p:nvPr/>
          </p:nvCxnSpPr>
          <p:spPr>
            <a:xfrm flipV="1">
              <a:off x="10424388" y="3891436"/>
              <a:ext cx="428996" cy="852350"/>
            </a:xfrm>
            <a:prstGeom prst="line">
              <a:avLst/>
            </a:prstGeom>
            <a:ln w="38100">
              <a:solidFill>
                <a:srgbClr val="7030A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61A75AB-3EEE-F4F7-2461-99BC7A7AAF37}"/>
                </a:ext>
              </a:extLst>
            </p:cNvPr>
            <p:cNvSpPr txBox="1"/>
            <p:nvPr/>
          </p:nvSpPr>
          <p:spPr>
            <a:xfrm>
              <a:off x="5523973" y="347824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4d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AED4965-E85F-6CBB-5AF4-C33B17A691E2}"/>
                </a:ext>
              </a:extLst>
            </p:cNvPr>
            <p:cNvSpPr txBox="1"/>
            <p:nvPr/>
          </p:nvSpPr>
          <p:spPr>
            <a:xfrm>
              <a:off x="6196135" y="3324153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4d</a:t>
              </a:r>
              <a:r>
                <a:rPr lang="en-US" baseline="-25000" dirty="0">
                  <a:solidFill>
                    <a:srgbClr val="7030A0"/>
                  </a:solidFill>
                </a:rPr>
                <a:t>5/2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46D7E4-CF4B-2A48-39C1-5A8C38218F27}"/>
                </a:ext>
              </a:extLst>
            </p:cNvPr>
            <p:cNvSpPr txBox="1"/>
            <p:nvPr/>
          </p:nvSpPr>
          <p:spPr>
            <a:xfrm>
              <a:off x="6240524" y="3967704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4d</a:t>
              </a:r>
              <a:r>
                <a:rPr lang="en-US" baseline="-25000" dirty="0">
                  <a:solidFill>
                    <a:srgbClr val="7030A0"/>
                  </a:solidFill>
                </a:rPr>
                <a:t>3/2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5D803C-52E6-49E7-3B30-22D7ED75155B}"/>
                </a:ext>
              </a:extLst>
            </p:cNvPr>
            <p:cNvSpPr txBox="1"/>
            <p:nvPr/>
          </p:nvSpPr>
          <p:spPr>
            <a:xfrm>
              <a:off x="7636298" y="4257111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5d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9DD92DE-D795-2C47-E83B-1D01E1CA5600}"/>
                </a:ext>
              </a:extLst>
            </p:cNvPr>
            <p:cNvSpPr txBox="1"/>
            <p:nvPr/>
          </p:nvSpPr>
          <p:spPr>
            <a:xfrm>
              <a:off x="8375182" y="3590312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5d</a:t>
              </a:r>
              <a:r>
                <a:rPr lang="en-US" baseline="-25000" dirty="0">
                  <a:solidFill>
                    <a:srgbClr val="7030A0"/>
                  </a:solidFill>
                </a:rPr>
                <a:t>5/2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68F8B3-E724-DB47-F57D-144175ECD08C}"/>
                </a:ext>
              </a:extLst>
            </p:cNvPr>
            <p:cNvSpPr txBox="1"/>
            <p:nvPr/>
          </p:nvSpPr>
          <p:spPr>
            <a:xfrm>
              <a:off x="8474747" y="4387362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5d</a:t>
              </a:r>
              <a:r>
                <a:rPr lang="en-US" baseline="-25000" dirty="0">
                  <a:solidFill>
                    <a:srgbClr val="7030A0"/>
                  </a:solidFill>
                </a:rPr>
                <a:t>3/2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0600B7-AC60-71BE-FD83-4033A9F5ECF9}"/>
                </a:ext>
              </a:extLst>
            </p:cNvPr>
            <p:cNvSpPr txBox="1"/>
            <p:nvPr/>
          </p:nvSpPr>
          <p:spPr>
            <a:xfrm>
              <a:off x="9931631" y="411557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6d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073638-DD78-7339-7332-20FA36D037A1}"/>
                </a:ext>
              </a:extLst>
            </p:cNvPr>
            <p:cNvSpPr txBox="1"/>
            <p:nvPr/>
          </p:nvSpPr>
          <p:spPr>
            <a:xfrm>
              <a:off x="10756649" y="3020375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6d</a:t>
              </a:r>
              <a:r>
                <a:rPr lang="en-US" baseline="-25000" dirty="0">
                  <a:solidFill>
                    <a:srgbClr val="7030A0"/>
                  </a:solidFill>
                </a:rPr>
                <a:t>5/2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AAF246B-7765-742D-696C-25B8FE81849A}"/>
                </a:ext>
              </a:extLst>
            </p:cNvPr>
            <p:cNvSpPr txBox="1"/>
            <p:nvPr/>
          </p:nvSpPr>
          <p:spPr>
            <a:xfrm>
              <a:off x="10798609" y="3991827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6d</a:t>
              </a:r>
              <a:r>
                <a:rPr lang="en-US" baseline="-25000" dirty="0">
                  <a:solidFill>
                    <a:srgbClr val="7030A0"/>
                  </a:solidFill>
                </a:rPr>
                <a:t>3/2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156D56F-DE20-20D0-8315-F51E32768A54}"/>
                </a:ext>
              </a:extLst>
            </p:cNvPr>
            <p:cNvSpPr txBox="1"/>
            <p:nvPr/>
          </p:nvSpPr>
          <p:spPr>
            <a:xfrm>
              <a:off x="5439952" y="2265122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5s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E238255-9BD9-6EBC-33ED-06D97879C675}"/>
                </a:ext>
              </a:extLst>
            </p:cNvPr>
            <p:cNvSpPr txBox="1"/>
            <p:nvPr/>
          </p:nvSpPr>
          <p:spPr>
            <a:xfrm>
              <a:off x="6134354" y="2295940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5s</a:t>
              </a:r>
              <a:r>
                <a:rPr lang="en-US" baseline="-25000" dirty="0">
                  <a:solidFill>
                    <a:srgbClr val="00B0F0"/>
                  </a:solidFill>
                </a:rPr>
                <a:t>1/2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F0796DB-8541-610E-9B9A-2AD747766F0F}"/>
                </a:ext>
              </a:extLst>
            </p:cNvPr>
            <p:cNvSpPr txBox="1"/>
            <p:nvPr/>
          </p:nvSpPr>
          <p:spPr>
            <a:xfrm>
              <a:off x="7678306" y="2430421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6s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319D4DC-347F-757A-6C28-6480D7E5EF30}"/>
                </a:ext>
              </a:extLst>
            </p:cNvPr>
            <p:cNvSpPr txBox="1"/>
            <p:nvPr/>
          </p:nvSpPr>
          <p:spPr>
            <a:xfrm>
              <a:off x="8343055" y="2679770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6s</a:t>
              </a:r>
              <a:r>
                <a:rPr lang="en-US" baseline="-25000" dirty="0">
                  <a:solidFill>
                    <a:srgbClr val="00B0F0"/>
                  </a:solidFill>
                </a:rPr>
                <a:t>1/2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267D2F-73ED-889E-590C-BC3FF151DB6F}"/>
                </a:ext>
              </a:extLst>
            </p:cNvPr>
            <p:cNvSpPr txBox="1"/>
            <p:nvPr/>
          </p:nvSpPr>
          <p:spPr>
            <a:xfrm>
              <a:off x="9936574" y="2255261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7s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4D4CDF0-0D9A-68A8-F185-8C5447B3EE1C}"/>
                </a:ext>
              </a:extLst>
            </p:cNvPr>
            <p:cNvSpPr txBox="1"/>
            <p:nvPr/>
          </p:nvSpPr>
          <p:spPr>
            <a:xfrm>
              <a:off x="11157241" y="338665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7s</a:t>
              </a:r>
              <a:r>
                <a:rPr lang="en-US" baseline="-25000" dirty="0">
                  <a:solidFill>
                    <a:srgbClr val="00B0F0"/>
                  </a:solidFill>
                </a:rPr>
                <a:t>1/2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2927F63-F332-0227-268E-040ED3BFE836}"/>
                </a:ext>
              </a:extLst>
            </p:cNvPr>
            <p:cNvSpPr txBox="1"/>
            <p:nvPr/>
          </p:nvSpPr>
          <p:spPr>
            <a:xfrm>
              <a:off x="7556477" y="1753103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Non </a:t>
              </a:r>
            </a:p>
            <a:p>
              <a:pPr algn="ctr"/>
              <a:r>
                <a:rPr lang="en-US" dirty="0"/>
                <a:t>Rel.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8F0B67-5ABF-9DAD-6318-623565A138EC}"/>
                </a:ext>
              </a:extLst>
            </p:cNvPr>
            <p:cNvSpPr txBox="1"/>
            <p:nvPr/>
          </p:nvSpPr>
          <p:spPr>
            <a:xfrm>
              <a:off x="9814745" y="1691467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Non </a:t>
              </a:r>
            </a:p>
            <a:p>
              <a:pPr algn="ctr"/>
              <a:r>
                <a:rPr lang="en-US" dirty="0"/>
                <a:t>Rel.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EAFC0DB-37F8-FA73-B5AA-47A26983C3D1}"/>
                </a:ext>
              </a:extLst>
            </p:cNvPr>
            <p:cNvSpPr txBox="1"/>
            <p:nvPr/>
          </p:nvSpPr>
          <p:spPr>
            <a:xfrm>
              <a:off x="6087620" y="177099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 Rel.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75CC534-5B78-5DAB-2624-5991DE43574D}"/>
                </a:ext>
              </a:extLst>
            </p:cNvPr>
            <p:cNvSpPr txBox="1"/>
            <p:nvPr/>
          </p:nvSpPr>
          <p:spPr>
            <a:xfrm>
              <a:off x="8423359" y="178352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 Rel.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72FACC5-7213-0EF5-5BE1-931D0A7B9C7D}"/>
                </a:ext>
              </a:extLst>
            </p:cNvPr>
            <p:cNvSpPr txBox="1"/>
            <p:nvPr/>
          </p:nvSpPr>
          <p:spPr>
            <a:xfrm>
              <a:off x="10663336" y="1727284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 Rel.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33953A82-75E8-2326-35B7-615722D62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77" y="1650771"/>
            <a:ext cx="1015107" cy="315106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9459864-D58C-043F-2E1E-95014E54639F}"/>
              </a:ext>
            </a:extLst>
          </p:cNvPr>
          <p:cNvSpPr txBox="1"/>
          <p:nvPr/>
        </p:nvSpPr>
        <p:spPr>
          <a:xfrm>
            <a:off x="1159930" y="1182934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Group 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3651FB-1F22-319D-2E94-29CE0D945A44}"/>
              </a:ext>
            </a:extLst>
          </p:cNvPr>
          <p:cNvSpPr txBox="1"/>
          <p:nvPr/>
        </p:nvSpPr>
        <p:spPr>
          <a:xfrm>
            <a:off x="840912" y="4938538"/>
            <a:ext cx="2300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Should all have some chemical properties, right?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FE8CE8C-1328-19CE-EB1E-E7A2406C6E54}"/>
              </a:ext>
            </a:extLst>
          </p:cNvPr>
          <p:cNvSpPr/>
          <p:nvPr/>
        </p:nvSpPr>
        <p:spPr>
          <a:xfrm>
            <a:off x="4674672" y="1830858"/>
            <a:ext cx="909396" cy="2658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77E59FA-0591-D2C1-26B1-2C8EC20E8CBB}"/>
              </a:ext>
            </a:extLst>
          </p:cNvPr>
          <p:cNvSpPr/>
          <p:nvPr/>
        </p:nvSpPr>
        <p:spPr>
          <a:xfrm>
            <a:off x="6873439" y="1777046"/>
            <a:ext cx="940506" cy="3161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1C201B-A6FA-FBC8-D17C-5390DA11E818}"/>
              </a:ext>
            </a:extLst>
          </p:cNvPr>
          <p:cNvSpPr/>
          <p:nvPr/>
        </p:nvSpPr>
        <p:spPr>
          <a:xfrm>
            <a:off x="9116385" y="1545546"/>
            <a:ext cx="1204043" cy="3308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2713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0" name="Google Shape;200;p3"/>
          <p:cNvSpPr txBox="1"/>
          <p:nvPr/>
        </p:nvSpPr>
        <p:spPr>
          <a:xfrm>
            <a:off x="-255493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Should we reconsider SHE placements?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Google Shape;359;p12">
            <a:extLst>
              <a:ext uri="{FF2B5EF4-FFF2-40B4-BE49-F238E27FC236}">
                <a16:creationId xmlns:a16="http://schemas.microsoft.com/office/drawing/2014/main" id="{32619DB9-1335-004E-9900-4A0627B8AD82}"/>
              </a:ext>
            </a:extLst>
          </p:cNvPr>
          <p:cNvSpPr/>
          <p:nvPr/>
        </p:nvSpPr>
        <p:spPr>
          <a:xfrm>
            <a:off x="182074" y="833718"/>
            <a:ext cx="7843245" cy="3144895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59;p12">
            <a:extLst>
              <a:ext uri="{FF2B5EF4-FFF2-40B4-BE49-F238E27FC236}">
                <a16:creationId xmlns:a16="http://schemas.microsoft.com/office/drawing/2014/main" id="{F008CD9D-0740-7044-9D9A-F02F33B3D2CE}"/>
              </a:ext>
            </a:extLst>
          </p:cNvPr>
          <p:cNvSpPr/>
          <p:nvPr/>
        </p:nvSpPr>
        <p:spPr>
          <a:xfrm>
            <a:off x="1945531" y="4844374"/>
            <a:ext cx="9688749" cy="1897211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59;p12">
            <a:extLst>
              <a:ext uri="{FF2B5EF4-FFF2-40B4-BE49-F238E27FC236}">
                <a16:creationId xmlns:a16="http://schemas.microsoft.com/office/drawing/2014/main" id="{4D80899A-5199-FD49-B64C-B0A35B81797A}"/>
              </a:ext>
            </a:extLst>
          </p:cNvPr>
          <p:cNvSpPr/>
          <p:nvPr/>
        </p:nvSpPr>
        <p:spPr>
          <a:xfrm>
            <a:off x="182074" y="3978613"/>
            <a:ext cx="2113654" cy="64769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59;p12">
            <a:extLst>
              <a:ext uri="{FF2B5EF4-FFF2-40B4-BE49-F238E27FC236}">
                <a16:creationId xmlns:a16="http://schemas.microsoft.com/office/drawing/2014/main" id="{F1F1CD9E-8E94-1F4A-B98C-75BB6ADAC946}"/>
              </a:ext>
            </a:extLst>
          </p:cNvPr>
          <p:cNvSpPr/>
          <p:nvPr/>
        </p:nvSpPr>
        <p:spPr>
          <a:xfrm>
            <a:off x="8019325" y="823609"/>
            <a:ext cx="3790054" cy="3144895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59;p12">
            <a:extLst>
              <a:ext uri="{FF2B5EF4-FFF2-40B4-BE49-F238E27FC236}">
                <a16:creationId xmlns:a16="http://schemas.microsoft.com/office/drawing/2014/main" id="{EB3358D9-36AF-9241-B9BF-7590D174B80C}"/>
              </a:ext>
            </a:extLst>
          </p:cNvPr>
          <p:cNvSpPr/>
          <p:nvPr/>
        </p:nvSpPr>
        <p:spPr>
          <a:xfrm>
            <a:off x="11156315" y="186020"/>
            <a:ext cx="653063" cy="63759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59;p12">
            <a:extLst>
              <a:ext uri="{FF2B5EF4-FFF2-40B4-BE49-F238E27FC236}">
                <a16:creationId xmlns:a16="http://schemas.microsoft.com/office/drawing/2014/main" id="{43D8A034-9B39-C141-9457-E715D8F4AF85}"/>
              </a:ext>
            </a:extLst>
          </p:cNvPr>
          <p:cNvSpPr/>
          <p:nvPr/>
        </p:nvSpPr>
        <p:spPr>
          <a:xfrm>
            <a:off x="382621" y="186019"/>
            <a:ext cx="653063" cy="63759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E67EAD-4D6C-8842-B936-B43A70E2CEA5}"/>
              </a:ext>
            </a:extLst>
          </p:cNvPr>
          <p:cNvSpPr txBox="1"/>
          <p:nvPr/>
        </p:nvSpPr>
        <p:spPr>
          <a:xfrm>
            <a:off x="1957423" y="764114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What chemical properties matter?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5A38DA-2CD7-CF44-8F93-8E69BB783220}"/>
              </a:ext>
            </a:extLst>
          </p:cNvPr>
          <p:cNvSpPr txBox="1"/>
          <p:nvPr/>
        </p:nvSpPr>
        <p:spPr>
          <a:xfrm>
            <a:off x="1957423" y="1226765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When do we have enough information?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9BAE8D-C44C-B346-9325-74E5CCF3CC27}"/>
              </a:ext>
            </a:extLst>
          </p:cNvPr>
          <p:cNvSpPr txBox="1"/>
          <p:nvPr/>
        </p:nvSpPr>
        <p:spPr>
          <a:xfrm>
            <a:off x="1957423" y="165429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Where do we start?</a:t>
            </a:r>
          </a:p>
        </p:txBody>
      </p:sp>
    </p:spTree>
    <p:extLst>
      <p:ext uri="{BB962C8B-B14F-4D97-AF65-F5344CB8AC3E}">
        <p14:creationId xmlns:p14="http://schemas.microsoft.com/office/powerpoint/2010/main" val="2328148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C6EBBA-3FF9-0FF0-ED20-260BEA6805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005AE-1F6F-38B7-FE76-962000795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315" y="0"/>
            <a:ext cx="6858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32C0C51-7180-0B3A-2646-CFCFDE8C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76744"/>
      </p:ext>
    </p:extLst>
  </p:cSld>
  <p:clrMapOvr>
    <a:masterClrMapping/>
  </p:clrMapOvr>
</p:sld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1036</Words>
  <Application>Microsoft Macintosh PowerPoint</Application>
  <PresentationFormat>Widescreen</PresentationFormat>
  <Paragraphs>289</Paragraphs>
  <Slides>30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CMR10</vt:lpstr>
      <vt:lpstr>Noto Sans Symbols</vt:lpstr>
      <vt:lpstr>Berkeley Lab Wide PPT Theme</vt:lpstr>
      <vt:lpstr>Atom-at-a-time Chemistry: </vt:lpstr>
      <vt:lpstr>PowerPoint Presentation</vt:lpstr>
      <vt:lpstr>PowerPoint Presentation</vt:lpstr>
      <vt:lpstr>PowerPoint Presentation</vt:lpstr>
      <vt:lpstr>PowerPoint Presentation</vt:lpstr>
      <vt:lpstr>Why do heavy elements have such weird chemistry?</vt:lpstr>
      <vt:lpstr>Impact of Relativistic Effects for SHEs?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4: Need to Separate Junk</vt:lpstr>
      <vt:lpstr>PowerPoint Presentation</vt:lpstr>
      <vt:lpstr>A lot of experimental challenges for chemistry</vt:lpstr>
      <vt:lpstr>PowerPoint Presentation</vt:lpstr>
      <vt:lpstr>Typical Superheavy Element Chemistry Experiments</vt:lpstr>
      <vt:lpstr>PowerPoint Presentation</vt:lpstr>
      <vt:lpstr>A Technique for Superheavy Element Molecule Identification</vt:lpstr>
      <vt:lpstr>Proof-of-Principle: Lr Reduction</vt:lpstr>
      <vt:lpstr>Studies of Molecule Formation: Comparing Ac and No</vt:lpstr>
      <vt:lpstr>Studies of Molecule Formation: Comparing Ac and No</vt:lpstr>
      <vt:lpstr>Results: Demonstrate Molecule Identification</vt:lpstr>
      <vt:lpstr>Results: Molecule Distribution</vt:lpstr>
      <vt:lpstr>Results: Molecule Distribution</vt:lpstr>
      <vt:lpstr>Results: Molecule Distribution</vt:lpstr>
      <vt:lpstr>Summary</vt:lpstr>
      <vt:lpstr>Collaborators and Funding </vt:lpstr>
      <vt:lpstr>What can we learn from molecule formation?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Pore</dc:creator>
  <cp:lastModifiedBy>Jennifer Pore</cp:lastModifiedBy>
  <cp:revision>9</cp:revision>
  <dcterms:created xsi:type="dcterms:W3CDTF">2025-02-12T22:08:04Z</dcterms:created>
  <dcterms:modified xsi:type="dcterms:W3CDTF">2025-02-14T06:55:44Z</dcterms:modified>
</cp:coreProperties>
</file>