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6" r:id="rId1"/>
    <p:sldMasterId id="2147483861" r:id="rId2"/>
    <p:sldMasterId id="2147484010" r:id="rId3"/>
  </p:sldMasterIdLst>
  <p:notesMasterIdLst>
    <p:notesMasterId r:id="rId29"/>
  </p:notesMasterIdLst>
  <p:handoutMasterIdLst>
    <p:handoutMasterId r:id="rId30"/>
  </p:handoutMasterIdLst>
  <p:sldIdLst>
    <p:sldId id="277" r:id="rId4"/>
    <p:sldId id="347" r:id="rId5"/>
    <p:sldId id="369" r:id="rId6"/>
    <p:sldId id="370" r:id="rId7"/>
    <p:sldId id="358" r:id="rId8"/>
    <p:sldId id="360" r:id="rId9"/>
    <p:sldId id="361" r:id="rId10"/>
    <p:sldId id="363" r:id="rId11"/>
    <p:sldId id="364" r:id="rId12"/>
    <p:sldId id="365" r:id="rId13"/>
    <p:sldId id="374" r:id="rId14"/>
    <p:sldId id="350" r:id="rId15"/>
    <p:sldId id="340" r:id="rId16"/>
    <p:sldId id="366" r:id="rId17"/>
    <p:sldId id="362" r:id="rId18"/>
    <p:sldId id="314" r:id="rId19"/>
    <p:sldId id="305" r:id="rId20"/>
    <p:sldId id="372" r:id="rId21"/>
    <p:sldId id="357" r:id="rId22"/>
    <p:sldId id="371" r:id="rId23"/>
    <p:sldId id="354" r:id="rId24"/>
    <p:sldId id="367" r:id="rId25"/>
    <p:sldId id="356" r:id="rId26"/>
    <p:sldId id="315" r:id="rId27"/>
    <p:sldId id="343" r:id="rId28"/>
  </p:sldIdLst>
  <p:sldSz cx="128016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FF"/>
    <a:srgbClr val="FF0000"/>
    <a:srgbClr val="5FCBEF"/>
    <a:srgbClr val="FFFFFF"/>
    <a:srgbClr val="08B0EF"/>
    <a:srgbClr val="569DD5"/>
    <a:srgbClr val="009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54" autoAdjust="0"/>
    <p:restoredTop sz="95025" autoAdjust="0"/>
  </p:normalViewPr>
  <p:slideViewPr>
    <p:cSldViewPr snapToGrid="0" snapToObjects="1">
      <p:cViewPr>
        <p:scale>
          <a:sx n="150" d="100"/>
          <a:sy n="150" d="100"/>
        </p:scale>
        <p:origin x="264" y="144"/>
      </p:cViewPr>
      <p:guideLst/>
    </p:cSldViewPr>
  </p:slideViewPr>
  <p:notesTextViewPr>
    <p:cViewPr>
      <p:scale>
        <a:sx n="1" d="1"/>
        <a:sy n="1" d="1"/>
      </p:scale>
      <p:origin x="0" y="0"/>
    </p:cViewPr>
  </p:notesTextViewPr>
  <p:notesViewPr>
    <p:cSldViewPr snapToGrid="0" snapToObjects="1">
      <p:cViewPr varScale="1">
        <p:scale>
          <a:sx n="137" d="100"/>
          <a:sy n="137" d="100"/>
        </p:scale>
        <p:origin x="1784"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F9C03A-79D8-174C-8A65-8B724BE9D7B5}" type="datetimeFigureOut">
              <a:rPr lang="en-US" smtClean="0"/>
              <a:t>2/7/2025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D49E93-5542-D14B-A07B-05AD65D6EB97}" type="slidenum">
              <a:rPr lang="en-US" smtClean="0"/>
              <a:t>‹#›</a:t>
            </a:fld>
            <a:endParaRPr lang="en-US" dirty="0"/>
          </a:p>
        </p:txBody>
      </p:sp>
    </p:spTree>
    <p:extLst>
      <p:ext uri="{BB962C8B-B14F-4D97-AF65-F5344CB8AC3E}">
        <p14:creationId xmlns:p14="http://schemas.microsoft.com/office/powerpoint/2010/main" val="1989204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03967B-E13D-644C-B749-25F5E6C5117C}" type="datetimeFigureOut">
              <a:rPr lang="en-US" smtClean="0"/>
              <a:t>2/7/2025</a:t>
            </a:fld>
            <a:endParaRPr lang="en-US" dirty="0"/>
          </a:p>
        </p:txBody>
      </p:sp>
      <p:sp>
        <p:nvSpPr>
          <p:cNvPr id="4" name="Slide Image Placeholder 3"/>
          <p:cNvSpPr>
            <a:spLocks noGrp="1" noRot="1" noChangeAspect="1"/>
          </p:cNvSpPr>
          <p:nvPr>
            <p:ph type="sldImg" idx="2"/>
          </p:nvPr>
        </p:nvSpPr>
        <p:spPr>
          <a:xfrm>
            <a:off x="549275" y="1143000"/>
            <a:ext cx="57594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A6A82-C43D-0E45-8BBC-3BA89641B414}" type="slidenum">
              <a:rPr lang="en-US" smtClean="0"/>
              <a:t>‹#›</a:t>
            </a:fld>
            <a:endParaRPr lang="en-US" dirty="0"/>
          </a:p>
        </p:txBody>
      </p:sp>
    </p:spTree>
    <p:extLst>
      <p:ext uri="{BB962C8B-B14F-4D97-AF65-F5344CB8AC3E}">
        <p14:creationId xmlns:p14="http://schemas.microsoft.com/office/powerpoint/2010/main" val="1504460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i.org/10.48550/arXiv.2005.06522"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dx.doi.org/10.1364/OL.32.001205"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Malfunctions: </a:t>
            </a:r>
            <a:r>
              <a:rPr lang="en-US" sz="1200" dirty="0"/>
              <a:t>hole burning, activation, heating, </a:t>
            </a:r>
            <a:r>
              <a:rPr lang="en-US" sz="1200" dirty="0" err="1"/>
              <a:t>outgasing</a:t>
            </a:r>
            <a:r>
              <a:rPr lang="en-US" sz="1200" dirty="0"/>
              <a:t> (-&gt; vacuum new, </a:t>
            </a:r>
            <a:r>
              <a:rPr lang="en-US" sz="1200" dirty="0" err="1"/>
              <a:t>cryos</a:t>
            </a:r>
            <a:r>
              <a:rPr lang="en-US" sz="1200" dirty="0"/>
              <a:t> dirty), ….</a:t>
            </a:r>
            <a:endParaRPr lang="en-US" dirty="0"/>
          </a:p>
          <a:p>
            <a:r>
              <a:rPr lang="en-US" dirty="0"/>
              <a:t>Bellow - </a:t>
            </a:r>
            <a:r>
              <a:rPr lang="en-US" b="0" i="0" dirty="0">
                <a:solidFill>
                  <a:srgbClr val="222222"/>
                </a:solidFill>
                <a:effectLst/>
                <a:latin typeface="Montserrat" panose="020F0502020204030204" pitchFamily="2" charset="0"/>
              </a:rPr>
              <a:t>elastic tube of rubber, plastic or leather which folds together in a "concertina-like manner" and which is attached for mechanical parts which push each other mechanically into one another in order to protect them against foreign influences, in particular contamination, and to seal them against the environment</a:t>
            </a:r>
            <a:endParaRPr lang="en-US" dirty="0"/>
          </a:p>
        </p:txBody>
      </p:sp>
      <p:sp>
        <p:nvSpPr>
          <p:cNvPr id="4" name="Slide Number Placeholder 3"/>
          <p:cNvSpPr>
            <a:spLocks noGrp="1"/>
          </p:cNvSpPr>
          <p:nvPr>
            <p:ph type="sldNum" sz="quarter" idx="5"/>
          </p:nvPr>
        </p:nvSpPr>
        <p:spPr/>
        <p:txBody>
          <a:bodyPr/>
          <a:lstStyle/>
          <a:p>
            <a:fld id="{1AFA6A82-C43D-0E45-8BBC-3BA89641B414}" type="slidenum">
              <a:rPr lang="en-US" smtClean="0"/>
              <a:t>2</a:t>
            </a:fld>
            <a:endParaRPr lang="en-US" dirty="0"/>
          </a:p>
        </p:txBody>
      </p:sp>
    </p:spTree>
    <p:extLst>
      <p:ext uri="{BB962C8B-B14F-4D97-AF65-F5344CB8AC3E}">
        <p14:creationId xmlns:p14="http://schemas.microsoft.com/office/powerpoint/2010/main" val="2739711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EA455-207F-CB6A-8828-5FE266AC40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7138A2-C613-83B6-71A1-F19F2BA7E4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C34A9E-3584-4A76-D9F3-67D68AED53F7}"/>
              </a:ext>
            </a:extLst>
          </p:cNvPr>
          <p:cNvSpPr>
            <a:spLocks noGrp="1"/>
          </p:cNvSpPr>
          <p:nvPr>
            <p:ph type="body" idx="1"/>
          </p:nvPr>
        </p:nvSpPr>
        <p:spPr/>
        <p:txBody>
          <a:bodyPr/>
          <a:lstStyle/>
          <a:p>
            <a:r>
              <a:rPr lang="en-US" sz="1200" dirty="0">
                <a:solidFill>
                  <a:srgbClr val="FF0000"/>
                </a:solidFill>
              </a:rPr>
              <a:t>Why better for </a:t>
            </a:r>
            <a:r>
              <a:rPr lang="en-US" sz="1200" dirty="0" err="1">
                <a:solidFill>
                  <a:srgbClr val="FF0000"/>
                </a:solidFill>
              </a:rPr>
              <a:t>DarkLight</a:t>
            </a:r>
            <a:r>
              <a:rPr lang="en-US" sz="1200" dirty="0">
                <a:solidFill>
                  <a:srgbClr val="FF0000"/>
                </a:solidFill>
              </a:rPr>
              <a:t>/Flash? - </a:t>
            </a:r>
            <a:r>
              <a:rPr lang="en-US" dirty="0">
                <a:solidFill>
                  <a:srgbClr val="FF0000"/>
                </a:solidFill>
              </a:rPr>
              <a:t>Maybe physical/space constraints</a:t>
            </a:r>
            <a:endParaRPr lang="en-US" sz="1200" dirty="0">
              <a:solidFill>
                <a:srgbClr val="FF0000"/>
              </a:solidFill>
            </a:endParaRPr>
          </a:p>
          <a:p>
            <a:endParaRPr lang="en-US" dirty="0"/>
          </a:p>
        </p:txBody>
      </p:sp>
      <p:sp>
        <p:nvSpPr>
          <p:cNvPr id="4" name="Slide Number Placeholder 3">
            <a:extLst>
              <a:ext uri="{FF2B5EF4-FFF2-40B4-BE49-F238E27FC236}">
                <a16:creationId xmlns:a16="http://schemas.microsoft.com/office/drawing/2014/main" id="{1FDF0D01-5563-7BB2-9413-79F581393068}"/>
              </a:ext>
            </a:extLst>
          </p:cNvPr>
          <p:cNvSpPr>
            <a:spLocks noGrp="1"/>
          </p:cNvSpPr>
          <p:nvPr>
            <p:ph type="sldNum" sz="quarter" idx="5"/>
          </p:nvPr>
        </p:nvSpPr>
        <p:spPr/>
        <p:txBody>
          <a:bodyPr/>
          <a:lstStyle/>
          <a:p>
            <a:fld id="{1AFA6A82-C43D-0E45-8BBC-3BA89641B414}" type="slidenum">
              <a:rPr lang="en-US" smtClean="0"/>
              <a:t>11</a:t>
            </a:fld>
            <a:endParaRPr lang="en-US" dirty="0"/>
          </a:p>
        </p:txBody>
      </p:sp>
    </p:spTree>
    <p:extLst>
      <p:ext uri="{BB962C8B-B14F-4D97-AF65-F5344CB8AC3E}">
        <p14:creationId xmlns:p14="http://schemas.microsoft.com/office/powerpoint/2010/main" val="3242918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roof</a:t>
            </a:r>
          </a:p>
        </p:txBody>
      </p:sp>
      <p:sp>
        <p:nvSpPr>
          <p:cNvPr id="4" name="Slide Number Placeholder 3"/>
          <p:cNvSpPr>
            <a:spLocks noGrp="1"/>
          </p:cNvSpPr>
          <p:nvPr>
            <p:ph type="sldNum" sz="quarter" idx="5"/>
          </p:nvPr>
        </p:nvSpPr>
        <p:spPr/>
        <p:txBody>
          <a:bodyPr/>
          <a:lstStyle/>
          <a:p>
            <a:fld id="{1AFA6A82-C43D-0E45-8BBC-3BA89641B414}" type="slidenum">
              <a:rPr lang="en-US" smtClean="0"/>
              <a:t>12</a:t>
            </a:fld>
            <a:endParaRPr lang="en-US" dirty="0"/>
          </a:p>
        </p:txBody>
      </p:sp>
    </p:spTree>
    <p:extLst>
      <p:ext uri="{BB962C8B-B14F-4D97-AF65-F5344CB8AC3E}">
        <p14:creationId xmlns:p14="http://schemas.microsoft.com/office/powerpoint/2010/main" val="2874162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With setting a threshold already a safe protection covering the whole system. Already now doable, positioning next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(Possible Interpretation: </a:t>
            </a:r>
            <a:r>
              <a:rPr lang="en-US" sz="1200" dirty="0"/>
              <a:t>0Amps hits are downstream, while 150Amps hits are upstream)</a:t>
            </a:r>
          </a:p>
          <a:p>
            <a:endParaRPr lang="en-US" dirty="0"/>
          </a:p>
        </p:txBody>
      </p:sp>
      <p:sp>
        <p:nvSpPr>
          <p:cNvPr id="4" name="Slide Number Placeholder 3"/>
          <p:cNvSpPr>
            <a:spLocks noGrp="1"/>
          </p:cNvSpPr>
          <p:nvPr>
            <p:ph type="sldNum" sz="quarter" idx="5"/>
          </p:nvPr>
        </p:nvSpPr>
        <p:spPr/>
        <p:txBody>
          <a:bodyPr/>
          <a:lstStyle/>
          <a:p>
            <a:fld id="{1AFA6A82-C43D-0E45-8BBC-3BA89641B414}" type="slidenum">
              <a:rPr lang="en-US" smtClean="0"/>
              <a:t>14</a:t>
            </a:fld>
            <a:endParaRPr lang="en-US" dirty="0"/>
          </a:p>
        </p:txBody>
      </p:sp>
    </p:spTree>
    <p:extLst>
      <p:ext uri="{BB962C8B-B14F-4D97-AF65-F5344CB8AC3E}">
        <p14:creationId xmlns:p14="http://schemas.microsoft.com/office/powerpoint/2010/main" val="969704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Only Disadvantage:</a:t>
            </a:r>
            <a:r>
              <a:rPr lang="en-US" sz="1200" dirty="0"/>
              <a:t> lower sensitivity due to signal loss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RedPitaya</a:t>
            </a:r>
            <a:r>
              <a:rPr lang="en-US" dirty="0"/>
              <a:t>: </a:t>
            </a:r>
            <a:r>
              <a:rPr lang="en-US" sz="1200" dirty="0"/>
              <a:t>as more accessible digital online spectrometer</a:t>
            </a:r>
          </a:p>
        </p:txBody>
      </p:sp>
      <p:sp>
        <p:nvSpPr>
          <p:cNvPr id="4" name="Slide Number Placeholder 3"/>
          <p:cNvSpPr>
            <a:spLocks noGrp="1"/>
          </p:cNvSpPr>
          <p:nvPr>
            <p:ph type="sldNum" sz="quarter" idx="5"/>
          </p:nvPr>
        </p:nvSpPr>
        <p:spPr/>
        <p:txBody>
          <a:bodyPr/>
          <a:lstStyle/>
          <a:p>
            <a:fld id="{1AFA6A82-C43D-0E45-8BBC-3BA89641B414}" type="slidenum">
              <a:rPr lang="en-US" smtClean="0"/>
              <a:t>15</a:t>
            </a:fld>
            <a:endParaRPr lang="en-US" dirty="0"/>
          </a:p>
        </p:txBody>
      </p:sp>
    </p:spTree>
    <p:extLst>
      <p:ext uri="{BB962C8B-B14F-4D97-AF65-F5344CB8AC3E}">
        <p14:creationId xmlns:p14="http://schemas.microsoft.com/office/powerpoint/2010/main" val="2798918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DDF17-BB76-9F1F-1425-E9497B43ED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17B35C-132D-4B0B-1BBB-AC14F74AF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612401-BF62-E3C0-70E6-8C8318C268A0}"/>
              </a:ext>
            </a:extLst>
          </p:cNvPr>
          <p:cNvSpPr>
            <a:spLocks noGrp="1"/>
          </p:cNvSpPr>
          <p:nvPr>
            <p:ph type="body" idx="1"/>
          </p:nvPr>
        </p:nvSpPr>
        <p:spPr/>
        <p:txBody>
          <a:bodyPr/>
          <a:lstStyle/>
          <a:p>
            <a:r>
              <a:rPr lang="en-US" dirty="0"/>
              <a:t>TRIUMF </a:t>
            </a:r>
            <a:r>
              <a:rPr lang="en-US" dirty="0">
                <a:sym typeface="Wingdings" panose="05000000000000000000" pitchFamily="2" charset="2"/>
              </a:rPr>
              <a:t> </a:t>
            </a:r>
            <a:r>
              <a:rPr lang="en-US" dirty="0" err="1">
                <a:sym typeface="Wingdings" panose="05000000000000000000" pitchFamily="2" charset="2"/>
              </a:rPr>
              <a:t>Aveen</a:t>
            </a:r>
            <a:r>
              <a:rPr lang="en-US" dirty="0">
                <a:sym typeface="Wingdings" panose="05000000000000000000" pitchFamily="2" charset="2"/>
              </a:rPr>
              <a:t> Mahon</a:t>
            </a:r>
          </a:p>
          <a:p>
            <a:r>
              <a:rPr lang="en-US" dirty="0">
                <a:sym typeface="Wingdings" panose="05000000000000000000" pitchFamily="2" charset="2"/>
              </a:rPr>
              <a:t>Ariel – main purpose, complementary more specific way to create radioactive beams (uranium </a:t>
            </a:r>
            <a:r>
              <a:rPr lang="en-US" dirty="0" err="1">
                <a:sym typeface="Wingdings" panose="05000000000000000000" pitchFamily="2" charset="2"/>
              </a:rPr>
              <a:t>trarget</a:t>
            </a:r>
            <a:r>
              <a:rPr lang="en-US" dirty="0">
                <a:sym typeface="Wingdings" panose="05000000000000000000" pitchFamily="2" charset="2"/>
              </a:rPr>
              <a:t>) – photo fission as opposed to spallation/</a:t>
            </a:r>
            <a:r>
              <a:rPr lang="en-US" dirty="0" err="1">
                <a:sym typeface="Wingdings" panose="05000000000000000000" pitchFamily="2" charset="2"/>
              </a:rPr>
              <a:t>fragemetation</a:t>
            </a:r>
            <a:endParaRPr lang="en-US" dirty="0"/>
          </a:p>
        </p:txBody>
      </p:sp>
      <p:sp>
        <p:nvSpPr>
          <p:cNvPr id="4" name="Slide Number Placeholder 3">
            <a:extLst>
              <a:ext uri="{FF2B5EF4-FFF2-40B4-BE49-F238E27FC236}">
                <a16:creationId xmlns:a16="http://schemas.microsoft.com/office/drawing/2014/main" id="{FA0C2A69-9A60-281C-1D8A-13D48684765B}"/>
              </a:ext>
            </a:extLst>
          </p:cNvPr>
          <p:cNvSpPr>
            <a:spLocks noGrp="1"/>
          </p:cNvSpPr>
          <p:nvPr>
            <p:ph type="sldNum" sz="quarter" idx="5"/>
          </p:nvPr>
        </p:nvSpPr>
        <p:spPr/>
        <p:txBody>
          <a:bodyPr/>
          <a:lstStyle/>
          <a:p>
            <a:fld id="{1AFA6A82-C43D-0E45-8BBC-3BA89641B414}" type="slidenum">
              <a:rPr lang="en-US" smtClean="0"/>
              <a:t>18</a:t>
            </a:fld>
            <a:endParaRPr lang="en-US" dirty="0"/>
          </a:p>
        </p:txBody>
      </p:sp>
    </p:spTree>
    <p:extLst>
      <p:ext uri="{BB962C8B-B14F-4D97-AF65-F5344CB8AC3E}">
        <p14:creationId xmlns:p14="http://schemas.microsoft.com/office/powerpoint/2010/main" val="942725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A6A82-C43D-0E45-8BBC-3BA89641B414}" type="slidenum">
              <a:rPr lang="en-US" smtClean="0"/>
              <a:t>19</a:t>
            </a:fld>
            <a:endParaRPr lang="en-US" dirty="0"/>
          </a:p>
        </p:txBody>
      </p:sp>
    </p:spTree>
    <p:extLst>
      <p:ext uri="{BB962C8B-B14F-4D97-AF65-F5344CB8AC3E}">
        <p14:creationId xmlns:p14="http://schemas.microsoft.com/office/powerpoint/2010/main" val="3850512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5E15D-35D6-233E-ED45-C3122A3B0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C63326-6ED5-B93E-A060-C3DD38783F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8D3AFA-A600-74BC-E63C-F49FE86B5F2E}"/>
              </a:ext>
            </a:extLst>
          </p:cNvPr>
          <p:cNvSpPr>
            <a:spLocks noGrp="1"/>
          </p:cNvSpPr>
          <p:nvPr>
            <p:ph type="body" idx="1"/>
          </p:nvPr>
        </p:nvSpPr>
        <p:spPr/>
        <p:txBody>
          <a:bodyPr/>
          <a:lstStyle/>
          <a:p>
            <a:r>
              <a:rPr lang="en-US" dirty="0"/>
              <a:t>Not sponsored by Sonic3, I promise.</a:t>
            </a:r>
          </a:p>
          <a:p>
            <a:r>
              <a:rPr lang="en-US" dirty="0"/>
              <a:t>Intensity within the fiber will vary</a:t>
            </a:r>
          </a:p>
          <a:p>
            <a:endParaRPr lang="en-US" dirty="0"/>
          </a:p>
        </p:txBody>
      </p:sp>
      <p:sp>
        <p:nvSpPr>
          <p:cNvPr id="4" name="Slide Number Placeholder 3">
            <a:extLst>
              <a:ext uri="{FF2B5EF4-FFF2-40B4-BE49-F238E27FC236}">
                <a16:creationId xmlns:a16="http://schemas.microsoft.com/office/drawing/2014/main" id="{12F469FF-3D0B-F5D3-B79D-138C28FABBFA}"/>
              </a:ext>
            </a:extLst>
          </p:cNvPr>
          <p:cNvSpPr>
            <a:spLocks noGrp="1"/>
          </p:cNvSpPr>
          <p:nvPr>
            <p:ph type="sldNum" sz="quarter" idx="5"/>
          </p:nvPr>
        </p:nvSpPr>
        <p:spPr/>
        <p:txBody>
          <a:bodyPr/>
          <a:lstStyle/>
          <a:p>
            <a:fld id="{1AFA6A82-C43D-0E45-8BBC-3BA89641B414}" type="slidenum">
              <a:rPr lang="en-US" smtClean="0"/>
              <a:t>20</a:t>
            </a:fld>
            <a:endParaRPr lang="en-US" dirty="0"/>
          </a:p>
        </p:txBody>
      </p:sp>
    </p:spTree>
    <p:extLst>
      <p:ext uri="{BB962C8B-B14F-4D97-AF65-F5344CB8AC3E}">
        <p14:creationId xmlns:p14="http://schemas.microsoft.com/office/powerpoint/2010/main" val="1002568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1143000"/>
            <a:ext cx="575945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An experiment to secondary proof a measurement of a hypothetical particle, which could be linked to dark matter.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Interesting as an Angle anomalies in </a:t>
            </a:r>
            <a:r>
              <a:rPr lang="en-CA" dirty="0" err="1"/>
              <a:t>e+e</a:t>
            </a:r>
            <a:r>
              <a:rPr lang="en-CA" dirty="0"/>
              <a:t>- *positron electron decay* was measured on Be8 (unexpected peak at 140 degrees)</a:t>
            </a:r>
            <a:endParaRPr lang="en-US" dirty="0"/>
          </a:p>
        </p:txBody>
      </p:sp>
      <p:sp>
        <p:nvSpPr>
          <p:cNvPr id="4" name="Slide Number Placeholder 3"/>
          <p:cNvSpPr>
            <a:spLocks noGrp="1"/>
          </p:cNvSpPr>
          <p:nvPr>
            <p:ph type="sldNum" sz="quarter" idx="5"/>
          </p:nvPr>
        </p:nvSpPr>
        <p:spPr/>
        <p:txBody>
          <a:bodyPr/>
          <a:lstStyle/>
          <a:p>
            <a:fld id="{1AFA6A82-C43D-0E45-8BBC-3BA89641B414}" type="slidenum">
              <a:rPr lang="en-US" smtClean="0"/>
              <a:t>21</a:t>
            </a:fld>
            <a:endParaRPr lang="en-US" dirty="0"/>
          </a:p>
        </p:txBody>
      </p:sp>
    </p:spTree>
    <p:extLst>
      <p:ext uri="{BB962C8B-B14F-4D97-AF65-F5344CB8AC3E}">
        <p14:creationId xmlns:p14="http://schemas.microsoft.com/office/powerpoint/2010/main" val="3563321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4E01B-F5AD-502D-85F4-291492CD52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961EED-2D3F-0B3C-4D64-816A66377F32}"/>
              </a:ext>
            </a:extLst>
          </p:cNvPr>
          <p:cNvSpPr>
            <a:spLocks noGrp="1" noRot="1" noChangeAspect="1"/>
          </p:cNvSpPr>
          <p:nvPr>
            <p:ph type="sldImg"/>
          </p:nvPr>
        </p:nvSpPr>
        <p:spPr>
          <a:xfrm>
            <a:off x="549275" y="1143000"/>
            <a:ext cx="5759450" cy="3086100"/>
          </a:xfrm>
        </p:spPr>
      </p:sp>
      <p:sp>
        <p:nvSpPr>
          <p:cNvPr id="3" name="Notes Placeholder 2">
            <a:extLst>
              <a:ext uri="{FF2B5EF4-FFF2-40B4-BE49-F238E27FC236}">
                <a16:creationId xmlns:a16="http://schemas.microsoft.com/office/drawing/2014/main" id="{5857AD2D-DC88-D832-7C37-57803513B5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29B8D7-BBD5-88F1-D613-A2B0B9D8D771}"/>
              </a:ext>
            </a:extLst>
          </p:cNvPr>
          <p:cNvSpPr>
            <a:spLocks noGrp="1"/>
          </p:cNvSpPr>
          <p:nvPr>
            <p:ph type="sldNum" sz="quarter" idx="5"/>
          </p:nvPr>
        </p:nvSpPr>
        <p:spPr/>
        <p:txBody>
          <a:bodyPr/>
          <a:lstStyle/>
          <a:p>
            <a:fld id="{1AFA6A82-C43D-0E45-8BBC-3BA89641B414}" type="slidenum">
              <a:rPr lang="en-US" smtClean="0"/>
              <a:t>22</a:t>
            </a:fld>
            <a:endParaRPr lang="en-US" dirty="0"/>
          </a:p>
        </p:txBody>
      </p:sp>
    </p:spTree>
    <p:extLst>
      <p:ext uri="{BB962C8B-B14F-4D97-AF65-F5344CB8AC3E}">
        <p14:creationId xmlns:p14="http://schemas.microsoft.com/office/powerpoint/2010/main" val="265378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77842-CF8B-EC7F-D69A-9283CA1B9B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D1E52E-74B8-52F4-F621-2DDFAB4A1ACC}"/>
              </a:ext>
            </a:extLst>
          </p:cNvPr>
          <p:cNvSpPr>
            <a:spLocks noGrp="1" noRot="1" noChangeAspect="1"/>
          </p:cNvSpPr>
          <p:nvPr>
            <p:ph type="sldImg"/>
          </p:nvPr>
        </p:nvSpPr>
        <p:spPr>
          <a:xfrm>
            <a:off x="549275" y="1143000"/>
            <a:ext cx="5759450" cy="3086100"/>
          </a:xfrm>
        </p:spPr>
      </p:sp>
      <p:sp>
        <p:nvSpPr>
          <p:cNvPr id="3" name="Notes Placeholder 2">
            <a:extLst>
              <a:ext uri="{FF2B5EF4-FFF2-40B4-BE49-F238E27FC236}">
                <a16:creationId xmlns:a16="http://schemas.microsoft.com/office/drawing/2014/main" id="{6FE50BA4-B9B3-1BB5-21C5-4652F6397FB5}"/>
              </a:ext>
            </a:extLst>
          </p:cNvPr>
          <p:cNvSpPr>
            <a:spLocks noGrp="1"/>
          </p:cNvSpPr>
          <p:nvPr>
            <p:ph type="body" idx="1"/>
          </p:nvPr>
        </p:nvSpPr>
        <p:spPr/>
        <p:txBody>
          <a:bodyPr/>
          <a:lstStyle/>
          <a:p>
            <a:r>
              <a:rPr lang="en-US" dirty="0"/>
              <a:t>Extension to the spectral range – on the long run to observe certain biologic processes, for now a tool to improve beam tuning</a:t>
            </a:r>
          </a:p>
        </p:txBody>
      </p:sp>
      <p:sp>
        <p:nvSpPr>
          <p:cNvPr id="4" name="Slide Number Placeholder 3">
            <a:extLst>
              <a:ext uri="{FF2B5EF4-FFF2-40B4-BE49-F238E27FC236}">
                <a16:creationId xmlns:a16="http://schemas.microsoft.com/office/drawing/2014/main" id="{32984913-2AE3-1D16-1AD1-0B92EDF2ECF8}"/>
              </a:ext>
            </a:extLst>
          </p:cNvPr>
          <p:cNvSpPr>
            <a:spLocks noGrp="1"/>
          </p:cNvSpPr>
          <p:nvPr>
            <p:ph type="sldNum" sz="quarter" idx="5"/>
          </p:nvPr>
        </p:nvSpPr>
        <p:spPr/>
        <p:txBody>
          <a:bodyPr/>
          <a:lstStyle/>
          <a:p>
            <a:fld id="{1AFA6A82-C43D-0E45-8BBC-3BA89641B414}" type="slidenum">
              <a:rPr lang="en-US" smtClean="0"/>
              <a:t>23</a:t>
            </a:fld>
            <a:endParaRPr lang="en-US" dirty="0"/>
          </a:p>
        </p:txBody>
      </p:sp>
    </p:spTree>
    <p:extLst>
      <p:ext uri="{BB962C8B-B14F-4D97-AF65-F5344CB8AC3E}">
        <p14:creationId xmlns:p14="http://schemas.microsoft.com/office/powerpoint/2010/main" val="2470543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F8D19-629D-70E0-32B5-65762E6DC9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0A449D-A092-9520-557F-ED7B7A1767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722E79-4C40-67A5-3909-5F31563EB3F8}"/>
              </a:ext>
            </a:extLst>
          </p:cNvPr>
          <p:cNvSpPr>
            <a:spLocks noGrp="1"/>
          </p:cNvSpPr>
          <p:nvPr>
            <p:ph type="body" idx="1"/>
          </p:nvPr>
        </p:nvSpPr>
        <p:spPr/>
        <p:txBody>
          <a:bodyPr/>
          <a:lstStyle/>
          <a:p>
            <a:r>
              <a:rPr lang="en-US" dirty="0"/>
              <a:t>TRIUMF </a:t>
            </a:r>
            <a:r>
              <a:rPr lang="en-US" dirty="0">
                <a:sym typeface="Wingdings" panose="05000000000000000000" pitchFamily="2" charset="2"/>
              </a:rPr>
              <a:t> </a:t>
            </a:r>
            <a:r>
              <a:rPr lang="en-US" dirty="0" err="1">
                <a:sym typeface="Wingdings" panose="05000000000000000000" pitchFamily="2" charset="2"/>
              </a:rPr>
              <a:t>Aveen</a:t>
            </a:r>
            <a:r>
              <a:rPr lang="en-US" dirty="0">
                <a:sym typeface="Wingdings" panose="05000000000000000000" pitchFamily="2" charset="2"/>
              </a:rPr>
              <a:t> Mahon</a:t>
            </a:r>
          </a:p>
          <a:p>
            <a:r>
              <a:rPr lang="en-US" dirty="0">
                <a:sym typeface="Wingdings" panose="05000000000000000000" pitchFamily="2" charset="2"/>
              </a:rPr>
              <a:t>Ariel – (not there yet) main purpose, complementary more specific way to create radioactive beams (uranium </a:t>
            </a:r>
            <a:r>
              <a:rPr lang="en-US" dirty="0" err="1">
                <a:sym typeface="Wingdings" panose="05000000000000000000" pitchFamily="2" charset="2"/>
              </a:rPr>
              <a:t>trarget</a:t>
            </a:r>
            <a:r>
              <a:rPr lang="en-US" dirty="0">
                <a:sym typeface="Wingdings" panose="05000000000000000000" pitchFamily="2" charset="2"/>
              </a:rPr>
              <a:t>) – photo fission as opposed to spallation/</a:t>
            </a:r>
            <a:r>
              <a:rPr lang="en-US" dirty="0" err="1">
                <a:sym typeface="Wingdings" panose="05000000000000000000" pitchFamily="2" charset="2"/>
              </a:rPr>
              <a:t>fragemetation</a:t>
            </a:r>
            <a:endParaRPr lang="en-US" dirty="0"/>
          </a:p>
        </p:txBody>
      </p:sp>
      <p:sp>
        <p:nvSpPr>
          <p:cNvPr id="4" name="Slide Number Placeholder 3">
            <a:extLst>
              <a:ext uri="{FF2B5EF4-FFF2-40B4-BE49-F238E27FC236}">
                <a16:creationId xmlns:a16="http://schemas.microsoft.com/office/drawing/2014/main" id="{89243813-6BA4-6412-2D60-AFFB5A0436D8}"/>
              </a:ext>
            </a:extLst>
          </p:cNvPr>
          <p:cNvSpPr>
            <a:spLocks noGrp="1"/>
          </p:cNvSpPr>
          <p:nvPr>
            <p:ph type="sldNum" sz="quarter" idx="5"/>
          </p:nvPr>
        </p:nvSpPr>
        <p:spPr/>
        <p:txBody>
          <a:bodyPr/>
          <a:lstStyle/>
          <a:p>
            <a:fld id="{1AFA6A82-C43D-0E45-8BBC-3BA89641B414}" type="slidenum">
              <a:rPr lang="en-US" smtClean="0"/>
              <a:t>3</a:t>
            </a:fld>
            <a:endParaRPr lang="en-US" dirty="0"/>
          </a:p>
        </p:txBody>
      </p:sp>
    </p:spTree>
    <p:extLst>
      <p:ext uri="{BB962C8B-B14F-4D97-AF65-F5344CB8AC3E}">
        <p14:creationId xmlns:p14="http://schemas.microsoft.com/office/powerpoint/2010/main" val="1594298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BCC9F-D6B0-4BCD-8C65-368C5AA826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7F493-5895-79C3-613A-11B79572C8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9BD509-17D0-24E2-F567-B3D09DA7CDC5}"/>
              </a:ext>
            </a:extLst>
          </p:cNvPr>
          <p:cNvSpPr>
            <a:spLocks noGrp="1"/>
          </p:cNvSpPr>
          <p:nvPr>
            <p:ph type="body" idx="1"/>
          </p:nvPr>
        </p:nvSpPr>
        <p:spPr/>
        <p:txBody>
          <a:bodyPr/>
          <a:lstStyle/>
          <a:p>
            <a:r>
              <a:rPr lang="en-US" dirty="0"/>
              <a:t>That’s topic and motivation – no damage ;)</a:t>
            </a:r>
          </a:p>
        </p:txBody>
      </p:sp>
      <p:sp>
        <p:nvSpPr>
          <p:cNvPr id="4" name="Slide Number Placeholder 3">
            <a:extLst>
              <a:ext uri="{FF2B5EF4-FFF2-40B4-BE49-F238E27FC236}">
                <a16:creationId xmlns:a16="http://schemas.microsoft.com/office/drawing/2014/main" id="{D595D84C-A7C7-0578-62E6-1799D867EB90}"/>
              </a:ext>
            </a:extLst>
          </p:cNvPr>
          <p:cNvSpPr>
            <a:spLocks noGrp="1"/>
          </p:cNvSpPr>
          <p:nvPr>
            <p:ph type="sldNum" sz="quarter" idx="5"/>
          </p:nvPr>
        </p:nvSpPr>
        <p:spPr/>
        <p:txBody>
          <a:bodyPr/>
          <a:lstStyle/>
          <a:p>
            <a:fld id="{1AFA6A82-C43D-0E45-8BBC-3BA89641B414}" type="slidenum">
              <a:rPr lang="en-US" smtClean="0"/>
              <a:t>4</a:t>
            </a:fld>
            <a:endParaRPr lang="en-US" dirty="0"/>
          </a:p>
        </p:txBody>
      </p:sp>
    </p:spTree>
    <p:extLst>
      <p:ext uri="{BB962C8B-B14F-4D97-AF65-F5344CB8AC3E}">
        <p14:creationId xmlns:p14="http://schemas.microsoft.com/office/powerpoint/2010/main" val="801897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Motivation is clear, what are the options?</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err="1">
                <a:latin typeface="Arial" panose="020B0604020202020204" pitchFamily="34" charset="0"/>
                <a:cs typeface="Arial" panose="020B0604020202020204" pitchFamily="34" charset="0"/>
              </a:rPr>
              <a:t>Ar</a:t>
            </a:r>
            <a:r>
              <a:rPr lang="en-CA" sz="1200" dirty="0">
                <a:latin typeface="Arial" panose="020B0604020202020204" pitchFamily="34" charset="0"/>
                <a:cs typeface="Arial" panose="020B0604020202020204" pitchFamily="34" charset="0"/>
              </a:rPr>
              <a:t> gas for prompt collection of electrons</a:t>
            </a:r>
            <a:br>
              <a:rPr lang="en-CA" sz="1200" dirty="0">
                <a:latin typeface="Arial" panose="020B0604020202020204" pitchFamily="34" charset="0"/>
                <a:cs typeface="Arial" panose="020B0604020202020204" pitchFamily="34" charset="0"/>
              </a:rPr>
            </a:br>
            <a:r>
              <a:rPr lang="en-CA" sz="1200" dirty="0">
                <a:latin typeface="Arial" panose="020B0604020202020204" pitchFamily="34" charset="0"/>
                <a:cs typeface="Arial" panose="020B0604020202020204" pitchFamily="34" charset="0"/>
              </a:rPr>
              <a:t>Positive HV outer conductor, signal inner conductor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FA6A82-C43D-0E45-8BBC-3BA89641B414}" type="slidenum">
              <a:rPr lang="en-US" smtClean="0"/>
              <a:t>5</a:t>
            </a:fld>
            <a:endParaRPr lang="en-US" dirty="0"/>
          </a:p>
        </p:txBody>
      </p:sp>
    </p:spTree>
    <p:extLst>
      <p:ext uri="{BB962C8B-B14F-4D97-AF65-F5344CB8AC3E}">
        <p14:creationId xmlns:p14="http://schemas.microsoft.com/office/powerpoint/2010/main" val="2281652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Arial" panose="020B0604020202020204" pitchFamily="34" charset="0"/>
                <a:cs typeface="Arial" panose="020B0604020202020204" pitchFamily="34" charset="0"/>
              </a:rPr>
              <a:t>1 cm</a:t>
            </a:r>
            <a:r>
              <a:rPr lang="en-CA" sz="1200" baseline="30000" dirty="0">
                <a:latin typeface="Arial" panose="020B0604020202020204" pitchFamily="34" charset="0"/>
                <a:cs typeface="Arial" panose="020B0604020202020204" pitchFamily="34" charset="0"/>
              </a:rPr>
              <a:t>3</a:t>
            </a:r>
            <a:r>
              <a:rPr lang="en-CA" sz="1200" dirty="0">
                <a:latin typeface="Arial" panose="020B0604020202020204" pitchFamily="34" charset="0"/>
                <a:cs typeface="Arial" panose="020B0604020202020204" pitchFamily="34" charset="0"/>
              </a:rPr>
              <a:t> BGO crystal (Bismuth </a:t>
            </a:r>
            <a:r>
              <a:rPr lang="en-CA" sz="1200" dirty="0" err="1">
                <a:latin typeface="Arial" panose="020B0604020202020204" pitchFamily="34" charset="0"/>
                <a:cs typeface="Arial" panose="020B0604020202020204" pitchFamily="34" charset="0"/>
              </a:rPr>
              <a:t>germanate</a:t>
            </a:r>
            <a:r>
              <a:rPr lang="en-CA" sz="1200" dirty="0">
                <a:latin typeface="Arial" panose="020B0604020202020204" pitchFamily="34" charset="0"/>
                <a:cs typeface="Arial" panose="020B0604020202020204" pitchFamily="34" charset="0"/>
              </a:rPr>
              <a:t>)</a:t>
            </a:r>
          </a:p>
          <a:p>
            <a:r>
              <a:rPr lang="en-US" dirty="0"/>
              <a:t>Remember the PMT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Chronic beam loss: long term activation / unnecessary losses</a:t>
            </a:r>
          </a:p>
          <a:p>
            <a:endParaRPr lang="en-US" dirty="0"/>
          </a:p>
        </p:txBody>
      </p:sp>
      <p:sp>
        <p:nvSpPr>
          <p:cNvPr id="4" name="Slide Number Placeholder 3"/>
          <p:cNvSpPr>
            <a:spLocks noGrp="1"/>
          </p:cNvSpPr>
          <p:nvPr>
            <p:ph type="sldNum" sz="quarter" idx="5"/>
          </p:nvPr>
        </p:nvSpPr>
        <p:spPr/>
        <p:txBody>
          <a:bodyPr/>
          <a:lstStyle/>
          <a:p>
            <a:fld id="{1AFA6A82-C43D-0E45-8BBC-3BA89641B414}" type="slidenum">
              <a:rPr lang="en-US" smtClean="0"/>
              <a:t>6</a:t>
            </a:fld>
            <a:endParaRPr lang="en-US" dirty="0"/>
          </a:p>
        </p:txBody>
      </p:sp>
    </p:spTree>
    <p:extLst>
      <p:ext uri="{BB962C8B-B14F-4D97-AF65-F5344CB8AC3E}">
        <p14:creationId xmlns:p14="http://schemas.microsoft.com/office/powerpoint/2010/main" val="653573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CA" sz="1200" dirty="0">
                <a:latin typeface="Arial" panose="020B0604020202020204" pitchFamily="34" charset="0"/>
                <a:cs typeface="Arial" panose="020B0604020202020204" pitchFamily="34" charset="0"/>
              </a:rPr>
              <a:t>105</a:t>
            </a:r>
            <a:r>
              <a:rPr lang="el-GR" sz="1200" b="0" i="0" dirty="0">
                <a:effectLst/>
                <a:latin typeface="Arial" panose="020B0604020202020204" pitchFamily="34" charset="0"/>
                <a:cs typeface="Arial" panose="020B0604020202020204" pitchFamily="34" charset="0"/>
              </a:rPr>
              <a:t> μ</a:t>
            </a:r>
            <a:r>
              <a:rPr lang="en-US" sz="1200" b="0" i="0" dirty="0">
                <a:solidFill>
                  <a:srgbClr val="202122"/>
                </a:solidFill>
                <a:effectLst/>
                <a:latin typeface="Arial" panose="020B0604020202020204" pitchFamily="34" charset="0"/>
                <a:cs typeface="Arial" panose="020B0604020202020204" pitchFamily="34" charset="0"/>
              </a:rPr>
              <a:t>m </a:t>
            </a:r>
            <a:r>
              <a:rPr lang="en-CA" sz="1200" dirty="0">
                <a:latin typeface="Arial" panose="020B0604020202020204" pitchFamily="34" charset="0"/>
                <a:cs typeface="Arial" panose="020B0604020202020204" pitchFamily="34" charset="0"/>
              </a:rPr>
              <a:t>diameter radiation-hard fluorinated silicate</a:t>
            </a:r>
          </a:p>
          <a:p>
            <a:pPr lvl="1"/>
            <a:r>
              <a:rPr lang="en-CA" sz="1200" dirty="0">
                <a:latin typeface="Arial" panose="020B0604020202020204" pitchFamily="34" charset="0"/>
                <a:cs typeface="Arial" panose="020B0604020202020204" pitchFamily="34" charset="0"/>
              </a:rPr>
              <a:t>Time difference in PMT Signal tells position of loss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CA" sz="1200" dirty="0">
                <a:latin typeface="Arial" panose="020B0604020202020204" pitchFamily="34" charset="0"/>
                <a:cs typeface="Arial" panose="020B0604020202020204" pitchFamily="34" charset="0"/>
              </a:rPr>
              <a:t>Response: factor 2-3 smaller then LIC (=22 </a:t>
            </a:r>
            <a:r>
              <a:rPr lang="el-GR" sz="1200" b="0" i="0" dirty="0">
                <a:effectLst/>
                <a:latin typeface="Arial" panose="020B0604020202020204" pitchFamily="34" charset="0"/>
                <a:cs typeface="Arial" panose="020B0604020202020204" pitchFamily="34" charset="0"/>
              </a:rPr>
              <a:t>μ</a:t>
            </a:r>
            <a:r>
              <a:rPr lang="en-CA" sz="1200" dirty="0">
                <a:latin typeface="Arial" panose="020B0604020202020204" pitchFamily="34" charset="0"/>
                <a:cs typeface="Arial" panose="020B0604020202020204" pitchFamily="34" charset="0"/>
              </a:rPr>
              <a:t>C/Gy) </a:t>
            </a:r>
            <a:r>
              <a:rPr lang="en-US" sz="1200" b="0" u="none" strike="noStrike" dirty="0">
                <a:effectLst/>
                <a:hlinkClick r:id="rId3"/>
              </a:rPr>
              <a:t>https://doi.org/10.48550/arXiv.2005.06522</a:t>
            </a:r>
            <a:endParaRPr lang="en-US" sz="1200" dirty="0">
              <a:effectLst/>
            </a:endParaRPr>
          </a:p>
          <a:p>
            <a:endParaRPr lang="en-US" dirty="0"/>
          </a:p>
        </p:txBody>
      </p:sp>
      <p:sp>
        <p:nvSpPr>
          <p:cNvPr id="4" name="Slide Number Placeholder 3"/>
          <p:cNvSpPr>
            <a:spLocks noGrp="1"/>
          </p:cNvSpPr>
          <p:nvPr>
            <p:ph type="sldNum" sz="quarter" idx="5"/>
          </p:nvPr>
        </p:nvSpPr>
        <p:spPr/>
        <p:txBody>
          <a:bodyPr/>
          <a:lstStyle/>
          <a:p>
            <a:fld id="{1AFA6A82-C43D-0E45-8BBC-3BA89641B414}" type="slidenum">
              <a:rPr lang="en-US" smtClean="0"/>
              <a:t>7</a:t>
            </a:fld>
            <a:endParaRPr lang="en-US" dirty="0"/>
          </a:p>
        </p:txBody>
      </p:sp>
    </p:spTree>
    <p:extLst>
      <p:ext uri="{BB962C8B-B14F-4D97-AF65-F5344CB8AC3E}">
        <p14:creationId xmlns:p14="http://schemas.microsoft.com/office/powerpoint/2010/main" val="4050501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sponsored by Sonic3, I promise.</a:t>
            </a:r>
          </a:p>
          <a:p>
            <a:pPr lvl="1">
              <a:buFont typeface="Wingdings" panose="05000000000000000000" pitchFamily="2" charset="2"/>
              <a:buChar char="à"/>
            </a:pPr>
            <a:r>
              <a:rPr lang="en-US" sz="1200" dirty="0">
                <a:latin typeface="+mn-lt"/>
              </a:rPr>
              <a:t>Emitted spectral range remains unchanged</a:t>
            </a:r>
          </a:p>
          <a:p>
            <a:pPr lvl="1">
              <a:buFont typeface="Wingdings" panose="05000000000000000000" pitchFamily="2" charset="2"/>
              <a:buChar char="à"/>
            </a:pPr>
            <a:r>
              <a:rPr lang="en-US" sz="1200" dirty="0">
                <a:latin typeface="+mn-lt"/>
              </a:rPr>
              <a:t>Spatial and directional distribution of the emitted photons can vary with the angle.</a:t>
            </a:r>
          </a:p>
          <a:p>
            <a:pPr lvl="1">
              <a:buFont typeface="Wingdings" panose="05000000000000000000" pitchFamily="2" charset="2"/>
              <a:buChar char="à"/>
            </a:pPr>
            <a:r>
              <a:rPr lang="en-US" sz="1200" dirty="0">
                <a:latin typeface="+mn-lt"/>
                <a:cs typeface="Arial" panose="020B0604020202020204" pitchFamily="34" charset="0"/>
              </a:rPr>
              <a:t>May be used to distinguish different particles via the different emission spectra (e.g. protons and electrons)</a:t>
            </a:r>
            <a:endParaRPr lang="en-US" sz="1200" dirty="0">
              <a:latin typeface="Arial" panose="020B0604020202020204" pitchFamily="34" charset="0"/>
              <a:cs typeface="Arial" panose="020B0604020202020204" pitchFamily="34" charset="0"/>
            </a:endParaRPr>
          </a:p>
          <a:p>
            <a:r>
              <a:rPr lang="en-US" dirty="0"/>
              <a:t>Intensity within the fiber will vary</a:t>
            </a:r>
          </a:p>
          <a:p>
            <a:endParaRPr lang="en-US" dirty="0"/>
          </a:p>
        </p:txBody>
      </p:sp>
      <p:sp>
        <p:nvSpPr>
          <p:cNvPr id="4" name="Slide Number Placeholder 3"/>
          <p:cNvSpPr>
            <a:spLocks noGrp="1"/>
          </p:cNvSpPr>
          <p:nvPr>
            <p:ph type="sldNum" sz="quarter" idx="5"/>
          </p:nvPr>
        </p:nvSpPr>
        <p:spPr/>
        <p:txBody>
          <a:bodyPr/>
          <a:lstStyle/>
          <a:p>
            <a:fld id="{1AFA6A82-C43D-0E45-8BBC-3BA89641B414}" type="slidenum">
              <a:rPr lang="en-US" smtClean="0"/>
              <a:t>8</a:t>
            </a:fld>
            <a:endParaRPr lang="en-US" dirty="0"/>
          </a:p>
        </p:txBody>
      </p:sp>
    </p:spTree>
    <p:extLst>
      <p:ext uri="{BB962C8B-B14F-4D97-AF65-F5344CB8AC3E}">
        <p14:creationId xmlns:p14="http://schemas.microsoft.com/office/powerpoint/2010/main" val="1219317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trike="noStrike" dirty="0">
                <a:solidFill>
                  <a:srgbClr val="FF0000"/>
                </a:solidFill>
                <a:latin typeface="+mn-lt"/>
              </a:rPr>
              <a:t>Here for our </a:t>
            </a:r>
            <a:r>
              <a:rPr lang="en-US" sz="1200" b="0" strike="noStrike" dirty="0" err="1">
                <a:solidFill>
                  <a:srgbClr val="FF0000"/>
                </a:solidFill>
                <a:latin typeface="+mn-lt"/>
              </a:rPr>
              <a:t>usecase</a:t>
            </a:r>
            <a:r>
              <a:rPr lang="en-US" sz="1200" b="0" strike="noStrike" dirty="0">
                <a:solidFill>
                  <a:srgbClr val="FF0000"/>
                </a:solidFill>
                <a:latin typeface="+mn-lt"/>
              </a:rPr>
              <a:t>. a screen too create artificial loss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strike="noStrike" dirty="0">
                <a:solidFill>
                  <a:srgbClr val="FF0000"/>
                </a:solidFill>
                <a:latin typeface="+mn-lt"/>
              </a:rPr>
              <a:t>For bunched beam, easy, for </a:t>
            </a:r>
            <a:r>
              <a:rPr lang="en-US" sz="1200" b="0" u="none" strike="noStrike" dirty="0" err="1">
                <a:solidFill>
                  <a:srgbClr val="FF0000"/>
                </a:solidFill>
                <a:latin typeface="+mn-lt"/>
              </a:rPr>
              <a:t>cw</a:t>
            </a:r>
            <a:r>
              <a:rPr lang="en-US" sz="1200" b="0" u="none" strike="noStrike" dirty="0">
                <a:solidFill>
                  <a:srgbClr val="FF0000"/>
                </a:solidFill>
                <a:latin typeface="+mn-lt"/>
              </a:rPr>
              <a:t> tricky positioning wise</a:t>
            </a:r>
            <a:endParaRPr lang="en-US" b="0" u="none" strike="noStrike" dirty="0"/>
          </a:p>
          <a:p>
            <a:endParaRPr lang="en-US" sz="1200" b="0" strike="noStrike" dirty="0">
              <a:solidFill>
                <a:srgbClr val="FF0000"/>
              </a:solidFill>
              <a:latin typeface="+mn-lt"/>
            </a:endParaRPr>
          </a:p>
          <a:p>
            <a:r>
              <a:rPr lang="en-US" sz="1200" b="0" strike="noStrike" dirty="0">
                <a:solidFill>
                  <a:srgbClr val="FF0000"/>
                </a:solidFill>
                <a:latin typeface="+mn-lt"/>
              </a:rPr>
              <a:t>The angular variation of Cherenkov radiation transmitted along optical fibers depends only on the refractive index difference Δ n between the core and the cladding, and that the peak intensity is proportional to the cube of the fiber core radius (</a:t>
            </a:r>
            <a:r>
              <a:rPr lang="en-US" sz="1200" dirty="0">
                <a:solidFill>
                  <a:srgbClr val="FF0000"/>
                </a:solidFill>
                <a:latin typeface="+mn-lt"/>
              </a:rPr>
              <a:t>DOI: </a:t>
            </a:r>
            <a:r>
              <a:rPr lang="en-US" sz="1200" u="sng" dirty="0">
                <a:solidFill>
                  <a:srgbClr val="FF0000"/>
                </a:solidFill>
                <a:latin typeface="+mn-lt"/>
                <a:hlinkClick r:id="rId3">
                  <a:extLst>
                    <a:ext uri="{A12FA001-AC4F-418D-AE19-62706E023703}">
                      <ahyp:hlinkClr xmlns:ahyp="http://schemas.microsoft.com/office/drawing/2018/hyperlinkcolor" val="tx"/>
                    </a:ext>
                  </a:extLst>
                </a:hlinkClick>
              </a:rPr>
              <a:t>10.1364/OL.32.001205</a:t>
            </a:r>
            <a:r>
              <a:rPr lang="en-US" sz="1200" u="sng" dirty="0">
                <a:solidFill>
                  <a:srgbClr val="FF0000"/>
                </a:solidFill>
                <a:latin typeface="+mn-lt"/>
              </a:rPr>
              <a:t>)</a:t>
            </a:r>
          </a:p>
        </p:txBody>
      </p:sp>
      <p:sp>
        <p:nvSpPr>
          <p:cNvPr id="4" name="Slide Number Placeholder 3"/>
          <p:cNvSpPr>
            <a:spLocks noGrp="1"/>
          </p:cNvSpPr>
          <p:nvPr>
            <p:ph type="sldNum" sz="quarter" idx="5"/>
          </p:nvPr>
        </p:nvSpPr>
        <p:spPr/>
        <p:txBody>
          <a:bodyPr/>
          <a:lstStyle/>
          <a:p>
            <a:fld id="{1AFA6A82-C43D-0E45-8BBC-3BA89641B414}" type="slidenum">
              <a:rPr lang="en-US" smtClean="0"/>
              <a:t>9</a:t>
            </a:fld>
            <a:endParaRPr lang="en-US" dirty="0"/>
          </a:p>
        </p:txBody>
      </p:sp>
    </p:spTree>
    <p:extLst>
      <p:ext uri="{BB962C8B-B14F-4D97-AF65-F5344CB8AC3E}">
        <p14:creationId xmlns:p14="http://schemas.microsoft.com/office/powerpoint/2010/main" val="3848410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0000"/>
                </a:solidFill>
              </a:rPr>
              <a:t>Why better for </a:t>
            </a:r>
            <a:r>
              <a:rPr lang="en-US" sz="1200" dirty="0" err="1">
                <a:solidFill>
                  <a:srgbClr val="FF0000"/>
                </a:solidFill>
              </a:rPr>
              <a:t>DarkLight</a:t>
            </a:r>
            <a:r>
              <a:rPr lang="en-US" sz="1200" dirty="0">
                <a:solidFill>
                  <a:srgbClr val="FF0000"/>
                </a:solidFill>
              </a:rPr>
              <a:t>/Flash? - </a:t>
            </a:r>
            <a:r>
              <a:rPr lang="en-US" dirty="0">
                <a:solidFill>
                  <a:srgbClr val="FF0000"/>
                </a:solidFill>
              </a:rPr>
              <a:t>Maybe physical/space constraints</a:t>
            </a:r>
            <a:endParaRPr lang="en-US" sz="1200"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1AFA6A82-C43D-0E45-8BBC-3BA89641B414}" type="slidenum">
              <a:rPr lang="en-US" smtClean="0"/>
              <a:t>10</a:t>
            </a:fld>
            <a:endParaRPr lang="en-US" dirty="0"/>
          </a:p>
        </p:txBody>
      </p:sp>
    </p:spTree>
    <p:extLst>
      <p:ext uri="{BB962C8B-B14F-4D97-AF65-F5344CB8AC3E}">
        <p14:creationId xmlns:p14="http://schemas.microsoft.com/office/powerpoint/2010/main" val="23157602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82420" y="2404534"/>
            <a:ext cx="8155283" cy="1646302"/>
          </a:xfrm>
        </p:spPr>
        <p:txBody>
          <a:bodyPr anchor="b">
            <a:noAutofit/>
          </a:bodyPr>
          <a:lstStyle>
            <a:lvl1pPr algn="r">
              <a:defRPr sz="5670">
                <a:solidFill>
                  <a:srgbClr val="273B7C"/>
                </a:solidFill>
              </a:defRPr>
            </a:lvl1pPr>
          </a:lstStyle>
          <a:p>
            <a:r>
              <a:rPr lang="en-US"/>
              <a:t>Click to edit Master title style</a:t>
            </a:r>
          </a:p>
        </p:txBody>
      </p:sp>
      <p:sp>
        <p:nvSpPr>
          <p:cNvPr id="3" name="Subtitle 2"/>
          <p:cNvSpPr>
            <a:spLocks noGrp="1"/>
          </p:cNvSpPr>
          <p:nvPr>
            <p:ph type="subTitle" idx="1"/>
          </p:nvPr>
        </p:nvSpPr>
        <p:spPr>
          <a:xfrm>
            <a:off x="1582420" y="4050836"/>
            <a:ext cx="8155283" cy="1096899"/>
          </a:xfrm>
        </p:spPr>
        <p:txBody>
          <a:bodyPr anchor="t"/>
          <a:lstStyle>
            <a:lvl1pPr marL="0" indent="0" algn="r">
              <a:buNone/>
              <a:defRPr>
                <a:solidFill>
                  <a:schemeClr val="tx1">
                    <a:lumMod val="50000"/>
                    <a:lumOff val="50000"/>
                  </a:schemeClr>
                </a:solidFill>
              </a:defRPr>
            </a:lvl1pPr>
            <a:lvl2pPr marL="480060" indent="0" algn="ctr">
              <a:buNone/>
              <a:defRPr>
                <a:solidFill>
                  <a:schemeClr val="tx1">
                    <a:tint val="75000"/>
                  </a:schemeClr>
                </a:solidFill>
              </a:defRPr>
            </a:lvl2pPr>
            <a:lvl3pPr marL="960120" indent="0" algn="ctr">
              <a:buNone/>
              <a:defRPr>
                <a:solidFill>
                  <a:schemeClr val="tx1">
                    <a:tint val="75000"/>
                  </a:schemeClr>
                </a:solidFill>
              </a:defRPr>
            </a:lvl3pPr>
            <a:lvl4pPr marL="1440180" indent="0" algn="ctr">
              <a:buNone/>
              <a:defRPr>
                <a:solidFill>
                  <a:schemeClr val="tx1">
                    <a:tint val="75000"/>
                  </a:schemeClr>
                </a:solidFill>
              </a:defRPr>
            </a:lvl4pPr>
            <a:lvl5pPr marL="1920240" indent="0" algn="ctr">
              <a:buNone/>
              <a:defRPr>
                <a:solidFill>
                  <a:schemeClr val="tx1">
                    <a:tint val="75000"/>
                  </a:schemeClr>
                </a:solidFill>
              </a:defRPr>
            </a:lvl5pPr>
            <a:lvl6pPr marL="2400300" indent="0" algn="ctr">
              <a:buNone/>
              <a:defRPr>
                <a:solidFill>
                  <a:schemeClr val="tx1">
                    <a:tint val="75000"/>
                  </a:schemeClr>
                </a:solidFill>
              </a:defRPr>
            </a:lvl6pPr>
            <a:lvl7pPr marL="2880360" indent="0" algn="ctr">
              <a:buNone/>
              <a:defRPr>
                <a:solidFill>
                  <a:schemeClr val="tx1">
                    <a:tint val="75000"/>
                  </a:schemeClr>
                </a:solidFill>
              </a:defRPr>
            </a:lvl7pPr>
            <a:lvl8pPr marL="3360420" indent="0" algn="ctr">
              <a:buNone/>
              <a:defRPr>
                <a:solidFill>
                  <a:schemeClr val="tx1">
                    <a:tint val="75000"/>
                  </a:schemeClr>
                </a:solidFill>
              </a:defRPr>
            </a:lvl8pPr>
            <a:lvl9pPr marL="38404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C57488-3539-8349-95E7-E0E3D7B2EDB0}" type="datetime2">
              <a:rPr lang="en-US" smtClean="0"/>
              <a:pPr/>
              <a:t>Friday, February 7, 2025</a:t>
            </a:fld>
            <a:endParaRPr lang="en-US"/>
          </a:p>
        </p:txBody>
      </p:sp>
      <p:sp>
        <p:nvSpPr>
          <p:cNvPr id="5" name="Footer Placeholder 4"/>
          <p:cNvSpPr>
            <a:spLocks noGrp="1"/>
          </p:cNvSpPr>
          <p:nvPr>
            <p:ph type="ftr" sz="quarter" idx="11"/>
          </p:nvPr>
        </p:nvSpPr>
        <p:spPr/>
        <p:txBody>
          <a:bodyPr/>
          <a:lstStyle/>
          <a:p>
            <a:r>
              <a:rPr lang="en-US"/>
              <a:t>Talk Title Here</a:t>
            </a:r>
          </a:p>
        </p:txBody>
      </p:sp>
      <p:sp>
        <p:nvSpPr>
          <p:cNvPr id="6" name="Slide Number Placeholder 5"/>
          <p:cNvSpPr>
            <a:spLocks noGrp="1"/>
          </p:cNvSpPr>
          <p:nvPr>
            <p:ph type="sldNum" sz="quarter" idx="12"/>
          </p:nvPr>
        </p:nvSpPr>
        <p:spPr>
          <a:xfrm>
            <a:off x="12456735" y="6041365"/>
            <a:ext cx="384211" cy="365125"/>
          </a:xfrm>
          <a:prstGeom prst="rect">
            <a:avLst/>
          </a:prstGeom>
        </p:spPr>
        <p:txBody>
          <a:bodyPr/>
          <a:lstStyle/>
          <a:p>
            <a:fld id="{07E1C93C-5050-FC42-8F10-D22D4F119D13}" type="slidenum">
              <a:rPr lang="en-US" smtClean="0"/>
              <a:pPr/>
              <a:t>‹#›</a:t>
            </a:fld>
            <a:endParaRPr lang="en-US"/>
          </a:p>
        </p:txBody>
      </p:sp>
      <p:grpSp>
        <p:nvGrpSpPr>
          <p:cNvPr id="18" name="Group 17">
            <a:extLst>
              <a:ext uri="{FF2B5EF4-FFF2-40B4-BE49-F238E27FC236}">
                <a16:creationId xmlns:a16="http://schemas.microsoft.com/office/drawing/2014/main" id="{C12173BA-A7FD-43B4-9E1A-E55C958F1F91}"/>
              </a:ext>
            </a:extLst>
          </p:cNvPr>
          <p:cNvGrpSpPr/>
          <p:nvPr userDrawn="1"/>
        </p:nvGrpSpPr>
        <p:grpSpPr>
          <a:xfrm>
            <a:off x="-3335" y="0"/>
            <a:ext cx="13989414" cy="6866467"/>
            <a:chOff x="0" y="-8467"/>
            <a:chExt cx="12192000" cy="6866467"/>
          </a:xfrm>
        </p:grpSpPr>
        <p:cxnSp>
          <p:nvCxnSpPr>
            <p:cNvPr id="20" name="Straight Connector 19">
              <a:extLst>
                <a:ext uri="{FF2B5EF4-FFF2-40B4-BE49-F238E27FC236}">
                  <a16:creationId xmlns:a16="http://schemas.microsoft.com/office/drawing/2014/main" id="{F4C0DEAA-3954-4BA8-89FF-BBAACDECB2D1}"/>
                </a:ext>
              </a:extLst>
            </p:cNvPr>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14469044-B4B8-46ED-9EFC-494C84BA8755}"/>
                </a:ext>
              </a:extLst>
            </p:cNvPr>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3" name="Rectangle 23">
              <a:extLst>
                <a:ext uri="{FF2B5EF4-FFF2-40B4-BE49-F238E27FC236}">
                  <a16:creationId xmlns:a16="http://schemas.microsoft.com/office/drawing/2014/main" id="{C0264221-ECDB-4BE8-BDAE-91078ABBE50E}"/>
                </a:ext>
              </a:extLst>
            </p:cNvPr>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5">
              <a:extLst>
                <a:ext uri="{FF2B5EF4-FFF2-40B4-BE49-F238E27FC236}">
                  <a16:creationId xmlns:a16="http://schemas.microsoft.com/office/drawing/2014/main" id="{0D040315-E6AC-4229-A3AE-8380A0CE0DB8}"/>
                </a:ext>
              </a:extLst>
            </p:cNvPr>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6115AF04-A662-40DF-B462-498ACAB2B217}"/>
                </a:ext>
              </a:extLst>
            </p:cNvPr>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a:extLst>
                <a:ext uri="{FF2B5EF4-FFF2-40B4-BE49-F238E27FC236}">
                  <a16:creationId xmlns:a16="http://schemas.microsoft.com/office/drawing/2014/main" id="{7C1F0368-E2F4-43BA-94D6-98DD77FD3073}"/>
                </a:ext>
              </a:extLst>
            </p:cNvPr>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8">
              <a:extLst>
                <a:ext uri="{FF2B5EF4-FFF2-40B4-BE49-F238E27FC236}">
                  <a16:creationId xmlns:a16="http://schemas.microsoft.com/office/drawing/2014/main" id="{303268F8-93AA-420E-8899-090CDA5FF33F}"/>
                </a:ext>
              </a:extLst>
            </p:cNvPr>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669D6CF8-45D5-4648-82A6-F6DB5769F62A}"/>
                </a:ext>
              </a:extLst>
            </p:cNvPr>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4493E2A9-3A22-4398-9C1C-BE79228E992E}"/>
                </a:ext>
              </a:extLst>
            </p:cNvPr>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 name="Slide Number Placeholder 5">
            <a:extLst>
              <a:ext uri="{FF2B5EF4-FFF2-40B4-BE49-F238E27FC236}">
                <a16:creationId xmlns:a16="http://schemas.microsoft.com/office/drawing/2014/main" id="{622FE597-A2D9-FE39-F149-45262E3A21F8}"/>
              </a:ext>
            </a:extLst>
          </p:cNvPr>
          <p:cNvSpPr txBox="1">
            <a:spLocks/>
          </p:cNvSpPr>
          <p:nvPr userDrawn="1"/>
        </p:nvSpPr>
        <p:spPr>
          <a:xfrm>
            <a:off x="12616755" y="6193765"/>
            <a:ext cx="384211" cy="365125"/>
          </a:xfrm>
          <a:prstGeom prst="rect">
            <a:avLst/>
          </a:prstGeom>
        </p:spPr>
        <p:txBody>
          <a:bodyPr vert="horz" lIns="96012" tIns="48006" rIns="96012" bIns="48006" rtlCol="0" anchor="ctr"/>
          <a:lstStyle>
            <a:defPPr>
              <a:defRPr lang="en-US"/>
            </a:defPPr>
            <a:lvl1pPr marL="0" algn="r" defTabSz="457200" rtl="0" eaLnBrk="1" latinLnBrk="0" hangingPunct="1">
              <a:defRPr sz="9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45" dirty="0"/>
          </a:p>
        </p:txBody>
      </p:sp>
      <p:pic>
        <p:nvPicPr>
          <p:cNvPr id="10" name="Picture 9">
            <a:extLst>
              <a:ext uri="{FF2B5EF4-FFF2-40B4-BE49-F238E27FC236}">
                <a16:creationId xmlns:a16="http://schemas.microsoft.com/office/drawing/2014/main" id="{2570C0E7-BE0C-F52C-8697-4F502C2D96EA}"/>
              </a:ext>
            </a:extLst>
          </p:cNvPr>
          <p:cNvPicPr>
            <a:picLocks noChangeAspect="1"/>
          </p:cNvPicPr>
          <p:nvPr userDrawn="1"/>
        </p:nvPicPr>
        <p:blipFill>
          <a:blip r:embed="rId2"/>
          <a:stretch>
            <a:fillRect/>
          </a:stretch>
        </p:blipFill>
        <p:spPr>
          <a:xfrm>
            <a:off x="11330815" y="901496"/>
            <a:ext cx="1278762" cy="723725"/>
          </a:xfrm>
          <a:prstGeom prst="rect">
            <a:avLst/>
          </a:prstGeom>
        </p:spPr>
      </p:pic>
      <p:sp>
        <p:nvSpPr>
          <p:cNvPr id="11" name="Slide Number Placeholder 5">
            <a:extLst>
              <a:ext uri="{FF2B5EF4-FFF2-40B4-BE49-F238E27FC236}">
                <a16:creationId xmlns:a16="http://schemas.microsoft.com/office/drawing/2014/main" id="{35AB2DCF-6365-2764-244E-3EF4E6949C9A}"/>
              </a:ext>
            </a:extLst>
          </p:cNvPr>
          <p:cNvSpPr txBox="1">
            <a:spLocks/>
          </p:cNvSpPr>
          <p:nvPr userDrawn="1"/>
        </p:nvSpPr>
        <p:spPr>
          <a:xfrm>
            <a:off x="12310042" y="6312981"/>
            <a:ext cx="384211" cy="365125"/>
          </a:xfrm>
          <a:prstGeom prst="rect">
            <a:avLst/>
          </a:prstGeom>
        </p:spPr>
        <p:txBody>
          <a:bodyPr vert="horz" lIns="96012" tIns="48006" rIns="96012" bIns="48006" rtlCol="0" anchor="ctr"/>
          <a:lstStyle>
            <a:defPPr>
              <a:defRPr lang="en-US"/>
            </a:defPPr>
            <a:lvl1pPr marL="0" algn="r" defTabSz="457200" rtl="0" eaLnBrk="1" latinLnBrk="0" hangingPunct="1">
              <a:defRPr sz="9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720F7D1-9E1D-44BA-8EAC-1305E31B2AA1}" type="slidenum">
              <a:rPr lang="en-US" sz="945" smtClean="0"/>
              <a:pPr/>
              <a:t>‹#›</a:t>
            </a:fld>
            <a:endParaRPr lang="en-US" sz="945" dirty="0"/>
          </a:p>
        </p:txBody>
      </p:sp>
    </p:spTree>
    <p:extLst>
      <p:ext uri="{BB962C8B-B14F-4D97-AF65-F5344CB8AC3E}">
        <p14:creationId xmlns:p14="http://schemas.microsoft.com/office/powerpoint/2010/main" val="4148620037"/>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2" y="609600"/>
            <a:ext cx="9026501" cy="3403600"/>
          </a:xfrm>
        </p:spPr>
        <p:txBody>
          <a:bodyPr anchor="ctr">
            <a:normAutofit/>
          </a:bodyPr>
          <a:lstStyle>
            <a:lvl1pPr algn="l">
              <a:defRPr sz="4620" b="0" cap="none"/>
            </a:lvl1pPr>
          </a:lstStyle>
          <a:p>
            <a:r>
              <a:rPr lang="en-US"/>
              <a:t>Click to edit Master title style</a:t>
            </a:r>
          </a:p>
        </p:txBody>
      </p:sp>
      <p:sp>
        <p:nvSpPr>
          <p:cNvPr id="3" name="Text Placeholder 2"/>
          <p:cNvSpPr>
            <a:spLocks noGrp="1"/>
          </p:cNvSpPr>
          <p:nvPr>
            <p:ph type="body" idx="1"/>
          </p:nvPr>
        </p:nvSpPr>
        <p:spPr>
          <a:xfrm>
            <a:off x="711202" y="4470400"/>
            <a:ext cx="9026501" cy="1570962"/>
          </a:xfrm>
        </p:spPr>
        <p:txBody>
          <a:bodyPr anchor="ctr">
            <a:normAutofit/>
          </a:bodyPr>
          <a:lstStyle>
            <a:lvl1pPr marL="0" indent="0" algn="l">
              <a:buNone/>
              <a:defRPr sz="1890">
                <a:solidFill>
                  <a:schemeClr val="tx1">
                    <a:lumMod val="75000"/>
                    <a:lumOff val="25000"/>
                  </a:schemeClr>
                </a:solidFill>
              </a:defRPr>
            </a:lvl1pPr>
            <a:lvl2pPr marL="480060" indent="0">
              <a:buNone/>
              <a:defRPr sz="1890">
                <a:solidFill>
                  <a:schemeClr val="tx1">
                    <a:tint val="75000"/>
                  </a:schemeClr>
                </a:solidFill>
              </a:defRPr>
            </a:lvl2pPr>
            <a:lvl3pPr marL="960120" indent="0">
              <a:buNone/>
              <a:defRPr sz="1680">
                <a:solidFill>
                  <a:schemeClr val="tx1">
                    <a:tint val="75000"/>
                  </a:schemeClr>
                </a:solidFill>
              </a:defRPr>
            </a:lvl3pPr>
            <a:lvl4pPr marL="1440180" indent="0">
              <a:buNone/>
              <a:defRPr sz="1470">
                <a:solidFill>
                  <a:schemeClr val="tx1">
                    <a:tint val="75000"/>
                  </a:schemeClr>
                </a:solidFill>
              </a:defRPr>
            </a:lvl4pPr>
            <a:lvl5pPr marL="1920240" indent="0">
              <a:buNone/>
              <a:defRPr sz="1470">
                <a:solidFill>
                  <a:schemeClr val="tx1">
                    <a:tint val="75000"/>
                  </a:schemeClr>
                </a:solidFill>
              </a:defRPr>
            </a:lvl5pPr>
            <a:lvl6pPr marL="2400300" indent="0">
              <a:buNone/>
              <a:defRPr sz="1470">
                <a:solidFill>
                  <a:schemeClr val="tx1">
                    <a:tint val="75000"/>
                  </a:schemeClr>
                </a:solidFill>
              </a:defRPr>
            </a:lvl6pPr>
            <a:lvl7pPr marL="2880360" indent="0">
              <a:buNone/>
              <a:defRPr sz="1470">
                <a:solidFill>
                  <a:schemeClr val="tx1">
                    <a:tint val="75000"/>
                  </a:schemeClr>
                </a:solidFill>
              </a:defRPr>
            </a:lvl7pPr>
            <a:lvl8pPr marL="3360420" indent="0">
              <a:buNone/>
              <a:defRPr sz="1470">
                <a:solidFill>
                  <a:schemeClr val="tx1">
                    <a:tint val="75000"/>
                  </a:schemeClr>
                </a:solidFill>
              </a:defRPr>
            </a:lvl8pPr>
            <a:lvl9pPr marL="3840480" indent="0">
              <a:buNone/>
              <a:defRPr sz="147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7615F5F-8B57-463C-89B5-71A5BB0C5441}"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04582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7901" y="609600"/>
            <a:ext cx="8498842" cy="3022600"/>
          </a:xfrm>
        </p:spPr>
        <p:txBody>
          <a:bodyPr anchor="ctr">
            <a:normAutofit/>
          </a:bodyPr>
          <a:lstStyle>
            <a:lvl1pPr algn="l">
              <a:defRPr sz="4620" b="0" cap="none"/>
            </a:lvl1pPr>
          </a:lstStyle>
          <a:p>
            <a:r>
              <a:rPr lang="en-US"/>
              <a:t>Click to edit Master title style</a:t>
            </a:r>
          </a:p>
        </p:txBody>
      </p:sp>
      <p:sp>
        <p:nvSpPr>
          <p:cNvPr id="23" name="Text Placeholder 9"/>
          <p:cNvSpPr>
            <a:spLocks noGrp="1"/>
          </p:cNvSpPr>
          <p:nvPr>
            <p:ph type="body" sz="quarter" idx="13"/>
          </p:nvPr>
        </p:nvSpPr>
        <p:spPr>
          <a:xfrm>
            <a:off x="1434446" y="3632200"/>
            <a:ext cx="7585750" cy="381000"/>
          </a:xfrm>
        </p:spPr>
        <p:txBody>
          <a:bodyPr anchor="ctr">
            <a:noAutofit/>
          </a:bodyPr>
          <a:lstStyle>
            <a:lvl1pPr marL="0" indent="0">
              <a:buFontTx/>
              <a:buNone/>
              <a:defRPr sz="1680">
                <a:solidFill>
                  <a:schemeClr val="tx1">
                    <a:lumMod val="50000"/>
                    <a:lumOff val="50000"/>
                  </a:schemeClr>
                </a:solidFill>
              </a:defRPr>
            </a:lvl1pPr>
            <a:lvl2pPr marL="480060" indent="0">
              <a:buFontTx/>
              <a:buNone/>
              <a:defRPr/>
            </a:lvl2pPr>
            <a:lvl3pPr marL="960120" indent="0">
              <a:buFontTx/>
              <a:buNone/>
              <a:defRPr/>
            </a:lvl3pPr>
            <a:lvl4pPr marL="1440180" indent="0">
              <a:buFontTx/>
              <a:buNone/>
              <a:defRPr/>
            </a:lvl4pPr>
            <a:lvl5pPr marL="1920240" indent="0">
              <a:buFontTx/>
              <a:buNone/>
              <a:defRPr/>
            </a:lvl5pPr>
          </a:lstStyle>
          <a:p>
            <a:pPr lvl="0"/>
            <a:r>
              <a:rPr lang="en-US"/>
              <a:t>Edit Master text styles</a:t>
            </a:r>
          </a:p>
        </p:txBody>
      </p:sp>
      <p:sp>
        <p:nvSpPr>
          <p:cNvPr id="3" name="Text Placeholder 2"/>
          <p:cNvSpPr>
            <a:spLocks noGrp="1"/>
          </p:cNvSpPr>
          <p:nvPr>
            <p:ph type="body" idx="1"/>
          </p:nvPr>
        </p:nvSpPr>
        <p:spPr>
          <a:xfrm>
            <a:off x="711202" y="4470400"/>
            <a:ext cx="9026501" cy="1570962"/>
          </a:xfrm>
        </p:spPr>
        <p:txBody>
          <a:bodyPr anchor="ctr">
            <a:normAutofit/>
          </a:bodyPr>
          <a:lstStyle>
            <a:lvl1pPr marL="0" indent="0" algn="l">
              <a:buNone/>
              <a:defRPr sz="1890">
                <a:solidFill>
                  <a:schemeClr val="tx1">
                    <a:lumMod val="75000"/>
                    <a:lumOff val="25000"/>
                  </a:schemeClr>
                </a:solidFill>
              </a:defRPr>
            </a:lvl1pPr>
            <a:lvl2pPr marL="480060" indent="0">
              <a:buNone/>
              <a:defRPr sz="1890">
                <a:solidFill>
                  <a:schemeClr val="tx1">
                    <a:tint val="75000"/>
                  </a:schemeClr>
                </a:solidFill>
              </a:defRPr>
            </a:lvl2pPr>
            <a:lvl3pPr marL="960120" indent="0">
              <a:buNone/>
              <a:defRPr sz="1680">
                <a:solidFill>
                  <a:schemeClr val="tx1">
                    <a:tint val="75000"/>
                  </a:schemeClr>
                </a:solidFill>
              </a:defRPr>
            </a:lvl3pPr>
            <a:lvl4pPr marL="1440180" indent="0">
              <a:buNone/>
              <a:defRPr sz="1470">
                <a:solidFill>
                  <a:schemeClr val="tx1">
                    <a:tint val="75000"/>
                  </a:schemeClr>
                </a:solidFill>
              </a:defRPr>
            </a:lvl4pPr>
            <a:lvl5pPr marL="1920240" indent="0">
              <a:buNone/>
              <a:defRPr sz="1470">
                <a:solidFill>
                  <a:schemeClr val="tx1">
                    <a:tint val="75000"/>
                  </a:schemeClr>
                </a:solidFill>
              </a:defRPr>
            </a:lvl5pPr>
            <a:lvl6pPr marL="2400300" indent="0">
              <a:buNone/>
              <a:defRPr sz="1470">
                <a:solidFill>
                  <a:schemeClr val="tx1">
                    <a:tint val="75000"/>
                  </a:schemeClr>
                </a:solidFill>
              </a:defRPr>
            </a:lvl6pPr>
            <a:lvl7pPr marL="2880360" indent="0">
              <a:buNone/>
              <a:defRPr sz="1470">
                <a:solidFill>
                  <a:schemeClr val="tx1">
                    <a:tint val="75000"/>
                  </a:schemeClr>
                </a:solidFill>
              </a:defRPr>
            </a:lvl7pPr>
            <a:lvl8pPr marL="3360420" indent="0">
              <a:buNone/>
              <a:defRPr sz="1470">
                <a:solidFill>
                  <a:schemeClr val="tx1">
                    <a:tint val="75000"/>
                  </a:schemeClr>
                </a:solidFill>
              </a:defRPr>
            </a:lvl8pPr>
            <a:lvl9pPr marL="3840480" indent="0">
              <a:buNone/>
              <a:defRPr sz="147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7615F5F-8B57-463C-89B5-71A5BB0C5441}"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20" name="TextBox 19"/>
          <p:cNvSpPr txBox="1"/>
          <p:nvPr/>
        </p:nvSpPr>
        <p:spPr>
          <a:xfrm>
            <a:off x="568965" y="790378"/>
            <a:ext cx="640080" cy="584776"/>
          </a:xfrm>
          <a:prstGeom prst="rect">
            <a:avLst/>
          </a:prstGeom>
        </p:spPr>
        <p:txBody>
          <a:bodyPr vert="horz" lIns="96012" tIns="48006" rIns="96012" bIns="48006" rtlCol="0" anchor="ctr">
            <a:noAutofit/>
          </a:bodyPr>
          <a:lstStyle/>
          <a:p>
            <a:pPr lvl="0"/>
            <a:r>
              <a:rPr lang="en-US" sz="8400" baseline="0">
                <a:ln w="3175" cmpd="sng">
                  <a:noFill/>
                </a:ln>
                <a:solidFill>
                  <a:schemeClr val="accent1">
                    <a:lumMod val="60000"/>
                    <a:lumOff val="40000"/>
                  </a:schemeClr>
                </a:solidFill>
                <a:effectLst/>
                <a:latin typeface="Arial"/>
              </a:rPr>
              <a:t>“</a:t>
            </a:r>
          </a:p>
        </p:txBody>
      </p:sp>
      <p:sp>
        <p:nvSpPr>
          <p:cNvPr id="22" name="TextBox 21"/>
          <p:cNvSpPr txBox="1"/>
          <p:nvPr/>
        </p:nvSpPr>
        <p:spPr>
          <a:xfrm>
            <a:off x="9337662" y="2886556"/>
            <a:ext cx="640080" cy="584776"/>
          </a:xfrm>
          <a:prstGeom prst="rect">
            <a:avLst/>
          </a:prstGeom>
        </p:spPr>
        <p:txBody>
          <a:bodyPr vert="horz" lIns="96012" tIns="48006" rIns="96012" bIns="48006" rtlCol="0" anchor="ctr">
            <a:noAutofit/>
          </a:bodyPr>
          <a:lstStyle/>
          <a:p>
            <a:pPr lvl="0"/>
            <a:r>
              <a:rPr lang="en-US" sz="8400" baseline="0">
                <a:ln w="3175" cmpd="sng">
                  <a:noFill/>
                </a:ln>
                <a:solidFill>
                  <a:schemeClr val="accent1">
                    <a:lumMod val="60000"/>
                    <a:lumOff val="40000"/>
                  </a:schemeClr>
                </a:solidFill>
                <a:latin typeface="Arial"/>
              </a:rPr>
              <a:t>”</a:t>
            </a:r>
            <a:endParaRPr lang="en-US" sz="1890">
              <a:solidFill>
                <a:schemeClr val="accent1">
                  <a:lumMod val="60000"/>
                  <a:lumOff val="40000"/>
                </a:schemeClr>
              </a:solidFill>
              <a:latin typeface="Arial"/>
            </a:endParaRPr>
          </a:p>
        </p:txBody>
      </p:sp>
    </p:spTree>
    <p:extLst>
      <p:ext uri="{BB962C8B-B14F-4D97-AF65-F5344CB8AC3E}">
        <p14:creationId xmlns:p14="http://schemas.microsoft.com/office/powerpoint/2010/main" val="1391499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11202" y="1931988"/>
            <a:ext cx="9026501" cy="2595460"/>
          </a:xfrm>
        </p:spPr>
        <p:txBody>
          <a:bodyPr anchor="b">
            <a:normAutofit/>
          </a:bodyPr>
          <a:lstStyle>
            <a:lvl1pPr algn="l">
              <a:defRPr sz="4620" b="0" cap="none"/>
            </a:lvl1pPr>
          </a:lstStyle>
          <a:p>
            <a:r>
              <a:rPr lang="en-US"/>
              <a:t>Click to edit Master title style</a:t>
            </a:r>
          </a:p>
        </p:txBody>
      </p:sp>
      <p:sp>
        <p:nvSpPr>
          <p:cNvPr id="3" name="Text Placeholder 2"/>
          <p:cNvSpPr>
            <a:spLocks noGrp="1"/>
          </p:cNvSpPr>
          <p:nvPr>
            <p:ph type="body" idx="1"/>
          </p:nvPr>
        </p:nvSpPr>
        <p:spPr>
          <a:xfrm>
            <a:off x="711202" y="4527448"/>
            <a:ext cx="9026501" cy="1513914"/>
          </a:xfrm>
        </p:spPr>
        <p:txBody>
          <a:bodyPr anchor="t">
            <a:normAutofit/>
          </a:bodyPr>
          <a:lstStyle>
            <a:lvl1pPr marL="0" indent="0" algn="l">
              <a:buNone/>
              <a:defRPr sz="1890">
                <a:solidFill>
                  <a:schemeClr val="tx1">
                    <a:lumMod val="75000"/>
                    <a:lumOff val="25000"/>
                  </a:schemeClr>
                </a:solidFill>
              </a:defRPr>
            </a:lvl1pPr>
            <a:lvl2pPr marL="480060" indent="0">
              <a:buNone/>
              <a:defRPr sz="1890">
                <a:solidFill>
                  <a:schemeClr val="tx1">
                    <a:tint val="75000"/>
                  </a:schemeClr>
                </a:solidFill>
              </a:defRPr>
            </a:lvl2pPr>
            <a:lvl3pPr marL="960120" indent="0">
              <a:buNone/>
              <a:defRPr sz="1680">
                <a:solidFill>
                  <a:schemeClr val="tx1">
                    <a:tint val="75000"/>
                  </a:schemeClr>
                </a:solidFill>
              </a:defRPr>
            </a:lvl3pPr>
            <a:lvl4pPr marL="1440180" indent="0">
              <a:buNone/>
              <a:defRPr sz="1470">
                <a:solidFill>
                  <a:schemeClr val="tx1">
                    <a:tint val="75000"/>
                  </a:schemeClr>
                </a:solidFill>
              </a:defRPr>
            </a:lvl4pPr>
            <a:lvl5pPr marL="1920240" indent="0">
              <a:buNone/>
              <a:defRPr sz="1470">
                <a:solidFill>
                  <a:schemeClr val="tx1">
                    <a:tint val="75000"/>
                  </a:schemeClr>
                </a:solidFill>
              </a:defRPr>
            </a:lvl5pPr>
            <a:lvl6pPr marL="2400300" indent="0">
              <a:buNone/>
              <a:defRPr sz="1470">
                <a:solidFill>
                  <a:schemeClr val="tx1">
                    <a:tint val="75000"/>
                  </a:schemeClr>
                </a:solidFill>
              </a:defRPr>
            </a:lvl6pPr>
            <a:lvl7pPr marL="2880360" indent="0">
              <a:buNone/>
              <a:defRPr sz="1470">
                <a:solidFill>
                  <a:schemeClr val="tx1">
                    <a:tint val="75000"/>
                  </a:schemeClr>
                </a:solidFill>
              </a:defRPr>
            </a:lvl7pPr>
            <a:lvl8pPr marL="3360420" indent="0">
              <a:buNone/>
              <a:defRPr sz="1470">
                <a:solidFill>
                  <a:schemeClr val="tx1">
                    <a:tint val="75000"/>
                  </a:schemeClr>
                </a:solidFill>
              </a:defRPr>
            </a:lvl8pPr>
            <a:lvl9pPr marL="3840480" indent="0">
              <a:buNone/>
              <a:defRPr sz="147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7615F5F-8B57-463C-89B5-71A5BB0C5441}"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54999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77901" y="609600"/>
            <a:ext cx="8498842" cy="3022600"/>
          </a:xfrm>
        </p:spPr>
        <p:txBody>
          <a:bodyPr anchor="ctr">
            <a:normAutofit/>
          </a:bodyPr>
          <a:lstStyle>
            <a:lvl1pPr algn="l">
              <a:defRPr sz="4620" b="0" cap="none"/>
            </a:lvl1pPr>
          </a:lstStyle>
          <a:p>
            <a:r>
              <a:rPr lang="en-US"/>
              <a:t>Click to edit Master title style</a:t>
            </a:r>
          </a:p>
        </p:txBody>
      </p:sp>
      <p:sp>
        <p:nvSpPr>
          <p:cNvPr id="23" name="Text Placeholder 9"/>
          <p:cNvSpPr>
            <a:spLocks noGrp="1"/>
          </p:cNvSpPr>
          <p:nvPr>
            <p:ph type="body" sz="quarter" idx="13"/>
          </p:nvPr>
        </p:nvSpPr>
        <p:spPr>
          <a:xfrm>
            <a:off x="711199" y="4013200"/>
            <a:ext cx="9026502" cy="514248"/>
          </a:xfrm>
        </p:spPr>
        <p:txBody>
          <a:bodyPr anchor="b">
            <a:noAutofit/>
          </a:bodyPr>
          <a:lstStyle>
            <a:lvl1pPr marL="0" indent="0">
              <a:buFontTx/>
              <a:buNone/>
              <a:defRPr sz="2520">
                <a:solidFill>
                  <a:schemeClr val="tx1">
                    <a:lumMod val="75000"/>
                    <a:lumOff val="25000"/>
                  </a:schemeClr>
                </a:solidFill>
              </a:defRPr>
            </a:lvl1pPr>
            <a:lvl2pPr marL="480060" indent="0">
              <a:buFontTx/>
              <a:buNone/>
              <a:defRPr/>
            </a:lvl2pPr>
            <a:lvl3pPr marL="960120" indent="0">
              <a:buFontTx/>
              <a:buNone/>
              <a:defRPr/>
            </a:lvl3pPr>
            <a:lvl4pPr marL="1440180" indent="0">
              <a:buFontTx/>
              <a:buNone/>
              <a:defRPr/>
            </a:lvl4pPr>
            <a:lvl5pPr marL="1920240" indent="0">
              <a:buFontTx/>
              <a:buNone/>
              <a:defRPr/>
            </a:lvl5pPr>
          </a:lstStyle>
          <a:p>
            <a:pPr lvl="0"/>
            <a:r>
              <a:rPr lang="en-US"/>
              <a:t>Edit Master text styles</a:t>
            </a:r>
          </a:p>
        </p:txBody>
      </p:sp>
      <p:sp>
        <p:nvSpPr>
          <p:cNvPr id="3" name="Text Placeholder 2"/>
          <p:cNvSpPr>
            <a:spLocks noGrp="1"/>
          </p:cNvSpPr>
          <p:nvPr>
            <p:ph type="body" idx="1"/>
          </p:nvPr>
        </p:nvSpPr>
        <p:spPr>
          <a:xfrm>
            <a:off x="711202" y="4527448"/>
            <a:ext cx="9026501" cy="1513914"/>
          </a:xfrm>
        </p:spPr>
        <p:txBody>
          <a:bodyPr anchor="t">
            <a:normAutofit/>
          </a:bodyPr>
          <a:lstStyle>
            <a:lvl1pPr marL="0" indent="0" algn="l">
              <a:buNone/>
              <a:defRPr sz="1890">
                <a:solidFill>
                  <a:schemeClr val="tx1">
                    <a:lumMod val="50000"/>
                    <a:lumOff val="50000"/>
                  </a:schemeClr>
                </a:solidFill>
              </a:defRPr>
            </a:lvl1pPr>
            <a:lvl2pPr marL="480060" indent="0">
              <a:buNone/>
              <a:defRPr sz="1890">
                <a:solidFill>
                  <a:schemeClr val="tx1">
                    <a:tint val="75000"/>
                  </a:schemeClr>
                </a:solidFill>
              </a:defRPr>
            </a:lvl2pPr>
            <a:lvl3pPr marL="960120" indent="0">
              <a:buNone/>
              <a:defRPr sz="1680">
                <a:solidFill>
                  <a:schemeClr val="tx1">
                    <a:tint val="75000"/>
                  </a:schemeClr>
                </a:solidFill>
              </a:defRPr>
            </a:lvl3pPr>
            <a:lvl4pPr marL="1440180" indent="0">
              <a:buNone/>
              <a:defRPr sz="1470">
                <a:solidFill>
                  <a:schemeClr val="tx1">
                    <a:tint val="75000"/>
                  </a:schemeClr>
                </a:solidFill>
              </a:defRPr>
            </a:lvl4pPr>
            <a:lvl5pPr marL="1920240" indent="0">
              <a:buNone/>
              <a:defRPr sz="1470">
                <a:solidFill>
                  <a:schemeClr val="tx1">
                    <a:tint val="75000"/>
                  </a:schemeClr>
                </a:solidFill>
              </a:defRPr>
            </a:lvl5pPr>
            <a:lvl6pPr marL="2400300" indent="0">
              <a:buNone/>
              <a:defRPr sz="1470">
                <a:solidFill>
                  <a:schemeClr val="tx1">
                    <a:tint val="75000"/>
                  </a:schemeClr>
                </a:solidFill>
              </a:defRPr>
            </a:lvl6pPr>
            <a:lvl7pPr marL="2880360" indent="0">
              <a:buNone/>
              <a:defRPr sz="1470">
                <a:solidFill>
                  <a:schemeClr val="tx1">
                    <a:tint val="75000"/>
                  </a:schemeClr>
                </a:solidFill>
              </a:defRPr>
            </a:lvl7pPr>
            <a:lvl8pPr marL="3360420" indent="0">
              <a:buNone/>
              <a:defRPr sz="1470">
                <a:solidFill>
                  <a:schemeClr val="tx1">
                    <a:tint val="75000"/>
                  </a:schemeClr>
                </a:solidFill>
              </a:defRPr>
            </a:lvl8pPr>
            <a:lvl9pPr marL="3840480" indent="0">
              <a:buNone/>
              <a:defRPr sz="147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7615F5F-8B57-463C-89B5-71A5BB0C5441}"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24" name="TextBox 23"/>
          <p:cNvSpPr txBox="1"/>
          <p:nvPr/>
        </p:nvSpPr>
        <p:spPr>
          <a:xfrm>
            <a:off x="568965" y="790378"/>
            <a:ext cx="640080" cy="584776"/>
          </a:xfrm>
          <a:prstGeom prst="rect">
            <a:avLst/>
          </a:prstGeom>
        </p:spPr>
        <p:txBody>
          <a:bodyPr vert="horz" lIns="96012" tIns="48006" rIns="96012" bIns="48006" rtlCol="0" anchor="ctr">
            <a:noAutofit/>
          </a:bodyPr>
          <a:lstStyle/>
          <a:p>
            <a:pPr lvl="0"/>
            <a:r>
              <a:rPr lang="en-US" sz="8400" baseline="0">
                <a:ln w="3175" cmpd="sng">
                  <a:noFill/>
                </a:ln>
                <a:solidFill>
                  <a:schemeClr val="accent1">
                    <a:lumMod val="60000"/>
                    <a:lumOff val="40000"/>
                  </a:schemeClr>
                </a:solidFill>
                <a:effectLst/>
                <a:latin typeface="Arial"/>
              </a:rPr>
              <a:t>“</a:t>
            </a:r>
          </a:p>
        </p:txBody>
      </p:sp>
      <p:sp>
        <p:nvSpPr>
          <p:cNvPr id="25" name="TextBox 24"/>
          <p:cNvSpPr txBox="1"/>
          <p:nvPr/>
        </p:nvSpPr>
        <p:spPr>
          <a:xfrm>
            <a:off x="9337662" y="2886556"/>
            <a:ext cx="640080" cy="584776"/>
          </a:xfrm>
          <a:prstGeom prst="rect">
            <a:avLst/>
          </a:prstGeom>
        </p:spPr>
        <p:txBody>
          <a:bodyPr vert="horz" lIns="96012" tIns="48006" rIns="96012" bIns="48006" rtlCol="0" anchor="ctr">
            <a:noAutofit/>
          </a:bodyPr>
          <a:lstStyle/>
          <a:p>
            <a:pPr lvl="0"/>
            <a:r>
              <a:rPr lang="en-US" sz="84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3054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20091" y="609600"/>
            <a:ext cx="9017613" cy="3022600"/>
          </a:xfrm>
        </p:spPr>
        <p:txBody>
          <a:bodyPr anchor="ctr">
            <a:normAutofit/>
          </a:bodyPr>
          <a:lstStyle>
            <a:lvl1pPr algn="l">
              <a:defRPr sz="4620" b="0" cap="none"/>
            </a:lvl1pPr>
          </a:lstStyle>
          <a:p>
            <a:r>
              <a:rPr lang="en-US"/>
              <a:t>Click to edit Master title style</a:t>
            </a:r>
          </a:p>
        </p:txBody>
      </p:sp>
      <p:sp>
        <p:nvSpPr>
          <p:cNvPr id="23" name="Text Placeholder 9"/>
          <p:cNvSpPr>
            <a:spLocks noGrp="1"/>
          </p:cNvSpPr>
          <p:nvPr>
            <p:ph type="body" sz="quarter" idx="13"/>
          </p:nvPr>
        </p:nvSpPr>
        <p:spPr>
          <a:xfrm>
            <a:off x="711199" y="4013200"/>
            <a:ext cx="9026502" cy="514248"/>
          </a:xfrm>
        </p:spPr>
        <p:txBody>
          <a:bodyPr anchor="b">
            <a:noAutofit/>
          </a:bodyPr>
          <a:lstStyle>
            <a:lvl1pPr marL="0" indent="0">
              <a:buFontTx/>
              <a:buNone/>
              <a:defRPr sz="2520">
                <a:solidFill>
                  <a:schemeClr val="accent1"/>
                </a:solidFill>
              </a:defRPr>
            </a:lvl1pPr>
            <a:lvl2pPr marL="480060" indent="0">
              <a:buFontTx/>
              <a:buNone/>
              <a:defRPr/>
            </a:lvl2pPr>
            <a:lvl3pPr marL="960120" indent="0">
              <a:buFontTx/>
              <a:buNone/>
              <a:defRPr/>
            </a:lvl3pPr>
            <a:lvl4pPr marL="1440180" indent="0">
              <a:buFontTx/>
              <a:buNone/>
              <a:defRPr/>
            </a:lvl4pPr>
            <a:lvl5pPr marL="1920240" indent="0">
              <a:buFontTx/>
              <a:buNone/>
              <a:defRPr/>
            </a:lvl5pPr>
          </a:lstStyle>
          <a:p>
            <a:pPr lvl="0"/>
            <a:r>
              <a:rPr lang="en-US"/>
              <a:t>Edit Master text styles</a:t>
            </a:r>
          </a:p>
        </p:txBody>
      </p:sp>
      <p:sp>
        <p:nvSpPr>
          <p:cNvPr id="3" name="Text Placeholder 2"/>
          <p:cNvSpPr>
            <a:spLocks noGrp="1"/>
          </p:cNvSpPr>
          <p:nvPr>
            <p:ph type="body" idx="1"/>
          </p:nvPr>
        </p:nvSpPr>
        <p:spPr>
          <a:xfrm>
            <a:off x="711202" y="4527448"/>
            <a:ext cx="9026501" cy="1513914"/>
          </a:xfrm>
        </p:spPr>
        <p:txBody>
          <a:bodyPr anchor="t">
            <a:normAutofit/>
          </a:bodyPr>
          <a:lstStyle>
            <a:lvl1pPr marL="0" indent="0" algn="l">
              <a:buNone/>
              <a:defRPr sz="1890">
                <a:solidFill>
                  <a:schemeClr val="tx1">
                    <a:lumMod val="50000"/>
                    <a:lumOff val="50000"/>
                  </a:schemeClr>
                </a:solidFill>
              </a:defRPr>
            </a:lvl1pPr>
            <a:lvl2pPr marL="480060" indent="0">
              <a:buNone/>
              <a:defRPr sz="1890">
                <a:solidFill>
                  <a:schemeClr val="tx1">
                    <a:tint val="75000"/>
                  </a:schemeClr>
                </a:solidFill>
              </a:defRPr>
            </a:lvl2pPr>
            <a:lvl3pPr marL="960120" indent="0">
              <a:buNone/>
              <a:defRPr sz="1680">
                <a:solidFill>
                  <a:schemeClr val="tx1">
                    <a:tint val="75000"/>
                  </a:schemeClr>
                </a:solidFill>
              </a:defRPr>
            </a:lvl3pPr>
            <a:lvl4pPr marL="1440180" indent="0">
              <a:buNone/>
              <a:defRPr sz="1470">
                <a:solidFill>
                  <a:schemeClr val="tx1">
                    <a:tint val="75000"/>
                  </a:schemeClr>
                </a:solidFill>
              </a:defRPr>
            </a:lvl4pPr>
            <a:lvl5pPr marL="1920240" indent="0">
              <a:buNone/>
              <a:defRPr sz="1470">
                <a:solidFill>
                  <a:schemeClr val="tx1">
                    <a:tint val="75000"/>
                  </a:schemeClr>
                </a:solidFill>
              </a:defRPr>
            </a:lvl5pPr>
            <a:lvl6pPr marL="2400300" indent="0">
              <a:buNone/>
              <a:defRPr sz="1470">
                <a:solidFill>
                  <a:schemeClr val="tx1">
                    <a:tint val="75000"/>
                  </a:schemeClr>
                </a:solidFill>
              </a:defRPr>
            </a:lvl6pPr>
            <a:lvl7pPr marL="2880360" indent="0">
              <a:buNone/>
              <a:defRPr sz="1470">
                <a:solidFill>
                  <a:schemeClr val="tx1">
                    <a:tint val="75000"/>
                  </a:schemeClr>
                </a:solidFill>
              </a:defRPr>
            </a:lvl7pPr>
            <a:lvl8pPr marL="3360420" indent="0">
              <a:buNone/>
              <a:defRPr sz="1470">
                <a:solidFill>
                  <a:schemeClr val="tx1">
                    <a:tint val="75000"/>
                  </a:schemeClr>
                </a:solidFill>
              </a:defRPr>
            </a:lvl8pPr>
            <a:lvl9pPr marL="3840480" indent="0">
              <a:buNone/>
              <a:defRPr sz="147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7615F5F-8B57-463C-89B5-71A5BB0C5441}"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23785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C57488-3539-8349-95E7-E0E3D7B2EDB0}" type="datetime2">
              <a:rPr lang="en-US" smtClean="0"/>
              <a:pPr/>
              <a:t>Friday, February 7, 2025</a:t>
            </a:fld>
            <a:endParaRPr lang="en-US"/>
          </a:p>
        </p:txBody>
      </p:sp>
      <p:sp>
        <p:nvSpPr>
          <p:cNvPr id="5" name="Footer Placeholder 4"/>
          <p:cNvSpPr>
            <a:spLocks noGrp="1"/>
          </p:cNvSpPr>
          <p:nvPr>
            <p:ph type="ftr" sz="quarter" idx="11"/>
          </p:nvPr>
        </p:nvSpPr>
        <p:spPr/>
        <p:txBody>
          <a:bodyPr/>
          <a:lstStyle/>
          <a:p>
            <a:r>
              <a:rPr lang="en-US"/>
              <a:t>Talk Title Here</a:t>
            </a:r>
          </a:p>
        </p:txBody>
      </p:sp>
    </p:spTree>
    <p:extLst>
      <p:ext uri="{BB962C8B-B14F-4D97-AF65-F5344CB8AC3E}">
        <p14:creationId xmlns:p14="http://schemas.microsoft.com/office/powerpoint/2010/main" val="1657759755"/>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66058" y="609602"/>
            <a:ext cx="1369980"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711202" y="609600"/>
            <a:ext cx="7413159"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C57488-3539-8349-95E7-E0E3D7B2EDB0}" type="datetime2">
              <a:rPr lang="en-US" smtClean="0"/>
              <a:pPr/>
              <a:t>Friday, February 7, 2025</a:t>
            </a:fld>
            <a:endParaRPr lang="en-US"/>
          </a:p>
        </p:txBody>
      </p:sp>
      <p:sp>
        <p:nvSpPr>
          <p:cNvPr id="5" name="Footer Placeholder 4"/>
          <p:cNvSpPr>
            <a:spLocks noGrp="1"/>
          </p:cNvSpPr>
          <p:nvPr>
            <p:ph type="ftr" sz="quarter" idx="11"/>
          </p:nvPr>
        </p:nvSpPr>
        <p:spPr/>
        <p:txBody>
          <a:bodyPr/>
          <a:lstStyle/>
          <a:p>
            <a:r>
              <a:rPr lang="en-US"/>
              <a:t>Talk Title Here</a:t>
            </a:r>
          </a:p>
        </p:txBody>
      </p:sp>
    </p:spTree>
    <p:extLst>
      <p:ext uri="{BB962C8B-B14F-4D97-AF65-F5344CB8AC3E}">
        <p14:creationId xmlns:p14="http://schemas.microsoft.com/office/powerpoint/2010/main" val="3372659726"/>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32487" y="240539"/>
            <a:ext cx="11850129" cy="487490"/>
          </a:xfrm>
        </p:spPr>
        <p:txBody>
          <a:bodyPr>
            <a:normAutofit/>
          </a:bodyPr>
          <a:lstStyle>
            <a:lvl1pPr>
              <a:defRPr sz="252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32487" y="966055"/>
            <a:ext cx="11850129" cy="5260392"/>
          </a:xfrm>
        </p:spPr>
        <p:txBody>
          <a:bodyPr/>
          <a:lstStyle>
            <a:lvl1pPr>
              <a:defRPr sz="2310" baseline="0">
                <a:solidFill>
                  <a:schemeClr val="tx1"/>
                </a:solidFill>
                <a:latin typeface="Arial" charset="0"/>
              </a:defRPr>
            </a:lvl1pPr>
            <a:lvl2pPr marL="720090" indent="-240030">
              <a:buFont typeface="PingFangSC-Regular" charset="-122"/>
              <a:buChar char="－"/>
              <a:defRPr sz="2100" baseline="0">
                <a:solidFill>
                  <a:schemeClr val="tx1"/>
                </a:solidFill>
                <a:latin typeface="Arial" charset="0"/>
              </a:defRPr>
            </a:lvl2pPr>
            <a:lvl3pPr marL="1200150" indent="-240030">
              <a:buFont typeface="Arial" charset="0"/>
              <a:buChar char="•"/>
              <a:defRPr sz="1890" baseline="0">
                <a:solidFill>
                  <a:schemeClr val="tx1"/>
                </a:solidFill>
                <a:latin typeface="Arial" charset="0"/>
              </a:defRPr>
            </a:lvl3pPr>
            <a:lvl4pPr marL="1740218" indent="-300038">
              <a:buFont typeface="PingFangSC-Regular" charset="-122"/>
              <a:buChar char="－"/>
              <a:defRPr sz="1680" baseline="0">
                <a:solidFill>
                  <a:schemeClr val="tx1"/>
                </a:solidFill>
                <a:latin typeface="Arial" charset="0"/>
              </a:defRPr>
            </a:lvl4pPr>
            <a:lvl5pPr marL="2160270" indent="-240030">
              <a:buFont typeface="Arial" charset="0"/>
              <a:buChar char="•"/>
              <a:defRPr sz="147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a:cxnSpLocks/>
          </p:cNvCxnSpPr>
          <p:nvPr userDrawn="1"/>
        </p:nvCxnSpPr>
        <p:spPr>
          <a:xfrm>
            <a:off x="2" y="735987"/>
            <a:ext cx="1280160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Footer Placeholder 3">
            <a:extLst>
              <a:ext uri="{FF2B5EF4-FFF2-40B4-BE49-F238E27FC236}">
                <a16:creationId xmlns:a16="http://schemas.microsoft.com/office/drawing/2014/main" id="{FB1D7CE1-126B-4835-A713-284CF0B8C4AF}"/>
              </a:ext>
            </a:extLst>
          </p:cNvPr>
          <p:cNvSpPr>
            <a:spLocks noGrp="1"/>
          </p:cNvSpPr>
          <p:nvPr>
            <p:ph type="ftr" sz="quarter" idx="11"/>
          </p:nvPr>
        </p:nvSpPr>
        <p:spPr>
          <a:xfrm>
            <a:off x="432489" y="6266576"/>
            <a:ext cx="2691411" cy="512082"/>
          </a:xfrm>
        </p:spPr>
        <p:txBody>
          <a:bodyPr anchor="t"/>
          <a:lstStyle>
            <a:lvl1pPr algn="l">
              <a:defRPr sz="945"/>
            </a:lvl1pPr>
          </a:lstStyle>
          <a:p>
            <a:r>
              <a:rPr lang="en-US"/>
              <a:t>Talk 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2603" y="253422"/>
            <a:ext cx="1468978" cy="252501"/>
          </a:xfrm>
          <a:prstGeom prst="rect">
            <a:avLst/>
          </a:prstGeom>
        </p:spPr>
      </p:pic>
      <p:sp>
        <p:nvSpPr>
          <p:cNvPr id="7" name="Slide Number Placeholder 5">
            <a:extLst>
              <a:ext uri="{FF2B5EF4-FFF2-40B4-BE49-F238E27FC236}">
                <a16:creationId xmlns:a16="http://schemas.microsoft.com/office/drawing/2014/main" id="{2C7745D8-7523-35B4-7A15-34AFE2D0F006}"/>
              </a:ext>
            </a:extLst>
          </p:cNvPr>
          <p:cNvSpPr txBox="1">
            <a:spLocks/>
          </p:cNvSpPr>
          <p:nvPr userDrawn="1"/>
        </p:nvSpPr>
        <p:spPr>
          <a:xfrm>
            <a:off x="12456735" y="6041365"/>
            <a:ext cx="384211" cy="365125"/>
          </a:xfrm>
          <a:prstGeom prst="rect">
            <a:avLst/>
          </a:prstGeom>
        </p:spPr>
        <p:txBody>
          <a:bodyPr vert="horz" lIns="96012" tIns="48006" rIns="96012" bIns="48006" rtlCol="0" anchor="ctr"/>
          <a:lstStyle>
            <a:defPPr>
              <a:defRPr lang="en-US"/>
            </a:defPPr>
            <a:lvl1pPr marL="0" algn="r" defTabSz="457200" rtl="0" eaLnBrk="1" latinLnBrk="0" hangingPunct="1">
              <a:defRPr sz="9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45" dirty="0"/>
          </a:p>
        </p:txBody>
      </p:sp>
    </p:spTree>
    <p:extLst>
      <p:ext uri="{BB962C8B-B14F-4D97-AF65-F5344CB8AC3E}">
        <p14:creationId xmlns:p14="http://schemas.microsoft.com/office/powerpoint/2010/main" val="3697244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5340" y="505595"/>
            <a:ext cx="11112217" cy="617838"/>
          </a:xfrm>
        </p:spPr>
        <p:txBody>
          <a:bodyPr anchor="b">
            <a:noAutofit/>
          </a:bodyPr>
          <a:lstStyle>
            <a:lvl1pPr algn="l">
              <a:defRPr sz="3150" b="1" cap="none" baseline="0">
                <a:latin typeface="Arial" charset="0"/>
              </a:defRPr>
            </a:lvl1pPr>
          </a:lstStyle>
          <a:p>
            <a:r>
              <a:rPr lang="en-US"/>
              <a:t>Title Here</a:t>
            </a:r>
          </a:p>
        </p:txBody>
      </p:sp>
      <p:sp>
        <p:nvSpPr>
          <p:cNvPr id="3" name="Subtitle 2"/>
          <p:cNvSpPr>
            <a:spLocks noGrp="1"/>
          </p:cNvSpPr>
          <p:nvPr>
            <p:ph type="subTitle" idx="1" hasCustomPrompt="1"/>
          </p:nvPr>
        </p:nvSpPr>
        <p:spPr>
          <a:xfrm>
            <a:off x="465343" y="1720793"/>
            <a:ext cx="6169774" cy="3246670"/>
          </a:xfrm>
        </p:spPr>
        <p:txBody>
          <a:bodyPr>
            <a:normAutofit/>
          </a:bodyPr>
          <a:lstStyle>
            <a:lvl1pPr marL="0" indent="0" algn="l">
              <a:lnSpc>
                <a:spcPct val="100000"/>
              </a:lnSpc>
              <a:buNone/>
              <a:defRPr sz="2310" baseline="0">
                <a:solidFill>
                  <a:schemeClr val="accent1"/>
                </a:solidFill>
                <a:latin typeface="Arial" charset="0"/>
              </a:defRPr>
            </a:lvl1pPr>
            <a:lvl2pPr marL="480060" indent="0" algn="ctr">
              <a:buNone/>
              <a:defRPr sz="210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a:t>Subtitle Here</a:t>
            </a:r>
          </a:p>
        </p:txBody>
      </p:sp>
      <p:sp>
        <p:nvSpPr>
          <p:cNvPr id="32" name="Date Placeholder 31"/>
          <p:cNvSpPr>
            <a:spLocks noGrp="1"/>
          </p:cNvSpPr>
          <p:nvPr>
            <p:ph type="dt" sz="half" idx="12"/>
          </p:nvPr>
        </p:nvSpPr>
        <p:spPr>
          <a:xfrm>
            <a:off x="465342" y="5560506"/>
            <a:ext cx="3368530" cy="365125"/>
          </a:xfrm>
        </p:spPr>
        <p:txBody>
          <a:bodyPr/>
          <a:lstStyle>
            <a:lvl1pPr algn="l">
              <a:defRPr baseline="0">
                <a:solidFill>
                  <a:schemeClr val="tx1"/>
                </a:solidFill>
                <a:latin typeface="Arial" charset="0"/>
              </a:defRPr>
            </a:lvl1pPr>
          </a:lstStyle>
          <a:p>
            <a:fld id="{C1B74398-39EA-0749-9F74-6FE982C11DA9}" type="datetime2">
              <a:rPr lang="en-US" smtClean="0"/>
              <a:pPr/>
              <a:t>Friday, February 7, 2025</a:t>
            </a:fld>
            <a:endParaRPr lang="en-US"/>
          </a:p>
        </p:txBody>
      </p:sp>
      <p:sp>
        <p:nvSpPr>
          <p:cNvPr id="15" name="Text Placeholder 14"/>
          <p:cNvSpPr>
            <a:spLocks noGrp="1"/>
          </p:cNvSpPr>
          <p:nvPr>
            <p:ph type="body" sz="quarter" idx="14" hasCustomPrompt="1"/>
          </p:nvPr>
        </p:nvSpPr>
        <p:spPr>
          <a:xfrm>
            <a:off x="465343" y="5126730"/>
            <a:ext cx="6169774" cy="420862"/>
          </a:xfrm>
        </p:spPr>
        <p:txBody>
          <a:bodyPr>
            <a:normAutofit/>
          </a:bodyPr>
          <a:lstStyle>
            <a:lvl1pPr marL="0" indent="0">
              <a:buFontTx/>
              <a:buNone/>
              <a:defRPr sz="2310" baseline="0">
                <a:solidFill>
                  <a:schemeClr val="accent6"/>
                </a:solidFill>
              </a:defRPr>
            </a:lvl1pPr>
          </a:lstStyle>
          <a:p>
            <a:pPr lvl="0"/>
            <a:r>
              <a:rPr lang="en-US"/>
              <a:t>Author</a:t>
            </a:r>
          </a:p>
        </p:txBody>
      </p:sp>
      <p:sp>
        <p:nvSpPr>
          <p:cNvPr id="14" name="Picture Placeholder 13"/>
          <p:cNvSpPr>
            <a:spLocks noGrp="1"/>
          </p:cNvSpPr>
          <p:nvPr>
            <p:ph type="pic" sz="quarter" idx="15"/>
          </p:nvPr>
        </p:nvSpPr>
        <p:spPr>
          <a:xfrm>
            <a:off x="6900863" y="1720853"/>
            <a:ext cx="4056384" cy="3840163"/>
          </a:xfrm>
          <a:solidFill>
            <a:schemeClr val="bg1"/>
          </a:solidFill>
        </p:spPr>
        <p:txBody>
          <a:bodyPr/>
          <a:lstStyle/>
          <a:p>
            <a:r>
              <a:rPr lang="en-US"/>
              <a:t>Click icon to add picture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2603" y="253422"/>
            <a:ext cx="1468978" cy="252501"/>
          </a:xfrm>
          <a:prstGeom prst="rect">
            <a:avLst/>
          </a:prstGeom>
        </p:spPr>
      </p:pic>
    </p:spTree>
    <p:extLst>
      <p:ext uri="{BB962C8B-B14F-4D97-AF65-F5344CB8AC3E}">
        <p14:creationId xmlns:p14="http://schemas.microsoft.com/office/powerpoint/2010/main" val="13967806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32487" y="240539"/>
            <a:ext cx="11850129" cy="487490"/>
          </a:xfrm>
        </p:spPr>
        <p:txBody>
          <a:bodyPr>
            <a:normAutofit/>
          </a:bodyPr>
          <a:lstStyle>
            <a:lvl1pPr>
              <a:defRPr sz="252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32487" y="966055"/>
            <a:ext cx="5842583" cy="5260396"/>
          </a:xfrm>
        </p:spPr>
        <p:txBody>
          <a:bodyPr/>
          <a:lstStyle>
            <a:lvl1pPr>
              <a:defRPr sz="2310" baseline="0">
                <a:solidFill>
                  <a:schemeClr val="tx1"/>
                </a:solidFill>
                <a:latin typeface="Arial" charset="0"/>
              </a:defRPr>
            </a:lvl1pPr>
            <a:lvl2pPr marL="720090" indent="-240030">
              <a:buFont typeface="PingFangSC-Regular" charset="-122"/>
              <a:buChar char="－"/>
              <a:defRPr sz="2100" baseline="0">
                <a:solidFill>
                  <a:schemeClr val="tx1"/>
                </a:solidFill>
                <a:latin typeface="Arial" charset="0"/>
              </a:defRPr>
            </a:lvl2pPr>
            <a:lvl3pPr marL="1200150" indent="-240030">
              <a:buFont typeface="Arial" charset="0"/>
              <a:buChar char="•"/>
              <a:defRPr sz="1890" baseline="0">
                <a:solidFill>
                  <a:schemeClr val="tx1"/>
                </a:solidFill>
                <a:latin typeface="Arial" charset="0"/>
              </a:defRPr>
            </a:lvl3pPr>
            <a:lvl4pPr marL="1740218" indent="-300038">
              <a:buFont typeface="PingFangSC-Regular" charset="-122"/>
              <a:buChar char="－"/>
              <a:defRPr sz="1680" baseline="0">
                <a:solidFill>
                  <a:schemeClr val="tx1"/>
                </a:solidFill>
                <a:latin typeface="Arial" charset="0"/>
              </a:defRPr>
            </a:lvl4pPr>
            <a:lvl5pPr marL="2160270" indent="-240030">
              <a:buFont typeface="Arial" charset="0"/>
              <a:buChar char="•"/>
              <a:defRPr sz="147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a:cxnSpLocks/>
          </p:cNvCxnSpPr>
          <p:nvPr userDrawn="1"/>
        </p:nvCxnSpPr>
        <p:spPr>
          <a:xfrm>
            <a:off x="2" y="735987"/>
            <a:ext cx="1280160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3"/>
          </p:nvPr>
        </p:nvSpPr>
        <p:spPr>
          <a:xfrm>
            <a:off x="6515100" y="966056"/>
            <a:ext cx="5767517" cy="5260395"/>
          </a:xfrm>
        </p:spPr>
        <p:txBody>
          <a:bodyPr/>
          <a:lstStyle>
            <a:lvl1pPr>
              <a:defRPr sz="2310" baseline="0">
                <a:solidFill>
                  <a:schemeClr val="tx1"/>
                </a:solidFill>
                <a:latin typeface="Arial" charset="0"/>
              </a:defRPr>
            </a:lvl1pPr>
            <a:lvl2pPr marL="720090" indent="-240030">
              <a:buFont typeface="PingFangSC-Regular" charset="-122"/>
              <a:buChar char="－"/>
              <a:defRPr sz="2100" baseline="0">
                <a:solidFill>
                  <a:schemeClr val="tx1"/>
                </a:solidFill>
                <a:latin typeface="Arial" charset="0"/>
              </a:defRPr>
            </a:lvl2pPr>
            <a:lvl3pPr marL="1200150" indent="-240030">
              <a:buFont typeface="Arial" charset="0"/>
              <a:buChar char="•"/>
              <a:defRPr sz="1890" baseline="0">
                <a:solidFill>
                  <a:schemeClr val="tx1"/>
                </a:solidFill>
                <a:latin typeface="Arial" charset="0"/>
              </a:defRPr>
            </a:lvl3pPr>
            <a:lvl4pPr marL="1740218" indent="-300038">
              <a:buFont typeface="PingFangSC-Regular" charset="-122"/>
              <a:buChar char="－"/>
              <a:defRPr sz="1680" baseline="0">
                <a:solidFill>
                  <a:schemeClr val="tx1"/>
                </a:solidFill>
                <a:latin typeface="Arial" charset="0"/>
              </a:defRPr>
            </a:lvl4pPr>
            <a:lvl5pPr marL="2160270" indent="-240030">
              <a:buFont typeface="Arial" charset="0"/>
              <a:buChar char="•"/>
              <a:defRPr sz="147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3">
            <a:extLst>
              <a:ext uri="{FF2B5EF4-FFF2-40B4-BE49-F238E27FC236}">
                <a16:creationId xmlns:a16="http://schemas.microsoft.com/office/drawing/2014/main" id="{16D18B57-AE9F-4494-A1DE-01DA392291E6}"/>
              </a:ext>
            </a:extLst>
          </p:cNvPr>
          <p:cNvSpPr>
            <a:spLocks noGrp="1"/>
          </p:cNvSpPr>
          <p:nvPr>
            <p:ph type="ftr" sz="quarter" idx="11"/>
          </p:nvPr>
        </p:nvSpPr>
        <p:spPr>
          <a:xfrm>
            <a:off x="432489" y="6266576"/>
            <a:ext cx="2691411" cy="512082"/>
          </a:xfrm>
        </p:spPr>
        <p:txBody>
          <a:bodyPr anchor="t"/>
          <a:lstStyle>
            <a:lvl1pPr algn="l">
              <a:defRPr sz="945"/>
            </a:lvl1pPr>
          </a:lstStyle>
          <a:p>
            <a:r>
              <a:rPr lang="en-US"/>
              <a:t>Talk 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2603" y="253422"/>
            <a:ext cx="1468978" cy="252501"/>
          </a:xfrm>
          <a:prstGeom prst="rect">
            <a:avLst/>
          </a:prstGeom>
        </p:spPr>
      </p:pic>
      <p:sp>
        <p:nvSpPr>
          <p:cNvPr id="5" name="Slide Number Placeholder 5">
            <a:extLst>
              <a:ext uri="{FF2B5EF4-FFF2-40B4-BE49-F238E27FC236}">
                <a16:creationId xmlns:a16="http://schemas.microsoft.com/office/drawing/2014/main" id="{B626A533-0B4A-9D66-8B56-B73E0147523C}"/>
              </a:ext>
            </a:extLst>
          </p:cNvPr>
          <p:cNvSpPr txBox="1">
            <a:spLocks/>
          </p:cNvSpPr>
          <p:nvPr userDrawn="1"/>
        </p:nvSpPr>
        <p:spPr>
          <a:xfrm>
            <a:off x="12456735" y="6041365"/>
            <a:ext cx="384211" cy="365125"/>
          </a:xfrm>
          <a:prstGeom prst="rect">
            <a:avLst/>
          </a:prstGeom>
        </p:spPr>
        <p:txBody>
          <a:bodyPr vert="horz" lIns="96012" tIns="48006" rIns="96012" bIns="48006" rtlCol="0" anchor="ctr"/>
          <a:lstStyle>
            <a:defPPr>
              <a:defRPr lang="en-US"/>
            </a:defPPr>
            <a:lvl1pPr marL="0" algn="r" defTabSz="457200" rtl="0" eaLnBrk="1" latinLnBrk="0" hangingPunct="1">
              <a:defRPr sz="9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45" dirty="0"/>
          </a:p>
        </p:txBody>
      </p:sp>
    </p:spTree>
    <p:extLst>
      <p:ext uri="{BB962C8B-B14F-4D97-AF65-F5344CB8AC3E}">
        <p14:creationId xmlns:p14="http://schemas.microsoft.com/office/powerpoint/2010/main" val="2628566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780">
                <a:solidFill>
                  <a:srgbClr val="273B7C"/>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C57488-3539-8349-95E7-E0E3D7B2EDB0}" type="datetime2">
              <a:rPr lang="en-US" smtClean="0"/>
              <a:pPr/>
              <a:t>Friday, February 7, 2025</a:t>
            </a:fld>
            <a:endParaRPr lang="en-US"/>
          </a:p>
        </p:txBody>
      </p:sp>
      <p:sp>
        <p:nvSpPr>
          <p:cNvPr id="5" name="Footer Placeholder 4"/>
          <p:cNvSpPr>
            <a:spLocks noGrp="1"/>
          </p:cNvSpPr>
          <p:nvPr>
            <p:ph type="ftr" sz="quarter" idx="11"/>
          </p:nvPr>
        </p:nvSpPr>
        <p:spPr/>
        <p:txBody>
          <a:bodyPr/>
          <a:lstStyle/>
          <a:p>
            <a:r>
              <a:rPr lang="en-US"/>
              <a:t>Talk Title Here</a:t>
            </a:r>
          </a:p>
        </p:txBody>
      </p:sp>
    </p:spTree>
    <p:extLst>
      <p:ext uri="{BB962C8B-B14F-4D97-AF65-F5344CB8AC3E}">
        <p14:creationId xmlns:p14="http://schemas.microsoft.com/office/powerpoint/2010/main" val="3546080364"/>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32487" y="240539"/>
            <a:ext cx="11850129" cy="487490"/>
          </a:xfrm>
        </p:spPr>
        <p:txBody>
          <a:bodyPr>
            <a:normAutofit/>
          </a:bodyPr>
          <a:lstStyle>
            <a:lvl1pPr>
              <a:defRPr sz="252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32487" y="966055"/>
            <a:ext cx="6802703" cy="5260397"/>
          </a:xfrm>
        </p:spPr>
        <p:txBody>
          <a:bodyPr/>
          <a:lstStyle>
            <a:lvl1pPr>
              <a:defRPr sz="2310" baseline="0">
                <a:solidFill>
                  <a:schemeClr val="tx1"/>
                </a:solidFill>
                <a:latin typeface="Arial" charset="0"/>
              </a:defRPr>
            </a:lvl1pPr>
            <a:lvl2pPr marL="720090" indent="-240030">
              <a:buFont typeface="PingFangSC-Regular" charset="-122"/>
              <a:buChar char="－"/>
              <a:defRPr sz="2100" baseline="0">
                <a:solidFill>
                  <a:schemeClr val="tx1"/>
                </a:solidFill>
                <a:latin typeface="Arial" charset="0"/>
              </a:defRPr>
            </a:lvl2pPr>
            <a:lvl3pPr marL="1200150" indent="-240030">
              <a:buFont typeface="Arial" charset="0"/>
              <a:buChar char="•"/>
              <a:defRPr sz="1890" baseline="0">
                <a:solidFill>
                  <a:schemeClr val="tx1"/>
                </a:solidFill>
                <a:latin typeface="Arial" charset="0"/>
              </a:defRPr>
            </a:lvl3pPr>
            <a:lvl4pPr marL="1740218" indent="-300038">
              <a:buFont typeface="PingFangSC-Regular" charset="-122"/>
              <a:buChar char="－"/>
              <a:defRPr sz="1680" baseline="0">
                <a:solidFill>
                  <a:schemeClr val="tx1"/>
                </a:solidFill>
                <a:latin typeface="Arial" charset="0"/>
              </a:defRPr>
            </a:lvl4pPr>
            <a:lvl5pPr marL="2160270" indent="-240030">
              <a:buFont typeface="Arial" charset="0"/>
              <a:buChar char="•"/>
              <a:defRPr sz="147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7298" y="735987"/>
            <a:ext cx="128189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3"/>
          </p:nvPr>
        </p:nvSpPr>
        <p:spPr>
          <a:xfrm>
            <a:off x="7406641" y="4062942"/>
            <a:ext cx="4875976" cy="2163513"/>
          </a:xfrm>
        </p:spPr>
        <p:txBody>
          <a:bodyPr/>
          <a:lstStyle>
            <a:lvl1pPr>
              <a:defRPr sz="2310" baseline="0">
                <a:solidFill>
                  <a:schemeClr val="tx1"/>
                </a:solidFill>
                <a:latin typeface="Arial" charset="0"/>
              </a:defRPr>
            </a:lvl1pPr>
            <a:lvl2pPr marL="720090" indent="-240030">
              <a:buFont typeface="PingFangSC-Regular" charset="-122"/>
              <a:buChar char="－"/>
              <a:defRPr sz="2100" baseline="0">
                <a:solidFill>
                  <a:schemeClr val="tx1"/>
                </a:solidFill>
                <a:latin typeface="Arial" charset="0"/>
              </a:defRPr>
            </a:lvl2pPr>
            <a:lvl3pPr marL="1200150" indent="-240030">
              <a:buFont typeface="Arial" charset="0"/>
              <a:buChar char="•"/>
              <a:defRPr sz="1890" baseline="0">
                <a:solidFill>
                  <a:schemeClr val="tx1"/>
                </a:solidFill>
                <a:latin typeface="Arial" charset="0"/>
              </a:defRPr>
            </a:lvl3pPr>
            <a:lvl4pPr marL="1740218" indent="-300038">
              <a:buFont typeface="PingFangSC-Regular" charset="-122"/>
              <a:buChar char="－"/>
              <a:defRPr sz="1680" baseline="0">
                <a:solidFill>
                  <a:schemeClr val="tx1"/>
                </a:solidFill>
                <a:latin typeface="Arial" charset="0"/>
              </a:defRPr>
            </a:lvl4pPr>
            <a:lvl5pPr marL="2160270" indent="-240030">
              <a:buFont typeface="Arial" charset="0"/>
              <a:buChar char="•"/>
              <a:defRPr sz="147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7406642" y="966789"/>
            <a:ext cx="4876562" cy="2976562"/>
          </a:xfrm>
          <a:solidFill>
            <a:schemeClr val="bg1"/>
          </a:solidFill>
        </p:spPr>
        <p:txBody>
          <a:bodyPr/>
          <a:lstStyle/>
          <a:p>
            <a:r>
              <a:rPr lang="en-US"/>
              <a:t>Click icon to add picture</a:t>
            </a:r>
          </a:p>
        </p:txBody>
      </p:sp>
      <p:sp>
        <p:nvSpPr>
          <p:cNvPr id="15" name="Footer Placeholder 3">
            <a:extLst>
              <a:ext uri="{FF2B5EF4-FFF2-40B4-BE49-F238E27FC236}">
                <a16:creationId xmlns:a16="http://schemas.microsoft.com/office/drawing/2014/main" id="{71919E7B-E356-4EA2-A743-0FF2132C4B5B}"/>
              </a:ext>
            </a:extLst>
          </p:cNvPr>
          <p:cNvSpPr>
            <a:spLocks noGrp="1"/>
          </p:cNvSpPr>
          <p:nvPr>
            <p:ph type="ftr" sz="quarter" idx="11"/>
          </p:nvPr>
        </p:nvSpPr>
        <p:spPr>
          <a:xfrm>
            <a:off x="432489" y="6266576"/>
            <a:ext cx="2691411" cy="512082"/>
          </a:xfrm>
        </p:spPr>
        <p:txBody>
          <a:bodyPr anchor="t"/>
          <a:lstStyle>
            <a:lvl1pPr algn="l">
              <a:defRPr sz="945"/>
            </a:lvl1pPr>
          </a:lstStyle>
          <a:p>
            <a:r>
              <a:rPr lang="en-US"/>
              <a:t>Talk Title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2603" y="253422"/>
            <a:ext cx="1468978" cy="252501"/>
          </a:xfrm>
          <a:prstGeom prst="rect">
            <a:avLst/>
          </a:prstGeom>
        </p:spPr>
      </p:pic>
    </p:spTree>
    <p:extLst>
      <p:ext uri="{BB962C8B-B14F-4D97-AF65-F5344CB8AC3E}">
        <p14:creationId xmlns:p14="http://schemas.microsoft.com/office/powerpoint/2010/main" val="1396483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32487" y="240539"/>
            <a:ext cx="11850129" cy="487490"/>
          </a:xfrm>
        </p:spPr>
        <p:txBody>
          <a:bodyPr>
            <a:normAutofit/>
          </a:bodyPr>
          <a:lstStyle>
            <a:lvl1pPr>
              <a:defRPr sz="252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32487" y="966055"/>
            <a:ext cx="6802703" cy="5260396"/>
          </a:xfrm>
        </p:spPr>
        <p:txBody>
          <a:bodyPr/>
          <a:lstStyle>
            <a:lvl1pPr>
              <a:defRPr sz="2310" baseline="0">
                <a:solidFill>
                  <a:schemeClr val="tx1"/>
                </a:solidFill>
                <a:latin typeface="Arial" charset="0"/>
              </a:defRPr>
            </a:lvl1pPr>
            <a:lvl2pPr marL="720090" indent="-240030">
              <a:buFont typeface="PingFangSC-Regular" charset="-122"/>
              <a:buChar char="－"/>
              <a:defRPr sz="2100" baseline="0">
                <a:solidFill>
                  <a:schemeClr val="tx1"/>
                </a:solidFill>
                <a:latin typeface="Arial" charset="0"/>
              </a:defRPr>
            </a:lvl2pPr>
            <a:lvl3pPr marL="1200150" indent="-240030">
              <a:buFont typeface="Arial" charset="0"/>
              <a:buChar char="•"/>
              <a:defRPr sz="1890" baseline="0">
                <a:solidFill>
                  <a:schemeClr val="tx1"/>
                </a:solidFill>
                <a:latin typeface="Arial" charset="0"/>
              </a:defRPr>
            </a:lvl3pPr>
            <a:lvl4pPr marL="1740218" indent="-300038">
              <a:buFont typeface="PingFangSC-Regular" charset="-122"/>
              <a:buChar char="－"/>
              <a:defRPr sz="1680" baseline="0">
                <a:solidFill>
                  <a:schemeClr val="tx1"/>
                </a:solidFill>
                <a:latin typeface="Arial" charset="0"/>
              </a:defRPr>
            </a:lvl4pPr>
            <a:lvl5pPr marL="2160270" indent="-240030">
              <a:buFont typeface="Arial" charset="0"/>
              <a:buChar char="•"/>
              <a:defRPr sz="147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7298" y="735987"/>
            <a:ext cx="128189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3"/>
          </p:nvPr>
        </p:nvSpPr>
        <p:spPr>
          <a:xfrm>
            <a:off x="7406641" y="966055"/>
            <a:ext cx="2986006" cy="2284810"/>
          </a:xfrm>
        </p:spPr>
        <p:txBody>
          <a:bodyPr/>
          <a:lstStyle>
            <a:lvl1pPr>
              <a:defRPr sz="2310" baseline="0">
                <a:solidFill>
                  <a:schemeClr val="tx1"/>
                </a:solidFill>
                <a:latin typeface="Arial" charset="0"/>
              </a:defRPr>
            </a:lvl1pPr>
            <a:lvl2pPr marL="720090" indent="-240030">
              <a:buFont typeface="PingFangSC-Regular" charset="-122"/>
              <a:buChar char="－"/>
              <a:defRPr sz="2100" baseline="0">
                <a:solidFill>
                  <a:schemeClr val="tx1"/>
                </a:solidFill>
                <a:latin typeface="Arial" charset="0"/>
              </a:defRPr>
            </a:lvl2pPr>
            <a:lvl3pPr marL="1200150" indent="-240030">
              <a:buFont typeface="Arial" charset="0"/>
              <a:buChar char="•"/>
              <a:defRPr sz="1890" baseline="0">
                <a:solidFill>
                  <a:schemeClr val="tx1"/>
                </a:solidFill>
                <a:latin typeface="Arial" charset="0"/>
              </a:defRPr>
            </a:lvl3pPr>
            <a:lvl4pPr marL="1740218" indent="-300038">
              <a:buFont typeface="PingFangSC-Regular" charset="-122"/>
              <a:buChar char="－"/>
              <a:defRPr sz="1680" baseline="0">
                <a:solidFill>
                  <a:schemeClr val="tx1"/>
                </a:solidFill>
                <a:latin typeface="Arial" charset="0"/>
              </a:defRPr>
            </a:lvl4pPr>
            <a:lvl5pPr marL="2160270" indent="-240030">
              <a:buFont typeface="Arial" charset="0"/>
              <a:buChar char="•"/>
              <a:defRPr sz="147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7406641" y="3371187"/>
            <a:ext cx="2986006" cy="2855260"/>
          </a:xfrm>
          <a:solidFill>
            <a:schemeClr val="bg1"/>
          </a:solidFill>
        </p:spPr>
        <p:txBody>
          <a:bodyPr/>
          <a:lstStyle/>
          <a:p>
            <a:r>
              <a:rPr lang="en-US"/>
              <a:t>Click icon to add picture</a:t>
            </a:r>
          </a:p>
        </p:txBody>
      </p:sp>
      <p:sp>
        <p:nvSpPr>
          <p:cNvPr id="15" name="Footer Placeholder 3">
            <a:extLst>
              <a:ext uri="{FF2B5EF4-FFF2-40B4-BE49-F238E27FC236}">
                <a16:creationId xmlns:a16="http://schemas.microsoft.com/office/drawing/2014/main" id="{5B8BE85D-736A-4568-BAD7-71AF9290027F}"/>
              </a:ext>
            </a:extLst>
          </p:cNvPr>
          <p:cNvSpPr>
            <a:spLocks noGrp="1"/>
          </p:cNvSpPr>
          <p:nvPr>
            <p:ph type="ftr" sz="quarter" idx="11"/>
          </p:nvPr>
        </p:nvSpPr>
        <p:spPr>
          <a:xfrm>
            <a:off x="432489" y="6266576"/>
            <a:ext cx="2691411" cy="512082"/>
          </a:xfrm>
        </p:spPr>
        <p:txBody>
          <a:bodyPr anchor="t"/>
          <a:lstStyle>
            <a:lvl1pPr algn="l">
              <a:defRPr sz="945"/>
            </a:lvl1pPr>
          </a:lstStyle>
          <a:p>
            <a:r>
              <a:rPr lang="en-US"/>
              <a:t>Talk Title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2603" y="253422"/>
            <a:ext cx="1468978" cy="252501"/>
          </a:xfrm>
          <a:prstGeom prst="rect">
            <a:avLst/>
          </a:prstGeom>
        </p:spPr>
      </p:pic>
    </p:spTree>
    <p:extLst>
      <p:ext uri="{BB962C8B-B14F-4D97-AF65-F5344CB8AC3E}">
        <p14:creationId xmlns:p14="http://schemas.microsoft.com/office/powerpoint/2010/main" val="1836361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32487" y="240539"/>
            <a:ext cx="11850129" cy="487490"/>
          </a:xfrm>
        </p:spPr>
        <p:txBody>
          <a:bodyPr>
            <a:normAutofit/>
          </a:bodyPr>
          <a:lstStyle>
            <a:lvl1pPr>
              <a:defRPr sz="252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32488" y="966058"/>
            <a:ext cx="7325626" cy="5260391"/>
          </a:xfrm>
        </p:spPr>
        <p:txBody>
          <a:bodyPr/>
          <a:lstStyle>
            <a:lvl1pPr>
              <a:defRPr sz="2310" baseline="0">
                <a:solidFill>
                  <a:schemeClr val="tx1"/>
                </a:solidFill>
                <a:latin typeface="Arial" charset="0"/>
              </a:defRPr>
            </a:lvl1pPr>
            <a:lvl2pPr marL="720090" indent="-240030">
              <a:buFont typeface="PingFangSC-Regular" charset="-122"/>
              <a:buChar char="－"/>
              <a:defRPr sz="2100" baseline="0">
                <a:solidFill>
                  <a:schemeClr val="tx1"/>
                </a:solidFill>
                <a:latin typeface="Arial" charset="0"/>
              </a:defRPr>
            </a:lvl2pPr>
            <a:lvl3pPr marL="1200150" indent="-240030">
              <a:buFont typeface="Arial" charset="0"/>
              <a:buChar char="•"/>
              <a:defRPr sz="1890" baseline="0">
                <a:solidFill>
                  <a:schemeClr val="tx1"/>
                </a:solidFill>
                <a:latin typeface="Arial" charset="0"/>
              </a:defRPr>
            </a:lvl3pPr>
            <a:lvl4pPr marL="1740218" indent="-300038">
              <a:buFont typeface="PingFangSC-Regular" charset="-122"/>
              <a:buChar char="－"/>
              <a:defRPr sz="1680" baseline="0">
                <a:solidFill>
                  <a:schemeClr val="tx1"/>
                </a:solidFill>
                <a:latin typeface="Arial" charset="0"/>
              </a:defRPr>
            </a:lvl4pPr>
            <a:lvl5pPr marL="2160270" indent="-240030">
              <a:buFont typeface="Arial" charset="0"/>
              <a:buChar char="•"/>
              <a:defRPr sz="147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7298" y="735987"/>
            <a:ext cx="128189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p:nvPr>
        </p:nvSpPr>
        <p:spPr>
          <a:xfrm>
            <a:off x="8049580" y="966058"/>
            <a:ext cx="4233624" cy="2584125"/>
          </a:xfrm>
          <a:solidFill>
            <a:schemeClr val="bg1"/>
          </a:solidFill>
        </p:spPr>
        <p:txBody>
          <a:bodyPr/>
          <a:lstStyle/>
          <a:p>
            <a:r>
              <a:rPr lang="en-US"/>
              <a:t>Click icon to add picture</a:t>
            </a:r>
          </a:p>
        </p:txBody>
      </p:sp>
      <p:sp>
        <p:nvSpPr>
          <p:cNvPr id="11" name="Picture Placeholder 6"/>
          <p:cNvSpPr>
            <a:spLocks noGrp="1"/>
          </p:cNvSpPr>
          <p:nvPr>
            <p:ph type="pic" sz="quarter" idx="15"/>
          </p:nvPr>
        </p:nvSpPr>
        <p:spPr>
          <a:xfrm>
            <a:off x="8049578" y="3763625"/>
            <a:ext cx="2343068" cy="2462822"/>
          </a:xfrm>
          <a:solidFill>
            <a:schemeClr val="bg1"/>
          </a:solidFill>
        </p:spPr>
        <p:txBody>
          <a:bodyPr/>
          <a:lstStyle/>
          <a:p>
            <a:r>
              <a:rPr lang="en-US"/>
              <a:t>Click icon to add picture</a:t>
            </a:r>
          </a:p>
        </p:txBody>
      </p:sp>
      <p:sp>
        <p:nvSpPr>
          <p:cNvPr id="15" name="Footer Placeholder 3">
            <a:extLst>
              <a:ext uri="{FF2B5EF4-FFF2-40B4-BE49-F238E27FC236}">
                <a16:creationId xmlns:a16="http://schemas.microsoft.com/office/drawing/2014/main" id="{188C99F7-C75A-4AC5-8281-967C952CFA81}"/>
              </a:ext>
            </a:extLst>
          </p:cNvPr>
          <p:cNvSpPr>
            <a:spLocks noGrp="1"/>
          </p:cNvSpPr>
          <p:nvPr>
            <p:ph type="ftr" sz="quarter" idx="11"/>
          </p:nvPr>
        </p:nvSpPr>
        <p:spPr>
          <a:xfrm>
            <a:off x="432489" y="6266576"/>
            <a:ext cx="2691411" cy="512082"/>
          </a:xfrm>
        </p:spPr>
        <p:txBody>
          <a:bodyPr anchor="t"/>
          <a:lstStyle>
            <a:lvl1pPr algn="l">
              <a:defRPr sz="945"/>
            </a:lvl1pPr>
          </a:lstStyle>
          <a:p>
            <a:r>
              <a:rPr lang="en-US"/>
              <a:t>Talk Title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2603" y="253422"/>
            <a:ext cx="1468978" cy="252501"/>
          </a:xfrm>
          <a:prstGeom prst="rect">
            <a:avLst/>
          </a:prstGeom>
        </p:spPr>
      </p:pic>
    </p:spTree>
    <p:extLst>
      <p:ext uri="{BB962C8B-B14F-4D97-AF65-F5344CB8AC3E}">
        <p14:creationId xmlns:p14="http://schemas.microsoft.com/office/powerpoint/2010/main" val="20240229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32487" y="240539"/>
            <a:ext cx="11850129" cy="487490"/>
          </a:xfrm>
        </p:spPr>
        <p:txBody>
          <a:bodyPr>
            <a:normAutofit/>
          </a:bodyPr>
          <a:lstStyle>
            <a:lvl1pPr>
              <a:defRPr sz="252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890188" y="966055"/>
            <a:ext cx="7325626" cy="5260394"/>
          </a:xfrm>
        </p:spPr>
        <p:txBody>
          <a:bodyPr/>
          <a:lstStyle>
            <a:lvl1pPr>
              <a:defRPr sz="2310" baseline="0">
                <a:solidFill>
                  <a:schemeClr val="tx1"/>
                </a:solidFill>
                <a:latin typeface="Arial" charset="0"/>
              </a:defRPr>
            </a:lvl1pPr>
            <a:lvl2pPr marL="720090" indent="-240030">
              <a:buFont typeface="PingFangSC-Regular" charset="-122"/>
              <a:buChar char="－"/>
              <a:defRPr sz="2100" baseline="0">
                <a:solidFill>
                  <a:schemeClr val="tx1"/>
                </a:solidFill>
                <a:latin typeface="Arial" charset="0"/>
              </a:defRPr>
            </a:lvl2pPr>
            <a:lvl3pPr marL="1200150" indent="-240030">
              <a:buFont typeface="Arial" charset="0"/>
              <a:buChar char="•"/>
              <a:defRPr sz="1890" baseline="0">
                <a:solidFill>
                  <a:schemeClr val="tx1"/>
                </a:solidFill>
                <a:latin typeface="Arial" charset="0"/>
              </a:defRPr>
            </a:lvl3pPr>
            <a:lvl4pPr marL="1740218" indent="-300038">
              <a:buFont typeface="PingFangSC-Regular" charset="-122"/>
              <a:buChar char="－"/>
              <a:defRPr sz="1680" baseline="0">
                <a:solidFill>
                  <a:schemeClr val="tx1"/>
                </a:solidFill>
                <a:latin typeface="Arial" charset="0"/>
              </a:defRPr>
            </a:lvl4pPr>
            <a:lvl5pPr marL="2160270" indent="-240030">
              <a:buFont typeface="Arial" charset="0"/>
              <a:buChar char="•"/>
              <a:defRPr sz="147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7298" y="735987"/>
            <a:ext cx="128189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p:nvPr>
        </p:nvSpPr>
        <p:spPr>
          <a:xfrm>
            <a:off x="432488" y="966058"/>
            <a:ext cx="4233624" cy="2584125"/>
          </a:xfrm>
          <a:solidFill>
            <a:schemeClr val="bg1"/>
          </a:solidFill>
        </p:spPr>
        <p:txBody>
          <a:bodyPr/>
          <a:lstStyle/>
          <a:p>
            <a:r>
              <a:rPr lang="en-US"/>
              <a:t>Click icon to add picture</a:t>
            </a:r>
          </a:p>
        </p:txBody>
      </p:sp>
      <p:sp>
        <p:nvSpPr>
          <p:cNvPr id="11" name="Picture Placeholder 6"/>
          <p:cNvSpPr>
            <a:spLocks noGrp="1"/>
          </p:cNvSpPr>
          <p:nvPr>
            <p:ph type="pic" sz="quarter" idx="15"/>
          </p:nvPr>
        </p:nvSpPr>
        <p:spPr>
          <a:xfrm>
            <a:off x="432488" y="3763625"/>
            <a:ext cx="4233624" cy="2462830"/>
          </a:xfrm>
          <a:solidFill>
            <a:schemeClr val="bg1"/>
          </a:solidFill>
        </p:spPr>
        <p:txBody>
          <a:bodyPr/>
          <a:lstStyle/>
          <a:p>
            <a:r>
              <a:rPr lang="en-US"/>
              <a:t>Click icon to add picture</a:t>
            </a:r>
          </a:p>
        </p:txBody>
      </p:sp>
      <p:sp>
        <p:nvSpPr>
          <p:cNvPr id="15" name="Footer Placeholder 3">
            <a:extLst>
              <a:ext uri="{FF2B5EF4-FFF2-40B4-BE49-F238E27FC236}">
                <a16:creationId xmlns:a16="http://schemas.microsoft.com/office/drawing/2014/main" id="{A225B541-52C0-4D6C-8D3C-79DA8F9E4020}"/>
              </a:ext>
            </a:extLst>
          </p:cNvPr>
          <p:cNvSpPr>
            <a:spLocks noGrp="1"/>
          </p:cNvSpPr>
          <p:nvPr>
            <p:ph type="ftr" sz="quarter" idx="11"/>
          </p:nvPr>
        </p:nvSpPr>
        <p:spPr>
          <a:xfrm>
            <a:off x="432489" y="6266576"/>
            <a:ext cx="2691411" cy="512082"/>
          </a:xfrm>
        </p:spPr>
        <p:txBody>
          <a:bodyPr anchor="t"/>
          <a:lstStyle>
            <a:lvl1pPr algn="l">
              <a:defRPr sz="945"/>
            </a:lvl1pPr>
          </a:lstStyle>
          <a:p>
            <a:r>
              <a:rPr lang="en-US"/>
              <a:t>Talk Title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2603" y="253422"/>
            <a:ext cx="1468978" cy="252501"/>
          </a:xfrm>
          <a:prstGeom prst="rect">
            <a:avLst/>
          </a:prstGeom>
        </p:spPr>
      </p:pic>
    </p:spTree>
    <p:extLst>
      <p:ext uri="{BB962C8B-B14F-4D97-AF65-F5344CB8AC3E}">
        <p14:creationId xmlns:p14="http://schemas.microsoft.com/office/powerpoint/2010/main" val="4007211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32487" y="240539"/>
            <a:ext cx="11850129" cy="487490"/>
          </a:xfrm>
        </p:spPr>
        <p:txBody>
          <a:bodyPr>
            <a:normAutofit/>
          </a:bodyPr>
          <a:lstStyle>
            <a:lvl1pPr>
              <a:defRPr sz="252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6431462" y="3445216"/>
            <a:ext cx="5851155" cy="2789326"/>
          </a:xfrm>
        </p:spPr>
        <p:txBody>
          <a:bodyPr/>
          <a:lstStyle>
            <a:lvl1pPr>
              <a:defRPr sz="2310" baseline="0">
                <a:solidFill>
                  <a:schemeClr val="tx1"/>
                </a:solidFill>
                <a:latin typeface="Arial" charset="0"/>
              </a:defRPr>
            </a:lvl1pPr>
            <a:lvl2pPr marL="720090" indent="-240030">
              <a:buFont typeface="PingFangSC-Regular" charset="-122"/>
              <a:buChar char="－"/>
              <a:defRPr sz="2100" baseline="0">
                <a:solidFill>
                  <a:schemeClr val="tx1"/>
                </a:solidFill>
                <a:latin typeface="Arial" charset="0"/>
              </a:defRPr>
            </a:lvl2pPr>
            <a:lvl3pPr marL="1200150" indent="-240030">
              <a:buFont typeface="Arial" charset="0"/>
              <a:buChar char="•"/>
              <a:defRPr sz="1890" baseline="0">
                <a:solidFill>
                  <a:schemeClr val="tx1"/>
                </a:solidFill>
                <a:latin typeface="Arial" charset="0"/>
              </a:defRPr>
            </a:lvl3pPr>
            <a:lvl4pPr marL="1740218" indent="-300038">
              <a:buFont typeface="PingFangSC-Regular" charset="-122"/>
              <a:buChar char="－"/>
              <a:defRPr sz="1680" baseline="0">
                <a:solidFill>
                  <a:schemeClr val="tx1"/>
                </a:solidFill>
                <a:latin typeface="Arial" charset="0"/>
              </a:defRPr>
            </a:lvl4pPr>
            <a:lvl5pPr marL="2160270" indent="-240030">
              <a:buFont typeface="Arial" charset="0"/>
              <a:buChar char="•"/>
              <a:defRPr sz="147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7298" y="735987"/>
            <a:ext cx="128189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p:nvPr>
        </p:nvSpPr>
        <p:spPr>
          <a:xfrm>
            <a:off x="432488" y="966058"/>
            <a:ext cx="3821079" cy="2332315"/>
          </a:xfrm>
          <a:solidFill>
            <a:schemeClr val="bg1"/>
          </a:solidFill>
        </p:spPr>
        <p:txBody>
          <a:bodyPr/>
          <a:lstStyle/>
          <a:p>
            <a:r>
              <a:rPr lang="en-US"/>
              <a:t>Click icon to add picture</a:t>
            </a:r>
          </a:p>
        </p:txBody>
      </p:sp>
      <p:sp>
        <p:nvSpPr>
          <p:cNvPr id="11" name="Picture Placeholder 6"/>
          <p:cNvSpPr>
            <a:spLocks noGrp="1"/>
          </p:cNvSpPr>
          <p:nvPr>
            <p:ph type="pic" sz="quarter" idx="15"/>
          </p:nvPr>
        </p:nvSpPr>
        <p:spPr>
          <a:xfrm>
            <a:off x="4447012" y="966058"/>
            <a:ext cx="3821079" cy="2332315"/>
          </a:xfrm>
          <a:solidFill>
            <a:schemeClr val="bg1"/>
          </a:solidFill>
        </p:spPr>
        <p:txBody>
          <a:bodyPr/>
          <a:lstStyle/>
          <a:p>
            <a:r>
              <a:rPr lang="en-US"/>
              <a:t>Click icon to add picture</a:t>
            </a:r>
          </a:p>
        </p:txBody>
      </p:sp>
      <p:sp>
        <p:nvSpPr>
          <p:cNvPr id="10" name="Content Placeholder 2"/>
          <p:cNvSpPr>
            <a:spLocks noGrp="1"/>
          </p:cNvSpPr>
          <p:nvPr>
            <p:ph idx="16"/>
          </p:nvPr>
        </p:nvSpPr>
        <p:spPr>
          <a:xfrm>
            <a:off x="432488" y="3445216"/>
            <a:ext cx="5851155" cy="2792298"/>
          </a:xfrm>
        </p:spPr>
        <p:txBody>
          <a:bodyPr/>
          <a:lstStyle>
            <a:lvl1pPr>
              <a:defRPr sz="2310" baseline="0">
                <a:solidFill>
                  <a:schemeClr val="tx1"/>
                </a:solidFill>
                <a:latin typeface="Arial" charset="0"/>
              </a:defRPr>
            </a:lvl1pPr>
            <a:lvl2pPr marL="720090" indent="-240030">
              <a:buFont typeface="PingFangSC-Regular" charset="-122"/>
              <a:buChar char="－"/>
              <a:defRPr sz="2100" baseline="0">
                <a:solidFill>
                  <a:schemeClr val="tx1"/>
                </a:solidFill>
                <a:latin typeface="Arial" charset="0"/>
              </a:defRPr>
            </a:lvl2pPr>
            <a:lvl3pPr marL="1200150" indent="-240030">
              <a:buFont typeface="Arial" charset="0"/>
              <a:buChar char="•"/>
              <a:defRPr sz="1890" baseline="0">
                <a:solidFill>
                  <a:schemeClr val="tx1"/>
                </a:solidFill>
                <a:latin typeface="Arial" charset="0"/>
              </a:defRPr>
            </a:lvl3pPr>
            <a:lvl4pPr marL="1740218" indent="-300038">
              <a:buFont typeface="PingFangSC-Regular" charset="-122"/>
              <a:buChar char="－"/>
              <a:defRPr sz="1680" baseline="0">
                <a:solidFill>
                  <a:schemeClr val="tx1"/>
                </a:solidFill>
                <a:latin typeface="Arial" charset="0"/>
              </a:defRPr>
            </a:lvl4pPr>
            <a:lvl5pPr marL="2160270" indent="-240030">
              <a:buFont typeface="Arial" charset="0"/>
              <a:buChar char="•"/>
              <a:defRPr sz="147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6"/>
          <p:cNvSpPr>
            <a:spLocks noGrp="1"/>
          </p:cNvSpPr>
          <p:nvPr>
            <p:ph type="pic" sz="quarter" idx="17"/>
          </p:nvPr>
        </p:nvSpPr>
        <p:spPr>
          <a:xfrm>
            <a:off x="8461538" y="966058"/>
            <a:ext cx="3821079" cy="2332315"/>
          </a:xfrm>
          <a:solidFill>
            <a:schemeClr val="bg1"/>
          </a:solidFill>
        </p:spPr>
        <p:txBody>
          <a:bodyPr/>
          <a:lstStyle/>
          <a:p>
            <a:r>
              <a:rPr lang="en-US"/>
              <a:t>Click icon to add picture</a:t>
            </a:r>
          </a:p>
        </p:txBody>
      </p:sp>
      <p:sp>
        <p:nvSpPr>
          <p:cNvPr id="17" name="Footer Placeholder 3">
            <a:extLst>
              <a:ext uri="{FF2B5EF4-FFF2-40B4-BE49-F238E27FC236}">
                <a16:creationId xmlns:a16="http://schemas.microsoft.com/office/drawing/2014/main" id="{F41113FA-6CF7-46AE-813B-8389B1A16708}"/>
              </a:ext>
            </a:extLst>
          </p:cNvPr>
          <p:cNvSpPr>
            <a:spLocks noGrp="1"/>
          </p:cNvSpPr>
          <p:nvPr>
            <p:ph type="ftr" sz="quarter" idx="11"/>
          </p:nvPr>
        </p:nvSpPr>
        <p:spPr>
          <a:xfrm>
            <a:off x="432489" y="6266576"/>
            <a:ext cx="2691411" cy="512082"/>
          </a:xfrm>
        </p:spPr>
        <p:txBody>
          <a:bodyPr anchor="t"/>
          <a:lstStyle>
            <a:lvl1pPr algn="l">
              <a:defRPr sz="945"/>
            </a:lvl1pPr>
          </a:lstStyle>
          <a:p>
            <a:r>
              <a:rPr lang="en-US"/>
              <a:t>Talk 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2603" y="253422"/>
            <a:ext cx="1468978" cy="252501"/>
          </a:xfrm>
          <a:prstGeom prst="rect">
            <a:avLst/>
          </a:prstGeom>
        </p:spPr>
      </p:pic>
    </p:spTree>
    <p:extLst>
      <p:ext uri="{BB962C8B-B14F-4D97-AF65-F5344CB8AC3E}">
        <p14:creationId xmlns:p14="http://schemas.microsoft.com/office/powerpoint/2010/main" val="1885502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32487" y="240539"/>
            <a:ext cx="11850129" cy="487490"/>
          </a:xfrm>
        </p:spPr>
        <p:txBody>
          <a:bodyPr>
            <a:normAutofit/>
          </a:bodyPr>
          <a:lstStyle>
            <a:lvl1pPr>
              <a:defRPr sz="252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6431462" y="966055"/>
            <a:ext cx="5851155" cy="2792298"/>
          </a:xfrm>
        </p:spPr>
        <p:txBody>
          <a:bodyPr/>
          <a:lstStyle>
            <a:lvl1pPr>
              <a:defRPr sz="2310" baseline="0">
                <a:solidFill>
                  <a:schemeClr val="tx1"/>
                </a:solidFill>
                <a:latin typeface="Arial" charset="0"/>
              </a:defRPr>
            </a:lvl1pPr>
            <a:lvl2pPr marL="720090" indent="-240030">
              <a:buFont typeface="PingFangSC-Regular" charset="-122"/>
              <a:buChar char="－"/>
              <a:defRPr sz="2100" baseline="0">
                <a:solidFill>
                  <a:schemeClr val="tx1"/>
                </a:solidFill>
                <a:latin typeface="Arial" charset="0"/>
              </a:defRPr>
            </a:lvl2pPr>
            <a:lvl3pPr marL="1200150" indent="-240030">
              <a:buFont typeface="Arial" charset="0"/>
              <a:buChar char="•"/>
              <a:defRPr sz="1890" baseline="0">
                <a:solidFill>
                  <a:schemeClr val="tx1"/>
                </a:solidFill>
                <a:latin typeface="Arial" charset="0"/>
              </a:defRPr>
            </a:lvl3pPr>
            <a:lvl4pPr marL="1740218" indent="-300038">
              <a:buFont typeface="PingFangSC-Regular" charset="-122"/>
              <a:buChar char="－"/>
              <a:defRPr sz="1680" baseline="0">
                <a:solidFill>
                  <a:schemeClr val="tx1"/>
                </a:solidFill>
                <a:latin typeface="Arial" charset="0"/>
              </a:defRPr>
            </a:lvl4pPr>
            <a:lvl5pPr marL="2160270" indent="-240030">
              <a:buFont typeface="Arial" charset="0"/>
              <a:buChar char="•"/>
              <a:defRPr sz="147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6"/>
          </p:nvPr>
        </p:nvSpPr>
        <p:spPr>
          <a:xfrm>
            <a:off x="432488" y="966055"/>
            <a:ext cx="5851155" cy="2792298"/>
          </a:xfrm>
        </p:spPr>
        <p:txBody>
          <a:bodyPr/>
          <a:lstStyle>
            <a:lvl1pPr>
              <a:defRPr sz="2310" baseline="0">
                <a:solidFill>
                  <a:schemeClr val="tx1"/>
                </a:solidFill>
                <a:latin typeface="Arial" charset="0"/>
              </a:defRPr>
            </a:lvl1pPr>
            <a:lvl2pPr marL="720090" indent="-240030">
              <a:buFont typeface="PingFangSC-Regular" charset="-122"/>
              <a:buChar char="－"/>
              <a:defRPr sz="2100" baseline="0">
                <a:solidFill>
                  <a:schemeClr val="tx1"/>
                </a:solidFill>
                <a:latin typeface="Arial" charset="0"/>
              </a:defRPr>
            </a:lvl2pPr>
            <a:lvl3pPr marL="1200150" indent="-240030">
              <a:buFont typeface="Arial" charset="0"/>
              <a:buChar char="•"/>
              <a:defRPr sz="1890" baseline="0">
                <a:solidFill>
                  <a:schemeClr val="tx1"/>
                </a:solidFill>
                <a:latin typeface="Arial" charset="0"/>
              </a:defRPr>
            </a:lvl3pPr>
            <a:lvl4pPr marL="1740218" indent="-300038">
              <a:buFont typeface="PingFangSC-Regular" charset="-122"/>
              <a:buChar char="－"/>
              <a:defRPr sz="1680" baseline="0">
                <a:solidFill>
                  <a:schemeClr val="tx1"/>
                </a:solidFill>
                <a:latin typeface="Arial" charset="0"/>
              </a:defRPr>
            </a:lvl4pPr>
            <a:lvl5pPr marL="2160270" indent="-240030">
              <a:buFont typeface="Arial" charset="0"/>
              <a:buChar char="•"/>
              <a:defRPr sz="147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7298" y="735987"/>
            <a:ext cx="128189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p:nvPr>
        </p:nvSpPr>
        <p:spPr>
          <a:xfrm>
            <a:off x="432488" y="3914034"/>
            <a:ext cx="3821079" cy="2312423"/>
          </a:xfrm>
          <a:solidFill>
            <a:schemeClr val="bg1"/>
          </a:solidFill>
        </p:spPr>
        <p:txBody>
          <a:bodyPr/>
          <a:lstStyle/>
          <a:p>
            <a:r>
              <a:rPr lang="en-US"/>
              <a:t>Click icon to add picture</a:t>
            </a:r>
          </a:p>
        </p:txBody>
      </p:sp>
      <p:sp>
        <p:nvSpPr>
          <p:cNvPr id="11" name="Picture Placeholder 6"/>
          <p:cNvSpPr>
            <a:spLocks noGrp="1"/>
          </p:cNvSpPr>
          <p:nvPr>
            <p:ph type="pic" sz="quarter" idx="15"/>
          </p:nvPr>
        </p:nvSpPr>
        <p:spPr>
          <a:xfrm>
            <a:off x="4447012" y="3914032"/>
            <a:ext cx="3821079" cy="2312422"/>
          </a:xfrm>
          <a:solidFill>
            <a:schemeClr val="bg1"/>
          </a:solidFill>
        </p:spPr>
        <p:txBody>
          <a:bodyPr/>
          <a:lstStyle/>
          <a:p>
            <a:r>
              <a:rPr lang="en-US"/>
              <a:t>Click icon to add picture</a:t>
            </a:r>
          </a:p>
        </p:txBody>
      </p:sp>
      <p:sp>
        <p:nvSpPr>
          <p:cNvPr id="17" name="Footer Placeholder 3">
            <a:extLst>
              <a:ext uri="{FF2B5EF4-FFF2-40B4-BE49-F238E27FC236}">
                <a16:creationId xmlns:a16="http://schemas.microsoft.com/office/drawing/2014/main" id="{8F67F3BD-DFBE-4CA6-B004-C600F8627B77}"/>
              </a:ext>
            </a:extLst>
          </p:cNvPr>
          <p:cNvSpPr>
            <a:spLocks noGrp="1"/>
          </p:cNvSpPr>
          <p:nvPr>
            <p:ph type="ftr" sz="quarter" idx="11"/>
          </p:nvPr>
        </p:nvSpPr>
        <p:spPr>
          <a:xfrm>
            <a:off x="432489" y="6266576"/>
            <a:ext cx="2691411" cy="512082"/>
          </a:xfrm>
        </p:spPr>
        <p:txBody>
          <a:bodyPr anchor="t"/>
          <a:lstStyle>
            <a:lvl1pPr algn="l">
              <a:defRPr sz="945"/>
            </a:lvl1pPr>
          </a:lstStyle>
          <a:p>
            <a:r>
              <a:rPr lang="en-US"/>
              <a:t>Talk Title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2603" y="253422"/>
            <a:ext cx="1468978" cy="252501"/>
          </a:xfrm>
          <a:prstGeom prst="rect">
            <a:avLst/>
          </a:prstGeom>
        </p:spPr>
      </p:pic>
    </p:spTree>
    <p:extLst>
      <p:ext uri="{BB962C8B-B14F-4D97-AF65-F5344CB8AC3E}">
        <p14:creationId xmlns:p14="http://schemas.microsoft.com/office/powerpoint/2010/main" val="3552373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885" y="2866618"/>
            <a:ext cx="4533441" cy="4317562"/>
          </a:xfrm>
          <a:prstGeom prst="rect">
            <a:avLst/>
          </a:prstGeom>
        </p:spPr>
      </p:pic>
      <p:sp>
        <p:nvSpPr>
          <p:cNvPr id="2" name="Title 1"/>
          <p:cNvSpPr>
            <a:spLocks noGrp="1"/>
          </p:cNvSpPr>
          <p:nvPr>
            <p:ph type="ctrTitle" hasCustomPrompt="1"/>
          </p:nvPr>
        </p:nvSpPr>
        <p:spPr>
          <a:xfrm>
            <a:off x="465342" y="505595"/>
            <a:ext cx="7335635" cy="617838"/>
          </a:xfrm>
        </p:spPr>
        <p:txBody>
          <a:bodyPr anchor="b">
            <a:noAutofit/>
          </a:bodyPr>
          <a:lstStyle>
            <a:lvl1pPr algn="l">
              <a:defRPr sz="3150" b="1" cap="none" baseline="0">
                <a:latin typeface="Arial" charset="0"/>
              </a:defRPr>
            </a:lvl1pPr>
          </a:lstStyle>
          <a:p>
            <a:r>
              <a:rPr lang="en-US"/>
              <a:t>Questions?</a:t>
            </a:r>
          </a:p>
        </p:txBody>
      </p:sp>
      <p:sp>
        <p:nvSpPr>
          <p:cNvPr id="32" name="Date Placeholder 31"/>
          <p:cNvSpPr>
            <a:spLocks noGrp="1"/>
          </p:cNvSpPr>
          <p:nvPr>
            <p:ph type="dt" sz="half" idx="12"/>
          </p:nvPr>
        </p:nvSpPr>
        <p:spPr>
          <a:xfrm>
            <a:off x="446093" y="5701201"/>
            <a:ext cx="2536305" cy="365125"/>
          </a:xfrm>
        </p:spPr>
        <p:txBody>
          <a:bodyPr/>
          <a:lstStyle>
            <a:lvl1pPr algn="ctr">
              <a:defRPr baseline="0">
                <a:solidFill>
                  <a:schemeClr val="tx1"/>
                </a:solidFill>
                <a:latin typeface="Arial" charset="0"/>
              </a:defRPr>
            </a:lvl1pPr>
          </a:lstStyle>
          <a:p>
            <a:fld id="{C1B74398-39EA-0749-9F74-6FE982C11DA9}" type="datetime2">
              <a:rPr lang="en-US" smtClean="0"/>
              <a:pPr/>
              <a:t>Friday, February 7, 2025</a:t>
            </a:fld>
            <a:endParaRPr lang="en-US"/>
          </a:p>
        </p:txBody>
      </p:sp>
      <p:sp>
        <p:nvSpPr>
          <p:cNvPr id="15" name="Text Placeholder 14"/>
          <p:cNvSpPr>
            <a:spLocks noGrp="1"/>
          </p:cNvSpPr>
          <p:nvPr>
            <p:ph type="body" sz="quarter" idx="14" hasCustomPrompt="1"/>
          </p:nvPr>
        </p:nvSpPr>
        <p:spPr>
          <a:xfrm>
            <a:off x="7886066" y="145564"/>
            <a:ext cx="4578350" cy="661107"/>
          </a:xfrm>
        </p:spPr>
        <p:txBody>
          <a:bodyPr>
            <a:normAutofit/>
          </a:bodyPr>
          <a:lstStyle>
            <a:lvl1pPr marL="0" indent="0">
              <a:buFontTx/>
              <a:buNone/>
              <a:defRPr sz="1470" b="1" baseline="0">
                <a:solidFill>
                  <a:schemeClr val="accent6"/>
                </a:solidFill>
              </a:defRPr>
            </a:lvl1pPr>
          </a:lstStyle>
          <a:p>
            <a:pPr lvl="0"/>
            <a:r>
              <a:rPr lang="en-US"/>
              <a:t>Author</a:t>
            </a:r>
          </a:p>
          <a:p>
            <a:pPr lvl="0"/>
            <a:r>
              <a:rPr lang="en-US"/>
              <a:t>Title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0" y="6194562"/>
            <a:ext cx="2045615" cy="630895"/>
          </a:xfrm>
          <a:prstGeom prst="rect">
            <a:avLst/>
          </a:prstGeom>
        </p:spPr>
      </p:pic>
      <p:sp>
        <p:nvSpPr>
          <p:cNvPr id="14" name="Picture Placeholder 13"/>
          <p:cNvSpPr>
            <a:spLocks noGrp="1"/>
          </p:cNvSpPr>
          <p:nvPr>
            <p:ph type="pic" sz="quarter" idx="15"/>
          </p:nvPr>
        </p:nvSpPr>
        <p:spPr>
          <a:xfrm>
            <a:off x="6900864" y="1720853"/>
            <a:ext cx="3739642" cy="3840163"/>
          </a:xfrm>
          <a:solidFill>
            <a:schemeClr val="bg1"/>
          </a:solidFill>
        </p:spPr>
        <p:txBody>
          <a:bodyPr/>
          <a:lstStyle/>
          <a:p>
            <a:r>
              <a:rPr lang="en-US"/>
              <a:t>Click icon to add picture</a:t>
            </a:r>
          </a:p>
        </p:txBody>
      </p:sp>
      <p:sp>
        <p:nvSpPr>
          <p:cNvPr id="12" name="Text Placeholder 14"/>
          <p:cNvSpPr>
            <a:spLocks noGrp="1"/>
          </p:cNvSpPr>
          <p:nvPr>
            <p:ph type="body" sz="quarter" idx="16" hasCustomPrompt="1"/>
          </p:nvPr>
        </p:nvSpPr>
        <p:spPr>
          <a:xfrm>
            <a:off x="7886067" y="847495"/>
            <a:ext cx="4578350" cy="275941"/>
          </a:xfrm>
        </p:spPr>
        <p:txBody>
          <a:bodyPr>
            <a:normAutofit/>
          </a:bodyPr>
          <a:lstStyle>
            <a:lvl1pPr marL="0" indent="0">
              <a:buFontTx/>
              <a:buNone/>
              <a:defRPr sz="1260" baseline="0">
                <a:solidFill>
                  <a:srgbClr val="C00000"/>
                </a:solidFill>
              </a:defRPr>
            </a:lvl1pPr>
          </a:lstStyle>
          <a:p>
            <a:pPr lvl="0"/>
            <a:r>
              <a:rPr lang="en-US"/>
              <a:t>Contact</a:t>
            </a:r>
          </a:p>
        </p:txBody>
      </p:sp>
      <p:sp>
        <p:nvSpPr>
          <p:cNvPr id="13" name="Text Placeholder 6"/>
          <p:cNvSpPr>
            <a:spLocks noGrp="1"/>
          </p:cNvSpPr>
          <p:nvPr>
            <p:ph type="body" sz="quarter" idx="17" hasCustomPrompt="1"/>
          </p:nvPr>
        </p:nvSpPr>
        <p:spPr>
          <a:xfrm>
            <a:off x="446093" y="1726357"/>
            <a:ext cx="6189023" cy="3834656"/>
          </a:xfrm>
        </p:spPr>
        <p:txBody>
          <a:bodyPr>
            <a:normAutofit/>
          </a:bodyPr>
          <a:lstStyle>
            <a:lvl1pPr marL="360045" indent="-360045">
              <a:buFont typeface="Arial" charset="0"/>
              <a:buChar char="•"/>
              <a:defRPr sz="2310" baseline="0">
                <a:solidFill>
                  <a:schemeClr val="accent1"/>
                </a:solidFill>
              </a:defRPr>
            </a:lvl1pPr>
            <a:lvl2pPr marL="720090" indent="-240030">
              <a:buFont typeface=".PingFangSC-Regular" charset="-122"/>
              <a:buChar char="－"/>
              <a:defRPr sz="2310" baseline="0">
                <a:solidFill>
                  <a:schemeClr val="accent1"/>
                </a:solidFill>
              </a:defRPr>
            </a:lvl2pPr>
            <a:lvl3pPr marL="1200150" indent="-240030">
              <a:buFont typeface="Arial" charset="0"/>
              <a:buChar char="•"/>
              <a:defRPr sz="2310" baseline="0">
                <a:solidFill>
                  <a:schemeClr val="accent1"/>
                </a:solidFill>
              </a:defRPr>
            </a:lvl3pPr>
            <a:lvl4pPr marL="1680210" indent="-240030">
              <a:buFont typeface=".PingFangSC-Regular" charset="-122"/>
              <a:buChar char="－"/>
              <a:defRPr sz="2310" baseline="0">
                <a:solidFill>
                  <a:schemeClr val="accent1"/>
                </a:solidFill>
              </a:defRPr>
            </a:lvl4pPr>
            <a:lvl5pPr marL="2160270" indent="-240030">
              <a:buFont typeface="Arial" charset="0"/>
              <a:buChar char="•"/>
              <a:defRPr sz="2310" baseline="0">
                <a:solidFill>
                  <a:schemeClr val="accent1"/>
                </a:solidFill>
              </a:defRPr>
            </a:lvl5pPr>
          </a:lstStyle>
          <a:p>
            <a:pPr lvl="0"/>
            <a:r>
              <a:rPr lang="en-US"/>
              <a:t>Agenda Topics Covered:</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747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ext Placeholder 4"/>
          <p:cNvSpPr>
            <a:spLocks noGrp="1"/>
          </p:cNvSpPr>
          <p:nvPr>
            <p:ph type="body" sz="quarter" idx="21" hasCustomPrompt="1"/>
          </p:nvPr>
        </p:nvSpPr>
        <p:spPr>
          <a:xfrm>
            <a:off x="850639" y="205595"/>
            <a:ext cx="10972505" cy="1014516"/>
          </a:xfrm>
          <a:prstGeom prst="rect">
            <a:avLst/>
          </a:prstGeom>
        </p:spPr>
        <p:txBody>
          <a:bodyPr/>
          <a:lstStyle>
            <a:lvl1pPr marL="0" indent="0" algn="l">
              <a:buFontTx/>
              <a:buNone/>
              <a:defRPr sz="2520" b="1" i="0" baseline="0">
                <a:solidFill>
                  <a:srgbClr val="00B0F0"/>
                </a:solidFill>
                <a:latin typeface="Arial" charset="0"/>
                <a:ea typeface="Arial" charset="0"/>
                <a:cs typeface="Arial" charset="0"/>
              </a:defRPr>
            </a:lvl1pPr>
            <a:lvl2pPr marL="480060" indent="0">
              <a:buFontTx/>
              <a:buNone/>
              <a:defRPr sz="2100" b="1" i="0">
                <a:solidFill>
                  <a:srgbClr val="00AAFF"/>
                </a:solidFill>
                <a:latin typeface="Arial" charset="0"/>
                <a:ea typeface="Arial" charset="0"/>
                <a:cs typeface="Arial" charset="0"/>
              </a:defRPr>
            </a:lvl2pPr>
            <a:lvl3pPr marL="960120" indent="0">
              <a:buFontTx/>
              <a:buNone/>
              <a:defRPr sz="2100" b="1" i="0">
                <a:solidFill>
                  <a:srgbClr val="00AAFF"/>
                </a:solidFill>
                <a:latin typeface="Arial" charset="0"/>
                <a:ea typeface="Arial" charset="0"/>
                <a:cs typeface="Arial" charset="0"/>
              </a:defRPr>
            </a:lvl3pPr>
            <a:lvl4pPr marL="1440180" indent="0">
              <a:buFontTx/>
              <a:buNone/>
              <a:defRPr sz="2100" b="1" i="0">
                <a:solidFill>
                  <a:srgbClr val="00AAFF"/>
                </a:solidFill>
                <a:latin typeface="Arial" charset="0"/>
                <a:ea typeface="Arial" charset="0"/>
                <a:cs typeface="Arial" charset="0"/>
              </a:defRPr>
            </a:lvl4pPr>
            <a:lvl5pPr marL="1920240" indent="0">
              <a:buFontTx/>
              <a:buNone/>
              <a:defRPr sz="2100" b="1" i="0">
                <a:solidFill>
                  <a:srgbClr val="00AAFF"/>
                </a:solidFill>
                <a:latin typeface="Arial" charset="0"/>
                <a:ea typeface="Arial" charset="0"/>
                <a:cs typeface="Arial" charset="0"/>
              </a:defRPr>
            </a:lvl5pPr>
          </a:lstStyle>
          <a:p>
            <a:pPr lvl="0"/>
            <a:r>
              <a:rPr lang="en-US"/>
              <a:t>Slide Title—Arial Bold 24-Cyan Blue</a:t>
            </a:r>
          </a:p>
        </p:txBody>
      </p:sp>
      <p:sp>
        <p:nvSpPr>
          <p:cNvPr id="11" name="Slide Number Placeholder 5"/>
          <p:cNvSpPr>
            <a:spLocks noGrp="1"/>
          </p:cNvSpPr>
          <p:nvPr>
            <p:ph type="sldNum" sz="quarter" idx="12"/>
          </p:nvPr>
        </p:nvSpPr>
        <p:spPr>
          <a:xfrm>
            <a:off x="9041130" y="6311901"/>
            <a:ext cx="2880360" cy="365125"/>
          </a:xfrm>
          <a:prstGeom prst="rect">
            <a:avLst/>
          </a:prstGeom>
        </p:spPr>
        <p:txBody>
          <a:bodyPr/>
          <a:lstStyle>
            <a:lvl1pPr algn="r">
              <a:defRPr sz="945"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5" name="Text Placeholder 10"/>
          <p:cNvSpPr>
            <a:spLocks noGrp="1"/>
          </p:cNvSpPr>
          <p:nvPr>
            <p:ph type="body" sz="quarter" idx="18" hasCustomPrompt="1"/>
          </p:nvPr>
        </p:nvSpPr>
        <p:spPr>
          <a:xfrm>
            <a:off x="4550569" y="6346825"/>
            <a:ext cx="4187190" cy="330200"/>
          </a:xfrm>
          <a:prstGeom prst="rect">
            <a:avLst/>
          </a:prstGeom>
        </p:spPr>
        <p:txBody>
          <a:bodyPr/>
          <a:lstStyle>
            <a:lvl1pPr marL="0" indent="0" algn="ctr">
              <a:buFontTx/>
              <a:buNone/>
              <a:defRPr sz="1260" b="0" i="1" baseline="0">
                <a:solidFill>
                  <a:srgbClr val="00B0F0"/>
                </a:solidFill>
              </a:defRPr>
            </a:lvl1pPr>
            <a:lvl2pPr>
              <a:defRPr sz="1260" b="1" i="1"/>
            </a:lvl2pPr>
            <a:lvl3pPr>
              <a:defRPr sz="1260" b="1" i="1"/>
            </a:lvl3pPr>
            <a:lvl4pPr>
              <a:defRPr sz="1260" b="1" i="1"/>
            </a:lvl4pPr>
            <a:lvl5pPr>
              <a:defRPr sz="1260" b="1" i="1"/>
            </a:lvl5pPr>
          </a:lstStyle>
          <a:p>
            <a:pPr lvl="0"/>
            <a:r>
              <a:rPr lang="en-US"/>
              <a:t>Author’s Full Name</a:t>
            </a:r>
          </a:p>
        </p:txBody>
      </p:sp>
    </p:spTree>
    <p:extLst>
      <p:ext uri="{BB962C8B-B14F-4D97-AF65-F5344CB8AC3E}">
        <p14:creationId xmlns:p14="http://schemas.microsoft.com/office/powerpoint/2010/main" val="2729650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g image with text">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9139310" y="6480971"/>
            <a:ext cx="2880360" cy="365125"/>
          </a:xfrm>
          <a:prstGeom prst="rect">
            <a:avLst/>
          </a:prstGeom>
        </p:spPr>
        <p:txBody>
          <a:bodyPr/>
          <a:lstStyle>
            <a:lvl1pPr algn="r">
              <a:defRPr sz="945"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10" name="Text Placeholder 8"/>
          <p:cNvSpPr>
            <a:spLocks noGrp="1"/>
          </p:cNvSpPr>
          <p:nvPr>
            <p:ph type="body" sz="quarter" idx="23" hasCustomPrompt="1"/>
          </p:nvPr>
        </p:nvSpPr>
        <p:spPr>
          <a:xfrm>
            <a:off x="863443" y="6469066"/>
            <a:ext cx="3468115" cy="388937"/>
          </a:xfrm>
          <a:prstGeom prst="rect">
            <a:avLst/>
          </a:prstGeom>
        </p:spPr>
        <p:txBody>
          <a:bodyPr/>
          <a:lstStyle>
            <a:lvl1pPr marL="0" indent="0">
              <a:buFontTx/>
              <a:buNone/>
              <a:defRPr sz="945" b="0" i="1" baseline="0">
                <a:solidFill>
                  <a:srgbClr val="00B0F0"/>
                </a:solidFill>
                <a:latin typeface="Arial" charset="0"/>
                <a:ea typeface="Arial" charset="0"/>
                <a:cs typeface="Arial" charset="0"/>
              </a:defRPr>
            </a:lvl1pPr>
          </a:lstStyle>
          <a:p>
            <a:pPr marL="240030" marR="0" lvl="0" indent="-240030" algn="l" defTabSz="960120" rtl="0" eaLnBrk="1" fontAlgn="auto" latinLnBrk="0" hangingPunct="1">
              <a:lnSpc>
                <a:spcPct val="90000"/>
              </a:lnSpc>
              <a:spcBef>
                <a:spcPts val="1050"/>
              </a:spcBef>
              <a:spcAft>
                <a:spcPts val="0"/>
              </a:spcAft>
              <a:buClrTx/>
              <a:buSzTx/>
              <a:tabLst/>
              <a:defRPr/>
            </a:pPr>
            <a:r>
              <a:rPr lang="en-US"/>
              <a:t>Information Source-Arial Italic 9-Cyan Blue</a:t>
            </a:r>
          </a:p>
        </p:txBody>
      </p:sp>
      <p:sp>
        <p:nvSpPr>
          <p:cNvPr id="13" name="Text Placeholder 6"/>
          <p:cNvSpPr>
            <a:spLocks noGrp="1"/>
          </p:cNvSpPr>
          <p:nvPr>
            <p:ph type="body" sz="quarter" idx="25" hasCustomPrompt="1"/>
          </p:nvPr>
        </p:nvSpPr>
        <p:spPr>
          <a:xfrm>
            <a:off x="6902531" y="1316186"/>
            <a:ext cx="4920615" cy="690563"/>
          </a:xfrm>
          <a:prstGeom prst="rect">
            <a:avLst/>
          </a:prstGeom>
        </p:spPr>
        <p:txBody>
          <a:bodyPr/>
          <a:lstStyle>
            <a:lvl1pPr marL="0" indent="0">
              <a:buNone/>
              <a:defRPr sz="2100" b="1" i="0" baseline="0">
                <a:solidFill>
                  <a:srgbClr val="00B0F0"/>
                </a:solidFill>
                <a:latin typeface="Arial" charset="0"/>
                <a:ea typeface="Arial" charset="0"/>
                <a:cs typeface="Arial" charset="0"/>
              </a:defRPr>
            </a:lvl1pPr>
          </a:lstStyle>
          <a:p>
            <a:pPr lvl="0"/>
            <a:r>
              <a:rPr lang="en-US"/>
              <a:t>Bulleted List-Arial Bold 20-Cyan Blue</a:t>
            </a:r>
          </a:p>
        </p:txBody>
      </p:sp>
      <p:sp>
        <p:nvSpPr>
          <p:cNvPr id="17" name="Content Placeholder 16"/>
          <p:cNvSpPr>
            <a:spLocks noGrp="1"/>
          </p:cNvSpPr>
          <p:nvPr>
            <p:ph sz="quarter" idx="26"/>
          </p:nvPr>
        </p:nvSpPr>
        <p:spPr>
          <a:xfrm>
            <a:off x="863443" y="1316183"/>
            <a:ext cx="5329001" cy="5045027"/>
          </a:xfrm>
          <a:prstGeom prst="rect">
            <a:avLst/>
          </a:prstGeom>
        </p:spPr>
        <p:txBody>
          <a:bodyPr/>
          <a:lstStyle>
            <a:lvl1pPr>
              <a:defRPr sz="2100" b="0" i="0">
                <a:solidFill>
                  <a:srgbClr val="00B0F0"/>
                </a:solidFill>
                <a:latin typeface="Arial" charset="0"/>
                <a:ea typeface="Arial" charset="0"/>
                <a:cs typeface="Arial" charset="0"/>
              </a:defRPr>
            </a:lvl1pPr>
          </a:lstStyle>
          <a:p>
            <a:pPr marL="240030" marR="0" lvl="0" indent="-240030" algn="l" defTabSz="960120" rtl="0" eaLnBrk="1" fontAlgn="auto" latinLnBrk="0" hangingPunct="1">
              <a:lnSpc>
                <a:spcPct val="90000"/>
              </a:lnSpc>
              <a:spcBef>
                <a:spcPts val="1050"/>
              </a:spcBef>
              <a:spcAft>
                <a:spcPts val="0"/>
              </a:spcAft>
              <a:buClrTx/>
              <a:buSzTx/>
              <a:buFont typeface="Arial"/>
              <a:buNone/>
              <a:tabLst/>
              <a:defRPr/>
            </a:pPr>
            <a:r>
              <a:rPr lang="en-US"/>
              <a:t>Click to edit Master text styles</a:t>
            </a:r>
          </a:p>
        </p:txBody>
      </p:sp>
      <p:sp>
        <p:nvSpPr>
          <p:cNvPr id="20" name="Text Placeholder 3"/>
          <p:cNvSpPr>
            <a:spLocks noGrp="1"/>
          </p:cNvSpPr>
          <p:nvPr>
            <p:ph type="body" sz="quarter" idx="29" hasCustomPrompt="1"/>
          </p:nvPr>
        </p:nvSpPr>
        <p:spPr>
          <a:xfrm>
            <a:off x="6902531" y="2214979"/>
            <a:ext cx="5217319" cy="3623435"/>
          </a:xfrm>
          <a:prstGeom prst="rect">
            <a:avLst/>
          </a:prstGeom>
        </p:spPr>
        <p:txBody>
          <a:bodyPr/>
          <a:lstStyle>
            <a:lvl1pPr>
              <a:lnSpc>
                <a:spcPct val="100000"/>
              </a:lnSpc>
              <a:defRPr sz="2100" b="0" i="0" baseline="0">
                <a:latin typeface="Arial" charset="0"/>
                <a:ea typeface="Arial" charset="0"/>
                <a:cs typeface="Arial" charset="0"/>
              </a:defRPr>
            </a:lvl1pPr>
            <a:lvl2pPr>
              <a:defRPr sz="1470" b="0" i="0">
                <a:latin typeface="Arial" charset="0"/>
                <a:ea typeface="Arial" charset="0"/>
                <a:cs typeface="Arial" charset="0"/>
              </a:defRPr>
            </a:lvl2pPr>
            <a:lvl3pPr>
              <a:defRPr sz="1470" b="0" i="0">
                <a:latin typeface="Arial" charset="0"/>
                <a:ea typeface="Arial" charset="0"/>
                <a:cs typeface="Arial" charset="0"/>
              </a:defRPr>
            </a:lvl3pPr>
            <a:lvl4pPr>
              <a:defRPr sz="1470" b="0" i="0">
                <a:latin typeface="Arial" charset="0"/>
                <a:ea typeface="Arial" charset="0"/>
                <a:cs typeface="Arial" charset="0"/>
              </a:defRPr>
            </a:lvl4pPr>
            <a:lvl5pPr>
              <a:defRPr sz="1470" b="0" i="0">
                <a:latin typeface="Arial" charset="0"/>
                <a:ea typeface="Arial" charset="0"/>
                <a:cs typeface="Arial" charset="0"/>
              </a:defRPr>
            </a:lvl5pPr>
          </a:lstStyle>
          <a:p>
            <a:pPr lvl="0"/>
            <a:r>
              <a:rPr lang="en-US"/>
              <a:t>Arial Regular 20 is the default type for paragraphs (in black).</a:t>
            </a:r>
          </a:p>
        </p:txBody>
      </p:sp>
      <p:sp>
        <p:nvSpPr>
          <p:cNvPr id="12" name="Text Placeholder 4"/>
          <p:cNvSpPr>
            <a:spLocks noGrp="1"/>
          </p:cNvSpPr>
          <p:nvPr>
            <p:ph type="body" sz="quarter" idx="21" hasCustomPrompt="1"/>
          </p:nvPr>
        </p:nvSpPr>
        <p:spPr>
          <a:xfrm>
            <a:off x="850639" y="205595"/>
            <a:ext cx="10972505" cy="1014516"/>
          </a:xfrm>
          <a:prstGeom prst="rect">
            <a:avLst/>
          </a:prstGeom>
        </p:spPr>
        <p:txBody>
          <a:bodyPr/>
          <a:lstStyle>
            <a:lvl1pPr marL="0" indent="0" algn="l">
              <a:buFontTx/>
              <a:buNone/>
              <a:defRPr sz="2520" b="1" i="0" baseline="0">
                <a:solidFill>
                  <a:srgbClr val="00B0F0"/>
                </a:solidFill>
                <a:latin typeface="Arial" charset="0"/>
                <a:ea typeface="Arial" charset="0"/>
                <a:cs typeface="Arial" charset="0"/>
              </a:defRPr>
            </a:lvl1pPr>
            <a:lvl2pPr marL="480060" indent="0">
              <a:buFontTx/>
              <a:buNone/>
              <a:defRPr sz="2100" b="1" i="0">
                <a:solidFill>
                  <a:srgbClr val="00AAFF"/>
                </a:solidFill>
                <a:latin typeface="Arial" charset="0"/>
                <a:ea typeface="Arial" charset="0"/>
                <a:cs typeface="Arial" charset="0"/>
              </a:defRPr>
            </a:lvl2pPr>
            <a:lvl3pPr marL="960120" indent="0">
              <a:buFontTx/>
              <a:buNone/>
              <a:defRPr sz="2100" b="1" i="0">
                <a:solidFill>
                  <a:srgbClr val="00AAFF"/>
                </a:solidFill>
                <a:latin typeface="Arial" charset="0"/>
                <a:ea typeface="Arial" charset="0"/>
                <a:cs typeface="Arial" charset="0"/>
              </a:defRPr>
            </a:lvl3pPr>
            <a:lvl4pPr marL="1440180" indent="0">
              <a:buFontTx/>
              <a:buNone/>
              <a:defRPr sz="2100" b="1" i="0">
                <a:solidFill>
                  <a:srgbClr val="00AAFF"/>
                </a:solidFill>
                <a:latin typeface="Arial" charset="0"/>
                <a:ea typeface="Arial" charset="0"/>
                <a:cs typeface="Arial" charset="0"/>
              </a:defRPr>
            </a:lvl4pPr>
            <a:lvl5pPr marL="1920240" indent="0">
              <a:buFontTx/>
              <a:buNone/>
              <a:defRPr sz="2100" b="1" i="0">
                <a:solidFill>
                  <a:srgbClr val="00AAFF"/>
                </a:solidFill>
                <a:latin typeface="Arial" charset="0"/>
                <a:ea typeface="Arial" charset="0"/>
                <a:cs typeface="Arial" charset="0"/>
              </a:defRPr>
            </a:lvl5pPr>
          </a:lstStyle>
          <a:p>
            <a:pPr lvl="0"/>
            <a:r>
              <a:rPr lang="en-US"/>
              <a:t>Slide Title—Arial Bold 24-Cyan Blue</a:t>
            </a:r>
          </a:p>
        </p:txBody>
      </p:sp>
      <p:sp>
        <p:nvSpPr>
          <p:cNvPr id="9" name="Text Placeholder 10"/>
          <p:cNvSpPr>
            <a:spLocks noGrp="1"/>
          </p:cNvSpPr>
          <p:nvPr>
            <p:ph type="body" sz="quarter" idx="18" hasCustomPrompt="1"/>
          </p:nvPr>
        </p:nvSpPr>
        <p:spPr>
          <a:xfrm>
            <a:off x="4550569" y="6346825"/>
            <a:ext cx="4187190" cy="330200"/>
          </a:xfrm>
          <a:prstGeom prst="rect">
            <a:avLst/>
          </a:prstGeom>
        </p:spPr>
        <p:txBody>
          <a:bodyPr/>
          <a:lstStyle>
            <a:lvl1pPr marL="0" indent="0" algn="ctr">
              <a:buFontTx/>
              <a:buNone/>
              <a:defRPr sz="1260" b="0" i="1" baseline="0">
                <a:solidFill>
                  <a:srgbClr val="00B0F0"/>
                </a:solidFill>
              </a:defRPr>
            </a:lvl1pPr>
            <a:lvl2pPr>
              <a:defRPr sz="1260" b="1" i="1"/>
            </a:lvl2pPr>
            <a:lvl3pPr>
              <a:defRPr sz="1260" b="1" i="1"/>
            </a:lvl3pPr>
            <a:lvl4pPr>
              <a:defRPr sz="1260" b="1" i="1"/>
            </a:lvl4pPr>
            <a:lvl5pPr>
              <a:defRPr sz="1260" b="1" i="1"/>
            </a:lvl5pPr>
          </a:lstStyle>
          <a:p>
            <a:pPr lvl="0"/>
            <a:r>
              <a:rPr lang="en-US"/>
              <a:t>Author’s Full Name</a:t>
            </a:r>
          </a:p>
        </p:txBody>
      </p:sp>
    </p:spTree>
    <p:extLst>
      <p:ext uri="{BB962C8B-B14F-4D97-AF65-F5344CB8AC3E}">
        <p14:creationId xmlns:p14="http://schemas.microsoft.com/office/powerpoint/2010/main" val="25749890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text columns">
    <p:spTree>
      <p:nvGrpSpPr>
        <p:cNvPr id="1" name=""/>
        <p:cNvGrpSpPr/>
        <p:nvPr/>
      </p:nvGrpSpPr>
      <p:grpSpPr>
        <a:xfrm>
          <a:off x="0" y="0"/>
          <a:ext cx="0" cy="0"/>
          <a:chOff x="0" y="0"/>
          <a:chExt cx="0" cy="0"/>
        </a:xfrm>
      </p:grpSpPr>
      <p:sp>
        <p:nvSpPr>
          <p:cNvPr id="5" name="Text Placeholder 4"/>
          <p:cNvSpPr>
            <a:spLocks noGrp="1"/>
          </p:cNvSpPr>
          <p:nvPr>
            <p:ph type="body" sz="quarter" idx="21" hasCustomPrompt="1"/>
          </p:nvPr>
        </p:nvSpPr>
        <p:spPr>
          <a:xfrm>
            <a:off x="850639" y="205595"/>
            <a:ext cx="10972505" cy="1014516"/>
          </a:xfrm>
          <a:prstGeom prst="rect">
            <a:avLst/>
          </a:prstGeom>
        </p:spPr>
        <p:txBody>
          <a:bodyPr/>
          <a:lstStyle>
            <a:lvl1pPr marL="0" indent="0" algn="l">
              <a:buFontTx/>
              <a:buNone/>
              <a:defRPr sz="2520" b="1" i="0" baseline="0">
                <a:solidFill>
                  <a:srgbClr val="00B0F0"/>
                </a:solidFill>
                <a:latin typeface="Arial" charset="0"/>
                <a:ea typeface="Arial" charset="0"/>
                <a:cs typeface="Arial" charset="0"/>
              </a:defRPr>
            </a:lvl1pPr>
            <a:lvl2pPr marL="480060" indent="0">
              <a:buFontTx/>
              <a:buNone/>
              <a:defRPr sz="2100" b="1" i="0">
                <a:solidFill>
                  <a:srgbClr val="00AAFF"/>
                </a:solidFill>
                <a:latin typeface="Arial" charset="0"/>
                <a:ea typeface="Arial" charset="0"/>
                <a:cs typeface="Arial" charset="0"/>
              </a:defRPr>
            </a:lvl2pPr>
            <a:lvl3pPr marL="960120" indent="0">
              <a:buFontTx/>
              <a:buNone/>
              <a:defRPr sz="2100" b="1" i="0">
                <a:solidFill>
                  <a:srgbClr val="00AAFF"/>
                </a:solidFill>
                <a:latin typeface="Arial" charset="0"/>
                <a:ea typeface="Arial" charset="0"/>
                <a:cs typeface="Arial" charset="0"/>
              </a:defRPr>
            </a:lvl3pPr>
            <a:lvl4pPr marL="1440180" indent="0">
              <a:buFontTx/>
              <a:buNone/>
              <a:defRPr sz="2100" b="1" i="0">
                <a:solidFill>
                  <a:srgbClr val="00AAFF"/>
                </a:solidFill>
                <a:latin typeface="Arial" charset="0"/>
                <a:ea typeface="Arial" charset="0"/>
                <a:cs typeface="Arial" charset="0"/>
              </a:defRPr>
            </a:lvl4pPr>
            <a:lvl5pPr marL="1920240" indent="0">
              <a:buFontTx/>
              <a:buNone/>
              <a:defRPr sz="2100" b="1" i="0">
                <a:solidFill>
                  <a:srgbClr val="00AAFF"/>
                </a:solidFill>
                <a:latin typeface="Arial" charset="0"/>
                <a:ea typeface="Arial" charset="0"/>
                <a:cs typeface="Arial" charset="0"/>
              </a:defRPr>
            </a:lvl5pPr>
          </a:lstStyle>
          <a:p>
            <a:pPr lvl="0"/>
            <a:r>
              <a:rPr lang="en-US"/>
              <a:t>Slide Title—Arial Bold 24-Cyan Blue</a:t>
            </a:r>
          </a:p>
        </p:txBody>
      </p:sp>
      <p:sp>
        <p:nvSpPr>
          <p:cNvPr id="7" name="Text Placeholder 6"/>
          <p:cNvSpPr>
            <a:spLocks noGrp="1"/>
          </p:cNvSpPr>
          <p:nvPr>
            <p:ph type="body" sz="quarter" idx="22" hasCustomPrompt="1"/>
          </p:nvPr>
        </p:nvSpPr>
        <p:spPr>
          <a:xfrm>
            <a:off x="863442" y="1495425"/>
            <a:ext cx="4920615" cy="690563"/>
          </a:xfrm>
          <a:prstGeom prst="rect">
            <a:avLst/>
          </a:prstGeom>
        </p:spPr>
        <p:txBody>
          <a:bodyPr/>
          <a:lstStyle>
            <a:lvl1pPr marL="0" indent="0">
              <a:buNone/>
              <a:defRPr sz="2100" b="1" i="0" baseline="0">
                <a:solidFill>
                  <a:srgbClr val="00B0F0"/>
                </a:solidFill>
                <a:latin typeface="Arial" charset="0"/>
                <a:ea typeface="Arial" charset="0"/>
                <a:cs typeface="Arial" charset="0"/>
              </a:defRPr>
            </a:lvl1pPr>
          </a:lstStyle>
          <a:p>
            <a:pPr lvl="0"/>
            <a:r>
              <a:rPr lang="en-US"/>
              <a:t>Bulleted List-Arial Bold 20-Cyan Blue</a:t>
            </a:r>
          </a:p>
        </p:txBody>
      </p:sp>
      <p:sp>
        <p:nvSpPr>
          <p:cNvPr id="15" name="Text Placeholder 6"/>
          <p:cNvSpPr>
            <a:spLocks noGrp="1"/>
          </p:cNvSpPr>
          <p:nvPr>
            <p:ph type="body" sz="quarter" idx="25" hasCustomPrompt="1"/>
          </p:nvPr>
        </p:nvSpPr>
        <p:spPr>
          <a:xfrm>
            <a:off x="6902531" y="1495425"/>
            <a:ext cx="4920615" cy="690563"/>
          </a:xfrm>
          <a:prstGeom prst="rect">
            <a:avLst/>
          </a:prstGeom>
        </p:spPr>
        <p:txBody>
          <a:bodyPr/>
          <a:lstStyle>
            <a:lvl1pPr marL="0" indent="0">
              <a:buNone/>
              <a:defRPr sz="2100" b="1" i="0" baseline="0">
                <a:solidFill>
                  <a:srgbClr val="00B0F0"/>
                </a:solidFill>
                <a:latin typeface="Arial" charset="0"/>
                <a:ea typeface="Arial" charset="0"/>
                <a:cs typeface="Arial" charset="0"/>
              </a:defRPr>
            </a:lvl1pPr>
          </a:lstStyle>
          <a:p>
            <a:pPr lvl="0"/>
            <a:r>
              <a:rPr lang="en-US"/>
              <a:t>Bulleted List-Arial Bold 20-Cyan Blue</a:t>
            </a:r>
          </a:p>
        </p:txBody>
      </p:sp>
      <p:sp>
        <p:nvSpPr>
          <p:cNvPr id="4" name="Text Placeholder 3"/>
          <p:cNvSpPr>
            <a:spLocks noGrp="1"/>
          </p:cNvSpPr>
          <p:nvPr>
            <p:ph type="body" sz="quarter" idx="28" hasCustomPrompt="1"/>
          </p:nvPr>
        </p:nvSpPr>
        <p:spPr>
          <a:xfrm>
            <a:off x="863442" y="2570165"/>
            <a:ext cx="5217319" cy="3623435"/>
          </a:xfrm>
          <a:prstGeom prst="rect">
            <a:avLst/>
          </a:prstGeom>
        </p:spPr>
        <p:txBody>
          <a:bodyPr/>
          <a:lstStyle>
            <a:lvl1pPr>
              <a:lnSpc>
                <a:spcPct val="100000"/>
              </a:lnSpc>
              <a:defRPr sz="2100" b="0" i="0" baseline="0">
                <a:latin typeface="Arial" charset="0"/>
                <a:ea typeface="Arial" charset="0"/>
                <a:cs typeface="Arial" charset="0"/>
              </a:defRPr>
            </a:lvl1pPr>
            <a:lvl2pPr>
              <a:defRPr sz="1470" b="0" i="0">
                <a:latin typeface="Arial" charset="0"/>
                <a:ea typeface="Arial" charset="0"/>
                <a:cs typeface="Arial" charset="0"/>
              </a:defRPr>
            </a:lvl2pPr>
            <a:lvl3pPr>
              <a:defRPr sz="1470" b="0" i="0">
                <a:latin typeface="Arial" charset="0"/>
                <a:ea typeface="Arial" charset="0"/>
                <a:cs typeface="Arial" charset="0"/>
              </a:defRPr>
            </a:lvl3pPr>
            <a:lvl4pPr>
              <a:defRPr sz="1470" b="0" i="0">
                <a:latin typeface="Arial" charset="0"/>
                <a:ea typeface="Arial" charset="0"/>
                <a:cs typeface="Arial" charset="0"/>
              </a:defRPr>
            </a:lvl4pPr>
            <a:lvl5pPr>
              <a:defRPr sz="1470" b="0" i="0">
                <a:latin typeface="Arial" charset="0"/>
                <a:ea typeface="Arial" charset="0"/>
                <a:cs typeface="Arial" charset="0"/>
              </a:defRPr>
            </a:lvl5pPr>
          </a:lstStyle>
          <a:p>
            <a:pPr lvl="0"/>
            <a:r>
              <a:rPr lang="en-US"/>
              <a:t>Arial Regular 20 is the default type for paragraphs (in black)</a:t>
            </a:r>
          </a:p>
        </p:txBody>
      </p:sp>
      <p:sp>
        <p:nvSpPr>
          <p:cNvPr id="16" name="Text Placeholder 3"/>
          <p:cNvSpPr>
            <a:spLocks noGrp="1"/>
          </p:cNvSpPr>
          <p:nvPr>
            <p:ph type="body" sz="quarter" idx="29" hasCustomPrompt="1"/>
          </p:nvPr>
        </p:nvSpPr>
        <p:spPr>
          <a:xfrm>
            <a:off x="6902531" y="2570164"/>
            <a:ext cx="5217319" cy="3623435"/>
          </a:xfrm>
          <a:prstGeom prst="rect">
            <a:avLst/>
          </a:prstGeom>
        </p:spPr>
        <p:txBody>
          <a:bodyPr/>
          <a:lstStyle>
            <a:lvl1pPr>
              <a:lnSpc>
                <a:spcPct val="100000"/>
              </a:lnSpc>
              <a:defRPr sz="2100" b="0" i="0" baseline="0">
                <a:latin typeface="Arial" charset="0"/>
                <a:ea typeface="Arial" charset="0"/>
                <a:cs typeface="Arial" charset="0"/>
              </a:defRPr>
            </a:lvl1pPr>
            <a:lvl2pPr>
              <a:defRPr sz="1470" b="0" i="0">
                <a:latin typeface="Arial" charset="0"/>
                <a:ea typeface="Arial" charset="0"/>
                <a:cs typeface="Arial" charset="0"/>
              </a:defRPr>
            </a:lvl2pPr>
            <a:lvl3pPr>
              <a:defRPr sz="1470" b="0" i="0">
                <a:latin typeface="Arial" charset="0"/>
                <a:ea typeface="Arial" charset="0"/>
                <a:cs typeface="Arial" charset="0"/>
              </a:defRPr>
            </a:lvl3pPr>
            <a:lvl4pPr>
              <a:defRPr sz="1470" b="0" i="0">
                <a:latin typeface="Arial" charset="0"/>
                <a:ea typeface="Arial" charset="0"/>
                <a:cs typeface="Arial" charset="0"/>
              </a:defRPr>
            </a:lvl4pPr>
            <a:lvl5pPr>
              <a:defRPr sz="1470" b="0" i="0">
                <a:latin typeface="Arial" charset="0"/>
                <a:ea typeface="Arial" charset="0"/>
                <a:cs typeface="Arial" charset="0"/>
              </a:defRPr>
            </a:lvl5pPr>
          </a:lstStyle>
          <a:p>
            <a:pPr lvl="0"/>
            <a:r>
              <a:rPr lang="en-US"/>
              <a:t>Arial Regular 20 is the default type for paragraphs (in black).</a:t>
            </a:r>
          </a:p>
        </p:txBody>
      </p:sp>
      <p:sp>
        <p:nvSpPr>
          <p:cNvPr id="12" name="Slide Number Placeholder 5"/>
          <p:cNvSpPr>
            <a:spLocks noGrp="1"/>
          </p:cNvSpPr>
          <p:nvPr>
            <p:ph type="sldNum" sz="quarter" idx="12"/>
          </p:nvPr>
        </p:nvSpPr>
        <p:spPr>
          <a:xfrm>
            <a:off x="9041130" y="6311901"/>
            <a:ext cx="2880360" cy="365125"/>
          </a:xfrm>
          <a:prstGeom prst="rect">
            <a:avLst/>
          </a:prstGeom>
        </p:spPr>
        <p:txBody>
          <a:bodyPr/>
          <a:lstStyle>
            <a:lvl1pPr algn="r">
              <a:defRPr sz="945"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9" name="Text Placeholder 10"/>
          <p:cNvSpPr>
            <a:spLocks noGrp="1"/>
          </p:cNvSpPr>
          <p:nvPr>
            <p:ph type="body" sz="quarter" idx="18" hasCustomPrompt="1"/>
          </p:nvPr>
        </p:nvSpPr>
        <p:spPr>
          <a:xfrm>
            <a:off x="4550569" y="6346825"/>
            <a:ext cx="4187190" cy="330200"/>
          </a:xfrm>
          <a:prstGeom prst="rect">
            <a:avLst/>
          </a:prstGeom>
        </p:spPr>
        <p:txBody>
          <a:bodyPr/>
          <a:lstStyle>
            <a:lvl1pPr marL="0" indent="0" algn="ctr">
              <a:buFontTx/>
              <a:buNone/>
              <a:defRPr sz="1260" b="0" i="1" baseline="0">
                <a:solidFill>
                  <a:srgbClr val="00B0F0"/>
                </a:solidFill>
              </a:defRPr>
            </a:lvl1pPr>
            <a:lvl2pPr>
              <a:defRPr sz="1260" b="1" i="1"/>
            </a:lvl2pPr>
            <a:lvl3pPr>
              <a:defRPr sz="1260" b="1" i="1"/>
            </a:lvl3pPr>
            <a:lvl4pPr>
              <a:defRPr sz="1260" b="1" i="1"/>
            </a:lvl4pPr>
            <a:lvl5pPr>
              <a:defRPr sz="1260" b="1" i="1"/>
            </a:lvl5pPr>
          </a:lstStyle>
          <a:p>
            <a:pPr lvl="0"/>
            <a:r>
              <a:rPr lang="en-US"/>
              <a:t>Author’s Full Name</a:t>
            </a:r>
          </a:p>
        </p:txBody>
      </p:sp>
    </p:spTree>
    <p:extLst>
      <p:ext uri="{BB962C8B-B14F-4D97-AF65-F5344CB8AC3E}">
        <p14:creationId xmlns:p14="http://schemas.microsoft.com/office/powerpoint/2010/main" val="1387393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1202" y="2700870"/>
            <a:ext cx="9026501" cy="1826581"/>
          </a:xfrm>
        </p:spPr>
        <p:txBody>
          <a:bodyPr anchor="b"/>
          <a:lstStyle>
            <a:lvl1pPr algn="l">
              <a:defRPr sz="4200" b="0" cap="none"/>
            </a:lvl1pPr>
          </a:lstStyle>
          <a:p>
            <a:r>
              <a:rPr lang="en-US"/>
              <a:t>Click to edit Master title style</a:t>
            </a:r>
          </a:p>
        </p:txBody>
      </p:sp>
      <p:sp>
        <p:nvSpPr>
          <p:cNvPr id="3" name="Text Placeholder 2"/>
          <p:cNvSpPr>
            <a:spLocks noGrp="1"/>
          </p:cNvSpPr>
          <p:nvPr>
            <p:ph type="body" idx="1"/>
          </p:nvPr>
        </p:nvSpPr>
        <p:spPr>
          <a:xfrm>
            <a:off x="711202" y="4527448"/>
            <a:ext cx="9026501" cy="860400"/>
          </a:xfrm>
        </p:spPr>
        <p:txBody>
          <a:bodyPr anchor="t"/>
          <a:lstStyle>
            <a:lvl1pPr marL="0" indent="0" algn="l">
              <a:buNone/>
              <a:defRPr sz="2100">
                <a:solidFill>
                  <a:schemeClr val="tx1">
                    <a:lumMod val="50000"/>
                    <a:lumOff val="50000"/>
                  </a:schemeClr>
                </a:solidFill>
              </a:defRPr>
            </a:lvl1pPr>
            <a:lvl2pPr marL="480060" indent="0">
              <a:buNone/>
              <a:defRPr sz="1890">
                <a:solidFill>
                  <a:schemeClr val="tx1">
                    <a:tint val="75000"/>
                  </a:schemeClr>
                </a:solidFill>
              </a:defRPr>
            </a:lvl2pPr>
            <a:lvl3pPr marL="960120" indent="0">
              <a:buNone/>
              <a:defRPr sz="1680">
                <a:solidFill>
                  <a:schemeClr val="tx1">
                    <a:tint val="75000"/>
                  </a:schemeClr>
                </a:solidFill>
              </a:defRPr>
            </a:lvl3pPr>
            <a:lvl4pPr marL="1440180" indent="0">
              <a:buNone/>
              <a:defRPr sz="1470">
                <a:solidFill>
                  <a:schemeClr val="tx1">
                    <a:tint val="75000"/>
                  </a:schemeClr>
                </a:solidFill>
              </a:defRPr>
            </a:lvl4pPr>
            <a:lvl5pPr marL="1920240" indent="0">
              <a:buNone/>
              <a:defRPr sz="1470">
                <a:solidFill>
                  <a:schemeClr val="tx1">
                    <a:tint val="75000"/>
                  </a:schemeClr>
                </a:solidFill>
              </a:defRPr>
            </a:lvl5pPr>
            <a:lvl6pPr marL="2400300" indent="0">
              <a:buNone/>
              <a:defRPr sz="1470">
                <a:solidFill>
                  <a:schemeClr val="tx1">
                    <a:tint val="75000"/>
                  </a:schemeClr>
                </a:solidFill>
              </a:defRPr>
            </a:lvl6pPr>
            <a:lvl7pPr marL="2880360" indent="0">
              <a:buNone/>
              <a:defRPr sz="1470">
                <a:solidFill>
                  <a:schemeClr val="tx1">
                    <a:tint val="75000"/>
                  </a:schemeClr>
                </a:solidFill>
              </a:defRPr>
            </a:lvl7pPr>
            <a:lvl8pPr marL="3360420" indent="0">
              <a:buNone/>
              <a:defRPr sz="1470">
                <a:solidFill>
                  <a:schemeClr val="tx1">
                    <a:tint val="75000"/>
                  </a:schemeClr>
                </a:solidFill>
              </a:defRPr>
            </a:lvl8pPr>
            <a:lvl9pPr marL="3840480" indent="0">
              <a:buNone/>
              <a:defRPr sz="147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DC57488-3539-8349-95E7-E0E3D7B2EDB0}" type="datetime2">
              <a:rPr lang="en-US" smtClean="0"/>
              <a:pPr/>
              <a:t>Friday, February 7, 2025</a:t>
            </a:fld>
            <a:endParaRPr lang="en-US"/>
          </a:p>
        </p:txBody>
      </p:sp>
      <p:sp>
        <p:nvSpPr>
          <p:cNvPr id="5" name="Footer Placeholder 4"/>
          <p:cNvSpPr>
            <a:spLocks noGrp="1"/>
          </p:cNvSpPr>
          <p:nvPr>
            <p:ph type="ftr" sz="quarter" idx="11"/>
          </p:nvPr>
        </p:nvSpPr>
        <p:spPr/>
        <p:txBody>
          <a:bodyPr/>
          <a:lstStyle/>
          <a:p>
            <a:r>
              <a:rPr lang="en-US"/>
              <a:t>Talk Title Here</a:t>
            </a:r>
          </a:p>
        </p:txBody>
      </p:sp>
    </p:spTree>
    <p:extLst>
      <p:ext uri="{BB962C8B-B14F-4D97-AF65-F5344CB8AC3E}">
        <p14:creationId xmlns:p14="http://schemas.microsoft.com/office/powerpoint/2010/main" val="1284537079"/>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7048" y="-16387"/>
            <a:ext cx="6255782" cy="6899872"/>
          </a:xfrm>
          <a:prstGeom prst="rect">
            <a:avLst/>
          </a:prstGeom>
          <a:solidFill>
            <a:schemeClr val="bg1"/>
          </a:solidFill>
          <a:ln w="15875" cap="flat" cmpd="sng" algn="ctr">
            <a:noFill/>
            <a:prstDash val="solid"/>
          </a:ln>
          <a:effectLst/>
        </p:spPr>
        <p:txBody>
          <a:bodyPr/>
          <a:lstStyle/>
          <a:p>
            <a:pPr marL="0" marR="0" lvl="0" indent="0" defTabSz="960120" eaLnBrk="1" fontAlgn="auto" latinLnBrk="0" hangingPunct="1">
              <a:lnSpc>
                <a:spcPct val="100000"/>
              </a:lnSpc>
              <a:spcBef>
                <a:spcPts val="0"/>
              </a:spcBef>
              <a:spcAft>
                <a:spcPts val="0"/>
              </a:spcAft>
              <a:buClrTx/>
              <a:buSzTx/>
              <a:buFontTx/>
              <a:buNone/>
              <a:tabLst/>
              <a:defRPr/>
            </a:pPr>
            <a:endParaRPr kumimoji="0" lang="en-US" sz="189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973263" y="5126182"/>
            <a:ext cx="828338" cy="1731818"/>
          </a:xfrm>
          <a:prstGeom prst="rect">
            <a:avLst/>
          </a:prstGeom>
          <a:solidFill>
            <a:schemeClr val="bg1"/>
          </a:solidFill>
          <a:ln w="15875" cap="flat" cmpd="sng" algn="ctr">
            <a:noFill/>
            <a:prstDash val="solid"/>
          </a:ln>
          <a:effectLst/>
        </p:spPr>
        <p:txBody>
          <a:bodyPr/>
          <a:lstStyle/>
          <a:p>
            <a:pPr marL="0" marR="0" lvl="0" indent="0" defTabSz="960120" eaLnBrk="1" fontAlgn="auto" latinLnBrk="0" hangingPunct="1">
              <a:lnSpc>
                <a:spcPct val="100000"/>
              </a:lnSpc>
              <a:spcBef>
                <a:spcPts val="0"/>
              </a:spcBef>
              <a:spcAft>
                <a:spcPts val="0"/>
              </a:spcAft>
              <a:buClrTx/>
              <a:buSzTx/>
              <a:buFontTx/>
              <a:buNone/>
              <a:tabLst/>
              <a:defRPr/>
            </a:pPr>
            <a:endParaRPr kumimoji="0" lang="en-US" sz="189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94832" y="6496974"/>
            <a:ext cx="1370331" cy="144991"/>
          </a:xfrm>
          <a:prstGeom prst="rect">
            <a:avLst/>
          </a:prstGeom>
        </p:spPr>
        <p:txBody>
          <a:bodyPr vert="horz" lIns="96012" tIns="19202" rIns="96012" bIns="48006"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45" smtClean="0">
                <a:solidFill>
                  <a:schemeClr val="bg2">
                    <a:lumMod val="10000"/>
                  </a:schemeClr>
                </a:solidFill>
                <a:latin typeface="Arial" panose="020B0604020202020204"/>
              </a:rPr>
              <a:pPr/>
              <a:t>2025-02-07</a:t>
            </a:fld>
            <a:endParaRPr lang="en-US" sz="840" dirty="0">
              <a:solidFill>
                <a:schemeClr val="bg2">
                  <a:lumMod val="10000"/>
                </a:schemeClr>
              </a:solidFill>
              <a:latin typeface="Arial" panose="020B0604020202020204"/>
            </a:endParaRPr>
          </a:p>
        </p:txBody>
      </p:sp>
      <p:sp>
        <p:nvSpPr>
          <p:cNvPr id="17" name="Slide Number Placeholder 5"/>
          <p:cNvSpPr txBox="1">
            <a:spLocks/>
          </p:cNvSpPr>
          <p:nvPr userDrawn="1"/>
        </p:nvSpPr>
        <p:spPr>
          <a:xfrm>
            <a:off x="1200008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050" dirty="0">
              <a:solidFill>
                <a:schemeClr val="bg2">
                  <a:lumMod val="10000"/>
                </a:schemeClr>
              </a:solidFill>
              <a:latin typeface="Arial" panose="020B0604020202020204"/>
            </a:endParaRPr>
          </a:p>
        </p:txBody>
      </p:sp>
      <p:sp>
        <p:nvSpPr>
          <p:cNvPr id="18" name="TextBox 17"/>
          <p:cNvSpPr txBox="1"/>
          <p:nvPr userDrawn="1"/>
        </p:nvSpPr>
        <p:spPr>
          <a:xfrm rot="16200000">
            <a:off x="10691689" y="4770228"/>
            <a:ext cx="3514724" cy="506549"/>
          </a:xfrm>
          <a:prstGeom prst="rect">
            <a:avLst/>
          </a:prstGeom>
          <a:noFill/>
        </p:spPr>
        <p:txBody>
          <a:bodyPr wrap="square" rtlCol="0">
            <a:spAutoFit/>
          </a:bodyPr>
          <a:lstStyle/>
          <a:p>
            <a:pPr>
              <a:lnSpc>
                <a:spcPts val="1638"/>
              </a:lnSpc>
            </a:pPr>
            <a:r>
              <a:rPr lang="en-US" sz="1890" b="1" dirty="0">
                <a:solidFill>
                  <a:srgbClr val="00B0F0"/>
                </a:solidFill>
                <a:latin typeface="Arial" charset="0"/>
                <a:ea typeface="Arial" charset="0"/>
                <a:cs typeface="Arial" charset="0"/>
              </a:rPr>
              <a:t>Discovery,</a:t>
            </a:r>
          </a:p>
          <a:p>
            <a:pPr>
              <a:lnSpc>
                <a:spcPts val="1638"/>
              </a:lnSpc>
            </a:pPr>
            <a:r>
              <a:rPr lang="en-US" sz="1890" b="1" dirty="0">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4965" y="204095"/>
            <a:ext cx="2044546" cy="350306"/>
          </a:xfrm>
          <a:prstGeom prst="rect">
            <a:avLst/>
          </a:prstGeom>
        </p:spPr>
      </p:pic>
      <p:sp>
        <p:nvSpPr>
          <p:cNvPr id="10" name="Title 1"/>
          <p:cNvSpPr>
            <a:spLocks noGrp="1"/>
          </p:cNvSpPr>
          <p:nvPr>
            <p:ph type="ctrTitle" hasCustomPrompt="1"/>
          </p:nvPr>
        </p:nvSpPr>
        <p:spPr>
          <a:xfrm>
            <a:off x="695862" y="2032780"/>
            <a:ext cx="4134744" cy="2082023"/>
          </a:xfrm>
          <a:prstGeom prst="rect">
            <a:avLst/>
          </a:prstGeom>
        </p:spPr>
        <p:txBody>
          <a:bodyPr anchor="t">
            <a:normAutofit/>
          </a:bodyPr>
          <a:lstStyle>
            <a:lvl1pPr algn="l">
              <a:defRPr sz="4200" b="1" i="0">
                <a:solidFill>
                  <a:srgbClr val="00B0F0"/>
                </a:solidFill>
                <a:latin typeface="Arial" charset="0"/>
                <a:ea typeface="Arial" charset="0"/>
                <a:cs typeface="Arial" charset="0"/>
              </a:defRPr>
            </a:lvl1pPr>
          </a:lstStyle>
          <a:p>
            <a:r>
              <a:rPr lang="en-US" dirty="0"/>
              <a:t>Click to edit master title style</a:t>
            </a:r>
          </a:p>
        </p:txBody>
      </p:sp>
      <p:sp>
        <p:nvSpPr>
          <p:cNvPr id="14" name="Subtitle 2"/>
          <p:cNvSpPr>
            <a:spLocks noGrp="1"/>
          </p:cNvSpPr>
          <p:nvPr>
            <p:ph type="subTitle" idx="1"/>
          </p:nvPr>
        </p:nvSpPr>
        <p:spPr>
          <a:xfrm>
            <a:off x="694833" y="4114800"/>
            <a:ext cx="4135775" cy="900340"/>
          </a:xfrm>
          <a:prstGeom prst="rect">
            <a:avLst/>
          </a:prstGeom>
        </p:spPr>
        <p:txBody>
          <a:bodyPr tIns="0" anchor="b">
            <a:normAutofit/>
          </a:bodyPr>
          <a:lstStyle>
            <a:lvl1pPr marL="0" indent="0" algn="l">
              <a:buNone/>
              <a:defRPr sz="1890" b="0">
                <a:solidFill>
                  <a:schemeClr val="tx1"/>
                </a:solidFill>
              </a:defRPr>
            </a:lvl1pPr>
            <a:lvl2pPr marL="480060" indent="0" algn="ctr">
              <a:buNone/>
              <a:defRPr sz="189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dirty="0"/>
              <a:t>Click to edit Master subtitle style</a:t>
            </a:r>
          </a:p>
        </p:txBody>
      </p:sp>
      <p:sp>
        <p:nvSpPr>
          <p:cNvPr id="2" name="Slide Number Placeholder 5">
            <a:extLst>
              <a:ext uri="{FF2B5EF4-FFF2-40B4-BE49-F238E27FC236}">
                <a16:creationId xmlns:a16="http://schemas.microsoft.com/office/drawing/2014/main" id="{740CC153-5818-5996-CA03-5DBDABC4452D}"/>
              </a:ext>
            </a:extLst>
          </p:cNvPr>
          <p:cNvSpPr>
            <a:spLocks noGrp="1"/>
          </p:cNvSpPr>
          <p:nvPr>
            <p:ph type="sldNum" sz="quarter" idx="4"/>
          </p:nvPr>
        </p:nvSpPr>
        <p:spPr>
          <a:xfrm>
            <a:off x="11514969" y="6276840"/>
            <a:ext cx="384211" cy="365125"/>
          </a:xfrm>
          <a:prstGeom prst="rect">
            <a:avLst/>
          </a:prstGeom>
        </p:spPr>
        <p:txBody>
          <a:bodyPr vert="horz" lIns="91440" tIns="45720" rIns="91440" bIns="45720" rtlCol="0" anchor="ctr"/>
          <a:lstStyle>
            <a:lvl1pPr algn="r">
              <a:defRPr sz="945">
                <a:solidFill>
                  <a:srgbClr val="FFFFFF"/>
                </a:solidFill>
              </a:defRPr>
            </a:lvl1pPr>
          </a:lstStyle>
          <a:p>
            <a:fld id="{E720F7D1-9E1D-44BA-8EAC-1305E31B2AA1}" type="slidenum">
              <a:rPr lang="en-US" smtClean="0"/>
              <a:pPr/>
              <a:t>‹#›</a:t>
            </a:fld>
            <a:endParaRPr lang="en-US" dirty="0"/>
          </a:p>
        </p:txBody>
      </p:sp>
    </p:spTree>
    <p:extLst>
      <p:ext uri="{BB962C8B-B14F-4D97-AF65-F5344CB8AC3E}">
        <p14:creationId xmlns:p14="http://schemas.microsoft.com/office/powerpoint/2010/main" val="1820531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losure Slide 5">
    <p:spTree>
      <p:nvGrpSpPr>
        <p:cNvPr id="1" name=""/>
        <p:cNvGrpSpPr/>
        <p:nvPr/>
      </p:nvGrpSpPr>
      <p:grpSpPr>
        <a:xfrm>
          <a:off x="0" y="0"/>
          <a:ext cx="0" cy="0"/>
          <a:chOff x="0" y="0"/>
          <a:chExt cx="0" cy="0"/>
        </a:xfrm>
      </p:grpSpPr>
      <p:sp>
        <p:nvSpPr>
          <p:cNvPr id="4" name="Rectangle 3"/>
          <p:cNvSpPr/>
          <p:nvPr userDrawn="1"/>
        </p:nvSpPr>
        <p:spPr>
          <a:xfrm>
            <a:off x="11973263" y="5126182"/>
            <a:ext cx="828338" cy="1731818"/>
          </a:xfrm>
          <a:prstGeom prst="rect">
            <a:avLst/>
          </a:prstGeom>
          <a:solidFill>
            <a:schemeClr val="bg1"/>
          </a:solidFill>
          <a:ln w="15875" cap="flat" cmpd="sng" algn="ctr">
            <a:noFill/>
            <a:prstDash val="solid"/>
          </a:ln>
          <a:effectLst/>
        </p:spPr>
        <p:txBody>
          <a:bodyPr/>
          <a:lstStyle/>
          <a:p>
            <a:pPr marL="0" marR="0" lvl="0" indent="0" defTabSz="960120" eaLnBrk="1" fontAlgn="auto" latinLnBrk="0" hangingPunct="1">
              <a:lnSpc>
                <a:spcPct val="100000"/>
              </a:lnSpc>
              <a:spcBef>
                <a:spcPts val="0"/>
              </a:spcBef>
              <a:spcAft>
                <a:spcPts val="0"/>
              </a:spcAft>
              <a:buClrTx/>
              <a:buSzTx/>
              <a:buFontTx/>
              <a:buNone/>
              <a:tabLst/>
              <a:defRPr/>
            </a:pPr>
            <a:endParaRPr kumimoji="0" lang="en-US" sz="189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96243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050" dirty="0">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313" y="204095"/>
            <a:ext cx="2044546" cy="350306"/>
          </a:xfrm>
          <a:prstGeom prst="rect">
            <a:avLst/>
          </a:prstGeom>
        </p:spPr>
      </p:pic>
      <p:sp>
        <p:nvSpPr>
          <p:cNvPr id="7" name="TextBox 6"/>
          <p:cNvSpPr txBox="1"/>
          <p:nvPr userDrawn="1"/>
        </p:nvSpPr>
        <p:spPr>
          <a:xfrm rot="16200000">
            <a:off x="10691689" y="4770228"/>
            <a:ext cx="3514724" cy="506549"/>
          </a:xfrm>
          <a:prstGeom prst="rect">
            <a:avLst/>
          </a:prstGeom>
          <a:noFill/>
        </p:spPr>
        <p:txBody>
          <a:bodyPr wrap="square" rtlCol="0">
            <a:spAutoFit/>
          </a:bodyPr>
          <a:lstStyle/>
          <a:p>
            <a:pPr>
              <a:lnSpc>
                <a:spcPts val="1638"/>
              </a:lnSpc>
            </a:pPr>
            <a:r>
              <a:rPr lang="en-US" sz="1890" b="1" dirty="0">
                <a:solidFill>
                  <a:srgbClr val="00B0F0"/>
                </a:solidFill>
                <a:latin typeface="Arial" charset="0"/>
                <a:ea typeface="Arial" charset="0"/>
                <a:cs typeface="Arial" charset="0"/>
              </a:rPr>
              <a:t>Discovery,</a:t>
            </a:r>
          </a:p>
          <a:p>
            <a:pPr>
              <a:lnSpc>
                <a:spcPts val="1638"/>
              </a:lnSpc>
            </a:pPr>
            <a:r>
              <a:rPr lang="en-US" sz="1890" b="1" dirty="0">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94833" y="2032779"/>
            <a:ext cx="4135775" cy="1581961"/>
          </a:xfrm>
          <a:prstGeom prst="rect">
            <a:avLst/>
          </a:prstGeom>
        </p:spPr>
        <p:txBody>
          <a:bodyPr anchor="t">
            <a:normAutofit/>
          </a:bodyPr>
          <a:lstStyle>
            <a:lvl1pPr algn="l">
              <a:defRPr sz="336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9" name="Text Placeholder 12"/>
          <p:cNvSpPr>
            <a:spLocks noGrp="1"/>
          </p:cNvSpPr>
          <p:nvPr>
            <p:ph type="body" sz="quarter" idx="10" hasCustomPrompt="1"/>
          </p:nvPr>
        </p:nvSpPr>
        <p:spPr>
          <a:xfrm>
            <a:off x="695089" y="4493174"/>
            <a:ext cx="4135516" cy="781188"/>
          </a:xfrm>
          <a:prstGeom prst="rect">
            <a:avLst/>
          </a:prstGeom>
        </p:spPr>
        <p:txBody>
          <a:bodyPr/>
          <a:lstStyle>
            <a:lvl1pPr marL="0" indent="0">
              <a:buFontTx/>
              <a:buNone/>
              <a:defRPr sz="1890"/>
            </a:lvl1pPr>
            <a:lvl3pPr marL="960120" indent="0">
              <a:buFontTx/>
              <a:buNone/>
              <a:defRPr/>
            </a:lvl3pPr>
          </a:lstStyle>
          <a:p>
            <a:pPr lvl="0"/>
            <a:r>
              <a:rPr lang="en-US" dirty="0"/>
              <a:t>Social Handles</a:t>
            </a:r>
          </a:p>
        </p:txBody>
      </p:sp>
      <p:sp>
        <p:nvSpPr>
          <p:cNvPr id="10" name="Text Placeholder 12"/>
          <p:cNvSpPr>
            <a:spLocks noGrp="1"/>
          </p:cNvSpPr>
          <p:nvPr>
            <p:ph type="body" sz="quarter" idx="11"/>
          </p:nvPr>
        </p:nvSpPr>
        <p:spPr>
          <a:xfrm>
            <a:off x="694832" y="4118554"/>
            <a:ext cx="4135516" cy="374620"/>
          </a:xfrm>
          <a:prstGeom prst="rect">
            <a:avLst/>
          </a:prstGeom>
        </p:spPr>
        <p:txBody>
          <a:bodyPr/>
          <a:lstStyle>
            <a:lvl1pPr marL="0" indent="0">
              <a:buFontTx/>
              <a:buNone/>
              <a:defRPr sz="2100" b="1">
                <a:solidFill>
                  <a:srgbClr val="00B0F0"/>
                </a:solidFill>
              </a:defRPr>
            </a:lvl1pPr>
            <a:lvl3pPr marL="960120" indent="0">
              <a:buFontTx/>
              <a:buNone/>
              <a:defRPr/>
            </a:lvl3pPr>
          </a:lstStyle>
          <a:p>
            <a:pPr lvl="0"/>
            <a:r>
              <a:rPr lang="en-US"/>
              <a:t>Edit Master text styles</a:t>
            </a:r>
          </a:p>
        </p:txBody>
      </p:sp>
      <p:sp>
        <p:nvSpPr>
          <p:cNvPr id="2" name="Slide Number Placeholder 5">
            <a:extLst>
              <a:ext uri="{FF2B5EF4-FFF2-40B4-BE49-F238E27FC236}">
                <a16:creationId xmlns:a16="http://schemas.microsoft.com/office/drawing/2014/main" id="{38B823C5-EF88-75EF-2ABA-DA69A7C7C619}"/>
              </a:ext>
            </a:extLst>
          </p:cNvPr>
          <p:cNvSpPr>
            <a:spLocks noGrp="1"/>
          </p:cNvSpPr>
          <p:nvPr>
            <p:ph type="sldNum" sz="quarter" idx="4"/>
          </p:nvPr>
        </p:nvSpPr>
        <p:spPr>
          <a:xfrm>
            <a:off x="11501096" y="6415742"/>
            <a:ext cx="384211" cy="365125"/>
          </a:xfrm>
          <a:prstGeom prst="rect">
            <a:avLst/>
          </a:prstGeom>
        </p:spPr>
        <p:txBody>
          <a:bodyPr vert="horz" lIns="91440" tIns="45720" rIns="91440" bIns="45720" rtlCol="0" anchor="ctr"/>
          <a:lstStyle>
            <a:lvl1pPr algn="r">
              <a:defRPr sz="945">
                <a:solidFill>
                  <a:srgbClr val="FFFFFF"/>
                </a:solidFill>
              </a:defRPr>
            </a:lvl1pPr>
          </a:lstStyle>
          <a:p>
            <a:fld id="{E720F7D1-9E1D-44BA-8EAC-1305E31B2AA1}" type="slidenum">
              <a:rPr lang="en-US" smtClean="0"/>
              <a:pPr/>
              <a:t>‹#›</a:t>
            </a:fld>
            <a:endParaRPr lang="en-US" dirty="0"/>
          </a:p>
        </p:txBody>
      </p:sp>
    </p:spTree>
    <p:extLst>
      <p:ext uri="{BB962C8B-B14F-4D97-AF65-F5344CB8AC3E}">
        <p14:creationId xmlns:p14="http://schemas.microsoft.com/office/powerpoint/2010/main" val="41509533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200008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50" smtClean="0">
                <a:solidFill>
                  <a:schemeClr val="bg2">
                    <a:lumMod val="10000"/>
                  </a:schemeClr>
                </a:solidFill>
                <a:latin typeface="Arial" panose="020B0604020202020204"/>
              </a:rPr>
              <a:pPr/>
              <a:t>‹#›</a:t>
            </a:fld>
            <a:endParaRPr lang="en-US" sz="1050" dirty="0">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812080" y="2032780"/>
            <a:ext cx="5113231" cy="4345329"/>
          </a:xfrm>
          <a:prstGeom prst="rect">
            <a:avLst/>
          </a:prstGeom>
        </p:spPr>
        <p:txBody>
          <a:bodyPr>
            <a:noAutofit/>
          </a:bodyPr>
          <a:lstStyle>
            <a:lvl1pPr marL="240030" indent="-240030">
              <a:lnSpc>
                <a:spcPct val="100000"/>
              </a:lnSpc>
              <a:buClr>
                <a:srgbClr val="00A9FF"/>
              </a:buClr>
              <a:buFont typeface="Wingdings" charset="2"/>
              <a:buChar char="§"/>
              <a:defRPr sz="3360" b="0">
                <a:solidFill>
                  <a:schemeClr val="tx1"/>
                </a:solidFill>
              </a:defRPr>
            </a:lvl1pPr>
            <a:lvl2pPr marL="720090" indent="-240030">
              <a:lnSpc>
                <a:spcPct val="100000"/>
              </a:lnSpc>
              <a:buClr>
                <a:srgbClr val="00A9FF"/>
              </a:buClr>
              <a:buFont typeface="Wingdings" charset="2"/>
              <a:buChar char="§"/>
              <a:defRPr sz="3360" b="0">
                <a:solidFill>
                  <a:schemeClr val="tx1"/>
                </a:solidFill>
              </a:defRPr>
            </a:lvl2pPr>
            <a:lvl3pPr marL="1200150" indent="-240030">
              <a:lnSpc>
                <a:spcPct val="100000"/>
              </a:lnSpc>
              <a:buClr>
                <a:srgbClr val="00A9FF"/>
              </a:buClr>
              <a:buFont typeface="Wingdings" charset="2"/>
              <a:buChar char="§"/>
              <a:defRPr sz="3360" b="0">
                <a:solidFill>
                  <a:schemeClr val="tx1"/>
                </a:solidFill>
              </a:defRPr>
            </a:lvl3pPr>
            <a:lvl4pPr>
              <a:defRPr sz="3360"/>
            </a:lvl4pPr>
            <a:lvl5pPr>
              <a:defRPr sz="3360"/>
            </a:lvl5pPr>
          </a:lstStyle>
          <a:p>
            <a:pPr lvl="0"/>
            <a:r>
              <a:rPr lang="en-US"/>
              <a:t>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6266477" y="2032780"/>
            <a:ext cx="5113231" cy="4345329"/>
          </a:xfrm>
          <a:prstGeom prst="rect">
            <a:avLst/>
          </a:prstGeom>
        </p:spPr>
        <p:txBody>
          <a:bodyPr>
            <a:noAutofit/>
          </a:bodyPr>
          <a:lstStyle>
            <a:lvl1pPr marL="240030" indent="-240030">
              <a:lnSpc>
                <a:spcPct val="100000"/>
              </a:lnSpc>
              <a:buClr>
                <a:srgbClr val="00A9FF"/>
              </a:buClr>
              <a:buFont typeface="Wingdings" charset="2"/>
              <a:buChar char="§"/>
              <a:defRPr sz="3360" b="0">
                <a:solidFill>
                  <a:schemeClr val="tx1"/>
                </a:solidFill>
              </a:defRPr>
            </a:lvl1pPr>
            <a:lvl2pPr marL="720090" indent="-240030">
              <a:lnSpc>
                <a:spcPct val="100000"/>
              </a:lnSpc>
              <a:buClr>
                <a:srgbClr val="00A9FF"/>
              </a:buClr>
              <a:buFont typeface="Wingdings" charset="2"/>
              <a:buChar char="§"/>
              <a:defRPr sz="3360" b="0">
                <a:solidFill>
                  <a:schemeClr val="tx1"/>
                </a:solidFill>
              </a:defRPr>
            </a:lvl2pPr>
            <a:lvl3pPr marL="1200150" indent="-240030">
              <a:lnSpc>
                <a:spcPct val="100000"/>
              </a:lnSpc>
              <a:buClr>
                <a:srgbClr val="00A9FF"/>
              </a:buClr>
              <a:buFont typeface="Wingdings" charset="2"/>
              <a:buChar char="§"/>
              <a:defRPr sz="3360" b="0">
                <a:solidFill>
                  <a:schemeClr val="tx1"/>
                </a:solidFill>
              </a:defRPr>
            </a:lvl3pPr>
            <a:lvl4pPr>
              <a:defRPr sz="3360"/>
            </a:lvl4pPr>
            <a:lvl5pPr>
              <a:defRPr sz="336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61739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200008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50" smtClean="0">
                <a:solidFill>
                  <a:schemeClr val="bg2">
                    <a:lumMod val="10000"/>
                  </a:schemeClr>
                </a:solidFill>
                <a:latin typeface="Arial" panose="020B0604020202020204"/>
              </a:rPr>
              <a:pPr/>
              <a:t>‹#›</a:t>
            </a:fld>
            <a:endParaRPr lang="en-US" sz="1050" dirty="0">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812084" y="2032780"/>
            <a:ext cx="5113230" cy="769809"/>
          </a:xfrm>
          <a:prstGeom prst="rect">
            <a:avLst/>
          </a:prstGeom>
        </p:spPr>
        <p:txBody>
          <a:bodyPr anchor="b">
            <a:noAutofit/>
          </a:bodyPr>
          <a:lstStyle>
            <a:lvl1pPr marL="0" indent="0" algn="l">
              <a:lnSpc>
                <a:spcPct val="100000"/>
              </a:lnSpc>
              <a:buNone/>
              <a:defRPr sz="2310" b="0" cap="none" baseline="0">
                <a:solidFill>
                  <a:srgbClr val="00B0F0"/>
                </a:solidFill>
              </a:defRPr>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dirty="0"/>
              <a:t>Edit Master text styles</a:t>
            </a:r>
          </a:p>
        </p:txBody>
      </p:sp>
      <p:sp>
        <p:nvSpPr>
          <p:cNvPr id="8" name="Content Placeholder 3"/>
          <p:cNvSpPr>
            <a:spLocks noGrp="1"/>
          </p:cNvSpPr>
          <p:nvPr>
            <p:ph sz="half" idx="2"/>
          </p:nvPr>
        </p:nvSpPr>
        <p:spPr>
          <a:xfrm>
            <a:off x="812080" y="3337854"/>
            <a:ext cx="5113231" cy="3040252"/>
          </a:xfrm>
          <a:prstGeom prst="rect">
            <a:avLst/>
          </a:prstGeom>
        </p:spPr>
        <p:txBody>
          <a:bodyPr>
            <a:noAutofit/>
          </a:bodyPr>
          <a:lstStyle>
            <a:lvl1pPr marL="240030" indent="-240030">
              <a:lnSpc>
                <a:spcPct val="100000"/>
              </a:lnSpc>
              <a:buClr>
                <a:srgbClr val="00B0F0"/>
              </a:buClr>
              <a:buFont typeface="Wingdings" charset="2"/>
              <a:buChar char="§"/>
              <a:defRPr sz="3360" b="0">
                <a:solidFill>
                  <a:schemeClr val="tx1"/>
                </a:solidFill>
              </a:defRPr>
            </a:lvl1pPr>
            <a:lvl2pPr marL="720090" indent="-240030">
              <a:lnSpc>
                <a:spcPct val="100000"/>
              </a:lnSpc>
              <a:buClr>
                <a:srgbClr val="00B0F0"/>
              </a:buClr>
              <a:buFont typeface="Wingdings" charset="2"/>
              <a:buChar char="§"/>
              <a:defRPr sz="3360" b="0">
                <a:solidFill>
                  <a:schemeClr val="tx1"/>
                </a:solidFill>
              </a:defRPr>
            </a:lvl2pPr>
            <a:lvl3pPr marL="1200150" indent="-240030">
              <a:lnSpc>
                <a:spcPct val="100000"/>
              </a:lnSpc>
              <a:buClr>
                <a:srgbClr val="00B0F0"/>
              </a:buClr>
              <a:buFont typeface="Wingdings" charset="2"/>
              <a:buChar char="§"/>
              <a:defRPr sz="3360" b="0">
                <a:solidFill>
                  <a:schemeClr val="tx1"/>
                </a:solidFill>
              </a:defRPr>
            </a:lvl3pPr>
            <a:lvl4pPr>
              <a:defRPr sz="3360"/>
            </a:lvl4pPr>
            <a:lvl5pPr>
              <a:defRPr sz="3360"/>
            </a:lvl5pPr>
          </a:lstStyle>
          <a:p>
            <a:pPr lvl="0"/>
            <a:r>
              <a:rPr lang="en-US" dirty="0"/>
              <a:t>Edit Master text styles</a:t>
            </a:r>
          </a:p>
          <a:p>
            <a:pPr lvl="1"/>
            <a:r>
              <a:rPr lang="en-US" dirty="0"/>
              <a:t>Second level</a:t>
            </a:r>
          </a:p>
          <a:p>
            <a:pPr lvl="2"/>
            <a:r>
              <a:rPr lang="en-US" dirty="0"/>
              <a:t>Third level</a:t>
            </a:r>
          </a:p>
        </p:txBody>
      </p:sp>
      <p:sp>
        <p:nvSpPr>
          <p:cNvPr id="9" name="Text Placeholder 2"/>
          <p:cNvSpPr>
            <a:spLocks noGrp="1"/>
          </p:cNvSpPr>
          <p:nvPr>
            <p:ph type="body" idx="12"/>
          </p:nvPr>
        </p:nvSpPr>
        <p:spPr>
          <a:xfrm>
            <a:off x="6266479" y="2032780"/>
            <a:ext cx="5113230" cy="769809"/>
          </a:xfrm>
          <a:prstGeom prst="rect">
            <a:avLst/>
          </a:prstGeom>
        </p:spPr>
        <p:txBody>
          <a:bodyPr anchor="b">
            <a:noAutofit/>
          </a:bodyPr>
          <a:lstStyle>
            <a:lvl1pPr marL="0" indent="0" algn="l">
              <a:lnSpc>
                <a:spcPct val="100000"/>
              </a:lnSpc>
              <a:buNone/>
              <a:defRPr sz="2310" b="0" cap="none" baseline="0">
                <a:solidFill>
                  <a:srgbClr val="00B0F0"/>
                </a:solidFill>
              </a:defRPr>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dirty="0"/>
              <a:t>Edit Master text styles</a:t>
            </a:r>
          </a:p>
        </p:txBody>
      </p:sp>
      <p:sp>
        <p:nvSpPr>
          <p:cNvPr id="10" name="Content Placeholder 3"/>
          <p:cNvSpPr>
            <a:spLocks noGrp="1"/>
          </p:cNvSpPr>
          <p:nvPr>
            <p:ph sz="half" idx="13"/>
          </p:nvPr>
        </p:nvSpPr>
        <p:spPr>
          <a:xfrm>
            <a:off x="6266477" y="3337857"/>
            <a:ext cx="5113231" cy="3040251"/>
          </a:xfrm>
          <a:prstGeom prst="rect">
            <a:avLst/>
          </a:prstGeom>
        </p:spPr>
        <p:txBody>
          <a:bodyPr>
            <a:noAutofit/>
          </a:bodyPr>
          <a:lstStyle>
            <a:lvl1pPr marL="240030" indent="-240030">
              <a:lnSpc>
                <a:spcPct val="100000"/>
              </a:lnSpc>
              <a:buClr>
                <a:srgbClr val="00B0F0"/>
              </a:buClr>
              <a:buFont typeface="Wingdings" charset="2"/>
              <a:buChar char="§"/>
              <a:defRPr sz="3360" b="0">
                <a:solidFill>
                  <a:schemeClr val="tx1"/>
                </a:solidFill>
              </a:defRPr>
            </a:lvl1pPr>
            <a:lvl2pPr marL="720090" indent="-240030">
              <a:lnSpc>
                <a:spcPct val="100000"/>
              </a:lnSpc>
              <a:buClr>
                <a:srgbClr val="00B0F0"/>
              </a:buClr>
              <a:buFont typeface="Wingdings" charset="2"/>
              <a:buChar char="§"/>
              <a:defRPr sz="3360" b="0">
                <a:solidFill>
                  <a:schemeClr val="tx1"/>
                </a:solidFill>
              </a:defRPr>
            </a:lvl2pPr>
            <a:lvl3pPr marL="1200150" indent="-240030">
              <a:lnSpc>
                <a:spcPct val="100000"/>
              </a:lnSpc>
              <a:buClr>
                <a:srgbClr val="00B0F0"/>
              </a:buClr>
              <a:buFont typeface="Wingdings" charset="2"/>
              <a:buChar char="§"/>
              <a:defRPr sz="3360" b="0">
                <a:solidFill>
                  <a:schemeClr val="tx1"/>
                </a:solidFill>
              </a:defRPr>
            </a:lvl3pPr>
            <a:lvl4pPr>
              <a:defRPr sz="3360"/>
            </a:lvl4pPr>
            <a:lvl5pPr>
              <a:defRPr sz="3360"/>
            </a:lvl5pPr>
          </a:lstStyle>
          <a:p>
            <a:pPr lvl="0"/>
            <a:r>
              <a:rPr lang="en-US" dirty="0"/>
              <a:t>Edit Master text styles</a:t>
            </a:r>
          </a:p>
          <a:p>
            <a:pPr lvl="1"/>
            <a:r>
              <a:rPr lang="en-US" dirty="0"/>
              <a:t>Second level</a:t>
            </a:r>
          </a:p>
          <a:p>
            <a:pPr lvl="2"/>
            <a:r>
              <a:rPr lang="en-US" dirty="0"/>
              <a:t>Third level</a:t>
            </a:r>
          </a:p>
        </p:txBody>
      </p:sp>
      <p:sp>
        <p:nvSpPr>
          <p:cNvPr id="11" name="Title 1"/>
          <p:cNvSpPr>
            <a:spLocks noGrp="1"/>
          </p:cNvSpPr>
          <p:nvPr>
            <p:ph type="title" hasCustomPrompt="1"/>
          </p:nvPr>
        </p:nvSpPr>
        <p:spPr>
          <a:xfrm>
            <a:off x="812082" y="979690"/>
            <a:ext cx="10567627" cy="637077"/>
          </a:xfrm>
          <a:prstGeom prst="rect">
            <a:avLst/>
          </a:prstGeom>
        </p:spPr>
        <p:txBody>
          <a:bodyPr>
            <a:normAutofit/>
          </a:bodyPr>
          <a:lstStyle>
            <a:lvl1pPr algn="l">
              <a:defRPr sz="189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7047933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200008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50" smtClean="0">
                <a:solidFill>
                  <a:schemeClr val="bg2">
                    <a:lumMod val="10000"/>
                  </a:schemeClr>
                </a:solidFill>
                <a:latin typeface="Arial" panose="020B0604020202020204"/>
              </a:rPr>
              <a:pPr/>
              <a:t>‹#›</a:t>
            </a:fld>
            <a:endParaRPr lang="en-US" sz="1050" dirty="0">
              <a:solidFill>
                <a:schemeClr val="bg2">
                  <a:lumMod val="10000"/>
                </a:schemeClr>
              </a:solidFill>
              <a:latin typeface="Arial" panose="020B0604020202020204"/>
            </a:endParaRPr>
          </a:p>
        </p:txBody>
      </p:sp>
      <p:sp>
        <p:nvSpPr>
          <p:cNvPr id="10" name="Title 1"/>
          <p:cNvSpPr>
            <a:spLocks noGrp="1"/>
          </p:cNvSpPr>
          <p:nvPr>
            <p:ph type="title"/>
          </p:nvPr>
        </p:nvSpPr>
        <p:spPr>
          <a:xfrm>
            <a:off x="694833" y="2032776"/>
            <a:ext cx="4135775" cy="1581962"/>
          </a:xfrm>
          <a:prstGeom prst="rect">
            <a:avLst/>
          </a:prstGeom>
        </p:spPr>
        <p:txBody>
          <a:bodyPr anchor="t">
            <a:normAutofit/>
          </a:bodyPr>
          <a:lstStyle>
            <a:lvl1pPr algn="l">
              <a:defRPr sz="3360" b="0">
                <a:solidFill>
                  <a:srgbClr val="00B0F0"/>
                </a:solidFill>
                <a:latin typeface="+mn-lt"/>
              </a:defRPr>
            </a:lvl1pPr>
          </a:lstStyle>
          <a:p>
            <a:r>
              <a:rPr lang="en-US" dirty="0"/>
              <a:t>Click to edit Master title style</a:t>
            </a:r>
          </a:p>
        </p:txBody>
      </p:sp>
      <p:sp>
        <p:nvSpPr>
          <p:cNvPr id="11" name="Subtitle 2"/>
          <p:cNvSpPr>
            <a:spLocks noGrp="1"/>
          </p:cNvSpPr>
          <p:nvPr>
            <p:ph type="subTitle" idx="11"/>
          </p:nvPr>
        </p:nvSpPr>
        <p:spPr>
          <a:xfrm>
            <a:off x="694833" y="3814534"/>
            <a:ext cx="4135775" cy="900340"/>
          </a:xfrm>
          <a:prstGeom prst="rect">
            <a:avLst/>
          </a:prstGeom>
        </p:spPr>
        <p:txBody>
          <a:bodyPr tIns="0" anchor="b">
            <a:normAutofit/>
          </a:bodyPr>
          <a:lstStyle>
            <a:lvl1pPr marL="0" indent="0" algn="l">
              <a:buNone/>
              <a:defRPr sz="1890" b="0">
                <a:solidFill>
                  <a:schemeClr val="tx1"/>
                </a:solidFill>
              </a:defRPr>
            </a:lvl1pPr>
            <a:lvl2pPr marL="480060" indent="0" algn="ctr">
              <a:buNone/>
              <a:defRPr sz="189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a:t>Click to edit Master subtitle style</a:t>
            </a:r>
            <a:endParaRPr lang="en-US" dirty="0"/>
          </a:p>
        </p:txBody>
      </p:sp>
      <p:sp>
        <p:nvSpPr>
          <p:cNvPr id="12" name="Content Placeholder 2"/>
          <p:cNvSpPr>
            <a:spLocks noGrp="1"/>
          </p:cNvSpPr>
          <p:nvPr>
            <p:ph idx="1"/>
          </p:nvPr>
        </p:nvSpPr>
        <p:spPr>
          <a:xfrm>
            <a:off x="5329659" y="2032776"/>
            <a:ext cx="5718593" cy="3931442"/>
          </a:xfrm>
          <a:prstGeom prst="rect">
            <a:avLst/>
          </a:prstGeom>
        </p:spPr>
        <p:txBody>
          <a:bodyPr anchor="ctr"/>
          <a:lstStyle>
            <a:lvl1pPr marL="240030" indent="-240030">
              <a:buClr>
                <a:srgbClr val="00B0F0"/>
              </a:buClr>
              <a:buFont typeface="Wingdings" charset="2"/>
              <a:buChar char="§"/>
              <a:defRPr sz="3360" b="0" i="0">
                <a:solidFill>
                  <a:schemeClr val="tx1"/>
                </a:solidFill>
                <a:latin typeface="Arial" charset="0"/>
                <a:ea typeface="Arial" charset="0"/>
                <a:cs typeface="Arial" charset="0"/>
              </a:defRPr>
            </a:lvl1pPr>
            <a:lvl2pPr marL="720090" indent="-240030">
              <a:buClr>
                <a:srgbClr val="00B0F0"/>
              </a:buClr>
              <a:buFont typeface="Wingdings" charset="2"/>
              <a:buChar char="§"/>
              <a:defRPr sz="3360" b="0" i="0">
                <a:solidFill>
                  <a:schemeClr val="tx1"/>
                </a:solidFill>
                <a:latin typeface="Arial" charset="0"/>
                <a:ea typeface="Arial" charset="0"/>
                <a:cs typeface="Arial" charset="0"/>
              </a:defRPr>
            </a:lvl2pPr>
            <a:lvl3pPr marL="1200150" indent="-240030">
              <a:buClr>
                <a:srgbClr val="00B0F0"/>
              </a:buClr>
              <a:buFont typeface="Wingdings" charset="2"/>
              <a:buChar char="§"/>
              <a:defRPr sz="3360" b="0" i="0">
                <a:solidFill>
                  <a:schemeClr val="tx1"/>
                </a:solidFill>
                <a:latin typeface="Arial" charset="0"/>
                <a:ea typeface="Arial" charset="0"/>
                <a:cs typeface="Arial" charset="0"/>
              </a:defRPr>
            </a:lvl3pPr>
            <a:lvl4pPr marL="1680210" indent="-240030">
              <a:buClr>
                <a:srgbClr val="00B0F0"/>
              </a:buClr>
              <a:buFont typeface="Wingdings" charset="2"/>
              <a:buChar char="§"/>
              <a:defRPr sz="3360" b="0" i="0">
                <a:solidFill>
                  <a:schemeClr val="tx1"/>
                </a:solidFill>
                <a:latin typeface="Arial" charset="0"/>
                <a:ea typeface="Arial" charset="0"/>
                <a:cs typeface="Arial" charset="0"/>
              </a:defRPr>
            </a:lvl4pPr>
            <a:lvl5pPr marL="2160270" indent="-240030">
              <a:buClr>
                <a:srgbClr val="00B0F0"/>
              </a:buClr>
              <a:buFont typeface="Wingdings" charset="2"/>
              <a:buChar char="§"/>
              <a:defRPr sz="3360" b="0" i="0">
                <a:solidFill>
                  <a:schemeClr val="tx1"/>
                </a:solidFill>
                <a:latin typeface="Arial" charset="0"/>
                <a:ea typeface="Arial" charset="0"/>
                <a:cs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83912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7048" y="-16387"/>
            <a:ext cx="6255782" cy="6899872"/>
          </a:xfrm>
          <a:prstGeom prst="rect">
            <a:avLst/>
          </a:prstGeom>
          <a:solidFill>
            <a:schemeClr val="bg1"/>
          </a:solidFill>
          <a:ln w="15875" cap="flat" cmpd="sng" algn="ctr">
            <a:noFill/>
            <a:prstDash val="solid"/>
          </a:ln>
          <a:effectLst/>
        </p:spPr>
        <p:txBody>
          <a:bodyPr/>
          <a:lstStyle/>
          <a:p>
            <a:pPr marL="0" marR="0" lvl="0" indent="0" defTabSz="960120" eaLnBrk="1" fontAlgn="auto" latinLnBrk="0" hangingPunct="1">
              <a:lnSpc>
                <a:spcPct val="100000"/>
              </a:lnSpc>
              <a:spcBef>
                <a:spcPts val="0"/>
              </a:spcBef>
              <a:spcAft>
                <a:spcPts val="0"/>
              </a:spcAft>
              <a:buClrTx/>
              <a:buSzTx/>
              <a:buFontTx/>
              <a:buNone/>
              <a:tabLst/>
              <a:defRPr/>
            </a:pPr>
            <a:endParaRPr kumimoji="0" lang="en-US" sz="189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973263" y="5126182"/>
            <a:ext cx="828338" cy="1731818"/>
          </a:xfrm>
          <a:prstGeom prst="rect">
            <a:avLst/>
          </a:prstGeom>
          <a:solidFill>
            <a:schemeClr val="bg1"/>
          </a:solidFill>
          <a:ln w="15875" cap="flat" cmpd="sng" algn="ctr">
            <a:noFill/>
            <a:prstDash val="solid"/>
          </a:ln>
          <a:effectLst/>
        </p:spPr>
        <p:txBody>
          <a:bodyPr/>
          <a:lstStyle/>
          <a:p>
            <a:pPr marL="0" marR="0" lvl="0" indent="0" defTabSz="960120" eaLnBrk="1" fontAlgn="auto" latinLnBrk="0" hangingPunct="1">
              <a:lnSpc>
                <a:spcPct val="100000"/>
              </a:lnSpc>
              <a:spcBef>
                <a:spcPts val="0"/>
              </a:spcBef>
              <a:spcAft>
                <a:spcPts val="0"/>
              </a:spcAft>
              <a:buClrTx/>
              <a:buSzTx/>
              <a:buFontTx/>
              <a:buNone/>
              <a:tabLst/>
              <a:defRPr/>
            </a:pPr>
            <a:endParaRPr kumimoji="0" lang="en-US" sz="189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94832" y="6496974"/>
            <a:ext cx="1370331" cy="144991"/>
          </a:xfrm>
          <a:prstGeom prst="rect">
            <a:avLst/>
          </a:prstGeom>
        </p:spPr>
        <p:txBody>
          <a:bodyPr vert="horz" lIns="96012" tIns="19202" rIns="96012" bIns="48006"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45" smtClean="0">
                <a:solidFill>
                  <a:schemeClr val="bg2">
                    <a:lumMod val="10000"/>
                  </a:schemeClr>
                </a:solidFill>
                <a:latin typeface="Arial" panose="020B0604020202020204"/>
              </a:rPr>
              <a:pPr/>
              <a:t>2025-02-07</a:t>
            </a:fld>
            <a:endParaRPr lang="en-US" sz="840" dirty="0">
              <a:solidFill>
                <a:schemeClr val="bg2">
                  <a:lumMod val="10000"/>
                </a:schemeClr>
              </a:solidFill>
              <a:latin typeface="Arial" panose="020B0604020202020204"/>
            </a:endParaRPr>
          </a:p>
        </p:txBody>
      </p:sp>
      <p:sp>
        <p:nvSpPr>
          <p:cNvPr id="17" name="Slide Number Placeholder 5"/>
          <p:cNvSpPr txBox="1">
            <a:spLocks/>
          </p:cNvSpPr>
          <p:nvPr userDrawn="1"/>
        </p:nvSpPr>
        <p:spPr>
          <a:xfrm>
            <a:off x="1200008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050" dirty="0">
              <a:solidFill>
                <a:schemeClr val="bg2">
                  <a:lumMod val="10000"/>
                </a:schemeClr>
              </a:solidFill>
              <a:latin typeface="Arial" panose="020B0604020202020204"/>
            </a:endParaRPr>
          </a:p>
        </p:txBody>
      </p:sp>
      <p:sp>
        <p:nvSpPr>
          <p:cNvPr id="18" name="TextBox 17"/>
          <p:cNvSpPr txBox="1"/>
          <p:nvPr userDrawn="1"/>
        </p:nvSpPr>
        <p:spPr>
          <a:xfrm rot="16200000">
            <a:off x="10691689" y="4770228"/>
            <a:ext cx="3514724" cy="506549"/>
          </a:xfrm>
          <a:prstGeom prst="rect">
            <a:avLst/>
          </a:prstGeom>
          <a:noFill/>
        </p:spPr>
        <p:txBody>
          <a:bodyPr wrap="square" rtlCol="0">
            <a:spAutoFit/>
          </a:bodyPr>
          <a:lstStyle/>
          <a:p>
            <a:pPr>
              <a:lnSpc>
                <a:spcPts val="1638"/>
              </a:lnSpc>
            </a:pPr>
            <a:r>
              <a:rPr lang="en-US" sz="1890" b="1" dirty="0">
                <a:solidFill>
                  <a:srgbClr val="00B0F0"/>
                </a:solidFill>
                <a:latin typeface="Arial" charset="0"/>
                <a:ea typeface="Arial" charset="0"/>
                <a:cs typeface="Arial" charset="0"/>
              </a:rPr>
              <a:t>Discovery,</a:t>
            </a:r>
          </a:p>
          <a:p>
            <a:pPr>
              <a:lnSpc>
                <a:spcPts val="1638"/>
              </a:lnSpc>
            </a:pPr>
            <a:r>
              <a:rPr lang="en-US" sz="1890" b="1" dirty="0">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4965" y="204095"/>
            <a:ext cx="2044546" cy="350306"/>
          </a:xfrm>
          <a:prstGeom prst="rect">
            <a:avLst/>
          </a:prstGeom>
        </p:spPr>
      </p:pic>
      <p:sp>
        <p:nvSpPr>
          <p:cNvPr id="10" name="Title 1"/>
          <p:cNvSpPr>
            <a:spLocks noGrp="1"/>
          </p:cNvSpPr>
          <p:nvPr>
            <p:ph type="ctrTitle" hasCustomPrompt="1"/>
          </p:nvPr>
        </p:nvSpPr>
        <p:spPr>
          <a:xfrm>
            <a:off x="695862" y="2032780"/>
            <a:ext cx="4134744" cy="2082023"/>
          </a:xfrm>
          <a:prstGeom prst="rect">
            <a:avLst/>
          </a:prstGeom>
        </p:spPr>
        <p:txBody>
          <a:bodyPr anchor="t">
            <a:normAutofit/>
          </a:bodyPr>
          <a:lstStyle>
            <a:lvl1pPr algn="l">
              <a:defRPr sz="4200" b="1" i="0">
                <a:solidFill>
                  <a:srgbClr val="00B0F0"/>
                </a:solidFill>
                <a:latin typeface="Arial" charset="0"/>
                <a:ea typeface="Arial" charset="0"/>
                <a:cs typeface="Arial" charset="0"/>
              </a:defRPr>
            </a:lvl1pPr>
          </a:lstStyle>
          <a:p>
            <a:r>
              <a:rPr lang="en-US" dirty="0"/>
              <a:t>Click to edit master title style</a:t>
            </a:r>
          </a:p>
        </p:txBody>
      </p:sp>
      <p:sp>
        <p:nvSpPr>
          <p:cNvPr id="14" name="Subtitle 2"/>
          <p:cNvSpPr>
            <a:spLocks noGrp="1"/>
          </p:cNvSpPr>
          <p:nvPr>
            <p:ph type="subTitle" idx="1"/>
          </p:nvPr>
        </p:nvSpPr>
        <p:spPr>
          <a:xfrm>
            <a:off x="694833" y="4114800"/>
            <a:ext cx="4135775" cy="900340"/>
          </a:xfrm>
          <a:prstGeom prst="rect">
            <a:avLst/>
          </a:prstGeom>
        </p:spPr>
        <p:txBody>
          <a:bodyPr tIns="0" anchor="b">
            <a:normAutofit/>
          </a:bodyPr>
          <a:lstStyle>
            <a:lvl1pPr marL="0" indent="0" algn="l">
              <a:buNone/>
              <a:defRPr sz="1890" b="0">
                <a:solidFill>
                  <a:schemeClr val="tx1"/>
                </a:solidFill>
              </a:defRPr>
            </a:lvl1pPr>
            <a:lvl2pPr marL="480060" indent="0" algn="ctr">
              <a:buNone/>
              <a:defRPr sz="189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dirty="0"/>
              <a:t>Click to edit Master subtitle style</a:t>
            </a:r>
          </a:p>
        </p:txBody>
      </p:sp>
      <p:sp>
        <p:nvSpPr>
          <p:cNvPr id="2" name="Slide Number Placeholder 5">
            <a:extLst>
              <a:ext uri="{FF2B5EF4-FFF2-40B4-BE49-F238E27FC236}">
                <a16:creationId xmlns:a16="http://schemas.microsoft.com/office/drawing/2014/main" id="{740CC153-5818-5996-CA03-5DBDABC4452D}"/>
              </a:ext>
            </a:extLst>
          </p:cNvPr>
          <p:cNvSpPr>
            <a:spLocks noGrp="1"/>
          </p:cNvSpPr>
          <p:nvPr>
            <p:ph type="sldNum" sz="quarter" idx="4"/>
          </p:nvPr>
        </p:nvSpPr>
        <p:spPr>
          <a:xfrm>
            <a:off x="11514969" y="6276840"/>
            <a:ext cx="384211" cy="365125"/>
          </a:xfrm>
          <a:prstGeom prst="rect">
            <a:avLst/>
          </a:prstGeom>
        </p:spPr>
        <p:txBody>
          <a:bodyPr vert="horz" lIns="91440" tIns="45720" rIns="91440" bIns="45720" rtlCol="0" anchor="ctr"/>
          <a:lstStyle>
            <a:lvl1pPr algn="r">
              <a:defRPr sz="945">
                <a:solidFill>
                  <a:srgbClr val="FFFFFF"/>
                </a:solidFill>
              </a:defRPr>
            </a:lvl1pPr>
          </a:lstStyle>
          <a:p>
            <a:fld id="{E720F7D1-9E1D-44BA-8EAC-1305E31B2AA1}" type="slidenum">
              <a:rPr lang="en-US" smtClean="0"/>
              <a:pPr/>
              <a:t>‹#›</a:t>
            </a:fld>
            <a:endParaRPr lang="en-US" dirty="0"/>
          </a:p>
        </p:txBody>
      </p:sp>
    </p:spTree>
    <p:extLst>
      <p:ext uri="{BB962C8B-B14F-4D97-AF65-F5344CB8AC3E}">
        <p14:creationId xmlns:p14="http://schemas.microsoft.com/office/powerpoint/2010/main" val="19105515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32487" y="240539"/>
            <a:ext cx="11850129" cy="487490"/>
          </a:xfrm>
        </p:spPr>
        <p:txBody>
          <a:bodyPr>
            <a:normAutofit/>
          </a:bodyPr>
          <a:lstStyle>
            <a:lvl1pPr>
              <a:defRPr sz="252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32487" y="966055"/>
            <a:ext cx="11850129" cy="5260392"/>
          </a:xfrm>
        </p:spPr>
        <p:txBody>
          <a:bodyPr/>
          <a:lstStyle>
            <a:lvl1pPr>
              <a:defRPr sz="2310" baseline="0">
                <a:solidFill>
                  <a:schemeClr val="tx1"/>
                </a:solidFill>
                <a:latin typeface="Arial" charset="0"/>
              </a:defRPr>
            </a:lvl1pPr>
            <a:lvl2pPr marL="720090" indent="-240030">
              <a:buFont typeface="PingFangSC-Regular" charset="-122"/>
              <a:buChar char="－"/>
              <a:defRPr sz="2100" baseline="0">
                <a:solidFill>
                  <a:schemeClr val="tx1"/>
                </a:solidFill>
                <a:latin typeface="Arial" charset="0"/>
              </a:defRPr>
            </a:lvl2pPr>
            <a:lvl3pPr marL="1200150" indent="-240030">
              <a:buFont typeface="Arial" charset="0"/>
              <a:buChar char="•"/>
              <a:defRPr sz="1890" baseline="0">
                <a:solidFill>
                  <a:schemeClr val="tx1"/>
                </a:solidFill>
                <a:latin typeface="Arial" charset="0"/>
              </a:defRPr>
            </a:lvl3pPr>
            <a:lvl4pPr marL="1740218" indent="-300038">
              <a:buFont typeface="PingFangSC-Regular" charset="-122"/>
              <a:buChar char="－"/>
              <a:defRPr sz="1680" baseline="0">
                <a:solidFill>
                  <a:schemeClr val="tx1"/>
                </a:solidFill>
                <a:latin typeface="Arial" charset="0"/>
              </a:defRPr>
            </a:lvl4pPr>
            <a:lvl5pPr marL="2160270" indent="-240030">
              <a:buFont typeface="Arial" charset="0"/>
              <a:buChar char="•"/>
              <a:defRPr sz="147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a:cxnSpLocks/>
          </p:cNvCxnSpPr>
          <p:nvPr userDrawn="1"/>
        </p:nvCxnSpPr>
        <p:spPr>
          <a:xfrm>
            <a:off x="2" y="735987"/>
            <a:ext cx="1280160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Footer Placeholder 3">
            <a:extLst>
              <a:ext uri="{FF2B5EF4-FFF2-40B4-BE49-F238E27FC236}">
                <a16:creationId xmlns:a16="http://schemas.microsoft.com/office/drawing/2014/main" id="{FB1D7CE1-126B-4835-A713-284CF0B8C4AF}"/>
              </a:ext>
            </a:extLst>
          </p:cNvPr>
          <p:cNvSpPr>
            <a:spLocks noGrp="1"/>
          </p:cNvSpPr>
          <p:nvPr>
            <p:ph type="ftr" sz="quarter" idx="11"/>
          </p:nvPr>
        </p:nvSpPr>
        <p:spPr>
          <a:xfrm>
            <a:off x="432489" y="6266576"/>
            <a:ext cx="2691411" cy="512082"/>
          </a:xfrm>
        </p:spPr>
        <p:txBody>
          <a:bodyPr anchor="t"/>
          <a:lstStyle>
            <a:lvl1pPr algn="l">
              <a:defRPr sz="945"/>
            </a:lvl1pPr>
          </a:lstStyle>
          <a:p>
            <a:r>
              <a:rPr lang="en-US"/>
              <a:t>Talk 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2603" y="253422"/>
            <a:ext cx="1468978" cy="252501"/>
          </a:xfrm>
          <a:prstGeom prst="rect">
            <a:avLst/>
          </a:prstGeom>
        </p:spPr>
      </p:pic>
      <p:sp>
        <p:nvSpPr>
          <p:cNvPr id="7" name="Slide Number Placeholder 5">
            <a:extLst>
              <a:ext uri="{FF2B5EF4-FFF2-40B4-BE49-F238E27FC236}">
                <a16:creationId xmlns:a16="http://schemas.microsoft.com/office/drawing/2014/main" id="{2C7745D8-7523-35B4-7A15-34AFE2D0F006}"/>
              </a:ext>
            </a:extLst>
          </p:cNvPr>
          <p:cNvSpPr txBox="1">
            <a:spLocks/>
          </p:cNvSpPr>
          <p:nvPr userDrawn="1"/>
        </p:nvSpPr>
        <p:spPr>
          <a:xfrm>
            <a:off x="12456735" y="6041365"/>
            <a:ext cx="384211" cy="365125"/>
          </a:xfrm>
          <a:prstGeom prst="rect">
            <a:avLst/>
          </a:prstGeom>
        </p:spPr>
        <p:txBody>
          <a:bodyPr vert="horz" lIns="96012" tIns="48006" rIns="96012" bIns="48006" rtlCol="0" anchor="ctr"/>
          <a:lstStyle>
            <a:defPPr>
              <a:defRPr lang="en-US"/>
            </a:defPPr>
            <a:lvl1pPr marL="0" algn="r" defTabSz="457200" rtl="0" eaLnBrk="1" latinLnBrk="0" hangingPunct="1">
              <a:defRPr sz="9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45" dirty="0"/>
          </a:p>
        </p:txBody>
      </p:sp>
    </p:spTree>
    <p:extLst>
      <p:ext uri="{BB962C8B-B14F-4D97-AF65-F5344CB8AC3E}">
        <p14:creationId xmlns:p14="http://schemas.microsoft.com/office/powerpoint/2010/main" val="1395168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Closure Slide 5">
    <p:spTree>
      <p:nvGrpSpPr>
        <p:cNvPr id="1" name=""/>
        <p:cNvGrpSpPr/>
        <p:nvPr/>
      </p:nvGrpSpPr>
      <p:grpSpPr>
        <a:xfrm>
          <a:off x="0" y="0"/>
          <a:ext cx="0" cy="0"/>
          <a:chOff x="0" y="0"/>
          <a:chExt cx="0" cy="0"/>
        </a:xfrm>
      </p:grpSpPr>
      <p:sp>
        <p:nvSpPr>
          <p:cNvPr id="4" name="Rectangle 3"/>
          <p:cNvSpPr/>
          <p:nvPr userDrawn="1"/>
        </p:nvSpPr>
        <p:spPr>
          <a:xfrm>
            <a:off x="11973263" y="5126182"/>
            <a:ext cx="828338" cy="1731818"/>
          </a:xfrm>
          <a:prstGeom prst="rect">
            <a:avLst/>
          </a:prstGeom>
          <a:solidFill>
            <a:schemeClr val="bg1"/>
          </a:solidFill>
          <a:ln w="15875" cap="flat" cmpd="sng" algn="ctr">
            <a:noFill/>
            <a:prstDash val="solid"/>
          </a:ln>
          <a:effectLst/>
        </p:spPr>
        <p:txBody>
          <a:bodyPr/>
          <a:lstStyle/>
          <a:p>
            <a:pPr marL="0" marR="0" lvl="0" indent="0" defTabSz="960120" eaLnBrk="1" fontAlgn="auto" latinLnBrk="0" hangingPunct="1">
              <a:lnSpc>
                <a:spcPct val="100000"/>
              </a:lnSpc>
              <a:spcBef>
                <a:spcPts val="0"/>
              </a:spcBef>
              <a:spcAft>
                <a:spcPts val="0"/>
              </a:spcAft>
              <a:buClrTx/>
              <a:buSzTx/>
              <a:buFontTx/>
              <a:buNone/>
              <a:tabLst/>
              <a:defRPr/>
            </a:pPr>
            <a:endParaRPr kumimoji="0" lang="en-US" sz="189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96243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050" dirty="0">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313" y="204095"/>
            <a:ext cx="2044546" cy="350306"/>
          </a:xfrm>
          <a:prstGeom prst="rect">
            <a:avLst/>
          </a:prstGeom>
        </p:spPr>
      </p:pic>
      <p:sp>
        <p:nvSpPr>
          <p:cNvPr id="7" name="TextBox 6"/>
          <p:cNvSpPr txBox="1"/>
          <p:nvPr userDrawn="1"/>
        </p:nvSpPr>
        <p:spPr>
          <a:xfrm rot="16200000">
            <a:off x="10691689" y="4770228"/>
            <a:ext cx="3514724" cy="506549"/>
          </a:xfrm>
          <a:prstGeom prst="rect">
            <a:avLst/>
          </a:prstGeom>
          <a:noFill/>
        </p:spPr>
        <p:txBody>
          <a:bodyPr wrap="square" rtlCol="0">
            <a:spAutoFit/>
          </a:bodyPr>
          <a:lstStyle/>
          <a:p>
            <a:pPr>
              <a:lnSpc>
                <a:spcPts val="1638"/>
              </a:lnSpc>
            </a:pPr>
            <a:r>
              <a:rPr lang="en-US" sz="1890" b="1" dirty="0">
                <a:solidFill>
                  <a:srgbClr val="00B0F0"/>
                </a:solidFill>
                <a:latin typeface="Arial" charset="0"/>
                <a:ea typeface="Arial" charset="0"/>
                <a:cs typeface="Arial" charset="0"/>
              </a:rPr>
              <a:t>Discovery,</a:t>
            </a:r>
          </a:p>
          <a:p>
            <a:pPr>
              <a:lnSpc>
                <a:spcPts val="1638"/>
              </a:lnSpc>
            </a:pPr>
            <a:r>
              <a:rPr lang="en-US" sz="1890" b="1" dirty="0">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94833" y="2032779"/>
            <a:ext cx="4135775" cy="1581961"/>
          </a:xfrm>
          <a:prstGeom prst="rect">
            <a:avLst/>
          </a:prstGeom>
        </p:spPr>
        <p:txBody>
          <a:bodyPr anchor="t">
            <a:normAutofit/>
          </a:bodyPr>
          <a:lstStyle>
            <a:lvl1pPr algn="l">
              <a:defRPr sz="336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9" name="Text Placeholder 12"/>
          <p:cNvSpPr>
            <a:spLocks noGrp="1"/>
          </p:cNvSpPr>
          <p:nvPr>
            <p:ph type="body" sz="quarter" idx="10" hasCustomPrompt="1"/>
          </p:nvPr>
        </p:nvSpPr>
        <p:spPr>
          <a:xfrm>
            <a:off x="695089" y="4493174"/>
            <a:ext cx="4135516" cy="781188"/>
          </a:xfrm>
          <a:prstGeom prst="rect">
            <a:avLst/>
          </a:prstGeom>
        </p:spPr>
        <p:txBody>
          <a:bodyPr/>
          <a:lstStyle>
            <a:lvl1pPr marL="0" indent="0">
              <a:buFontTx/>
              <a:buNone/>
              <a:defRPr sz="1890"/>
            </a:lvl1pPr>
            <a:lvl3pPr marL="960120" indent="0">
              <a:buFontTx/>
              <a:buNone/>
              <a:defRPr/>
            </a:lvl3pPr>
          </a:lstStyle>
          <a:p>
            <a:pPr lvl="0"/>
            <a:r>
              <a:rPr lang="en-US" dirty="0"/>
              <a:t>Social Handles</a:t>
            </a:r>
          </a:p>
        </p:txBody>
      </p:sp>
      <p:sp>
        <p:nvSpPr>
          <p:cNvPr id="10" name="Text Placeholder 12"/>
          <p:cNvSpPr>
            <a:spLocks noGrp="1"/>
          </p:cNvSpPr>
          <p:nvPr>
            <p:ph type="body" sz="quarter" idx="11"/>
          </p:nvPr>
        </p:nvSpPr>
        <p:spPr>
          <a:xfrm>
            <a:off x="694832" y="4118554"/>
            <a:ext cx="4135516" cy="374620"/>
          </a:xfrm>
          <a:prstGeom prst="rect">
            <a:avLst/>
          </a:prstGeom>
        </p:spPr>
        <p:txBody>
          <a:bodyPr/>
          <a:lstStyle>
            <a:lvl1pPr marL="0" indent="0">
              <a:buFontTx/>
              <a:buNone/>
              <a:defRPr sz="2100" b="1">
                <a:solidFill>
                  <a:srgbClr val="00B0F0"/>
                </a:solidFill>
              </a:defRPr>
            </a:lvl1pPr>
            <a:lvl3pPr marL="960120" indent="0">
              <a:buFontTx/>
              <a:buNone/>
              <a:defRPr/>
            </a:lvl3pPr>
          </a:lstStyle>
          <a:p>
            <a:pPr lvl="0"/>
            <a:r>
              <a:rPr lang="en-US"/>
              <a:t>Edit Master text styles</a:t>
            </a:r>
          </a:p>
        </p:txBody>
      </p:sp>
      <p:sp>
        <p:nvSpPr>
          <p:cNvPr id="2" name="Slide Number Placeholder 5">
            <a:extLst>
              <a:ext uri="{FF2B5EF4-FFF2-40B4-BE49-F238E27FC236}">
                <a16:creationId xmlns:a16="http://schemas.microsoft.com/office/drawing/2014/main" id="{38B823C5-EF88-75EF-2ABA-DA69A7C7C619}"/>
              </a:ext>
            </a:extLst>
          </p:cNvPr>
          <p:cNvSpPr>
            <a:spLocks noGrp="1"/>
          </p:cNvSpPr>
          <p:nvPr>
            <p:ph type="sldNum" sz="quarter" idx="4"/>
          </p:nvPr>
        </p:nvSpPr>
        <p:spPr>
          <a:xfrm>
            <a:off x="11501096" y="6415742"/>
            <a:ext cx="384211" cy="365125"/>
          </a:xfrm>
          <a:prstGeom prst="rect">
            <a:avLst/>
          </a:prstGeom>
        </p:spPr>
        <p:txBody>
          <a:bodyPr vert="horz" lIns="91440" tIns="45720" rIns="91440" bIns="45720" rtlCol="0" anchor="ctr"/>
          <a:lstStyle>
            <a:lvl1pPr algn="r">
              <a:defRPr sz="945">
                <a:solidFill>
                  <a:srgbClr val="FFFFFF"/>
                </a:solidFill>
              </a:defRPr>
            </a:lvl1pPr>
          </a:lstStyle>
          <a:p>
            <a:fld id="{E720F7D1-9E1D-44BA-8EAC-1305E31B2AA1}" type="slidenum">
              <a:rPr lang="en-US" smtClean="0"/>
              <a:pPr/>
              <a:t>‹#›</a:t>
            </a:fld>
            <a:endParaRPr lang="en-US" dirty="0"/>
          </a:p>
        </p:txBody>
      </p:sp>
    </p:spTree>
    <p:extLst>
      <p:ext uri="{BB962C8B-B14F-4D97-AF65-F5344CB8AC3E}">
        <p14:creationId xmlns:p14="http://schemas.microsoft.com/office/powerpoint/2010/main" val="31743263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200008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50" smtClean="0">
                <a:solidFill>
                  <a:schemeClr val="bg2">
                    <a:lumMod val="10000"/>
                  </a:schemeClr>
                </a:solidFill>
                <a:latin typeface="Arial" panose="020B0604020202020204"/>
              </a:rPr>
              <a:pPr/>
              <a:t>‹#›</a:t>
            </a:fld>
            <a:endParaRPr lang="en-US" sz="1050" dirty="0">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812080" y="2032780"/>
            <a:ext cx="5113231" cy="4345329"/>
          </a:xfrm>
          <a:prstGeom prst="rect">
            <a:avLst/>
          </a:prstGeom>
        </p:spPr>
        <p:txBody>
          <a:bodyPr>
            <a:noAutofit/>
          </a:bodyPr>
          <a:lstStyle>
            <a:lvl1pPr marL="240030" indent="-240030">
              <a:lnSpc>
                <a:spcPct val="100000"/>
              </a:lnSpc>
              <a:buClr>
                <a:srgbClr val="00A9FF"/>
              </a:buClr>
              <a:buFont typeface="Wingdings" charset="2"/>
              <a:buChar char="§"/>
              <a:defRPr sz="3360" b="0">
                <a:solidFill>
                  <a:schemeClr val="tx1"/>
                </a:solidFill>
              </a:defRPr>
            </a:lvl1pPr>
            <a:lvl2pPr marL="720090" indent="-240030">
              <a:lnSpc>
                <a:spcPct val="100000"/>
              </a:lnSpc>
              <a:buClr>
                <a:srgbClr val="00A9FF"/>
              </a:buClr>
              <a:buFont typeface="Wingdings" charset="2"/>
              <a:buChar char="§"/>
              <a:defRPr sz="3360" b="0">
                <a:solidFill>
                  <a:schemeClr val="tx1"/>
                </a:solidFill>
              </a:defRPr>
            </a:lvl2pPr>
            <a:lvl3pPr marL="1200150" indent="-240030">
              <a:lnSpc>
                <a:spcPct val="100000"/>
              </a:lnSpc>
              <a:buClr>
                <a:srgbClr val="00A9FF"/>
              </a:buClr>
              <a:buFont typeface="Wingdings" charset="2"/>
              <a:buChar char="§"/>
              <a:defRPr sz="3360" b="0">
                <a:solidFill>
                  <a:schemeClr val="tx1"/>
                </a:solidFill>
              </a:defRPr>
            </a:lvl3pPr>
            <a:lvl4pPr>
              <a:defRPr sz="3360"/>
            </a:lvl4pPr>
            <a:lvl5pPr>
              <a:defRPr sz="3360"/>
            </a:lvl5pPr>
          </a:lstStyle>
          <a:p>
            <a:pPr lvl="0"/>
            <a:r>
              <a:rPr lang="en-US"/>
              <a:t>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6266477" y="2032780"/>
            <a:ext cx="5113231" cy="4345329"/>
          </a:xfrm>
          <a:prstGeom prst="rect">
            <a:avLst/>
          </a:prstGeom>
        </p:spPr>
        <p:txBody>
          <a:bodyPr>
            <a:noAutofit/>
          </a:bodyPr>
          <a:lstStyle>
            <a:lvl1pPr marL="240030" indent="-240030">
              <a:lnSpc>
                <a:spcPct val="100000"/>
              </a:lnSpc>
              <a:buClr>
                <a:srgbClr val="00A9FF"/>
              </a:buClr>
              <a:buFont typeface="Wingdings" charset="2"/>
              <a:buChar char="§"/>
              <a:defRPr sz="3360" b="0">
                <a:solidFill>
                  <a:schemeClr val="tx1"/>
                </a:solidFill>
              </a:defRPr>
            </a:lvl1pPr>
            <a:lvl2pPr marL="720090" indent="-240030">
              <a:lnSpc>
                <a:spcPct val="100000"/>
              </a:lnSpc>
              <a:buClr>
                <a:srgbClr val="00A9FF"/>
              </a:buClr>
              <a:buFont typeface="Wingdings" charset="2"/>
              <a:buChar char="§"/>
              <a:defRPr sz="3360" b="0">
                <a:solidFill>
                  <a:schemeClr val="tx1"/>
                </a:solidFill>
              </a:defRPr>
            </a:lvl2pPr>
            <a:lvl3pPr marL="1200150" indent="-240030">
              <a:lnSpc>
                <a:spcPct val="100000"/>
              </a:lnSpc>
              <a:buClr>
                <a:srgbClr val="00A9FF"/>
              </a:buClr>
              <a:buFont typeface="Wingdings" charset="2"/>
              <a:buChar char="§"/>
              <a:defRPr sz="3360" b="0">
                <a:solidFill>
                  <a:schemeClr val="tx1"/>
                </a:solidFill>
              </a:defRPr>
            </a:lvl3pPr>
            <a:lvl4pPr>
              <a:defRPr sz="3360"/>
            </a:lvl4pPr>
            <a:lvl5pPr>
              <a:defRPr sz="336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600378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200008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50" smtClean="0">
                <a:solidFill>
                  <a:schemeClr val="bg2">
                    <a:lumMod val="10000"/>
                  </a:schemeClr>
                </a:solidFill>
                <a:latin typeface="Arial" panose="020B0604020202020204"/>
              </a:rPr>
              <a:pPr/>
              <a:t>‹#›</a:t>
            </a:fld>
            <a:endParaRPr lang="en-US" sz="1050" dirty="0">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812084" y="2032780"/>
            <a:ext cx="5113230" cy="769809"/>
          </a:xfrm>
          <a:prstGeom prst="rect">
            <a:avLst/>
          </a:prstGeom>
        </p:spPr>
        <p:txBody>
          <a:bodyPr anchor="b">
            <a:noAutofit/>
          </a:bodyPr>
          <a:lstStyle>
            <a:lvl1pPr marL="0" indent="0" algn="l">
              <a:lnSpc>
                <a:spcPct val="100000"/>
              </a:lnSpc>
              <a:buNone/>
              <a:defRPr sz="2310" b="0" cap="none" baseline="0">
                <a:solidFill>
                  <a:srgbClr val="00B0F0"/>
                </a:solidFill>
              </a:defRPr>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dirty="0"/>
              <a:t>Edit Master text styles</a:t>
            </a:r>
          </a:p>
        </p:txBody>
      </p:sp>
      <p:sp>
        <p:nvSpPr>
          <p:cNvPr id="8" name="Content Placeholder 3"/>
          <p:cNvSpPr>
            <a:spLocks noGrp="1"/>
          </p:cNvSpPr>
          <p:nvPr>
            <p:ph sz="half" idx="2"/>
          </p:nvPr>
        </p:nvSpPr>
        <p:spPr>
          <a:xfrm>
            <a:off x="812080" y="3337854"/>
            <a:ext cx="5113231" cy="3040252"/>
          </a:xfrm>
          <a:prstGeom prst="rect">
            <a:avLst/>
          </a:prstGeom>
        </p:spPr>
        <p:txBody>
          <a:bodyPr>
            <a:noAutofit/>
          </a:bodyPr>
          <a:lstStyle>
            <a:lvl1pPr marL="240030" indent="-240030">
              <a:lnSpc>
                <a:spcPct val="100000"/>
              </a:lnSpc>
              <a:buClr>
                <a:srgbClr val="00B0F0"/>
              </a:buClr>
              <a:buFont typeface="Wingdings" charset="2"/>
              <a:buChar char="§"/>
              <a:defRPr sz="3360" b="0">
                <a:solidFill>
                  <a:schemeClr val="tx1"/>
                </a:solidFill>
              </a:defRPr>
            </a:lvl1pPr>
            <a:lvl2pPr marL="720090" indent="-240030">
              <a:lnSpc>
                <a:spcPct val="100000"/>
              </a:lnSpc>
              <a:buClr>
                <a:srgbClr val="00B0F0"/>
              </a:buClr>
              <a:buFont typeface="Wingdings" charset="2"/>
              <a:buChar char="§"/>
              <a:defRPr sz="3360" b="0">
                <a:solidFill>
                  <a:schemeClr val="tx1"/>
                </a:solidFill>
              </a:defRPr>
            </a:lvl2pPr>
            <a:lvl3pPr marL="1200150" indent="-240030">
              <a:lnSpc>
                <a:spcPct val="100000"/>
              </a:lnSpc>
              <a:buClr>
                <a:srgbClr val="00B0F0"/>
              </a:buClr>
              <a:buFont typeface="Wingdings" charset="2"/>
              <a:buChar char="§"/>
              <a:defRPr sz="3360" b="0">
                <a:solidFill>
                  <a:schemeClr val="tx1"/>
                </a:solidFill>
              </a:defRPr>
            </a:lvl3pPr>
            <a:lvl4pPr>
              <a:defRPr sz="3360"/>
            </a:lvl4pPr>
            <a:lvl5pPr>
              <a:defRPr sz="3360"/>
            </a:lvl5pPr>
          </a:lstStyle>
          <a:p>
            <a:pPr lvl="0"/>
            <a:r>
              <a:rPr lang="en-US" dirty="0"/>
              <a:t>Edit Master text styles</a:t>
            </a:r>
          </a:p>
          <a:p>
            <a:pPr lvl="1"/>
            <a:r>
              <a:rPr lang="en-US" dirty="0"/>
              <a:t>Second level</a:t>
            </a:r>
          </a:p>
          <a:p>
            <a:pPr lvl="2"/>
            <a:r>
              <a:rPr lang="en-US" dirty="0"/>
              <a:t>Third level</a:t>
            </a:r>
          </a:p>
        </p:txBody>
      </p:sp>
      <p:sp>
        <p:nvSpPr>
          <p:cNvPr id="9" name="Text Placeholder 2"/>
          <p:cNvSpPr>
            <a:spLocks noGrp="1"/>
          </p:cNvSpPr>
          <p:nvPr>
            <p:ph type="body" idx="12"/>
          </p:nvPr>
        </p:nvSpPr>
        <p:spPr>
          <a:xfrm>
            <a:off x="6266479" y="2032780"/>
            <a:ext cx="5113230" cy="769809"/>
          </a:xfrm>
          <a:prstGeom prst="rect">
            <a:avLst/>
          </a:prstGeom>
        </p:spPr>
        <p:txBody>
          <a:bodyPr anchor="b">
            <a:noAutofit/>
          </a:bodyPr>
          <a:lstStyle>
            <a:lvl1pPr marL="0" indent="0" algn="l">
              <a:lnSpc>
                <a:spcPct val="100000"/>
              </a:lnSpc>
              <a:buNone/>
              <a:defRPr sz="2310" b="0" cap="none" baseline="0">
                <a:solidFill>
                  <a:srgbClr val="00B0F0"/>
                </a:solidFill>
              </a:defRPr>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dirty="0"/>
              <a:t>Edit Master text styles</a:t>
            </a:r>
          </a:p>
        </p:txBody>
      </p:sp>
      <p:sp>
        <p:nvSpPr>
          <p:cNvPr id="10" name="Content Placeholder 3"/>
          <p:cNvSpPr>
            <a:spLocks noGrp="1"/>
          </p:cNvSpPr>
          <p:nvPr>
            <p:ph sz="half" idx="13"/>
          </p:nvPr>
        </p:nvSpPr>
        <p:spPr>
          <a:xfrm>
            <a:off x="6266477" y="3337857"/>
            <a:ext cx="5113231" cy="3040251"/>
          </a:xfrm>
          <a:prstGeom prst="rect">
            <a:avLst/>
          </a:prstGeom>
        </p:spPr>
        <p:txBody>
          <a:bodyPr>
            <a:noAutofit/>
          </a:bodyPr>
          <a:lstStyle>
            <a:lvl1pPr marL="240030" indent="-240030">
              <a:lnSpc>
                <a:spcPct val="100000"/>
              </a:lnSpc>
              <a:buClr>
                <a:srgbClr val="00B0F0"/>
              </a:buClr>
              <a:buFont typeface="Wingdings" charset="2"/>
              <a:buChar char="§"/>
              <a:defRPr sz="3360" b="0">
                <a:solidFill>
                  <a:schemeClr val="tx1"/>
                </a:solidFill>
              </a:defRPr>
            </a:lvl1pPr>
            <a:lvl2pPr marL="720090" indent="-240030">
              <a:lnSpc>
                <a:spcPct val="100000"/>
              </a:lnSpc>
              <a:buClr>
                <a:srgbClr val="00B0F0"/>
              </a:buClr>
              <a:buFont typeface="Wingdings" charset="2"/>
              <a:buChar char="§"/>
              <a:defRPr sz="3360" b="0">
                <a:solidFill>
                  <a:schemeClr val="tx1"/>
                </a:solidFill>
              </a:defRPr>
            </a:lvl2pPr>
            <a:lvl3pPr marL="1200150" indent="-240030">
              <a:lnSpc>
                <a:spcPct val="100000"/>
              </a:lnSpc>
              <a:buClr>
                <a:srgbClr val="00B0F0"/>
              </a:buClr>
              <a:buFont typeface="Wingdings" charset="2"/>
              <a:buChar char="§"/>
              <a:defRPr sz="3360" b="0">
                <a:solidFill>
                  <a:schemeClr val="tx1"/>
                </a:solidFill>
              </a:defRPr>
            </a:lvl3pPr>
            <a:lvl4pPr>
              <a:defRPr sz="3360"/>
            </a:lvl4pPr>
            <a:lvl5pPr>
              <a:defRPr sz="3360"/>
            </a:lvl5pPr>
          </a:lstStyle>
          <a:p>
            <a:pPr lvl="0"/>
            <a:r>
              <a:rPr lang="en-US" dirty="0"/>
              <a:t>Edit Master text styles</a:t>
            </a:r>
          </a:p>
          <a:p>
            <a:pPr lvl="1"/>
            <a:r>
              <a:rPr lang="en-US" dirty="0"/>
              <a:t>Second level</a:t>
            </a:r>
          </a:p>
          <a:p>
            <a:pPr lvl="2"/>
            <a:r>
              <a:rPr lang="en-US" dirty="0"/>
              <a:t>Third level</a:t>
            </a:r>
          </a:p>
        </p:txBody>
      </p:sp>
      <p:sp>
        <p:nvSpPr>
          <p:cNvPr id="11" name="Title 1"/>
          <p:cNvSpPr>
            <a:spLocks noGrp="1"/>
          </p:cNvSpPr>
          <p:nvPr>
            <p:ph type="title" hasCustomPrompt="1"/>
          </p:nvPr>
        </p:nvSpPr>
        <p:spPr>
          <a:xfrm>
            <a:off x="812082" y="979690"/>
            <a:ext cx="10567627" cy="637077"/>
          </a:xfrm>
          <a:prstGeom prst="rect">
            <a:avLst/>
          </a:prstGeom>
        </p:spPr>
        <p:txBody>
          <a:bodyPr>
            <a:normAutofit/>
          </a:bodyPr>
          <a:lstStyle>
            <a:lvl1pPr algn="l">
              <a:defRPr sz="189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284571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1202" y="2160589"/>
            <a:ext cx="4393237"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44468" y="2160590"/>
            <a:ext cx="4393237"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C57488-3539-8349-95E7-E0E3D7B2EDB0}" type="datetime2">
              <a:rPr lang="en-US" smtClean="0"/>
              <a:pPr/>
              <a:t>Friday, February 7, 2025</a:t>
            </a:fld>
            <a:endParaRPr lang="en-US"/>
          </a:p>
        </p:txBody>
      </p:sp>
      <p:sp>
        <p:nvSpPr>
          <p:cNvPr id="6" name="Footer Placeholder 5"/>
          <p:cNvSpPr>
            <a:spLocks noGrp="1"/>
          </p:cNvSpPr>
          <p:nvPr>
            <p:ph type="ftr" sz="quarter" idx="11"/>
          </p:nvPr>
        </p:nvSpPr>
        <p:spPr/>
        <p:txBody>
          <a:bodyPr/>
          <a:lstStyle/>
          <a:p>
            <a:r>
              <a:rPr lang="en-US"/>
              <a:t>Talk Title Here</a:t>
            </a:r>
          </a:p>
        </p:txBody>
      </p:sp>
    </p:spTree>
    <p:extLst>
      <p:ext uri="{BB962C8B-B14F-4D97-AF65-F5344CB8AC3E}">
        <p14:creationId xmlns:p14="http://schemas.microsoft.com/office/powerpoint/2010/main" val="2486351567"/>
      </p:ext>
    </p:extLst>
  </p:cSld>
  <p:clrMapOvr>
    <a:masterClrMapping/>
  </p:clrMapOvr>
  <p:hf hdr="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200008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50" smtClean="0">
                <a:solidFill>
                  <a:schemeClr val="bg2">
                    <a:lumMod val="10000"/>
                  </a:schemeClr>
                </a:solidFill>
                <a:latin typeface="Arial" panose="020B0604020202020204"/>
              </a:rPr>
              <a:pPr/>
              <a:t>‹#›</a:t>
            </a:fld>
            <a:endParaRPr lang="en-US" sz="1050" dirty="0">
              <a:solidFill>
                <a:schemeClr val="bg2">
                  <a:lumMod val="10000"/>
                </a:schemeClr>
              </a:solidFill>
              <a:latin typeface="Arial" panose="020B0604020202020204"/>
            </a:endParaRPr>
          </a:p>
        </p:txBody>
      </p:sp>
      <p:sp>
        <p:nvSpPr>
          <p:cNvPr id="10" name="Title 1"/>
          <p:cNvSpPr>
            <a:spLocks noGrp="1"/>
          </p:cNvSpPr>
          <p:nvPr>
            <p:ph type="title"/>
          </p:nvPr>
        </p:nvSpPr>
        <p:spPr>
          <a:xfrm>
            <a:off x="694833" y="2032776"/>
            <a:ext cx="4135775" cy="1581962"/>
          </a:xfrm>
          <a:prstGeom prst="rect">
            <a:avLst/>
          </a:prstGeom>
        </p:spPr>
        <p:txBody>
          <a:bodyPr anchor="t">
            <a:normAutofit/>
          </a:bodyPr>
          <a:lstStyle>
            <a:lvl1pPr algn="l">
              <a:defRPr sz="3360" b="0">
                <a:solidFill>
                  <a:srgbClr val="00B0F0"/>
                </a:solidFill>
                <a:latin typeface="+mn-lt"/>
              </a:defRPr>
            </a:lvl1pPr>
          </a:lstStyle>
          <a:p>
            <a:r>
              <a:rPr lang="en-US" dirty="0"/>
              <a:t>Click to edit Master title style</a:t>
            </a:r>
          </a:p>
        </p:txBody>
      </p:sp>
      <p:sp>
        <p:nvSpPr>
          <p:cNvPr id="11" name="Subtitle 2"/>
          <p:cNvSpPr>
            <a:spLocks noGrp="1"/>
          </p:cNvSpPr>
          <p:nvPr>
            <p:ph type="subTitle" idx="11"/>
          </p:nvPr>
        </p:nvSpPr>
        <p:spPr>
          <a:xfrm>
            <a:off x="694833" y="3814534"/>
            <a:ext cx="4135775" cy="900340"/>
          </a:xfrm>
          <a:prstGeom prst="rect">
            <a:avLst/>
          </a:prstGeom>
        </p:spPr>
        <p:txBody>
          <a:bodyPr tIns="0" anchor="b">
            <a:normAutofit/>
          </a:bodyPr>
          <a:lstStyle>
            <a:lvl1pPr marL="0" indent="0" algn="l">
              <a:buNone/>
              <a:defRPr sz="1890" b="0">
                <a:solidFill>
                  <a:schemeClr val="tx1"/>
                </a:solidFill>
              </a:defRPr>
            </a:lvl1pPr>
            <a:lvl2pPr marL="480060" indent="0" algn="ctr">
              <a:buNone/>
              <a:defRPr sz="189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a:t>Click to edit Master subtitle style</a:t>
            </a:r>
            <a:endParaRPr lang="en-US" dirty="0"/>
          </a:p>
        </p:txBody>
      </p:sp>
      <p:sp>
        <p:nvSpPr>
          <p:cNvPr id="12" name="Content Placeholder 2"/>
          <p:cNvSpPr>
            <a:spLocks noGrp="1"/>
          </p:cNvSpPr>
          <p:nvPr>
            <p:ph idx="1"/>
          </p:nvPr>
        </p:nvSpPr>
        <p:spPr>
          <a:xfrm>
            <a:off x="5329659" y="2032776"/>
            <a:ext cx="5718593" cy="3931442"/>
          </a:xfrm>
          <a:prstGeom prst="rect">
            <a:avLst/>
          </a:prstGeom>
        </p:spPr>
        <p:txBody>
          <a:bodyPr anchor="ctr"/>
          <a:lstStyle>
            <a:lvl1pPr marL="240030" indent="-240030">
              <a:buClr>
                <a:srgbClr val="00B0F0"/>
              </a:buClr>
              <a:buFont typeface="Wingdings" charset="2"/>
              <a:buChar char="§"/>
              <a:defRPr sz="3360" b="0" i="0">
                <a:solidFill>
                  <a:schemeClr val="tx1"/>
                </a:solidFill>
                <a:latin typeface="Arial" charset="0"/>
                <a:ea typeface="Arial" charset="0"/>
                <a:cs typeface="Arial" charset="0"/>
              </a:defRPr>
            </a:lvl1pPr>
            <a:lvl2pPr marL="720090" indent="-240030">
              <a:buClr>
                <a:srgbClr val="00B0F0"/>
              </a:buClr>
              <a:buFont typeface="Wingdings" charset="2"/>
              <a:buChar char="§"/>
              <a:defRPr sz="3360" b="0" i="0">
                <a:solidFill>
                  <a:schemeClr val="tx1"/>
                </a:solidFill>
                <a:latin typeface="Arial" charset="0"/>
                <a:ea typeface="Arial" charset="0"/>
                <a:cs typeface="Arial" charset="0"/>
              </a:defRPr>
            </a:lvl2pPr>
            <a:lvl3pPr marL="1200150" indent="-240030">
              <a:buClr>
                <a:srgbClr val="00B0F0"/>
              </a:buClr>
              <a:buFont typeface="Wingdings" charset="2"/>
              <a:buChar char="§"/>
              <a:defRPr sz="3360" b="0" i="0">
                <a:solidFill>
                  <a:schemeClr val="tx1"/>
                </a:solidFill>
                <a:latin typeface="Arial" charset="0"/>
                <a:ea typeface="Arial" charset="0"/>
                <a:cs typeface="Arial" charset="0"/>
              </a:defRPr>
            </a:lvl3pPr>
            <a:lvl4pPr marL="1680210" indent="-240030">
              <a:buClr>
                <a:srgbClr val="00B0F0"/>
              </a:buClr>
              <a:buFont typeface="Wingdings" charset="2"/>
              <a:buChar char="§"/>
              <a:defRPr sz="3360" b="0" i="0">
                <a:solidFill>
                  <a:schemeClr val="tx1"/>
                </a:solidFill>
                <a:latin typeface="Arial" charset="0"/>
                <a:ea typeface="Arial" charset="0"/>
                <a:cs typeface="Arial" charset="0"/>
              </a:defRPr>
            </a:lvl4pPr>
            <a:lvl5pPr marL="2160270" indent="-240030">
              <a:buClr>
                <a:srgbClr val="00B0F0"/>
              </a:buClr>
              <a:buFont typeface="Wingdings" charset="2"/>
              <a:buChar char="§"/>
              <a:defRPr sz="3360" b="0" i="0">
                <a:solidFill>
                  <a:schemeClr val="tx1"/>
                </a:solidFill>
                <a:latin typeface="Arial" charset="0"/>
                <a:ea typeface="Arial" charset="0"/>
                <a:cs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17342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7048" y="-16387"/>
            <a:ext cx="6255782" cy="6899872"/>
          </a:xfrm>
          <a:prstGeom prst="rect">
            <a:avLst/>
          </a:prstGeom>
          <a:solidFill>
            <a:schemeClr val="bg1"/>
          </a:solidFill>
          <a:ln w="15875" cap="flat" cmpd="sng" algn="ctr">
            <a:noFill/>
            <a:prstDash val="solid"/>
          </a:ln>
          <a:effectLst/>
        </p:spPr>
        <p:txBody>
          <a:bodyPr/>
          <a:lstStyle/>
          <a:p>
            <a:pPr marL="0" marR="0" lvl="0" indent="0" defTabSz="960120" eaLnBrk="1" fontAlgn="auto" latinLnBrk="0" hangingPunct="1">
              <a:lnSpc>
                <a:spcPct val="100000"/>
              </a:lnSpc>
              <a:spcBef>
                <a:spcPts val="0"/>
              </a:spcBef>
              <a:spcAft>
                <a:spcPts val="0"/>
              </a:spcAft>
              <a:buClrTx/>
              <a:buSzTx/>
              <a:buFontTx/>
              <a:buNone/>
              <a:tabLst/>
              <a:defRPr/>
            </a:pPr>
            <a:endParaRPr kumimoji="0" lang="en-US" sz="189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973263" y="0"/>
            <a:ext cx="828338" cy="6858000"/>
          </a:xfrm>
          <a:prstGeom prst="rect">
            <a:avLst/>
          </a:prstGeom>
          <a:solidFill>
            <a:schemeClr val="bg1"/>
          </a:solidFill>
          <a:ln w="15875" cap="flat" cmpd="sng" algn="ctr">
            <a:noFill/>
            <a:prstDash val="solid"/>
          </a:ln>
          <a:effectLst/>
        </p:spPr>
        <p:txBody>
          <a:bodyPr/>
          <a:lstStyle/>
          <a:p>
            <a:pPr marL="0" marR="0" lvl="0" indent="0" defTabSz="960120" eaLnBrk="1" fontAlgn="auto" latinLnBrk="0" hangingPunct="1">
              <a:lnSpc>
                <a:spcPct val="100000"/>
              </a:lnSpc>
              <a:spcBef>
                <a:spcPts val="0"/>
              </a:spcBef>
              <a:spcAft>
                <a:spcPts val="0"/>
              </a:spcAft>
              <a:buClrTx/>
              <a:buSzTx/>
              <a:buFontTx/>
              <a:buNone/>
              <a:tabLst/>
              <a:defRPr/>
            </a:pPr>
            <a:endParaRPr kumimoji="0" lang="en-US" sz="189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94832" y="6496974"/>
            <a:ext cx="1370331" cy="144991"/>
          </a:xfrm>
          <a:prstGeom prst="rect">
            <a:avLst/>
          </a:prstGeom>
        </p:spPr>
        <p:txBody>
          <a:bodyPr vert="horz" lIns="96012" tIns="19202" rIns="96012" bIns="48006"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45" smtClean="0">
                <a:solidFill>
                  <a:schemeClr val="bg2">
                    <a:lumMod val="10000"/>
                  </a:schemeClr>
                </a:solidFill>
                <a:latin typeface="Arial" panose="020B0604020202020204"/>
              </a:rPr>
              <a:pPr/>
              <a:t>2025-02-07</a:t>
            </a:fld>
            <a:endParaRPr lang="en-US" sz="840" dirty="0">
              <a:solidFill>
                <a:schemeClr val="bg2">
                  <a:lumMod val="10000"/>
                </a:schemeClr>
              </a:solidFill>
              <a:latin typeface="Arial" panose="020B0604020202020204"/>
            </a:endParaRPr>
          </a:p>
        </p:txBody>
      </p:sp>
      <p:sp>
        <p:nvSpPr>
          <p:cNvPr id="17" name="Slide Number Placeholder 5"/>
          <p:cNvSpPr txBox="1">
            <a:spLocks/>
          </p:cNvSpPr>
          <p:nvPr userDrawn="1"/>
        </p:nvSpPr>
        <p:spPr>
          <a:xfrm>
            <a:off x="1200008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50" smtClean="0">
                <a:solidFill>
                  <a:schemeClr val="bg2">
                    <a:lumMod val="10000"/>
                  </a:schemeClr>
                </a:solidFill>
                <a:latin typeface="Arial" panose="020B0604020202020204"/>
              </a:rPr>
              <a:pPr/>
              <a:t>‹#›</a:t>
            </a:fld>
            <a:endParaRPr lang="en-US" sz="1050" dirty="0">
              <a:solidFill>
                <a:schemeClr val="bg2">
                  <a:lumMod val="10000"/>
                </a:schemeClr>
              </a:solidFill>
              <a:latin typeface="Arial" panose="020B0604020202020204"/>
            </a:endParaRPr>
          </a:p>
        </p:txBody>
      </p:sp>
      <p:sp>
        <p:nvSpPr>
          <p:cNvPr id="18" name="TextBox 17"/>
          <p:cNvSpPr txBox="1"/>
          <p:nvPr userDrawn="1"/>
        </p:nvSpPr>
        <p:spPr>
          <a:xfrm rot="16200000">
            <a:off x="10691689" y="4770228"/>
            <a:ext cx="3514724" cy="506549"/>
          </a:xfrm>
          <a:prstGeom prst="rect">
            <a:avLst/>
          </a:prstGeom>
          <a:noFill/>
        </p:spPr>
        <p:txBody>
          <a:bodyPr wrap="square" rtlCol="0">
            <a:spAutoFit/>
          </a:bodyPr>
          <a:lstStyle/>
          <a:p>
            <a:pPr>
              <a:lnSpc>
                <a:spcPts val="1638"/>
              </a:lnSpc>
            </a:pPr>
            <a:r>
              <a:rPr lang="en-US" sz="1890" b="1" dirty="0">
                <a:solidFill>
                  <a:srgbClr val="00B0F0"/>
                </a:solidFill>
                <a:latin typeface="Arial" charset="0"/>
                <a:ea typeface="Arial" charset="0"/>
                <a:cs typeface="Arial" charset="0"/>
              </a:rPr>
              <a:t>Discovery,</a:t>
            </a:r>
          </a:p>
          <a:p>
            <a:pPr>
              <a:lnSpc>
                <a:spcPts val="1638"/>
              </a:lnSpc>
            </a:pPr>
            <a:r>
              <a:rPr lang="en-US" sz="1890" b="1" dirty="0">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4965" y="204095"/>
            <a:ext cx="2044546" cy="350306"/>
          </a:xfrm>
          <a:prstGeom prst="rect">
            <a:avLst/>
          </a:prstGeom>
        </p:spPr>
      </p:pic>
      <p:sp>
        <p:nvSpPr>
          <p:cNvPr id="10" name="Title 1"/>
          <p:cNvSpPr>
            <a:spLocks noGrp="1"/>
          </p:cNvSpPr>
          <p:nvPr>
            <p:ph type="ctrTitle" hasCustomPrompt="1"/>
          </p:nvPr>
        </p:nvSpPr>
        <p:spPr>
          <a:xfrm>
            <a:off x="695862" y="2032780"/>
            <a:ext cx="4134744" cy="2082023"/>
          </a:xfrm>
          <a:prstGeom prst="rect">
            <a:avLst/>
          </a:prstGeom>
        </p:spPr>
        <p:txBody>
          <a:bodyPr anchor="t">
            <a:normAutofit/>
          </a:bodyPr>
          <a:lstStyle>
            <a:lvl1pPr algn="l">
              <a:defRPr sz="4200" b="1" i="0">
                <a:solidFill>
                  <a:srgbClr val="08B0EF"/>
                </a:solidFill>
                <a:latin typeface="Arial" charset="0"/>
                <a:ea typeface="Arial" charset="0"/>
                <a:cs typeface="Arial" charset="0"/>
              </a:defRPr>
            </a:lvl1pPr>
          </a:lstStyle>
          <a:p>
            <a:r>
              <a:rPr lang="en-US" dirty="0"/>
              <a:t>Click to edit master title style</a:t>
            </a:r>
          </a:p>
        </p:txBody>
      </p:sp>
      <p:sp>
        <p:nvSpPr>
          <p:cNvPr id="14" name="Subtitle 2"/>
          <p:cNvSpPr>
            <a:spLocks noGrp="1"/>
          </p:cNvSpPr>
          <p:nvPr>
            <p:ph type="subTitle" idx="1"/>
          </p:nvPr>
        </p:nvSpPr>
        <p:spPr>
          <a:xfrm>
            <a:off x="694833" y="4114800"/>
            <a:ext cx="4135775" cy="900340"/>
          </a:xfrm>
          <a:prstGeom prst="rect">
            <a:avLst/>
          </a:prstGeom>
        </p:spPr>
        <p:txBody>
          <a:bodyPr tIns="0" anchor="b">
            <a:normAutofit/>
          </a:bodyPr>
          <a:lstStyle>
            <a:lvl1pPr marL="0" indent="0" algn="l">
              <a:buNone/>
              <a:defRPr sz="1890" b="0">
                <a:solidFill>
                  <a:schemeClr val="tx1"/>
                </a:solidFill>
              </a:defRPr>
            </a:lvl1pPr>
            <a:lvl2pPr marL="480060" indent="0" algn="ctr">
              <a:buNone/>
              <a:defRPr sz="189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dirty="0"/>
              <a:t>Click to edit Master subtitle style</a:t>
            </a:r>
          </a:p>
        </p:txBody>
      </p:sp>
    </p:spTree>
    <p:extLst>
      <p:ext uri="{BB962C8B-B14F-4D97-AF65-F5344CB8AC3E}">
        <p14:creationId xmlns:p14="http://schemas.microsoft.com/office/powerpoint/2010/main" val="3748543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7048" y="-16387"/>
            <a:ext cx="6255782" cy="6899872"/>
          </a:xfrm>
          <a:prstGeom prst="rect">
            <a:avLst/>
          </a:prstGeom>
          <a:solidFill>
            <a:schemeClr val="bg1"/>
          </a:solidFill>
          <a:ln w="15875" cap="flat" cmpd="sng" algn="ctr">
            <a:noFill/>
            <a:prstDash val="solid"/>
          </a:ln>
          <a:effectLst/>
        </p:spPr>
        <p:txBody>
          <a:bodyPr/>
          <a:lstStyle/>
          <a:p>
            <a:pPr marL="0" marR="0" lvl="0" indent="0" defTabSz="960120" eaLnBrk="1" fontAlgn="auto" latinLnBrk="0" hangingPunct="1">
              <a:lnSpc>
                <a:spcPct val="100000"/>
              </a:lnSpc>
              <a:spcBef>
                <a:spcPts val="0"/>
              </a:spcBef>
              <a:spcAft>
                <a:spcPts val="0"/>
              </a:spcAft>
              <a:buClrTx/>
              <a:buSzTx/>
              <a:buFontTx/>
              <a:buNone/>
              <a:tabLst/>
              <a:defRPr/>
            </a:pPr>
            <a:endParaRPr kumimoji="0" lang="en-US" sz="189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973263" y="0"/>
            <a:ext cx="828338" cy="6858000"/>
          </a:xfrm>
          <a:prstGeom prst="rect">
            <a:avLst/>
          </a:prstGeom>
          <a:solidFill>
            <a:schemeClr val="bg1"/>
          </a:solidFill>
          <a:ln w="15875" cap="flat" cmpd="sng" algn="ctr">
            <a:noFill/>
            <a:prstDash val="solid"/>
          </a:ln>
          <a:effectLst/>
        </p:spPr>
        <p:txBody>
          <a:bodyPr/>
          <a:lstStyle/>
          <a:p>
            <a:pPr marL="0" marR="0" lvl="0" indent="0" defTabSz="960120" eaLnBrk="1" fontAlgn="auto" latinLnBrk="0" hangingPunct="1">
              <a:lnSpc>
                <a:spcPct val="100000"/>
              </a:lnSpc>
              <a:spcBef>
                <a:spcPts val="0"/>
              </a:spcBef>
              <a:spcAft>
                <a:spcPts val="0"/>
              </a:spcAft>
              <a:buClrTx/>
              <a:buSzTx/>
              <a:buFontTx/>
              <a:buNone/>
              <a:tabLst/>
              <a:defRPr/>
            </a:pPr>
            <a:endParaRPr kumimoji="0" lang="en-US" sz="189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200008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50" smtClean="0">
                <a:solidFill>
                  <a:schemeClr val="bg2">
                    <a:lumMod val="10000"/>
                  </a:schemeClr>
                </a:solidFill>
                <a:latin typeface="Arial" panose="020B0604020202020204"/>
              </a:rPr>
              <a:pPr/>
              <a:t>‹#›</a:t>
            </a:fld>
            <a:endParaRPr lang="en-US" sz="1050"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4965" y="204095"/>
            <a:ext cx="2044546" cy="350306"/>
          </a:xfrm>
          <a:prstGeom prst="rect">
            <a:avLst/>
          </a:prstGeom>
        </p:spPr>
      </p:pic>
      <p:sp>
        <p:nvSpPr>
          <p:cNvPr id="20" name="TextBox 19"/>
          <p:cNvSpPr txBox="1"/>
          <p:nvPr userDrawn="1"/>
        </p:nvSpPr>
        <p:spPr>
          <a:xfrm rot="16200000">
            <a:off x="10691689" y="4770228"/>
            <a:ext cx="3514724" cy="506549"/>
          </a:xfrm>
          <a:prstGeom prst="rect">
            <a:avLst/>
          </a:prstGeom>
          <a:noFill/>
        </p:spPr>
        <p:txBody>
          <a:bodyPr wrap="square" rtlCol="0">
            <a:spAutoFit/>
          </a:bodyPr>
          <a:lstStyle/>
          <a:p>
            <a:pPr>
              <a:lnSpc>
                <a:spcPts val="1638"/>
              </a:lnSpc>
            </a:pPr>
            <a:r>
              <a:rPr lang="en-US" sz="1890" b="1" dirty="0">
                <a:solidFill>
                  <a:srgbClr val="00B0F0"/>
                </a:solidFill>
                <a:latin typeface="Arial" charset="0"/>
                <a:ea typeface="Arial" charset="0"/>
                <a:cs typeface="Arial" charset="0"/>
              </a:rPr>
              <a:t>Discovery,</a:t>
            </a:r>
          </a:p>
          <a:p>
            <a:pPr>
              <a:lnSpc>
                <a:spcPts val="1638"/>
              </a:lnSpc>
            </a:pPr>
            <a:r>
              <a:rPr lang="en-US" sz="1890" b="1" dirty="0">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95862" y="2032780"/>
            <a:ext cx="4134744" cy="2082023"/>
          </a:xfrm>
          <a:prstGeom prst="rect">
            <a:avLst/>
          </a:prstGeom>
        </p:spPr>
        <p:txBody>
          <a:bodyPr anchor="t">
            <a:normAutofit/>
          </a:bodyPr>
          <a:lstStyle>
            <a:lvl1pPr algn="l">
              <a:defRPr sz="4200" b="1" i="0">
                <a:solidFill>
                  <a:srgbClr val="00B0F0"/>
                </a:solidFill>
                <a:latin typeface="Arial" charset="0"/>
                <a:ea typeface="Arial" charset="0"/>
                <a:cs typeface="Arial" charset="0"/>
              </a:defRPr>
            </a:lvl1pPr>
          </a:lstStyle>
          <a:p>
            <a:r>
              <a:rPr lang="en-US" dirty="0"/>
              <a:t>Click to edit master title style</a:t>
            </a:r>
          </a:p>
        </p:txBody>
      </p:sp>
      <p:sp>
        <p:nvSpPr>
          <p:cNvPr id="12" name="Subtitle 2"/>
          <p:cNvSpPr>
            <a:spLocks noGrp="1"/>
          </p:cNvSpPr>
          <p:nvPr>
            <p:ph type="subTitle" idx="1"/>
          </p:nvPr>
        </p:nvSpPr>
        <p:spPr>
          <a:xfrm>
            <a:off x="694833" y="4114800"/>
            <a:ext cx="4135775" cy="900340"/>
          </a:xfrm>
          <a:prstGeom prst="rect">
            <a:avLst/>
          </a:prstGeom>
        </p:spPr>
        <p:txBody>
          <a:bodyPr tIns="0" anchor="b">
            <a:normAutofit/>
          </a:bodyPr>
          <a:lstStyle>
            <a:lvl1pPr marL="0" indent="0" algn="l">
              <a:buNone/>
              <a:defRPr sz="1890" b="0">
                <a:solidFill>
                  <a:schemeClr val="tx1"/>
                </a:solidFill>
              </a:defRPr>
            </a:lvl1pPr>
            <a:lvl2pPr marL="480060" indent="0" algn="ctr">
              <a:buNone/>
              <a:defRPr sz="189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a:t>Click to edit Master subtitle style</a:t>
            </a:r>
            <a:endParaRPr lang="en-US" dirty="0"/>
          </a:p>
        </p:txBody>
      </p:sp>
      <p:sp>
        <p:nvSpPr>
          <p:cNvPr id="16" name="Date Placeholder 3"/>
          <p:cNvSpPr txBox="1">
            <a:spLocks/>
          </p:cNvSpPr>
          <p:nvPr userDrawn="1"/>
        </p:nvSpPr>
        <p:spPr>
          <a:xfrm>
            <a:off x="694832" y="6496974"/>
            <a:ext cx="1370331" cy="144991"/>
          </a:xfrm>
          <a:prstGeom prst="rect">
            <a:avLst/>
          </a:prstGeom>
        </p:spPr>
        <p:txBody>
          <a:bodyPr vert="horz" lIns="96012" tIns="19202" rIns="96012" bIns="48006"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45" smtClean="0">
                <a:solidFill>
                  <a:schemeClr val="bg2">
                    <a:lumMod val="10000"/>
                  </a:schemeClr>
                </a:solidFill>
                <a:latin typeface="Arial" panose="020B0604020202020204"/>
              </a:rPr>
              <a:pPr/>
              <a:t>2025-02-07</a:t>
            </a:fld>
            <a:endParaRPr lang="en-US" sz="840"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730737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7048" y="-16387"/>
            <a:ext cx="6255782" cy="6899872"/>
          </a:xfrm>
          <a:prstGeom prst="rect">
            <a:avLst/>
          </a:prstGeom>
          <a:solidFill>
            <a:schemeClr val="bg1"/>
          </a:solidFill>
          <a:ln w="15875" cap="flat" cmpd="sng" algn="ctr">
            <a:noFill/>
            <a:prstDash val="solid"/>
          </a:ln>
          <a:effectLst/>
        </p:spPr>
        <p:txBody>
          <a:bodyPr/>
          <a:lstStyle/>
          <a:p>
            <a:pPr marL="0" marR="0" lvl="0" indent="0" defTabSz="960120" eaLnBrk="1" fontAlgn="auto" latinLnBrk="0" hangingPunct="1">
              <a:lnSpc>
                <a:spcPct val="100000"/>
              </a:lnSpc>
              <a:spcBef>
                <a:spcPts val="0"/>
              </a:spcBef>
              <a:spcAft>
                <a:spcPts val="0"/>
              </a:spcAft>
              <a:buClrTx/>
              <a:buSzTx/>
              <a:buFontTx/>
              <a:buNone/>
              <a:tabLst/>
              <a:defRPr/>
            </a:pPr>
            <a:endParaRPr kumimoji="0" lang="en-US" sz="189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973263" y="0"/>
            <a:ext cx="828338" cy="6858000"/>
          </a:xfrm>
          <a:prstGeom prst="rect">
            <a:avLst/>
          </a:prstGeom>
          <a:solidFill>
            <a:schemeClr val="bg1"/>
          </a:solidFill>
          <a:ln w="15875" cap="flat" cmpd="sng" algn="ctr">
            <a:noFill/>
            <a:prstDash val="solid"/>
          </a:ln>
          <a:effectLst/>
        </p:spPr>
        <p:txBody>
          <a:bodyPr/>
          <a:lstStyle/>
          <a:p>
            <a:pPr marL="0" marR="0" lvl="0" indent="0" defTabSz="960120" eaLnBrk="1" fontAlgn="auto" latinLnBrk="0" hangingPunct="1">
              <a:lnSpc>
                <a:spcPct val="100000"/>
              </a:lnSpc>
              <a:spcBef>
                <a:spcPts val="0"/>
              </a:spcBef>
              <a:spcAft>
                <a:spcPts val="0"/>
              </a:spcAft>
              <a:buClrTx/>
              <a:buSzTx/>
              <a:buFontTx/>
              <a:buNone/>
              <a:tabLst/>
              <a:defRPr/>
            </a:pPr>
            <a:endParaRPr kumimoji="0" lang="en-US" sz="189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200008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50" smtClean="0">
                <a:solidFill>
                  <a:schemeClr val="bg2">
                    <a:lumMod val="10000"/>
                  </a:schemeClr>
                </a:solidFill>
                <a:latin typeface="Arial" panose="020B0604020202020204"/>
              </a:rPr>
              <a:pPr/>
              <a:t>‹#›</a:t>
            </a:fld>
            <a:endParaRPr lang="en-US" sz="1050"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4965" y="204095"/>
            <a:ext cx="2044546" cy="350306"/>
          </a:xfrm>
          <a:prstGeom prst="rect">
            <a:avLst/>
          </a:prstGeom>
        </p:spPr>
      </p:pic>
      <p:sp>
        <p:nvSpPr>
          <p:cNvPr id="11" name="TextBox 10"/>
          <p:cNvSpPr txBox="1"/>
          <p:nvPr userDrawn="1"/>
        </p:nvSpPr>
        <p:spPr>
          <a:xfrm rot="16200000">
            <a:off x="10691689" y="4770228"/>
            <a:ext cx="3514724" cy="506549"/>
          </a:xfrm>
          <a:prstGeom prst="rect">
            <a:avLst/>
          </a:prstGeom>
          <a:noFill/>
        </p:spPr>
        <p:txBody>
          <a:bodyPr wrap="square" rtlCol="0">
            <a:spAutoFit/>
          </a:bodyPr>
          <a:lstStyle/>
          <a:p>
            <a:pPr>
              <a:lnSpc>
                <a:spcPts val="1638"/>
              </a:lnSpc>
            </a:pPr>
            <a:r>
              <a:rPr lang="en-US" sz="1890" b="1" dirty="0">
                <a:solidFill>
                  <a:srgbClr val="00B0F0"/>
                </a:solidFill>
                <a:latin typeface="Arial" charset="0"/>
                <a:ea typeface="Arial" charset="0"/>
                <a:cs typeface="Arial" charset="0"/>
              </a:rPr>
              <a:t>Discovery,</a:t>
            </a:r>
          </a:p>
          <a:p>
            <a:pPr>
              <a:lnSpc>
                <a:spcPts val="1638"/>
              </a:lnSpc>
            </a:pPr>
            <a:r>
              <a:rPr lang="en-US" sz="1890" b="1" dirty="0">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95862" y="2032780"/>
            <a:ext cx="4134744" cy="2082023"/>
          </a:xfrm>
          <a:prstGeom prst="rect">
            <a:avLst/>
          </a:prstGeom>
        </p:spPr>
        <p:txBody>
          <a:bodyPr anchor="t">
            <a:normAutofit/>
          </a:bodyPr>
          <a:lstStyle>
            <a:lvl1pPr algn="l">
              <a:defRPr sz="4200" b="1" i="0">
                <a:solidFill>
                  <a:srgbClr val="00B0F0"/>
                </a:solidFill>
                <a:latin typeface="Arial" charset="0"/>
                <a:ea typeface="Arial" charset="0"/>
                <a:cs typeface="Arial" charset="0"/>
              </a:defRPr>
            </a:lvl1pPr>
          </a:lstStyle>
          <a:p>
            <a:r>
              <a:rPr lang="en-US" dirty="0"/>
              <a:t>Click to edit master title style</a:t>
            </a:r>
          </a:p>
        </p:txBody>
      </p:sp>
      <p:sp>
        <p:nvSpPr>
          <p:cNvPr id="13" name="Subtitle 2"/>
          <p:cNvSpPr>
            <a:spLocks noGrp="1"/>
          </p:cNvSpPr>
          <p:nvPr>
            <p:ph type="subTitle" idx="1"/>
          </p:nvPr>
        </p:nvSpPr>
        <p:spPr>
          <a:xfrm>
            <a:off x="694833" y="4114800"/>
            <a:ext cx="4135775" cy="900340"/>
          </a:xfrm>
          <a:prstGeom prst="rect">
            <a:avLst/>
          </a:prstGeom>
        </p:spPr>
        <p:txBody>
          <a:bodyPr tIns="0" anchor="b">
            <a:normAutofit/>
          </a:bodyPr>
          <a:lstStyle>
            <a:lvl1pPr marL="0" indent="0" algn="l">
              <a:buNone/>
              <a:defRPr sz="1890" b="0">
                <a:solidFill>
                  <a:schemeClr val="tx1"/>
                </a:solidFill>
              </a:defRPr>
            </a:lvl1pPr>
            <a:lvl2pPr marL="480060" indent="0" algn="ctr">
              <a:buNone/>
              <a:defRPr sz="189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a:t>Click to edit Master subtitle style</a:t>
            </a:r>
            <a:endParaRPr lang="en-US" dirty="0"/>
          </a:p>
        </p:txBody>
      </p:sp>
      <p:sp>
        <p:nvSpPr>
          <p:cNvPr id="14" name="Date Placeholder 3"/>
          <p:cNvSpPr txBox="1">
            <a:spLocks/>
          </p:cNvSpPr>
          <p:nvPr userDrawn="1"/>
        </p:nvSpPr>
        <p:spPr>
          <a:xfrm>
            <a:off x="694832" y="6496974"/>
            <a:ext cx="1370331" cy="144991"/>
          </a:xfrm>
          <a:prstGeom prst="rect">
            <a:avLst/>
          </a:prstGeom>
        </p:spPr>
        <p:txBody>
          <a:bodyPr vert="horz" lIns="96012" tIns="19202" rIns="96012" bIns="48006"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45" smtClean="0">
                <a:solidFill>
                  <a:schemeClr val="bg2">
                    <a:lumMod val="10000"/>
                  </a:schemeClr>
                </a:solidFill>
                <a:latin typeface="Arial" panose="020B0604020202020204"/>
              </a:rPr>
              <a:pPr/>
              <a:t>2025-02-07</a:t>
            </a:fld>
            <a:endParaRPr lang="en-US" sz="840"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27576403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7048" y="-16387"/>
            <a:ext cx="6255782" cy="6899872"/>
          </a:xfrm>
          <a:prstGeom prst="rect">
            <a:avLst/>
          </a:prstGeom>
          <a:solidFill>
            <a:schemeClr val="bg1"/>
          </a:solidFill>
          <a:ln w="15875" cap="flat" cmpd="sng" algn="ctr">
            <a:noFill/>
            <a:prstDash val="solid"/>
          </a:ln>
          <a:effectLst/>
        </p:spPr>
        <p:txBody>
          <a:bodyPr/>
          <a:lstStyle/>
          <a:p>
            <a:pPr marL="0" marR="0" lvl="0" indent="0" defTabSz="960120" eaLnBrk="1" fontAlgn="auto" latinLnBrk="0" hangingPunct="1">
              <a:lnSpc>
                <a:spcPct val="100000"/>
              </a:lnSpc>
              <a:spcBef>
                <a:spcPts val="0"/>
              </a:spcBef>
              <a:spcAft>
                <a:spcPts val="0"/>
              </a:spcAft>
              <a:buClrTx/>
              <a:buSzTx/>
              <a:buFontTx/>
              <a:buNone/>
              <a:tabLst/>
              <a:defRPr/>
            </a:pPr>
            <a:endParaRPr kumimoji="0" lang="en-US" sz="189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973263" y="0"/>
            <a:ext cx="828338" cy="6858000"/>
          </a:xfrm>
          <a:prstGeom prst="rect">
            <a:avLst/>
          </a:prstGeom>
          <a:solidFill>
            <a:schemeClr val="bg1"/>
          </a:solidFill>
          <a:ln w="15875" cap="flat" cmpd="sng" algn="ctr">
            <a:noFill/>
            <a:prstDash val="solid"/>
          </a:ln>
          <a:effectLst/>
        </p:spPr>
        <p:txBody>
          <a:bodyPr/>
          <a:lstStyle/>
          <a:p>
            <a:pPr marL="0" marR="0" lvl="0" indent="0" defTabSz="960120" eaLnBrk="1" fontAlgn="auto" latinLnBrk="0" hangingPunct="1">
              <a:lnSpc>
                <a:spcPct val="100000"/>
              </a:lnSpc>
              <a:spcBef>
                <a:spcPts val="0"/>
              </a:spcBef>
              <a:spcAft>
                <a:spcPts val="0"/>
              </a:spcAft>
              <a:buClrTx/>
              <a:buSzTx/>
              <a:buFontTx/>
              <a:buNone/>
              <a:tabLst/>
              <a:defRPr/>
            </a:pPr>
            <a:endParaRPr kumimoji="0" lang="en-US" sz="189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200008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50" smtClean="0">
                <a:solidFill>
                  <a:schemeClr val="bg2">
                    <a:lumMod val="10000"/>
                  </a:schemeClr>
                </a:solidFill>
                <a:latin typeface="Arial" panose="020B0604020202020204"/>
              </a:rPr>
              <a:pPr/>
              <a:t>‹#›</a:t>
            </a:fld>
            <a:endParaRPr lang="en-US" sz="1050"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4965" y="204095"/>
            <a:ext cx="2044546" cy="350306"/>
          </a:xfrm>
          <a:prstGeom prst="rect">
            <a:avLst/>
          </a:prstGeom>
        </p:spPr>
      </p:pic>
      <p:sp>
        <p:nvSpPr>
          <p:cNvPr id="11" name="TextBox 10"/>
          <p:cNvSpPr txBox="1"/>
          <p:nvPr userDrawn="1"/>
        </p:nvSpPr>
        <p:spPr>
          <a:xfrm rot="16200000">
            <a:off x="10691689" y="4770228"/>
            <a:ext cx="3514724" cy="506549"/>
          </a:xfrm>
          <a:prstGeom prst="rect">
            <a:avLst/>
          </a:prstGeom>
          <a:noFill/>
        </p:spPr>
        <p:txBody>
          <a:bodyPr wrap="square" rtlCol="0">
            <a:spAutoFit/>
          </a:bodyPr>
          <a:lstStyle/>
          <a:p>
            <a:pPr>
              <a:lnSpc>
                <a:spcPts val="1638"/>
              </a:lnSpc>
            </a:pPr>
            <a:r>
              <a:rPr lang="en-US" sz="1890" b="1" dirty="0">
                <a:solidFill>
                  <a:srgbClr val="00B0F0"/>
                </a:solidFill>
                <a:latin typeface="Arial" charset="0"/>
                <a:ea typeface="Arial" charset="0"/>
                <a:cs typeface="Arial" charset="0"/>
              </a:rPr>
              <a:t>Discovery,</a:t>
            </a:r>
          </a:p>
          <a:p>
            <a:pPr>
              <a:lnSpc>
                <a:spcPts val="1638"/>
              </a:lnSpc>
            </a:pPr>
            <a:r>
              <a:rPr lang="en-US" sz="1890" b="1" dirty="0">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95862" y="2032780"/>
            <a:ext cx="4134744" cy="2082023"/>
          </a:xfrm>
          <a:prstGeom prst="rect">
            <a:avLst/>
          </a:prstGeom>
        </p:spPr>
        <p:txBody>
          <a:bodyPr anchor="t">
            <a:normAutofit/>
          </a:bodyPr>
          <a:lstStyle>
            <a:lvl1pPr algn="l">
              <a:defRPr sz="4200" b="1" i="0">
                <a:solidFill>
                  <a:srgbClr val="00B0F0"/>
                </a:solidFill>
                <a:latin typeface="Arial" charset="0"/>
                <a:ea typeface="Arial" charset="0"/>
                <a:cs typeface="Arial" charset="0"/>
              </a:defRPr>
            </a:lvl1pPr>
          </a:lstStyle>
          <a:p>
            <a:r>
              <a:rPr lang="en-US" dirty="0"/>
              <a:t>Click to edit master title style</a:t>
            </a:r>
          </a:p>
        </p:txBody>
      </p:sp>
      <p:sp>
        <p:nvSpPr>
          <p:cNvPr id="13" name="Subtitle 2"/>
          <p:cNvSpPr>
            <a:spLocks noGrp="1"/>
          </p:cNvSpPr>
          <p:nvPr>
            <p:ph type="subTitle" idx="1"/>
          </p:nvPr>
        </p:nvSpPr>
        <p:spPr>
          <a:xfrm>
            <a:off x="694833" y="4114800"/>
            <a:ext cx="4135775" cy="900340"/>
          </a:xfrm>
          <a:prstGeom prst="rect">
            <a:avLst/>
          </a:prstGeom>
        </p:spPr>
        <p:txBody>
          <a:bodyPr tIns="0" anchor="b">
            <a:normAutofit/>
          </a:bodyPr>
          <a:lstStyle>
            <a:lvl1pPr marL="0" indent="0" algn="l">
              <a:buNone/>
              <a:defRPr sz="1890" b="0">
                <a:solidFill>
                  <a:schemeClr val="tx1"/>
                </a:solidFill>
              </a:defRPr>
            </a:lvl1pPr>
            <a:lvl2pPr marL="480060" indent="0" algn="ctr">
              <a:buNone/>
              <a:defRPr sz="189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a:t>Click to edit Master subtitle style</a:t>
            </a:r>
            <a:endParaRPr lang="en-US" dirty="0"/>
          </a:p>
        </p:txBody>
      </p:sp>
      <p:sp>
        <p:nvSpPr>
          <p:cNvPr id="14" name="Date Placeholder 3"/>
          <p:cNvSpPr txBox="1">
            <a:spLocks/>
          </p:cNvSpPr>
          <p:nvPr userDrawn="1"/>
        </p:nvSpPr>
        <p:spPr>
          <a:xfrm>
            <a:off x="694832" y="6496974"/>
            <a:ext cx="1370331" cy="144991"/>
          </a:xfrm>
          <a:prstGeom prst="rect">
            <a:avLst/>
          </a:prstGeom>
        </p:spPr>
        <p:txBody>
          <a:bodyPr vert="horz" lIns="96012" tIns="19202" rIns="96012" bIns="48006"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45" smtClean="0">
                <a:solidFill>
                  <a:schemeClr val="bg2">
                    <a:lumMod val="10000"/>
                  </a:schemeClr>
                </a:solidFill>
                <a:latin typeface="Arial" panose="020B0604020202020204"/>
              </a:rPr>
              <a:pPr/>
              <a:t>2025-02-07</a:t>
            </a:fld>
            <a:endParaRPr lang="en-US" sz="840"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26431923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Rectangle 3"/>
          <p:cNvSpPr/>
          <p:nvPr userDrawn="1"/>
        </p:nvSpPr>
        <p:spPr>
          <a:xfrm>
            <a:off x="11973263" y="0"/>
            <a:ext cx="828338" cy="6858000"/>
          </a:xfrm>
          <a:prstGeom prst="rect">
            <a:avLst/>
          </a:prstGeom>
          <a:solidFill>
            <a:schemeClr val="bg1"/>
          </a:solidFill>
          <a:ln w="15875" cap="flat" cmpd="sng" algn="ctr">
            <a:noFill/>
            <a:prstDash val="solid"/>
          </a:ln>
          <a:effectLst/>
        </p:spPr>
        <p:txBody>
          <a:bodyPr/>
          <a:lstStyle/>
          <a:p>
            <a:pPr marL="0" marR="0" lvl="0" indent="0" defTabSz="960120" eaLnBrk="1" fontAlgn="auto" latinLnBrk="0" hangingPunct="1">
              <a:lnSpc>
                <a:spcPct val="100000"/>
              </a:lnSpc>
              <a:spcBef>
                <a:spcPts val="0"/>
              </a:spcBef>
              <a:spcAft>
                <a:spcPts val="0"/>
              </a:spcAft>
              <a:buClrTx/>
              <a:buSzTx/>
              <a:buFontTx/>
              <a:buNone/>
              <a:tabLst/>
              <a:defRPr/>
            </a:pPr>
            <a:endParaRPr kumimoji="0" lang="en-US" sz="189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200008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50" smtClean="0">
                <a:solidFill>
                  <a:schemeClr val="bg2">
                    <a:lumMod val="10000"/>
                  </a:schemeClr>
                </a:solidFill>
                <a:latin typeface="Arial" panose="020B0604020202020204"/>
              </a:rPr>
              <a:pPr/>
              <a:t>‹#›</a:t>
            </a:fld>
            <a:endParaRPr lang="en-US" sz="1050" dirty="0">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965" y="204095"/>
            <a:ext cx="2044546" cy="350306"/>
          </a:xfrm>
          <a:prstGeom prst="rect">
            <a:avLst/>
          </a:prstGeom>
        </p:spPr>
      </p:pic>
      <p:sp>
        <p:nvSpPr>
          <p:cNvPr id="7" name="TextBox 6"/>
          <p:cNvSpPr txBox="1"/>
          <p:nvPr userDrawn="1"/>
        </p:nvSpPr>
        <p:spPr>
          <a:xfrm rot="16200000">
            <a:off x="10691689" y="4770228"/>
            <a:ext cx="3514724" cy="506549"/>
          </a:xfrm>
          <a:prstGeom prst="rect">
            <a:avLst/>
          </a:prstGeom>
          <a:noFill/>
        </p:spPr>
        <p:txBody>
          <a:bodyPr wrap="square" rtlCol="0">
            <a:spAutoFit/>
          </a:bodyPr>
          <a:lstStyle/>
          <a:p>
            <a:pPr>
              <a:lnSpc>
                <a:spcPts val="1638"/>
              </a:lnSpc>
            </a:pPr>
            <a:r>
              <a:rPr lang="en-US" sz="1890" b="1" dirty="0">
                <a:solidFill>
                  <a:srgbClr val="00B0F0"/>
                </a:solidFill>
                <a:latin typeface="Arial" charset="0"/>
                <a:ea typeface="Arial" charset="0"/>
                <a:cs typeface="Arial" charset="0"/>
              </a:rPr>
              <a:t>Discovery,</a:t>
            </a:r>
          </a:p>
          <a:p>
            <a:pPr>
              <a:lnSpc>
                <a:spcPts val="1638"/>
              </a:lnSpc>
            </a:pPr>
            <a:r>
              <a:rPr lang="en-US" sz="1890" b="1" dirty="0">
                <a:solidFill>
                  <a:srgbClr val="00B0F0"/>
                </a:solidFill>
                <a:latin typeface="Arial" charset="0"/>
                <a:ea typeface="Arial" charset="0"/>
                <a:cs typeface="Arial" charset="0"/>
              </a:rPr>
              <a:t>accelerated</a:t>
            </a:r>
          </a:p>
        </p:txBody>
      </p:sp>
      <p:sp>
        <p:nvSpPr>
          <p:cNvPr id="8" name="Title 1"/>
          <p:cNvSpPr>
            <a:spLocks noGrp="1"/>
          </p:cNvSpPr>
          <p:nvPr>
            <p:ph type="ctrTitle" hasCustomPrompt="1"/>
          </p:nvPr>
        </p:nvSpPr>
        <p:spPr>
          <a:xfrm>
            <a:off x="695862" y="2032780"/>
            <a:ext cx="4134744" cy="2082023"/>
          </a:xfrm>
          <a:prstGeom prst="rect">
            <a:avLst/>
          </a:prstGeom>
        </p:spPr>
        <p:txBody>
          <a:bodyPr anchor="t">
            <a:normAutofit/>
          </a:bodyPr>
          <a:lstStyle>
            <a:lvl1pPr algn="l">
              <a:defRPr sz="4200" b="1" i="0">
                <a:solidFill>
                  <a:srgbClr val="00B0F0"/>
                </a:solidFill>
                <a:latin typeface="Arial" charset="0"/>
                <a:ea typeface="Arial" charset="0"/>
                <a:cs typeface="Arial" charset="0"/>
              </a:defRPr>
            </a:lvl1pPr>
          </a:lstStyle>
          <a:p>
            <a:r>
              <a:rPr lang="en-US" dirty="0"/>
              <a:t>Click to edit master title style</a:t>
            </a:r>
          </a:p>
        </p:txBody>
      </p:sp>
      <p:sp>
        <p:nvSpPr>
          <p:cNvPr id="9" name="Subtitle 2"/>
          <p:cNvSpPr>
            <a:spLocks noGrp="1"/>
          </p:cNvSpPr>
          <p:nvPr>
            <p:ph type="subTitle" idx="1"/>
          </p:nvPr>
        </p:nvSpPr>
        <p:spPr>
          <a:xfrm>
            <a:off x="694833" y="4114800"/>
            <a:ext cx="4135775" cy="900340"/>
          </a:xfrm>
          <a:prstGeom prst="rect">
            <a:avLst/>
          </a:prstGeom>
        </p:spPr>
        <p:txBody>
          <a:bodyPr tIns="0" anchor="b">
            <a:normAutofit/>
          </a:bodyPr>
          <a:lstStyle>
            <a:lvl1pPr marL="0" indent="0" algn="l">
              <a:buNone/>
              <a:defRPr sz="1890" b="0">
                <a:solidFill>
                  <a:schemeClr val="tx1"/>
                </a:solidFill>
              </a:defRPr>
            </a:lvl1pPr>
            <a:lvl2pPr marL="480060" indent="0" algn="ctr">
              <a:buNone/>
              <a:defRPr sz="189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a:t>Click to edit Master subtitle style</a:t>
            </a:r>
            <a:endParaRPr lang="en-US" dirty="0"/>
          </a:p>
        </p:txBody>
      </p:sp>
      <p:sp>
        <p:nvSpPr>
          <p:cNvPr id="10" name="Date Placeholder 3"/>
          <p:cNvSpPr txBox="1">
            <a:spLocks/>
          </p:cNvSpPr>
          <p:nvPr userDrawn="1"/>
        </p:nvSpPr>
        <p:spPr>
          <a:xfrm>
            <a:off x="694832" y="6496974"/>
            <a:ext cx="1370331" cy="144991"/>
          </a:xfrm>
          <a:prstGeom prst="rect">
            <a:avLst/>
          </a:prstGeom>
        </p:spPr>
        <p:txBody>
          <a:bodyPr vert="horz" lIns="96012" tIns="19202" rIns="96012" bIns="48006"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45" smtClean="0">
                <a:solidFill>
                  <a:schemeClr val="bg2">
                    <a:lumMod val="10000"/>
                  </a:schemeClr>
                </a:solidFill>
                <a:latin typeface="Arial" panose="020B0604020202020204"/>
              </a:rPr>
              <a:pPr/>
              <a:t>2025-02-07</a:t>
            </a:fld>
            <a:endParaRPr lang="en-US" sz="840"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16356885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11973263" y="0"/>
            <a:ext cx="828338" cy="6858000"/>
          </a:xfrm>
          <a:prstGeom prst="rect">
            <a:avLst/>
          </a:prstGeom>
          <a:solidFill>
            <a:schemeClr val="bg1"/>
          </a:solidFill>
          <a:ln w="15875" cap="flat" cmpd="sng" algn="ctr">
            <a:noFill/>
            <a:prstDash val="solid"/>
          </a:ln>
          <a:effectLst/>
        </p:spPr>
        <p:txBody>
          <a:bodyPr/>
          <a:lstStyle/>
          <a:p>
            <a:pPr marL="0" marR="0" lvl="0" indent="0" defTabSz="960120" eaLnBrk="1" fontAlgn="auto" latinLnBrk="0" hangingPunct="1">
              <a:lnSpc>
                <a:spcPct val="100000"/>
              </a:lnSpc>
              <a:spcBef>
                <a:spcPts val="0"/>
              </a:spcBef>
              <a:spcAft>
                <a:spcPts val="0"/>
              </a:spcAft>
              <a:buClrTx/>
              <a:buSzTx/>
              <a:buFontTx/>
              <a:buNone/>
              <a:tabLst/>
              <a:defRPr/>
            </a:pPr>
            <a:endParaRPr kumimoji="0" lang="en-US" sz="189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200008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50" smtClean="0">
                <a:solidFill>
                  <a:schemeClr val="bg2">
                    <a:lumMod val="10000"/>
                  </a:schemeClr>
                </a:solidFill>
                <a:latin typeface="Arial" panose="020B0604020202020204"/>
              </a:rPr>
              <a:pPr/>
              <a:t>‹#›</a:t>
            </a:fld>
            <a:endParaRPr lang="en-US" sz="1050" dirty="0">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715546" y="979690"/>
            <a:ext cx="9401518" cy="650329"/>
          </a:xfrm>
          <a:prstGeom prst="rect">
            <a:avLst/>
          </a:prstGeom>
        </p:spPr>
        <p:txBody>
          <a:bodyPr>
            <a:normAutofit/>
          </a:bodyPr>
          <a:lstStyle>
            <a:lvl1pPr algn="l">
              <a:defRPr sz="1890" b="1" i="0">
                <a:solidFill>
                  <a:srgbClr val="00B0F0"/>
                </a:solidFill>
                <a:latin typeface="Arial" charset="0"/>
                <a:ea typeface="Arial" charset="0"/>
                <a:cs typeface="Arial" charset="0"/>
              </a:defRPr>
            </a:lvl1pPr>
          </a:lstStyle>
          <a:p>
            <a:r>
              <a:rPr lang="en-US" dirty="0"/>
              <a:t>Click to edit master title style</a:t>
            </a:r>
          </a:p>
        </p:txBody>
      </p:sp>
      <p:sp>
        <p:nvSpPr>
          <p:cNvPr id="12" name="Content Placeholder 2"/>
          <p:cNvSpPr>
            <a:spLocks noGrp="1"/>
          </p:cNvSpPr>
          <p:nvPr>
            <p:ph idx="1"/>
          </p:nvPr>
        </p:nvSpPr>
        <p:spPr>
          <a:xfrm>
            <a:off x="715546" y="2032777"/>
            <a:ext cx="9401518" cy="3939398"/>
          </a:xfrm>
          <a:prstGeom prst="rect">
            <a:avLst/>
          </a:prstGeom>
        </p:spPr>
        <p:txBody>
          <a:bodyPr anchor="ctr">
            <a:normAutofit/>
          </a:bodyPr>
          <a:lstStyle>
            <a:lvl1pPr marL="240030" indent="-240030">
              <a:buClr>
                <a:srgbClr val="00B0F0"/>
              </a:buClr>
              <a:buFont typeface="Wingdings" pitchFamily="2" charset="2"/>
              <a:buChar char="§"/>
              <a:defRPr sz="3360" b="0" i="0">
                <a:solidFill>
                  <a:schemeClr val="tx1"/>
                </a:solidFill>
                <a:latin typeface="Arial" charset="0"/>
                <a:ea typeface="Arial" charset="0"/>
                <a:cs typeface="Arial" charset="0"/>
              </a:defRPr>
            </a:lvl1pPr>
            <a:lvl2pPr marL="720090" indent="-240030">
              <a:buClr>
                <a:srgbClr val="00B0F0"/>
              </a:buClr>
              <a:buFont typeface="Wingdings" pitchFamily="2" charset="2"/>
              <a:buChar char="§"/>
              <a:defRPr sz="3360" b="0" i="0">
                <a:solidFill>
                  <a:schemeClr val="tx1"/>
                </a:solidFill>
                <a:latin typeface="Arial" charset="0"/>
                <a:ea typeface="Arial" charset="0"/>
                <a:cs typeface="Arial" charset="0"/>
              </a:defRPr>
            </a:lvl2pPr>
            <a:lvl3pPr marL="1200150" indent="-240030">
              <a:buClr>
                <a:srgbClr val="00B0F0"/>
              </a:buClr>
              <a:buFont typeface="Wingdings" pitchFamily="2" charset="2"/>
              <a:buChar char="§"/>
              <a:defRPr sz="3360" b="0" i="0">
                <a:solidFill>
                  <a:schemeClr val="tx1"/>
                </a:solidFill>
                <a:latin typeface="Arial" charset="0"/>
                <a:ea typeface="Arial" charset="0"/>
                <a:cs typeface="Arial" charset="0"/>
              </a:defRPr>
            </a:lvl3pPr>
            <a:lvl4pPr marL="1680210" indent="-240030">
              <a:buClr>
                <a:srgbClr val="00B0F0"/>
              </a:buClr>
              <a:buFont typeface="Wingdings" pitchFamily="2" charset="2"/>
              <a:buChar char="§"/>
              <a:defRPr sz="3360" b="0" i="0">
                <a:solidFill>
                  <a:schemeClr val="tx1"/>
                </a:solidFill>
                <a:latin typeface="Arial" charset="0"/>
                <a:ea typeface="Arial" charset="0"/>
                <a:cs typeface="Arial" charset="0"/>
              </a:defRPr>
            </a:lvl4pPr>
            <a:lvl5pPr marL="2160270" indent="-240030">
              <a:buClr>
                <a:srgbClr val="00B0F0"/>
              </a:buClr>
              <a:buFont typeface="Wingdings" pitchFamily="2" charset="2"/>
              <a:buChar char="§"/>
              <a:defRPr sz="3360" b="0" i="0">
                <a:solidFill>
                  <a:schemeClr val="tx1"/>
                </a:solidFill>
                <a:latin typeface="Arial" charset="0"/>
                <a:ea typeface="Arial" charset="0"/>
                <a:cs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21295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Slide Number Placeholder 5"/>
          <p:cNvSpPr txBox="1">
            <a:spLocks/>
          </p:cNvSpPr>
          <p:nvPr userDrawn="1"/>
        </p:nvSpPr>
        <p:spPr>
          <a:xfrm>
            <a:off x="1200008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50" smtClean="0">
                <a:solidFill>
                  <a:schemeClr val="bg2">
                    <a:lumMod val="10000"/>
                  </a:schemeClr>
                </a:solidFill>
                <a:latin typeface="Arial" panose="020B0604020202020204"/>
              </a:rPr>
              <a:pPr/>
              <a:t>‹#›</a:t>
            </a:fld>
            <a:endParaRPr lang="en-US" sz="1050" dirty="0">
              <a:solidFill>
                <a:schemeClr val="bg2">
                  <a:lumMod val="10000"/>
                </a:schemeClr>
              </a:solidFill>
              <a:latin typeface="Arial" panose="020B0604020202020204"/>
            </a:endParaRPr>
          </a:p>
        </p:txBody>
      </p:sp>
      <p:sp>
        <p:nvSpPr>
          <p:cNvPr id="7" name="Picture Placeholder 2"/>
          <p:cNvSpPr>
            <a:spLocks noGrp="1" noChangeAspect="1"/>
          </p:cNvSpPr>
          <p:nvPr>
            <p:ph type="pic" idx="1"/>
          </p:nvPr>
        </p:nvSpPr>
        <p:spPr>
          <a:xfrm>
            <a:off x="733184" y="979688"/>
            <a:ext cx="10743252"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940">
                <a:solidFill>
                  <a:schemeClr val="bg2">
                    <a:lumMod val="50000"/>
                  </a:schemeClr>
                </a:solidFill>
              </a:defRPr>
            </a:lvl1pPr>
            <a:lvl2pPr marL="480060" indent="0">
              <a:buNone/>
              <a:defRPr sz="2940"/>
            </a:lvl2pPr>
            <a:lvl3pPr marL="960120" indent="0">
              <a:buNone/>
              <a:defRPr sz="2520"/>
            </a:lvl3pPr>
            <a:lvl4pPr marL="1440180" indent="0">
              <a:buNone/>
              <a:defRPr sz="2100"/>
            </a:lvl4pPr>
            <a:lvl5pPr marL="1920240" indent="0">
              <a:buNone/>
              <a:defRPr sz="2100"/>
            </a:lvl5pPr>
            <a:lvl6pPr marL="2400300" indent="0">
              <a:buNone/>
              <a:defRPr sz="2100"/>
            </a:lvl6pPr>
            <a:lvl7pPr marL="2880360" indent="0">
              <a:buNone/>
              <a:defRPr sz="2100"/>
            </a:lvl7pPr>
            <a:lvl8pPr marL="3360420" indent="0">
              <a:buNone/>
              <a:defRPr sz="2100"/>
            </a:lvl8pPr>
            <a:lvl9pPr marL="3840480" indent="0">
              <a:buNone/>
              <a:defRPr sz="2100"/>
            </a:lvl9pPr>
          </a:lstStyle>
          <a:p>
            <a:r>
              <a:rPr lang="en-US"/>
              <a:t>Click icon to add picture</a:t>
            </a:r>
            <a:endParaRPr lang="en-US" dirty="0"/>
          </a:p>
        </p:txBody>
      </p:sp>
    </p:spTree>
    <p:extLst>
      <p:ext uri="{BB962C8B-B14F-4D97-AF65-F5344CB8AC3E}">
        <p14:creationId xmlns:p14="http://schemas.microsoft.com/office/powerpoint/2010/main" val="37913063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1973263" y="0"/>
            <a:ext cx="828338" cy="6858000"/>
          </a:xfrm>
          <a:prstGeom prst="rect">
            <a:avLst/>
          </a:prstGeom>
          <a:solidFill>
            <a:schemeClr val="bg1"/>
          </a:solidFill>
          <a:ln w="15875" cap="flat" cmpd="sng" algn="ctr">
            <a:noFill/>
            <a:prstDash val="solid"/>
          </a:ln>
          <a:effectLst/>
        </p:spPr>
        <p:txBody>
          <a:bodyPr/>
          <a:lstStyle/>
          <a:p>
            <a:pPr marL="0" marR="0" lvl="0" indent="0" defTabSz="960120" eaLnBrk="1" fontAlgn="auto" latinLnBrk="0" hangingPunct="1">
              <a:lnSpc>
                <a:spcPct val="100000"/>
              </a:lnSpc>
              <a:spcBef>
                <a:spcPts val="0"/>
              </a:spcBef>
              <a:spcAft>
                <a:spcPts val="0"/>
              </a:spcAft>
              <a:buClrTx/>
              <a:buSzTx/>
              <a:buFontTx/>
              <a:buNone/>
              <a:tabLst/>
              <a:defRPr/>
            </a:pPr>
            <a:endParaRPr kumimoji="0" lang="en-US" sz="189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200008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50" smtClean="0">
                <a:solidFill>
                  <a:schemeClr val="bg2">
                    <a:lumMod val="10000"/>
                  </a:schemeClr>
                </a:solidFill>
                <a:latin typeface="Arial" panose="020B0604020202020204"/>
              </a:rPr>
              <a:pPr/>
              <a:t>‹#›</a:t>
            </a:fld>
            <a:endParaRPr lang="en-US" sz="1050" dirty="0">
              <a:solidFill>
                <a:schemeClr val="bg2">
                  <a:lumMod val="10000"/>
                </a:schemeClr>
              </a:solidFill>
              <a:latin typeface="Arial" panose="020B0604020202020204"/>
            </a:endParaRPr>
          </a:p>
        </p:txBody>
      </p:sp>
      <p:sp>
        <p:nvSpPr>
          <p:cNvPr id="10" name="Title 1"/>
          <p:cNvSpPr>
            <a:spLocks noGrp="1"/>
          </p:cNvSpPr>
          <p:nvPr>
            <p:ph type="title"/>
          </p:nvPr>
        </p:nvSpPr>
        <p:spPr>
          <a:xfrm>
            <a:off x="694833" y="2032779"/>
            <a:ext cx="4135775" cy="1581961"/>
          </a:xfrm>
          <a:prstGeom prst="rect">
            <a:avLst/>
          </a:prstGeom>
        </p:spPr>
        <p:txBody>
          <a:bodyPr anchor="t">
            <a:normAutofit/>
          </a:bodyPr>
          <a:lstStyle>
            <a:lvl1pPr algn="l">
              <a:defRPr sz="3360" b="0" i="0">
                <a:solidFill>
                  <a:srgbClr val="00B0F0"/>
                </a:solidFill>
                <a:latin typeface="Arial" charset="0"/>
                <a:ea typeface="Arial" charset="0"/>
                <a:cs typeface="Arial" charset="0"/>
              </a:defRPr>
            </a:lvl1pPr>
          </a:lstStyle>
          <a:p>
            <a:r>
              <a:rPr lang="en-US" dirty="0"/>
              <a:t>Click to edit Master title style</a:t>
            </a:r>
          </a:p>
        </p:txBody>
      </p:sp>
      <p:sp>
        <p:nvSpPr>
          <p:cNvPr id="14" name="Subtitle 2"/>
          <p:cNvSpPr>
            <a:spLocks noGrp="1"/>
          </p:cNvSpPr>
          <p:nvPr>
            <p:ph type="subTitle" idx="1"/>
          </p:nvPr>
        </p:nvSpPr>
        <p:spPr>
          <a:xfrm>
            <a:off x="694833" y="3814534"/>
            <a:ext cx="4135775" cy="900340"/>
          </a:xfrm>
          <a:prstGeom prst="rect">
            <a:avLst/>
          </a:prstGeom>
        </p:spPr>
        <p:txBody>
          <a:bodyPr tIns="0" anchor="b">
            <a:normAutofit/>
          </a:bodyPr>
          <a:lstStyle>
            <a:lvl1pPr marL="0" indent="0" algn="l">
              <a:buNone/>
              <a:defRPr sz="1890" b="0">
                <a:solidFill>
                  <a:schemeClr val="tx1"/>
                </a:solidFill>
              </a:defRPr>
            </a:lvl1pPr>
            <a:lvl2pPr marL="480060" indent="0" algn="ctr">
              <a:buNone/>
              <a:defRPr sz="189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a:t>Click to edit Master subtitle style</a:t>
            </a:r>
            <a:endParaRPr lang="en-US" dirty="0"/>
          </a:p>
        </p:txBody>
      </p:sp>
    </p:spTree>
    <p:extLst>
      <p:ext uri="{BB962C8B-B14F-4D97-AF65-F5344CB8AC3E}">
        <p14:creationId xmlns:p14="http://schemas.microsoft.com/office/powerpoint/2010/main" val="10228489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200008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50" smtClean="0">
                <a:solidFill>
                  <a:schemeClr val="bg2">
                    <a:lumMod val="10000"/>
                  </a:schemeClr>
                </a:solidFill>
                <a:latin typeface="Arial" panose="020B0604020202020204"/>
              </a:rPr>
              <a:pPr/>
              <a:t>‹#›</a:t>
            </a:fld>
            <a:endParaRPr lang="en-US" sz="1050" dirty="0">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812080" y="2032780"/>
            <a:ext cx="5113231" cy="4345329"/>
          </a:xfrm>
          <a:prstGeom prst="rect">
            <a:avLst/>
          </a:prstGeom>
        </p:spPr>
        <p:txBody>
          <a:bodyPr>
            <a:noAutofit/>
          </a:bodyPr>
          <a:lstStyle>
            <a:lvl1pPr marL="240030" indent="-240030">
              <a:lnSpc>
                <a:spcPct val="100000"/>
              </a:lnSpc>
              <a:buClr>
                <a:srgbClr val="00A9FF"/>
              </a:buClr>
              <a:buFont typeface="Wingdings" charset="2"/>
              <a:buChar char="§"/>
              <a:defRPr sz="3360" b="0">
                <a:solidFill>
                  <a:schemeClr val="tx1"/>
                </a:solidFill>
              </a:defRPr>
            </a:lvl1pPr>
            <a:lvl2pPr marL="720090" indent="-240030">
              <a:lnSpc>
                <a:spcPct val="100000"/>
              </a:lnSpc>
              <a:buClr>
                <a:srgbClr val="00A9FF"/>
              </a:buClr>
              <a:buFont typeface="Wingdings" charset="2"/>
              <a:buChar char="§"/>
              <a:defRPr sz="3360" b="0">
                <a:solidFill>
                  <a:schemeClr val="tx1"/>
                </a:solidFill>
              </a:defRPr>
            </a:lvl2pPr>
            <a:lvl3pPr marL="1200150" indent="-240030">
              <a:lnSpc>
                <a:spcPct val="100000"/>
              </a:lnSpc>
              <a:buClr>
                <a:srgbClr val="00A9FF"/>
              </a:buClr>
              <a:buFont typeface="Wingdings" charset="2"/>
              <a:buChar char="§"/>
              <a:defRPr sz="3360" b="0">
                <a:solidFill>
                  <a:schemeClr val="tx1"/>
                </a:solidFill>
              </a:defRPr>
            </a:lvl3pPr>
            <a:lvl4pPr>
              <a:defRPr sz="3360"/>
            </a:lvl4pPr>
            <a:lvl5pPr>
              <a:defRPr sz="3360"/>
            </a:lvl5pPr>
          </a:lstStyle>
          <a:p>
            <a:pPr lvl="0"/>
            <a:r>
              <a:rPr lang="en-US"/>
              <a:t>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6266477" y="2032780"/>
            <a:ext cx="5113231" cy="4345329"/>
          </a:xfrm>
          <a:prstGeom prst="rect">
            <a:avLst/>
          </a:prstGeom>
        </p:spPr>
        <p:txBody>
          <a:bodyPr>
            <a:noAutofit/>
          </a:bodyPr>
          <a:lstStyle>
            <a:lvl1pPr marL="240030" indent="-240030">
              <a:lnSpc>
                <a:spcPct val="100000"/>
              </a:lnSpc>
              <a:buClr>
                <a:srgbClr val="00A9FF"/>
              </a:buClr>
              <a:buFont typeface="Wingdings" charset="2"/>
              <a:buChar char="§"/>
              <a:defRPr sz="3360" b="0">
                <a:solidFill>
                  <a:schemeClr val="tx1"/>
                </a:solidFill>
              </a:defRPr>
            </a:lvl1pPr>
            <a:lvl2pPr marL="720090" indent="-240030">
              <a:lnSpc>
                <a:spcPct val="100000"/>
              </a:lnSpc>
              <a:buClr>
                <a:srgbClr val="00A9FF"/>
              </a:buClr>
              <a:buFont typeface="Wingdings" charset="2"/>
              <a:buChar char="§"/>
              <a:defRPr sz="3360" b="0">
                <a:solidFill>
                  <a:schemeClr val="tx1"/>
                </a:solidFill>
              </a:defRPr>
            </a:lvl2pPr>
            <a:lvl3pPr marL="1200150" indent="-240030">
              <a:lnSpc>
                <a:spcPct val="100000"/>
              </a:lnSpc>
              <a:buClr>
                <a:srgbClr val="00A9FF"/>
              </a:buClr>
              <a:buFont typeface="Wingdings" charset="2"/>
              <a:buChar char="§"/>
              <a:defRPr sz="3360" b="0">
                <a:solidFill>
                  <a:schemeClr val="tx1"/>
                </a:solidFill>
              </a:defRPr>
            </a:lvl3pPr>
            <a:lvl4pPr>
              <a:defRPr sz="3360"/>
            </a:lvl4pPr>
            <a:lvl5pPr>
              <a:defRPr sz="336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9575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09534" y="2160983"/>
            <a:ext cx="4394904" cy="576262"/>
          </a:xfrm>
        </p:spPr>
        <p:txBody>
          <a:bodyPr anchor="b">
            <a:noAutofit/>
          </a:bodyPr>
          <a:lstStyle>
            <a:lvl1pPr marL="0" indent="0">
              <a:buNone/>
              <a:defRPr sz="2520" b="0"/>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a:t>Edit Master text styles</a:t>
            </a:r>
          </a:p>
        </p:txBody>
      </p:sp>
      <p:sp>
        <p:nvSpPr>
          <p:cNvPr id="4" name="Content Placeholder 3"/>
          <p:cNvSpPr>
            <a:spLocks noGrp="1"/>
          </p:cNvSpPr>
          <p:nvPr>
            <p:ph sz="half" idx="2"/>
          </p:nvPr>
        </p:nvSpPr>
        <p:spPr>
          <a:xfrm>
            <a:off x="709534" y="2737248"/>
            <a:ext cx="4394904"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342803" y="2160983"/>
            <a:ext cx="4394900" cy="576262"/>
          </a:xfrm>
        </p:spPr>
        <p:txBody>
          <a:bodyPr anchor="b">
            <a:noAutofit/>
          </a:bodyPr>
          <a:lstStyle>
            <a:lvl1pPr marL="0" indent="0">
              <a:buNone/>
              <a:defRPr sz="2520" b="0"/>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a:t>Edit Master text styles</a:t>
            </a:r>
          </a:p>
        </p:txBody>
      </p:sp>
      <p:sp>
        <p:nvSpPr>
          <p:cNvPr id="6" name="Content Placeholder 5"/>
          <p:cNvSpPr>
            <a:spLocks noGrp="1"/>
          </p:cNvSpPr>
          <p:nvPr>
            <p:ph sz="quarter" idx="4"/>
          </p:nvPr>
        </p:nvSpPr>
        <p:spPr>
          <a:xfrm>
            <a:off x="5342805" y="2737248"/>
            <a:ext cx="4394898"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C57488-3539-8349-95E7-E0E3D7B2EDB0}" type="datetime2">
              <a:rPr lang="en-US" smtClean="0"/>
              <a:pPr/>
              <a:t>Friday, February 7, 2025</a:t>
            </a:fld>
            <a:endParaRPr lang="en-US"/>
          </a:p>
        </p:txBody>
      </p:sp>
      <p:sp>
        <p:nvSpPr>
          <p:cNvPr id="8" name="Footer Placeholder 7"/>
          <p:cNvSpPr>
            <a:spLocks noGrp="1"/>
          </p:cNvSpPr>
          <p:nvPr>
            <p:ph type="ftr" sz="quarter" idx="11"/>
          </p:nvPr>
        </p:nvSpPr>
        <p:spPr/>
        <p:txBody>
          <a:bodyPr/>
          <a:lstStyle/>
          <a:p>
            <a:r>
              <a:rPr lang="en-US"/>
              <a:t>Talk Title Here</a:t>
            </a:r>
          </a:p>
        </p:txBody>
      </p:sp>
    </p:spTree>
    <p:extLst>
      <p:ext uri="{BB962C8B-B14F-4D97-AF65-F5344CB8AC3E}">
        <p14:creationId xmlns:p14="http://schemas.microsoft.com/office/powerpoint/2010/main" val="3755525272"/>
      </p:ext>
    </p:extLst>
  </p:cSld>
  <p:clrMapOvr>
    <a:masterClrMapping/>
  </p:clrMapOvr>
  <p:hf hdr="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200008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50" smtClean="0">
                <a:solidFill>
                  <a:schemeClr val="bg2">
                    <a:lumMod val="10000"/>
                  </a:schemeClr>
                </a:solidFill>
                <a:latin typeface="Arial" panose="020B0604020202020204"/>
              </a:rPr>
              <a:pPr/>
              <a:t>‹#›</a:t>
            </a:fld>
            <a:endParaRPr lang="en-US" sz="1050" dirty="0">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812084" y="2032780"/>
            <a:ext cx="5113230" cy="769809"/>
          </a:xfrm>
          <a:prstGeom prst="rect">
            <a:avLst/>
          </a:prstGeom>
        </p:spPr>
        <p:txBody>
          <a:bodyPr anchor="b">
            <a:noAutofit/>
          </a:bodyPr>
          <a:lstStyle>
            <a:lvl1pPr marL="0" indent="0" algn="l">
              <a:lnSpc>
                <a:spcPct val="100000"/>
              </a:lnSpc>
              <a:buNone/>
              <a:defRPr sz="2310" b="0" cap="none" baseline="0">
                <a:solidFill>
                  <a:srgbClr val="00B0F0"/>
                </a:solidFill>
              </a:defRPr>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dirty="0"/>
              <a:t>Edit Master text styles</a:t>
            </a:r>
          </a:p>
        </p:txBody>
      </p:sp>
      <p:sp>
        <p:nvSpPr>
          <p:cNvPr id="8" name="Content Placeholder 3"/>
          <p:cNvSpPr>
            <a:spLocks noGrp="1"/>
          </p:cNvSpPr>
          <p:nvPr>
            <p:ph sz="half" idx="2"/>
          </p:nvPr>
        </p:nvSpPr>
        <p:spPr>
          <a:xfrm>
            <a:off x="812080" y="3337854"/>
            <a:ext cx="5113231" cy="3040252"/>
          </a:xfrm>
          <a:prstGeom prst="rect">
            <a:avLst/>
          </a:prstGeom>
        </p:spPr>
        <p:txBody>
          <a:bodyPr>
            <a:noAutofit/>
          </a:bodyPr>
          <a:lstStyle>
            <a:lvl1pPr marL="240030" indent="-240030">
              <a:lnSpc>
                <a:spcPct val="100000"/>
              </a:lnSpc>
              <a:buClr>
                <a:srgbClr val="00B0F0"/>
              </a:buClr>
              <a:buFont typeface="Wingdings" charset="2"/>
              <a:buChar char="§"/>
              <a:defRPr sz="3360" b="0">
                <a:solidFill>
                  <a:schemeClr val="tx1"/>
                </a:solidFill>
              </a:defRPr>
            </a:lvl1pPr>
            <a:lvl2pPr marL="720090" indent="-240030">
              <a:lnSpc>
                <a:spcPct val="100000"/>
              </a:lnSpc>
              <a:buClr>
                <a:srgbClr val="00B0F0"/>
              </a:buClr>
              <a:buFont typeface="Wingdings" charset="2"/>
              <a:buChar char="§"/>
              <a:defRPr sz="3360" b="0">
                <a:solidFill>
                  <a:schemeClr val="tx1"/>
                </a:solidFill>
              </a:defRPr>
            </a:lvl2pPr>
            <a:lvl3pPr marL="1200150" indent="-240030">
              <a:lnSpc>
                <a:spcPct val="100000"/>
              </a:lnSpc>
              <a:buClr>
                <a:srgbClr val="00B0F0"/>
              </a:buClr>
              <a:buFont typeface="Wingdings" charset="2"/>
              <a:buChar char="§"/>
              <a:defRPr sz="3360" b="0">
                <a:solidFill>
                  <a:schemeClr val="tx1"/>
                </a:solidFill>
              </a:defRPr>
            </a:lvl3pPr>
            <a:lvl4pPr>
              <a:defRPr sz="3360"/>
            </a:lvl4pPr>
            <a:lvl5pPr>
              <a:defRPr sz="3360"/>
            </a:lvl5pPr>
          </a:lstStyle>
          <a:p>
            <a:pPr lvl="0"/>
            <a:r>
              <a:rPr lang="en-US" dirty="0"/>
              <a:t>Edit Master text styles</a:t>
            </a:r>
          </a:p>
          <a:p>
            <a:pPr lvl="1"/>
            <a:r>
              <a:rPr lang="en-US" dirty="0"/>
              <a:t>Second level</a:t>
            </a:r>
          </a:p>
          <a:p>
            <a:pPr lvl="2"/>
            <a:r>
              <a:rPr lang="en-US" dirty="0"/>
              <a:t>Third level</a:t>
            </a:r>
          </a:p>
        </p:txBody>
      </p:sp>
      <p:sp>
        <p:nvSpPr>
          <p:cNvPr id="9" name="Text Placeholder 2"/>
          <p:cNvSpPr>
            <a:spLocks noGrp="1"/>
          </p:cNvSpPr>
          <p:nvPr>
            <p:ph type="body" idx="12"/>
          </p:nvPr>
        </p:nvSpPr>
        <p:spPr>
          <a:xfrm>
            <a:off x="6266479" y="2032780"/>
            <a:ext cx="5113230" cy="769809"/>
          </a:xfrm>
          <a:prstGeom prst="rect">
            <a:avLst/>
          </a:prstGeom>
        </p:spPr>
        <p:txBody>
          <a:bodyPr anchor="b">
            <a:noAutofit/>
          </a:bodyPr>
          <a:lstStyle>
            <a:lvl1pPr marL="0" indent="0" algn="l">
              <a:lnSpc>
                <a:spcPct val="100000"/>
              </a:lnSpc>
              <a:buNone/>
              <a:defRPr sz="2310" b="0" cap="none" baseline="0">
                <a:solidFill>
                  <a:srgbClr val="00B0F0"/>
                </a:solidFill>
              </a:defRPr>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dirty="0"/>
              <a:t>Edit Master text styles</a:t>
            </a:r>
          </a:p>
        </p:txBody>
      </p:sp>
      <p:sp>
        <p:nvSpPr>
          <p:cNvPr id="10" name="Content Placeholder 3"/>
          <p:cNvSpPr>
            <a:spLocks noGrp="1"/>
          </p:cNvSpPr>
          <p:nvPr>
            <p:ph sz="half" idx="13"/>
          </p:nvPr>
        </p:nvSpPr>
        <p:spPr>
          <a:xfrm>
            <a:off x="6266477" y="3337857"/>
            <a:ext cx="5113231" cy="3040251"/>
          </a:xfrm>
          <a:prstGeom prst="rect">
            <a:avLst/>
          </a:prstGeom>
        </p:spPr>
        <p:txBody>
          <a:bodyPr>
            <a:noAutofit/>
          </a:bodyPr>
          <a:lstStyle>
            <a:lvl1pPr marL="240030" indent="-240030">
              <a:lnSpc>
                <a:spcPct val="100000"/>
              </a:lnSpc>
              <a:buClr>
                <a:srgbClr val="00B0F0"/>
              </a:buClr>
              <a:buFont typeface="Wingdings" charset="2"/>
              <a:buChar char="§"/>
              <a:defRPr sz="3360" b="0">
                <a:solidFill>
                  <a:schemeClr val="tx1"/>
                </a:solidFill>
              </a:defRPr>
            </a:lvl1pPr>
            <a:lvl2pPr marL="720090" indent="-240030">
              <a:lnSpc>
                <a:spcPct val="100000"/>
              </a:lnSpc>
              <a:buClr>
                <a:srgbClr val="00B0F0"/>
              </a:buClr>
              <a:buFont typeface="Wingdings" charset="2"/>
              <a:buChar char="§"/>
              <a:defRPr sz="3360" b="0">
                <a:solidFill>
                  <a:schemeClr val="tx1"/>
                </a:solidFill>
              </a:defRPr>
            </a:lvl2pPr>
            <a:lvl3pPr marL="1200150" indent="-240030">
              <a:lnSpc>
                <a:spcPct val="100000"/>
              </a:lnSpc>
              <a:buClr>
                <a:srgbClr val="00B0F0"/>
              </a:buClr>
              <a:buFont typeface="Wingdings" charset="2"/>
              <a:buChar char="§"/>
              <a:defRPr sz="3360" b="0">
                <a:solidFill>
                  <a:schemeClr val="tx1"/>
                </a:solidFill>
              </a:defRPr>
            </a:lvl3pPr>
            <a:lvl4pPr>
              <a:defRPr sz="3360"/>
            </a:lvl4pPr>
            <a:lvl5pPr>
              <a:defRPr sz="3360"/>
            </a:lvl5pPr>
          </a:lstStyle>
          <a:p>
            <a:pPr lvl="0"/>
            <a:r>
              <a:rPr lang="en-US" dirty="0"/>
              <a:t>Edit Master text styles</a:t>
            </a:r>
          </a:p>
          <a:p>
            <a:pPr lvl="1"/>
            <a:r>
              <a:rPr lang="en-US" dirty="0"/>
              <a:t>Second level</a:t>
            </a:r>
          </a:p>
          <a:p>
            <a:pPr lvl="2"/>
            <a:r>
              <a:rPr lang="en-US" dirty="0"/>
              <a:t>Third level</a:t>
            </a:r>
          </a:p>
        </p:txBody>
      </p:sp>
      <p:sp>
        <p:nvSpPr>
          <p:cNvPr id="11" name="Title 1"/>
          <p:cNvSpPr>
            <a:spLocks noGrp="1"/>
          </p:cNvSpPr>
          <p:nvPr>
            <p:ph type="title" hasCustomPrompt="1"/>
          </p:nvPr>
        </p:nvSpPr>
        <p:spPr>
          <a:xfrm>
            <a:off x="812082" y="979690"/>
            <a:ext cx="10567627" cy="637077"/>
          </a:xfrm>
          <a:prstGeom prst="rect">
            <a:avLst/>
          </a:prstGeom>
        </p:spPr>
        <p:txBody>
          <a:bodyPr>
            <a:normAutofit/>
          </a:bodyPr>
          <a:lstStyle>
            <a:lvl1pPr algn="l">
              <a:defRPr sz="189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22058259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200008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50" smtClean="0">
                <a:solidFill>
                  <a:schemeClr val="bg2">
                    <a:lumMod val="10000"/>
                  </a:schemeClr>
                </a:solidFill>
                <a:latin typeface="Arial" panose="020B0604020202020204"/>
              </a:rPr>
              <a:pPr/>
              <a:t>‹#›</a:t>
            </a:fld>
            <a:endParaRPr lang="en-US" sz="1050" dirty="0">
              <a:solidFill>
                <a:schemeClr val="bg2">
                  <a:lumMod val="10000"/>
                </a:schemeClr>
              </a:solidFill>
              <a:latin typeface="Arial" panose="020B0604020202020204"/>
            </a:endParaRPr>
          </a:p>
        </p:txBody>
      </p:sp>
      <p:sp>
        <p:nvSpPr>
          <p:cNvPr id="10" name="Title 1"/>
          <p:cNvSpPr>
            <a:spLocks noGrp="1"/>
          </p:cNvSpPr>
          <p:nvPr>
            <p:ph type="title"/>
          </p:nvPr>
        </p:nvSpPr>
        <p:spPr>
          <a:xfrm>
            <a:off x="694833" y="2032776"/>
            <a:ext cx="4135775" cy="1581962"/>
          </a:xfrm>
          <a:prstGeom prst="rect">
            <a:avLst/>
          </a:prstGeom>
        </p:spPr>
        <p:txBody>
          <a:bodyPr anchor="t">
            <a:normAutofit/>
          </a:bodyPr>
          <a:lstStyle>
            <a:lvl1pPr algn="l">
              <a:defRPr sz="3360" b="0">
                <a:solidFill>
                  <a:srgbClr val="00B0F0"/>
                </a:solidFill>
                <a:latin typeface="+mn-lt"/>
              </a:defRPr>
            </a:lvl1pPr>
          </a:lstStyle>
          <a:p>
            <a:r>
              <a:rPr lang="en-US" dirty="0"/>
              <a:t>Click to edit Master title style</a:t>
            </a:r>
          </a:p>
        </p:txBody>
      </p:sp>
      <p:sp>
        <p:nvSpPr>
          <p:cNvPr id="11" name="Subtitle 2"/>
          <p:cNvSpPr>
            <a:spLocks noGrp="1"/>
          </p:cNvSpPr>
          <p:nvPr>
            <p:ph type="subTitle" idx="11"/>
          </p:nvPr>
        </p:nvSpPr>
        <p:spPr>
          <a:xfrm>
            <a:off x="694833" y="3814534"/>
            <a:ext cx="4135775" cy="900340"/>
          </a:xfrm>
          <a:prstGeom prst="rect">
            <a:avLst/>
          </a:prstGeom>
        </p:spPr>
        <p:txBody>
          <a:bodyPr tIns="0" anchor="b">
            <a:normAutofit/>
          </a:bodyPr>
          <a:lstStyle>
            <a:lvl1pPr marL="0" indent="0" algn="l">
              <a:buNone/>
              <a:defRPr sz="1890" b="0">
                <a:solidFill>
                  <a:schemeClr val="tx1"/>
                </a:solidFill>
              </a:defRPr>
            </a:lvl1pPr>
            <a:lvl2pPr marL="480060" indent="0" algn="ctr">
              <a:buNone/>
              <a:defRPr sz="189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a:t>Click to edit Master subtitle style</a:t>
            </a:r>
            <a:endParaRPr lang="en-US" dirty="0"/>
          </a:p>
        </p:txBody>
      </p:sp>
      <p:sp>
        <p:nvSpPr>
          <p:cNvPr id="12" name="Content Placeholder 2"/>
          <p:cNvSpPr>
            <a:spLocks noGrp="1"/>
          </p:cNvSpPr>
          <p:nvPr>
            <p:ph idx="1"/>
          </p:nvPr>
        </p:nvSpPr>
        <p:spPr>
          <a:xfrm>
            <a:off x="5329659" y="2032776"/>
            <a:ext cx="5718593" cy="3931442"/>
          </a:xfrm>
          <a:prstGeom prst="rect">
            <a:avLst/>
          </a:prstGeom>
        </p:spPr>
        <p:txBody>
          <a:bodyPr anchor="ctr"/>
          <a:lstStyle>
            <a:lvl1pPr marL="240030" indent="-240030">
              <a:buClr>
                <a:srgbClr val="00B0F0"/>
              </a:buClr>
              <a:buFont typeface="Wingdings" charset="2"/>
              <a:buChar char="§"/>
              <a:defRPr sz="3360" b="0" i="0">
                <a:solidFill>
                  <a:schemeClr val="tx1"/>
                </a:solidFill>
                <a:latin typeface="Arial" charset="0"/>
                <a:ea typeface="Arial" charset="0"/>
                <a:cs typeface="Arial" charset="0"/>
              </a:defRPr>
            </a:lvl1pPr>
            <a:lvl2pPr marL="720090" indent="-240030">
              <a:buClr>
                <a:srgbClr val="00B0F0"/>
              </a:buClr>
              <a:buFont typeface="Wingdings" charset="2"/>
              <a:buChar char="§"/>
              <a:defRPr sz="3360" b="0" i="0">
                <a:solidFill>
                  <a:schemeClr val="tx1"/>
                </a:solidFill>
                <a:latin typeface="Arial" charset="0"/>
                <a:ea typeface="Arial" charset="0"/>
                <a:cs typeface="Arial" charset="0"/>
              </a:defRPr>
            </a:lvl2pPr>
            <a:lvl3pPr marL="1200150" indent="-240030">
              <a:buClr>
                <a:srgbClr val="00B0F0"/>
              </a:buClr>
              <a:buFont typeface="Wingdings" charset="2"/>
              <a:buChar char="§"/>
              <a:defRPr sz="3360" b="0" i="0">
                <a:solidFill>
                  <a:schemeClr val="tx1"/>
                </a:solidFill>
                <a:latin typeface="Arial" charset="0"/>
                <a:ea typeface="Arial" charset="0"/>
                <a:cs typeface="Arial" charset="0"/>
              </a:defRPr>
            </a:lvl3pPr>
            <a:lvl4pPr marL="1680210" indent="-240030">
              <a:buClr>
                <a:srgbClr val="00B0F0"/>
              </a:buClr>
              <a:buFont typeface="Wingdings" charset="2"/>
              <a:buChar char="§"/>
              <a:defRPr sz="3360" b="0" i="0">
                <a:solidFill>
                  <a:schemeClr val="tx1"/>
                </a:solidFill>
                <a:latin typeface="Arial" charset="0"/>
                <a:ea typeface="Arial" charset="0"/>
                <a:cs typeface="Arial" charset="0"/>
              </a:defRPr>
            </a:lvl4pPr>
            <a:lvl5pPr marL="2160270" indent="-240030">
              <a:buClr>
                <a:srgbClr val="00B0F0"/>
              </a:buClr>
              <a:buFont typeface="Wingdings" charset="2"/>
              <a:buChar char="§"/>
              <a:defRPr sz="3360" b="0" i="0">
                <a:solidFill>
                  <a:schemeClr val="tx1"/>
                </a:solidFill>
                <a:latin typeface="Arial" charset="0"/>
                <a:ea typeface="Arial" charset="0"/>
                <a:cs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054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200008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50" smtClean="0">
                <a:solidFill>
                  <a:schemeClr val="bg2">
                    <a:lumMod val="10000"/>
                  </a:schemeClr>
                </a:solidFill>
                <a:latin typeface="Arial" panose="020B0604020202020204"/>
              </a:rPr>
              <a:pPr/>
              <a:t>‹#›</a:t>
            </a:fld>
            <a:endParaRPr lang="en-US" sz="1050" dirty="0">
              <a:solidFill>
                <a:schemeClr val="bg2">
                  <a:lumMod val="10000"/>
                </a:schemeClr>
              </a:solidFill>
              <a:latin typeface="Arial" panose="020B0604020202020204"/>
            </a:endParaRPr>
          </a:p>
        </p:txBody>
      </p:sp>
      <p:sp>
        <p:nvSpPr>
          <p:cNvPr id="8" name="Title 1"/>
          <p:cNvSpPr>
            <a:spLocks noGrp="1"/>
          </p:cNvSpPr>
          <p:nvPr>
            <p:ph type="title"/>
          </p:nvPr>
        </p:nvSpPr>
        <p:spPr>
          <a:xfrm>
            <a:off x="694833" y="2032776"/>
            <a:ext cx="4135775" cy="1581962"/>
          </a:xfrm>
          <a:prstGeom prst="rect">
            <a:avLst/>
          </a:prstGeom>
        </p:spPr>
        <p:txBody>
          <a:bodyPr anchor="t">
            <a:normAutofit/>
          </a:bodyPr>
          <a:lstStyle>
            <a:lvl1pPr algn="l">
              <a:defRPr sz="3360" b="0" i="0">
                <a:solidFill>
                  <a:srgbClr val="00B0F0"/>
                </a:solidFill>
                <a:latin typeface="Arial" charset="0"/>
                <a:ea typeface="Arial" charset="0"/>
                <a:cs typeface="Arial" charset="0"/>
              </a:defRPr>
            </a:lvl1pPr>
          </a:lstStyle>
          <a:p>
            <a:r>
              <a:rPr lang="en-US" dirty="0"/>
              <a:t>Click to edit Master title style</a:t>
            </a:r>
          </a:p>
        </p:txBody>
      </p:sp>
      <p:sp>
        <p:nvSpPr>
          <p:cNvPr id="9" name="Subtitle 2"/>
          <p:cNvSpPr>
            <a:spLocks noGrp="1"/>
          </p:cNvSpPr>
          <p:nvPr>
            <p:ph type="subTitle" idx="11"/>
          </p:nvPr>
        </p:nvSpPr>
        <p:spPr>
          <a:xfrm>
            <a:off x="694833" y="3814534"/>
            <a:ext cx="4135775" cy="900340"/>
          </a:xfrm>
          <a:prstGeom prst="rect">
            <a:avLst/>
          </a:prstGeom>
        </p:spPr>
        <p:txBody>
          <a:bodyPr tIns="0" anchor="b">
            <a:normAutofit/>
          </a:bodyPr>
          <a:lstStyle>
            <a:lvl1pPr marL="0" indent="0" algn="l">
              <a:buNone/>
              <a:defRPr sz="1890" b="0">
                <a:solidFill>
                  <a:schemeClr val="tx1"/>
                </a:solidFill>
              </a:defRPr>
            </a:lvl1pPr>
            <a:lvl2pPr marL="480060" indent="0" algn="ctr">
              <a:buNone/>
              <a:defRPr sz="189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a:t>Click to edit Master subtitle style</a:t>
            </a:r>
            <a:endParaRPr lang="en-US" dirty="0"/>
          </a:p>
        </p:txBody>
      </p:sp>
      <p:sp>
        <p:nvSpPr>
          <p:cNvPr id="10" name="Picture Placeholder 2"/>
          <p:cNvSpPr>
            <a:spLocks noGrp="1" noChangeAspect="1"/>
          </p:cNvSpPr>
          <p:nvPr>
            <p:ph type="pic" idx="1"/>
          </p:nvPr>
        </p:nvSpPr>
        <p:spPr>
          <a:xfrm>
            <a:off x="7084416" y="979688"/>
            <a:ext cx="4392020"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940">
                <a:solidFill>
                  <a:schemeClr val="bg2">
                    <a:lumMod val="50000"/>
                  </a:schemeClr>
                </a:solidFill>
              </a:defRPr>
            </a:lvl1pPr>
            <a:lvl2pPr marL="480060" indent="0">
              <a:buNone/>
              <a:defRPr sz="2940"/>
            </a:lvl2pPr>
            <a:lvl3pPr marL="960120" indent="0">
              <a:buNone/>
              <a:defRPr sz="2520"/>
            </a:lvl3pPr>
            <a:lvl4pPr marL="1440180" indent="0">
              <a:buNone/>
              <a:defRPr sz="2100"/>
            </a:lvl4pPr>
            <a:lvl5pPr marL="1920240" indent="0">
              <a:buNone/>
              <a:defRPr sz="2100"/>
            </a:lvl5pPr>
            <a:lvl6pPr marL="2400300" indent="0">
              <a:buNone/>
              <a:defRPr sz="2100"/>
            </a:lvl6pPr>
            <a:lvl7pPr marL="2880360" indent="0">
              <a:buNone/>
              <a:defRPr sz="2100"/>
            </a:lvl7pPr>
            <a:lvl8pPr marL="3360420" indent="0">
              <a:buNone/>
              <a:defRPr sz="2100"/>
            </a:lvl8pPr>
            <a:lvl9pPr marL="3840480" indent="0">
              <a:buNone/>
              <a:defRPr sz="2100"/>
            </a:lvl9pPr>
          </a:lstStyle>
          <a:p>
            <a:r>
              <a:rPr lang="en-US"/>
              <a:t>Click icon to add picture</a:t>
            </a:r>
            <a:endParaRPr lang="en-US" dirty="0"/>
          </a:p>
        </p:txBody>
      </p:sp>
    </p:spTree>
    <p:extLst>
      <p:ext uri="{BB962C8B-B14F-4D97-AF65-F5344CB8AC3E}">
        <p14:creationId xmlns:p14="http://schemas.microsoft.com/office/powerpoint/2010/main" val="13672016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200008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50" smtClean="0">
                <a:solidFill>
                  <a:schemeClr val="bg2">
                    <a:lumMod val="10000"/>
                  </a:schemeClr>
                </a:solidFill>
                <a:latin typeface="Arial" panose="020B0604020202020204"/>
              </a:rPr>
              <a:pPr/>
              <a:t>‹#›</a:t>
            </a:fld>
            <a:endParaRPr lang="en-US" sz="1050" dirty="0">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2045182" y="2032777"/>
            <a:ext cx="8071882" cy="4439522"/>
          </a:xfrm>
          <a:prstGeom prst="rect">
            <a:avLst/>
          </a:prstGeom>
        </p:spPr>
        <p:txBody>
          <a:bodyPr vert="eaVert">
            <a:normAutofit/>
          </a:bodyPr>
          <a:lstStyle>
            <a:lvl1pPr marL="240030" indent="-240030">
              <a:lnSpc>
                <a:spcPct val="100000"/>
              </a:lnSpc>
              <a:buClr>
                <a:srgbClr val="00B0F0"/>
              </a:buClr>
              <a:buFont typeface="Wingdings" charset="2"/>
              <a:buChar char="§"/>
              <a:defRPr sz="3360" b="0">
                <a:solidFill>
                  <a:schemeClr val="tx1"/>
                </a:solidFill>
              </a:defRPr>
            </a:lvl1pPr>
            <a:lvl2pPr marL="720090" indent="-240030">
              <a:lnSpc>
                <a:spcPct val="100000"/>
              </a:lnSpc>
              <a:buClr>
                <a:srgbClr val="00B0F0"/>
              </a:buClr>
              <a:buFont typeface="Wingdings" charset="2"/>
              <a:buChar char="§"/>
              <a:defRPr sz="3360" b="0">
                <a:solidFill>
                  <a:schemeClr val="tx1"/>
                </a:solidFill>
              </a:defRPr>
            </a:lvl2pPr>
            <a:lvl3pPr marL="1200150" indent="-240030">
              <a:lnSpc>
                <a:spcPct val="100000"/>
              </a:lnSpc>
              <a:buClr>
                <a:srgbClr val="00B0F0"/>
              </a:buClr>
              <a:buFont typeface="Wingdings" charset="2"/>
              <a:buChar char="§"/>
              <a:defRPr sz="3360" b="0">
                <a:solidFill>
                  <a:schemeClr val="tx1"/>
                </a:solidFill>
              </a:defRPr>
            </a:lvl3pPr>
            <a:lvl4pPr marL="1680210" indent="-240030">
              <a:lnSpc>
                <a:spcPct val="100000"/>
              </a:lnSpc>
              <a:buClr>
                <a:srgbClr val="00B0F0"/>
              </a:buClr>
              <a:buFont typeface="Wingdings" charset="2"/>
              <a:buChar char="§"/>
              <a:defRPr sz="3360" b="0">
                <a:solidFill>
                  <a:schemeClr val="tx1"/>
                </a:solidFill>
              </a:defRPr>
            </a:lvl4pPr>
            <a:lvl5pPr marL="2160270" indent="-240030">
              <a:lnSpc>
                <a:spcPct val="100000"/>
              </a:lnSpc>
              <a:buClr>
                <a:srgbClr val="00B0F0"/>
              </a:buClr>
              <a:buFont typeface="Wingdings" charset="2"/>
              <a:buChar char="§"/>
              <a:defRPr sz="3360"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a:off x="2045182" y="979688"/>
            <a:ext cx="8071882" cy="663582"/>
          </a:xfrm>
          <a:prstGeom prst="rect">
            <a:avLst/>
          </a:prstGeom>
        </p:spPr>
        <p:txBody>
          <a:bodyPr>
            <a:normAutofit/>
          </a:bodyPr>
          <a:lstStyle>
            <a:lvl1pPr algn="l">
              <a:defRPr sz="189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3845017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200008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50" smtClean="0">
                <a:solidFill>
                  <a:schemeClr val="bg2">
                    <a:lumMod val="10000"/>
                  </a:schemeClr>
                </a:solidFill>
                <a:latin typeface="Arial" panose="020B0604020202020204"/>
              </a:rPr>
              <a:pPr/>
              <a:t>‹#›</a:t>
            </a:fld>
            <a:endParaRPr lang="en-US" sz="1050" dirty="0">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2045183" y="2032777"/>
            <a:ext cx="7267983" cy="4439522"/>
          </a:xfrm>
          <a:prstGeom prst="rect">
            <a:avLst/>
          </a:prstGeom>
        </p:spPr>
        <p:txBody>
          <a:bodyPr vert="eaVert">
            <a:normAutofit/>
          </a:bodyPr>
          <a:lstStyle>
            <a:lvl1pPr marL="240030" indent="-240030">
              <a:lnSpc>
                <a:spcPct val="100000"/>
              </a:lnSpc>
              <a:buClr>
                <a:srgbClr val="00B0F0"/>
              </a:buClr>
              <a:buFont typeface="Wingdings" charset="2"/>
              <a:buChar char="§"/>
              <a:defRPr sz="3360" b="0">
                <a:solidFill>
                  <a:schemeClr val="tx1"/>
                </a:solidFill>
              </a:defRPr>
            </a:lvl1pPr>
            <a:lvl2pPr marL="720090" indent="-240030">
              <a:lnSpc>
                <a:spcPct val="100000"/>
              </a:lnSpc>
              <a:buClr>
                <a:srgbClr val="00B0F0"/>
              </a:buClr>
              <a:buFont typeface="Wingdings" charset="2"/>
              <a:buChar char="§"/>
              <a:defRPr sz="3360" b="0">
                <a:solidFill>
                  <a:schemeClr val="tx1"/>
                </a:solidFill>
              </a:defRPr>
            </a:lvl2pPr>
            <a:lvl3pPr marL="1200150" indent="-240030">
              <a:lnSpc>
                <a:spcPct val="100000"/>
              </a:lnSpc>
              <a:buClr>
                <a:srgbClr val="00B0F0"/>
              </a:buClr>
              <a:buFont typeface="Wingdings" charset="2"/>
              <a:buChar char="§"/>
              <a:defRPr sz="3360" b="0">
                <a:solidFill>
                  <a:schemeClr val="tx1"/>
                </a:solidFill>
              </a:defRPr>
            </a:lvl3pPr>
            <a:lvl4pPr marL="1680210" indent="-240030">
              <a:lnSpc>
                <a:spcPct val="100000"/>
              </a:lnSpc>
              <a:buClr>
                <a:srgbClr val="00B0F0"/>
              </a:buClr>
              <a:buFont typeface="Wingdings" charset="2"/>
              <a:buChar char="§"/>
              <a:defRPr sz="3360" b="0">
                <a:solidFill>
                  <a:schemeClr val="tx1"/>
                </a:solidFill>
              </a:defRPr>
            </a:lvl4pPr>
            <a:lvl5pPr marL="2160270" indent="-240030">
              <a:lnSpc>
                <a:spcPct val="100000"/>
              </a:lnSpc>
              <a:buClr>
                <a:srgbClr val="00B0F0"/>
              </a:buClr>
              <a:buFont typeface="Wingdings" charset="2"/>
              <a:buChar char="§"/>
              <a:defRPr sz="3360"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rot="5400000">
            <a:off x="7583712" y="3938950"/>
            <a:ext cx="4439522" cy="627183"/>
          </a:xfrm>
          <a:prstGeom prst="rect">
            <a:avLst/>
          </a:prstGeom>
        </p:spPr>
        <p:txBody>
          <a:bodyPr>
            <a:normAutofit/>
          </a:bodyPr>
          <a:lstStyle>
            <a:lvl1pPr algn="l">
              <a:defRPr sz="189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8805227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losur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34698" y="-16387"/>
            <a:ext cx="6255782" cy="6899872"/>
          </a:xfrm>
          <a:prstGeom prst="rect">
            <a:avLst/>
          </a:prstGeom>
          <a:solidFill>
            <a:schemeClr val="bg1"/>
          </a:solidFill>
          <a:ln w="15875" cap="flat" cmpd="sng" algn="ctr">
            <a:noFill/>
            <a:prstDash val="solid"/>
          </a:ln>
          <a:effectLst/>
        </p:spPr>
        <p:txBody>
          <a:bodyPr/>
          <a:lstStyle/>
          <a:p>
            <a:pPr marL="0" marR="0" lvl="0" indent="0" defTabSz="960120" eaLnBrk="1" fontAlgn="auto" latinLnBrk="0" hangingPunct="1">
              <a:lnSpc>
                <a:spcPct val="100000"/>
              </a:lnSpc>
              <a:spcBef>
                <a:spcPts val="0"/>
              </a:spcBef>
              <a:spcAft>
                <a:spcPts val="0"/>
              </a:spcAft>
              <a:buClrTx/>
              <a:buSzTx/>
              <a:buFontTx/>
              <a:buNone/>
              <a:tabLst/>
              <a:defRPr/>
            </a:pPr>
            <a:endParaRPr kumimoji="0" lang="en-US" sz="189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973263" y="0"/>
            <a:ext cx="828338" cy="6858000"/>
          </a:xfrm>
          <a:prstGeom prst="rect">
            <a:avLst/>
          </a:prstGeom>
          <a:solidFill>
            <a:schemeClr val="bg1"/>
          </a:solidFill>
          <a:ln w="15875" cap="flat" cmpd="sng" algn="ctr">
            <a:noFill/>
            <a:prstDash val="solid"/>
          </a:ln>
          <a:effectLst/>
        </p:spPr>
        <p:txBody>
          <a:bodyPr/>
          <a:lstStyle/>
          <a:p>
            <a:pPr marL="0" marR="0" lvl="0" indent="0" defTabSz="960120" eaLnBrk="1" fontAlgn="auto" latinLnBrk="0" hangingPunct="1">
              <a:lnSpc>
                <a:spcPct val="100000"/>
              </a:lnSpc>
              <a:spcBef>
                <a:spcPts val="0"/>
              </a:spcBef>
              <a:spcAft>
                <a:spcPts val="0"/>
              </a:spcAft>
              <a:buClrTx/>
              <a:buSzTx/>
              <a:buFontTx/>
              <a:buNone/>
              <a:tabLst/>
              <a:defRPr/>
            </a:pPr>
            <a:endParaRPr kumimoji="0" lang="en-US" sz="189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96243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50" smtClean="0">
                <a:solidFill>
                  <a:schemeClr val="bg2">
                    <a:lumMod val="10000"/>
                  </a:schemeClr>
                </a:solidFill>
                <a:latin typeface="Arial" panose="020B0604020202020204"/>
              </a:rPr>
              <a:pPr/>
              <a:t>‹#›</a:t>
            </a:fld>
            <a:endParaRPr lang="en-US" sz="1050"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313" y="204095"/>
            <a:ext cx="2044546" cy="350306"/>
          </a:xfrm>
          <a:prstGeom prst="rect">
            <a:avLst/>
          </a:prstGeom>
        </p:spPr>
      </p:pic>
      <p:sp>
        <p:nvSpPr>
          <p:cNvPr id="9" name="TextBox 8"/>
          <p:cNvSpPr txBox="1"/>
          <p:nvPr userDrawn="1"/>
        </p:nvSpPr>
        <p:spPr>
          <a:xfrm rot="16200000">
            <a:off x="10691689" y="4770228"/>
            <a:ext cx="3514724" cy="506549"/>
          </a:xfrm>
          <a:prstGeom prst="rect">
            <a:avLst/>
          </a:prstGeom>
          <a:noFill/>
        </p:spPr>
        <p:txBody>
          <a:bodyPr wrap="square" rtlCol="0">
            <a:spAutoFit/>
          </a:bodyPr>
          <a:lstStyle/>
          <a:p>
            <a:pPr>
              <a:lnSpc>
                <a:spcPts val="1638"/>
              </a:lnSpc>
            </a:pPr>
            <a:r>
              <a:rPr lang="en-US" sz="1890" b="1" dirty="0">
                <a:solidFill>
                  <a:srgbClr val="00B0F0"/>
                </a:solidFill>
                <a:latin typeface="Arial" charset="0"/>
                <a:ea typeface="Arial" charset="0"/>
                <a:cs typeface="Arial" charset="0"/>
              </a:rPr>
              <a:t>Discovery,</a:t>
            </a:r>
          </a:p>
          <a:p>
            <a:pPr>
              <a:lnSpc>
                <a:spcPts val="1638"/>
              </a:lnSpc>
            </a:pPr>
            <a:r>
              <a:rPr lang="en-US" sz="1890"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94833" y="2032779"/>
            <a:ext cx="4135775" cy="1581961"/>
          </a:xfrm>
          <a:prstGeom prst="rect">
            <a:avLst/>
          </a:prstGeom>
        </p:spPr>
        <p:txBody>
          <a:bodyPr anchor="t">
            <a:normAutofit/>
          </a:bodyPr>
          <a:lstStyle>
            <a:lvl1pPr algn="l">
              <a:defRPr sz="336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95089" y="4493174"/>
            <a:ext cx="4135516" cy="781188"/>
          </a:xfrm>
          <a:prstGeom prst="rect">
            <a:avLst/>
          </a:prstGeom>
        </p:spPr>
        <p:txBody>
          <a:bodyPr/>
          <a:lstStyle>
            <a:lvl1pPr marL="0" indent="0">
              <a:buFontTx/>
              <a:buNone/>
              <a:defRPr sz="1890"/>
            </a:lvl1pPr>
            <a:lvl3pPr marL="960120" indent="0">
              <a:buFontTx/>
              <a:buNone/>
              <a:defRPr/>
            </a:lvl3pPr>
          </a:lstStyle>
          <a:p>
            <a:pPr lvl="0"/>
            <a:r>
              <a:rPr lang="en-US" dirty="0"/>
              <a:t>Social Handles</a:t>
            </a:r>
          </a:p>
        </p:txBody>
      </p:sp>
      <p:sp>
        <p:nvSpPr>
          <p:cNvPr id="13" name="Text Placeholder 12"/>
          <p:cNvSpPr>
            <a:spLocks noGrp="1"/>
          </p:cNvSpPr>
          <p:nvPr>
            <p:ph type="body" sz="quarter" idx="11"/>
          </p:nvPr>
        </p:nvSpPr>
        <p:spPr>
          <a:xfrm>
            <a:off x="694832" y="4118554"/>
            <a:ext cx="4135516" cy="374620"/>
          </a:xfrm>
          <a:prstGeom prst="rect">
            <a:avLst/>
          </a:prstGeom>
        </p:spPr>
        <p:txBody>
          <a:bodyPr/>
          <a:lstStyle>
            <a:lvl1pPr marL="0" indent="0">
              <a:buFontTx/>
              <a:buNone/>
              <a:defRPr sz="2100" b="1">
                <a:solidFill>
                  <a:srgbClr val="00B0F0"/>
                </a:solidFill>
              </a:defRPr>
            </a:lvl1pPr>
            <a:lvl3pPr marL="960120" indent="0">
              <a:buFontTx/>
              <a:buNone/>
              <a:defRPr/>
            </a:lvl3pPr>
          </a:lstStyle>
          <a:p>
            <a:pPr lvl="0"/>
            <a:r>
              <a:rPr lang="en-US"/>
              <a:t>Edit Master text styles</a:t>
            </a:r>
          </a:p>
        </p:txBody>
      </p:sp>
    </p:spTree>
    <p:extLst>
      <p:ext uri="{BB962C8B-B14F-4D97-AF65-F5344CB8AC3E}">
        <p14:creationId xmlns:p14="http://schemas.microsoft.com/office/powerpoint/2010/main" val="41994512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losure Slide 5">
    <p:spTree>
      <p:nvGrpSpPr>
        <p:cNvPr id="1" name=""/>
        <p:cNvGrpSpPr/>
        <p:nvPr/>
      </p:nvGrpSpPr>
      <p:grpSpPr>
        <a:xfrm>
          <a:off x="0" y="0"/>
          <a:ext cx="0" cy="0"/>
          <a:chOff x="0" y="0"/>
          <a:chExt cx="0" cy="0"/>
        </a:xfrm>
      </p:grpSpPr>
      <p:sp>
        <p:nvSpPr>
          <p:cNvPr id="4" name="Rectangle 3"/>
          <p:cNvSpPr/>
          <p:nvPr userDrawn="1"/>
        </p:nvSpPr>
        <p:spPr>
          <a:xfrm>
            <a:off x="11973263" y="0"/>
            <a:ext cx="828338" cy="6858000"/>
          </a:xfrm>
          <a:prstGeom prst="rect">
            <a:avLst/>
          </a:prstGeom>
          <a:solidFill>
            <a:schemeClr val="bg1"/>
          </a:solidFill>
          <a:ln w="15875" cap="flat" cmpd="sng" algn="ctr">
            <a:noFill/>
            <a:prstDash val="solid"/>
          </a:ln>
          <a:effectLst/>
        </p:spPr>
        <p:txBody>
          <a:bodyPr/>
          <a:lstStyle/>
          <a:p>
            <a:pPr marL="0" marR="0" lvl="0" indent="0" defTabSz="960120" eaLnBrk="1" fontAlgn="auto" latinLnBrk="0" hangingPunct="1">
              <a:lnSpc>
                <a:spcPct val="100000"/>
              </a:lnSpc>
              <a:spcBef>
                <a:spcPts val="0"/>
              </a:spcBef>
              <a:spcAft>
                <a:spcPts val="0"/>
              </a:spcAft>
              <a:buClrTx/>
              <a:buSzTx/>
              <a:buFontTx/>
              <a:buNone/>
              <a:tabLst/>
              <a:defRPr/>
            </a:pPr>
            <a:endParaRPr kumimoji="0" lang="en-US" sz="189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96243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50" smtClean="0">
                <a:solidFill>
                  <a:schemeClr val="bg2">
                    <a:lumMod val="10000"/>
                  </a:schemeClr>
                </a:solidFill>
                <a:latin typeface="Arial" panose="020B0604020202020204"/>
              </a:rPr>
              <a:pPr/>
              <a:t>‹#›</a:t>
            </a:fld>
            <a:endParaRPr lang="en-US" sz="1050" dirty="0">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313" y="204095"/>
            <a:ext cx="2044546" cy="350306"/>
          </a:xfrm>
          <a:prstGeom prst="rect">
            <a:avLst/>
          </a:prstGeom>
        </p:spPr>
      </p:pic>
      <p:sp>
        <p:nvSpPr>
          <p:cNvPr id="7" name="TextBox 6"/>
          <p:cNvSpPr txBox="1"/>
          <p:nvPr userDrawn="1"/>
        </p:nvSpPr>
        <p:spPr>
          <a:xfrm rot="16200000">
            <a:off x="10691689" y="4770228"/>
            <a:ext cx="3514724" cy="506549"/>
          </a:xfrm>
          <a:prstGeom prst="rect">
            <a:avLst/>
          </a:prstGeom>
          <a:noFill/>
        </p:spPr>
        <p:txBody>
          <a:bodyPr wrap="square" rtlCol="0">
            <a:spAutoFit/>
          </a:bodyPr>
          <a:lstStyle/>
          <a:p>
            <a:pPr>
              <a:lnSpc>
                <a:spcPts val="1638"/>
              </a:lnSpc>
            </a:pPr>
            <a:r>
              <a:rPr lang="en-US" sz="1890" b="1" dirty="0">
                <a:solidFill>
                  <a:srgbClr val="00B0F0"/>
                </a:solidFill>
                <a:latin typeface="Arial" charset="0"/>
                <a:ea typeface="Arial" charset="0"/>
                <a:cs typeface="Arial" charset="0"/>
              </a:rPr>
              <a:t>Discovery,</a:t>
            </a:r>
          </a:p>
          <a:p>
            <a:pPr>
              <a:lnSpc>
                <a:spcPts val="1638"/>
              </a:lnSpc>
            </a:pPr>
            <a:r>
              <a:rPr lang="en-US" sz="1890" b="1" dirty="0">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94833" y="2032779"/>
            <a:ext cx="4135775" cy="1581961"/>
          </a:xfrm>
          <a:prstGeom prst="rect">
            <a:avLst/>
          </a:prstGeom>
        </p:spPr>
        <p:txBody>
          <a:bodyPr anchor="t">
            <a:normAutofit/>
          </a:bodyPr>
          <a:lstStyle>
            <a:lvl1pPr algn="l">
              <a:defRPr sz="336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9" name="Text Placeholder 12"/>
          <p:cNvSpPr>
            <a:spLocks noGrp="1"/>
          </p:cNvSpPr>
          <p:nvPr>
            <p:ph type="body" sz="quarter" idx="10" hasCustomPrompt="1"/>
          </p:nvPr>
        </p:nvSpPr>
        <p:spPr>
          <a:xfrm>
            <a:off x="695089" y="4493174"/>
            <a:ext cx="4135516" cy="781188"/>
          </a:xfrm>
          <a:prstGeom prst="rect">
            <a:avLst/>
          </a:prstGeom>
        </p:spPr>
        <p:txBody>
          <a:bodyPr/>
          <a:lstStyle>
            <a:lvl1pPr marL="0" indent="0">
              <a:buFontTx/>
              <a:buNone/>
              <a:defRPr sz="1890"/>
            </a:lvl1pPr>
            <a:lvl3pPr marL="960120" indent="0">
              <a:buFontTx/>
              <a:buNone/>
              <a:defRPr/>
            </a:lvl3pPr>
          </a:lstStyle>
          <a:p>
            <a:pPr lvl="0"/>
            <a:r>
              <a:rPr lang="en-US" dirty="0"/>
              <a:t>Social Handles</a:t>
            </a:r>
          </a:p>
        </p:txBody>
      </p:sp>
      <p:sp>
        <p:nvSpPr>
          <p:cNvPr id="10" name="Text Placeholder 12"/>
          <p:cNvSpPr>
            <a:spLocks noGrp="1"/>
          </p:cNvSpPr>
          <p:nvPr>
            <p:ph type="body" sz="quarter" idx="11"/>
          </p:nvPr>
        </p:nvSpPr>
        <p:spPr>
          <a:xfrm>
            <a:off x="694832" y="4118554"/>
            <a:ext cx="4135516" cy="374620"/>
          </a:xfrm>
          <a:prstGeom prst="rect">
            <a:avLst/>
          </a:prstGeom>
        </p:spPr>
        <p:txBody>
          <a:bodyPr/>
          <a:lstStyle>
            <a:lvl1pPr marL="0" indent="0">
              <a:buFontTx/>
              <a:buNone/>
              <a:defRPr sz="2100" b="1">
                <a:solidFill>
                  <a:srgbClr val="00B0F0"/>
                </a:solidFill>
              </a:defRPr>
            </a:lvl1pPr>
            <a:lvl3pPr marL="960120" indent="0">
              <a:buFontTx/>
              <a:buNone/>
              <a:defRPr/>
            </a:lvl3pPr>
          </a:lstStyle>
          <a:p>
            <a:pPr lvl="0"/>
            <a:r>
              <a:rPr lang="en-US"/>
              <a:t>Edit Master text styles</a:t>
            </a:r>
          </a:p>
        </p:txBody>
      </p:sp>
    </p:spTree>
    <p:extLst>
      <p:ext uri="{BB962C8B-B14F-4D97-AF65-F5344CB8AC3E}">
        <p14:creationId xmlns:p14="http://schemas.microsoft.com/office/powerpoint/2010/main" val="147798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96243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50" smtClean="0">
                <a:solidFill>
                  <a:schemeClr val="bg2">
                    <a:lumMod val="10000"/>
                  </a:schemeClr>
                </a:solidFill>
                <a:latin typeface="Arial" panose="020B0604020202020204"/>
              </a:rPr>
              <a:pPr/>
              <a:t>‹#›</a:t>
            </a:fld>
            <a:endParaRPr lang="en-US" sz="1050" dirty="0">
              <a:solidFill>
                <a:schemeClr val="bg2">
                  <a:lumMod val="10000"/>
                </a:schemeClr>
              </a:solidFill>
              <a:latin typeface="Arial" panose="020B0604020202020204"/>
            </a:endParaRPr>
          </a:p>
        </p:txBody>
      </p:sp>
      <p:sp>
        <p:nvSpPr>
          <p:cNvPr id="3" name="Title 1"/>
          <p:cNvSpPr>
            <a:spLocks noGrp="1"/>
          </p:cNvSpPr>
          <p:nvPr>
            <p:ph type="title"/>
          </p:nvPr>
        </p:nvSpPr>
        <p:spPr>
          <a:xfrm>
            <a:off x="694833" y="2032779"/>
            <a:ext cx="4135775" cy="1581961"/>
          </a:xfrm>
          <a:prstGeom prst="rect">
            <a:avLst/>
          </a:prstGeom>
        </p:spPr>
        <p:txBody>
          <a:bodyPr anchor="t">
            <a:normAutofit/>
          </a:bodyPr>
          <a:lstStyle>
            <a:lvl1pPr algn="l">
              <a:defRPr sz="3360" b="0" i="0">
                <a:solidFill>
                  <a:schemeClr val="tx1"/>
                </a:solidFill>
                <a:latin typeface="Arial" charset="0"/>
                <a:ea typeface="Arial" charset="0"/>
                <a:cs typeface="Arial" charset="0"/>
              </a:defRPr>
            </a:lvl1pPr>
          </a:lstStyle>
          <a:p>
            <a:r>
              <a:rPr lang="en-US"/>
              <a:t>Click to edit Master title style</a:t>
            </a:r>
            <a:endParaRPr lang="en-US" dirty="0"/>
          </a:p>
        </p:txBody>
      </p:sp>
    </p:spTree>
    <p:extLst>
      <p:ext uri="{BB962C8B-B14F-4D97-AF65-F5344CB8AC3E}">
        <p14:creationId xmlns:p14="http://schemas.microsoft.com/office/powerpoint/2010/main" val="195167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yclotr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34697" y="-16387"/>
            <a:ext cx="8775778" cy="6899872"/>
          </a:xfrm>
          <a:prstGeom prst="rect">
            <a:avLst/>
          </a:prstGeom>
          <a:solidFill>
            <a:schemeClr val="bg1"/>
          </a:solidFill>
          <a:ln w="15875" cap="flat" cmpd="sng" algn="ctr">
            <a:noFill/>
            <a:prstDash val="solid"/>
          </a:ln>
          <a:effectLst/>
        </p:spPr>
        <p:txBody>
          <a:bodyPr/>
          <a:lstStyle/>
          <a:p>
            <a:pPr marL="0" marR="0" lvl="0" indent="0" defTabSz="960120" eaLnBrk="1" fontAlgn="auto" latinLnBrk="0" hangingPunct="1">
              <a:lnSpc>
                <a:spcPct val="100000"/>
              </a:lnSpc>
              <a:spcBef>
                <a:spcPts val="0"/>
              </a:spcBef>
              <a:spcAft>
                <a:spcPts val="0"/>
              </a:spcAft>
              <a:buClrTx/>
              <a:buSzTx/>
              <a:buFontTx/>
              <a:buNone/>
              <a:tabLst/>
              <a:defRPr/>
            </a:pPr>
            <a:endParaRPr kumimoji="0" lang="en-US" sz="189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066679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aper Clip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34697" y="-16387"/>
            <a:ext cx="8775778" cy="6899872"/>
          </a:xfrm>
          <a:prstGeom prst="rect">
            <a:avLst/>
          </a:prstGeom>
          <a:solidFill>
            <a:schemeClr val="bg1"/>
          </a:solidFill>
          <a:ln w="15875" cap="flat" cmpd="sng" algn="ctr">
            <a:noFill/>
            <a:prstDash val="solid"/>
          </a:ln>
          <a:effectLst/>
        </p:spPr>
        <p:txBody>
          <a:bodyPr/>
          <a:lstStyle/>
          <a:p>
            <a:pPr marL="0" marR="0" lvl="0" indent="0" defTabSz="960120" eaLnBrk="1" fontAlgn="auto" latinLnBrk="0" hangingPunct="1">
              <a:lnSpc>
                <a:spcPct val="100000"/>
              </a:lnSpc>
              <a:spcBef>
                <a:spcPts val="0"/>
              </a:spcBef>
              <a:spcAft>
                <a:spcPts val="0"/>
              </a:spcAft>
              <a:buClrTx/>
              <a:buSzTx/>
              <a:buFontTx/>
              <a:buNone/>
              <a:tabLst/>
              <a:defRPr/>
            </a:pPr>
            <a:endParaRPr kumimoji="0" lang="en-US" sz="189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98763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1202" y="609600"/>
            <a:ext cx="9026501"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DC57488-3539-8349-95E7-E0E3D7B2EDB0}" type="datetime2">
              <a:rPr lang="en-US" smtClean="0"/>
              <a:pPr/>
              <a:t>Friday, February 7, 2025</a:t>
            </a:fld>
            <a:endParaRPr lang="en-US"/>
          </a:p>
        </p:txBody>
      </p:sp>
      <p:sp>
        <p:nvSpPr>
          <p:cNvPr id="4" name="Footer Placeholder 3"/>
          <p:cNvSpPr>
            <a:spLocks noGrp="1"/>
          </p:cNvSpPr>
          <p:nvPr>
            <p:ph type="ftr" sz="quarter" idx="11"/>
          </p:nvPr>
        </p:nvSpPr>
        <p:spPr/>
        <p:txBody>
          <a:bodyPr/>
          <a:lstStyle/>
          <a:p>
            <a:r>
              <a:rPr lang="en-US"/>
              <a:t>Talk Title Here</a:t>
            </a:r>
          </a:p>
        </p:txBody>
      </p:sp>
    </p:spTree>
    <p:extLst>
      <p:ext uri="{BB962C8B-B14F-4D97-AF65-F5344CB8AC3E}">
        <p14:creationId xmlns:p14="http://schemas.microsoft.com/office/powerpoint/2010/main" val="252044213"/>
      </p:ext>
    </p:extLst>
  </p:cSld>
  <p:clrMapOvr>
    <a:masterClrMapping/>
  </p:clrMapOvr>
  <p:hf hdr="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32487" y="240539"/>
            <a:ext cx="11850129" cy="487490"/>
          </a:xfrm>
        </p:spPr>
        <p:txBody>
          <a:bodyPr>
            <a:normAutofit/>
          </a:bodyPr>
          <a:lstStyle>
            <a:lvl1pPr>
              <a:defRPr sz="2520" b="1" cap="none" baseline="0">
                <a:latin typeface="Arial" charset="0"/>
              </a:defRPr>
            </a:lvl1pPr>
          </a:lstStyle>
          <a:p>
            <a:r>
              <a:rPr lang="en-US" dirty="0"/>
              <a:t>Click to edit Master title style</a:t>
            </a:r>
          </a:p>
        </p:txBody>
      </p:sp>
      <p:sp>
        <p:nvSpPr>
          <p:cNvPr id="3" name="Content Placeholder 2"/>
          <p:cNvSpPr>
            <a:spLocks noGrp="1"/>
          </p:cNvSpPr>
          <p:nvPr>
            <p:ph idx="1"/>
          </p:nvPr>
        </p:nvSpPr>
        <p:spPr>
          <a:xfrm>
            <a:off x="432487" y="966055"/>
            <a:ext cx="11850129" cy="5260392"/>
          </a:xfrm>
        </p:spPr>
        <p:txBody>
          <a:bodyPr/>
          <a:lstStyle>
            <a:lvl1pPr>
              <a:defRPr sz="2310" baseline="0">
                <a:solidFill>
                  <a:schemeClr val="tx1"/>
                </a:solidFill>
                <a:latin typeface="Arial" charset="0"/>
              </a:defRPr>
            </a:lvl1pPr>
            <a:lvl2pPr marL="720090" indent="-240030">
              <a:buFont typeface="PingFangSC-Regular" charset="-122"/>
              <a:buChar char="－"/>
              <a:defRPr sz="2100" baseline="0">
                <a:solidFill>
                  <a:schemeClr val="tx1"/>
                </a:solidFill>
                <a:latin typeface="Arial" charset="0"/>
              </a:defRPr>
            </a:lvl2pPr>
            <a:lvl3pPr marL="1200150" indent="-240030">
              <a:buFont typeface="Arial" charset="0"/>
              <a:buChar char="•"/>
              <a:defRPr sz="1890" baseline="0">
                <a:solidFill>
                  <a:schemeClr val="tx1"/>
                </a:solidFill>
                <a:latin typeface="Arial" charset="0"/>
              </a:defRPr>
            </a:lvl3pPr>
            <a:lvl4pPr marL="1740218" indent="-300038">
              <a:buFont typeface="PingFangSC-Regular" charset="-122"/>
              <a:buChar char="－"/>
              <a:defRPr sz="1680" baseline="0">
                <a:solidFill>
                  <a:schemeClr val="tx1"/>
                </a:solidFill>
                <a:latin typeface="Arial" charset="0"/>
              </a:defRPr>
            </a:lvl4pPr>
            <a:lvl5pPr marL="2160270" indent="-240030">
              <a:buFont typeface="Arial" charset="0"/>
              <a:buChar char="•"/>
              <a:defRPr sz="1470" baseline="0">
                <a:solidFill>
                  <a:schemeClr val="tx1"/>
                </a:solidFill>
                <a:latin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a:off x="-17298" y="735987"/>
            <a:ext cx="128189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2E496E45-AD96-469D-A038-41C4064C4A59}"/>
              </a:ext>
            </a:extLst>
          </p:cNvPr>
          <p:cNvSpPr>
            <a:spLocks noGrp="1"/>
          </p:cNvSpPr>
          <p:nvPr>
            <p:ph type="sldNum" sz="quarter" idx="12"/>
          </p:nvPr>
        </p:nvSpPr>
        <p:spPr>
          <a:xfrm>
            <a:off x="9778961" y="6323612"/>
            <a:ext cx="750621" cy="303364"/>
          </a:xfrm>
        </p:spPr>
        <p:txBody>
          <a:bodyPr/>
          <a:lstStyle>
            <a:lvl1pPr algn="ctr">
              <a:defRPr sz="10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
        <p:nvSpPr>
          <p:cNvPr id="15" name="Footer Placeholder 3">
            <a:extLst>
              <a:ext uri="{FF2B5EF4-FFF2-40B4-BE49-F238E27FC236}">
                <a16:creationId xmlns:a16="http://schemas.microsoft.com/office/drawing/2014/main" id="{FB1D7CE1-126B-4835-A713-284CF0B8C4AF}"/>
              </a:ext>
            </a:extLst>
          </p:cNvPr>
          <p:cNvSpPr>
            <a:spLocks noGrp="1"/>
          </p:cNvSpPr>
          <p:nvPr>
            <p:ph type="ftr" sz="quarter" idx="11"/>
          </p:nvPr>
        </p:nvSpPr>
        <p:spPr>
          <a:xfrm>
            <a:off x="432489" y="6266576"/>
            <a:ext cx="2691411" cy="512082"/>
          </a:xfrm>
        </p:spPr>
        <p:txBody>
          <a:bodyPr anchor="t"/>
          <a:lstStyle>
            <a:lvl1pPr algn="l">
              <a:defRPr sz="945"/>
            </a:lvl1pPr>
          </a:lstStyle>
          <a:p>
            <a:r>
              <a:rPr lang="en-US"/>
              <a:t>Talk 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2603" y="253422"/>
            <a:ext cx="1468978" cy="252501"/>
          </a:xfrm>
          <a:prstGeom prst="rect">
            <a:avLst/>
          </a:prstGeom>
        </p:spPr>
      </p:pic>
    </p:spTree>
    <p:extLst>
      <p:ext uri="{BB962C8B-B14F-4D97-AF65-F5344CB8AC3E}">
        <p14:creationId xmlns:p14="http://schemas.microsoft.com/office/powerpoint/2010/main" val="23374108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7048" y="-16387"/>
            <a:ext cx="6255782" cy="6899872"/>
          </a:xfrm>
          <a:prstGeom prst="rect">
            <a:avLst/>
          </a:prstGeom>
          <a:solidFill>
            <a:schemeClr val="bg1"/>
          </a:solidFill>
          <a:ln w="15875" cap="flat" cmpd="sng" algn="ctr">
            <a:noFill/>
            <a:prstDash val="solid"/>
          </a:ln>
          <a:effectLst/>
        </p:spPr>
        <p:txBody>
          <a:bodyPr/>
          <a:lstStyle/>
          <a:p>
            <a:pPr marL="0" marR="0" lvl="0" indent="0" defTabSz="960120" eaLnBrk="1" fontAlgn="auto" latinLnBrk="0" hangingPunct="1">
              <a:lnSpc>
                <a:spcPct val="100000"/>
              </a:lnSpc>
              <a:spcBef>
                <a:spcPts val="0"/>
              </a:spcBef>
              <a:spcAft>
                <a:spcPts val="0"/>
              </a:spcAft>
              <a:buClrTx/>
              <a:buSzTx/>
              <a:buFontTx/>
              <a:buNone/>
              <a:tabLst/>
              <a:defRPr/>
            </a:pPr>
            <a:endParaRPr kumimoji="0" lang="en-US" sz="189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973263" y="5126182"/>
            <a:ext cx="828338" cy="1731818"/>
          </a:xfrm>
          <a:prstGeom prst="rect">
            <a:avLst/>
          </a:prstGeom>
          <a:solidFill>
            <a:schemeClr val="bg1"/>
          </a:solidFill>
          <a:ln w="15875" cap="flat" cmpd="sng" algn="ctr">
            <a:noFill/>
            <a:prstDash val="solid"/>
          </a:ln>
          <a:effectLst/>
        </p:spPr>
        <p:txBody>
          <a:bodyPr/>
          <a:lstStyle/>
          <a:p>
            <a:pPr marL="0" marR="0" lvl="0" indent="0" defTabSz="960120" eaLnBrk="1" fontAlgn="auto" latinLnBrk="0" hangingPunct="1">
              <a:lnSpc>
                <a:spcPct val="100000"/>
              </a:lnSpc>
              <a:spcBef>
                <a:spcPts val="0"/>
              </a:spcBef>
              <a:spcAft>
                <a:spcPts val="0"/>
              </a:spcAft>
              <a:buClrTx/>
              <a:buSzTx/>
              <a:buFontTx/>
              <a:buNone/>
              <a:tabLst/>
              <a:defRPr/>
            </a:pPr>
            <a:endParaRPr kumimoji="0" lang="en-US" sz="189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94832" y="6496974"/>
            <a:ext cx="1370331" cy="144991"/>
          </a:xfrm>
          <a:prstGeom prst="rect">
            <a:avLst/>
          </a:prstGeom>
        </p:spPr>
        <p:txBody>
          <a:bodyPr vert="horz" lIns="96012" tIns="19202" rIns="96012" bIns="48006"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45" smtClean="0">
                <a:solidFill>
                  <a:schemeClr val="bg2">
                    <a:lumMod val="10000"/>
                  </a:schemeClr>
                </a:solidFill>
                <a:latin typeface="Arial" panose="020B0604020202020204"/>
              </a:rPr>
              <a:pPr/>
              <a:t>2025-02-07</a:t>
            </a:fld>
            <a:endParaRPr lang="en-US" sz="840" dirty="0">
              <a:solidFill>
                <a:schemeClr val="bg2">
                  <a:lumMod val="10000"/>
                </a:schemeClr>
              </a:solidFill>
              <a:latin typeface="Arial" panose="020B0604020202020204"/>
            </a:endParaRPr>
          </a:p>
        </p:txBody>
      </p:sp>
      <p:sp>
        <p:nvSpPr>
          <p:cNvPr id="17" name="Slide Number Placeholder 5"/>
          <p:cNvSpPr txBox="1">
            <a:spLocks/>
          </p:cNvSpPr>
          <p:nvPr userDrawn="1"/>
        </p:nvSpPr>
        <p:spPr>
          <a:xfrm>
            <a:off x="1200008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050" dirty="0">
              <a:solidFill>
                <a:schemeClr val="bg2">
                  <a:lumMod val="10000"/>
                </a:schemeClr>
              </a:solidFill>
              <a:latin typeface="Arial" panose="020B0604020202020204"/>
            </a:endParaRPr>
          </a:p>
        </p:txBody>
      </p:sp>
      <p:sp>
        <p:nvSpPr>
          <p:cNvPr id="18" name="TextBox 17"/>
          <p:cNvSpPr txBox="1"/>
          <p:nvPr userDrawn="1"/>
        </p:nvSpPr>
        <p:spPr>
          <a:xfrm rot="16200000">
            <a:off x="10691689" y="4770228"/>
            <a:ext cx="3514724" cy="506549"/>
          </a:xfrm>
          <a:prstGeom prst="rect">
            <a:avLst/>
          </a:prstGeom>
          <a:noFill/>
        </p:spPr>
        <p:txBody>
          <a:bodyPr wrap="square" rtlCol="0">
            <a:spAutoFit/>
          </a:bodyPr>
          <a:lstStyle/>
          <a:p>
            <a:pPr>
              <a:lnSpc>
                <a:spcPts val="1638"/>
              </a:lnSpc>
            </a:pPr>
            <a:r>
              <a:rPr lang="en-US" sz="1890" b="1" dirty="0">
                <a:solidFill>
                  <a:srgbClr val="00B0F0"/>
                </a:solidFill>
                <a:latin typeface="Arial" charset="0"/>
                <a:ea typeface="Arial" charset="0"/>
                <a:cs typeface="Arial" charset="0"/>
              </a:rPr>
              <a:t>Discovery,</a:t>
            </a:r>
          </a:p>
          <a:p>
            <a:pPr>
              <a:lnSpc>
                <a:spcPts val="1638"/>
              </a:lnSpc>
            </a:pPr>
            <a:r>
              <a:rPr lang="en-US" sz="1890" b="1" dirty="0">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4965" y="204095"/>
            <a:ext cx="2044546" cy="350306"/>
          </a:xfrm>
          <a:prstGeom prst="rect">
            <a:avLst/>
          </a:prstGeom>
        </p:spPr>
      </p:pic>
      <p:sp>
        <p:nvSpPr>
          <p:cNvPr id="10" name="Title 1"/>
          <p:cNvSpPr>
            <a:spLocks noGrp="1"/>
          </p:cNvSpPr>
          <p:nvPr>
            <p:ph type="ctrTitle" hasCustomPrompt="1"/>
          </p:nvPr>
        </p:nvSpPr>
        <p:spPr>
          <a:xfrm>
            <a:off x="695862" y="2032780"/>
            <a:ext cx="4134744" cy="2082023"/>
          </a:xfrm>
          <a:prstGeom prst="rect">
            <a:avLst/>
          </a:prstGeom>
        </p:spPr>
        <p:txBody>
          <a:bodyPr anchor="t">
            <a:normAutofit/>
          </a:bodyPr>
          <a:lstStyle>
            <a:lvl1pPr algn="l">
              <a:defRPr sz="4200" b="1" i="0">
                <a:solidFill>
                  <a:srgbClr val="00B0F0"/>
                </a:solidFill>
                <a:latin typeface="Arial" charset="0"/>
                <a:ea typeface="Arial" charset="0"/>
                <a:cs typeface="Arial" charset="0"/>
              </a:defRPr>
            </a:lvl1pPr>
          </a:lstStyle>
          <a:p>
            <a:r>
              <a:rPr lang="en-US" dirty="0"/>
              <a:t>Click to edit master title style</a:t>
            </a:r>
          </a:p>
        </p:txBody>
      </p:sp>
      <p:sp>
        <p:nvSpPr>
          <p:cNvPr id="14" name="Subtitle 2"/>
          <p:cNvSpPr>
            <a:spLocks noGrp="1"/>
          </p:cNvSpPr>
          <p:nvPr>
            <p:ph type="subTitle" idx="1"/>
          </p:nvPr>
        </p:nvSpPr>
        <p:spPr>
          <a:xfrm>
            <a:off x="694833" y="4114800"/>
            <a:ext cx="4135775" cy="900340"/>
          </a:xfrm>
          <a:prstGeom prst="rect">
            <a:avLst/>
          </a:prstGeom>
        </p:spPr>
        <p:txBody>
          <a:bodyPr tIns="0" anchor="b">
            <a:normAutofit/>
          </a:bodyPr>
          <a:lstStyle>
            <a:lvl1pPr marL="0" indent="0" algn="l">
              <a:buNone/>
              <a:defRPr sz="1890" b="0">
                <a:solidFill>
                  <a:schemeClr val="tx1"/>
                </a:solidFill>
              </a:defRPr>
            </a:lvl1pPr>
            <a:lvl2pPr marL="480060" indent="0" algn="ctr">
              <a:buNone/>
              <a:defRPr sz="189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dirty="0"/>
              <a:t>Click to edit Master subtitle style</a:t>
            </a:r>
          </a:p>
        </p:txBody>
      </p:sp>
      <p:sp>
        <p:nvSpPr>
          <p:cNvPr id="2" name="Slide Number Placeholder 5">
            <a:extLst>
              <a:ext uri="{FF2B5EF4-FFF2-40B4-BE49-F238E27FC236}">
                <a16:creationId xmlns:a16="http://schemas.microsoft.com/office/drawing/2014/main" id="{740CC153-5818-5996-CA03-5DBDABC4452D}"/>
              </a:ext>
            </a:extLst>
          </p:cNvPr>
          <p:cNvSpPr>
            <a:spLocks noGrp="1"/>
          </p:cNvSpPr>
          <p:nvPr>
            <p:ph type="sldNum" sz="quarter" idx="4"/>
          </p:nvPr>
        </p:nvSpPr>
        <p:spPr>
          <a:xfrm>
            <a:off x="11514969" y="6276840"/>
            <a:ext cx="384211" cy="365125"/>
          </a:xfrm>
          <a:prstGeom prst="rect">
            <a:avLst/>
          </a:prstGeom>
        </p:spPr>
        <p:txBody>
          <a:bodyPr vert="horz" lIns="91440" tIns="45720" rIns="91440" bIns="45720" rtlCol="0" anchor="ctr"/>
          <a:lstStyle>
            <a:lvl1pPr algn="r">
              <a:defRPr sz="945">
                <a:solidFill>
                  <a:srgbClr val="FFFFFF"/>
                </a:solidFill>
              </a:defRPr>
            </a:lvl1pPr>
          </a:lstStyle>
          <a:p>
            <a:fld id="{E720F7D1-9E1D-44BA-8EAC-1305E31B2AA1}" type="slidenum">
              <a:rPr lang="en-US" smtClean="0"/>
              <a:pPr/>
              <a:t>‹#›</a:t>
            </a:fld>
            <a:endParaRPr lang="en-US" dirty="0"/>
          </a:p>
        </p:txBody>
      </p:sp>
    </p:spTree>
    <p:extLst>
      <p:ext uri="{BB962C8B-B14F-4D97-AF65-F5344CB8AC3E}">
        <p14:creationId xmlns:p14="http://schemas.microsoft.com/office/powerpoint/2010/main" val="28053278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32487" y="240539"/>
            <a:ext cx="11850129" cy="487490"/>
          </a:xfrm>
          <a:prstGeom prst="rect">
            <a:avLst/>
          </a:prstGeom>
        </p:spPr>
        <p:txBody>
          <a:bodyPr>
            <a:normAutofit/>
          </a:bodyPr>
          <a:lstStyle>
            <a:lvl1pPr>
              <a:defRPr sz="252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32487" y="966055"/>
            <a:ext cx="11850129" cy="5260392"/>
          </a:xfrm>
          <a:prstGeom prst="rect">
            <a:avLst/>
          </a:prstGeom>
        </p:spPr>
        <p:txBody>
          <a:bodyPr/>
          <a:lstStyle>
            <a:lvl1pPr>
              <a:defRPr sz="2310" baseline="0">
                <a:solidFill>
                  <a:schemeClr val="tx1"/>
                </a:solidFill>
                <a:latin typeface="Arial" charset="0"/>
              </a:defRPr>
            </a:lvl1pPr>
            <a:lvl2pPr marL="720090" indent="-240030">
              <a:buFont typeface="PingFangSC-Regular" charset="-122"/>
              <a:buChar char="－"/>
              <a:defRPr sz="2100" baseline="0">
                <a:solidFill>
                  <a:schemeClr val="tx1"/>
                </a:solidFill>
                <a:latin typeface="Arial" charset="0"/>
              </a:defRPr>
            </a:lvl2pPr>
            <a:lvl3pPr marL="1200150" indent="-240030">
              <a:buFont typeface="Arial" charset="0"/>
              <a:buChar char="•"/>
              <a:defRPr sz="1890" baseline="0">
                <a:solidFill>
                  <a:schemeClr val="tx1"/>
                </a:solidFill>
                <a:latin typeface="Arial" charset="0"/>
              </a:defRPr>
            </a:lvl3pPr>
            <a:lvl4pPr marL="1740218" indent="-300038">
              <a:buFont typeface="PingFangSC-Regular" charset="-122"/>
              <a:buChar char="－"/>
              <a:defRPr sz="1680" baseline="0">
                <a:solidFill>
                  <a:schemeClr val="tx1"/>
                </a:solidFill>
                <a:latin typeface="Arial" charset="0"/>
              </a:defRPr>
            </a:lvl4pPr>
            <a:lvl5pPr marL="2160270" indent="-240030">
              <a:buFont typeface="Arial" charset="0"/>
              <a:buChar char="•"/>
              <a:defRPr sz="147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a:cxnSpLocks/>
          </p:cNvCxnSpPr>
          <p:nvPr userDrawn="1"/>
        </p:nvCxnSpPr>
        <p:spPr>
          <a:xfrm>
            <a:off x="2" y="735987"/>
            <a:ext cx="1280160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Footer Placeholder 3">
            <a:extLst>
              <a:ext uri="{FF2B5EF4-FFF2-40B4-BE49-F238E27FC236}">
                <a16:creationId xmlns:a16="http://schemas.microsoft.com/office/drawing/2014/main" id="{FB1D7CE1-126B-4835-A713-284CF0B8C4AF}"/>
              </a:ext>
            </a:extLst>
          </p:cNvPr>
          <p:cNvSpPr>
            <a:spLocks noGrp="1"/>
          </p:cNvSpPr>
          <p:nvPr>
            <p:ph type="ftr" sz="quarter" idx="11"/>
          </p:nvPr>
        </p:nvSpPr>
        <p:spPr>
          <a:xfrm>
            <a:off x="432489" y="6266576"/>
            <a:ext cx="2691411" cy="512082"/>
          </a:xfrm>
          <a:prstGeom prst="rect">
            <a:avLst/>
          </a:prstGeom>
        </p:spPr>
        <p:txBody>
          <a:bodyPr anchor="t"/>
          <a:lstStyle>
            <a:lvl1pPr algn="l">
              <a:defRPr sz="945"/>
            </a:lvl1pPr>
          </a:lstStyle>
          <a:p>
            <a:r>
              <a:rPr lang="en-US"/>
              <a:t>Talk 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2603" y="253422"/>
            <a:ext cx="1468978" cy="252501"/>
          </a:xfrm>
          <a:prstGeom prst="rect">
            <a:avLst/>
          </a:prstGeom>
        </p:spPr>
      </p:pic>
      <p:sp>
        <p:nvSpPr>
          <p:cNvPr id="7" name="Slide Number Placeholder 5">
            <a:extLst>
              <a:ext uri="{FF2B5EF4-FFF2-40B4-BE49-F238E27FC236}">
                <a16:creationId xmlns:a16="http://schemas.microsoft.com/office/drawing/2014/main" id="{2C7745D8-7523-35B4-7A15-34AFE2D0F006}"/>
              </a:ext>
            </a:extLst>
          </p:cNvPr>
          <p:cNvSpPr txBox="1">
            <a:spLocks/>
          </p:cNvSpPr>
          <p:nvPr userDrawn="1"/>
        </p:nvSpPr>
        <p:spPr>
          <a:xfrm>
            <a:off x="12456735" y="6041365"/>
            <a:ext cx="384211" cy="365125"/>
          </a:xfrm>
          <a:prstGeom prst="rect">
            <a:avLst/>
          </a:prstGeom>
        </p:spPr>
        <p:txBody>
          <a:bodyPr vert="horz" lIns="96012" tIns="48006" rIns="96012" bIns="48006" rtlCol="0" anchor="ctr"/>
          <a:lstStyle>
            <a:defPPr>
              <a:defRPr lang="en-US"/>
            </a:defPPr>
            <a:lvl1pPr marL="0" algn="r" defTabSz="457200" rtl="0" eaLnBrk="1" latinLnBrk="0" hangingPunct="1">
              <a:defRPr sz="9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45" dirty="0"/>
          </a:p>
        </p:txBody>
      </p:sp>
    </p:spTree>
    <p:extLst>
      <p:ext uri="{BB962C8B-B14F-4D97-AF65-F5344CB8AC3E}">
        <p14:creationId xmlns:p14="http://schemas.microsoft.com/office/powerpoint/2010/main" val="20929646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Closure Slide 5">
    <p:spTree>
      <p:nvGrpSpPr>
        <p:cNvPr id="1" name=""/>
        <p:cNvGrpSpPr/>
        <p:nvPr/>
      </p:nvGrpSpPr>
      <p:grpSpPr>
        <a:xfrm>
          <a:off x="0" y="0"/>
          <a:ext cx="0" cy="0"/>
          <a:chOff x="0" y="0"/>
          <a:chExt cx="0" cy="0"/>
        </a:xfrm>
      </p:grpSpPr>
      <p:sp>
        <p:nvSpPr>
          <p:cNvPr id="4" name="Rectangle 3"/>
          <p:cNvSpPr/>
          <p:nvPr userDrawn="1"/>
        </p:nvSpPr>
        <p:spPr>
          <a:xfrm>
            <a:off x="11973263" y="5126182"/>
            <a:ext cx="828338" cy="1731818"/>
          </a:xfrm>
          <a:prstGeom prst="rect">
            <a:avLst/>
          </a:prstGeom>
          <a:solidFill>
            <a:schemeClr val="bg1"/>
          </a:solidFill>
          <a:ln w="15875" cap="flat" cmpd="sng" algn="ctr">
            <a:noFill/>
            <a:prstDash val="solid"/>
          </a:ln>
          <a:effectLst/>
        </p:spPr>
        <p:txBody>
          <a:bodyPr/>
          <a:lstStyle/>
          <a:p>
            <a:pPr marL="0" marR="0" lvl="0" indent="0" defTabSz="960120" eaLnBrk="1" fontAlgn="auto" latinLnBrk="0" hangingPunct="1">
              <a:lnSpc>
                <a:spcPct val="100000"/>
              </a:lnSpc>
              <a:spcBef>
                <a:spcPts val="0"/>
              </a:spcBef>
              <a:spcAft>
                <a:spcPts val="0"/>
              </a:spcAft>
              <a:buClrTx/>
              <a:buSzTx/>
              <a:buFontTx/>
              <a:buNone/>
              <a:tabLst/>
              <a:defRPr/>
            </a:pPr>
            <a:endParaRPr kumimoji="0" lang="en-US" sz="189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96243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050" dirty="0">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313" y="204095"/>
            <a:ext cx="2044546" cy="350306"/>
          </a:xfrm>
          <a:prstGeom prst="rect">
            <a:avLst/>
          </a:prstGeom>
        </p:spPr>
      </p:pic>
      <p:sp>
        <p:nvSpPr>
          <p:cNvPr id="7" name="TextBox 6"/>
          <p:cNvSpPr txBox="1"/>
          <p:nvPr userDrawn="1"/>
        </p:nvSpPr>
        <p:spPr>
          <a:xfrm rot="16200000">
            <a:off x="10691689" y="4770228"/>
            <a:ext cx="3514724" cy="506549"/>
          </a:xfrm>
          <a:prstGeom prst="rect">
            <a:avLst/>
          </a:prstGeom>
          <a:noFill/>
        </p:spPr>
        <p:txBody>
          <a:bodyPr wrap="square" rtlCol="0">
            <a:spAutoFit/>
          </a:bodyPr>
          <a:lstStyle/>
          <a:p>
            <a:pPr>
              <a:lnSpc>
                <a:spcPts val="1638"/>
              </a:lnSpc>
            </a:pPr>
            <a:r>
              <a:rPr lang="en-US" sz="1890" b="1" dirty="0">
                <a:solidFill>
                  <a:srgbClr val="00B0F0"/>
                </a:solidFill>
                <a:latin typeface="Arial" charset="0"/>
                <a:ea typeface="Arial" charset="0"/>
                <a:cs typeface="Arial" charset="0"/>
              </a:rPr>
              <a:t>Discovery,</a:t>
            </a:r>
          </a:p>
          <a:p>
            <a:pPr>
              <a:lnSpc>
                <a:spcPts val="1638"/>
              </a:lnSpc>
            </a:pPr>
            <a:r>
              <a:rPr lang="en-US" sz="1890" b="1" dirty="0">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94833" y="2032779"/>
            <a:ext cx="4135775" cy="1581961"/>
          </a:xfrm>
          <a:prstGeom prst="rect">
            <a:avLst/>
          </a:prstGeom>
        </p:spPr>
        <p:txBody>
          <a:bodyPr anchor="t">
            <a:normAutofit/>
          </a:bodyPr>
          <a:lstStyle>
            <a:lvl1pPr algn="l">
              <a:defRPr sz="336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9" name="Text Placeholder 12"/>
          <p:cNvSpPr>
            <a:spLocks noGrp="1"/>
          </p:cNvSpPr>
          <p:nvPr>
            <p:ph type="body" sz="quarter" idx="10" hasCustomPrompt="1"/>
          </p:nvPr>
        </p:nvSpPr>
        <p:spPr>
          <a:xfrm>
            <a:off x="695089" y="4493174"/>
            <a:ext cx="4135516" cy="781188"/>
          </a:xfrm>
          <a:prstGeom prst="rect">
            <a:avLst/>
          </a:prstGeom>
        </p:spPr>
        <p:txBody>
          <a:bodyPr/>
          <a:lstStyle>
            <a:lvl1pPr marL="0" indent="0">
              <a:buFontTx/>
              <a:buNone/>
              <a:defRPr sz="1890"/>
            </a:lvl1pPr>
            <a:lvl3pPr marL="960120" indent="0">
              <a:buFontTx/>
              <a:buNone/>
              <a:defRPr/>
            </a:lvl3pPr>
          </a:lstStyle>
          <a:p>
            <a:pPr lvl="0"/>
            <a:r>
              <a:rPr lang="en-US" dirty="0"/>
              <a:t>Social Handles</a:t>
            </a:r>
          </a:p>
        </p:txBody>
      </p:sp>
      <p:sp>
        <p:nvSpPr>
          <p:cNvPr id="10" name="Text Placeholder 12"/>
          <p:cNvSpPr>
            <a:spLocks noGrp="1"/>
          </p:cNvSpPr>
          <p:nvPr>
            <p:ph type="body" sz="quarter" idx="11"/>
          </p:nvPr>
        </p:nvSpPr>
        <p:spPr>
          <a:xfrm>
            <a:off x="694832" y="4118554"/>
            <a:ext cx="4135516" cy="374620"/>
          </a:xfrm>
          <a:prstGeom prst="rect">
            <a:avLst/>
          </a:prstGeom>
        </p:spPr>
        <p:txBody>
          <a:bodyPr/>
          <a:lstStyle>
            <a:lvl1pPr marL="0" indent="0">
              <a:buFontTx/>
              <a:buNone/>
              <a:defRPr sz="2100" b="1">
                <a:solidFill>
                  <a:srgbClr val="00B0F0"/>
                </a:solidFill>
              </a:defRPr>
            </a:lvl1pPr>
            <a:lvl3pPr marL="960120" indent="0">
              <a:buFontTx/>
              <a:buNone/>
              <a:defRPr/>
            </a:lvl3pPr>
          </a:lstStyle>
          <a:p>
            <a:pPr lvl="0"/>
            <a:r>
              <a:rPr lang="en-US"/>
              <a:t>Edit Master text styles</a:t>
            </a:r>
          </a:p>
        </p:txBody>
      </p:sp>
      <p:sp>
        <p:nvSpPr>
          <p:cNvPr id="2" name="Slide Number Placeholder 5">
            <a:extLst>
              <a:ext uri="{FF2B5EF4-FFF2-40B4-BE49-F238E27FC236}">
                <a16:creationId xmlns:a16="http://schemas.microsoft.com/office/drawing/2014/main" id="{38B823C5-EF88-75EF-2ABA-DA69A7C7C619}"/>
              </a:ext>
            </a:extLst>
          </p:cNvPr>
          <p:cNvSpPr>
            <a:spLocks noGrp="1"/>
          </p:cNvSpPr>
          <p:nvPr>
            <p:ph type="sldNum" sz="quarter" idx="4"/>
          </p:nvPr>
        </p:nvSpPr>
        <p:spPr>
          <a:xfrm>
            <a:off x="11501096" y="6415742"/>
            <a:ext cx="384211" cy="365125"/>
          </a:xfrm>
          <a:prstGeom prst="rect">
            <a:avLst/>
          </a:prstGeom>
        </p:spPr>
        <p:txBody>
          <a:bodyPr vert="horz" lIns="91440" tIns="45720" rIns="91440" bIns="45720" rtlCol="0" anchor="ctr"/>
          <a:lstStyle>
            <a:lvl1pPr algn="r">
              <a:defRPr sz="945">
                <a:solidFill>
                  <a:srgbClr val="FFFFFF"/>
                </a:solidFill>
              </a:defRPr>
            </a:lvl1pPr>
          </a:lstStyle>
          <a:p>
            <a:fld id="{E720F7D1-9E1D-44BA-8EAC-1305E31B2AA1}" type="slidenum">
              <a:rPr lang="en-US" smtClean="0"/>
              <a:pPr/>
              <a:t>‹#›</a:t>
            </a:fld>
            <a:endParaRPr lang="en-US" dirty="0"/>
          </a:p>
        </p:txBody>
      </p:sp>
    </p:spTree>
    <p:extLst>
      <p:ext uri="{BB962C8B-B14F-4D97-AF65-F5344CB8AC3E}">
        <p14:creationId xmlns:p14="http://schemas.microsoft.com/office/powerpoint/2010/main" val="21741946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200008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50" smtClean="0">
                <a:solidFill>
                  <a:schemeClr val="bg2">
                    <a:lumMod val="10000"/>
                  </a:schemeClr>
                </a:solidFill>
                <a:latin typeface="Arial" panose="020B0604020202020204"/>
              </a:rPr>
              <a:pPr/>
              <a:t>‹#›</a:t>
            </a:fld>
            <a:endParaRPr lang="en-US" sz="1050" dirty="0">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812080" y="2032780"/>
            <a:ext cx="5113231" cy="4345329"/>
          </a:xfrm>
          <a:prstGeom prst="rect">
            <a:avLst/>
          </a:prstGeom>
        </p:spPr>
        <p:txBody>
          <a:bodyPr>
            <a:noAutofit/>
          </a:bodyPr>
          <a:lstStyle>
            <a:lvl1pPr marL="240030" indent="-240030">
              <a:lnSpc>
                <a:spcPct val="100000"/>
              </a:lnSpc>
              <a:buClr>
                <a:srgbClr val="00A9FF"/>
              </a:buClr>
              <a:buFont typeface="Wingdings" charset="2"/>
              <a:buChar char="§"/>
              <a:defRPr sz="3360" b="0">
                <a:solidFill>
                  <a:schemeClr val="tx1"/>
                </a:solidFill>
              </a:defRPr>
            </a:lvl1pPr>
            <a:lvl2pPr marL="720090" indent="-240030">
              <a:lnSpc>
                <a:spcPct val="100000"/>
              </a:lnSpc>
              <a:buClr>
                <a:srgbClr val="00A9FF"/>
              </a:buClr>
              <a:buFont typeface="Wingdings" charset="2"/>
              <a:buChar char="§"/>
              <a:defRPr sz="3360" b="0">
                <a:solidFill>
                  <a:schemeClr val="tx1"/>
                </a:solidFill>
              </a:defRPr>
            </a:lvl2pPr>
            <a:lvl3pPr marL="1200150" indent="-240030">
              <a:lnSpc>
                <a:spcPct val="100000"/>
              </a:lnSpc>
              <a:buClr>
                <a:srgbClr val="00A9FF"/>
              </a:buClr>
              <a:buFont typeface="Wingdings" charset="2"/>
              <a:buChar char="§"/>
              <a:defRPr sz="3360" b="0">
                <a:solidFill>
                  <a:schemeClr val="tx1"/>
                </a:solidFill>
              </a:defRPr>
            </a:lvl3pPr>
            <a:lvl4pPr>
              <a:defRPr sz="3360"/>
            </a:lvl4pPr>
            <a:lvl5pPr>
              <a:defRPr sz="3360"/>
            </a:lvl5pPr>
          </a:lstStyle>
          <a:p>
            <a:pPr lvl="0"/>
            <a:r>
              <a:rPr lang="en-US"/>
              <a:t>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6266477" y="2032780"/>
            <a:ext cx="5113231" cy="4345329"/>
          </a:xfrm>
          <a:prstGeom prst="rect">
            <a:avLst/>
          </a:prstGeom>
        </p:spPr>
        <p:txBody>
          <a:bodyPr>
            <a:noAutofit/>
          </a:bodyPr>
          <a:lstStyle>
            <a:lvl1pPr marL="240030" indent="-240030">
              <a:lnSpc>
                <a:spcPct val="100000"/>
              </a:lnSpc>
              <a:buClr>
                <a:srgbClr val="00A9FF"/>
              </a:buClr>
              <a:buFont typeface="Wingdings" charset="2"/>
              <a:buChar char="§"/>
              <a:defRPr sz="3360" b="0">
                <a:solidFill>
                  <a:schemeClr val="tx1"/>
                </a:solidFill>
              </a:defRPr>
            </a:lvl1pPr>
            <a:lvl2pPr marL="720090" indent="-240030">
              <a:lnSpc>
                <a:spcPct val="100000"/>
              </a:lnSpc>
              <a:buClr>
                <a:srgbClr val="00A9FF"/>
              </a:buClr>
              <a:buFont typeface="Wingdings" charset="2"/>
              <a:buChar char="§"/>
              <a:defRPr sz="3360" b="0">
                <a:solidFill>
                  <a:schemeClr val="tx1"/>
                </a:solidFill>
              </a:defRPr>
            </a:lvl2pPr>
            <a:lvl3pPr marL="1200150" indent="-240030">
              <a:lnSpc>
                <a:spcPct val="100000"/>
              </a:lnSpc>
              <a:buClr>
                <a:srgbClr val="00A9FF"/>
              </a:buClr>
              <a:buFont typeface="Wingdings" charset="2"/>
              <a:buChar char="§"/>
              <a:defRPr sz="3360" b="0">
                <a:solidFill>
                  <a:schemeClr val="tx1"/>
                </a:solidFill>
              </a:defRPr>
            </a:lvl3pPr>
            <a:lvl4pPr>
              <a:defRPr sz="3360"/>
            </a:lvl4pPr>
            <a:lvl5pPr>
              <a:defRPr sz="336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820659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200008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50" smtClean="0">
                <a:solidFill>
                  <a:schemeClr val="bg2">
                    <a:lumMod val="10000"/>
                  </a:schemeClr>
                </a:solidFill>
                <a:latin typeface="Arial" panose="020B0604020202020204"/>
              </a:rPr>
              <a:pPr/>
              <a:t>‹#›</a:t>
            </a:fld>
            <a:endParaRPr lang="en-US" sz="1050" dirty="0">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812084" y="2032780"/>
            <a:ext cx="5113230" cy="769809"/>
          </a:xfrm>
          <a:prstGeom prst="rect">
            <a:avLst/>
          </a:prstGeom>
        </p:spPr>
        <p:txBody>
          <a:bodyPr anchor="b">
            <a:noAutofit/>
          </a:bodyPr>
          <a:lstStyle>
            <a:lvl1pPr marL="0" indent="0" algn="l">
              <a:lnSpc>
                <a:spcPct val="100000"/>
              </a:lnSpc>
              <a:buNone/>
              <a:defRPr sz="2310" b="0" cap="none" baseline="0">
                <a:solidFill>
                  <a:srgbClr val="00B0F0"/>
                </a:solidFill>
              </a:defRPr>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dirty="0"/>
              <a:t>Edit Master text styles</a:t>
            </a:r>
          </a:p>
        </p:txBody>
      </p:sp>
      <p:sp>
        <p:nvSpPr>
          <p:cNvPr id="8" name="Content Placeholder 3"/>
          <p:cNvSpPr>
            <a:spLocks noGrp="1"/>
          </p:cNvSpPr>
          <p:nvPr>
            <p:ph sz="half" idx="2"/>
          </p:nvPr>
        </p:nvSpPr>
        <p:spPr>
          <a:xfrm>
            <a:off x="812080" y="3337854"/>
            <a:ext cx="5113231" cy="3040252"/>
          </a:xfrm>
          <a:prstGeom prst="rect">
            <a:avLst/>
          </a:prstGeom>
        </p:spPr>
        <p:txBody>
          <a:bodyPr>
            <a:noAutofit/>
          </a:bodyPr>
          <a:lstStyle>
            <a:lvl1pPr marL="240030" indent="-240030">
              <a:lnSpc>
                <a:spcPct val="100000"/>
              </a:lnSpc>
              <a:buClr>
                <a:srgbClr val="00B0F0"/>
              </a:buClr>
              <a:buFont typeface="Wingdings" charset="2"/>
              <a:buChar char="§"/>
              <a:defRPr sz="3360" b="0">
                <a:solidFill>
                  <a:schemeClr val="tx1"/>
                </a:solidFill>
              </a:defRPr>
            </a:lvl1pPr>
            <a:lvl2pPr marL="720090" indent="-240030">
              <a:lnSpc>
                <a:spcPct val="100000"/>
              </a:lnSpc>
              <a:buClr>
                <a:srgbClr val="00B0F0"/>
              </a:buClr>
              <a:buFont typeface="Wingdings" charset="2"/>
              <a:buChar char="§"/>
              <a:defRPr sz="3360" b="0">
                <a:solidFill>
                  <a:schemeClr val="tx1"/>
                </a:solidFill>
              </a:defRPr>
            </a:lvl2pPr>
            <a:lvl3pPr marL="1200150" indent="-240030">
              <a:lnSpc>
                <a:spcPct val="100000"/>
              </a:lnSpc>
              <a:buClr>
                <a:srgbClr val="00B0F0"/>
              </a:buClr>
              <a:buFont typeface="Wingdings" charset="2"/>
              <a:buChar char="§"/>
              <a:defRPr sz="3360" b="0">
                <a:solidFill>
                  <a:schemeClr val="tx1"/>
                </a:solidFill>
              </a:defRPr>
            </a:lvl3pPr>
            <a:lvl4pPr>
              <a:defRPr sz="3360"/>
            </a:lvl4pPr>
            <a:lvl5pPr>
              <a:defRPr sz="3360"/>
            </a:lvl5pPr>
          </a:lstStyle>
          <a:p>
            <a:pPr lvl="0"/>
            <a:r>
              <a:rPr lang="en-US" dirty="0"/>
              <a:t>Edit Master text styles</a:t>
            </a:r>
          </a:p>
          <a:p>
            <a:pPr lvl="1"/>
            <a:r>
              <a:rPr lang="en-US" dirty="0"/>
              <a:t>Second level</a:t>
            </a:r>
          </a:p>
          <a:p>
            <a:pPr lvl="2"/>
            <a:r>
              <a:rPr lang="en-US" dirty="0"/>
              <a:t>Third level</a:t>
            </a:r>
          </a:p>
        </p:txBody>
      </p:sp>
      <p:sp>
        <p:nvSpPr>
          <p:cNvPr id="9" name="Text Placeholder 2"/>
          <p:cNvSpPr>
            <a:spLocks noGrp="1"/>
          </p:cNvSpPr>
          <p:nvPr>
            <p:ph type="body" idx="12"/>
          </p:nvPr>
        </p:nvSpPr>
        <p:spPr>
          <a:xfrm>
            <a:off x="6266479" y="2032780"/>
            <a:ext cx="5113230" cy="769809"/>
          </a:xfrm>
          <a:prstGeom prst="rect">
            <a:avLst/>
          </a:prstGeom>
        </p:spPr>
        <p:txBody>
          <a:bodyPr anchor="b">
            <a:noAutofit/>
          </a:bodyPr>
          <a:lstStyle>
            <a:lvl1pPr marL="0" indent="0" algn="l">
              <a:lnSpc>
                <a:spcPct val="100000"/>
              </a:lnSpc>
              <a:buNone/>
              <a:defRPr sz="2310" b="0" cap="none" baseline="0">
                <a:solidFill>
                  <a:srgbClr val="00B0F0"/>
                </a:solidFill>
              </a:defRPr>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dirty="0"/>
              <a:t>Edit Master text styles</a:t>
            </a:r>
          </a:p>
        </p:txBody>
      </p:sp>
      <p:sp>
        <p:nvSpPr>
          <p:cNvPr id="10" name="Content Placeholder 3"/>
          <p:cNvSpPr>
            <a:spLocks noGrp="1"/>
          </p:cNvSpPr>
          <p:nvPr>
            <p:ph sz="half" idx="13"/>
          </p:nvPr>
        </p:nvSpPr>
        <p:spPr>
          <a:xfrm>
            <a:off x="6266477" y="3337857"/>
            <a:ext cx="5113231" cy="3040251"/>
          </a:xfrm>
          <a:prstGeom prst="rect">
            <a:avLst/>
          </a:prstGeom>
        </p:spPr>
        <p:txBody>
          <a:bodyPr>
            <a:noAutofit/>
          </a:bodyPr>
          <a:lstStyle>
            <a:lvl1pPr marL="240030" indent="-240030">
              <a:lnSpc>
                <a:spcPct val="100000"/>
              </a:lnSpc>
              <a:buClr>
                <a:srgbClr val="00B0F0"/>
              </a:buClr>
              <a:buFont typeface="Wingdings" charset="2"/>
              <a:buChar char="§"/>
              <a:defRPr sz="3360" b="0">
                <a:solidFill>
                  <a:schemeClr val="tx1"/>
                </a:solidFill>
              </a:defRPr>
            </a:lvl1pPr>
            <a:lvl2pPr marL="720090" indent="-240030">
              <a:lnSpc>
                <a:spcPct val="100000"/>
              </a:lnSpc>
              <a:buClr>
                <a:srgbClr val="00B0F0"/>
              </a:buClr>
              <a:buFont typeface="Wingdings" charset="2"/>
              <a:buChar char="§"/>
              <a:defRPr sz="3360" b="0">
                <a:solidFill>
                  <a:schemeClr val="tx1"/>
                </a:solidFill>
              </a:defRPr>
            </a:lvl2pPr>
            <a:lvl3pPr marL="1200150" indent="-240030">
              <a:lnSpc>
                <a:spcPct val="100000"/>
              </a:lnSpc>
              <a:buClr>
                <a:srgbClr val="00B0F0"/>
              </a:buClr>
              <a:buFont typeface="Wingdings" charset="2"/>
              <a:buChar char="§"/>
              <a:defRPr sz="3360" b="0">
                <a:solidFill>
                  <a:schemeClr val="tx1"/>
                </a:solidFill>
              </a:defRPr>
            </a:lvl3pPr>
            <a:lvl4pPr>
              <a:defRPr sz="3360"/>
            </a:lvl4pPr>
            <a:lvl5pPr>
              <a:defRPr sz="3360"/>
            </a:lvl5pPr>
          </a:lstStyle>
          <a:p>
            <a:pPr lvl="0"/>
            <a:r>
              <a:rPr lang="en-US" dirty="0"/>
              <a:t>Edit Master text styles</a:t>
            </a:r>
          </a:p>
          <a:p>
            <a:pPr lvl="1"/>
            <a:r>
              <a:rPr lang="en-US" dirty="0"/>
              <a:t>Second level</a:t>
            </a:r>
          </a:p>
          <a:p>
            <a:pPr lvl="2"/>
            <a:r>
              <a:rPr lang="en-US" dirty="0"/>
              <a:t>Third level</a:t>
            </a:r>
          </a:p>
        </p:txBody>
      </p:sp>
      <p:sp>
        <p:nvSpPr>
          <p:cNvPr id="11" name="Title 1"/>
          <p:cNvSpPr>
            <a:spLocks noGrp="1"/>
          </p:cNvSpPr>
          <p:nvPr>
            <p:ph type="title" hasCustomPrompt="1"/>
          </p:nvPr>
        </p:nvSpPr>
        <p:spPr>
          <a:xfrm>
            <a:off x="812082" y="979690"/>
            <a:ext cx="10567627" cy="637077"/>
          </a:xfrm>
          <a:prstGeom prst="rect">
            <a:avLst/>
          </a:prstGeom>
        </p:spPr>
        <p:txBody>
          <a:bodyPr>
            <a:normAutofit/>
          </a:bodyPr>
          <a:lstStyle>
            <a:lvl1pPr algn="l">
              <a:defRPr sz="189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40842711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200008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50" smtClean="0">
                <a:solidFill>
                  <a:schemeClr val="bg2">
                    <a:lumMod val="10000"/>
                  </a:schemeClr>
                </a:solidFill>
                <a:latin typeface="Arial" panose="020B0604020202020204"/>
              </a:rPr>
              <a:pPr/>
              <a:t>‹#›</a:t>
            </a:fld>
            <a:endParaRPr lang="en-US" sz="1050" dirty="0">
              <a:solidFill>
                <a:schemeClr val="bg2">
                  <a:lumMod val="10000"/>
                </a:schemeClr>
              </a:solidFill>
              <a:latin typeface="Arial" panose="020B0604020202020204"/>
            </a:endParaRPr>
          </a:p>
        </p:txBody>
      </p:sp>
      <p:sp>
        <p:nvSpPr>
          <p:cNvPr id="10" name="Title 1"/>
          <p:cNvSpPr>
            <a:spLocks noGrp="1"/>
          </p:cNvSpPr>
          <p:nvPr>
            <p:ph type="title"/>
          </p:nvPr>
        </p:nvSpPr>
        <p:spPr>
          <a:xfrm>
            <a:off x="694833" y="2032776"/>
            <a:ext cx="4135775" cy="1581962"/>
          </a:xfrm>
          <a:prstGeom prst="rect">
            <a:avLst/>
          </a:prstGeom>
        </p:spPr>
        <p:txBody>
          <a:bodyPr anchor="t">
            <a:normAutofit/>
          </a:bodyPr>
          <a:lstStyle>
            <a:lvl1pPr algn="l">
              <a:defRPr sz="3360" b="0">
                <a:solidFill>
                  <a:srgbClr val="00B0F0"/>
                </a:solidFill>
                <a:latin typeface="+mn-lt"/>
              </a:defRPr>
            </a:lvl1pPr>
          </a:lstStyle>
          <a:p>
            <a:r>
              <a:rPr lang="en-US" dirty="0"/>
              <a:t>Click to edit Master title style</a:t>
            </a:r>
          </a:p>
        </p:txBody>
      </p:sp>
      <p:sp>
        <p:nvSpPr>
          <p:cNvPr id="11" name="Subtitle 2"/>
          <p:cNvSpPr>
            <a:spLocks noGrp="1"/>
          </p:cNvSpPr>
          <p:nvPr>
            <p:ph type="subTitle" idx="11"/>
          </p:nvPr>
        </p:nvSpPr>
        <p:spPr>
          <a:xfrm>
            <a:off x="694833" y="3814534"/>
            <a:ext cx="4135775" cy="900340"/>
          </a:xfrm>
          <a:prstGeom prst="rect">
            <a:avLst/>
          </a:prstGeom>
        </p:spPr>
        <p:txBody>
          <a:bodyPr tIns="0" anchor="b">
            <a:normAutofit/>
          </a:bodyPr>
          <a:lstStyle>
            <a:lvl1pPr marL="0" indent="0" algn="l">
              <a:buNone/>
              <a:defRPr sz="1890" b="0">
                <a:solidFill>
                  <a:schemeClr val="tx1"/>
                </a:solidFill>
              </a:defRPr>
            </a:lvl1pPr>
            <a:lvl2pPr marL="480060" indent="0" algn="ctr">
              <a:buNone/>
              <a:defRPr sz="189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a:t>Click to edit Master subtitle style</a:t>
            </a:r>
            <a:endParaRPr lang="en-US" dirty="0"/>
          </a:p>
        </p:txBody>
      </p:sp>
      <p:sp>
        <p:nvSpPr>
          <p:cNvPr id="12" name="Content Placeholder 2"/>
          <p:cNvSpPr>
            <a:spLocks noGrp="1"/>
          </p:cNvSpPr>
          <p:nvPr>
            <p:ph idx="1"/>
          </p:nvPr>
        </p:nvSpPr>
        <p:spPr>
          <a:xfrm>
            <a:off x="5329659" y="2032776"/>
            <a:ext cx="5718593" cy="3931442"/>
          </a:xfrm>
          <a:prstGeom prst="rect">
            <a:avLst/>
          </a:prstGeom>
        </p:spPr>
        <p:txBody>
          <a:bodyPr anchor="ctr"/>
          <a:lstStyle>
            <a:lvl1pPr marL="240030" indent="-240030">
              <a:buClr>
                <a:srgbClr val="00B0F0"/>
              </a:buClr>
              <a:buFont typeface="Wingdings" charset="2"/>
              <a:buChar char="§"/>
              <a:defRPr sz="3360" b="0" i="0">
                <a:solidFill>
                  <a:schemeClr val="tx1"/>
                </a:solidFill>
                <a:latin typeface="Arial" charset="0"/>
                <a:ea typeface="Arial" charset="0"/>
                <a:cs typeface="Arial" charset="0"/>
              </a:defRPr>
            </a:lvl1pPr>
            <a:lvl2pPr marL="720090" indent="-240030">
              <a:buClr>
                <a:srgbClr val="00B0F0"/>
              </a:buClr>
              <a:buFont typeface="Wingdings" charset="2"/>
              <a:buChar char="§"/>
              <a:defRPr sz="3360" b="0" i="0">
                <a:solidFill>
                  <a:schemeClr val="tx1"/>
                </a:solidFill>
                <a:latin typeface="Arial" charset="0"/>
                <a:ea typeface="Arial" charset="0"/>
                <a:cs typeface="Arial" charset="0"/>
              </a:defRPr>
            </a:lvl2pPr>
            <a:lvl3pPr marL="1200150" indent="-240030">
              <a:buClr>
                <a:srgbClr val="00B0F0"/>
              </a:buClr>
              <a:buFont typeface="Wingdings" charset="2"/>
              <a:buChar char="§"/>
              <a:defRPr sz="3360" b="0" i="0">
                <a:solidFill>
                  <a:schemeClr val="tx1"/>
                </a:solidFill>
                <a:latin typeface="Arial" charset="0"/>
                <a:ea typeface="Arial" charset="0"/>
                <a:cs typeface="Arial" charset="0"/>
              </a:defRPr>
            </a:lvl3pPr>
            <a:lvl4pPr marL="1680210" indent="-240030">
              <a:buClr>
                <a:srgbClr val="00B0F0"/>
              </a:buClr>
              <a:buFont typeface="Wingdings" charset="2"/>
              <a:buChar char="§"/>
              <a:defRPr sz="3360" b="0" i="0">
                <a:solidFill>
                  <a:schemeClr val="tx1"/>
                </a:solidFill>
                <a:latin typeface="Arial" charset="0"/>
                <a:ea typeface="Arial" charset="0"/>
                <a:cs typeface="Arial" charset="0"/>
              </a:defRPr>
            </a:lvl4pPr>
            <a:lvl5pPr marL="2160270" indent="-240030">
              <a:buClr>
                <a:srgbClr val="00B0F0"/>
              </a:buClr>
              <a:buFont typeface="Wingdings" charset="2"/>
              <a:buChar char="§"/>
              <a:defRPr sz="3360" b="0" i="0">
                <a:solidFill>
                  <a:schemeClr val="tx1"/>
                </a:solidFill>
                <a:latin typeface="Arial" charset="0"/>
                <a:ea typeface="Arial" charset="0"/>
                <a:cs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92256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82420" y="2404534"/>
            <a:ext cx="8155283" cy="1646302"/>
          </a:xfrm>
        </p:spPr>
        <p:txBody>
          <a:bodyPr anchor="b">
            <a:noAutofit/>
          </a:bodyPr>
          <a:lstStyle>
            <a:lvl1pPr algn="r">
              <a:defRPr sz="5400">
                <a:solidFill>
                  <a:srgbClr val="08B0EF"/>
                </a:solidFill>
              </a:defRPr>
            </a:lvl1pPr>
          </a:lstStyle>
          <a:p>
            <a:r>
              <a:rPr lang="en-US" dirty="0"/>
              <a:t>Click to edit Master title style</a:t>
            </a:r>
          </a:p>
        </p:txBody>
      </p:sp>
      <p:sp>
        <p:nvSpPr>
          <p:cNvPr id="3" name="Subtitle 2"/>
          <p:cNvSpPr>
            <a:spLocks noGrp="1"/>
          </p:cNvSpPr>
          <p:nvPr>
            <p:ph type="subTitle" idx="1"/>
          </p:nvPr>
        </p:nvSpPr>
        <p:spPr>
          <a:xfrm>
            <a:off x="1582420" y="4050834"/>
            <a:ext cx="8155283"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DC57488-3539-8349-95E7-E0E3D7B2EDB0}" type="datetime2">
              <a:rPr lang="en-US" smtClean="0"/>
              <a:pPr/>
              <a:t>Friday, February 7, 2025</a:t>
            </a:fld>
            <a:endParaRPr lang="en-US"/>
          </a:p>
        </p:txBody>
      </p:sp>
      <p:sp>
        <p:nvSpPr>
          <p:cNvPr id="5" name="Footer Placeholder 4"/>
          <p:cNvSpPr>
            <a:spLocks noGrp="1"/>
          </p:cNvSpPr>
          <p:nvPr>
            <p:ph type="ftr" sz="quarter" idx="11"/>
          </p:nvPr>
        </p:nvSpPr>
        <p:spPr/>
        <p:txBody>
          <a:bodyPr/>
          <a:lstStyle/>
          <a:p>
            <a:r>
              <a:rPr lang="en-US"/>
              <a:t>Talk Title Here</a:t>
            </a:r>
          </a:p>
        </p:txBody>
      </p:sp>
      <p:sp>
        <p:nvSpPr>
          <p:cNvPr id="6" name="Slide Number Placeholder 5"/>
          <p:cNvSpPr>
            <a:spLocks noGrp="1"/>
          </p:cNvSpPr>
          <p:nvPr>
            <p:ph type="sldNum" sz="quarter" idx="12"/>
          </p:nvPr>
        </p:nvSpPr>
        <p:spPr/>
        <p:txBody>
          <a:bodyPr/>
          <a:lstStyle/>
          <a:p>
            <a:fld id="{07E1C93C-5050-FC42-8F10-D22D4F119D13}" type="slidenum">
              <a:rPr lang="en-US" smtClean="0"/>
              <a:pPr/>
              <a:t>‹#›</a:t>
            </a:fld>
            <a:endParaRPr lang="en-US"/>
          </a:p>
        </p:txBody>
      </p:sp>
      <p:grpSp>
        <p:nvGrpSpPr>
          <p:cNvPr id="7" name="Group 6">
            <a:extLst>
              <a:ext uri="{FF2B5EF4-FFF2-40B4-BE49-F238E27FC236}">
                <a16:creationId xmlns:a16="http://schemas.microsoft.com/office/drawing/2014/main" id="{C3408B9E-8EB6-41A8-EDDD-B98F038F21CB}"/>
              </a:ext>
            </a:extLst>
          </p:cNvPr>
          <p:cNvGrpSpPr/>
          <p:nvPr userDrawn="1"/>
        </p:nvGrpSpPr>
        <p:grpSpPr>
          <a:xfrm>
            <a:off x="-3335" y="0"/>
            <a:ext cx="13989414" cy="6866467"/>
            <a:chOff x="0" y="-8467"/>
            <a:chExt cx="12192000" cy="6866467"/>
          </a:xfrm>
        </p:grpSpPr>
        <p:sp>
          <p:nvSpPr>
            <p:cNvPr id="10" name="Rectangle 23">
              <a:extLst>
                <a:ext uri="{FF2B5EF4-FFF2-40B4-BE49-F238E27FC236}">
                  <a16:creationId xmlns:a16="http://schemas.microsoft.com/office/drawing/2014/main" id="{E5B5D848-107F-093A-42AC-803FB58A79AC}"/>
                </a:ext>
              </a:extLst>
            </p:cNvPr>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5">
              <a:extLst>
                <a:ext uri="{FF2B5EF4-FFF2-40B4-BE49-F238E27FC236}">
                  <a16:creationId xmlns:a16="http://schemas.microsoft.com/office/drawing/2014/main" id="{8C989D38-800D-2DF1-B99E-F67021115121}"/>
                </a:ext>
              </a:extLst>
            </p:cNvPr>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11">
              <a:extLst>
                <a:ext uri="{FF2B5EF4-FFF2-40B4-BE49-F238E27FC236}">
                  <a16:creationId xmlns:a16="http://schemas.microsoft.com/office/drawing/2014/main" id="{51B564EA-0DB7-BC8E-3BF5-8728ACBF89EC}"/>
                </a:ext>
              </a:extLst>
            </p:cNvPr>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7">
              <a:extLst>
                <a:ext uri="{FF2B5EF4-FFF2-40B4-BE49-F238E27FC236}">
                  <a16:creationId xmlns:a16="http://schemas.microsoft.com/office/drawing/2014/main" id="{051859B8-9DF3-F106-7238-FA29F5C21E8E}"/>
                </a:ext>
              </a:extLst>
            </p:cNvPr>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8">
              <a:extLst>
                <a:ext uri="{FF2B5EF4-FFF2-40B4-BE49-F238E27FC236}">
                  <a16:creationId xmlns:a16="http://schemas.microsoft.com/office/drawing/2014/main" id="{5753F172-A98C-D912-2E7A-98C80EF490D4}"/>
                </a:ext>
              </a:extLst>
            </p:cNvPr>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B9E0D109-7360-DCE0-4188-AF32AA1B12A5}"/>
                </a:ext>
              </a:extLst>
            </p:cNvPr>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C9724D36-84DA-3EA5-FFFC-2DC1B7B6F19E}"/>
                </a:ext>
              </a:extLst>
            </p:cNvPr>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8" name="Slide Number Placeholder 5">
            <a:extLst>
              <a:ext uri="{FF2B5EF4-FFF2-40B4-BE49-F238E27FC236}">
                <a16:creationId xmlns:a16="http://schemas.microsoft.com/office/drawing/2014/main" id="{E7AF4EB5-3E6A-41A2-3EF8-7C4ABBF819B2}"/>
              </a:ext>
            </a:extLst>
          </p:cNvPr>
          <p:cNvSpPr txBox="1">
            <a:spLocks/>
          </p:cNvSpPr>
          <p:nvPr userDrawn="1"/>
        </p:nvSpPr>
        <p:spPr>
          <a:xfrm>
            <a:off x="12616755" y="6193765"/>
            <a:ext cx="384211" cy="365125"/>
          </a:xfrm>
          <a:prstGeom prst="rect">
            <a:avLst/>
          </a:prstGeom>
        </p:spPr>
        <p:txBody>
          <a:bodyPr vert="horz" lIns="96012" tIns="48006" rIns="96012" bIns="48006" rtlCol="0" anchor="ctr"/>
          <a:lstStyle>
            <a:defPPr>
              <a:defRPr lang="en-US"/>
            </a:defPPr>
            <a:lvl1pPr marL="0" algn="r" defTabSz="457200" rtl="0" eaLnBrk="1" latinLnBrk="0" hangingPunct="1">
              <a:defRPr sz="9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45" dirty="0"/>
          </a:p>
        </p:txBody>
      </p:sp>
      <p:pic>
        <p:nvPicPr>
          <p:cNvPr id="29" name="Picture 28">
            <a:extLst>
              <a:ext uri="{FF2B5EF4-FFF2-40B4-BE49-F238E27FC236}">
                <a16:creationId xmlns:a16="http://schemas.microsoft.com/office/drawing/2014/main" id="{82B490DB-71B6-2495-FB8B-40D29FE4B45A}"/>
              </a:ext>
            </a:extLst>
          </p:cNvPr>
          <p:cNvPicPr>
            <a:picLocks noChangeAspect="1"/>
          </p:cNvPicPr>
          <p:nvPr userDrawn="1"/>
        </p:nvPicPr>
        <p:blipFill>
          <a:blip r:embed="rId2"/>
          <a:stretch>
            <a:fillRect/>
          </a:stretch>
        </p:blipFill>
        <p:spPr>
          <a:xfrm>
            <a:off x="11330815" y="901496"/>
            <a:ext cx="1278762" cy="723725"/>
          </a:xfrm>
          <a:prstGeom prst="rect">
            <a:avLst/>
          </a:prstGeom>
        </p:spPr>
      </p:pic>
      <p:sp>
        <p:nvSpPr>
          <p:cNvPr id="30" name="Slide Number Placeholder 5">
            <a:extLst>
              <a:ext uri="{FF2B5EF4-FFF2-40B4-BE49-F238E27FC236}">
                <a16:creationId xmlns:a16="http://schemas.microsoft.com/office/drawing/2014/main" id="{C910E0A6-177D-FFF0-474E-10F84A8024A7}"/>
              </a:ext>
            </a:extLst>
          </p:cNvPr>
          <p:cNvSpPr txBox="1">
            <a:spLocks/>
          </p:cNvSpPr>
          <p:nvPr userDrawn="1"/>
        </p:nvSpPr>
        <p:spPr>
          <a:xfrm>
            <a:off x="12310042" y="6312981"/>
            <a:ext cx="384211" cy="365125"/>
          </a:xfrm>
          <a:prstGeom prst="rect">
            <a:avLst/>
          </a:prstGeom>
        </p:spPr>
        <p:txBody>
          <a:bodyPr vert="horz" lIns="96012" tIns="48006" rIns="96012" bIns="48006" rtlCol="0" anchor="ctr"/>
          <a:lstStyle>
            <a:defPPr>
              <a:defRPr lang="en-US"/>
            </a:defPPr>
            <a:lvl1pPr marL="0" algn="r" defTabSz="457200" rtl="0" eaLnBrk="1" latinLnBrk="0" hangingPunct="1">
              <a:defRPr sz="9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720F7D1-9E1D-44BA-8EAC-1305E31B2AA1}" type="slidenum">
              <a:rPr lang="en-US" sz="945" smtClean="0"/>
              <a:pPr/>
              <a:t>‹#›</a:t>
            </a:fld>
            <a:endParaRPr lang="en-US" sz="945" dirty="0"/>
          </a:p>
        </p:txBody>
      </p:sp>
    </p:spTree>
    <p:extLst>
      <p:ext uri="{BB962C8B-B14F-4D97-AF65-F5344CB8AC3E}">
        <p14:creationId xmlns:p14="http://schemas.microsoft.com/office/powerpoint/2010/main" val="264500988"/>
      </p:ext>
    </p:extLst>
  </p:cSld>
  <p:clrMapOvr>
    <a:masterClrMapping/>
  </p:clrMapOvr>
  <p:hf hdr="0"/>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C57488-3539-8349-95E7-E0E3D7B2EDB0}" type="datetime2">
              <a:rPr lang="en-US" smtClean="0"/>
              <a:pPr/>
              <a:t>Friday, February 7, 2025</a:t>
            </a:fld>
            <a:endParaRPr lang="en-US"/>
          </a:p>
        </p:txBody>
      </p:sp>
      <p:sp>
        <p:nvSpPr>
          <p:cNvPr id="5" name="Footer Placeholder 4"/>
          <p:cNvSpPr>
            <a:spLocks noGrp="1"/>
          </p:cNvSpPr>
          <p:nvPr>
            <p:ph type="ftr" sz="quarter" idx="11"/>
          </p:nvPr>
        </p:nvSpPr>
        <p:spPr/>
        <p:txBody>
          <a:bodyPr/>
          <a:lstStyle/>
          <a:p>
            <a:r>
              <a:rPr lang="en-US"/>
              <a:t>Talk Title Here</a:t>
            </a:r>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1298919390"/>
      </p:ext>
    </p:extLst>
  </p:cSld>
  <p:clrMapOvr>
    <a:masterClrMapping/>
  </p:clrMapOvr>
  <p:hf hdr="0"/>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1202" y="2700868"/>
            <a:ext cx="9026501" cy="1826581"/>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711202" y="4527448"/>
            <a:ext cx="9026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C57488-3539-8349-95E7-E0E3D7B2EDB0}" type="datetime2">
              <a:rPr lang="en-US" smtClean="0"/>
              <a:pPr/>
              <a:t>Friday, February 7, 2025</a:t>
            </a:fld>
            <a:endParaRPr lang="en-US"/>
          </a:p>
        </p:txBody>
      </p:sp>
      <p:sp>
        <p:nvSpPr>
          <p:cNvPr id="5" name="Footer Placeholder 4"/>
          <p:cNvSpPr>
            <a:spLocks noGrp="1"/>
          </p:cNvSpPr>
          <p:nvPr>
            <p:ph type="ftr" sz="quarter" idx="11"/>
          </p:nvPr>
        </p:nvSpPr>
        <p:spPr/>
        <p:txBody>
          <a:bodyPr/>
          <a:lstStyle/>
          <a:p>
            <a:r>
              <a:rPr lang="en-US"/>
              <a:t>Talk Title Here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40235992"/>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C57488-3539-8349-95E7-E0E3D7B2EDB0}" type="datetime2">
              <a:rPr lang="en-US" smtClean="0"/>
              <a:pPr/>
              <a:t>Friday, February 7, 2025</a:t>
            </a:fld>
            <a:endParaRPr lang="en-US"/>
          </a:p>
        </p:txBody>
      </p:sp>
      <p:sp>
        <p:nvSpPr>
          <p:cNvPr id="3" name="Footer Placeholder 2"/>
          <p:cNvSpPr>
            <a:spLocks noGrp="1"/>
          </p:cNvSpPr>
          <p:nvPr>
            <p:ph type="ftr" sz="quarter" idx="11"/>
          </p:nvPr>
        </p:nvSpPr>
        <p:spPr/>
        <p:txBody>
          <a:bodyPr/>
          <a:lstStyle/>
          <a:p>
            <a:r>
              <a:rPr lang="en-US"/>
              <a:t>Talk Title Here</a:t>
            </a:r>
          </a:p>
        </p:txBody>
      </p:sp>
    </p:spTree>
    <p:extLst>
      <p:ext uri="{BB962C8B-B14F-4D97-AF65-F5344CB8AC3E}">
        <p14:creationId xmlns:p14="http://schemas.microsoft.com/office/powerpoint/2010/main" val="3546682073"/>
      </p:ext>
    </p:extLst>
  </p:cSld>
  <p:clrMapOvr>
    <a:masterClrMapping/>
  </p:clrMapOvr>
  <p:hf hdr="0"/>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1201" y="2160589"/>
            <a:ext cx="4393237" cy="38807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44468" y="2160590"/>
            <a:ext cx="4393236"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C57488-3539-8349-95E7-E0E3D7B2EDB0}" type="datetime2">
              <a:rPr lang="en-US" smtClean="0"/>
              <a:pPr/>
              <a:t>Friday, February 7, 2025</a:t>
            </a:fld>
            <a:endParaRPr lang="en-US"/>
          </a:p>
        </p:txBody>
      </p:sp>
      <p:sp>
        <p:nvSpPr>
          <p:cNvPr id="6" name="Footer Placeholder 5"/>
          <p:cNvSpPr>
            <a:spLocks noGrp="1"/>
          </p:cNvSpPr>
          <p:nvPr>
            <p:ph type="ftr" sz="quarter" idx="11"/>
          </p:nvPr>
        </p:nvSpPr>
        <p:spPr/>
        <p:txBody>
          <a:bodyPr/>
          <a:lstStyle/>
          <a:p>
            <a:r>
              <a:rPr lang="en-US"/>
              <a:t>Talk Title Here</a:t>
            </a:r>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4225441274"/>
      </p:ext>
    </p:extLst>
  </p:cSld>
  <p:clrMapOvr>
    <a:masterClrMapping/>
  </p:clrMapOvr>
  <p:hf hdr="0"/>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09533" y="2160983"/>
            <a:ext cx="439490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09533" y="2737246"/>
            <a:ext cx="4394904"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42802" y="2160983"/>
            <a:ext cx="439489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42804" y="2737246"/>
            <a:ext cx="4394898"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C57488-3539-8349-95E7-E0E3D7B2EDB0}" type="datetime2">
              <a:rPr lang="en-US" smtClean="0"/>
              <a:pPr/>
              <a:t>Friday, February 7, 2025</a:t>
            </a:fld>
            <a:endParaRPr lang="en-US"/>
          </a:p>
        </p:txBody>
      </p:sp>
      <p:sp>
        <p:nvSpPr>
          <p:cNvPr id="8" name="Footer Placeholder 7"/>
          <p:cNvSpPr>
            <a:spLocks noGrp="1"/>
          </p:cNvSpPr>
          <p:nvPr>
            <p:ph type="ftr" sz="quarter" idx="11"/>
          </p:nvPr>
        </p:nvSpPr>
        <p:spPr/>
        <p:txBody>
          <a:bodyPr/>
          <a:lstStyle/>
          <a:p>
            <a:r>
              <a:rPr lang="en-US"/>
              <a:t>Talk Title Here</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69609886"/>
      </p:ext>
    </p:extLst>
  </p:cSld>
  <p:clrMapOvr>
    <a:masterClrMapping/>
  </p:clrMapOvr>
  <p:hf hdr="0"/>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1201" y="609600"/>
            <a:ext cx="9026501"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C57488-3539-8349-95E7-E0E3D7B2EDB0}" type="datetime2">
              <a:rPr lang="en-US" smtClean="0"/>
              <a:pPr/>
              <a:t>Friday, February 7, 2025</a:t>
            </a:fld>
            <a:endParaRPr lang="en-US"/>
          </a:p>
        </p:txBody>
      </p:sp>
      <p:sp>
        <p:nvSpPr>
          <p:cNvPr id="4" name="Footer Placeholder 3"/>
          <p:cNvSpPr>
            <a:spLocks noGrp="1"/>
          </p:cNvSpPr>
          <p:nvPr>
            <p:ph type="ftr" sz="quarter" idx="11"/>
          </p:nvPr>
        </p:nvSpPr>
        <p:spPr/>
        <p:txBody>
          <a:bodyPr/>
          <a:lstStyle/>
          <a:p>
            <a:r>
              <a:rPr lang="en-US"/>
              <a:t>Talk Title Here</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19362151"/>
      </p:ext>
    </p:extLst>
  </p:cSld>
  <p:clrMapOvr>
    <a:masterClrMapping/>
  </p:clrMapOvr>
  <p:hf hdr="0"/>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C57488-3539-8349-95E7-E0E3D7B2EDB0}" type="datetime2">
              <a:rPr lang="en-US" smtClean="0"/>
              <a:pPr/>
              <a:t>Friday, February 7, 2025</a:t>
            </a:fld>
            <a:endParaRPr lang="en-US"/>
          </a:p>
        </p:txBody>
      </p:sp>
      <p:sp>
        <p:nvSpPr>
          <p:cNvPr id="3" name="Footer Placeholder 2"/>
          <p:cNvSpPr>
            <a:spLocks noGrp="1"/>
          </p:cNvSpPr>
          <p:nvPr>
            <p:ph type="ftr" sz="quarter" idx="11"/>
          </p:nvPr>
        </p:nvSpPr>
        <p:spPr/>
        <p:txBody>
          <a:bodyPr/>
          <a:lstStyle/>
          <a:p>
            <a:r>
              <a:rPr lang="en-US"/>
              <a:t>Talk Title Here</a:t>
            </a:r>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3055517"/>
      </p:ext>
    </p:extLst>
  </p:cSld>
  <p:clrMapOvr>
    <a:masterClrMapping/>
  </p:clrMapOvr>
  <p:hf hdr="0"/>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1" y="1498604"/>
            <a:ext cx="4047254"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998485" y="514925"/>
            <a:ext cx="4739218"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11201" y="2777069"/>
            <a:ext cx="4047254"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C57488-3539-8349-95E7-E0E3D7B2EDB0}" type="datetime2">
              <a:rPr lang="en-US" smtClean="0"/>
              <a:pPr/>
              <a:t>Friday, February 7, 2025</a:t>
            </a:fld>
            <a:endParaRPr lang="en-US"/>
          </a:p>
        </p:txBody>
      </p:sp>
      <p:sp>
        <p:nvSpPr>
          <p:cNvPr id="6" name="Footer Placeholder 5"/>
          <p:cNvSpPr>
            <a:spLocks noGrp="1"/>
          </p:cNvSpPr>
          <p:nvPr>
            <p:ph type="ftr" sz="quarter" idx="11"/>
          </p:nvPr>
        </p:nvSpPr>
        <p:spPr/>
        <p:txBody>
          <a:bodyPr/>
          <a:lstStyle/>
          <a:p>
            <a:r>
              <a:rPr lang="en-US"/>
              <a:t>Talk Title Here</a:t>
            </a:r>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005371732"/>
      </p:ext>
    </p:extLst>
  </p:cSld>
  <p:clrMapOvr>
    <a:masterClrMapping/>
  </p:clrMapOvr>
  <p:hf hdr="0"/>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1" y="4800600"/>
            <a:ext cx="90265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11201" y="609600"/>
            <a:ext cx="9026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711201" y="5367338"/>
            <a:ext cx="9026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Talk Title Here</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DC57488-3539-8349-95E7-E0E3D7B2EDB0}" type="datetime2">
              <a:rPr lang="en-US" smtClean="0"/>
              <a:pPr/>
              <a:t>Friday, February 7, 2025</a:t>
            </a:fld>
            <a:endParaRPr lang="en-US"/>
          </a:p>
        </p:txBody>
      </p:sp>
    </p:spTree>
    <p:extLst>
      <p:ext uri="{BB962C8B-B14F-4D97-AF65-F5344CB8AC3E}">
        <p14:creationId xmlns:p14="http://schemas.microsoft.com/office/powerpoint/2010/main" val="847428155"/>
      </p:ext>
    </p:extLst>
  </p:cSld>
  <p:clrMapOvr>
    <a:masterClrMapping/>
  </p:clrMapOvr>
  <p:hf hdr="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2" y="609600"/>
            <a:ext cx="9026501"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711202" y="4470400"/>
            <a:ext cx="9026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615F5F-8B57-463C-89B5-71A5BB0C5441}"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771910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7901" y="609600"/>
            <a:ext cx="8498841"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434446" y="3632200"/>
            <a:ext cx="7585750"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711202" y="4470400"/>
            <a:ext cx="9026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615F5F-8B57-463C-89B5-71A5BB0C5441}"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68964" y="790378"/>
            <a:ext cx="64008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9337662" y="2886556"/>
            <a:ext cx="64008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467454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11202" y="1931988"/>
            <a:ext cx="9026501"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711202" y="4527448"/>
            <a:ext cx="9026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615F5F-8B57-463C-89B5-71A5BB0C5441}"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069335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77901" y="609600"/>
            <a:ext cx="8498841"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711199" y="4013200"/>
            <a:ext cx="9026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711202" y="4527448"/>
            <a:ext cx="9026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615F5F-8B57-463C-89B5-71A5BB0C5441}"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68964" y="790378"/>
            <a:ext cx="64008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9337662" y="2886556"/>
            <a:ext cx="64008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89566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2" y="1498604"/>
            <a:ext cx="4047254" cy="1278466"/>
          </a:xfrm>
        </p:spPr>
        <p:txBody>
          <a:bodyPr anchor="b">
            <a:normAutofit/>
          </a:bodyPr>
          <a:lstStyle>
            <a:lvl1pPr>
              <a:defRPr sz="2100"/>
            </a:lvl1pPr>
          </a:lstStyle>
          <a:p>
            <a:r>
              <a:rPr lang="en-US"/>
              <a:t>Click to edit Master title style</a:t>
            </a:r>
          </a:p>
        </p:txBody>
      </p:sp>
      <p:sp>
        <p:nvSpPr>
          <p:cNvPr id="3" name="Content Placeholder 2"/>
          <p:cNvSpPr>
            <a:spLocks noGrp="1"/>
          </p:cNvSpPr>
          <p:nvPr>
            <p:ph idx="1"/>
          </p:nvPr>
        </p:nvSpPr>
        <p:spPr>
          <a:xfrm>
            <a:off x="4998486" y="514927"/>
            <a:ext cx="4739218"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11202" y="2777069"/>
            <a:ext cx="4047254" cy="2584449"/>
          </a:xfrm>
        </p:spPr>
        <p:txBody>
          <a:bodyPr>
            <a:normAutofit/>
          </a:bodyPr>
          <a:lstStyle>
            <a:lvl1pPr marL="0" indent="0">
              <a:buNone/>
              <a:defRPr sz="1470"/>
            </a:lvl1pPr>
            <a:lvl2pPr marL="479916" indent="0">
              <a:buNone/>
              <a:defRPr sz="1470"/>
            </a:lvl2pPr>
            <a:lvl3pPr marL="959832" indent="0">
              <a:buNone/>
              <a:defRPr sz="1260"/>
            </a:lvl3pPr>
            <a:lvl4pPr marL="1439748" indent="0">
              <a:buNone/>
              <a:defRPr sz="1050"/>
            </a:lvl4pPr>
            <a:lvl5pPr marL="1919664" indent="0">
              <a:buNone/>
              <a:defRPr sz="1050"/>
            </a:lvl5pPr>
            <a:lvl6pPr marL="2399580" indent="0">
              <a:buNone/>
              <a:defRPr sz="1050"/>
            </a:lvl6pPr>
            <a:lvl7pPr marL="2879496" indent="0">
              <a:buNone/>
              <a:defRPr sz="1050"/>
            </a:lvl7pPr>
            <a:lvl8pPr marL="3359412" indent="0">
              <a:buNone/>
              <a:defRPr sz="1050"/>
            </a:lvl8pPr>
            <a:lvl9pPr marL="3839328" indent="0">
              <a:buNone/>
              <a:defRPr sz="1050"/>
            </a:lvl9pPr>
          </a:lstStyle>
          <a:p>
            <a:pPr lvl="0"/>
            <a:r>
              <a:rPr lang="en-US"/>
              <a:t>Edit Master text styles</a:t>
            </a:r>
          </a:p>
        </p:txBody>
      </p:sp>
      <p:sp>
        <p:nvSpPr>
          <p:cNvPr id="5" name="Date Placeholder 4"/>
          <p:cNvSpPr>
            <a:spLocks noGrp="1"/>
          </p:cNvSpPr>
          <p:nvPr>
            <p:ph type="dt" sz="half" idx="10"/>
          </p:nvPr>
        </p:nvSpPr>
        <p:spPr/>
        <p:txBody>
          <a:bodyPr/>
          <a:lstStyle/>
          <a:p>
            <a:fld id="{BDC57488-3539-8349-95E7-E0E3D7B2EDB0}" type="datetime2">
              <a:rPr lang="en-US" smtClean="0"/>
              <a:pPr/>
              <a:t>Friday, February 7, 2025</a:t>
            </a:fld>
            <a:endParaRPr lang="en-US"/>
          </a:p>
        </p:txBody>
      </p:sp>
      <p:sp>
        <p:nvSpPr>
          <p:cNvPr id="6" name="Footer Placeholder 5"/>
          <p:cNvSpPr>
            <a:spLocks noGrp="1"/>
          </p:cNvSpPr>
          <p:nvPr>
            <p:ph type="ftr" sz="quarter" idx="11"/>
          </p:nvPr>
        </p:nvSpPr>
        <p:spPr/>
        <p:txBody>
          <a:bodyPr/>
          <a:lstStyle/>
          <a:p>
            <a:r>
              <a:rPr lang="en-US"/>
              <a:t>Talk Title Here</a:t>
            </a:r>
          </a:p>
        </p:txBody>
      </p:sp>
    </p:spTree>
    <p:extLst>
      <p:ext uri="{BB962C8B-B14F-4D97-AF65-F5344CB8AC3E}">
        <p14:creationId xmlns:p14="http://schemas.microsoft.com/office/powerpoint/2010/main" val="2082506826"/>
      </p:ext>
    </p:extLst>
  </p:cSld>
  <p:clrMapOvr>
    <a:masterClrMapping/>
  </p:clrMapOvr>
  <p:hf hdr="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20090" y="609600"/>
            <a:ext cx="901761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711199" y="4013200"/>
            <a:ext cx="9026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711202" y="4527448"/>
            <a:ext cx="9026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615F5F-8B57-463C-89B5-71A5BB0C5441}"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826091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C57488-3539-8349-95E7-E0E3D7B2EDB0}" type="datetime2">
              <a:rPr lang="en-US" smtClean="0"/>
              <a:pPr/>
              <a:t>Friday, February 7, 2025</a:t>
            </a:fld>
            <a:endParaRPr lang="en-US"/>
          </a:p>
        </p:txBody>
      </p:sp>
      <p:sp>
        <p:nvSpPr>
          <p:cNvPr id="5" name="Footer Placeholder 4"/>
          <p:cNvSpPr>
            <a:spLocks noGrp="1"/>
          </p:cNvSpPr>
          <p:nvPr>
            <p:ph type="ftr" sz="quarter" idx="11"/>
          </p:nvPr>
        </p:nvSpPr>
        <p:spPr/>
        <p:txBody>
          <a:bodyPr/>
          <a:lstStyle/>
          <a:p>
            <a:r>
              <a:rPr lang="en-US"/>
              <a:t>Talk Title Here</a:t>
            </a:r>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2499017543"/>
      </p:ext>
    </p:extLst>
  </p:cSld>
  <p:clrMapOvr>
    <a:masterClrMapping/>
  </p:clrMapOvr>
  <p:hf hdr="0"/>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66057" y="609600"/>
            <a:ext cx="1369980"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711202" y="609600"/>
            <a:ext cx="7413158"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C57488-3539-8349-95E7-E0E3D7B2EDB0}" type="datetime2">
              <a:rPr lang="en-US" smtClean="0"/>
              <a:pPr/>
              <a:t>Friday, February 7, 2025</a:t>
            </a:fld>
            <a:endParaRPr lang="en-US"/>
          </a:p>
        </p:txBody>
      </p:sp>
      <p:sp>
        <p:nvSpPr>
          <p:cNvPr id="5" name="Footer Placeholder 4"/>
          <p:cNvSpPr>
            <a:spLocks noGrp="1"/>
          </p:cNvSpPr>
          <p:nvPr>
            <p:ph type="ftr" sz="quarter" idx="11"/>
          </p:nvPr>
        </p:nvSpPr>
        <p:spPr/>
        <p:txBody>
          <a:bodyPr/>
          <a:lstStyle/>
          <a:p>
            <a:r>
              <a:rPr lang="en-US"/>
              <a:t>Talk Title Here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76320637"/>
      </p:ext>
    </p:extLst>
  </p:cSld>
  <p:clrMapOvr>
    <a:masterClrMapping/>
  </p:clrMapOvr>
  <p:hf hdr="0"/>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7048" y="-16387"/>
            <a:ext cx="6255782" cy="6899872"/>
          </a:xfrm>
          <a:prstGeom prst="rect">
            <a:avLst/>
          </a:prstGeom>
          <a:solidFill>
            <a:schemeClr val="bg1"/>
          </a:solidFill>
          <a:ln w="15875" cap="flat" cmpd="sng" algn="ctr">
            <a:noFill/>
            <a:prstDash val="solid"/>
          </a:ln>
          <a:effectLst/>
        </p:spPr>
        <p:txBody>
          <a:bodyPr/>
          <a:lstStyle/>
          <a:p>
            <a:pPr marL="0" marR="0" lvl="0" indent="0" defTabSz="960120" eaLnBrk="1" fontAlgn="auto" latinLnBrk="0" hangingPunct="1">
              <a:lnSpc>
                <a:spcPct val="100000"/>
              </a:lnSpc>
              <a:spcBef>
                <a:spcPts val="0"/>
              </a:spcBef>
              <a:spcAft>
                <a:spcPts val="0"/>
              </a:spcAft>
              <a:buClrTx/>
              <a:buSzTx/>
              <a:buFontTx/>
              <a:buNone/>
              <a:tabLst/>
              <a:defRPr/>
            </a:pPr>
            <a:endParaRPr kumimoji="0" lang="en-US" sz="189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973263" y="5126182"/>
            <a:ext cx="828338" cy="1731818"/>
          </a:xfrm>
          <a:prstGeom prst="rect">
            <a:avLst/>
          </a:prstGeom>
          <a:solidFill>
            <a:schemeClr val="bg1"/>
          </a:solidFill>
          <a:ln w="15875" cap="flat" cmpd="sng" algn="ctr">
            <a:noFill/>
            <a:prstDash val="solid"/>
          </a:ln>
          <a:effectLst/>
        </p:spPr>
        <p:txBody>
          <a:bodyPr/>
          <a:lstStyle/>
          <a:p>
            <a:pPr marL="0" marR="0" lvl="0" indent="0" defTabSz="960120" eaLnBrk="1" fontAlgn="auto" latinLnBrk="0" hangingPunct="1">
              <a:lnSpc>
                <a:spcPct val="100000"/>
              </a:lnSpc>
              <a:spcBef>
                <a:spcPts val="0"/>
              </a:spcBef>
              <a:spcAft>
                <a:spcPts val="0"/>
              </a:spcAft>
              <a:buClrTx/>
              <a:buSzTx/>
              <a:buFontTx/>
              <a:buNone/>
              <a:tabLst/>
              <a:defRPr/>
            </a:pPr>
            <a:endParaRPr kumimoji="0" lang="en-US" sz="189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94832" y="6496974"/>
            <a:ext cx="1370331" cy="144991"/>
          </a:xfrm>
          <a:prstGeom prst="rect">
            <a:avLst/>
          </a:prstGeom>
        </p:spPr>
        <p:txBody>
          <a:bodyPr vert="horz" lIns="96012" tIns="19202" rIns="96012" bIns="48006"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45" smtClean="0">
                <a:solidFill>
                  <a:schemeClr val="bg2">
                    <a:lumMod val="10000"/>
                  </a:schemeClr>
                </a:solidFill>
                <a:latin typeface="Arial" panose="020B0604020202020204"/>
              </a:rPr>
              <a:pPr/>
              <a:t>2025-02-07</a:t>
            </a:fld>
            <a:endParaRPr lang="en-US" sz="840" dirty="0">
              <a:solidFill>
                <a:schemeClr val="bg2">
                  <a:lumMod val="10000"/>
                </a:schemeClr>
              </a:solidFill>
              <a:latin typeface="Arial" panose="020B0604020202020204"/>
            </a:endParaRPr>
          </a:p>
        </p:txBody>
      </p:sp>
      <p:sp>
        <p:nvSpPr>
          <p:cNvPr id="17" name="Slide Number Placeholder 5"/>
          <p:cNvSpPr txBox="1">
            <a:spLocks/>
          </p:cNvSpPr>
          <p:nvPr userDrawn="1"/>
        </p:nvSpPr>
        <p:spPr>
          <a:xfrm>
            <a:off x="1200008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050" dirty="0">
              <a:solidFill>
                <a:schemeClr val="bg2">
                  <a:lumMod val="10000"/>
                </a:schemeClr>
              </a:solidFill>
              <a:latin typeface="Arial" panose="020B0604020202020204"/>
            </a:endParaRPr>
          </a:p>
        </p:txBody>
      </p:sp>
      <p:sp>
        <p:nvSpPr>
          <p:cNvPr id="18" name="TextBox 17"/>
          <p:cNvSpPr txBox="1"/>
          <p:nvPr userDrawn="1"/>
        </p:nvSpPr>
        <p:spPr>
          <a:xfrm rot="16200000">
            <a:off x="10691689" y="4770228"/>
            <a:ext cx="3514724" cy="506549"/>
          </a:xfrm>
          <a:prstGeom prst="rect">
            <a:avLst/>
          </a:prstGeom>
          <a:noFill/>
        </p:spPr>
        <p:txBody>
          <a:bodyPr wrap="square" rtlCol="0">
            <a:spAutoFit/>
          </a:bodyPr>
          <a:lstStyle/>
          <a:p>
            <a:pPr>
              <a:lnSpc>
                <a:spcPts val="1638"/>
              </a:lnSpc>
            </a:pPr>
            <a:r>
              <a:rPr lang="en-US" sz="1890" b="1" dirty="0">
                <a:solidFill>
                  <a:srgbClr val="00B0F0"/>
                </a:solidFill>
                <a:latin typeface="Arial" charset="0"/>
                <a:ea typeface="Arial" charset="0"/>
                <a:cs typeface="Arial" charset="0"/>
              </a:rPr>
              <a:t>Discovery,</a:t>
            </a:r>
          </a:p>
          <a:p>
            <a:pPr>
              <a:lnSpc>
                <a:spcPts val="1638"/>
              </a:lnSpc>
            </a:pPr>
            <a:r>
              <a:rPr lang="en-US" sz="1890" b="1" dirty="0">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4965" y="204095"/>
            <a:ext cx="2044546" cy="350306"/>
          </a:xfrm>
          <a:prstGeom prst="rect">
            <a:avLst/>
          </a:prstGeom>
        </p:spPr>
      </p:pic>
      <p:sp>
        <p:nvSpPr>
          <p:cNvPr id="10" name="Title 1"/>
          <p:cNvSpPr>
            <a:spLocks noGrp="1"/>
          </p:cNvSpPr>
          <p:nvPr>
            <p:ph type="ctrTitle" hasCustomPrompt="1"/>
          </p:nvPr>
        </p:nvSpPr>
        <p:spPr>
          <a:xfrm>
            <a:off x="695862" y="2032780"/>
            <a:ext cx="4134744" cy="2082023"/>
          </a:xfrm>
          <a:prstGeom prst="rect">
            <a:avLst/>
          </a:prstGeom>
        </p:spPr>
        <p:txBody>
          <a:bodyPr anchor="t">
            <a:normAutofit/>
          </a:bodyPr>
          <a:lstStyle>
            <a:lvl1pPr algn="l">
              <a:defRPr sz="4200" b="1" i="0">
                <a:solidFill>
                  <a:srgbClr val="00B0F0"/>
                </a:solidFill>
                <a:latin typeface="Arial" charset="0"/>
                <a:ea typeface="Arial" charset="0"/>
                <a:cs typeface="Arial" charset="0"/>
              </a:defRPr>
            </a:lvl1pPr>
          </a:lstStyle>
          <a:p>
            <a:r>
              <a:rPr lang="en-US" dirty="0"/>
              <a:t>Click to edit master title style</a:t>
            </a:r>
          </a:p>
        </p:txBody>
      </p:sp>
      <p:sp>
        <p:nvSpPr>
          <p:cNvPr id="14" name="Subtitle 2"/>
          <p:cNvSpPr>
            <a:spLocks noGrp="1"/>
          </p:cNvSpPr>
          <p:nvPr>
            <p:ph type="subTitle" idx="1"/>
          </p:nvPr>
        </p:nvSpPr>
        <p:spPr>
          <a:xfrm>
            <a:off x="694833" y="4114800"/>
            <a:ext cx="4135775" cy="900340"/>
          </a:xfrm>
          <a:prstGeom prst="rect">
            <a:avLst/>
          </a:prstGeom>
        </p:spPr>
        <p:txBody>
          <a:bodyPr tIns="0" anchor="b">
            <a:normAutofit/>
          </a:bodyPr>
          <a:lstStyle>
            <a:lvl1pPr marL="0" indent="0" algn="l">
              <a:buNone/>
              <a:defRPr sz="1890" b="0">
                <a:solidFill>
                  <a:schemeClr val="tx1"/>
                </a:solidFill>
              </a:defRPr>
            </a:lvl1pPr>
            <a:lvl2pPr marL="480060" indent="0" algn="ctr">
              <a:buNone/>
              <a:defRPr sz="189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dirty="0"/>
              <a:t>Click to edit Master subtitle style</a:t>
            </a:r>
          </a:p>
        </p:txBody>
      </p:sp>
      <p:sp>
        <p:nvSpPr>
          <p:cNvPr id="2" name="Slide Number Placeholder 5">
            <a:extLst>
              <a:ext uri="{FF2B5EF4-FFF2-40B4-BE49-F238E27FC236}">
                <a16:creationId xmlns:a16="http://schemas.microsoft.com/office/drawing/2014/main" id="{740CC153-5818-5996-CA03-5DBDABC4452D}"/>
              </a:ext>
            </a:extLst>
          </p:cNvPr>
          <p:cNvSpPr>
            <a:spLocks noGrp="1"/>
          </p:cNvSpPr>
          <p:nvPr>
            <p:ph type="sldNum" sz="quarter" idx="4"/>
          </p:nvPr>
        </p:nvSpPr>
        <p:spPr>
          <a:xfrm>
            <a:off x="11514969" y="6276840"/>
            <a:ext cx="384211" cy="365125"/>
          </a:xfrm>
          <a:prstGeom prst="rect">
            <a:avLst/>
          </a:prstGeom>
        </p:spPr>
        <p:txBody>
          <a:bodyPr vert="horz" lIns="91440" tIns="45720" rIns="91440" bIns="45720" rtlCol="0" anchor="ctr"/>
          <a:lstStyle>
            <a:lvl1pPr algn="r">
              <a:defRPr sz="945">
                <a:solidFill>
                  <a:srgbClr val="FFFFFF"/>
                </a:solidFill>
              </a:defRPr>
            </a:lvl1pPr>
          </a:lstStyle>
          <a:p>
            <a:fld id="{E720F7D1-9E1D-44BA-8EAC-1305E31B2AA1}" type="slidenum">
              <a:rPr lang="en-US" smtClean="0"/>
              <a:pPr/>
              <a:t>‹#›</a:t>
            </a:fld>
            <a:endParaRPr lang="en-US" dirty="0"/>
          </a:p>
        </p:txBody>
      </p:sp>
    </p:spTree>
    <p:extLst>
      <p:ext uri="{BB962C8B-B14F-4D97-AF65-F5344CB8AC3E}">
        <p14:creationId xmlns:p14="http://schemas.microsoft.com/office/powerpoint/2010/main" val="26248225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32487" y="240539"/>
            <a:ext cx="11850129" cy="487490"/>
          </a:xfrm>
        </p:spPr>
        <p:txBody>
          <a:bodyPr>
            <a:normAutofit/>
          </a:bodyPr>
          <a:lstStyle>
            <a:lvl1pPr>
              <a:defRPr sz="2500" b="1" cap="none" baseline="0">
                <a:latin typeface="Arial" charset="0"/>
              </a:defRPr>
            </a:lvl1pPr>
          </a:lstStyle>
          <a:p>
            <a:r>
              <a:rPr lang="en-US" dirty="0"/>
              <a:t>Click to edit Master title style</a:t>
            </a:r>
          </a:p>
        </p:txBody>
      </p:sp>
      <p:sp>
        <p:nvSpPr>
          <p:cNvPr id="3" name="Content Placeholder 2"/>
          <p:cNvSpPr>
            <a:spLocks noGrp="1"/>
          </p:cNvSpPr>
          <p:nvPr>
            <p:ph idx="1"/>
          </p:nvPr>
        </p:nvSpPr>
        <p:spPr>
          <a:xfrm>
            <a:off x="432487" y="966055"/>
            <a:ext cx="11850129" cy="5260392"/>
          </a:xfrm>
        </p:spPr>
        <p:txBody>
          <a:bodyPr/>
          <a:lstStyle>
            <a:lvl1pPr>
              <a:defRPr sz="2200" baseline="0">
                <a:solidFill>
                  <a:schemeClr val="tx1"/>
                </a:solidFill>
                <a:latin typeface="Arial" charset="0"/>
              </a:defRPr>
            </a:lvl1pPr>
            <a:lvl2pPr marL="720090" indent="-240030">
              <a:buFont typeface="PingFangSC-Regular" charset="-122"/>
              <a:buChar char="－"/>
              <a:defRPr sz="2000" baseline="0">
                <a:solidFill>
                  <a:schemeClr val="tx1"/>
                </a:solidFill>
                <a:latin typeface="Arial" charset="0"/>
              </a:defRPr>
            </a:lvl2pPr>
            <a:lvl3pPr marL="1200150" indent="-240030">
              <a:buFont typeface="Arial" charset="0"/>
              <a:buChar char="•"/>
              <a:defRPr sz="1800" baseline="0">
                <a:solidFill>
                  <a:schemeClr val="tx1"/>
                </a:solidFill>
                <a:latin typeface="Arial" charset="0"/>
              </a:defRPr>
            </a:lvl3pPr>
            <a:lvl4pPr marL="1740218" indent="-300038">
              <a:buFont typeface="PingFangSC-Regular" charset="-122"/>
              <a:buChar char="－"/>
              <a:defRPr sz="1600" baseline="0">
                <a:solidFill>
                  <a:schemeClr val="tx1"/>
                </a:solidFill>
                <a:latin typeface="Arial" charset="0"/>
              </a:defRPr>
            </a:lvl4pPr>
            <a:lvl5pPr marL="2160270" indent="-240030">
              <a:buFont typeface="Arial" charset="0"/>
              <a:buChar char="•"/>
              <a:defRPr sz="1400" baseline="0">
                <a:solidFill>
                  <a:schemeClr val="tx1"/>
                </a:solidFill>
                <a:latin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a:cxnSpLocks/>
          </p:cNvCxnSpPr>
          <p:nvPr userDrawn="1"/>
        </p:nvCxnSpPr>
        <p:spPr>
          <a:xfrm>
            <a:off x="432489" y="728029"/>
            <a:ext cx="10329296" cy="0"/>
          </a:xfrm>
          <a:prstGeom prst="line">
            <a:avLst/>
          </a:prstGeom>
          <a:ln w="38100">
            <a:solidFill>
              <a:srgbClr val="08B0EF"/>
            </a:solidFill>
          </a:ln>
        </p:spPr>
        <p:style>
          <a:lnRef idx="2">
            <a:schemeClr val="accent1"/>
          </a:lnRef>
          <a:fillRef idx="0">
            <a:schemeClr val="accent1"/>
          </a:fillRef>
          <a:effectRef idx="1">
            <a:schemeClr val="accent1"/>
          </a:effectRef>
          <a:fontRef idx="minor">
            <a:schemeClr val="tx1"/>
          </a:fontRef>
        </p:style>
      </p:cxnSp>
      <p:sp>
        <p:nvSpPr>
          <p:cNvPr id="15" name="Footer Placeholder 3">
            <a:extLst>
              <a:ext uri="{FF2B5EF4-FFF2-40B4-BE49-F238E27FC236}">
                <a16:creationId xmlns:a16="http://schemas.microsoft.com/office/drawing/2014/main" id="{FB1D7CE1-126B-4835-A713-284CF0B8C4AF}"/>
              </a:ext>
            </a:extLst>
          </p:cNvPr>
          <p:cNvSpPr>
            <a:spLocks noGrp="1"/>
          </p:cNvSpPr>
          <p:nvPr>
            <p:ph type="ftr" sz="quarter" idx="11"/>
          </p:nvPr>
        </p:nvSpPr>
        <p:spPr>
          <a:xfrm>
            <a:off x="432489" y="6266576"/>
            <a:ext cx="2691411" cy="512082"/>
          </a:xfrm>
        </p:spPr>
        <p:txBody>
          <a:bodyPr anchor="t"/>
          <a:lstStyle>
            <a:lvl1pPr algn="l">
              <a:defRPr sz="945"/>
            </a:lvl1pPr>
          </a:lstStyle>
          <a:p>
            <a:r>
              <a:rPr lang="en-US"/>
              <a:t>Talk 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2603" y="253422"/>
            <a:ext cx="1468978" cy="252501"/>
          </a:xfrm>
          <a:prstGeom prst="rect">
            <a:avLst/>
          </a:prstGeom>
        </p:spPr>
      </p:pic>
      <p:sp>
        <p:nvSpPr>
          <p:cNvPr id="7" name="Slide Number Placeholder 5">
            <a:extLst>
              <a:ext uri="{FF2B5EF4-FFF2-40B4-BE49-F238E27FC236}">
                <a16:creationId xmlns:a16="http://schemas.microsoft.com/office/drawing/2014/main" id="{2C7745D8-7523-35B4-7A15-34AFE2D0F006}"/>
              </a:ext>
            </a:extLst>
          </p:cNvPr>
          <p:cNvSpPr txBox="1">
            <a:spLocks/>
          </p:cNvSpPr>
          <p:nvPr userDrawn="1"/>
        </p:nvSpPr>
        <p:spPr>
          <a:xfrm>
            <a:off x="12456735" y="6041365"/>
            <a:ext cx="384211" cy="365125"/>
          </a:xfrm>
          <a:prstGeom prst="rect">
            <a:avLst/>
          </a:prstGeom>
        </p:spPr>
        <p:txBody>
          <a:bodyPr vert="horz" lIns="96012" tIns="48006" rIns="96012" bIns="48006" rtlCol="0" anchor="ctr"/>
          <a:lstStyle>
            <a:defPPr>
              <a:defRPr lang="en-US"/>
            </a:defPPr>
            <a:lvl1pPr marL="0" algn="r" defTabSz="457200" rtl="0" eaLnBrk="1" latinLnBrk="0" hangingPunct="1">
              <a:defRPr sz="9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45" dirty="0"/>
          </a:p>
        </p:txBody>
      </p:sp>
    </p:spTree>
    <p:extLst>
      <p:ext uri="{BB962C8B-B14F-4D97-AF65-F5344CB8AC3E}">
        <p14:creationId xmlns:p14="http://schemas.microsoft.com/office/powerpoint/2010/main" val="20462946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losure Slide 5">
    <p:spTree>
      <p:nvGrpSpPr>
        <p:cNvPr id="1" name=""/>
        <p:cNvGrpSpPr/>
        <p:nvPr/>
      </p:nvGrpSpPr>
      <p:grpSpPr>
        <a:xfrm>
          <a:off x="0" y="0"/>
          <a:ext cx="0" cy="0"/>
          <a:chOff x="0" y="0"/>
          <a:chExt cx="0" cy="0"/>
        </a:xfrm>
      </p:grpSpPr>
      <p:sp>
        <p:nvSpPr>
          <p:cNvPr id="4" name="Rectangle 3"/>
          <p:cNvSpPr/>
          <p:nvPr userDrawn="1"/>
        </p:nvSpPr>
        <p:spPr>
          <a:xfrm>
            <a:off x="11973263" y="5126182"/>
            <a:ext cx="828338" cy="1731818"/>
          </a:xfrm>
          <a:prstGeom prst="rect">
            <a:avLst/>
          </a:prstGeom>
          <a:solidFill>
            <a:schemeClr val="bg1"/>
          </a:solidFill>
          <a:ln w="15875" cap="flat" cmpd="sng" algn="ctr">
            <a:noFill/>
            <a:prstDash val="solid"/>
          </a:ln>
          <a:effectLst/>
        </p:spPr>
        <p:txBody>
          <a:bodyPr/>
          <a:lstStyle/>
          <a:p>
            <a:pPr marL="0" marR="0" lvl="0" indent="0" defTabSz="960120" eaLnBrk="1" fontAlgn="auto" latinLnBrk="0" hangingPunct="1">
              <a:lnSpc>
                <a:spcPct val="100000"/>
              </a:lnSpc>
              <a:spcBef>
                <a:spcPts val="0"/>
              </a:spcBef>
              <a:spcAft>
                <a:spcPts val="0"/>
              </a:spcAft>
              <a:buClrTx/>
              <a:buSzTx/>
              <a:buFontTx/>
              <a:buNone/>
              <a:tabLst/>
              <a:defRPr/>
            </a:pPr>
            <a:endParaRPr kumimoji="0" lang="en-US" sz="189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962430" y="979691"/>
            <a:ext cx="668563" cy="322851"/>
          </a:xfrm>
          <a:prstGeom prst="rect">
            <a:avLst/>
          </a:prstGeom>
        </p:spPr>
        <p:txBody>
          <a:bodyPr vert="horz" lIns="96012" tIns="48006" rIns="48006" bIns="48006"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050" dirty="0">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313" y="204095"/>
            <a:ext cx="2044546" cy="350306"/>
          </a:xfrm>
          <a:prstGeom prst="rect">
            <a:avLst/>
          </a:prstGeom>
        </p:spPr>
      </p:pic>
      <p:sp>
        <p:nvSpPr>
          <p:cNvPr id="7" name="TextBox 6"/>
          <p:cNvSpPr txBox="1"/>
          <p:nvPr userDrawn="1"/>
        </p:nvSpPr>
        <p:spPr>
          <a:xfrm rot="16200000">
            <a:off x="10691689" y="4770228"/>
            <a:ext cx="3514724" cy="506549"/>
          </a:xfrm>
          <a:prstGeom prst="rect">
            <a:avLst/>
          </a:prstGeom>
          <a:noFill/>
        </p:spPr>
        <p:txBody>
          <a:bodyPr wrap="square" rtlCol="0">
            <a:spAutoFit/>
          </a:bodyPr>
          <a:lstStyle/>
          <a:p>
            <a:pPr>
              <a:lnSpc>
                <a:spcPts val="1638"/>
              </a:lnSpc>
            </a:pPr>
            <a:r>
              <a:rPr lang="en-US" sz="1890" b="1" dirty="0">
                <a:solidFill>
                  <a:srgbClr val="00B0F0"/>
                </a:solidFill>
                <a:latin typeface="Arial" charset="0"/>
                <a:ea typeface="Arial" charset="0"/>
                <a:cs typeface="Arial" charset="0"/>
              </a:rPr>
              <a:t>Discovery,</a:t>
            </a:r>
          </a:p>
          <a:p>
            <a:pPr>
              <a:lnSpc>
                <a:spcPts val="1638"/>
              </a:lnSpc>
            </a:pPr>
            <a:r>
              <a:rPr lang="en-US" sz="1890" b="1" dirty="0">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94833" y="2032779"/>
            <a:ext cx="4135775" cy="1581961"/>
          </a:xfrm>
          <a:prstGeom prst="rect">
            <a:avLst/>
          </a:prstGeom>
        </p:spPr>
        <p:txBody>
          <a:bodyPr anchor="t">
            <a:normAutofit/>
          </a:bodyPr>
          <a:lstStyle>
            <a:lvl1pPr algn="l">
              <a:defRPr sz="336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9" name="Text Placeholder 12"/>
          <p:cNvSpPr>
            <a:spLocks noGrp="1"/>
          </p:cNvSpPr>
          <p:nvPr>
            <p:ph type="body" sz="quarter" idx="10" hasCustomPrompt="1"/>
          </p:nvPr>
        </p:nvSpPr>
        <p:spPr>
          <a:xfrm>
            <a:off x="695089" y="4493174"/>
            <a:ext cx="4135516" cy="781188"/>
          </a:xfrm>
          <a:prstGeom prst="rect">
            <a:avLst/>
          </a:prstGeom>
        </p:spPr>
        <p:txBody>
          <a:bodyPr/>
          <a:lstStyle>
            <a:lvl1pPr marL="0" indent="0">
              <a:buFontTx/>
              <a:buNone/>
              <a:defRPr sz="1890"/>
            </a:lvl1pPr>
            <a:lvl3pPr marL="960120" indent="0">
              <a:buFontTx/>
              <a:buNone/>
              <a:defRPr/>
            </a:lvl3pPr>
          </a:lstStyle>
          <a:p>
            <a:pPr lvl="0"/>
            <a:r>
              <a:rPr lang="en-US" dirty="0"/>
              <a:t>Social Handles</a:t>
            </a:r>
          </a:p>
        </p:txBody>
      </p:sp>
      <p:sp>
        <p:nvSpPr>
          <p:cNvPr id="10" name="Text Placeholder 12"/>
          <p:cNvSpPr>
            <a:spLocks noGrp="1"/>
          </p:cNvSpPr>
          <p:nvPr>
            <p:ph type="body" sz="quarter" idx="11"/>
          </p:nvPr>
        </p:nvSpPr>
        <p:spPr>
          <a:xfrm>
            <a:off x="694832" y="4118554"/>
            <a:ext cx="4135516" cy="374620"/>
          </a:xfrm>
          <a:prstGeom prst="rect">
            <a:avLst/>
          </a:prstGeom>
        </p:spPr>
        <p:txBody>
          <a:bodyPr/>
          <a:lstStyle>
            <a:lvl1pPr marL="0" indent="0">
              <a:buFontTx/>
              <a:buNone/>
              <a:defRPr sz="2100" b="1">
                <a:solidFill>
                  <a:srgbClr val="00B0F0"/>
                </a:solidFill>
              </a:defRPr>
            </a:lvl1pPr>
            <a:lvl3pPr marL="960120" indent="0">
              <a:buFontTx/>
              <a:buNone/>
              <a:defRPr/>
            </a:lvl3pPr>
          </a:lstStyle>
          <a:p>
            <a:pPr lvl="0"/>
            <a:r>
              <a:rPr lang="en-US"/>
              <a:t>Edit Master text styles</a:t>
            </a:r>
          </a:p>
        </p:txBody>
      </p:sp>
      <p:sp>
        <p:nvSpPr>
          <p:cNvPr id="2" name="Slide Number Placeholder 5">
            <a:extLst>
              <a:ext uri="{FF2B5EF4-FFF2-40B4-BE49-F238E27FC236}">
                <a16:creationId xmlns:a16="http://schemas.microsoft.com/office/drawing/2014/main" id="{38B823C5-EF88-75EF-2ABA-DA69A7C7C619}"/>
              </a:ext>
            </a:extLst>
          </p:cNvPr>
          <p:cNvSpPr>
            <a:spLocks noGrp="1"/>
          </p:cNvSpPr>
          <p:nvPr>
            <p:ph type="sldNum" sz="quarter" idx="4"/>
          </p:nvPr>
        </p:nvSpPr>
        <p:spPr>
          <a:xfrm>
            <a:off x="11501096" y="6415742"/>
            <a:ext cx="384211" cy="365125"/>
          </a:xfrm>
          <a:prstGeom prst="rect">
            <a:avLst/>
          </a:prstGeom>
        </p:spPr>
        <p:txBody>
          <a:bodyPr vert="horz" lIns="91440" tIns="45720" rIns="91440" bIns="45720" rtlCol="0" anchor="ctr"/>
          <a:lstStyle>
            <a:lvl1pPr algn="r">
              <a:defRPr sz="945">
                <a:solidFill>
                  <a:srgbClr val="FFFFFF"/>
                </a:solidFill>
              </a:defRPr>
            </a:lvl1pPr>
          </a:lstStyle>
          <a:p>
            <a:fld id="{E720F7D1-9E1D-44BA-8EAC-1305E31B2AA1}" type="slidenum">
              <a:rPr lang="en-US" smtClean="0"/>
              <a:pPr/>
              <a:t>‹#›</a:t>
            </a:fld>
            <a:endParaRPr lang="en-US" dirty="0"/>
          </a:p>
        </p:txBody>
      </p:sp>
    </p:spTree>
    <p:extLst>
      <p:ext uri="{BB962C8B-B14F-4D97-AF65-F5344CB8AC3E}">
        <p14:creationId xmlns:p14="http://schemas.microsoft.com/office/powerpoint/2010/main" val="3422940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2" y="4800600"/>
            <a:ext cx="9026500" cy="566738"/>
          </a:xfrm>
        </p:spPr>
        <p:txBody>
          <a:bodyPr anchor="b">
            <a:normAutofit/>
          </a:bodyPr>
          <a:lstStyle>
            <a:lvl1pPr algn="l">
              <a:defRPr sz="2520" b="0"/>
            </a:lvl1pPr>
          </a:lstStyle>
          <a:p>
            <a:r>
              <a:rPr lang="en-US"/>
              <a:t>Click to edit Master title style</a:t>
            </a:r>
          </a:p>
        </p:txBody>
      </p:sp>
      <p:sp>
        <p:nvSpPr>
          <p:cNvPr id="3" name="Picture Placeholder 2"/>
          <p:cNvSpPr>
            <a:spLocks noGrp="1" noChangeAspect="1"/>
          </p:cNvSpPr>
          <p:nvPr>
            <p:ph type="pic" idx="1"/>
          </p:nvPr>
        </p:nvSpPr>
        <p:spPr>
          <a:xfrm>
            <a:off x="711202" y="609600"/>
            <a:ext cx="9026501" cy="3845718"/>
          </a:xfrm>
        </p:spPr>
        <p:txBody>
          <a:bodyPr anchor="t">
            <a:normAutofit/>
          </a:bodyPr>
          <a:lstStyle>
            <a:lvl1pPr marL="0" indent="0" algn="ctr">
              <a:buNone/>
              <a:defRPr sz="1680"/>
            </a:lvl1pPr>
            <a:lvl2pPr marL="480060" indent="0">
              <a:buNone/>
              <a:defRPr sz="1680"/>
            </a:lvl2pPr>
            <a:lvl3pPr marL="960120" indent="0">
              <a:buNone/>
              <a:defRPr sz="1680"/>
            </a:lvl3pPr>
            <a:lvl4pPr marL="1440180" indent="0">
              <a:buNone/>
              <a:defRPr sz="1680"/>
            </a:lvl4pPr>
            <a:lvl5pPr marL="1920240" indent="0">
              <a:buNone/>
              <a:defRPr sz="1680"/>
            </a:lvl5pPr>
            <a:lvl6pPr marL="2400300" indent="0">
              <a:buNone/>
              <a:defRPr sz="1680"/>
            </a:lvl6pPr>
            <a:lvl7pPr marL="2880360" indent="0">
              <a:buNone/>
              <a:defRPr sz="1680"/>
            </a:lvl7pPr>
            <a:lvl8pPr marL="3360420" indent="0">
              <a:buNone/>
              <a:defRPr sz="1680"/>
            </a:lvl8pPr>
            <a:lvl9pPr marL="3840480" indent="0">
              <a:buNone/>
              <a:defRPr sz="1680"/>
            </a:lvl9pPr>
          </a:lstStyle>
          <a:p>
            <a:r>
              <a:rPr lang="en-US"/>
              <a:t>Click icon to add picture</a:t>
            </a:r>
          </a:p>
        </p:txBody>
      </p:sp>
      <p:sp>
        <p:nvSpPr>
          <p:cNvPr id="4" name="Text Placeholder 3"/>
          <p:cNvSpPr>
            <a:spLocks noGrp="1"/>
          </p:cNvSpPr>
          <p:nvPr>
            <p:ph type="body" sz="half" idx="2"/>
          </p:nvPr>
        </p:nvSpPr>
        <p:spPr>
          <a:xfrm>
            <a:off x="711202" y="5367338"/>
            <a:ext cx="9026500" cy="674024"/>
          </a:xfrm>
        </p:spPr>
        <p:txBody>
          <a:bodyPr>
            <a:normAutofit/>
          </a:bodyPr>
          <a:lstStyle>
            <a:lvl1pPr marL="0" indent="0">
              <a:buNone/>
              <a:defRPr sz="1260"/>
            </a:lvl1pPr>
            <a:lvl2pPr marL="480060" indent="0">
              <a:buNone/>
              <a:defRPr sz="1260"/>
            </a:lvl2pPr>
            <a:lvl3pPr marL="960120" indent="0">
              <a:buNone/>
              <a:defRPr sz="1050"/>
            </a:lvl3pPr>
            <a:lvl4pPr marL="1440180" indent="0">
              <a:buNone/>
              <a:defRPr sz="945"/>
            </a:lvl4pPr>
            <a:lvl5pPr marL="1920240" indent="0">
              <a:buNone/>
              <a:defRPr sz="945"/>
            </a:lvl5pPr>
            <a:lvl6pPr marL="2400300" indent="0">
              <a:buNone/>
              <a:defRPr sz="945"/>
            </a:lvl6pPr>
            <a:lvl7pPr marL="2880360" indent="0">
              <a:buNone/>
              <a:defRPr sz="945"/>
            </a:lvl7pPr>
            <a:lvl8pPr marL="3360420" indent="0">
              <a:buNone/>
              <a:defRPr sz="945"/>
            </a:lvl8pPr>
            <a:lvl9pPr marL="3840480" indent="0">
              <a:buNone/>
              <a:defRPr sz="945"/>
            </a:lvl9pPr>
          </a:lstStyle>
          <a:p>
            <a:pPr lvl="0"/>
            <a:r>
              <a:rPr lang="en-US"/>
              <a:t>Edit Master text styles</a:t>
            </a:r>
          </a:p>
        </p:txBody>
      </p:sp>
      <p:sp>
        <p:nvSpPr>
          <p:cNvPr id="5" name="Date Placeholder 4"/>
          <p:cNvSpPr>
            <a:spLocks noGrp="1"/>
          </p:cNvSpPr>
          <p:nvPr>
            <p:ph type="dt" sz="half" idx="10"/>
          </p:nvPr>
        </p:nvSpPr>
        <p:spPr/>
        <p:txBody>
          <a:bodyPr/>
          <a:lstStyle/>
          <a:p>
            <a:fld id="{BDC57488-3539-8349-95E7-E0E3D7B2EDB0}" type="datetime2">
              <a:rPr lang="en-US" smtClean="0"/>
              <a:pPr/>
              <a:t>Friday, February 7, 2025</a:t>
            </a:fld>
            <a:endParaRPr lang="en-US"/>
          </a:p>
        </p:txBody>
      </p:sp>
      <p:sp>
        <p:nvSpPr>
          <p:cNvPr id="6" name="Footer Placeholder 5"/>
          <p:cNvSpPr>
            <a:spLocks noGrp="1"/>
          </p:cNvSpPr>
          <p:nvPr>
            <p:ph type="ftr" sz="quarter" idx="11"/>
          </p:nvPr>
        </p:nvSpPr>
        <p:spPr/>
        <p:txBody>
          <a:bodyPr/>
          <a:lstStyle/>
          <a:p>
            <a:r>
              <a:rPr lang="en-US"/>
              <a:t>Talk Title Here</a:t>
            </a:r>
          </a:p>
        </p:txBody>
      </p:sp>
    </p:spTree>
    <p:extLst>
      <p:ext uri="{BB962C8B-B14F-4D97-AF65-F5344CB8AC3E}">
        <p14:creationId xmlns:p14="http://schemas.microsoft.com/office/powerpoint/2010/main" val="502552289"/>
      </p:ext>
    </p:extLst>
  </p:cSld>
  <p:clrMapOvr>
    <a:masterClrMapping/>
  </p:clrMapOvr>
  <p:hf hdr="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image" Target="../media/image1.png"/><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theme" Target="../theme/theme3.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3335" y="0"/>
            <a:ext cx="13989414"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711202" y="609600"/>
            <a:ext cx="9026501"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711202" y="2160590"/>
            <a:ext cx="9026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65390" y="6041365"/>
            <a:ext cx="957536" cy="365125"/>
          </a:xfrm>
          <a:prstGeom prst="rect">
            <a:avLst/>
          </a:prstGeom>
        </p:spPr>
        <p:txBody>
          <a:bodyPr vert="horz" lIns="91440" tIns="45720" rIns="91440" bIns="45720" rtlCol="0" anchor="ctr"/>
          <a:lstStyle>
            <a:lvl1pPr algn="r">
              <a:defRPr sz="945">
                <a:solidFill>
                  <a:schemeClr val="tx1">
                    <a:tint val="75000"/>
                  </a:schemeClr>
                </a:solidFill>
              </a:defRPr>
            </a:lvl1pPr>
          </a:lstStyle>
          <a:p>
            <a:fld id="{07615F5F-8B57-463C-89B5-71A5BB0C5441}" type="datetimeFigureOut">
              <a:rPr lang="en-US" smtClean="0"/>
              <a:t>2/7/2025</a:t>
            </a:fld>
            <a:endParaRPr lang="en-US" dirty="0"/>
          </a:p>
        </p:txBody>
      </p:sp>
      <p:sp>
        <p:nvSpPr>
          <p:cNvPr id="5" name="Footer Placeholder 4"/>
          <p:cNvSpPr>
            <a:spLocks noGrp="1"/>
          </p:cNvSpPr>
          <p:nvPr>
            <p:ph type="ftr" sz="quarter" idx="3"/>
          </p:nvPr>
        </p:nvSpPr>
        <p:spPr>
          <a:xfrm>
            <a:off x="1831222" y="6041365"/>
            <a:ext cx="5492471" cy="230189"/>
          </a:xfrm>
          <a:prstGeom prst="rect">
            <a:avLst/>
          </a:prstGeom>
        </p:spPr>
        <p:txBody>
          <a:bodyPr vert="horz" lIns="91440" tIns="45720" rIns="91440" bIns="45720" rtlCol="0" anchor="ctr"/>
          <a:lstStyle>
            <a:lvl1pPr algn="l">
              <a:defRPr sz="945">
                <a:solidFill>
                  <a:schemeClr val="tx1">
                    <a:tint val="75000"/>
                  </a:schemeClr>
                </a:solidFill>
              </a:defRPr>
            </a:lvl1pPr>
          </a:lstStyle>
          <a:p>
            <a:endParaRPr lang="en-US"/>
          </a:p>
        </p:txBody>
      </p:sp>
      <p:pic>
        <p:nvPicPr>
          <p:cNvPr id="9" name="Picture 8">
            <a:extLst>
              <a:ext uri="{FF2B5EF4-FFF2-40B4-BE49-F238E27FC236}">
                <a16:creationId xmlns:a16="http://schemas.microsoft.com/office/drawing/2014/main" id="{E74D7237-AB3B-6B54-2A3A-38FDBE49CADD}"/>
              </a:ext>
            </a:extLst>
          </p:cNvPr>
          <p:cNvPicPr>
            <a:picLocks noChangeAspect="1"/>
          </p:cNvPicPr>
          <p:nvPr userDrawn="1"/>
        </p:nvPicPr>
        <p:blipFill>
          <a:blip r:embed="rId42"/>
          <a:stretch>
            <a:fillRect/>
          </a:stretch>
        </p:blipFill>
        <p:spPr>
          <a:xfrm>
            <a:off x="11330815" y="901496"/>
            <a:ext cx="1278762" cy="723725"/>
          </a:xfrm>
          <a:prstGeom prst="rect">
            <a:avLst/>
          </a:prstGeom>
        </p:spPr>
      </p:pic>
      <p:sp>
        <p:nvSpPr>
          <p:cNvPr id="10" name="Slide Number Placeholder 5">
            <a:extLst>
              <a:ext uri="{FF2B5EF4-FFF2-40B4-BE49-F238E27FC236}">
                <a16:creationId xmlns:a16="http://schemas.microsoft.com/office/drawing/2014/main" id="{FEB09CE7-9860-3410-F82C-DB6882E0F8E1}"/>
              </a:ext>
            </a:extLst>
          </p:cNvPr>
          <p:cNvSpPr txBox="1">
            <a:spLocks/>
          </p:cNvSpPr>
          <p:nvPr userDrawn="1"/>
        </p:nvSpPr>
        <p:spPr>
          <a:xfrm>
            <a:off x="12310042" y="6312981"/>
            <a:ext cx="384211" cy="365125"/>
          </a:xfrm>
          <a:prstGeom prst="rect">
            <a:avLst/>
          </a:prstGeom>
        </p:spPr>
        <p:txBody>
          <a:bodyPr vert="horz" lIns="96012" tIns="48006" rIns="96012" bIns="48006" rtlCol="0" anchor="ctr"/>
          <a:lstStyle>
            <a:defPPr>
              <a:defRPr lang="en-US"/>
            </a:defPPr>
            <a:lvl1pPr marL="0" algn="r" defTabSz="457200" rtl="0" eaLnBrk="1" latinLnBrk="0" hangingPunct="1">
              <a:defRPr sz="9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720F7D1-9E1D-44BA-8EAC-1305E31B2AA1}" type="slidenum">
              <a:rPr lang="en-US" sz="945" smtClean="0"/>
              <a:pPr/>
              <a:t>‹#›</a:t>
            </a:fld>
            <a:endParaRPr lang="en-US" sz="945" dirty="0"/>
          </a:p>
        </p:txBody>
      </p:sp>
    </p:spTree>
    <p:extLst>
      <p:ext uri="{BB962C8B-B14F-4D97-AF65-F5344CB8AC3E}">
        <p14:creationId xmlns:p14="http://schemas.microsoft.com/office/powerpoint/2010/main" val="3382565882"/>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 id="2147483858" r:id="rId32"/>
    <p:sldLayoutId id="2147483859" r:id="rId33"/>
    <p:sldLayoutId id="2147483860" r:id="rId34"/>
    <p:sldLayoutId id="2147483899" r:id="rId35"/>
    <p:sldLayoutId id="2147483900" r:id="rId36"/>
    <p:sldLayoutId id="2147483901" r:id="rId37"/>
    <p:sldLayoutId id="2147483902" r:id="rId38"/>
    <p:sldLayoutId id="2147483903" r:id="rId39"/>
    <p:sldLayoutId id="2147483904" r:id="rId40"/>
  </p:sldLayoutIdLst>
  <p:txStyles>
    <p:titleStyle>
      <a:lvl1pPr algn="l" defTabSz="480060" rtl="0" eaLnBrk="1" latinLnBrk="0" hangingPunct="1">
        <a:spcBef>
          <a:spcPct val="0"/>
        </a:spcBef>
        <a:buNone/>
        <a:defRPr sz="3780" kern="1200">
          <a:solidFill>
            <a:srgbClr val="273B7C"/>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0045" indent="-360045" algn="l" defTabSz="480060" rtl="0" eaLnBrk="1" latinLnBrk="0" hangingPunct="1">
        <a:spcBef>
          <a:spcPts val="1050"/>
        </a:spcBef>
        <a:spcAft>
          <a:spcPts val="0"/>
        </a:spcAft>
        <a:buClr>
          <a:schemeClr val="accent1"/>
        </a:buClr>
        <a:buSzPct val="80000"/>
        <a:buFont typeface="Wingdings 3" charset="2"/>
        <a:buChar char=""/>
        <a:defRPr sz="1890" kern="1200">
          <a:solidFill>
            <a:schemeClr val="tx1">
              <a:lumMod val="75000"/>
              <a:lumOff val="25000"/>
            </a:schemeClr>
          </a:solidFill>
          <a:latin typeface="+mn-lt"/>
          <a:ea typeface="+mn-ea"/>
          <a:cs typeface="+mn-cs"/>
        </a:defRPr>
      </a:lvl1pPr>
      <a:lvl2pPr marL="780098" indent="-300038" algn="l" defTabSz="480060" rtl="0" eaLnBrk="1" latinLnBrk="0" hangingPunct="1">
        <a:spcBef>
          <a:spcPts val="1050"/>
        </a:spcBef>
        <a:spcAft>
          <a:spcPts val="0"/>
        </a:spcAft>
        <a:buClr>
          <a:schemeClr val="accent1"/>
        </a:buClr>
        <a:buSzPct val="80000"/>
        <a:buFont typeface="Wingdings 3" charset="2"/>
        <a:buChar char=""/>
        <a:defRPr sz="1680" kern="1200">
          <a:solidFill>
            <a:schemeClr val="tx1">
              <a:lumMod val="75000"/>
              <a:lumOff val="25000"/>
            </a:schemeClr>
          </a:solidFill>
          <a:latin typeface="+mn-lt"/>
          <a:ea typeface="+mn-ea"/>
          <a:cs typeface="+mn-cs"/>
        </a:defRPr>
      </a:lvl2pPr>
      <a:lvl3pPr marL="1200150" indent="-240030" algn="l" defTabSz="480060" rtl="0" eaLnBrk="1" latinLnBrk="0" hangingPunct="1">
        <a:spcBef>
          <a:spcPts val="1050"/>
        </a:spcBef>
        <a:spcAft>
          <a:spcPts val="0"/>
        </a:spcAft>
        <a:buClr>
          <a:schemeClr val="accent1"/>
        </a:buClr>
        <a:buSzPct val="80000"/>
        <a:buFont typeface="Wingdings 3" charset="2"/>
        <a:buChar char=""/>
        <a:defRPr sz="1470" kern="1200">
          <a:solidFill>
            <a:schemeClr val="tx1">
              <a:lumMod val="75000"/>
              <a:lumOff val="25000"/>
            </a:schemeClr>
          </a:solidFill>
          <a:latin typeface="+mn-lt"/>
          <a:ea typeface="+mn-ea"/>
          <a:cs typeface="+mn-cs"/>
        </a:defRPr>
      </a:lvl3pPr>
      <a:lvl4pPr marL="1680210" indent="-240030" algn="l" defTabSz="480060" rtl="0" eaLnBrk="1" latinLnBrk="0" hangingPunct="1">
        <a:spcBef>
          <a:spcPts val="1050"/>
        </a:spcBef>
        <a:spcAft>
          <a:spcPts val="0"/>
        </a:spcAft>
        <a:buClr>
          <a:schemeClr val="accent1"/>
        </a:buClr>
        <a:buSzPct val="80000"/>
        <a:buFont typeface="Wingdings 3" charset="2"/>
        <a:buChar char=""/>
        <a:defRPr sz="1260" kern="1200">
          <a:solidFill>
            <a:schemeClr val="tx1">
              <a:lumMod val="75000"/>
              <a:lumOff val="25000"/>
            </a:schemeClr>
          </a:solidFill>
          <a:latin typeface="+mn-lt"/>
          <a:ea typeface="+mn-ea"/>
          <a:cs typeface="+mn-cs"/>
        </a:defRPr>
      </a:lvl4pPr>
      <a:lvl5pPr marL="2160270" indent="-240030" algn="l" defTabSz="480060" rtl="0" eaLnBrk="1" latinLnBrk="0" hangingPunct="1">
        <a:spcBef>
          <a:spcPts val="1050"/>
        </a:spcBef>
        <a:spcAft>
          <a:spcPts val="0"/>
        </a:spcAft>
        <a:buClr>
          <a:schemeClr val="accent1"/>
        </a:buClr>
        <a:buSzPct val="80000"/>
        <a:buFont typeface="Wingdings 3" charset="2"/>
        <a:buChar char=""/>
        <a:defRPr sz="1260" kern="1200">
          <a:solidFill>
            <a:schemeClr val="tx1">
              <a:lumMod val="75000"/>
              <a:lumOff val="25000"/>
            </a:schemeClr>
          </a:solidFill>
          <a:latin typeface="+mn-lt"/>
          <a:ea typeface="+mn-ea"/>
          <a:cs typeface="+mn-cs"/>
        </a:defRPr>
      </a:lvl5pPr>
      <a:lvl6pPr marL="2640330" indent="-240030" algn="l" defTabSz="480060" rtl="0" eaLnBrk="1" latinLnBrk="0" hangingPunct="1">
        <a:spcBef>
          <a:spcPts val="1050"/>
        </a:spcBef>
        <a:spcAft>
          <a:spcPts val="0"/>
        </a:spcAft>
        <a:buClr>
          <a:schemeClr val="accent1"/>
        </a:buClr>
        <a:buSzPct val="80000"/>
        <a:buFont typeface="Wingdings 3" charset="2"/>
        <a:buChar char=""/>
        <a:defRPr sz="1260" kern="1200">
          <a:solidFill>
            <a:schemeClr val="tx1">
              <a:lumMod val="75000"/>
              <a:lumOff val="25000"/>
            </a:schemeClr>
          </a:solidFill>
          <a:latin typeface="+mn-lt"/>
          <a:ea typeface="+mn-ea"/>
          <a:cs typeface="+mn-cs"/>
        </a:defRPr>
      </a:lvl6pPr>
      <a:lvl7pPr marL="3120390" indent="-240030" algn="l" defTabSz="480060" rtl="0" eaLnBrk="1" latinLnBrk="0" hangingPunct="1">
        <a:spcBef>
          <a:spcPts val="1050"/>
        </a:spcBef>
        <a:spcAft>
          <a:spcPts val="0"/>
        </a:spcAft>
        <a:buClr>
          <a:schemeClr val="accent1"/>
        </a:buClr>
        <a:buSzPct val="80000"/>
        <a:buFont typeface="Wingdings 3" charset="2"/>
        <a:buChar char=""/>
        <a:defRPr sz="1260" kern="1200">
          <a:solidFill>
            <a:schemeClr val="tx1">
              <a:lumMod val="75000"/>
              <a:lumOff val="25000"/>
            </a:schemeClr>
          </a:solidFill>
          <a:latin typeface="+mn-lt"/>
          <a:ea typeface="+mn-ea"/>
          <a:cs typeface="+mn-cs"/>
        </a:defRPr>
      </a:lvl7pPr>
      <a:lvl8pPr marL="3600450" indent="-240030" algn="l" defTabSz="480060" rtl="0" eaLnBrk="1" latinLnBrk="0" hangingPunct="1">
        <a:spcBef>
          <a:spcPts val="1050"/>
        </a:spcBef>
        <a:spcAft>
          <a:spcPts val="0"/>
        </a:spcAft>
        <a:buClr>
          <a:schemeClr val="accent1"/>
        </a:buClr>
        <a:buSzPct val="80000"/>
        <a:buFont typeface="Wingdings 3" charset="2"/>
        <a:buChar char=""/>
        <a:defRPr sz="1260" kern="1200">
          <a:solidFill>
            <a:schemeClr val="tx1">
              <a:lumMod val="75000"/>
              <a:lumOff val="25000"/>
            </a:schemeClr>
          </a:solidFill>
          <a:latin typeface="+mn-lt"/>
          <a:ea typeface="+mn-ea"/>
          <a:cs typeface="+mn-cs"/>
        </a:defRPr>
      </a:lvl8pPr>
      <a:lvl9pPr marL="4080510" indent="-240030" algn="l" defTabSz="480060" rtl="0" eaLnBrk="1" latinLnBrk="0" hangingPunct="1">
        <a:spcBef>
          <a:spcPts val="1050"/>
        </a:spcBef>
        <a:spcAft>
          <a:spcPts val="0"/>
        </a:spcAft>
        <a:buClr>
          <a:schemeClr val="accent1"/>
        </a:buClr>
        <a:buSzPct val="80000"/>
        <a:buFont typeface="Wingdings 3" charset="2"/>
        <a:buChar char=""/>
        <a:defRPr sz="1260" kern="1200">
          <a:solidFill>
            <a:schemeClr val="tx1">
              <a:lumMod val="75000"/>
              <a:lumOff val="25000"/>
            </a:schemeClr>
          </a:solidFill>
          <a:latin typeface="+mn-lt"/>
          <a:ea typeface="+mn-ea"/>
          <a:cs typeface="+mn-cs"/>
        </a:defRPr>
      </a:lvl9pPr>
    </p:bodyStyle>
    <p:otherStyle>
      <a:defPPr>
        <a:defRPr lang="en-US"/>
      </a:defPPr>
      <a:lvl1pPr marL="0" algn="l" defTabSz="480060" rtl="0" eaLnBrk="1" latinLnBrk="0" hangingPunct="1">
        <a:defRPr sz="1890" kern="1200">
          <a:solidFill>
            <a:schemeClr val="tx1"/>
          </a:solidFill>
          <a:latin typeface="+mn-lt"/>
          <a:ea typeface="+mn-ea"/>
          <a:cs typeface="+mn-cs"/>
        </a:defRPr>
      </a:lvl1pPr>
      <a:lvl2pPr marL="480060" algn="l" defTabSz="480060" rtl="0" eaLnBrk="1" latinLnBrk="0" hangingPunct="1">
        <a:defRPr sz="1890" kern="1200">
          <a:solidFill>
            <a:schemeClr val="tx1"/>
          </a:solidFill>
          <a:latin typeface="+mn-lt"/>
          <a:ea typeface="+mn-ea"/>
          <a:cs typeface="+mn-cs"/>
        </a:defRPr>
      </a:lvl2pPr>
      <a:lvl3pPr marL="960120" algn="l" defTabSz="480060" rtl="0" eaLnBrk="1" latinLnBrk="0" hangingPunct="1">
        <a:defRPr sz="1890" kern="1200">
          <a:solidFill>
            <a:schemeClr val="tx1"/>
          </a:solidFill>
          <a:latin typeface="+mn-lt"/>
          <a:ea typeface="+mn-ea"/>
          <a:cs typeface="+mn-cs"/>
        </a:defRPr>
      </a:lvl3pPr>
      <a:lvl4pPr marL="1440180" algn="l" defTabSz="480060" rtl="0" eaLnBrk="1" latinLnBrk="0" hangingPunct="1">
        <a:defRPr sz="1890" kern="1200">
          <a:solidFill>
            <a:schemeClr val="tx1"/>
          </a:solidFill>
          <a:latin typeface="+mn-lt"/>
          <a:ea typeface="+mn-ea"/>
          <a:cs typeface="+mn-cs"/>
        </a:defRPr>
      </a:lvl4pPr>
      <a:lvl5pPr marL="1920240" algn="l" defTabSz="480060" rtl="0" eaLnBrk="1" latinLnBrk="0" hangingPunct="1">
        <a:defRPr sz="1890" kern="1200">
          <a:solidFill>
            <a:schemeClr val="tx1"/>
          </a:solidFill>
          <a:latin typeface="+mn-lt"/>
          <a:ea typeface="+mn-ea"/>
          <a:cs typeface="+mn-cs"/>
        </a:defRPr>
      </a:lvl5pPr>
      <a:lvl6pPr marL="2400300" algn="l" defTabSz="480060" rtl="0" eaLnBrk="1" latinLnBrk="0" hangingPunct="1">
        <a:defRPr sz="1890" kern="1200">
          <a:solidFill>
            <a:schemeClr val="tx1"/>
          </a:solidFill>
          <a:latin typeface="+mn-lt"/>
          <a:ea typeface="+mn-ea"/>
          <a:cs typeface="+mn-cs"/>
        </a:defRPr>
      </a:lvl6pPr>
      <a:lvl7pPr marL="2880360" algn="l" defTabSz="480060" rtl="0" eaLnBrk="1" latinLnBrk="0" hangingPunct="1">
        <a:defRPr sz="1890" kern="1200">
          <a:solidFill>
            <a:schemeClr val="tx1"/>
          </a:solidFill>
          <a:latin typeface="+mn-lt"/>
          <a:ea typeface="+mn-ea"/>
          <a:cs typeface="+mn-cs"/>
        </a:defRPr>
      </a:lvl7pPr>
      <a:lvl8pPr marL="3360420" algn="l" defTabSz="480060" rtl="0" eaLnBrk="1" latinLnBrk="0" hangingPunct="1">
        <a:defRPr sz="1890" kern="1200">
          <a:solidFill>
            <a:schemeClr val="tx1"/>
          </a:solidFill>
          <a:latin typeface="+mn-lt"/>
          <a:ea typeface="+mn-ea"/>
          <a:cs typeface="+mn-cs"/>
        </a:defRPr>
      </a:lvl8pPr>
      <a:lvl9pPr marL="3840480" algn="l" defTabSz="480060" rtl="0" eaLnBrk="1" latinLnBrk="0" hangingPunct="1">
        <a:defRPr sz="189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401943"/>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 id="2147484004" r:id="rId21"/>
    <p:sldLayoutId id="2147484005" r:id="rId22"/>
    <p:sldLayoutId id="2147484006" r:id="rId23"/>
    <p:sldLayoutId id="2147484007" r:id="rId24"/>
    <p:sldLayoutId id="2147484008" r:id="rId25"/>
    <p:sldLayoutId id="2147484009" r:id="rId26"/>
  </p:sldLayoutIdLst>
  <p:txStyles>
    <p:titleStyle>
      <a:lvl1pPr algn="l" defTabSz="960120" rtl="0" eaLnBrk="1" latinLnBrk="0" hangingPunct="1">
        <a:lnSpc>
          <a:spcPct val="90000"/>
        </a:lnSpc>
        <a:spcBef>
          <a:spcPct val="0"/>
        </a:spcBef>
        <a:buNone/>
        <a:defRPr sz="4620" kern="1200">
          <a:solidFill>
            <a:schemeClr val="tx1"/>
          </a:solidFill>
          <a:latin typeface="+mj-lt"/>
          <a:ea typeface="+mj-ea"/>
          <a:cs typeface="+mj-cs"/>
        </a:defRPr>
      </a:lvl1pPr>
    </p:titleStyle>
    <p:bodyStyle>
      <a:lvl1pPr marL="240030" indent="-240030" algn="l" defTabSz="960120" rtl="0" eaLnBrk="1" latinLnBrk="0" hangingPunct="1">
        <a:lnSpc>
          <a:spcPct val="90000"/>
        </a:lnSpc>
        <a:spcBef>
          <a:spcPts val="1050"/>
        </a:spcBef>
        <a:buFont typeface="Arial"/>
        <a:buChar char="•"/>
        <a:defRPr sz="2940" kern="1200">
          <a:solidFill>
            <a:schemeClr val="tx1"/>
          </a:solidFill>
          <a:latin typeface="+mn-lt"/>
          <a:ea typeface="+mn-ea"/>
          <a:cs typeface="+mn-cs"/>
        </a:defRPr>
      </a:lvl1pPr>
      <a:lvl2pPr marL="720090" indent="-240030" algn="l" defTabSz="960120" rtl="0" eaLnBrk="1" latinLnBrk="0" hangingPunct="1">
        <a:lnSpc>
          <a:spcPct val="90000"/>
        </a:lnSpc>
        <a:spcBef>
          <a:spcPts val="525"/>
        </a:spcBef>
        <a:buFont typeface="Arial"/>
        <a:buChar char="•"/>
        <a:defRPr sz="2520" kern="1200">
          <a:solidFill>
            <a:schemeClr val="tx1"/>
          </a:solidFill>
          <a:latin typeface="+mn-lt"/>
          <a:ea typeface="+mn-ea"/>
          <a:cs typeface="+mn-cs"/>
        </a:defRPr>
      </a:lvl2pPr>
      <a:lvl3pPr marL="1200150" indent="-240030" algn="l" defTabSz="960120" rtl="0" eaLnBrk="1" latinLnBrk="0" hangingPunct="1">
        <a:lnSpc>
          <a:spcPct val="90000"/>
        </a:lnSpc>
        <a:spcBef>
          <a:spcPts val="525"/>
        </a:spcBef>
        <a:buFont typeface="Arial"/>
        <a:buChar char="•"/>
        <a:defRPr sz="2100" kern="1200">
          <a:solidFill>
            <a:schemeClr val="tx1"/>
          </a:solidFill>
          <a:latin typeface="+mn-lt"/>
          <a:ea typeface="+mn-ea"/>
          <a:cs typeface="+mn-cs"/>
        </a:defRPr>
      </a:lvl3pPr>
      <a:lvl4pPr marL="1680210" indent="-240030" algn="l" defTabSz="960120" rtl="0" eaLnBrk="1" latinLnBrk="0" hangingPunct="1">
        <a:lnSpc>
          <a:spcPct val="90000"/>
        </a:lnSpc>
        <a:spcBef>
          <a:spcPts val="525"/>
        </a:spcBef>
        <a:buFont typeface="Arial"/>
        <a:buChar char="•"/>
        <a:defRPr sz="1890" kern="1200">
          <a:solidFill>
            <a:schemeClr val="tx1"/>
          </a:solidFill>
          <a:latin typeface="+mn-lt"/>
          <a:ea typeface="+mn-ea"/>
          <a:cs typeface="+mn-cs"/>
        </a:defRPr>
      </a:lvl4pPr>
      <a:lvl5pPr marL="2160270" indent="-240030" algn="l" defTabSz="960120" rtl="0" eaLnBrk="1" latinLnBrk="0" hangingPunct="1">
        <a:lnSpc>
          <a:spcPct val="90000"/>
        </a:lnSpc>
        <a:spcBef>
          <a:spcPts val="525"/>
        </a:spcBef>
        <a:buFont typeface="Arial"/>
        <a:buChar char="•"/>
        <a:defRPr sz="1890" kern="1200">
          <a:solidFill>
            <a:schemeClr val="tx1"/>
          </a:solidFill>
          <a:latin typeface="+mn-lt"/>
          <a:ea typeface="+mn-ea"/>
          <a:cs typeface="+mn-cs"/>
        </a:defRPr>
      </a:lvl5pPr>
      <a:lvl6pPr marL="2640330" indent="-240030" algn="l" defTabSz="960120" rtl="0" eaLnBrk="1" latinLnBrk="0" hangingPunct="1">
        <a:lnSpc>
          <a:spcPct val="90000"/>
        </a:lnSpc>
        <a:spcBef>
          <a:spcPts val="525"/>
        </a:spcBef>
        <a:buFont typeface="Arial"/>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a:buChar char="•"/>
        <a:defRPr sz="1890" kern="1200">
          <a:solidFill>
            <a:schemeClr val="tx1"/>
          </a:solidFill>
          <a:latin typeface="+mn-lt"/>
          <a:ea typeface="+mn-ea"/>
          <a:cs typeface="+mn-cs"/>
        </a:defRPr>
      </a:lvl9pPr>
    </p:bodyStyle>
    <p:otherStyle>
      <a:defPPr>
        <a:defRPr lang="en-US"/>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userDrawn="1"/>
        </p:nvGrpSpPr>
        <p:grpSpPr>
          <a:xfrm>
            <a:off x="0" y="-8467"/>
            <a:ext cx="12798266" cy="6874934"/>
            <a:chOff x="0" y="-8467"/>
            <a:chExt cx="12188825" cy="6874934"/>
          </a:xfrm>
        </p:grpSpPr>
        <p:cxnSp>
          <p:nvCxnSpPr>
            <p:cNvPr id="20" name="Straight Connector 19"/>
            <p:cNvCxnSpPr>
              <a:cxnSpLocks/>
            </p:cNvCxnSpPr>
            <p:nvPr/>
          </p:nvCxnSpPr>
          <p:spPr>
            <a:xfrm>
              <a:off x="10223624" y="0"/>
              <a:ext cx="1320523"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cxnSpLocks/>
              <a:stCxn id="28" idx="0"/>
            </p:cNvCxnSpPr>
            <p:nvPr/>
          </p:nvCxnSpPr>
          <p:spPr>
            <a:xfrm flipH="1">
              <a:off x="10110294" y="3589867"/>
              <a:ext cx="2078531" cy="32766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5" name="Rectangle 27"/>
            <p:cNvSpPr/>
            <p:nvPr/>
          </p:nvSpPr>
          <p:spPr>
            <a:xfrm>
              <a:off x="10223624" y="-8467"/>
              <a:ext cx="1965201"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8B0E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6" name="Rectangle 28"/>
            <p:cNvSpPr/>
            <p:nvPr/>
          </p:nvSpPr>
          <p:spPr>
            <a:xfrm>
              <a:off x="10970955" y="-8467"/>
              <a:ext cx="1217869" cy="6874934"/>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lumMod val="60000"/>
                <a:lumOff val="4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569DD5">
                <a:alpha val="80000"/>
              </a:srgb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rgbClr val="08B0EF">
                <a:alpha val="70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711201" y="609600"/>
            <a:ext cx="9026501"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711201" y="2160590"/>
            <a:ext cx="9026501"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65390" y="6041363"/>
            <a:ext cx="95753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7615F5F-8B57-463C-89B5-71A5BB0C5441}" type="datetimeFigureOut">
              <a:rPr lang="en-US" smtClean="0"/>
              <a:t>2/7/2025</a:t>
            </a:fld>
            <a:endParaRPr lang="en-US" dirty="0"/>
          </a:p>
        </p:txBody>
      </p:sp>
      <p:sp>
        <p:nvSpPr>
          <p:cNvPr id="5" name="Footer Placeholder 4"/>
          <p:cNvSpPr>
            <a:spLocks noGrp="1"/>
          </p:cNvSpPr>
          <p:nvPr>
            <p:ph type="ftr" sz="quarter" idx="3"/>
          </p:nvPr>
        </p:nvSpPr>
        <p:spPr>
          <a:xfrm>
            <a:off x="711200" y="6041363"/>
            <a:ext cx="661249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020197" y="6041363"/>
            <a:ext cx="717506"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pic>
        <p:nvPicPr>
          <p:cNvPr id="7" name="Picture 6">
            <a:extLst>
              <a:ext uri="{FF2B5EF4-FFF2-40B4-BE49-F238E27FC236}">
                <a16:creationId xmlns:a16="http://schemas.microsoft.com/office/drawing/2014/main" id="{3697E8AB-08AC-39FD-EC8A-389AFDA3AD04}"/>
              </a:ext>
            </a:extLst>
          </p:cNvPr>
          <p:cNvPicPr>
            <a:picLocks noChangeAspect="1"/>
          </p:cNvPicPr>
          <p:nvPr userDrawn="1"/>
        </p:nvPicPr>
        <p:blipFill>
          <a:blip r:embed="rId21"/>
          <a:stretch>
            <a:fillRect/>
          </a:stretch>
        </p:blipFill>
        <p:spPr>
          <a:xfrm>
            <a:off x="11415491" y="719181"/>
            <a:ext cx="1278762" cy="723725"/>
          </a:xfrm>
          <a:prstGeom prst="rect">
            <a:avLst/>
          </a:prstGeom>
          <a:solidFill>
            <a:schemeClr val="bg1">
              <a:alpha val="80000"/>
            </a:schemeClr>
          </a:solidFill>
        </p:spPr>
      </p:pic>
      <p:sp>
        <p:nvSpPr>
          <p:cNvPr id="8" name="Slide Number Placeholder 5">
            <a:extLst>
              <a:ext uri="{FF2B5EF4-FFF2-40B4-BE49-F238E27FC236}">
                <a16:creationId xmlns:a16="http://schemas.microsoft.com/office/drawing/2014/main" id="{972D558F-B627-1CB8-58C7-67FFFD7C6323}"/>
              </a:ext>
            </a:extLst>
          </p:cNvPr>
          <p:cNvSpPr txBox="1">
            <a:spLocks/>
          </p:cNvSpPr>
          <p:nvPr userDrawn="1"/>
        </p:nvSpPr>
        <p:spPr>
          <a:xfrm>
            <a:off x="12310042" y="6312981"/>
            <a:ext cx="384211" cy="365125"/>
          </a:xfrm>
          <a:prstGeom prst="rect">
            <a:avLst/>
          </a:prstGeom>
        </p:spPr>
        <p:txBody>
          <a:bodyPr vert="horz" lIns="96012" tIns="48006" rIns="96012" bIns="48006" rtlCol="0" anchor="ctr"/>
          <a:lstStyle>
            <a:defPPr>
              <a:defRPr lang="en-US"/>
            </a:defPPr>
            <a:lvl1pPr marL="0" algn="r" defTabSz="457200" rtl="0" eaLnBrk="1" latinLnBrk="0" hangingPunct="1">
              <a:defRPr sz="9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720F7D1-9E1D-44BA-8EAC-1305E31B2AA1}" type="slidenum">
              <a:rPr lang="en-US" sz="945" smtClean="0"/>
              <a:pPr/>
              <a:t>‹#›</a:t>
            </a:fld>
            <a:endParaRPr lang="en-US" sz="945" dirty="0"/>
          </a:p>
        </p:txBody>
      </p:sp>
    </p:spTree>
    <p:extLst>
      <p:ext uri="{BB962C8B-B14F-4D97-AF65-F5344CB8AC3E}">
        <p14:creationId xmlns:p14="http://schemas.microsoft.com/office/powerpoint/2010/main" val="2147834170"/>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 id="2147484024" r:id="rId14"/>
    <p:sldLayoutId id="2147484025" r:id="rId15"/>
    <p:sldLayoutId id="2147484026" r:id="rId16"/>
    <p:sldLayoutId id="2147484027" r:id="rId17"/>
    <p:sldLayoutId id="2147484028" r:id="rId18"/>
    <p:sldLayoutId id="2147484029" r:id="rId19"/>
  </p:sldLayoutIdLst>
  <p:txStyles>
    <p:titleStyle>
      <a:lvl1pPr algn="l" defTabSz="457200" rtl="0" eaLnBrk="1" latinLnBrk="0" hangingPunct="1">
        <a:spcBef>
          <a:spcPct val="0"/>
        </a:spcBef>
        <a:buNone/>
        <a:defRPr sz="3600" kern="1200">
          <a:solidFill>
            <a:srgbClr val="08B0E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08B0EF"/>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rgbClr val="08B0EF"/>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rgbClr val="08B0EF"/>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rgbClr val="08B0EF"/>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84.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84.xml"/><Relationship Id="rId6" Type="http://schemas.openxmlformats.org/officeDocument/2006/relationships/hyperlink" Target="https://en.wikipedia.org/wiki/Cherenkov_radiation" TargetMode="External"/><Relationship Id="rId5" Type="http://schemas.openxmlformats.org/officeDocument/2006/relationships/hyperlink" Target="http://large.stanford.edu/courses/2014/ph241/alaeian2/" TargetMode="Externa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84.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8" Type="http://schemas.openxmlformats.org/officeDocument/2006/relationships/hyperlink" Target="https://ab-div-bdi-bl-blm.web.cern.ch/beam_loss_detectors/fibre/Koerfer_2005_Cherenkov.pdf" TargetMode="External"/><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84.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84.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84.xml"/><Relationship Id="rId4" Type="http://schemas.openxmlformats.org/officeDocument/2006/relationships/hyperlink" Target="https://www.quantumdiaries.org/2012/02/15/the-hidden-face-of-cern/bragg-peak-3/"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4.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84.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84.xml"/><Relationship Id="rId4" Type="http://schemas.openxmlformats.org/officeDocument/2006/relationships/hyperlink" Target="https://en.wikipedia.org/wiki/Cherenkov_radiat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84.xml"/><Relationship Id="rId6" Type="http://schemas.openxmlformats.org/officeDocument/2006/relationships/image" Target="../media/image18.jpeg"/><Relationship Id="rId5" Type="http://schemas.openxmlformats.org/officeDocument/2006/relationships/hyperlink" Target="https://electricalvoice.com/ionization-chamber-working/" TargetMode="Externa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84.xml"/><Relationship Id="rId6" Type="http://schemas.openxmlformats.org/officeDocument/2006/relationships/image" Target="../media/image21.jpg"/><Relationship Id="rId5" Type="http://schemas.openxmlformats.org/officeDocument/2006/relationships/hyperlink" Target="https://instrumentationtools.com/scintillation-counter-principle/" TargetMode="Externa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84.xml"/></Relationships>
</file>

<file path=ppt/slides/_rels/slide8.xml.rels><?xml version="1.0" encoding="UTF-8" standalone="yes"?>
<Relationships xmlns="http://schemas.openxmlformats.org/package/2006/relationships"><Relationship Id="rId8" Type="http://schemas.openxmlformats.org/officeDocument/2006/relationships/hyperlink" Target="https://ab-div-bdi-bl-blm.web.cern.ch/beam_loss_detectors/fibre/Koerfer_2005_Cherenkov.pdf" TargetMode="External"/><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84.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hyperlink" Target="https://doi.org/10.3390/s23042248" TargetMode="External"/><Relationship Id="rId2" Type="http://schemas.openxmlformats.org/officeDocument/2006/relationships/notesSlide" Target="../notesSlides/notesSlide8.xml"/><Relationship Id="rId1" Type="http://schemas.openxmlformats.org/officeDocument/2006/relationships/slideLayout" Target="../slideLayouts/slideLayout8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3025" y="1999745"/>
            <a:ext cx="5482353" cy="1812598"/>
          </a:xfrm>
        </p:spPr>
        <p:txBody>
          <a:bodyPr>
            <a:normAutofit/>
          </a:bodyPr>
          <a:lstStyle/>
          <a:p>
            <a:r>
              <a:rPr lang="en-US" sz="2800" dirty="0"/>
              <a:t>Beam Safety Shut-Off System</a:t>
            </a:r>
            <a:br>
              <a:rPr lang="en-US" sz="2800" dirty="0"/>
            </a:br>
            <a:br>
              <a:rPr lang="en-US" sz="1100" dirty="0"/>
            </a:br>
            <a:r>
              <a:rPr lang="en-US" sz="2800" dirty="0"/>
              <a:t>for TRIUMF’s ARIEL e-</a:t>
            </a:r>
            <a:r>
              <a:rPr lang="en-US" sz="2800" dirty="0" err="1"/>
              <a:t>Linac</a:t>
            </a:r>
            <a:r>
              <a:rPr lang="en-US" sz="2800" dirty="0"/>
              <a:t> </a:t>
            </a:r>
            <a:br>
              <a:rPr lang="en-US" sz="2800" dirty="0"/>
            </a:br>
            <a:r>
              <a:rPr lang="en-US" sz="1100" dirty="0"/>
              <a:t> </a:t>
            </a:r>
            <a:br>
              <a:rPr lang="en-US" sz="2800" dirty="0"/>
            </a:br>
            <a:r>
              <a:rPr lang="en-US" sz="2800" dirty="0"/>
              <a:t>based on Cherenkov Fiber</a:t>
            </a:r>
          </a:p>
        </p:txBody>
      </p:sp>
      <p:sp>
        <p:nvSpPr>
          <p:cNvPr id="3" name="Subtitle 2"/>
          <p:cNvSpPr>
            <a:spLocks noGrp="1"/>
          </p:cNvSpPr>
          <p:nvPr>
            <p:ph type="subTitle" idx="1"/>
          </p:nvPr>
        </p:nvSpPr>
        <p:spPr>
          <a:xfrm>
            <a:off x="623026" y="4597952"/>
            <a:ext cx="4300576" cy="945357"/>
          </a:xfrm>
        </p:spPr>
        <p:txBody>
          <a:bodyPr/>
          <a:lstStyle/>
          <a:p>
            <a:r>
              <a:rPr lang="en-US" dirty="0"/>
              <a:t>Richard Hermann</a:t>
            </a:r>
          </a:p>
          <a:p>
            <a:r>
              <a:rPr lang="en-US" sz="1470" dirty="0"/>
              <a:t>TRIUMF Accelerator Development Group</a:t>
            </a:r>
          </a:p>
        </p:txBody>
      </p:sp>
    </p:spTree>
    <p:extLst>
      <p:ext uri="{BB962C8B-B14F-4D97-AF65-F5344CB8AC3E}">
        <p14:creationId xmlns:p14="http://schemas.microsoft.com/office/powerpoint/2010/main" val="242708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A8131-B557-8F2A-7910-D1B05263EF99}"/>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3B52050-ED02-A1BA-DEA7-E13BB89FFD52}"/>
              </a:ext>
            </a:extLst>
          </p:cNvPr>
          <p:cNvSpPr>
            <a:spLocks noGrp="1"/>
          </p:cNvSpPr>
          <p:nvPr>
            <p:ph idx="1"/>
          </p:nvPr>
        </p:nvSpPr>
        <p:spPr>
          <a:xfrm>
            <a:off x="432487" y="966055"/>
            <a:ext cx="11850129" cy="5651406"/>
          </a:xfrm>
        </p:spPr>
        <p:txBody>
          <a:bodyPr anchor="t">
            <a:normAutofit/>
          </a:bodyPr>
          <a:lstStyle/>
          <a:p>
            <a:endParaRPr lang="en-US" sz="1800" dirty="0"/>
          </a:p>
          <a:p>
            <a:r>
              <a:rPr lang="en-US" sz="1800" dirty="0"/>
              <a:t>Existing beam loss monitors:</a:t>
            </a:r>
          </a:p>
          <a:p>
            <a:pPr lvl="1"/>
            <a:r>
              <a:rPr lang="en-US" sz="1600" dirty="0">
                <a:highlight>
                  <a:srgbClr val="FF0000"/>
                </a:highlight>
              </a:rPr>
              <a:t>LICs</a:t>
            </a:r>
            <a:r>
              <a:rPr lang="en-US" sz="1600" dirty="0"/>
              <a:t> </a:t>
            </a:r>
          </a:p>
          <a:p>
            <a:pPr lvl="1"/>
            <a:r>
              <a:rPr lang="en-US" sz="1600" dirty="0">
                <a:highlight>
                  <a:srgbClr val="00FF00"/>
                </a:highlight>
              </a:rPr>
              <a:t>BGOs &amp; PMTs </a:t>
            </a:r>
          </a:p>
          <a:p>
            <a:pPr lvl="1"/>
            <a:endParaRPr lang="en-US" sz="1600" dirty="0"/>
          </a:p>
        </p:txBody>
      </p:sp>
      <p:pic>
        <p:nvPicPr>
          <p:cNvPr id="8" name="Picture 7" descr="A diagram of a diagram&#10;&#10;Description automatically generated">
            <a:extLst>
              <a:ext uri="{FF2B5EF4-FFF2-40B4-BE49-F238E27FC236}">
                <a16:creationId xmlns:a16="http://schemas.microsoft.com/office/drawing/2014/main" id="{759BCD5F-17F1-1D6D-C28C-8D8535A5B1CB}"/>
              </a:ext>
            </a:extLst>
          </p:cNvPr>
          <p:cNvPicPr>
            <a:picLocks noChangeAspect="1"/>
          </p:cNvPicPr>
          <p:nvPr/>
        </p:nvPicPr>
        <p:blipFill>
          <a:blip r:embed="rId3"/>
          <a:srcRect r="1801"/>
          <a:stretch/>
        </p:blipFill>
        <p:spPr>
          <a:xfrm>
            <a:off x="4007713" y="1868805"/>
            <a:ext cx="8361400" cy="4426292"/>
          </a:xfrm>
          <a:prstGeom prst="rect">
            <a:avLst/>
          </a:prstGeom>
        </p:spPr>
      </p:pic>
      <p:sp>
        <p:nvSpPr>
          <p:cNvPr id="9" name="Rectangle 8">
            <a:extLst>
              <a:ext uri="{FF2B5EF4-FFF2-40B4-BE49-F238E27FC236}">
                <a16:creationId xmlns:a16="http://schemas.microsoft.com/office/drawing/2014/main" id="{F9DB43A5-A303-D1CA-7ED1-2A4D53B18CC0}"/>
              </a:ext>
            </a:extLst>
          </p:cNvPr>
          <p:cNvSpPr/>
          <p:nvPr/>
        </p:nvSpPr>
        <p:spPr>
          <a:xfrm>
            <a:off x="6767244" y="3931920"/>
            <a:ext cx="2546252" cy="2261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CF872108-EB6F-1DB5-5EBF-6738E8E8D58D}"/>
              </a:ext>
            </a:extLst>
          </p:cNvPr>
          <p:cNvSpPr txBox="1">
            <a:spLocks/>
          </p:cNvSpPr>
          <p:nvPr/>
        </p:nvSpPr>
        <p:spPr>
          <a:xfrm>
            <a:off x="5597710" y="1962966"/>
            <a:ext cx="6913794" cy="4136368"/>
          </a:xfrm>
          <a:prstGeom prst="rect">
            <a:avLst/>
          </a:prstGeom>
        </p:spPr>
        <p:txBody>
          <a:bodyPr anchor="t">
            <a:norm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890" dirty="0"/>
          </a:p>
        </p:txBody>
      </p:sp>
      <p:sp>
        <p:nvSpPr>
          <p:cNvPr id="2" name="Title 1">
            <a:extLst>
              <a:ext uri="{FF2B5EF4-FFF2-40B4-BE49-F238E27FC236}">
                <a16:creationId xmlns:a16="http://schemas.microsoft.com/office/drawing/2014/main" id="{5D14A281-5F5E-0AF0-3BF4-EF146773784D}"/>
              </a:ext>
            </a:extLst>
          </p:cNvPr>
          <p:cNvSpPr>
            <a:spLocks noGrp="1"/>
          </p:cNvSpPr>
          <p:nvPr>
            <p:ph type="title"/>
          </p:nvPr>
        </p:nvSpPr>
        <p:spPr/>
        <p:txBody>
          <a:bodyPr/>
          <a:lstStyle/>
          <a:p>
            <a:r>
              <a:rPr lang="en-US" dirty="0"/>
              <a:t>e-</a:t>
            </a:r>
            <a:r>
              <a:rPr lang="en-US" dirty="0" err="1"/>
              <a:t>Linac</a:t>
            </a:r>
            <a:r>
              <a:rPr lang="en-US" dirty="0"/>
              <a:t> Machine Protection Systems</a:t>
            </a:r>
          </a:p>
        </p:txBody>
      </p:sp>
      <p:sp>
        <p:nvSpPr>
          <p:cNvPr id="5" name="Content Placeholder 2">
            <a:extLst>
              <a:ext uri="{FF2B5EF4-FFF2-40B4-BE49-F238E27FC236}">
                <a16:creationId xmlns:a16="http://schemas.microsoft.com/office/drawing/2014/main" id="{2F374443-E525-6BB9-12F5-837391D4A0E6}"/>
              </a:ext>
            </a:extLst>
          </p:cNvPr>
          <p:cNvSpPr txBox="1">
            <a:spLocks/>
          </p:cNvSpPr>
          <p:nvPr/>
        </p:nvSpPr>
        <p:spPr>
          <a:xfrm>
            <a:off x="5172260" y="1962966"/>
            <a:ext cx="6913794" cy="4136368"/>
          </a:xfrm>
          <a:prstGeom prst="rect">
            <a:avLst/>
          </a:prstGeom>
        </p:spPr>
        <p:txBody>
          <a:bodyPr anchor="t">
            <a:norm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890" dirty="0"/>
          </a:p>
        </p:txBody>
      </p:sp>
      <p:sp>
        <p:nvSpPr>
          <p:cNvPr id="26" name="Rectangle 25">
            <a:extLst>
              <a:ext uri="{FF2B5EF4-FFF2-40B4-BE49-F238E27FC236}">
                <a16:creationId xmlns:a16="http://schemas.microsoft.com/office/drawing/2014/main" id="{BDE6F519-4A2C-D4D7-1BF8-187CC6C83069}"/>
              </a:ext>
            </a:extLst>
          </p:cNvPr>
          <p:cNvSpPr/>
          <p:nvPr/>
        </p:nvSpPr>
        <p:spPr>
          <a:xfrm>
            <a:off x="8188413" y="2558567"/>
            <a:ext cx="1012205" cy="3673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92AB27C-F20A-26F3-7326-462504384A72}"/>
              </a:ext>
            </a:extLst>
          </p:cNvPr>
          <p:cNvSpPr/>
          <p:nvPr/>
        </p:nvSpPr>
        <p:spPr>
          <a:xfrm>
            <a:off x="9606630" y="2313769"/>
            <a:ext cx="1012205" cy="3673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947EC66-CAD5-B98A-46D3-D76D25EFE7F0}"/>
              </a:ext>
            </a:extLst>
          </p:cNvPr>
          <p:cNvSpPr/>
          <p:nvPr/>
        </p:nvSpPr>
        <p:spPr>
          <a:xfrm>
            <a:off x="10575599" y="3373031"/>
            <a:ext cx="1012205" cy="3673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DDB9CF5-F8CE-1A33-2344-B701B0A07C19}"/>
              </a:ext>
            </a:extLst>
          </p:cNvPr>
          <p:cNvSpPr/>
          <p:nvPr/>
        </p:nvSpPr>
        <p:spPr>
          <a:xfrm>
            <a:off x="6264511" y="2566914"/>
            <a:ext cx="1012205" cy="3673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E5777FD-A7A1-E508-4BED-6DFB43F031BE}"/>
              </a:ext>
            </a:extLst>
          </p:cNvPr>
          <p:cNvSpPr/>
          <p:nvPr/>
        </p:nvSpPr>
        <p:spPr>
          <a:xfrm>
            <a:off x="5075931" y="4007485"/>
            <a:ext cx="1012205" cy="3673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21C50C6-C997-A21D-E4E5-09FD8DA3EB87}"/>
              </a:ext>
            </a:extLst>
          </p:cNvPr>
          <p:cNvSpPr/>
          <p:nvPr/>
        </p:nvSpPr>
        <p:spPr>
          <a:xfrm>
            <a:off x="7368883" y="1905734"/>
            <a:ext cx="1639060" cy="159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0F9364A-AC66-B96B-432A-5B9D90303A04}"/>
              </a:ext>
            </a:extLst>
          </p:cNvPr>
          <p:cNvSpPr/>
          <p:nvPr/>
        </p:nvSpPr>
        <p:spPr>
          <a:xfrm>
            <a:off x="7925286" y="3360131"/>
            <a:ext cx="1639060" cy="159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B55C921-4FD2-C4CB-9D3F-964ECF94303B}"/>
              </a:ext>
            </a:extLst>
          </p:cNvPr>
          <p:cNvSpPr/>
          <p:nvPr/>
        </p:nvSpPr>
        <p:spPr>
          <a:xfrm>
            <a:off x="6329396" y="3477111"/>
            <a:ext cx="1639060" cy="159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9816194-5538-161A-AADD-B51049DB0B30}"/>
              </a:ext>
            </a:extLst>
          </p:cNvPr>
          <p:cNvSpPr/>
          <p:nvPr/>
        </p:nvSpPr>
        <p:spPr>
          <a:xfrm rot="19785511">
            <a:off x="5050403" y="3449267"/>
            <a:ext cx="1068080" cy="159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3245CDA-6ECB-377C-2853-19DA98458775}"/>
              </a:ext>
            </a:extLst>
          </p:cNvPr>
          <p:cNvSpPr/>
          <p:nvPr/>
        </p:nvSpPr>
        <p:spPr>
          <a:xfrm rot="18869586">
            <a:off x="3446305" y="3514115"/>
            <a:ext cx="1639060" cy="159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5A4834B-2A26-459F-9333-C0A37B462E0F}"/>
              </a:ext>
            </a:extLst>
          </p:cNvPr>
          <p:cNvSpPr/>
          <p:nvPr/>
        </p:nvSpPr>
        <p:spPr>
          <a:xfrm rot="18169879">
            <a:off x="9023526" y="4049103"/>
            <a:ext cx="1639060" cy="159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161420FB-F107-BDE1-3CDC-AB15906C8989}"/>
              </a:ext>
            </a:extLst>
          </p:cNvPr>
          <p:cNvCxnSpPr>
            <a:cxnSpLocks/>
          </p:cNvCxnSpPr>
          <p:nvPr/>
        </p:nvCxnSpPr>
        <p:spPr>
          <a:xfrm flipV="1">
            <a:off x="9991730" y="2326519"/>
            <a:ext cx="6059" cy="680458"/>
          </a:xfrm>
          <a:prstGeom prst="line">
            <a:avLst/>
          </a:prstGeom>
          <a:ln w="28575">
            <a:solidFill>
              <a:srgbClr val="92D050"/>
            </a:solidFill>
            <a:prstDash val="solid"/>
            <a:headEnd type="triangl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48" name="Straight Connector 47">
            <a:extLst>
              <a:ext uri="{FF2B5EF4-FFF2-40B4-BE49-F238E27FC236}">
                <a16:creationId xmlns:a16="http://schemas.microsoft.com/office/drawing/2014/main" id="{005E4204-16E9-8A92-C6EE-6C9F35A6EAB7}"/>
              </a:ext>
            </a:extLst>
          </p:cNvPr>
          <p:cNvCxnSpPr>
            <a:cxnSpLocks/>
          </p:cNvCxnSpPr>
          <p:nvPr/>
        </p:nvCxnSpPr>
        <p:spPr>
          <a:xfrm flipH="1">
            <a:off x="7826403" y="3308827"/>
            <a:ext cx="1918506" cy="3337"/>
          </a:xfrm>
          <a:prstGeom prst="line">
            <a:avLst/>
          </a:prstGeom>
          <a:ln w="28575">
            <a:solidFill>
              <a:srgbClr val="FF0000"/>
            </a:solidFill>
            <a:prstDash val="solid"/>
          </a:ln>
        </p:spPr>
        <p:style>
          <a:lnRef idx="1">
            <a:schemeClr val="accent4"/>
          </a:lnRef>
          <a:fillRef idx="0">
            <a:schemeClr val="accent4"/>
          </a:fillRef>
          <a:effectRef idx="0">
            <a:schemeClr val="accent4"/>
          </a:effectRef>
          <a:fontRef idx="minor">
            <a:schemeClr val="tx1"/>
          </a:fontRef>
        </p:style>
      </p:cxnSp>
      <p:cxnSp>
        <p:nvCxnSpPr>
          <p:cNvPr id="51" name="Straight Connector 50">
            <a:extLst>
              <a:ext uri="{FF2B5EF4-FFF2-40B4-BE49-F238E27FC236}">
                <a16:creationId xmlns:a16="http://schemas.microsoft.com/office/drawing/2014/main" id="{BF9740A7-4AF4-7AAC-7454-922B76893EA7}"/>
              </a:ext>
            </a:extLst>
          </p:cNvPr>
          <p:cNvCxnSpPr>
            <a:cxnSpLocks/>
          </p:cNvCxnSpPr>
          <p:nvPr/>
        </p:nvCxnSpPr>
        <p:spPr>
          <a:xfrm flipH="1">
            <a:off x="6148008" y="3408906"/>
            <a:ext cx="1740211" cy="5427"/>
          </a:xfrm>
          <a:prstGeom prst="line">
            <a:avLst/>
          </a:prstGeom>
          <a:ln w="28575">
            <a:solidFill>
              <a:srgbClr val="FF0000"/>
            </a:solidFill>
            <a:prstDash val="solid"/>
          </a:ln>
        </p:spPr>
        <p:style>
          <a:lnRef idx="1">
            <a:schemeClr val="accent4"/>
          </a:lnRef>
          <a:fillRef idx="0">
            <a:schemeClr val="accent4"/>
          </a:fillRef>
          <a:effectRef idx="0">
            <a:schemeClr val="accent4"/>
          </a:effectRef>
          <a:fontRef idx="minor">
            <a:schemeClr val="tx1"/>
          </a:fontRef>
        </p:style>
      </p:cxnSp>
      <p:cxnSp>
        <p:nvCxnSpPr>
          <p:cNvPr id="53" name="Straight Connector 52">
            <a:extLst>
              <a:ext uri="{FF2B5EF4-FFF2-40B4-BE49-F238E27FC236}">
                <a16:creationId xmlns:a16="http://schemas.microsoft.com/office/drawing/2014/main" id="{E16721C1-5B0D-703C-6B9D-7C2E2C0A4009}"/>
              </a:ext>
            </a:extLst>
          </p:cNvPr>
          <p:cNvCxnSpPr>
            <a:cxnSpLocks/>
          </p:cNvCxnSpPr>
          <p:nvPr/>
        </p:nvCxnSpPr>
        <p:spPr>
          <a:xfrm flipH="1">
            <a:off x="7126492" y="2087282"/>
            <a:ext cx="1715370" cy="0"/>
          </a:xfrm>
          <a:prstGeom prst="line">
            <a:avLst/>
          </a:prstGeom>
          <a:ln w="28575">
            <a:solidFill>
              <a:srgbClr val="FF0000"/>
            </a:solidFill>
            <a:prstDash val="solid"/>
          </a:ln>
        </p:spPr>
        <p:style>
          <a:lnRef idx="1">
            <a:schemeClr val="accent4"/>
          </a:lnRef>
          <a:fillRef idx="0">
            <a:schemeClr val="accent4"/>
          </a:fillRef>
          <a:effectRef idx="0">
            <a:schemeClr val="accent4"/>
          </a:effectRef>
          <a:fontRef idx="minor">
            <a:schemeClr val="tx1"/>
          </a:fontRef>
        </p:style>
      </p:cxnSp>
      <p:cxnSp>
        <p:nvCxnSpPr>
          <p:cNvPr id="55" name="Straight Connector 54">
            <a:extLst>
              <a:ext uri="{FF2B5EF4-FFF2-40B4-BE49-F238E27FC236}">
                <a16:creationId xmlns:a16="http://schemas.microsoft.com/office/drawing/2014/main" id="{F3ACDC0E-9CF7-A2BD-8334-FD5D1C18EFA3}"/>
              </a:ext>
            </a:extLst>
          </p:cNvPr>
          <p:cNvCxnSpPr>
            <a:cxnSpLocks/>
          </p:cNvCxnSpPr>
          <p:nvPr/>
        </p:nvCxnSpPr>
        <p:spPr>
          <a:xfrm flipH="1">
            <a:off x="4760907" y="3396927"/>
            <a:ext cx="1300604" cy="750240"/>
          </a:xfrm>
          <a:prstGeom prst="line">
            <a:avLst/>
          </a:prstGeom>
          <a:ln w="28575">
            <a:solidFill>
              <a:srgbClr val="FF0000"/>
            </a:solidFill>
            <a:prstDash val="solid"/>
          </a:ln>
        </p:spPr>
        <p:style>
          <a:lnRef idx="1">
            <a:schemeClr val="accent4"/>
          </a:lnRef>
          <a:fillRef idx="0">
            <a:schemeClr val="accent4"/>
          </a:fillRef>
          <a:effectRef idx="0">
            <a:schemeClr val="accent4"/>
          </a:effectRef>
          <a:fontRef idx="minor">
            <a:schemeClr val="tx1"/>
          </a:fontRef>
        </p:style>
      </p:cxnSp>
      <p:cxnSp>
        <p:nvCxnSpPr>
          <p:cNvPr id="59" name="Straight Connector 58">
            <a:extLst>
              <a:ext uri="{FF2B5EF4-FFF2-40B4-BE49-F238E27FC236}">
                <a16:creationId xmlns:a16="http://schemas.microsoft.com/office/drawing/2014/main" id="{840C45D3-0A34-771A-E959-DE98B13D3E93}"/>
              </a:ext>
            </a:extLst>
          </p:cNvPr>
          <p:cNvCxnSpPr>
            <a:cxnSpLocks/>
          </p:cNvCxnSpPr>
          <p:nvPr/>
        </p:nvCxnSpPr>
        <p:spPr>
          <a:xfrm flipH="1">
            <a:off x="4177087" y="2801517"/>
            <a:ext cx="694066" cy="711497"/>
          </a:xfrm>
          <a:prstGeom prst="line">
            <a:avLst/>
          </a:prstGeom>
          <a:ln w="28575">
            <a:solidFill>
              <a:srgbClr val="FF0000"/>
            </a:solidFill>
            <a:prstDash val="solid"/>
          </a:ln>
        </p:spPr>
        <p:style>
          <a:lnRef idx="1">
            <a:schemeClr val="accent4"/>
          </a:lnRef>
          <a:fillRef idx="0">
            <a:schemeClr val="accent4"/>
          </a:fillRef>
          <a:effectRef idx="0">
            <a:schemeClr val="accent4"/>
          </a:effectRef>
          <a:fontRef idx="minor">
            <a:schemeClr val="tx1"/>
          </a:fontRef>
        </p:style>
      </p:cxnSp>
      <p:cxnSp>
        <p:nvCxnSpPr>
          <p:cNvPr id="67" name="Straight Connector 66">
            <a:extLst>
              <a:ext uri="{FF2B5EF4-FFF2-40B4-BE49-F238E27FC236}">
                <a16:creationId xmlns:a16="http://schemas.microsoft.com/office/drawing/2014/main" id="{2232422D-D768-D881-CE71-B82DC39E2D8B}"/>
              </a:ext>
            </a:extLst>
          </p:cNvPr>
          <p:cNvCxnSpPr>
            <a:cxnSpLocks/>
          </p:cNvCxnSpPr>
          <p:nvPr/>
        </p:nvCxnSpPr>
        <p:spPr>
          <a:xfrm flipH="1">
            <a:off x="9817656" y="3346995"/>
            <a:ext cx="346463" cy="584925"/>
          </a:xfrm>
          <a:prstGeom prst="line">
            <a:avLst/>
          </a:prstGeom>
          <a:ln w="28575">
            <a:solidFill>
              <a:srgbClr val="FF0000"/>
            </a:solidFill>
            <a:prstDash val="solid"/>
          </a:ln>
        </p:spPr>
        <p:style>
          <a:lnRef idx="1">
            <a:schemeClr val="accent4"/>
          </a:lnRef>
          <a:fillRef idx="0">
            <a:schemeClr val="accent4"/>
          </a:fillRef>
          <a:effectRef idx="0">
            <a:schemeClr val="accent4"/>
          </a:effectRef>
          <a:fontRef idx="minor">
            <a:schemeClr val="tx1"/>
          </a:fontRef>
        </p:style>
      </p:cxnSp>
      <p:sp>
        <p:nvSpPr>
          <p:cNvPr id="70" name="TextBox 69">
            <a:extLst>
              <a:ext uri="{FF2B5EF4-FFF2-40B4-BE49-F238E27FC236}">
                <a16:creationId xmlns:a16="http://schemas.microsoft.com/office/drawing/2014/main" id="{91391114-6211-2888-2227-453A282A63C5}"/>
              </a:ext>
            </a:extLst>
          </p:cNvPr>
          <p:cNvSpPr txBox="1"/>
          <p:nvPr/>
        </p:nvSpPr>
        <p:spPr>
          <a:xfrm>
            <a:off x="4449650" y="2256544"/>
            <a:ext cx="894647" cy="369332"/>
          </a:xfrm>
          <a:prstGeom prst="rect">
            <a:avLst/>
          </a:prstGeom>
          <a:noFill/>
        </p:spPr>
        <p:txBody>
          <a:bodyPr wrap="square" rtlCol="0">
            <a:spAutoFit/>
          </a:bodyPr>
          <a:lstStyle/>
          <a:p>
            <a:r>
              <a:rPr lang="en-US" dirty="0">
                <a:highlight>
                  <a:srgbClr val="00FF00"/>
                </a:highlight>
              </a:rPr>
              <a:t> PMT 3 </a:t>
            </a:r>
          </a:p>
        </p:txBody>
      </p:sp>
      <p:cxnSp>
        <p:nvCxnSpPr>
          <p:cNvPr id="76" name="Straight Arrow Connector 75">
            <a:extLst>
              <a:ext uri="{FF2B5EF4-FFF2-40B4-BE49-F238E27FC236}">
                <a16:creationId xmlns:a16="http://schemas.microsoft.com/office/drawing/2014/main" id="{0E64C570-8CBE-DD75-FDC4-E361C03D61E0}"/>
              </a:ext>
            </a:extLst>
          </p:cNvPr>
          <p:cNvCxnSpPr/>
          <p:nvPr/>
        </p:nvCxnSpPr>
        <p:spPr>
          <a:xfrm flipH="1">
            <a:off x="12110011" y="2722563"/>
            <a:ext cx="394387" cy="21553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7DAA9D71-44B2-7C69-77EE-F8890DF70FFD}"/>
              </a:ext>
            </a:extLst>
          </p:cNvPr>
          <p:cNvSpPr txBox="1"/>
          <p:nvPr/>
        </p:nvSpPr>
        <p:spPr>
          <a:xfrm>
            <a:off x="12015784" y="2434558"/>
            <a:ext cx="402674" cy="369332"/>
          </a:xfrm>
          <a:prstGeom prst="rect">
            <a:avLst/>
          </a:prstGeom>
          <a:noFill/>
        </p:spPr>
        <p:txBody>
          <a:bodyPr wrap="none" rtlCol="0">
            <a:spAutoFit/>
          </a:bodyPr>
          <a:lstStyle/>
          <a:p>
            <a:r>
              <a:rPr lang="en-US" b="1" dirty="0">
                <a:solidFill>
                  <a:srgbClr val="5FCBEF"/>
                </a:solidFill>
              </a:rPr>
              <a:t>e-</a:t>
            </a:r>
          </a:p>
        </p:txBody>
      </p:sp>
      <p:sp>
        <p:nvSpPr>
          <p:cNvPr id="78" name="TextBox 77">
            <a:extLst>
              <a:ext uri="{FF2B5EF4-FFF2-40B4-BE49-F238E27FC236}">
                <a16:creationId xmlns:a16="http://schemas.microsoft.com/office/drawing/2014/main" id="{2A536422-9ED3-E073-14E9-C8717C0827B5}"/>
              </a:ext>
            </a:extLst>
          </p:cNvPr>
          <p:cNvSpPr txBox="1"/>
          <p:nvPr/>
        </p:nvSpPr>
        <p:spPr>
          <a:xfrm>
            <a:off x="4265835" y="5833990"/>
            <a:ext cx="630301" cy="307777"/>
          </a:xfrm>
          <a:prstGeom prst="rect">
            <a:avLst/>
          </a:prstGeom>
          <a:noFill/>
        </p:spPr>
        <p:txBody>
          <a:bodyPr wrap="none" rtlCol="0">
            <a:spAutoFit/>
          </a:bodyPr>
          <a:lstStyle/>
          <a:p>
            <a:r>
              <a:rPr lang="en-US" sz="1400" dirty="0"/>
              <a:t>dump</a:t>
            </a:r>
          </a:p>
        </p:txBody>
      </p:sp>
      <p:sp>
        <p:nvSpPr>
          <p:cNvPr id="84" name="Rectangle 83">
            <a:extLst>
              <a:ext uri="{FF2B5EF4-FFF2-40B4-BE49-F238E27FC236}">
                <a16:creationId xmlns:a16="http://schemas.microsoft.com/office/drawing/2014/main" id="{F6319539-73E7-358F-B615-DCA583D2303E}"/>
              </a:ext>
            </a:extLst>
          </p:cNvPr>
          <p:cNvSpPr/>
          <p:nvPr/>
        </p:nvSpPr>
        <p:spPr>
          <a:xfrm>
            <a:off x="4502150" y="2256544"/>
            <a:ext cx="736600" cy="369331"/>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PMT</a:t>
            </a:r>
          </a:p>
        </p:txBody>
      </p:sp>
      <p:sp>
        <p:nvSpPr>
          <p:cNvPr id="86" name="Rectangle 85">
            <a:extLst>
              <a:ext uri="{FF2B5EF4-FFF2-40B4-BE49-F238E27FC236}">
                <a16:creationId xmlns:a16="http://schemas.microsoft.com/office/drawing/2014/main" id="{A7E91452-564C-9380-2593-D5AB41936167}"/>
              </a:ext>
            </a:extLst>
          </p:cNvPr>
          <p:cNvSpPr/>
          <p:nvPr/>
        </p:nvSpPr>
        <p:spPr>
          <a:xfrm>
            <a:off x="4780002" y="4408909"/>
            <a:ext cx="817707" cy="369331"/>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PMT</a:t>
            </a:r>
          </a:p>
        </p:txBody>
      </p:sp>
      <p:sp>
        <p:nvSpPr>
          <p:cNvPr id="87" name="Rectangle 86">
            <a:extLst>
              <a:ext uri="{FF2B5EF4-FFF2-40B4-BE49-F238E27FC236}">
                <a16:creationId xmlns:a16="http://schemas.microsoft.com/office/drawing/2014/main" id="{D667F43C-4ABC-8005-C695-9CD181AECDF9}"/>
              </a:ext>
            </a:extLst>
          </p:cNvPr>
          <p:cNvSpPr/>
          <p:nvPr/>
        </p:nvSpPr>
        <p:spPr>
          <a:xfrm>
            <a:off x="9629488" y="1949573"/>
            <a:ext cx="741155" cy="369331"/>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PMT</a:t>
            </a:r>
          </a:p>
        </p:txBody>
      </p:sp>
      <p:cxnSp>
        <p:nvCxnSpPr>
          <p:cNvPr id="88" name="Straight Connector 87">
            <a:extLst>
              <a:ext uri="{FF2B5EF4-FFF2-40B4-BE49-F238E27FC236}">
                <a16:creationId xmlns:a16="http://schemas.microsoft.com/office/drawing/2014/main" id="{F77BA799-75AD-BD8A-A6F0-EE7FAA988080}"/>
              </a:ext>
            </a:extLst>
          </p:cNvPr>
          <p:cNvCxnSpPr>
            <a:cxnSpLocks/>
          </p:cNvCxnSpPr>
          <p:nvPr/>
        </p:nvCxnSpPr>
        <p:spPr>
          <a:xfrm flipV="1">
            <a:off x="5572310" y="2282056"/>
            <a:ext cx="6059" cy="680458"/>
          </a:xfrm>
          <a:prstGeom prst="line">
            <a:avLst/>
          </a:prstGeom>
          <a:ln w="28575">
            <a:solidFill>
              <a:srgbClr val="92D050"/>
            </a:solidFill>
            <a:prstDash val="solid"/>
            <a:headEnd type="triangl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89" name="Straight Connector 88">
            <a:extLst>
              <a:ext uri="{FF2B5EF4-FFF2-40B4-BE49-F238E27FC236}">
                <a16:creationId xmlns:a16="http://schemas.microsoft.com/office/drawing/2014/main" id="{C4F06D0C-6F6C-DED4-A3B7-2B5B727F259B}"/>
              </a:ext>
            </a:extLst>
          </p:cNvPr>
          <p:cNvCxnSpPr>
            <a:cxnSpLocks/>
          </p:cNvCxnSpPr>
          <p:nvPr/>
        </p:nvCxnSpPr>
        <p:spPr>
          <a:xfrm flipV="1">
            <a:off x="4929707" y="2631706"/>
            <a:ext cx="6059" cy="680458"/>
          </a:xfrm>
          <a:prstGeom prst="line">
            <a:avLst/>
          </a:prstGeom>
          <a:ln w="28575">
            <a:solidFill>
              <a:srgbClr val="92D050"/>
            </a:solidFill>
            <a:prstDash val="solid"/>
            <a:headEnd type="triangl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90" name="Straight Connector 89">
            <a:extLst>
              <a:ext uri="{FF2B5EF4-FFF2-40B4-BE49-F238E27FC236}">
                <a16:creationId xmlns:a16="http://schemas.microsoft.com/office/drawing/2014/main" id="{8D65597B-1765-1030-3E7B-D3CBB09DAB9C}"/>
              </a:ext>
            </a:extLst>
          </p:cNvPr>
          <p:cNvCxnSpPr>
            <a:cxnSpLocks/>
          </p:cNvCxnSpPr>
          <p:nvPr/>
        </p:nvCxnSpPr>
        <p:spPr>
          <a:xfrm flipV="1">
            <a:off x="4814168" y="4048436"/>
            <a:ext cx="12403" cy="549108"/>
          </a:xfrm>
          <a:prstGeom prst="line">
            <a:avLst/>
          </a:prstGeom>
          <a:ln w="28575">
            <a:solidFill>
              <a:srgbClr val="92D050"/>
            </a:solidFill>
            <a:prstDash val="solid"/>
            <a:headEnd type="triangl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92" name="Straight Connector 91">
            <a:extLst>
              <a:ext uri="{FF2B5EF4-FFF2-40B4-BE49-F238E27FC236}">
                <a16:creationId xmlns:a16="http://schemas.microsoft.com/office/drawing/2014/main" id="{8EB19B7A-A86C-2518-CFC2-1E4BAFF7DA33}"/>
              </a:ext>
            </a:extLst>
          </p:cNvPr>
          <p:cNvCxnSpPr>
            <a:cxnSpLocks/>
          </p:cNvCxnSpPr>
          <p:nvPr/>
        </p:nvCxnSpPr>
        <p:spPr>
          <a:xfrm>
            <a:off x="4649787" y="4058213"/>
            <a:ext cx="199348" cy="0"/>
          </a:xfrm>
          <a:prstGeom prst="line">
            <a:avLst/>
          </a:prstGeom>
          <a:ln w="28575">
            <a:solidFill>
              <a:srgbClr val="92D050"/>
            </a:solidFill>
            <a:prstDash val="solid"/>
            <a:headEnd type="triangle" w="med" len="med"/>
            <a:tailEnd type="none" w="med" len="med"/>
          </a:ln>
        </p:spPr>
        <p:style>
          <a:lnRef idx="1">
            <a:schemeClr val="accent4"/>
          </a:lnRef>
          <a:fillRef idx="0">
            <a:schemeClr val="accent4"/>
          </a:fillRef>
          <a:effectRef idx="0">
            <a:schemeClr val="accent4"/>
          </a:effectRef>
          <a:fontRef idx="minor">
            <a:schemeClr val="tx1"/>
          </a:fontRef>
        </p:style>
      </p:cxnSp>
      <p:sp>
        <p:nvSpPr>
          <p:cNvPr id="85" name="Rectangle 84">
            <a:extLst>
              <a:ext uri="{FF2B5EF4-FFF2-40B4-BE49-F238E27FC236}">
                <a16:creationId xmlns:a16="http://schemas.microsoft.com/office/drawing/2014/main" id="{1120B87D-8554-9EAA-AB44-9CFC79F4B990}"/>
              </a:ext>
            </a:extLst>
          </p:cNvPr>
          <p:cNvSpPr/>
          <p:nvPr/>
        </p:nvSpPr>
        <p:spPr>
          <a:xfrm>
            <a:off x="5264150" y="2256544"/>
            <a:ext cx="769307" cy="369331"/>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PMT</a:t>
            </a:r>
          </a:p>
        </p:txBody>
      </p:sp>
    </p:spTree>
    <p:extLst>
      <p:ext uri="{BB962C8B-B14F-4D97-AF65-F5344CB8AC3E}">
        <p14:creationId xmlns:p14="http://schemas.microsoft.com/office/powerpoint/2010/main" val="251630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BF8D5-C23F-483C-A00F-E28C634D9B05}"/>
            </a:ext>
          </a:extLst>
        </p:cNvPr>
        <p:cNvGrpSpPr/>
        <p:nvPr/>
      </p:nvGrpSpPr>
      <p:grpSpPr>
        <a:xfrm>
          <a:off x="0" y="0"/>
          <a:ext cx="0" cy="0"/>
          <a:chOff x="0" y="0"/>
          <a:chExt cx="0" cy="0"/>
        </a:xfrm>
      </p:grpSpPr>
      <p:pic>
        <p:nvPicPr>
          <p:cNvPr id="8" name="Picture 7" descr="A diagram of a diagram&#10;&#10;Description automatically generated">
            <a:extLst>
              <a:ext uri="{FF2B5EF4-FFF2-40B4-BE49-F238E27FC236}">
                <a16:creationId xmlns:a16="http://schemas.microsoft.com/office/drawing/2014/main" id="{6F302A8C-4C31-561F-58ED-5E4F48D6A960}"/>
              </a:ext>
            </a:extLst>
          </p:cNvPr>
          <p:cNvPicPr>
            <a:picLocks noChangeAspect="1"/>
          </p:cNvPicPr>
          <p:nvPr/>
        </p:nvPicPr>
        <p:blipFill>
          <a:blip r:embed="rId3"/>
          <a:srcRect r="1801"/>
          <a:stretch/>
        </p:blipFill>
        <p:spPr>
          <a:xfrm>
            <a:off x="4007713" y="1868805"/>
            <a:ext cx="8361400" cy="4426292"/>
          </a:xfrm>
          <a:prstGeom prst="rect">
            <a:avLst/>
          </a:prstGeom>
        </p:spPr>
      </p:pic>
      <p:sp>
        <p:nvSpPr>
          <p:cNvPr id="9" name="Rectangle 8">
            <a:extLst>
              <a:ext uri="{FF2B5EF4-FFF2-40B4-BE49-F238E27FC236}">
                <a16:creationId xmlns:a16="http://schemas.microsoft.com/office/drawing/2014/main" id="{C61C2CF7-59F7-CDD3-A0E8-6322D32FD69E}"/>
              </a:ext>
            </a:extLst>
          </p:cNvPr>
          <p:cNvSpPr/>
          <p:nvPr/>
        </p:nvSpPr>
        <p:spPr>
          <a:xfrm>
            <a:off x="6767244" y="3931920"/>
            <a:ext cx="2546252" cy="2261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66C05A7E-06C6-1063-212E-B204014BCE7B}"/>
              </a:ext>
            </a:extLst>
          </p:cNvPr>
          <p:cNvSpPr txBox="1">
            <a:spLocks/>
          </p:cNvSpPr>
          <p:nvPr/>
        </p:nvSpPr>
        <p:spPr>
          <a:xfrm>
            <a:off x="5597710" y="1962966"/>
            <a:ext cx="6913794" cy="4136368"/>
          </a:xfrm>
          <a:prstGeom prst="rect">
            <a:avLst/>
          </a:prstGeom>
        </p:spPr>
        <p:txBody>
          <a:bodyPr anchor="t">
            <a:norm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890" dirty="0"/>
          </a:p>
        </p:txBody>
      </p:sp>
      <p:cxnSp>
        <p:nvCxnSpPr>
          <p:cNvPr id="11" name="Straight Connector 10">
            <a:extLst>
              <a:ext uri="{FF2B5EF4-FFF2-40B4-BE49-F238E27FC236}">
                <a16:creationId xmlns:a16="http://schemas.microsoft.com/office/drawing/2014/main" id="{D815E422-7C4A-F2E6-9532-10BAB7B4E47A}"/>
              </a:ext>
            </a:extLst>
          </p:cNvPr>
          <p:cNvCxnSpPr>
            <a:cxnSpLocks/>
          </p:cNvCxnSpPr>
          <p:nvPr/>
        </p:nvCxnSpPr>
        <p:spPr>
          <a:xfrm>
            <a:off x="5517396" y="3020122"/>
            <a:ext cx="4428157" cy="0"/>
          </a:xfrm>
          <a:prstGeom prst="line">
            <a:avLst/>
          </a:prstGeom>
          <a:ln w="28575">
            <a:solidFill>
              <a:srgbClr val="00A9FF"/>
            </a:solidFill>
            <a:prstDash val="solid"/>
          </a:ln>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4745F743-6AC9-2F9B-1350-DEDFCD54C70B}"/>
              </a:ext>
            </a:extLst>
          </p:cNvPr>
          <p:cNvCxnSpPr>
            <a:cxnSpLocks/>
          </p:cNvCxnSpPr>
          <p:nvPr/>
        </p:nvCxnSpPr>
        <p:spPr>
          <a:xfrm flipH="1">
            <a:off x="4908220" y="3020124"/>
            <a:ext cx="609180" cy="328739"/>
          </a:xfrm>
          <a:prstGeom prst="line">
            <a:avLst/>
          </a:prstGeom>
          <a:ln w="28575">
            <a:solidFill>
              <a:srgbClr val="00A9FF"/>
            </a:solidFill>
            <a:prstDash val="solid"/>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FC45600A-6D07-2A2C-53F5-2366A419EB81}"/>
              </a:ext>
            </a:extLst>
          </p:cNvPr>
          <p:cNvCxnSpPr>
            <a:cxnSpLocks/>
          </p:cNvCxnSpPr>
          <p:nvPr/>
        </p:nvCxnSpPr>
        <p:spPr>
          <a:xfrm flipH="1">
            <a:off x="4510926" y="3348864"/>
            <a:ext cx="397291" cy="733090"/>
          </a:xfrm>
          <a:prstGeom prst="line">
            <a:avLst/>
          </a:prstGeom>
          <a:ln w="28575">
            <a:solidFill>
              <a:srgbClr val="00A9FF"/>
            </a:solidFill>
            <a:prstDash val="solid"/>
          </a:ln>
        </p:spPr>
        <p:style>
          <a:lnRef idx="1">
            <a:schemeClr val="accent4"/>
          </a:lnRef>
          <a:fillRef idx="0">
            <a:schemeClr val="accent4"/>
          </a:fillRef>
          <a:effectRef idx="0">
            <a:schemeClr val="accent4"/>
          </a:effectRef>
          <a:fontRef idx="minor">
            <a:schemeClr val="tx1"/>
          </a:fontRef>
        </p:style>
      </p:cxnSp>
      <p:cxnSp>
        <p:nvCxnSpPr>
          <p:cNvPr id="16" name="Straight Connector 15">
            <a:extLst>
              <a:ext uri="{FF2B5EF4-FFF2-40B4-BE49-F238E27FC236}">
                <a16:creationId xmlns:a16="http://schemas.microsoft.com/office/drawing/2014/main" id="{B1C0C8D2-9865-AECD-DB7C-45FB8A7611BD}"/>
              </a:ext>
            </a:extLst>
          </p:cNvPr>
          <p:cNvCxnSpPr>
            <a:cxnSpLocks/>
          </p:cNvCxnSpPr>
          <p:nvPr/>
        </p:nvCxnSpPr>
        <p:spPr>
          <a:xfrm flipH="1">
            <a:off x="4510929" y="993731"/>
            <a:ext cx="3125355" cy="206"/>
          </a:xfrm>
          <a:prstGeom prst="line">
            <a:avLst/>
          </a:prstGeom>
          <a:ln w="28575">
            <a:solidFill>
              <a:srgbClr val="00A9FF"/>
            </a:solidFill>
            <a:prstDash val="solid"/>
          </a:ln>
        </p:spPr>
        <p:style>
          <a:lnRef idx="1">
            <a:schemeClr val="accent4"/>
          </a:lnRef>
          <a:fillRef idx="0">
            <a:schemeClr val="accent4"/>
          </a:fillRef>
          <a:effectRef idx="0">
            <a:schemeClr val="accent4"/>
          </a:effectRef>
          <a:fontRef idx="minor">
            <a:schemeClr val="tx1"/>
          </a:fontRef>
        </p:style>
      </p:cxnSp>
      <p:cxnSp>
        <p:nvCxnSpPr>
          <p:cNvPr id="18" name="Straight Connector 17">
            <a:extLst>
              <a:ext uri="{FF2B5EF4-FFF2-40B4-BE49-F238E27FC236}">
                <a16:creationId xmlns:a16="http://schemas.microsoft.com/office/drawing/2014/main" id="{D94CC4C7-E58D-C156-9FD6-478E83378A51}"/>
              </a:ext>
            </a:extLst>
          </p:cNvPr>
          <p:cNvCxnSpPr>
            <a:cxnSpLocks/>
          </p:cNvCxnSpPr>
          <p:nvPr/>
        </p:nvCxnSpPr>
        <p:spPr>
          <a:xfrm flipH="1">
            <a:off x="8146142" y="993937"/>
            <a:ext cx="1966590" cy="0"/>
          </a:xfrm>
          <a:prstGeom prst="line">
            <a:avLst/>
          </a:prstGeom>
          <a:ln w="28575">
            <a:solidFill>
              <a:srgbClr val="00A9FF"/>
            </a:solidFill>
            <a:prstDash val="solid"/>
          </a:ln>
        </p:spPr>
        <p:style>
          <a:lnRef idx="1">
            <a:schemeClr val="accent4"/>
          </a:lnRef>
          <a:fillRef idx="0">
            <a:schemeClr val="accent4"/>
          </a:fillRef>
          <a:effectRef idx="0">
            <a:schemeClr val="accent4"/>
          </a:effectRef>
          <a:fontRef idx="minor">
            <a:schemeClr val="tx1"/>
          </a:fontRef>
        </p:style>
      </p:cxnSp>
      <p:sp>
        <p:nvSpPr>
          <p:cNvPr id="19" name="Rectangle 18">
            <a:extLst>
              <a:ext uri="{FF2B5EF4-FFF2-40B4-BE49-F238E27FC236}">
                <a16:creationId xmlns:a16="http://schemas.microsoft.com/office/drawing/2014/main" id="{30969581-2032-D9A7-E62C-7FBADD21E61E}"/>
              </a:ext>
            </a:extLst>
          </p:cNvPr>
          <p:cNvSpPr/>
          <p:nvPr/>
        </p:nvSpPr>
        <p:spPr>
          <a:xfrm>
            <a:off x="7931849" y="870121"/>
            <a:ext cx="437244" cy="247635"/>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600" dirty="0"/>
          </a:p>
        </p:txBody>
      </p:sp>
      <p:sp>
        <p:nvSpPr>
          <p:cNvPr id="20" name="Rectangle 19">
            <a:extLst>
              <a:ext uri="{FF2B5EF4-FFF2-40B4-BE49-F238E27FC236}">
                <a16:creationId xmlns:a16="http://schemas.microsoft.com/office/drawing/2014/main" id="{0F4DB955-99A8-C436-A7EC-FAFB8A44D960}"/>
              </a:ext>
            </a:extLst>
          </p:cNvPr>
          <p:cNvSpPr/>
          <p:nvPr/>
        </p:nvSpPr>
        <p:spPr>
          <a:xfrm>
            <a:off x="7276715" y="870121"/>
            <a:ext cx="437243" cy="247635"/>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600" dirty="0"/>
          </a:p>
        </p:txBody>
      </p:sp>
      <p:cxnSp>
        <p:nvCxnSpPr>
          <p:cNvPr id="22" name="Straight Connector 21">
            <a:extLst>
              <a:ext uri="{FF2B5EF4-FFF2-40B4-BE49-F238E27FC236}">
                <a16:creationId xmlns:a16="http://schemas.microsoft.com/office/drawing/2014/main" id="{C0ED3242-F68A-64E7-77EE-979437E04176}"/>
              </a:ext>
            </a:extLst>
          </p:cNvPr>
          <p:cNvCxnSpPr>
            <a:cxnSpLocks/>
          </p:cNvCxnSpPr>
          <p:nvPr/>
        </p:nvCxnSpPr>
        <p:spPr>
          <a:xfrm flipH="1">
            <a:off x="9595063" y="3020124"/>
            <a:ext cx="350493" cy="594341"/>
          </a:xfrm>
          <a:prstGeom prst="line">
            <a:avLst/>
          </a:prstGeom>
          <a:ln w="28575">
            <a:solidFill>
              <a:srgbClr val="00A9FF"/>
            </a:solidFill>
            <a:prstDash val="solid"/>
          </a:ln>
        </p:spPr>
        <p:style>
          <a:lnRef idx="1">
            <a:schemeClr val="accent4"/>
          </a:lnRef>
          <a:fillRef idx="0">
            <a:schemeClr val="accent4"/>
          </a:fillRef>
          <a:effectRef idx="0">
            <a:schemeClr val="accent4"/>
          </a:effectRef>
          <a:fontRef idx="minor">
            <a:schemeClr val="tx1"/>
          </a:fontRef>
        </p:style>
      </p:cxnSp>
      <p:sp>
        <p:nvSpPr>
          <p:cNvPr id="2" name="Title 1">
            <a:extLst>
              <a:ext uri="{FF2B5EF4-FFF2-40B4-BE49-F238E27FC236}">
                <a16:creationId xmlns:a16="http://schemas.microsoft.com/office/drawing/2014/main" id="{CAA3E76D-F4DA-9497-019F-1D6E05618F3C}"/>
              </a:ext>
            </a:extLst>
          </p:cNvPr>
          <p:cNvSpPr>
            <a:spLocks noGrp="1"/>
          </p:cNvSpPr>
          <p:nvPr>
            <p:ph type="title"/>
          </p:nvPr>
        </p:nvSpPr>
        <p:spPr/>
        <p:txBody>
          <a:bodyPr/>
          <a:lstStyle/>
          <a:p>
            <a:r>
              <a:rPr lang="en-US" dirty="0"/>
              <a:t>e-</a:t>
            </a:r>
            <a:r>
              <a:rPr lang="en-US" dirty="0" err="1"/>
              <a:t>Linac</a:t>
            </a:r>
            <a:r>
              <a:rPr lang="en-US" dirty="0"/>
              <a:t> Machine Protection Systems</a:t>
            </a:r>
          </a:p>
        </p:txBody>
      </p:sp>
      <p:sp>
        <p:nvSpPr>
          <p:cNvPr id="4" name="Content Placeholder 2">
            <a:extLst>
              <a:ext uri="{FF2B5EF4-FFF2-40B4-BE49-F238E27FC236}">
                <a16:creationId xmlns:a16="http://schemas.microsoft.com/office/drawing/2014/main" id="{5669596F-94E4-72C5-80A3-C34A761D4EB5}"/>
              </a:ext>
            </a:extLst>
          </p:cNvPr>
          <p:cNvSpPr>
            <a:spLocks noGrp="1"/>
          </p:cNvSpPr>
          <p:nvPr>
            <p:ph idx="1"/>
          </p:nvPr>
        </p:nvSpPr>
        <p:spPr>
          <a:xfrm>
            <a:off x="432487" y="966055"/>
            <a:ext cx="11850129" cy="5651406"/>
          </a:xfrm>
        </p:spPr>
        <p:txBody>
          <a:bodyPr anchor="t">
            <a:normAutofit/>
          </a:bodyPr>
          <a:lstStyle/>
          <a:p>
            <a:endParaRPr lang="en-US" sz="1800" dirty="0"/>
          </a:p>
          <a:p>
            <a:r>
              <a:rPr lang="en-US" sz="1800" dirty="0"/>
              <a:t>Existing beam loss monitors:</a:t>
            </a:r>
          </a:p>
          <a:p>
            <a:pPr lvl="1"/>
            <a:r>
              <a:rPr lang="en-US" sz="1600" dirty="0">
                <a:highlight>
                  <a:srgbClr val="FF0000"/>
                </a:highlight>
              </a:rPr>
              <a:t>LICs</a:t>
            </a:r>
            <a:r>
              <a:rPr lang="en-US" sz="1600" dirty="0"/>
              <a:t> </a:t>
            </a:r>
          </a:p>
          <a:p>
            <a:pPr lvl="1"/>
            <a:r>
              <a:rPr lang="en-US" sz="1600" dirty="0">
                <a:highlight>
                  <a:srgbClr val="00FF00"/>
                </a:highlight>
              </a:rPr>
              <a:t>BGOs &amp; PMTs </a:t>
            </a:r>
          </a:p>
          <a:p>
            <a:pPr lvl="1"/>
            <a:endParaRPr lang="en-US" sz="1600" dirty="0"/>
          </a:p>
          <a:p>
            <a:r>
              <a:rPr lang="en-US" sz="1800" dirty="0"/>
              <a:t>Cherenkov Fiber:</a:t>
            </a:r>
          </a:p>
          <a:p>
            <a:pPr lvl="1"/>
            <a:r>
              <a:rPr lang="en-US" sz="1600" dirty="0"/>
              <a:t>1x </a:t>
            </a:r>
            <a:r>
              <a:rPr lang="en-US" sz="1600" dirty="0">
                <a:solidFill>
                  <a:srgbClr val="00A9FF"/>
                </a:solidFill>
              </a:rPr>
              <a:t>100m Fiber</a:t>
            </a:r>
            <a:r>
              <a:rPr lang="en-US" sz="1600" dirty="0"/>
              <a:t> + 2x </a:t>
            </a:r>
            <a:r>
              <a:rPr lang="en-US" sz="1600" dirty="0">
                <a:solidFill>
                  <a:srgbClr val="00B050"/>
                </a:solidFill>
              </a:rPr>
              <a:t>PMT</a:t>
            </a:r>
          </a:p>
        </p:txBody>
      </p:sp>
      <p:sp>
        <p:nvSpPr>
          <p:cNvPr id="5" name="Content Placeholder 2">
            <a:extLst>
              <a:ext uri="{FF2B5EF4-FFF2-40B4-BE49-F238E27FC236}">
                <a16:creationId xmlns:a16="http://schemas.microsoft.com/office/drawing/2014/main" id="{101DBA2C-4838-2BB2-26D0-08796D5AF759}"/>
              </a:ext>
            </a:extLst>
          </p:cNvPr>
          <p:cNvSpPr txBox="1">
            <a:spLocks/>
          </p:cNvSpPr>
          <p:nvPr/>
        </p:nvSpPr>
        <p:spPr>
          <a:xfrm>
            <a:off x="5172260" y="1962966"/>
            <a:ext cx="6913794" cy="4136368"/>
          </a:xfrm>
          <a:prstGeom prst="rect">
            <a:avLst/>
          </a:prstGeom>
        </p:spPr>
        <p:txBody>
          <a:bodyPr anchor="t">
            <a:norm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890" dirty="0"/>
          </a:p>
        </p:txBody>
      </p:sp>
      <p:sp>
        <p:nvSpPr>
          <p:cNvPr id="26" name="Rectangle 25">
            <a:extLst>
              <a:ext uri="{FF2B5EF4-FFF2-40B4-BE49-F238E27FC236}">
                <a16:creationId xmlns:a16="http://schemas.microsoft.com/office/drawing/2014/main" id="{B12040B3-BC7B-02E9-8920-260790A519E9}"/>
              </a:ext>
            </a:extLst>
          </p:cNvPr>
          <p:cNvSpPr/>
          <p:nvPr/>
        </p:nvSpPr>
        <p:spPr>
          <a:xfrm>
            <a:off x="8188413" y="2558567"/>
            <a:ext cx="1012205" cy="3673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6A1F7A0-5571-5770-8602-6D3E39634C83}"/>
              </a:ext>
            </a:extLst>
          </p:cNvPr>
          <p:cNvSpPr/>
          <p:nvPr/>
        </p:nvSpPr>
        <p:spPr>
          <a:xfrm>
            <a:off x="9606630" y="2313769"/>
            <a:ext cx="1012205" cy="3673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482EF9E-05A5-E1AE-256A-C9B605BE2F42}"/>
              </a:ext>
            </a:extLst>
          </p:cNvPr>
          <p:cNvSpPr/>
          <p:nvPr/>
        </p:nvSpPr>
        <p:spPr>
          <a:xfrm>
            <a:off x="10575599" y="3373031"/>
            <a:ext cx="1012205" cy="3673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7508E4D-0A0D-4CBD-A47C-C5AD6257F786}"/>
              </a:ext>
            </a:extLst>
          </p:cNvPr>
          <p:cNvSpPr/>
          <p:nvPr/>
        </p:nvSpPr>
        <p:spPr>
          <a:xfrm>
            <a:off x="6264511" y="2566914"/>
            <a:ext cx="1012205" cy="3673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3BFEFDD-F8BB-DE33-C987-FA833B32B5E5}"/>
              </a:ext>
            </a:extLst>
          </p:cNvPr>
          <p:cNvSpPr/>
          <p:nvPr/>
        </p:nvSpPr>
        <p:spPr>
          <a:xfrm>
            <a:off x="5075931" y="4007485"/>
            <a:ext cx="1012205" cy="3673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4513725-BE34-2AC6-3316-CE2B91A7BCE1}"/>
              </a:ext>
            </a:extLst>
          </p:cNvPr>
          <p:cNvSpPr/>
          <p:nvPr/>
        </p:nvSpPr>
        <p:spPr>
          <a:xfrm>
            <a:off x="7368883" y="1905734"/>
            <a:ext cx="1639060" cy="159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BA55DB7-0BC8-7FC4-125F-C1BB53F05658}"/>
              </a:ext>
            </a:extLst>
          </p:cNvPr>
          <p:cNvSpPr/>
          <p:nvPr/>
        </p:nvSpPr>
        <p:spPr>
          <a:xfrm>
            <a:off x="7925286" y="3360131"/>
            <a:ext cx="1639060" cy="159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8F6222D-5487-4DEE-0099-975860609BC8}"/>
              </a:ext>
            </a:extLst>
          </p:cNvPr>
          <p:cNvSpPr/>
          <p:nvPr/>
        </p:nvSpPr>
        <p:spPr>
          <a:xfrm>
            <a:off x="6329396" y="3477111"/>
            <a:ext cx="1639060" cy="159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4C53F00-6A94-0065-9721-A5DD9A2A43B7}"/>
              </a:ext>
            </a:extLst>
          </p:cNvPr>
          <p:cNvSpPr/>
          <p:nvPr/>
        </p:nvSpPr>
        <p:spPr>
          <a:xfrm rot="19785511">
            <a:off x="5050403" y="3449267"/>
            <a:ext cx="1068080" cy="159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6029DFF-4AE4-E5C8-64D5-A6C1DCC91996}"/>
              </a:ext>
            </a:extLst>
          </p:cNvPr>
          <p:cNvSpPr/>
          <p:nvPr/>
        </p:nvSpPr>
        <p:spPr>
          <a:xfrm rot="18869586">
            <a:off x="3446305" y="3514115"/>
            <a:ext cx="1639060" cy="159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2C9DCC0-6261-F2EB-7421-02A6022A5900}"/>
              </a:ext>
            </a:extLst>
          </p:cNvPr>
          <p:cNvSpPr/>
          <p:nvPr/>
        </p:nvSpPr>
        <p:spPr>
          <a:xfrm rot="18169879">
            <a:off x="9023526" y="4049103"/>
            <a:ext cx="1639060" cy="159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5E82C60A-DF90-8426-3090-A21D3073A5B5}"/>
              </a:ext>
            </a:extLst>
          </p:cNvPr>
          <p:cNvCxnSpPr>
            <a:cxnSpLocks/>
          </p:cNvCxnSpPr>
          <p:nvPr/>
        </p:nvCxnSpPr>
        <p:spPr>
          <a:xfrm>
            <a:off x="10106088" y="3114284"/>
            <a:ext cx="0" cy="517494"/>
          </a:xfrm>
          <a:prstGeom prst="line">
            <a:avLst/>
          </a:prstGeom>
          <a:ln w="28575">
            <a:solidFill>
              <a:srgbClr val="00A9FF"/>
            </a:solidFill>
            <a:prstDash val="solid"/>
          </a:ln>
        </p:spPr>
        <p:style>
          <a:lnRef idx="1">
            <a:schemeClr val="accent4"/>
          </a:lnRef>
          <a:fillRef idx="0">
            <a:schemeClr val="accent4"/>
          </a:fillRef>
          <a:effectRef idx="0">
            <a:schemeClr val="accent4"/>
          </a:effectRef>
          <a:fontRef idx="minor">
            <a:schemeClr val="tx1"/>
          </a:fontRef>
        </p:style>
      </p:cxnSp>
      <p:cxnSp>
        <p:nvCxnSpPr>
          <p:cNvPr id="23" name="Straight Connector 22">
            <a:extLst>
              <a:ext uri="{FF2B5EF4-FFF2-40B4-BE49-F238E27FC236}">
                <a16:creationId xmlns:a16="http://schemas.microsoft.com/office/drawing/2014/main" id="{BA7D6D5A-ACAA-877E-CF23-7A17241355C7}"/>
              </a:ext>
            </a:extLst>
          </p:cNvPr>
          <p:cNvCxnSpPr>
            <a:cxnSpLocks/>
          </p:cNvCxnSpPr>
          <p:nvPr/>
        </p:nvCxnSpPr>
        <p:spPr>
          <a:xfrm>
            <a:off x="9581815" y="3631775"/>
            <a:ext cx="530918" cy="4569"/>
          </a:xfrm>
          <a:prstGeom prst="line">
            <a:avLst/>
          </a:prstGeom>
          <a:ln w="28575">
            <a:solidFill>
              <a:srgbClr val="00A9FF"/>
            </a:solidFill>
            <a:prstDash val="solid"/>
          </a:ln>
        </p:spPr>
        <p:style>
          <a:lnRef idx="1">
            <a:schemeClr val="accent4"/>
          </a:lnRef>
          <a:fillRef idx="0">
            <a:schemeClr val="accent4"/>
          </a:fillRef>
          <a:effectRef idx="0">
            <a:schemeClr val="accent4"/>
          </a:effectRef>
          <a:fontRef idx="minor">
            <a:schemeClr val="tx1"/>
          </a:fontRef>
        </p:style>
      </p:cxnSp>
      <p:cxnSp>
        <p:nvCxnSpPr>
          <p:cNvPr id="39" name="Straight Connector 38">
            <a:extLst>
              <a:ext uri="{FF2B5EF4-FFF2-40B4-BE49-F238E27FC236}">
                <a16:creationId xmlns:a16="http://schemas.microsoft.com/office/drawing/2014/main" id="{0884FAEC-F6FF-3C47-CE9C-490EDE019264}"/>
              </a:ext>
            </a:extLst>
          </p:cNvPr>
          <p:cNvCxnSpPr>
            <a:cxnSpLocks/>
          </p:cNvCxnSpPr>
          <p:nvPr/>
        </p:nvCxnSpPr>
        <p:spPr>
          <a:xfrm flipV="1">
            <a:off x="9991730" y="2237619"/>
            <a:ext cx="6059" cy="680458"/>
          </a:xfrm>
          <a:prstGeom prst="line">
            <a:avLst/>
          </a:prstGeom>
          <a:ln w="28575">
            <a:solidFill>
              <a:srgbClr val="00B050"/>
            </a:solidFill>
            <a:prstDash val="solid"/>
          </a:ln>
        </p:spPr>
        <p:style>
          <a:lnRef idx="1">
            <a:schemeClr val="accent4"/>
          </a:lnRef>
          <a:fillRef idx="0">
            <a:schemeClr val="accent4"/>
          </a:fillRef>
          <a:effectRef idx="0">
            <a:schemeClr val="accent4"/>
          </a:effectRef>
          <a:fontRef idx="minor">
            <a:schemeClr val="tx1"/>
          </a:fontRef>
        </p:style>
      </p:cxnSp>
      <p:cxnSp>
        <p:nvCxnSpPr>
          <p:cNvPr id="48" name="Straight Connector 47">
            <a:extLst>
              <a:ext uri="{FF2B5EF4-FFF2-40B4-BE49-F238E27FC236}">
                <a16:creationId xmlns:a16="http://schemas.microsoft.com/office/drawing/2014/main" id="{2277D9FC-4EF0-8E6A-387D-6437B6D7E115}"/>
              </a:ext>
            </a:extLst>
          </p:cNvPr>
          <p:cNvCxnSpPr>
            <a:cxnSpLocks/>
          </p:cNvCxnSpPr>
          <p:nvPr/>
        </p:nvCxnSpPr>
        <p:spPr>
          <a:xfrm flipH="1">
            <a:off x="7826403" y="3308827"/>
            <a:ext cx="1918506" cy="3337"/>
          </a:xfrm>
          <a:prstGeom prst="line">
            <a:avLst/>
          </a:prstGeom>
          <a:ln w="28575">
            <a:solidFill>
              <a:srgbClr val="FF0000"/>
            </a:solidFill>
            <a:prstDash val="solid"/>
          </a:ln>
        </p:spPr>
        <p:style>
          <a:lnRef idx="1">
            <a:schemeClr val="accent4"/>
          </a:lnRef>
          <a:fillRef idx="0">
            <a:schemeClr val="accent4"/>
          </a:fillRef>
          <a:effectRef idx="0">
            <a:schemeClr val="accent4"/>
          </a:effectRef>
          <a:fontRef idx="minor">
            <a:schemeClr val="tx1"/>
          </a:fontRef>
        </p:style>
      </p:cxnSp>
      <p:cxnSp>
        <p:nvCxnSpPr>
          <p:cNvPr id="51" name="Straight Connector 50">
            <a:extLst>
              <a:ext uri="{FF2B5EF4-FFF2-40B4-BE49-F238E27FC236}">
                <a16:creationId xmlns:a16="http://schemas.microsoft.com/office/drawing/2014/main" id="{063186F9-0092-3424-28E9-5B344ACFD8F7}"/>
              </a:ext>
            </a:extLst>
          </p:cNvPr>
          <p:cNvCxnSpPr>
            <a:cxnSpLocks/>
          </p:cNvCxnSpPr>
          <p:nvPr/>
        </p:nvCxnSpPr>
        <p:spPr>
          <a:xfrm flipH="1">
            <a:off x="6148008" y="3408906"/>
            <a:ext cx="1740211" cy="5427"/>
          </a:xfrm>
          <a:prstGeom prst="line">
            <a:avLst/>
          </a:prstGeom>
          <a:ln w="28575">
            <a:solidFill>
              <a:srgbClr val="FF0000"/>
            </a:solidFill>
            <a:prstDash val="solid"/>
          </a:ln>
        </p:spPr>
        <p:style>
          <a:lnRef idx="1">
            <a:schemeClr val="accent4"/>
          </a:lnRef>
          <a:fillRef idx="0">
            <a:schemeClr val="accent4"/>
          </a:fillRef>
          <a:effectRef idx="0">
            <a:schemeClr val="accent4"/>
          </a:effectRef>
          <a:fontRef idx="minor">
            <a:schemeClr val="tx1"/>
          </a:fontRef>
        </p:style>
      </p:cxnSp>
      <p:cxnSp>
        <p:nvCxnSpPr>
          <p:cNvPr id="53" name="Straight Connector 52">
            <a:extLst>
              <a:ext uri="{FF2B5EF4-FFF2-40B4-BE49-F238E27FC236}">
                <a16:creationId xmlns:a16="http://schemas.microsoft.com/office/drawing/2014/main" id="{92FF0B79-CBB5-4765-892B-659C8833AD6E}"/>
              </a:ext>
            </a:extLst>
          </p:cNvPr>
          <p:cNvCxnSpPr>
            <a:cxnSpLocks/>
          </p:cNvCxnSpPr>
          <p:nvPr/>
        </p:nvCxnSpPr>
        <p:spPr>
          <a:xfrm flipH="1">
            <a:off x="7126492" y="2087282"/>
            <a:ext cx="1715370" cy="0"/>
          </a:xfrm>
          <a:prstGeom prst="line">
            <a:avLst/>
          </a:prstGeom>
          <a:ln w="28575">
            <a:solidFill>
              <a:srgbClr val="FF0000"/>
            </a:solidFill>
            <a:prstDash val="solid"/>
          </a:ln>
        </p:spPr>
        <p:style>
          <a:lnRef idx="1">
            <a:schemeClr val="accent4"/>
          </a:lnRef>
          <a:fillRef idx="0">
            <a:schemeClr val="accent4"/>
          </a:fillRef>
          <a:effectRef idx="0">
            <a:schemeClr val="accent4"/>
          </a:effectRef>
          <a:fontRef idx="minor">
            <a:schemeClr val="tx1"/>
          </a:fontRef>
        </p:style>
      </p:cxnSp>
      <p:cxnSp>
        <p:nvCxnSpPr>
          <p:cNvPr id="55" name="Straight Connector 54">
            <a:extLst>
              <a:ext uri="{FF2B5EF4-FFF2-40B4-BE49-F238E27FC236}">
                <a16:creationId xmlns:a16="http://schemas.microsoft.com/office/drawing/2014/main" id="{847A8151-2BD4-618B-786A-A8166BBAB71B}"/>
              </a:ext>
            </a:extLst>
          </p:cNvPr>
          <p:cNvCxnSpPr>
            <a:cxnSpLocks/>
          </p:cNvCxnSpPr>
          <p:nvPr/>
        </p:nvCxnSpPr>
        <p:spPr>
          <a:xfrm flipH="1">
            <a:off x="4760907" y="3396927"/>
            <a:ext cx="1300604" cy="750240"/>
          </a:xfrm>
          <a:prstGeom prst="line">
            <a:avLst/>
          </a:prstGeom>
          <a:ln w="28575">
            <a:solidFill>
              <a:srgbClr val="FF0000"/>
            </a:solidFill>
            <a:prstDash val="solid"/>
          </a:ln>
        </p:spPr>
        <p:style>
          <a:lnRef idx="1">
            <a:schemeClr val="accent4"/>
          </a:lnRef>
          <a:fillRef idx="0">
            <a:schemeClr val="accent4"/>
          </a:fillRef>
          <a:effectRef idx="0">
            <a:schemeClr val="accent4"/>
          </a:effectRef>
          <a:fontRef idx="minor">
            <a:schemeClr val="tx1"/>
          </a:fontRef>
        </p:style>
      </p:cxnSp>
      <p:cxnSp>
        <p:nvCxnSpPr>
          <p:cNvPr id="59" name="Straight Connector 58">
            <a:extLst>
              <a:ext uri="{FF2B5EF4-FFF2-40B4-BE49-F238E27FC236}">
                <a16:creationId xmlns:a16="http://schemas.microsoft.com/office/drawing/2014/main" id="{A320E738-6FF2-4CF6-8803-4E9DEFF478D4}"/>
              </a:ext>
            </a:extLst>
          </p:cNvPr>
          <p:cNvCxnSpPr>
            <a:cxnSpLocks/>
          </p:cNvCxnSpPr>
          <p:nvPr/>
        </p:nvCxnSpPr>
        <p:spPr>
          <a:xfrm flipH="1">
            <a:off x="4177087" y="2801517"/>
            <a:ext cx="694066" cy="711497"/>
          </a:xfrm>
          <a:prstGeom prst="line">
            <a:avLst/>
          </a:prstGeom>
          <a:ln w="28575">
            <a:solidFill>
              <a:srgbClr val="FF0000"/>
            </a:solidFill>
            <a:prstDash val="solid"/>
          </a:ln>
        </p:spPr>
        <p:style>
          <a:lnRef idx="1">
            <a:schemeClr val="accent4"/>
          </a:lnRef>
          <a:fillRef idx="0">
            <a:schemeClr val="accent4"/>
          </a:fillRef>
          <a:effectRef idx="0">
            <a:schemeClr val="accent4"/>
          </a:effectRef>
          <a:fontRef idx="minor">
            <a:schemeClr val="tx1"/>
          </a:fontRef>
        </p:style>
      </p:cxnSp>
      <p:cxnSp>
        <p:nvCxnSpPr>
          <p:cNvPr id="67" name="Straight Connector 66">
            <a:extLst>
              <a:ext uri="{FF2B5EF4-FFF2-40B4-BE49-F238E27FC236}">
                <a16:creationId xmlns:a16="http://schemas.microsoft.com/office/drawing/2014/main" id="{7A0CAB14-1DF0-4B0D-8BAE-6ECDBCC6453E}"/>
              </a:ext>
            </a:extLst>
          </p:cNvPr>
          <p:cNvCxnSpPr>
            <a:cxnSpLocks/>
          </p:cNvCxnSpPr>
          <p:nvPr/>
        </p:nvCxnSpPr>
        <p:spPr>
          <a:xfrm flipH="1">
            <a:off x="9817656" y="3346995"/>
            <a:ext cx="346463" cy="584925"/>
          </a:xfrm>
          <a:prstGeom prst="line">
            <a:avLst/>
          </a:prstGeom>
          <a:ln w="28575">
            <a:solidFill>
              <a:srgbClr val="FF0000"/>
            </a:solidFill>
            <a:prstDash val="solid"/>
          </a:ln>
        </p:spPr>
        <p:style>
          <a:lnRef idx="1">
            <a:schemeClr val="accent4"/>
          </a:lnRef>
          <a:fillRef idx="0">
            <a:schemeClr val="accent4"/>
          </a:fillRef>
          <a:effectRef idx="0">
            <a:schemeClr val="accent4"/>
          </a:effectRef>
          <a:fontRef idx="minor">
            <a:schemeClr val="tx1"/>
          </a:fontRef>
        </p:style>
      </p:cxnSp>
      <p:sp>
        <p:nvSpPr>
          <p:cNvPr id="69" name="TextBox 68">
            <a:extLst>
              <a:ext uri="{FF2B5EF4-FFF2-40B4-BE49-F238E27FC236}">
                <a16:creationId xmlns:a16="http://schemas.microsoft.com/office/drawing/2014/main" id="{0416F549-B430-0999-DC91-ABEF8260032B}"/>
              </a:ext>
            </a:extLst>
          </p:cNvPr>
          <p:cNvSpPr txBox="1"/>
          <p:nvPr/>
        </p:nvSpPr>
        <p:spPr>
          <a:xfrm>
            <a:off x="4765486" y="4402313"/>
            <a:ext cx="894647" cy="369332"/>
          </a:xfrm>
          <a:prstGeom prst="rect">
            <a:avLst/>
          </a:prstGeom>
          <a:noFill/>
        </p:spPr>
        <p:txBody>
          <a:bodyPr wrap="square" rtlCol="0">
            <a:spAutoFit/>
          </a:bodyPr>
          <a:lstStyle/>
          <a:p>
            <a:r>
              <a:rPr lang="en-US" dirty="0">
                <a:highlight>
                  <a:srgbClr val="00FF00"/>
                </a:highlight>
              </a:rPr>
              <a:t> PMT 4 </a:t>
            </a:r>
          </a:p>
        </p:txBody>
      </p:sp>
      <p:sp>
        <p:nvSpPr>
          <p:cNvPr id="70" name="TextBox 69">
            <a:extLst>
              <a:ext uri="{FF2B5EF4-FFF2-40B4-BE49-F238E27FC236}">
                <a16:creationId xmlns:a16="http://schemas.microsoft.com/office/drawing/2014/main" id="{64FA117E-7BCE-9C09-3507-D2308E877570}"/>
              </a:ext>
            </a:extLst>
          </p:cNvPr>
          <p:cNvSpPr txBox="1"/>
          <p:nvPr/>
        </p:nvSpPr>
        <p:spPr>
          <a:xfrm>
            <a:off x="4449650" y="2256544"/>
            <a:ext cx="894647" cy="369332"/>
          </a:xfrm>
          <a:prstGeom prst="rect">
            <a:avLst/>
          </a:prstGeom>
          <a:noFill/>
        </p:spPr>
        <p:txBody>
          <a:bodyPr wrap="square" rtlCol="0">
            <a:spAutoFit/>
          </a:bodyPr>
          <a:lstStyle/>
          <a:p>
            <a:r>
              <a:rPr lang="en-US" dirty="0">
                <a:highlight>
                  <a:srgbClr val="00FF00"/>
                </a:highlight>
              </a:rPr>
              <a:t> PMT 3 </a:t>
            </a:r>
          </a:p>
        </p:txBody>
      </p:sp>
      <p:sp>
        <p:nvSpPr>
          <p:cNvPr id="71" name="TextBox 70">
            <a:extLst>
              <a:ext uri="{FF2B5EF4-FFF2-40B4-BE49-F238E27FC236}">
                <a16:creationId xmlns:a16="http://schemas.microsoft.com/office/drawing/2014/main" id="{17D6EA53-60D1-99A5-C11A-EFD5B81BBD9A}"/>
              </a:ext>
            </a:extLst>
          </p:cNvPr>
          <p:cNvSpPr txBox="1"/>
          <p:nvPr/>
        </p:nvSpPr>
        <p:spPr>
          <a:xfrm>
            <a:off x="5196849" y="2256543"/>
            <a:ext cx="894647" cy="369332"/>
          </a:xfrm>
          <a:prstGeom prst="rect">
            <a:avLst/>
          </a:prstGeom>
          <a:noFill/>
        </p:spPr>
        <p:txBody>
          <a:bodyPr wrap="square" rtlCol="0">
            <a:spAutoFit/>
          </a:bodyPr>
          <a:lstStyle/>
          <a:p>
            <a:r>
              <a:rPr lang="en-US" dirty="0">
                <a:highlight>
                  <a:srgbClr val="00FF00"/>
                </a:highlight>
              </a:rPr>
              <a:t> PMT 2 </a:t>
            </a:r>
          </a:p>
        </p:txBody>
      </p:sp>
      <p:sp>
        <p:nvSpPr>
          <p:cNvPr id="72" name="TextBox 71">
            <a:extLst>
              <a:ext uri="{FF2B5EF4-FFF2-40B4-BE49-F238E27FC236}">
                <a16:creationId xmlns:a16="http://schemas.microsoft.com/office/drawing/2014/main" id="{BE985EE8-3C0F-5671-EF6F-B9F63F4CD0A5}"/>
              </a:ext>
            </a:extLst>
          </p:cNvPr>
          <p:cNvSpPr txBox="1"/>
          <p:nvPr/>
        </p:nvSpPr>
        <p:spPr>
          <a:xfrm>
            <a:off x="9577036" y="1996568"/>
            <a:ext cx="894647" cy="369332"/>
          </a:xfrm>
          <a:prstGeom prst="rect">
            <a:avLst/>
          </a:prstGeom>
          <a:noFill/>
        </p:spPr>
        <p:txBody>
          <a:bodyPr wrap="square" rtlCol="0">
            <a:spAutoFit/>
          </a:bodyPr>
          <a:lstStyle/>
          <a:p>
            <a:r>
              <a:rPr lang="en-US" dirty="0">
                <a:highlight>
                  <a:srgbClr val="00FF00"/>
                </a:highlight>
              </a:rPr>
              <a:t> PMT 1 </a:t>
            </a:r>
          </a:p>
        </p:txBody>
      </p:sp>
      <p:cxnSp>
        <p:nvCxnSpPr>
          <p:cNvPr id="76" name="Straight Arrow Connector 75">
            <a:extLst>
              <a:ext uri="{FF2B5EF4-FFF2-40B4-BE49-F238E27FC236}">
                <a16:creationId xmlns:a16="http://schemas.microsoft.com/office/drawing/2014/main" id="{ED5086F5-2D9C-2080-D7CA-1048268ADF34}"/>
              </a:ext>
            </a:extLst>
          </p:cNvPr>
          <p:cNvCxnSpPr/>
          <p:nvPr/>
        </p:nvCxnSpPr>
        <p:spPr>
          <a:xfrm flipH="1">
            <a:off x="12110011" y="2722563"/>
            <a:ext cx="394387" cy="21553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A96F340C-476A-DAF9-863D-20428BB91F08}"/>
              </a:ext>
            </a:extLst>
          </p:cNvPr>
          <p:cNvSpPr txBox="1"/>
          <p:nvPr/>
        </p:nvSpPr>
        <p:spPr>
          <a:xfrm>
            <a:off x="12015784" y="2434558"/>
            <a:ext cx="402674" cy="369332"/>
          </a:xfrm>
          <a:prstGeom prst="rect">
            <a:avLst/>
          </a:prstGeom>
          <a:noFill/>
        </p:spPr>
        <p:txBody>
          <a:bodyPr wrap="none" rtlCol="0">
            <a:spAutoFit/>
          </a:bodyPr>
          <a:lstStyle/>
          <a:p>
            <a:r>
              <a:rPr lang="en-US" b="1" dirty="0">
                <a:solidFill>
                  <a:srgbClr val="5FCBEF"/>
                </a:solidFill>
              </a:rPr>
              <a:t>e-</a:t>
            </a:r>
          </a:p>
        </p:txBody>
      </p:sp>
      <p:sp>
        <p:nvSpPr>
          <p:cNvPr id="78" name="TextBox 77">
            <a:extLst>
              <a:ext uri="{FF2B5EF4-FFF2-40B4-BE49-F238E27FC236}">
                <a16:creationId xmlns:a16="http://schemas.microsoft.com/office/drawing/2014/main" id="{5D496209-8B73-101F-4466-C33FEBFA3A89}"/>
              </a:ext>
            </a:extLst>
          </p:cNvPr>
          <p:cNvSpPr txBox="1"/>
          <p:nvPr/>
        </p:nvSpPr>
        <p:spPr>
          <a:xfrm>
            <a:off x="4265835" y="5833990"/>
            <a:ext cx="630301" cy="307777"/>
          </a:xfrm>
          <a:prstGeom prst="rect">
            <a:avLst/>
          </a:prstGeom>
          <a:noFill/>
        </p:spPr>
        <p:txBody>
          <a:bodyPr wrap="none" rtlCol="0">
            <a:spAutoFit/>
          </a:bodyPr>
          <a:lstStyle/>
          <a:p>
            <a:r>
              <a:rPr lang="en-US" sz="1400" dirty="0"/>
              <a:t>dump</a:t>
            </a:r>
          </a:p>
        </p:txBody>
      </p:sp>
      <p:sp>
        <p:nvSpPr>
          <p:cNvPr id="3" name="Rectangle 2">
            <a:extLst>
              <a:ext uri="{FF2B5EF4-FFF2-40B4-BE49-F238E27FC236}">
                <a16:creationId xmlns:a16="http://schemas.microsoft.com/office/drawing/2014/main" id="{A699E2BD-2D1C-4E6C-40BB-655DB77EE334}"/>
              </a:ext>
            </a:extLst>
          </p:cNvPr>
          <p:cNvSpPr/>
          <p:nvPr/>
        </p:nvSpPr>
        <p:spPr>
          <a:xfrm>
            <a:off x="4502150" y="2256544"/>
            <a:ext cx="736600" cy="369331"/>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PMT</a:t>
            </a:r>
          </a:p>
        </p:txBody>
      </p:sp>
      <p:sp>
        <p:nvSpPr>
          <p:cNvPr id="32" name="Rectangle 31">
            <a:extLst>
              <a:ext uri="{FF2B5EF4-FFF2-40B4-BE49-F238E27FC236}">
                <a16:creationId xmlns:a16="http://schemas.microsoft.com/office/drawing/2014/main" id="{7465BD95-0880-3628-1B1B-36579CED3608}"/>
              </a:ext>
            </a:extLst>
          </p:cNvPr>
          <p:cNvSpPr/>
          <p:nvPr/>
        </p:nvSpPr>
        <p:spPr>
          <a:xfrm>
            <a:off x="4780002" y="4408909"/>
            <a:ext cx="817707" cy="369331"/>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PMT</a:t>
            </a:r>
          </a:p>
        </p:txBody>
      </p:sp>
      <p:sp>
        <p:nvSpPr>
          <p:cNvPr id="37" name="Rectangle 36">
            <a:extLst>
              <a:ext uri="{FF2B5EF4-FFF2-40B4-BE49-F238E27FC236}">
                <a16:creationId xmlns:a16="http://schemas.microsoft.com/office/drawing/2014/main" id="{4AFC014B-0090-2F81-2C9C-5B9CDB2FA2B0}"/>
              </a:ext>
            </a:extLst>
          </p:cNvPr>
          <p:cNvSpPr/>
          <p:nvPr/>
        </p:nvSpPr>
        <p:spPr>
          <a:xfrm>
            <a:off x="9629488" y="1949573"/>
            <a:ext cx="741155" cy="369331"/>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PMT</a:t>
            </a:r>
          </a:p>
        </p:txBody>
      </p:sp>
      <p:cxnSp>
        <p:nvCxnSpPr>
          <p:cNvPr id="17" name="Straight Connector 16">
            <a:extLst>
              <a:ext uri="{FF2B5EF4-FFF2-40B4-BE49-F238E27FC236}">
                <a16:creationId xmlns:a16="http://schemas.microsoft.com/office/drawing/2014/main" id="{EF0584A2-619F-4623-20BC-EED64DDEC934}"/>
              </a:ext>
            </a:extLst>
          </p:cNvPr>
          <p:cNvCxnSpPr>
            <a:cxnSpLocks/>
          </p:cNvCxnSpPr>
          <p:nvPr/>
        </p:nvCxnSpPr>
        <p:spPr>
          <a:xfrm flipV="1">
            <a:off x="10112733" y="1644650"/>
            <a:ext cx="0" cy="1375473"/>
          </a:xfrm>
          <a:prstGeom prst="line">
            <a:avLst/>
          </a:prstGeom>
          <a:ln w="28575">
            <a:solidFill>
              <a:srgbClr val="00A9FF"/>
            </a:solidFill>
            <a:prstDash val="solid"/>
          </a:ln>
        </p:spPr>
        <p:style>
          <a:lnRef idx="1">
            <a:schemeClr val="accent4"/>
          </a:lnRef>
          <a:fillRef idx="0">
            <a:schemeClr val="accent4"/>
          </a:fillRef>
          <a:effectRef idx="0">
            <a:schemeClr val="accent4"/>
          </a:effectRef>
          <a:fontRef idx="minor">
            <a:schemeClr val="tx1"/>
          </a:fontRef>
        </p:style>
      </p:cxnSp>
      <p:cxnSp>
        <p:nvCxnSpPr>
          <p:cNvPr id="15" name="Straight Connector 14">
            <a:extLst>
              <a:ext uri="{FF2B5EF4-FFF2-40B4-BE49-F238E27FC236}">
                <a16:creationId xmlns:a16="http://schemas.microsoft.com/office/drawing/2014/main" id="{9722572C-A3F4-56D5-37D6-CC1E4B0435F2}"/>
              </a:ext>
            </a:extLst>
          </p:cNvPr>
          <p:cNvCxnSpPr>
            <a:cxnSpLocks/>
          </p:cNvCxnSpPr>
          <p:nvPr/>
        </p:nvCxnSpPr>
        <p:spPr>
          <a:xfrm flipH="1">
            <a:off x="4510925" y="1644650"/>
            <a:ext cx="4" cy="2428295"/>
          </a:xfrm>
          <a:prstGeom prst="line">
            <a:avLst/>
          </a:prstGeom>
          <a:ln w="28575">
            <a:solidFill>
              <a:srgbClr val="00A9FF"/>
            </a:solidFill>
            <a:prstDash val="solid"/>
          </a:ln>
        </p:spPr>
        <p:style>
          <a:lnRef idx="1">
            <a:schemeClr val="accent4"/>
          </a:lnRef>
          <a:fillRef idx="0">
            <a:schemeClr val="accent4"/>
          </a:fillRef>
          <a:effectRef idx="0">
            <a:schemeClr val="accent4"/>
          </a:effectRef>
          <a:fontRef idx="minor">
            <a:schemeClr val="tx1"/>
          </a:fontRef>
        </p:style>
      </p:cxnSp>
      <p:cxnSp>
        <p:nvCxnSpPr>
          <p:cNvPr id="40" name="Straight Connector 39">
            <a:extLst>
              <a:ext uri="{FF2B5EF4-FFF2-40B4-BE49-F238E27FC236}">
                <a16:creationId xmlns:a16="http://schemas.microsoft.com/office/drawing/2014/main" id="{068CFBFB-8DDA-0169-3A95-F742C97C3699}"/>
              </a:ext>
            </a:extLst>
          </p:cNvPr>
          <p:cNvCxnSpPr>
            <a:cxnSpLocks/>
          </p:cNvCxnSpPr>
          <p:nvPr/>
        </p:nvCxnSpPr>
        <p:spPr>
          <a:xfrm flipV="1">
            <a:off x="9991730" y="2326519"/>
            <a:ext cx="6059" cy="680458"/>
          </a:xfrm>
          <a:prstGeom prst="line">
            <a:avLst/>
          </a:prstGeom>
          <a:ln w="28575">
            <a:solidFill>
              <a:srgbClr val="92D050"/>
            </a:solidFill>
            <a:prstDash val="solid"/>
            <a:headEnd type="triangl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41" name="Straight Connector 40">
            <a:extLst>
              <a:ext uri="{FF2B5EF4-FFF2-40B4-BE49-F238E27FC236}">
                <a16:creationId xmlns:a16="http://schemas.microsoft.com/office/drawing/2014/main" id="{70E1C197-E274-F75A-0EE4-FDBB8D46E939}"/>
              </a:ext>
            </a:extLst>
          </p:cNvPr>
          <p:cNvCxnSpPr>
            <a:cxnSpLocks/>
          </p:cNvCxnSpPr>
          <p:nvPr/>
        </p:nvCxnSpPr>
        <p:spPr>
          <a:xfrm flipV="1">
            <a:off x="5572310" y="2282056"/>
            <a:ext cx="6059" cy="680458"/>
          </a:xfrm>
          <a:prstGeom prst="line">
            <a:avLst/>
          </a:prstGeom>
          <a:ln w="28575">
            <a:solidFill>
              <a:srgbClr val="92D050"/>
            </a:solidFill>
            <a:prstDash val="solid"/>
            <a:headEnd type="triangl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42" name="Straight Connector 41">
            <a:extLst>
              <a:ext uri="{FF2B5EF4-FFF2-40B4-BE49-F238E27FC236}">
                <a16:creationId xmlns:a16="http://schemas.microsoft.com/office/drawing/2014/main" id="{CBAD76F6-A8E7-4D2F-2848-ECDF51CC7AFD}"/>
              </a:ext>
            </a:extLst>
          </p:cNvPr>
          <p:cNvCxnSpPr>
            <a:cxnSpLocks/>
          </p:cNvCxnSpPr>
          <p:nvPr/>
        </p:nvCxnSpPr>
        <p:spPr>
          <a:xfrm flipV="1">
            <a:off x="4929707" y="2631706"/>
            <a:ext cx="6059" cy="680458"/>
          </a:xfrm>
          <a:prstGeom prst="line">
            <a:avLst/>
          </a:prstGeom>
          <a:ln w="28575">
            <a:solidFill>
              <a:srgbClr val="92D050"/>
            </a:solidFill>
            <a:prstDash val="solid"/>
            <a:headEnd type="triangl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43" name="Straight Connector 42">
            <a:extLst>
              <a:ext uri="{FF2B5EF4-FFF2-40B4-BE49-F238E27FC236}">
                <a16:creationId xmlns:a16="http://schemas.microsoft.com/office/drawing/2014/main" id="{C668F425-6A55-57DF-6FA1-5C6C30FBB59B}"/>
              </a:ext>
            </a:extLst>
          </p:cNvPr>
          <p:cNvCxnSpPr>
            <a:cxnSpLocks/>
          </p:cNvCxnSpPr>
          <p:nvPr/>
        </p:nvCxnSpPr>
        <p:spPr>
          <a:xfrm flipV="1">
            <a:off x="4814168" y="4048436"/>
            <a:ext cx="12403" cy="549108"/>
          </a:xfrm>
          <a:prstGeom prst="line">
            <a:avLst/>
          </a:prstGeom>
          <a:ln w="28575">
            <a:solidFill>
              <a:srgbClr val="92D050"/>
            </a:solidFill>
            <a:prstDash val="solid"/>
            <a:headEnd type="triangl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45" name="Straight Connector 44">
            <a:extLst>
              <a:ext uri="{FF2B5EF4-FFF2-40B4-BE49-F238E27FC236}">
                <a16:creationId xmlns:a16="http://schemas.microsoft.com/office/drawing/2014/main" id="{7EF6CDB3-C58C-C12C-8774-BBA8BFE82773}"/>
              </a:ext>
            </a:extLst>
          </p:cNvPr>
          <p:cNvCxnSpPr>
            <a:cxnSpLocks/>
          </p:cNvCxnSpPr>
          <p:nvPr/>
        </p:nvCxnSpPr>
        <p:spPr>
          <a:xfrm>
            <a:off x="4649787" y="4058213"/>
            <a:ext cx="199348" cy="0"/>
          </a:xfrm>
          <a:prstGeom prst="line">
            <a:avLst/>
          </a:prstGeom>
          <a:ln w="28575">
            <a:solidFill>
              <a:srgbClr val="92D050"/>
            </a:solidFill>
            <a:prstDash val="solid"/>
            <a:headEnd type="triangle" w="med" len="med"/>
            <a:tailEnd type="none" w="med" len="med"/>
          </a:ln>
        </p:spPr>
        <p:style>
          <a:lnRef idx="1">
            <a:schemeClr val="accent4"/>
          </a:lnRef>
          <a:fillRef idx="0">
            <a:schemeClr val="accent4"/>
          </a:fillRef>
          <a:effectRef idx="0">
            <a:schemeClr val="accent4"/>
          </a:effectRef>
          <a:fontRef idx="minor">
            <a:schemeClr val="tx1"/>
          </a:fontRef>
        </p:style>
      </p:cxnSp>
      <p:sp>
        <p:nvSpPr>
          <p:cNvPr id="6" name="Rectangle 5">
            <a:extLst>
              <a:ext uri="{FF2B5EF4-FFF2-40B4-BE49-F238E27FC236}">
                <a16:creationId xmlns:a16="http://schemas.microsoft.com/office/drawing/2014/main" id="{5C91D923-5939-EC9D-E9F6-F5B38D2383B5}"/>
              </a:ext>
            </a:extLst>
          </p:cNvPr>
          <p:cNvSpPr/>
          <p:nvPr/>
        </p:nvSpPr>
        <p:spPr>
          <a:xfrm>
            <a:off x="5264150" y="2256544"/>
            <a:ext cx="769307" cy="369331"/>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PMT</a:t>
            </a:r>
          </a:p>
        </p:txBody>
      </p:sp>
      <p:cxnSp>
        <p:nvCxnSpPr>
          <p:cNvPr id="47" name="Straight Connector 46">
            <a:extLst>
              <a:ext uri="{FF2B5EF4-FFF2-40B4-BE49-F238E27FC236}">
                <a16:creationId xmlns:a16="http://schemas.microsoft.com/office/drawing/2014/main" id="{2A7DCF18-4457-9689-D863-F4F38F4DA844}"/>
              </a:ext>
            </a:extLst>
          </p:cNvPr>
          <p:cNvCxnSpPr>
            <a:cxnSpLocks/>
          </p:cNvCxnSpPr>
          <p:nvPr/>
        </p:nvCxnSpPr>
        <p:spPr>
          <a:xfrm>
            <a:off x="4265835" y="1533741"/>
            <a:ext cx="6088443" cy="27049"/>
          </a:xfrm>
          <a:prstGeom prst="line">
            <a:avLst/>
          </a:prstGeom>
          <a:ln w="762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05DC8904-23C6-8A93-8EDD-084DED9A56DC}"/>
              </a:ext>
            </a:extLst>
          </p:cNvPr>
          <p:cNvSpPr txBox="1"/>
          <p:nvPr/>
        </p:nvSpPr>
        <p:spPr>
          <a:xfrm>
            <a:off x="9455330" y="1260884"/>
            <a:ext cx="513282" cy="307777"/>
          </a:xfrm>
          <a:prstGeom prst="rect">
            <a:avLst/>
          </a:prstGeom>
          <a:noFill/>
        </p:spPr>
        <p:txBody>
          <a:bodyPr wrap="none" rtlCol="0">
            <a:spAutoFit/>
          </a:bodyPr>
          <a:lstStyle/>
          <a:p>
            <a:r>
              <a:rPr lang="en-US" sz="1400" dirty="0">
                <a:solidFill>
                  <a:schemeClr val="bg1">
                    <a:lumMod val="65000"/>
                  </a:schemeClr>
                </a:solidFill>
              </a:rPr>
              <a:t>roof</a:t>
            </a:r>
          </a:p>
        </p:txBody>
      </p:sp>
      <p:cxnSp>
        <p:nvCxnSpPr>
          <p:cNvPr id="56" name="Straight Connector 55">
            <a:extLst>
              <a:ext uri="{FF2B5EF4-FFF2-40B4-BE49-F238E27FC236}">
                <a16:creationId xmlns:a16="http://schemas.microsoft.com/office/drawing/2014/main" id="{1D91F52F-7FC6-9DE9-2977-02BA06E879E6}"/>
              </a:ext>
            </a:extLst>
          </p:cNvPr>
          <p:cNvCxnSpPr>
            <a:cxnSpLocks/>
          </p:cNvCxnSpPr>
          <p:nvPr/>
        </p:nvCxnSpPr>
        <p:spPr>
          <a:xfrm flipV="1">
            <a:off x="10106088" y="984461"/>
            <a:ext cx="0" cy="495089"/>
          </a:xfrm>
          <a:prstGeom prst="line">
            <a:avLst/>
          </a:prstGeom>
          <a:ln w="28575">
            <a:solidFill>
              <a:srgbClr val="00A9FF"/>
            </a:solidFill>
            <a:prstDash val="solid"/>
          </a:ln>
        </p:spPr>
        <p:style>
          <a:lnRef idx="1">
            <a:schemeClr val="accent4"/>
          </a:lnRef>
          <a:fillRef idx="0">
            <a:schemeClr val="accent4"/>
          </a:fillRef>
          <a:effectRef idx="0">
            <a:schemeClr val="accent4"/>
          </a:effectRef>
          <a:fontRef idx="minor">
            <a:schemeClr val="tx1"/>
          </a:fontRef>
        </p:style>
      </p:cxnSp>
      <p:cxnSp>
        <p:nvCxnSpPr>
          <p:cNvPr id="61" name="Straight Connector 60">
            <a:extLst>
              <a:ext uri="{FF2B5EF4-FFF2-40B4-BE49-F238E27FC236}">
                <a16:creationId xmlns:a16="http://schemas.microsoft.com/office/drawing/2014/main" id="{9B949213-F4BD-AF57-1728-94345BEBE33C}"/>
              </a:ext>
            </a:extLst>
          </p:cNvPr>
          <p:cNvCxnSpPr>
            <a:cxnSpLocks/>
          </p:cNvCxnSpPr>
          <p:nvPr/>
        </p:nvCxnSpPr>
        <p:spPr>
          <a:xfrm flipH="1">
            <a:off x="4509930" y="970537"/>
            <a:ext cx="999" cy="462825"/>
          </a:xfrm>
          <a:prstGeom prst="line">
            <a:avLst/>
          </a:prstGeom>
          <a:ln w="28575">
            <a:solidFill>
              <a:srgbClr val="00A9FF"/>
            </a:solidFill>
            <a:prstDash val="solid"/>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679054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4A6DD-2985-824B-F059-EB56FC9C42F2}"/>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4D553AA-459B-FEA8-F24B-0293EE526CB7}"/>
              </a:ext>
            </a:extLst>
          </p:cNvPr>
          <p:cNvSpPr>
            <a:spLocks noGrp="1"/>
          </p:cNvSpPr>
          <p:nvPr>
            <p:ph idx="1"/>
          </p:nvPr>
        </p:nvSpPr>
        <p:spPr/>
        <p:txBody>
          <a:bodyPr anchor="t">
            <a:normAutofit/>
          </a:bodyPr>
          <a:lstStyle/>
          <a:p>
            <a:r>
              <a:rPr lang="en-US" sz="1800" dirty="0"/>
              <a:t>Sweep Measurement</a:t>
            </a:r>
            <a:br>
              <a:rPr lang="en-US" sz="1800" dirty="0"/>
            </a:br>
            <a:endParaRPr lang="en-US" sz="1800" dirty="0"/>
          </a:p>
        </p:txBody>
      </p:sp>
      <p:pic>
        <p:nvPicPr>
          <p:cNvPr id="64" name="Picture 63" descr="A diagram of a diagram&#10;&#10;Description automatically generated">
            <a:extLst>
              <a:ext uri="{FF2B5EF4-FFF2-40B4-BE49-F238E27FC236}">
                <a16:creationId xmlns:a16="http://schemas.microsoft.com/office/drawing/2014/main" id="{88829F57-E4A1-CD4D-686F-9EB687CA6937}"/>
              </a:ext>
            </a:extLst>
          </p:cNvPr>
          <p:cNvPicPr>
            <a:picLocks noChangeAspect="1"/>
          </p:cNvPicPr>
          <p:nvPr/>
        </p:nvPicPr>
        <p:blipFill>
          <a:blip r:embed="rId3"/>
          <a:srcRect r="1801"/>
          <a:stretch/>
        </p:blipFill>
        <p:spPr>
          <a:xfrm>
            <a:off x="2375763" y="2357755"/>
            <a:ext cx="8361400" cy="4426292"/>
          </a:xfrm>
          <a:prstGeom prst="rect">
            <a:avLst/>
          </a:prstGeom>
        </p:spPr>
      </p:pic>
      <p:sp>
        <p:nvSpPr>
          <p:cNvPr id="65" name="Rectangle 64">
            <a:extLst>
              <a:ext uri="{FF2B5EF4-FFF2-40B4-BE49-F238E27FC236}">
                <a16:creationId xmlns:a16="http://schemas.microsoft.com/office/drawing/2014/main" id="{B27CD3A7-DEB9-917E-9FB0-5771889F00B2}"/>
              </a:ext>
            </a:extLst>
          </p:cNvPr>
          <p:cNvSpPr/>
          <p:nvPr/>
        </p:nvSpPr>
        <p:spPr>
          <a:xfrm>
            <a:off x="5141644" y="4420870"/>
            <a:ext cx="2546252" cy="2261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ontent Placeholder 2">
            <a:extLst>
              <a:ext uri="{FF2B5EF4-FFF2-40B4-BE49-F238E27FC236}">
                <a16:creationId xmlns:a16="http://schemas.microsoft.com/office/drawing/2014/main" id="{90A451CC-BBA5-420A-D7B8-EF4DFEBAC764}"/>
              </a:ext>
            </a:extLst>
          </p:cNvPr>
          <p:cNvSpPr txBox="1">
            <a:spLocks/>
          </p:cNvSpPr>
          <p:nvPr/>
        </p:nvSpPr>
        <p:spPr>
          <a:xfrm>
            <a:off x="3972110" y="2451916"/>
            <a:ext cx="6913794" cy="4136368"/>
          </a:xfrm>
          <a:prstGeom prst="rect">
            <a:avLst/>
          </a:prstGeom>
        </p:spPr>
        <p:txBody>
          <a:bodyPr anchor="t">
            <a:norm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890" dirty="0"/>
          </a:p>
        </p:txBody>
      </p:sp>
      <p:cxnSp>
        <p:nvCxnSpPr>
          <p:cNvPr id="67" name="Straight Connector 66">
            <a:extLst>
              <a:ext uri="{FF2B5EF4-FFF2-40B4-BE49-F238E27FC236}">
                <a16:creationId xmlns:a16="http://schemas.microsoft.com/office/drawing/2014/main" id="{91354B59-0F92-97EC-D863-5707F07EE0AA}"/>
              </a:ext>
            </a:extLst>
          </p:cNvPr>
          <p:cNvCxnSpPr>
            <a:cxnSpLocks/>
          </p:cNvCxnSpPr>
          <p:nvPr/>
        </p:nvCxnSpPr>
        <p:spPr>
          <a:xfrm>
            <a:off x="3891796" y="3509072"/>
            <a:ext cx="4428157" cy="0"/>
          </a:xfrm>
          <a:prstGeom prst="line">
            <a:avLst/>
          </a:prstGeom>
          <a:ln w="28575">
            <a:solidFill>
              <a:srgbClr val="00A9FF"/>
            </a:solidFill>
            <a:prstDash val="solid"/>
          </a:ln>
        </p:spPr>
        <p:style>
          <a:lnRef idx="1">
            <a:schemeClr val="accent4"/>
          </a:lnRef>
          <a:fillRef idx="0">
            <a:schemeClr val="accent4"/>
          </a:fillRef>
          <a:effectRef idx="0">
            <a:schemeClr val="accent4"/>
          </a:effectRef>
          <a:fontRef idx="minor">
            <a:schemeClr val="tx1"/>
          </a:fontRef>
        </p:style>
      </p:cxnSp>
      <p:cxnSp>
        <p:nvCxnSpPr>
          <p:cNvPr id="68" name="Straight Connector 67">
            <a:extLst>
              <a:ext uri="{FF2B5EF4-FFF2-40B4-BE49-F238E27FC236}">
                <a16:creationId xmlns:a16="http://schemas.microsoft.com/office/drawing/2014/main" id="{BE798F63-B006-5CE5-C000-778EC7D04EE8}"/>
              </a:ext>
            </a:extLst>
          </p:cNvPr>
          <p:cNvCxnSpPr>
            <a:cxnSpLocks/>
          </p:cNvCxnSpPr>
          <p:nvPr/>
        </p:nvCxnSpPr>
        <p:spPr>
          <a:xfrm flipH="1">
            <a:off x="3282620" y="3509074"/>
            <a:ext cx="609180" cy="328739"/>
          </a:xfrm>
          <a:prstGeom prst="line">
            <a:avLst/>
          </a:prstGeom>
          <a:ln w="28575">
            <a:solidFill>
              <a:srgbClr val="00A9FF"/>
            </a:solidFill>
            <a:prstDash val="solid"/>
          </a:ln>
        </p:spPr>
        <p:style>
          <a:lnRef idx="1">
            <a:schemeClr val="accent4"/>
          </a:lnRef>
          <a:fillRef idx="0">
            <a:schemeClr val="accent4"/>
          </a:fillRef>
          <a:effectRef idx="0">
            <a:schemeClr val="accent4"/>
          </a:effectRef>
          <a:fontRef idx="minor">
            <a:schemeClr val="tx1"/>
          </a:fontRef>
        </p:style>
      </p:cxnSp>
      <p:cxnSp>
        <p:nvCxnSpPr>
          <p:cNvPr id="69" name="Straight Connector 68">
            <a:extLst>
              <a:ext uri="{FF2B5EF4-FFF2-40B4-BE49-F238E27FC236}">
                <a16:creationId xmlns:a16="http://schemas.microsoft.com/office/drawing/2014/main" id="{B4FFFD19-B37F-F797-E20F-D28F056C6A1F}"/>
              </a:ext>
            </a:extLst>
          </p:cNvPr>
          <p:cNvCxnSpPr>
            <a:cxnSpLocks/>
          </p:cNvCxnSpPr>
          <p:nvPr/>
        </p:nvCxnSpPr>
        <p:spPr>
          <a:xfrm flipH="1">
            <a:off x="2885326" y="3837814"/>
            <a:ext cx="397291" cy="733090"/>
          </a:xfrm>
          <a:prstGeom prst="line">
            <a:avLst/>
          </a:prstGeom>
          <a:ln w="28575">
            <a:solidFill>
              <a:srgbClr val="00A9FF"/>
            </a:solidFill>
            <a:prstDash val="solid"/>
          </a:ln>
        </p:spPr>
        <p:style>
          <a:lnRef idx="1">
            <a:schemeClr val="accent4"/>
          </a:lnRef>
          <a:fillRef idx="0">
            <a:schemeClr val="accent4"/>
          </a:fillRef>
          <a:effectRef idx="0">
            <a:schemeClr val="accent4"/>
          </a:effectRef>
          <a:fontRef idx="minor">
            <a:schemeClr val="tx1"/>
          </a:fontRef>
        </p:style>
      </p:cxnSp>
      <p:cxnSp>
        <p:nvCxnSpPr>
          <p:cNvPr id="70" name="Straight Connector 69">
            <a:extLst>
              <a:ext uri="{FF2B5EF4-FFF2-40B4-BE49-F238E27FC236}">
                <a16:creationId xmlns:a16="http://schemas.microsoft.com/office/drawing/2014/main" id="{E97D77EB-7C17-6B97-9939-E8896E0BF3FC}"/>
              </a:ext>
            </a:extLst>
          </p:cNvPr>
          <p:cNvCxnSpPr>
            <a:cxnSpLocks/>
          </p:cNvCxnSpPr>
          <p:nvPr/>
        </p:nvCxnSpPr>
        <p:spPr>
          <a:xfrm flipH="1">
            <a:off x="2885329" y="1482681"/>
            <a:ext cx="3125355" cy="206"/>
          </a:xfrm>
          <a:prstGeom prst="line">
            <a:avLst/>
          </a:prstGeom>
          <a:ln w="28575">
            <a:solidFill>
              <a:srgbClr val="00A9FF"/>
            </a:solidFill>
            <a:prstDash val="solid"/>
          </a:ln>
        </p:spPr>
        <p:style>
          <a:lnRef idx="1">
            <a:schemeClr val="accent4"/>
          </a:lnRef>
          <a:fillRef idx="0">
            <a:schemeClr val="accent4"/>
          </a:fillRef>
          <a:effectRef idx="0">
            <a:schemeClr val="accent4"/>
          </a:effectRef>
          <a:fontRef idx="minor">
            <a:schemeClr val="tx1"/>
          </a:fontRef>
        </p:style>
      </p:cxnSp>
      <p:cxnSp>
        <p:nvCxnSpPr>
          <p:cNvPr id="71" name="Straight Connector 70">
            <a:extLst>
              <a:ext uri="{FF2B5EF4-FFF2-40B4-BE49-F238E27FC236}">
                <a16:creationId xmlns:a16="http://schemas.microsoft.com/office/drawing/2014/main" id="{4780BC9A-E8EA-D910-97FB-38F6895B3672}"/>
              </a:ext>
            </a:extLst>
          </p:cNvPr>
          <p:cNvCxnSpPr>
            <a:cxnSpLocks/>
          </p:cNvCxnSpPr>
          <p:nvPr/>
        </p:nvCxnSpPr>
        <p:spPr>
          <a:xfrm flipH="1">
            <a:off x="6520542" y="1482887"/>
            <a:ext cx="1966590" cy="0"/>
          </a:xfrm>
          <a:prstGeom prst="line">
            <a:avLst/>
          </a:prstGeom>
          <a:ln w="28575">
            <a:solidFill>
              <a:srgbClr val="00A9FF"/>
            </a:solidFill>
            <a:prstDash val="solid"/>
          </a:ln>
        </p:spPr>
        <p:style>
          <a:lnRef idx="1">
            <a:schemeClr val="accent4"/>
          </a:lnRef>
          <a:fillRef idx="0">
            <a:schemeClr val="accent4"/>
          </a:fillRef>
          <a:effectRef idx="0">
            <a:schemeClr val="accent4"/>
          </a:effectRef>
          <a:fontRef idx="minor">
            <a:schemeClr val="tx1"/>
          </a:fontRef>
        </p:style>
      </p:cxnSp>
      <p:sp>
        <p:nvSpPr>
          <p:cNvPr id="72" name="Rectangle 71">
            <a:extLst>
              <a:ext uri="{FF2B5EF4-FFF2-40B4-BE49-F238E27FC236}">
                <a16:creationId xmlns:a16="http://schemas.microsoft.com/office/drawing/2014/main" id="{CB806A76-DA5E-CEE0-9382-0952921FA31D}"/>
              </a:ext>
            </a:extLst>
          </p:cNvPr>
          <p:cNvSpPr/>
          <p:nvPr/>
        </p:nvSpPr>
        <p:spPr>
          <a:xfrm>
            <a:off x="6306249" y="1359071"/>
            <a:ext cx="729552" cy="247635"/>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600" dirty="0"/>
              <a:t>PMT 2</a:t>
            </a:r>
          </a:p>
        </p:txBody>
      </p:sp>
      <p:sp>
        <p:nvSpPr>
          <p:cNvPr id="73" name="Rectangle 72">
            <a:extLst>
              <a:ext uri="{FF2B5EF4-FFF2-40B4-BE49-F238E27FC236}">
                <a16:creationId xmlns:a16="http://schemas.microsoft.com/office/drawing/2014/main" id="{8CA0A08F-F52B-684D-02CD-F5E0BAFEA71B}"/>
              </a:ext>
            </a:extLst>
          </p:cNvPr>
          <p:cNvSpPr/>
          <p:nvPr/>
        </p:nvSpPr>
        <p:spPr>
          <a:xfrm>
            <a:off x="5358805" y="1359071"/>
            <a:ext cx="729553" cy="247635"/>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600" dirty="0"/>
              <a:t>PMT 1</a:t>
            </a:r>
          </a:p>
        </p:txBody>
      </p:sp>
      <p:cxnSp>
        <p:nvCxnSpPr>
          <p:cNvPr id="74" name="Straight Connector 73">
            <a:extLst>
              <a:ext uri="{FF2B5EF4-FFF2-40B4-BE49-F238E27FC236}">
                <a16:creationId xmlns:a16="http://schemas.microsoft.com/office/drawing/2014/main" id="{4E515805-B2C5-762C-B740-E76895BF14D7}"/>
              </a:ext>
            </a:extLst>
          </p:cNvPr>
          <p:cNvCxnSpPr>
            <a:cxnSpLocks/>
          </p:cNvCxnSpPr>
          <p:nvPr/>
        </p:nvCxnSpPr>
        <p:spPr>
          <a:xfrm flipH="1">
            <a:off x="7969463" y="3509074"/>
            <a:ext cx="350493" cy="594341"/>
          </a:xfrm>
          <a:prstGeom prst="line">
            <a:avLst/>
          </a:prstGeom>
          <a:ln w="28575">
            <a:solidFill>
              <a:srgbClr val="00A9FF"/>
            </a:solidFill>
            <a:prstDash val="solid"/>
          </a:ln>
        </p:spPr>
        <p:style>
          <a:lnRef idx="1">
            <a:schemeClr val="accent4"/>
          </a:lnRef>
          <a:fillRef idx="0">
            <a:schemeClr val="accent4"/>
          </a:fillRef>
          <a:effectRef idx="0">
            <a:schemeClr val="accent4"/>
          </a:effectRef>
          <a:fontRef idx="minor">
            <a:schemeClr val="tx1"/>
          </a:fontRef>
        </p:style>
      </p:cxnSp>
      <p:sp>
        <p:nvSpPr>
          <p:cNvPr id="75" name="Content Placeholder 2">
            <a:extLst>
              <a:ext uri="{FF2B5EF4-FFF2-40B4-BE49-F238E27FC236}">
                <a16:creationId xmlns:a16="http://schemas.microsoft.com/office/drawing/2014/main" id="{178186D9-4FB8-5AF9-CF3E-7AB8EBCFD290}"/>
              </a:ext>
            </a:extLst>
          </p:cNvPr>
          <p:cNvSpPr txBox="1">
            <a:spLocks/>
          </p:cNvSpPr>
          <p:nvPr/>
        </p:nvSpPr>
        <p:spPr>
          <a:xfrm>
            <a:off x="3546660" y="2451916"/>
            <a:ext cx="6913794" cy="4136368"/>
          </a:xfrm>
          <a:prstGeom prst="rect">
            <a:avLst/>
          </a:prstGeom>
        </p:spPr>
        <p:txBody>
          <a:bodyPr anchor="t">
            <a:norm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890" dirty="0"/>
          </a:p>
        </p:txBody>
      </p:sp>
      <p:sp>
        <p:nvSpPr>
          <p:cNvPr id="80" name="Rectangle 79">
            <a:extLst>
              <a:ext uri="{FF2B5EF4-FFF2-40B4-BE49-F238E27FC236}">
                <a16:creationId xmlns:a16="http://schemas.microsoft.com/office/drawing/2014/main" id="{01042F1A-19D2-8206-D8F3-FF9795FF497F}"/>
              </a:ext>
            </a:extLst>
          </p:cNvPr>
          <p:cNvSpPr/>
          <p:nvPr/>
        </p:nvSpPr>
        <p:spPr>
          <a:xfrm>
            <a:off x="6562813" y="3047517"/>
            <a:ext cx="1012205" cy="3673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6D609F4F-8610-BE56-EB09-9552E87B5CAB}"/>
              </a:ext>
            </a:extLst>
          </p:cNvPr>
          <p:cNvSpPr/>
          <p:nvPr/>
        </p:nvSpPr>
        <p:spPr>
          <a:xfrm>
            <a:off x="7981030" y="2802719"/>
            <a:ext cx="1012205" cy="3673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12FEB169-93AB-7D66-F989-B6CF2E2096C3}"/>
              </a:ext>
            </a:extLst>
          </p:cNvPr>
          <p:cNvSpPr/>
          <p:nvPr/>
        </p:nvSpPr>
        <p:spPr>
          <a:xfrm>
            <a:off x="8949999" y="3861981"/>
            <a:ext cx="1012205" cy="3673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0D8DC802-AE0E-9AE3-0C45-035DF7EC5ADA}"/>
              </a:ext>
            </a:extLst>
          </p:cNvPr>
          <p:cNvSpPr/>
          <p:nvPr/>
        </p:nvSpPr>
        <p:spPr>
          <a:xfrm>
            <a:off x="4638911" y="3055864"/>
            <a:ext cx="1012205" cy="3673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70111AE2-7E4C-C2D0-B926-19015D403E90}"/>
              </a:ext>
            </a:extLst>
          </p:cNvPr>
          <p:cNvSpPr/>
          <p:nvPr/>
        </p:nvSpPr>
        <p:spPr>
          <a:xfrm>
            <a:off x="3450331" y="4496435"/>
            <a:ext cx="1012205" cy="3673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33DA4E08-46D6-468D-6266-FB3092597215}"/>
              </a:ext>
            </a:extLst>
          </p:cNvPr>
          <p:cNvSpPr/>
          <p:nvPr/>
        </p:nvSpPr>
        <p:spPr>
          <a:xfrm>
            <a:off x="5743283" y="2394684"/>
            <a:ext cx="1639060" cy="159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6AEF7D0D-B56E-E097-49DE-307F22AB6BF9}"/>
              </a:ext>
            </a:extLst>
          </p:cNvPr>
          <p:cNvSpPr/>
          <p:nvPr/>
        </p:nvSpPr>
        <p:spPr>
          <a:xfrm>
            <a:off x="6299686" y="3849081"/>
            <a:ext cx="1639060" cy="159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D3FE6498-B8E4-227E-CD00-7F9D142AA4F8}"/>
              </a:ext>
            </a:extLst>
          </p:cNvPr>
          <p:cNvSpPr/>
          <p:nvPr/>
        </p:nvSpPr>
        <p:spPr>
          <a:xfrm>
            <a:off x="4703796" y="3966061"/>
            <a:ext cx="1639060" cy="159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0EF74735-6235-B7BF-BD60-A9356C84C783}"/>
              </a:ext>
            </a:extLst>
          </p:cNvPr>
          <p:cNvSpPr/>
          <p:nvPr/>
        </p:nvSpPr>
        <p:spPr>
          <a:xfrm rot="19785511">
            <a:off x="3424803" y="3938217"/>
            <a:ext cx="1068080" cy="159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5B93F2D3-3B14-EECB-74D9-73CA1BC0AD1F}"/>
              </a:ext>
            </a:extLst>
          </p:cNvPr>
          <p:cNvSpPr/>
          <p:nvPr/>
        </p:nvSpPr>
        <p:spPr>
          <a:xfrm rot="18869586">
            <a:off x="1820705" y="4003065"/>
            <a:ext cx="1639060" cy="159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7BF43BBC-4C49-3914-8A35-93952E589B77}"/>
              </a:ext>
            </a:extLst>
          </p:cNvPr>
          <p:cNvSpPr/>
          <p:nvPr/>
        </p:nvSpPr>
        <p:spPr>
          <a:xfrm rot="18169879">
            <a:off x="7397926" y="4538053"/>
            <a:ext cx="1639060" cy="159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92047A0A-B2E2-F841-4975-82772A6A515B}"/>
              </a:ext>
            </a:extLst>
          </p:cNvPr>
          <p:cNvCxnSpPr>
            <a:cxnSpLocks/>
          </p:cNvCxnSpPr>
          <p:nvPr/>
        </p:nvCxnSpPr>
        <p:spPr>
          <a:xfrm flipH="1">
            <a:off x="6200803" y="3804127"/>
            <a:ext cx="1918506" cy="3337"/>
          </a:xfrm>
          <a:prstGeom prst="line">
            <a:avLst/>
          </a:prstGeom>
          <a:ln w="38100">
            <a:solidFill>
              <a:schemeClr val="bg1"/>
            </a:solidFill>
            <a:prstDash val="solid"/>
          </a:ln>
        </p:spPr>
        <p:style>
          <a:lnRef idx="1">
            <a:schemeClr val="accent4"/>
          </a:lnRef>
          <a:fillRef idx="0">
            <a:schemeClr val="accent4"/>
          </a:fillRef>
          <a:effectRef idx="0">
            <a:schemeClr val="accent4"/>
          </a:effectRef>
          <a:fontRef idx="minor">
            <a:schemeClr val="tx1"/>
          </a:fontRef>
        </p:style>
      </p:cxnSp>
      <p:cxnSp>
        <p:nvCxnSpPr>
          <p:cNvPr id="96" name="Straight Connector 95">
            <a:extLst>
              <a:ext uri="{FF2B5EF4-FFF2-40B4-BE49-F238E27FC236}">
                <a16:creationId xmlns:a16="http://schemas.microsoft.com/office/drawing/2014/main" id="{26A98106-2535-B1E1-3BC8-B9E1D0D53ECC}"/>
              </a:ext>
            </a:extLst>
          </p:cNvPr>
          <p:cNvCxnSpPr>
            <a:cxnSpLocks/>
          </p:cNvCxnSpPr>
          <p:nvPr/>
        </p:nvCxnSpPr>
        <p:spPr>
          <a:xfrm flipH="1">
            <a:off x="4522408" y="3897856"/>
            <a:ext cx="1740211" cy="5427"/>
          </a:xfrm>
          <a:prstGeom prst="line">
            <a:avLst/>
          </a:prstGeom>
          <a:ln w="28575">
            <a:solidFill>
              <a:schemeClr val="bg1"/>
            </a:solidFill>
            <a:prstDash val="solid"/>
          </a:ln>
        </p:spPr>
        <p:style>
          <a:lnRef idx="1">
            <a:schemeClr val="accent4"/>
          </a:lnRef>
          <a:fillRef idx="0">
            <a:schemeClr val="accent4"/>
          </a:fillRef>
          <a:effectRef idx="0">
            <a:schemeClr val="accent4"/>
          </a:effectRef>
          <a:fontRef idx="minor">
            <a:schemeClr val="tx1"/>
          </a:fontRef>
        </p:style>
      </p:cxnSp>
      <p:cxnSp>
        <p:nvCxnSpPr>
          <p:cNvPr id="97" name="Straight Connector 96">
            <a:extLst>
              <a:ext uri="{FF2B5EF4-FFF2-40B4-BE49-F238E27FC236}">
                <a16:creationId xmlns:a16="http://schemas.microsoft.com/office/drawing/2014/main" id="{088A97FA-892D-64AD-7F41-F45756B8450D}"/>
              </a:ext>
            </a:extLst>
          </p:cNvPr>
          <p:cNvCxnSpPr>
            <a:cxnSpLocks/>
          </p:cNvCxnSpPr>
          <p:nvPr/>
        </p:nvCxnSpPr>
        <p:spPr>
          <a:xfrm flipH="1">
            <a:off x="5500892" y="2576232"/>
            <a:ext cx="1795251" cy="0"/>
          </a:xfrm>
          <a:prstGeom prst="line">
            <a:avLst/>
          </a:prstGeom>
          <a:ln w="28575">
            <a:solidFill>
              <a:schemeClr val="bg1"/>
            </a:solidFill>
            <a:prstDash val="solid"/>
          </a:ln>
        </p:spPr>
        <p:style>
          <a:lnRef idx="1">
            <a:schemeClr val="accent4"/>
          </a:lnRef>
          <a:fillRef idx="0">
            <a:schemeClr val="accent4"/>
          </a:fillRef>
          <a:effectRef idx="0">
            <a:schemeClr val="accent4"/>
          </a:effectRef>
          <a:fontRef idx="minor">
            <a:schemeClr val="tx1"/>
          </a:fontRef>
        </p:style>
      </p:cxnSp>
      <p:cxnSp>
        <p:nvCxnSpPr>
          <p:cNvPr id="98" name="Straight Connector 97">
            <a:extLst>
              <a:ext uri="{FF2B5EF4-FFF2-40B4-BE49-F238E27FC236}">
                <a16:creationId xmlns:a16="http://schemas.microsoft.com/office/drawing/2014/main" id="{48ACA951-C50D-CF2A-3684-36D628F2203F}"/>
              </a:ext>
            </a:extLst>
          </p:cNvPr>
          <p:cNvCxnSpPr>
            <a:cxnSpLocks/>
          </p:cNvCxnSpPr>
          <p:nvPr/>
        </p:nvCxnSpPr>
        <p:spPr>
          <a:xfrm flipH="1">
            <a:off x="3135307" y="3885877"/>
            <a:ext cx="1300604" cy="750240"/>
          </a:xfrm>
          <a:prstGeom prst="line">
            <a:avLst/>
          </a:prstGeom>
          <a:ln w="57150">
            <a:solidFill>
              <a:schemeClr val="bg1"/>
            </a:solidFill>
            <a:prstDash val="solid"/>
          </a:ln>
        </p:spPr>
        <p:style>
          <a:lnRef idx="1">
            <a:schemeClr val="accent4"/>
          </a:lnRef>
          <a:fillRef idx="0">
            <a:schemeClr val="accent4"/>
          </a:fillRef>
          <a:effectRef idx="0">
            <a:schemeClr val="accent4"/>
          </a:effectRef>
          <a:fontRef idx="minor">
            <a:schemeClr val="tx1"/>
          </a:fontRef>
        </p:style>
      </p:cxnSp>
      <p:cxnSp>
        <p:nvCxnSpPr>
          <p:cNvPr id="99" name="Straight Connector 98">
            <a:extLst>
              <a:ext uri="{FF2B5EF4-FFF2-40B4-BE49-F238E27FC236}">
                <a16:creationId xmlns:a16="http://schemas.microsoft.com/office/drawing/2014/main" id="{9D4511FF-5229-6430-902E-1778D7C26DD2}"/>
              </a:ext>
            </a:extLst>
          </p:cNvPr>
          <p:cNvCxnSpPr>
            <a:cxnSpLocks/>
          </p:cNvCxnSpPr>
          <p:nvPr/>
        </p:nvCxnSpPr>
        <p:spPr>
          <a:xfrm flipH="1">
            <a:off x="2551487" y="3290467"/>
            <a:ext cx="694066" cy="711497"/>
          </a:xfrm>
          <a:prstGeom prst="line">
            <a:avLst/>
          </a:prstGeom>
          <a:ln w="28575">
            <a:solidFill>
              <a:schemeClr val="bg1"/>
            </a:solidFill>
            <a:prstDash val="solid"/>
          </a:ln>
        </p:spPr>
        <p:style>
          <a:lnRef idx="1">
            <a:schemeClr val="accent4"/>
          </a:lnRef>
          <a:fillRef idx="0">
            <a:schemeClr val="accent4"/>
          </a:fillRef>
          <a:effectRef idx="0">
            <a:schemeClr val="accent4"/>
          </a:effectRef>
          <a:fontRef idx="minor">
            <a:schemeClr val="tx1"/>
          </a:fontRef>
        </p:style>
      </p:cxnSp>
      <p:cxnSp>
        <p:nvCxnSpPr>
          <p:cNvPr id="100" name="Straight Connector 99">
            <a:extLst>
              <a:ext uri="{FF2B5EF4-FFF2-40B4-BE49-F238E27FC236}">
                <a16:creationId xmlns:a16="http://schemas.microsoft.com/office/drawing/2014/main" id="{309F5566-182D-1F7B-FB81-11F5B51B57F2}"/>
              </a:ext>
            </a:extLst>
          </p:cNvPr>
          <p:cNvCxnSpPr>
            <a:cxnSpLocks/>
          </p:cNvCxnSpPr>
          <p:nvPr/>
        </p:nvCxnSpPr>
        <p:spPr>
          <a:xfrm flipH="1">
            <a:off x="8177212" y="3821659"/>
            <a:ext cx="363688" cy="621593"/>
          </a:xfrm>
          <a:prstGeom prst="line">
            <a:avLst/>
          </a:prstGeom>
          <a:ln w="57150">
            <a:solidFill>
              <a:schemeClr val="bg1"/>
            </a:solidFill>
            <a:prstDash val="solid"/>
          </a:ln>
        </p:spPr>
        <p:style>
          <a:lnRef idx="1">
            <a:schemeClr val="accent4"/>
          </a:lnRef>
          <a:fillRef idx="0">
            <a:schemeClr val="accent4"/>
          </a:fillRef>
          <a:effectRef idx="0">
            <a:schemeClr val="accent4"/>
          </a:effectRef>
          <a:fontRef idx="minor">
            <a:schemeClr val="tx1"/>
          </a:fontRef>
        </p:style>
      </p:cxnSp>
      <p:sp>
        <p:nvSpPr>
          <p:cNvPr id="101" name="TextBox 100">
            <a:extLst>
              <a:ext uri="{FF2B5EF4-FFF2-40B4-BE49-F238E27FC236}">
                <a16:creationId xmlns:a16="http://schemas.microsoft.com/office/drawing/2014/main" id="{886B6AA0-394C-C57A-B248-7B7BBD04E3EF}"/>
              </a:ext>
            </a:extLst>
          </p:cNvPr>
          <p:cNvSpPr txBox="1"/>
          <p:nvPr/>
        </p:nvSpPr>
        <p:spPr>
          <a:xfrm>
            <a:off x="3139886" y="4891263"/>
            <a:ext cx="894647" cy="369332"/>
          </a:xfrm>
          <a:prstGeom prst="rect">
            <a:avLst/>
          </a:prstGeom>
          <a:noFill/>
        </p:spPr>
        <p:txBody>
          <a:bodyPr wrap="square" rtlCol="0">
            <a:spAutoFit/>
          </a:bodyPr>
          <a:lstStyle/>
          <a:p>
            <a:r>
              <a:rPr lang="en-US" dirty="0">
                <a:solidFill>
                  <a:schemeClr val="bg1"/>
                </a:solidFill>
                <a:highlight>
                  <a:srgbClr val="FFFFFF"/>
                </a:highlight>
              </a:rPr>
              <a:t> PMT 4 </a:t>
            </a:r>
          </a:p>
        </p:txBody>
      </p:sp>
      <p:sp>
        <p:nvSpPr>
          <p:cNvPr id="102" name="TextBox 101">
            <a:extLst>
              <a:ext uri="{FF2B5EF4-FFF2-40B4-BE49-F238E27FC236}">
                <a16:creationId xmlns:a16="http://schemas.microsoft.com/office/drawing/2014/main" id="{52B22FF9-1AF5-20B7-5E50-6158AFFA11E5}"/>
              </a:ext>
            </a:extLst>
          </p:cNvPr>
          <p:cNvSpPr txBox="1"/>
          <p:nvPr/>
        </p:nvSpPr>
        <p:spPr>
          <a:xfrm>
            <a:off x="2824050" y="2745494"/>
            <a:ext cx="894647" cy="369332"/>
          </a:xfrm>
          <a:prstGeom prst="rect">
            <a:avLst/>
          </a:prstGeom>
          <a:noFill/>
        </p:spPr>
        <p:txBody>
          <a:bodyPr wrap="square" rtlCol="0">
            <a:spAutoFit/>
          </a:bodyPr>
          <a:lstStyle/>
          <a:p>
            <a:r>
              <a:rPr lang="en-US" dirty="0">
                <a:solidFill>
                  <a:schemeClr val="bg1"/>
                </a:solidFill>
                <a:highlight>
                  <a:srgbClr val="FFFFFF"/>
                </a:highlight>
              </a:rPr>
              <a:t> PMT 3 </a:t>
            </a:r>
          </a:p>
        </p:txBody>
      </p:sp>
      <p:sp>
        <p:nvSpPr>
          <p:cNvPr id="103" name="TextBox 102">
            <a:extLst>
              <a:ext uri="{FF2B5EF4-FFF2-40B4-BE49-F238E27FC236}">
                <a16:creationId xmlns:a16="http://schemas.microsoft.com/office/drawing/2014/main" id="{2385BF36-9193-17AA-10C4-0ECAA9F16C28}"/>
              </a:ext>
            </a:extLst>
          </p:cNvPr>
          <p:cNvSpPr txBox="1"/>
          <p:nvPr/>
        </p:nvSpPr>
        <p:spPr>
          <a:xfrm>
            <a:off x="3571249" y="2745493"/>
            <a:ext cx="894647" cy="369332"/>
          </a:xfrm>
          <a:prstGeom prst="rect">
            <a:avLst/>
          </a:prstGeom>
          <a:noFill/>
        </p:spPr>
        <p:txBody>
          <a:bodyPr wrap="square" rtlCol="0">
            <a:spAutoFit/>
          </a:bodyPr>
          <a:lstStyle/>
          <a:p>
            <a:r>
              <a:rPr lang="en-US" dirty="0">
                <a:solidFill>
                  <a:schemeClr val="bg1"/>
                </a:solidFill>
                <a:highlight>
                  <a:srgbClr val="FFFFFF"/>
                </a:highlight>
              </a:rPr>
              <a:t> PMT 2 </a:t>
            </a:r>
          </a:p>
        </p:txBody>
      </p:sp>
      <p:sp>
        <p:nvSpPr>
          <p:cNvPr id="104" name="TextBox 103">
            <a:extLst>
              <a:ext uri="{FF2B5EF4-FFF2-40B4-BE49-F238E27FC236}">
                <a16:creationId xmlns:a16="http://schemas.microsoft.com/office/drawing/2014/main" id="{5A500FE5-84BA-79BA-A4EA-8E355B1A84A6}"/>
              </a:ext>
            </a:extLst>
          </p:cNvPr>
          <p:cNvSpPr txBox="1"/>
          <p:nvPr/>
        </p:nvSpPr>
        <p:spPr>
          <a:xfrm>
            <a:off x="7951436" y="2453768"/>
            <a:ext cx="894647" cy="369332"/>
          </a:xfrm>
          <a:prstGeom prst="rect">
            <a:avLst/>
          </a:prstGeom>
          <a:noFill/>
        </p:spPr>
        <p:txBody>
          <a:bodyPr wrap="square" rtlCol="0">
            <a:spAutoFit/>
          </a:bodyPr>
          <a:lstStyle/>
          <a:p>
            <a:r>
              <a:rPr lang="en-US" dirty="0">
                <a:solidFill>
                  <a:schemeClr val="bg1"/>
                </a:solidFill>
                <a:highlight>
                  <a:srgbClr val="FFFFFF"/>
                </a:highlight>
              </a:rPr>
              <a:t> PMT 1 </a:t>
            </a:r>
          </a:p>
        </p:txBody>
      </p:sp>
      <p:sp>
        <p:nvSpPr>
          <p:cNvPr id="25" name="Content Placeholder 2">
            <a:extLst>
              <a:ext uri="{FF2B5EF4-FFF2-40B4-BE49-F238E27FC236}">
                <a16:creationId xmlns:a16="http://schemas.microsoft.com/office/drawing/2014/main" id="{6CE5F2A3-EA29-15BF-C8FF-C6989F6F7504}"/>
              </a:ext>
            </a:extLst>
          </p:cNvPr>
          <p:cNvSpPr txBox="1">
            <a:spLocks/>
          </p:cNvSpPr>
          <p:nvPr/>
        </p:nvSpPr>
        <p:spPr>
          <a:xfrm>
            <a:off x="3965760" y="2464616"/>
            <a:ext cx="6913794" cy="4136368"/>
          </a:xfrm>
          <a:prstGeom prst="rect">
            <a:avLst/>
          </a:prstGeom>
        </p:spPr>
        <p:txBody>
          <a:bodyPr anchor="t">
            <a:norm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890" dirty="0"/>
          </a:p>
        </p:txBody>
      </p:sp>
      <p:sp>
        <p:nvSpPr>
          <p:cNvPr id="45" name="Content Placeholder 2">
            <a:extLst>
              <a:ext uri="{FF2B5EF4-FFF2-40B4-BE49-F238E27FC236}">
                <a16:creationId xmlns:a16="http://schemas.microsoft.com/office/drawing/2014/main" id="{25787EBE-03EE-BD05-FD58-9B784CA1B2C7}"/>
              </a:ext>
            </a:extLst>
          </p:cNvPr>
          <p:cNvSpPr txBox="1">
            <a:spLocks/>
          </p:cNvSpPr>
          <p:nvPr/>
        </p:nvSpPr>
        <p:spPr>
          <a:xfrm>
            <a:off x="3540310" y="2464616"/>
            <a:ext cx="6913794" cy="4136368"/>
          </a:xfrm>
          <a:prstGeom prst="rect">
            <a:avLst/>
          </a:prstGeom>
        </p:spPr>
        <p:txBody>
          <a:bodyPr anchor="t">
            <a:norm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890" dirty="0"/>
          </a:p>
        </p:txBody>
      </p:sp>
      <p:sp>
        <p:nvSpPr>
          <p:cNvPr id="51" name="Rectangle 50">
            <a:extLst>
              <a:ext uri="{FF2B5EF4-FFF2-40B4-BE49-F238E27FC236}">
                <a16:creationId xmlns:a16="http://schemas.microsoft.com/office/drawing/2014/main" id="{A3C35EC2-51E9-84E8-B734-24279E556BFD}"/>
              </a:ext>
            </a:extLst>
          </p:cNvPr>
          <p:cNvSpPr/>
          <p:nvPr/>
        </p:nvSpPr>
        <p:spPr>
          <a:xfrm>
            <a:off x="7974680" y="2815419"/>
            <a:ext cx="1012205" cy="3673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62A1F8A8-8C47-0E75-C73C-B19FBB4AE0D0}"/>
              </a:ext>
            </a:extLst>
          </p:cNvPr>
          <p:cNvSpPr/>
          <p:nvPr/>
        </p:nvSpPr>
        <p:spPr>
          <a:xfrm>
            <a:off x="8943649" y="3874681"/>
            <a:ext cx="1012205" cy="3673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A9C60B-ACF2-98B8-5D66-13541818FBDF}"/>
              </a:ext>
            </a:extLst>
          </p:cNvPr>
          <p:cNvSpPr>
            <a:spLocks noGrp="1"/>
          </p:cNvSpPr>
          <p:nvPr>
            <p:ph type="title"/>
          </p:nvPr>
        </p:nvSpPr>
        <p:spPr/>
        <p:txBody>
          <a:bodyPr>
            <a:noAutofit/>
          </a:bodyPr>
          <a:lstStyle/>
          <a:p>
            <a:r>
              <a:rPr lang="en-US" dirty="0"/>
              <a:t>Results so far?</a:t>
            </a:r>
            <a:br>
              <a:rPr lang="en-US" dirty="0"/>
            </a:br>
            <a:endParaRPr lang="en-US" dirty="0"/>
          </a:p>
        </p:txBody>
      </p:sp>
      <p:sp>
        <p:nvSpPr>
          <p:cNvPr id="3" name="Content Placeholder 2">
            <a:extLst>
              <a:ext uri="{FF2B5EF4-FFF2-40B4-BE49-F238E27FC236}">
                <a16:creationId xmlns:a16="http://schemas.microsoft.com/office/drawing/2014/main" id="{DA8FEA9F-3B1C-190E-AE2A-5BE7FBBF5C11}"/>
              </a:ext>
            </a:extLst>
          </p:cNvPr>
          <p:cNvSpPr txBox="1">
            <a:spLocks/>
          </p:cNvSpPr>
          <p:nvPr/>
        </p:nvSpPr>
        <p:spPr>
          <a:xfrm>
            <a:off x="4221112" y="2511667"/>
            <a:ext cx="6584566" cy="3939398"/>
          </a:xfrm>
          <a:prstGeom prst="rect">
            <a:avLst/>
          </a:prstGeom>
        </p:spPr>
        <p:txBody>
          <a:bodyPr anchor="t">
            <a:norm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800" dirty="0"/>
          </a:p>
        </p:txBody>
      </p:sp>
      <p:sp>
        <p:nvSpPr>
          <p:cNvPr id="32" name="Oval 31">
            <a:extLst>
              <a:ext uri="{FF2B5EF4-FFF2-40B4-BE49-F238E27FC236}">
                <a16:creationId xmlns:a16="http://schemas.microsoft.com/office/drawing/2014/main" id="{80C8DA87-F468-C89D-80E9-829A6BC099BF}"/>
              </a:ext>
            </a:extLst>
          </p:cNvPr>
          <p:cNvSpPr/>
          <p:nvPr/>
        </p:nvSpPr>
        <p:spPr>
          <a:xfrm>
            <a:off x="8130146" y="3310377"/>
            <a:ext cx="505634" cy="521188"/>
          </a:xfrm>
          <a:prstGeom prst="ellipse">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23685084-5454-0558-EDA8-7F17C5AF3373}"/>
              </a:ext>
            </a:extLst>
          </p:cNvPr>
          <p:cNvSpPr txBox="1"/>
          <p:nvPr/>
        </p:nvSpPr>
        <p:spPr>
          <a:xfrm>
            <a:off x="9013015" y="2327001"/>
            <a:ext cx="1390124" cy="369332"/>
          </a:xfrm>
          <a:prstGeom prst="rect">
            <a:avLst/>
          </a:prstGeom>
          <a:noFill/>
        </p:spPr>
        <p:txBody>
          <a:bodyPr wrap="none" rtlCol="0">
            <a:spAutoFit/>
          </a:bodyPr>
          <a:lstStyle/>
          <a:p>
            <a:r>
              <a:rPr lang="en-US" dirty="0">
                <a:solidFill>
                  <a:srgbClr val="FFC000"/>
                </a:solidFill>
              </a:rPr>
              <a:t>MB0 sweep</a:t>
            </a:r>
          </a:p>
        </p:txBody>
      </p:sp>
      <p:sp>
        <p:nvSpPr>
          <p:cNvPr id="38" name="Arc 37">
            <a:extLst>
              <a:ext uri="{FF2B5EF4-FFF2-40B4-BE49-F238E27FC236}">
                <a16:creationId xmlns:a16="http://schemas.microsoft.com/office/drawing/2014/main" id="{7DC7E4E5-DE7E-6C16-9446-EF9E36B86050}"/>
              </a:ext>
            </a:extLst>
          </p:cNvPr>
          <p:cNvSpPr/>
          <p:nvPr/>
        </p:nvSpPr>
        <p:spPr>
          <a:xfrm rot="12123163">
            <a:off x="8003215" y="3055230"/>
            <a:ext cx="1023181" cy="1031482"/>
          </a:xfrm>
          <a:prstGeom prst="arc">
            <a:avLst/>
          </a:prstGeom>
          <a:ln w="28575">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9" name="Rectangle 108">
            <a:extLst>
              <a:ext uri="{FF2B5EF4-FFF2-40B4-BE49-F238E27FC236}">
                <a16:creationId xmlns:a16="http://schemas.microsoft.com/office/drawing/2014/main" id="{2AF4B08E-6799-1BE9-A7C6-91C7D613242D}"/>
              </a:ext>
            </a:extLst>
          </p:cNvPr>
          <p:cNvSpPr/>
          <p:nvPr/>
        </p:nvSpPr>
        <p:spPr>
          <a:xfrm>
            <a:off x="2746478" y="2707444"/>
            <a:ext cx="1913708" cy="7400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B235425-8715-9C8E-F0F9-FD007659B79C}"/>
              </a:ext>
            </a:extLst>
          </p:cNvPr>
          <p:cNvSpPr/>
          <p:nvPr/>
        </p:nvSpPr>
        <p:spPr>
          <a:xfrm>
            <a:off x="3059205" y="4500128"/>
            <a:ext cx="1267687" cy="769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98B92141-9148-CDAD-D256-81428A8F6EF1}"/>
              </a:ext>
            </a:extLst>
          </p:cNvPr>
          <p:cNvSpPr/>
          <p:nvPr/>
        </p:nvSpPr>
        <p:spPr>
          <a:xfrm>
            <a:off x="3205949" y="3361494"/>
            <a:ext cx="154132" cy="421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33A52B1D-E3FD-F939-8B73-EF72A1E373C0}"/>
              </a:ext>
            </a:extLst>
          </p:cNvPr>
          <p:cNvSpPr/>
          <p:nvPr/>
        </p:nvSpPr>
        <p:spPr>
          <a:xfrm rot="5400000">
            <a:off x="7881688" y="2399952"/>
            <a:ext cx="886389" cy="8946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 name="Straight Connector 104">
            <a:extLst>
              <a:ext uri="{FF2B5EF4-FFF2-40B4-BE49-F238E27FC236}">
                <a16:creationId xmlns:a16="http://schemas.microsoft.com/office/drawing/2014/main" id="{06229F82-6DBC-FECE-FEA3-61C8B48C66A3}"/>
              </a:ext>
            </a:extLst>
          </p:cNvPr>
          <p:cNvCxnSpPr>
            <a:cxnSpLocks/>
          </p:cNvCxnSpPr>
          <p:nvPr/>
        </p:nvCxnSpPr>
        <p:spPr>
          <a:xfrm flipH="1" flipV="1">
            <a:off x="8484160" y="2147237"/>
            <a:ext cx="2973" cy="1361836"/>
          </a:xfrm>
          <a:prstGeom prst="line">
            <a:avLst/>
          </a:prstGeom>
          <a:ln w="28575">
            <a:solidFill>
              <a:srgbClr val="00A9FF"/>
            </a:solidFill>
            <a:prstDash val="solid"/>
          </a:ln>
        </p:spPr>
        <p:style>
          <a:lnRef idx="1">
            <a:schemeClr val="accent4"/>
          </a:lnRef>
          <a:fillRef idx="0">
            <a:schemeClr val="accent4"/>
          </a:fillRef>
          <a:effectRef idx="0">
            <a:schemeClr val="accent4"/>
          </a:effectRef>
          <a:fontRef idx="minor">
            <a:schemeClr val="tx1"/>
          </a:fontRef>
        </p:style>
      </p:cxnSp>
      <p:cxnSp>
        <p:nvCxnSpPr>
          <p:cNvPr id="37" name="Straight Arrow Connector 36">
            <a:extLst>
              <a:ext uri="{FF2B5EF4-FFF2-40B4-BE49-F238E27FC236}">
                <a16:creationId xmlns:a16="http://schemas.microsoft.com/office/drawing/2014/main" id="{0B7F212B-5584-3943-7EBF-1D39D75FB522}"/>
              </a:ext>
            </a:extLst>
          </p:cNvPr>
          <p:cNvCxnSpPr>
            <a:stCxn id="34" idx="2"/>
            <a:endCxn id="32" idx="7"/>
          </p:cNvCxnSpPr>
          <p:nvPr/>
        </p:nvCxnSpPr>
        <p:spPr>
          <a:xfrm flipH="1">
            <a:off x="8561732" y="2696333"/>
            <a:ext cx="1146345" cy="69037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1244E61-0FFA-1119-36E2-DDBC1D42D5F9}"/>
              </a:ext>
            </a:extLst>
          </p:cNvPr>
          <p:cNvCxnSpPr>
            <a:cxnSpLocks/>
          </p:cNvCxnSpPr>
          <p:nvPr/>
        </p:nvCxnSpPr>
        <p:spPr>
          <a:xfrm>
            <a:off x="8480488" y="3603234"/>
            <a:ext cx="0" cy="517494"/>
          </a:xfrm>
          <a:prstGeom prst="line">
            <a:avLst/>
          </a:prstGeom>
          <a:ln w="28575">
            <a:solidFill>
              <a:srgbClr val="00A9FF"/>
            </a:solidFill>
            <a:prstDash val="solid"/>
          </a:ln>
        </p:spPr>
        <p:style>
          <a:lnRef idx="1">
            <a:schemeClr val="accent4"/>
          </a:lnRef>
          <a:fillRef idx="0">
            <a:schemeClr val="accent4"/>
          </a:fillRef>
          <a:effectRef idx="0">
            <a:schemeClr val="accent4"/>
          </a:effectRef>
          <a:fontRef idx="minor">
            <a:schemeClr val="tx1"/>
          </a:fontRef>
        </p:style>
      </p:cxnSp>
      <p:cxnSp>
        <p:nvCxnSpPr>
          <p:cNvPr id="93" name="Straight Connector 92">
            <a:extLst>
              <a:ext uri="{FF2B5EF4-FFF2-40B4-BE49-F238E27FC236}">
                <a16:creationId xmlns:a16="http://schemas.microsoft.com/office/drawing/2014/main" id="{42A2E6C1-3955-EE02-9755-F999D75DF9F0}"/>
              </a:ext>
            </a:extLst>
          </p:cNvPr>
          <p:cNvCxnSpPr>
            <a:cxnSpLocks/>
          </p:cNvCxnSpPr>
          <p:nvPr/>
        </p:nvCxnSpPr>
        <p:spPr>
          <a:xfrm>
            <a:off x="7956215" y="4120725"/>
            <a:ext cx="530918" cy="0"/>
          </a:xfrm>
          <a:prstGeom prst="line">
            <a:avLst/>
          </a:prstGeom>
          <a:ln w="28575">
            <a:solidFill>
              <a:srgbClr val="00A9FF"/>
            </a:solidFill>
            <a:prstDash val="solid"/>
          </a:ln>
        </p:spPr>
        <p:style>
          <a:lnRef idx="1">
            <a:schemeClr val="accent4"/>
          </a:lnRef>
          <a:fillRef idx="0">
            <a:schemeClr val="accent4"/>
          </a:fillRef>
          <a:effectRef idx="0">
            <a:schemeClr val="accent4"/>
          </a:effectRef>
          <a:fontRef idx="minor">
            <a:schemeClr val="tx1"/>
          </a:fontRef>
        </p:style>
      </p:cxnSp>
      <p:sp>
        <p:nvSpPr>
          <p:cNvPr id="113" name="Rectangle 112">
            <a:extLst>
              <a:ext uri="{FF2B5EF4-FFF2-40B4-BE49-F238E27FC236}">
                <a16:creationId xmlns:a16="http://schemas.microsoft.com/office/drawing/2014/main" id="{7F36F2E0-2B60-4F38-2D9A-C33FE2DDE6A6}"/>
              </a:ext>
            </a:extLst>
          </p:cNvPr>
          <p:cNvSpPr/>
          <p:nvPr/>
        </p:nvSpPr>
        <p:spPr>
          <a:xfrm>
            <a:off x="4081940" y="3687755"/>
            <a:ext cx="3790262" cy="769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206DCBB0-78E9-3B49-79AD-58064232A2E0}"/>
              </a:ext>
            </a:extLst>
          </p:cNvPr>
          <p:cNvSpPr/>
          <p:nvPr/>
        </p:nvSpPr>
        <p:spPr>
          <a:xfrm>
            <a:off x="4184418" y="2462192"/>
            <a:ext cx="3790262" cy="769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5727178D-5E1F-B1A0-9D15-A1F15985FBDE}"/>
              </a:ext>
            </a:extLst>
          </p:cNvPr>
          <p:cNvSpPr/>
          <p:nvPr/>
        </p:nvSpPr>
        <p:spPr>
          <a:xfrm rot="19078843">
            <a:off x="722501" y="3368769"/>
            <a:ext cx="3790262" cy="769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a:extLst>
              <a:ext uri="{FF2B5EF4-FFF2-40B4-BE49-F238E27FC236}">
                <a16:creationId xmlns:a16="http://schemas.microsoft.com/office/drawing/2014/main" id="{69BF90DD-D82C-A70B-A9ED-203BD079CB77}"/>
              </a:ext>
            </a:extLst>
          </p:cNvPr>
          <p:cNvCxnSpPr>
            <a:cxnSpLocks/>
          </p:cNvCxnSpPr>
          <p:nvPr/>
        </p:nvCxnSpPr>
        <p:spPr>
          <a:xfrm>
            <a:off x="2885325" y="2147237"/>
            <a:ext cx="0" cy="2414658"/>
          </a:xfrm>
          <a:prstGeom prst="line">
            <a:avLst/>
          </a:prstGeom>
          <a:ln w="28575">
            <a:solidFill>
              <a:srgbClr val="00A9FF"/>
            </a:solidFill>
            <a:prstDash val="solid"/>
          </a:ln>
        </p:spPr>
        <p:style>
          <a:lnRef idx="1">
            <a:schemeClr val="accent4"/>
          </a:lnRef>
          <a:fillRef idx="0">
            <a:schemeClr val="accent4"/>
          </a:fillRef>
          <a:effectRef idx="0">
            <a:schemeClr val="accent4"/>
          </a:effectRef>
          <a:fontRef idx="minor">
            <a:schemeClr val="tx1"/>
          </a:fontRef>
        </p:style>
      </p:cxnSp>
      <p:cxnSp>
        <p:nvCxnSpPr>
          <p:cNvPr id="117" name="Straight Arrow Connector 116">
            <a:extLst>
              <a:ext uri="{FF2B5EF4-FFF2-40B4-BE49-F238E27FC236}">
                <a16:creationId xmlns:a16="http://schemas.microsoft.com/office/drawing/2014/main" id="{0DFDFD33-7E41-0DC1-1A20-8D61C8FB35BA}"/>
              </a:ext>
            </a:extLst>
          </p:cNvPr>
          <p:cNvCxnSpPr/>
          <p:nvPr/>
        </p:nvCxnSpPr>
        <p:spPr>
          <a:xfrm flipH="1">
            <a:off x="10781669" y="3220769"/>
            <a:ext cx="394387" cy="21553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9910CBC3-C97C-9493-D772-4A93E7B60A52}"/>
              </a:ext>
            </a:extLst>
          </p:cNvPr>
          <p:cNvSpPr txBox="1"/>
          <p:nvPr/>
        </p:nvSpPr>
        <p:spPr>
          <a:xfrm>
            <a:off x="10833492" y="2881964"/>
            <a:ext cx="402674" cy="369332"/>
          </a:xfrm>
          <a:prstGeom prst="rect">
            <a:avLst/>
          </a:prstGeom>
          <a:noFill/>
        </p:spPr>
        <p:txBody>
          <a:bodyPr wrap="none" rtlCol="0">
            <a:spAutoFit/>
          </a:bodyPr>
          <a:lstStyle/>
          <a:p>
            <a:r>
              <a:rPr lang="en-US" b="1" dirty="0">
                <a:solidFill>
                  <a:srgbClr val="5FCBEF"/>
                </a:solidFill>
              </a:rPr>
              <a:t>e-</a:t>
            </a:r>
          </a:p>
        </p:txBody>
      </p:sp>
      <p:sp>
        <p:nvSpPr>
          <p:cNvPr id="119" name="TextBox 118">
            <a:extLst>
              <a:ext uri="{FF2B5EF4-FFF2-40B4-BE49-F238E27FC236}">
                <a16:creationId xmlns:a16="http://schemas.microsoft.com/office/drawing/2014/main" id="{43932F9D-4BFA-8AE1-E282-40D7918A8288}"/>
              </a:ext>
            </a:extLst>
          </p:cNvPr>
          <p:cNvSpPr txBox="1"/>
          <p:nvPr/>
        </p:nvSpPr>
        <p:spPr>
          <a:xfrm>
            <a:off x="2646465" y="6304247"/>
            <a:ext cx="630301" cy="307777"/>
          </a:xfrm>
          <a:prstGeom prst="rect">
            <a:avLst/>
          </a:prstGeom>
          <a:noFill/>
        </p:spPr>
        <p:txBody>
          <a:bodyPr wrap="none" rtlCol="0">
            <a:spAutoFit/>
          </a:bodyPr>
          <a:lstStyle/>
          <a:p>
            <a:r>
              <a:rPr lang="en-US" sz="1400" dirty="0"/>
              <a:t>dump</a:t>
            </a:r>
          </a:p>
        </p:txBody>
      </p:sp>
      <p:sp>
        <p:nvSpPr>
          <p:cNvPr id="121" name="TextBox 120">
            <a:extLst>
              <a:ext uri="{FF2B5EF4-FFF2-40B4-BE49-F238E27FC236}">
                <a16:creationId xmlns:a16="http://schemas.microsoft.com/office/drawing/2014/main" id="{0BE3153B-AA56-94D5-C48B-CFA0F965EB07}"/>
              </a:ext>
            </a:extLst>
          </p:cNvPr>
          <p:cNvSpPr txBox="1"/>
          <p:nvPr/>
        </p:nvSpPr>
        <p:spPr>
          <a:xfrm>
            <a:off x="6998282" y="4763413"/>
            <a:ext cx="1398140" cy="369332"/>
          </a:xfrm>
          <a:prstGeom prst="rect">
            <a:avLst/>
          </a:prstGeom>
          <a:noFill/>
        </p:spPr>
        <p:txBody>
          <a:bodyPr wrap="none" rtlCol="0">
            <a:spAutoFit/>
          </a:bodyPr>
          <a:lstStyle/>
          <a:p>
            <a:r>
              <a:rPr lang="en-US" dirty="0"/>
              <a:t>beam dump</a:t>
            </a:r>
          </a:p>
        </p:txBody>
      </p:sp>
      <p:cxnSp>
        <p:nvCxnSpPr>
          <p:cNvPr id="122" name="Straight Connector 121">
            <a:extLst>
              <a:ext uri="{FF2B5EF4-FFF2-40B4-BE49-F238E27FC236}">
                <a16:creationId xmlns:a16="http://schemas.microsoft.com/office/drawing/2014/main" id="{EEBD67C8-E113-A439-A1FE-354EF90F931E}"/>
              </a:ext>
            </a:extLst>
          </p:cNvPr>
          <p:cNvCxnSpPr>
            <a:cxnSpLocks/>
          </p:cNvCxnSpPr>
          <p:nvPr/>
        </p:nvCxnSpPr>
        <p:spPr>
          <a:xfrm flipH="1">
            <a:off x="7687896" y="4347923"/>
            <a:ext cx="216513" cy="42459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31B59510-1CAE-10E6-DE3E-D9540121AA0F}"/>
              </a:ext>
            </a:extLst>
          </p:cNvPr>
          <p:cNvSpPr txBox="1"/>
          <p:nvPr/>
        </p:nvSpPr>
        <p:spPr>
          <a:xfrm>
            <a:off x="5585564" y="4163675"/>
            <a:ext cx="1715534" cy="369332"/>
          </a:xfrm>
          <a:prstGeom prst="rect">
            <a:avLst/>
          </a:prstGeom>
          <a:noFill/>
        </p:spPr>
        <p:txBody>
          <a:bodyPr wrap="none" rtlCol="0">
            <a:spAutoFit/>
          </a:bodyPr>
          <a:lstStyle/>
          <a:p>
            <a:r>
              <a:rPr lang="en-US" dirty="0"/>
              <a:t>main beamline</a:t>
            </a:r>
          </a:p>
        </p:txBody>
      </p:sp>
      <p:cxnSp>
        <p:nvCxnSpPr>
          <p:cNvPr id="125" name="Straight Connector 124">
            <a:extLst>
              <a:ext uri="{FF2B5EF4-FFF2-40B4-BE49-F238E27FC236}">
                <a16:creationId xmlns:a16="http://schemas.microsoft.com/office/drawing/2014/main" id="{42E0DBAF-E7D0-85E8-B668-BCF3AF41085D}"/>
              </a:ext>
            </a:extLst>
          </p:cNvPr>
          <p:cNvCxnSpPr>
            <a:cxnSpLocks/>
          </p:cNvCxnSpPr>
          <p:nvPr/>
        </p:nvCxnSpPr>
        <p:spPr>
          <a:xfrm>
            <a:off x="6443331" y="3776552"/>
            <a:ext cx="0" cy="36551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9485CB7-DFCC-9BE3-8114-B70F7061ECE0}"/>
              </a:ext>
            </a:extLst>
          </p:cNvPr>
          <p:cNvCxnSpPr>
            <a:cxnSpLocks/>
          </p:cNvCxnSpPr>
          <p:nvPr/>
        </p:nvCxnSpPr>
        <p:spPr>
          <a:xfrm>
            <a:off x="2653443" y="2030609"/>
            <a:ext cx="6088443" cy="27049"/>
          </a:xfrm>
          <a:prstGeom prst="line">
            <a:avLst/>
          </a:prstGeom>
          <a:ln w="762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931ADD13-1CFF-66D6-CC5B-96A06E14EBC5}"/>
              </a:ext>
            </a:extLst>
          </p:cNvPr>
          <p:cNvSpPr txBox="1"/>
          <p:nvPr/>
        </p:nvSpPr>
        <p:spPr>
          <a:xfrm>
            <a:off x="7842938" y="1757752"/>
            <a:ext cx="513282" cy="307777"/>
          </a:xfrm>
          <a:prstGeom prst="rect">
            <a:avLst/>
          </a:prstGeom>
          <a:noFill/>
        </p:spPr>
        <p:txBody>
          <a:bodyPr wrap="none" rtlCol="0">
            <a:spAutoFit/>
          </a:bodyPr>
          <a:lstStyle/>
          <a:p>
            <a:r>
              <a:rPr lang="en-US" sz="1400" dirty="0">
                <a:solidFill>
                  <a:schemeClr val="bg1">
                    <a:lumMod val="65000"/>
                  </a:schemeClr>
                </a:solidFill>
              </a:rPr>
              <a:t>roof</a:t>
            </a:r>
          </a:p>
        </p:txBody>
      </p:sp>
      <p:cxnSp>
        <p:nvCxnSpPr>
          <p:cNvPr id="133" name="Straight Connector 132">
            <a:extLst>
              <a:ext uri="{FF2B5EF4-FFF2-40B4-BE49-F238E27FC236}">
                <a16:creationId xmlns:a16="http://schemas.microsoft.com/office/drawing/2014/main" id="{538CB411-2BC2-735F-3908-EA4051B071BA}"/>
              </a:ext>
            </a:extLst>
          </p:cNvPr>
          <p:cNvCxnSpPr>
            <a:cxnSpLocks/>
          </p:cNvCxnSpPr>
          <p:nvPr/>
        </p:nvCxnSpPr>
        <p:spPr>
          <a:xfrm flipV="1">
            <a:off x="8484160" y="1474113"/>
            <a:ext cx="0" cy="490061"/>
          </a:xfrm>
          <a:prstGeom prst="line">
            <a:avLst/>
          </a:prstGeom>
          <a:ln w="28575">
            <a:solidFill>
              <a:srgbClr val="00A9FF"/>
            </a:solidFill>
            <a:prstDash val="solid"/>
          </a:ln>
        </p:spPr>
        <p:style>
          <a:lnRef idx="1">
            <a:schemeClr val="accent4"/>
          </a:lnRef>
          <a:fillRef idx="0">
            <a:schemeClr val="accent4"/>
          </a:fillRef>
          <a:effectRef idx="0">
            <a:schemeClr val="accent4"/>
          </a:effectRef>
          <a:fontRef idx="minor">
            <a:schemeClr val="tx1"/>
          </a:fontRef>
        </p:style>
      </p:cxnSp>
      <p:cxnSp>
        <p:nvCxnSpPr>
          <p:cNvPr id="135" name="Straight Connector 134">
            <a:extLst>
              <a:ext uri="{FF2B5EF4-FFF2-40B4-BE49-F238E27FC236}">
                <a16:creationId xmlns:a16="http://schemas.microsoft.com/office/drawing/2014/main" id="{5CDA4E46-A2E8-BFE2-AB4A-64A02B5F9BBA}"/>
              </a:ext>
            </a:extLst>
          </p:cNvPr>
          <p:cNvCxnSpPr>
            <a:cxnSpLocks/>
          </p:cNvCxnSpPr>
          <p:nvPr/>
        </p:nvCxnSpPr>
        <p:spPr>
          <a:xfrm flipV="1">
            <a:off x="2885325" y="1474112"/>
            <a:ext cx="0" cy="490061"/>
          </a:xfrm>
          <a:prstGeom prst="line">
            <a:avLst/>
          </a:prstGeom>
          <a:ln w="28575">
            <a:solidFill>
              <a:srgbClr val="00A9FF"/>
            </a:solidFill>
            <a:prstDash val="solid"/>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84215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8E7CE-4BF9-6F18-9557-F47D492BA30A}"/>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C567E24-1546-477A-A555-4217528093AC}"/>
              </a:ext>
            </a:extLst>
          </p:cNvPr>
          <p:cNvSpPr>
            <a:spLocks noGrp="1"/>
          </p:cNvSpPr>
          <p:nvPr>
            <p:ph idx="1"/>
          </p:nvPr>
        </p:nvSpPr>
        <p:spPr>
          <a:xfrm>
            <a:off x="432487" y="966054"/>
            <a:ext cx="11850129" cy="5752245"/>
          </a:xfrm>
        </p:spPr>
        <p:txBody>
          <a:bodyPr anchor="t">
            <a:normAutofit/>
          </a:bodyPr>
          <a:lstStyle/>
          <a:p>
            <a:r>
              <a:rPr lang="en-US" sz="1800" dirty="0"/>
              <a:t>Shut off: as simple as setting an electric charge threshold (basically </a:t>
            </a:r>
            <a:r>
              <a:rPr lang="en-US" sz="1800" dirty="0" err="1"/>
              <a:t>plug&amp;play</a:t>
            </a:r>
            <a:r>
              <a:rPr lang="en-US" sz="1800" dirty="0"/>
              <a:t>)</a:t>
            </a:r>
          </a:p>
          <a:p>
            <a:endParaRPr lang="en-US" sz="1800" b="1" dirty="0"/>
          </a:p>
          <a:p>
            <a:endParaRPr lang="en-US" sz="1800" b="1" dirty="0"/>
          </a:p>
          <a:p>
            <a:endParaRPr lang="en-US" sz="1800" b="1" dirty="0"/>
          </a:p>
          <a:p>
            <a:endParaRPr lang="en-US" sz="1800" b="1" dirty="0"/>
          </a:p>
          <a:p>
            <a:endParaRPr lang="en-US" sz="1800" b="1" dirty="0"/>
          </a:p>
          <a:p>
            <a:endParaRPr lang="en-US" sz="1800" b="1" dirty="0"/>
          </a:p>
          <a:p>
            <a:endParaRPr lang="en-US" sz="1800" b="1" dirty="0"/>
          </a:p>
          <a:p>
            <a:endParaRPr lang="en-US" sz="1800" b="1" dirty="0"/>
          </a:p>
          <a:p>
            <a:endParaRPr lang="en-US" sz="1800" b="1" dirty="0"/>
          </a:p>
          <a:p>
            <a:endParaRPr lang="en-US" sz="1800" b="1" dirty="0"/>
          </a:p>
          <a:p>
            <a:endParaRPr lang="en-US" sz="1800" b="1" dirty="0"/>
          </a:p>
          <a:p>
            <a:pPr marL="0" indent="0">
              <a:buNone/>
            </a:pPr>
            <a:endParaRPr lang="en-US" sz="1800" dirty="0">
              <a:solidFill>
                <a:srgbClr val="00B050"/>
              </a:solidFill>
            </a:endParaRPr>
          </a:p>
          <a:p>
            <a:pPr marL="0" indent="0">
              <a:buNone/>
            </a:pPr>
            <a:endParaRPr lang="en-US" sz="1890" dirty="0">
              <a:solidFill>
                <a:srgbClr val="00B050"/>
              </a:solidFill>
            </a:endParaRPr>
          </a:p>
        </p:txBody>
      </p:sp>
      <p:pic>
        <p:nvPicPr>
          <p:cNvPr id="6" name="Picture 5">
            <a:extLst>
              <a:ext uri="{FF2B5EF4-FFF2-40B4-BE49-F238E27FC236}">
                <a16:creationId xmlns:a16="http://schemas.microsoft.com/office/drawing/2014/main" id="{6D89F486-70F2-086E-DF2E-E301CD9C5B77}"/>
              </a:ext>
            </a:extLst>
          </p:cNvPr>
          <p:cNvPicPr>
            <a:picLocks noChangeAspect="1"/>
          </p:cNvPicPr>
          <p:nvPr/>
        </p:nvPicPr>
        <p:blipFill>
          <a:blip r:embed="rId2"/>
          <a:srcRect/>
          <a:stretch/>
        </p:blipFill>
        <p:spPr>
          <a:xfrm>
            <a:off x="925831" y="1473630"/>
            <a:ext cx="9200608" cy="4600304"/>
          </a:xfrm>
          <a:prstGeom prst="rect">
            <a:avLst/>
          </a:prstGeom>
        </p:spPr>
      </p:pic>
      <p:sp>
        <p:nvSpPr>
          <p:cNvPr id="2" name="Title 1">
            <a:extLst>
              <a:ext uri="{FF2B5EF4-FFF2-40B4-BE49-F238E27FC236}">
                <a16:creationId xmlns:a16="http://schemas.microsoft.com/office/drawing/2014/main" id="{422A1FA6-BBD1-F605-CE3B-F8D10B25692E}"/>
              </a:ext>
            </a:extLst>
          </p:cNvPr>
          <p:cNvSpPr>
            <a:spLocks noGrp="1"/>
          </p:cNvSpPr>
          <p:nvPr>
            <p:ph type="title"/>
          </p:nvPr>
        </p:nvSpPr>
        <p:spPr/>
        <p:txBody>
          <a:bodyPr>
            <a:normAutofit/>
          </a:bodyPr>
          <a:lstStyle/>
          <a:p>
            <a:r>
              <a:rPr lang="en-US" dirty="0"/>
              <a:t>Sweep Measurement</a:t>
            </a:r>
          </a:p>
        </p:txBody>
      </p:sp>
      <p:sp>
        <p:nvSpPr>
          <p:cNvPr id="5" name="Content Placeholder 2">
            <a:extLst>
              <a:ext uri="{FF2B5EF4-FFF2-40B4-BE49-F238E27FC236}">
                <a16:creationId xmlns:a16="http://schemas.microsoft.com/office/drawing/2014/main" id="{E20CD9AC-48DC-A659-FF9C-94A9CDB6F15F}"/>
              </a:ext>
            </a:extLst>
          </p:cNvPr>
          <p:cNvSpPr txBox="1">
            <a:spLocks/>
          </p:cNvSpPr>
          <p:nvPr/>
        </p:nvSpPr>
        <p:spPr>
          <a:xfrm>
            <a:off x="5172260" y="1962966"/>
            <a:ext cx="6913794" cy="4136368"/>
          </a:xfrm>
          <a:prstGeom prst="rect">
            <a:avLst/>
          </a:prstGeom>
        </p:spPr>
        <p:txBody>
          <a:bodyPr anchor="t">
            <a:norm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890" dirty="0"/>
          </a:p>
        </p:txBody>
      </p:sp>
      <p:sp>
        <p:nvSpPr>
          <p:cNvPr id="11" name="TextBox 10">
            <a:extLst>
              <a:ext uri="{FF2B5EF4-FFF2-40B4-BE49-F238E27FC236}">
                <a16:creationId xmlns:a16="http://schemas.microsoft.com/office/drawing/2014/main" id="{652B2836-5D91-710F-871F-4A2F2C359961}"/>
              </a:ext>
            </a:extLst>
          </p:cNvPr>
          <p:cNvSpPr txBox="1"/>
          <p:nvPr/>
        </p:nvSpPr>
        <p:spPr>
          <a:xfrm>
            <a:off x="4050783" y="6131459"/>
            <a:ext cx="1715534" cy="369332"/>
          </a:xfrm>
          <a:prstGeom prst="rect">
            <a:avLst/>
          </a:prstGeom>
          <a:noFill/>
        </p:spPr>
        <p:txBody>
          <a:bodyPr wrap="none" rtlCol="0">
            <a:spAutoFit/>
          </a:bodyPr>
          <a:lstStyle/>
          <a:p>
            <a:r>
              <a:rPr lang="en-US" dirty="0"/>
              <a:t>main beamline</a:t>
            </a:r>
          </a:p>
        </p:txBody>
      </p:sp>
      <p:sp>
        <p:nvSpPr>
          <p:cNvPr id="12" name="TextBox 11">
            <a:extLst>
              <a:ext uri="{FF2B5EF4-FFF2-40B4-BE49-F238E27FC236}">
                <a16:creationId xmlns:a16="http://schemas.microsoft.com/office/drawing/2014/main" id="{ED4EF3BE-C0B5-14F6-7C08-729D99D2C508}"/>
              </a:ext>
            </a:extLst>
          </p:cNvPr>
          <p:cNvSpPr txBox="1"/>
          <p:nvPr/>
        </p:nvSpPr>
        <p:spPr>
          <a:xfrm>
            <a:off x="7193980" y="6140409"/>
            <a:ext cx="1398140" cy="369332"/>
          </a:xfrm>
          <a:prstGeom prst="rect">
            <a:avLst/>
          </a:prstGeom>
          <a:noFill/>
        </p:spPr>
        <p:txBody>
          <a:bodyPr wrap="none" rtlCol="0">
            <a:spAutoFit/>
          </a:bodyPr>
          <a:lstStyle/>
          <a:p>
            <a:r>
              <a:rPr lang="en-US" dirty="0"/>
              <a:t>beam dump</a:t>
            </a:r>
          </a:p>
        </p:txBody>
      </p:sp>
      <p:cxnSp>
        <p:nvCxnSpPr>
          <p:cNvPr id="14" name="Straight Connector 13">
            <a:extLst>
              <a:ext uri="{FF2B5EF4-FFF2-40B4-BE49-F238E27FC236}">
                <a16:creationId xmlns:a16="http://schemas.microsoft.com/office/drawing/2014/main" id="{FC251CEC-82F6-F8AB-CDEB-613E66A468E4}"/>
              </a:ext>
            </a:extLst>
          </p:cNvPr>
          <p:cNvCxnSpPr>
            <a:cxnSpLocks/>
          </p:cNvCxnSpPr>
          <p:nvPr/>
        </p:nvCxnSpPr>
        <p:spPr>
          <a:xfrm>
            <a:off x="7893050" y="5422900"/>
            <a:ext cx="0" cy="706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9041032-3B5B-DE5C-D98A-041E2851B81A}"/>
              </a:ext>
            </a:extLst>
          </p:cNvPr>
          <p:cNvCxnSpPr>
            <a:cxnSpLocks/>
          </p:cNvCxnSpPr>
          <p:nvPr/>
        </p:nvCxnSpPr>
        <p:spPr>
          <a:xfrm>
            <a:off x="4908550" y="5403850"/>
            <a:ext cx="0" cy="70600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3360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4AC92-65B3-F039-FF36-3E1544C33C24}"/>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B621B55-C48C-5E77-9CF3-875A41D7B408}"/>
              </a:ext>
            </a:extLst>
          </p:cNvPr>
          <p:cNvSpPr>
            <a:spLocks noGrp="1"/>
          </p:cNvSpPr>
          <p:nvPr>
            <p:ph idx="1"/>
          </p:nvPr>
        </p:nvSpPr>
        <p:spPr>
          <a:xfrm>
            <a:off x="432487" y="966054"/>
            <a:ext cx="11850129" cy="5752245"/>
          </a:xfrm>
        </p:spPr>
        <p:txBody>
          <a:bodyPr anchor="t">
            <a:normAutofit/>
          </a:bodyPr>
          <a:lstStyle/>
          <a:p>
            <a:r>
              <a:rPr lang="en-US" sz="1800" dirty="0"/>
              <a:t>Shut off: as simple as setting an electric charge threshold (basically </a:t>
            </a:r>
            <a:r>
              <a:rPr lang="en-US" sz="1800" dirty="0" err="1"/>
              <a:t>plug&amp;play</a:t>
            </a:r>
            <a:r>
              <a:rPr lang="en-US" sz="1800" dirty="0"/>
              <a:t>)</a:t>
            </a:r>
          </a:p>
          <a:p>
            <a:endParaRPr lang="en-US" sz="1800" dirty="0"/>
          </a:p>
          <a:p>
            <a:endParaRPr lang="en-US" sz="1800" b="1" dirty="0"/>
          </a:p>
          <a:p>
            <a:endParaRPr lang="en-US" sz="1800" b="1" dirty="0"/>
          </a:p>
          <a:p>
            <a:endParaRPr lang="en-US" sz="1800" b="1" dirty="0"/>
          </a:p>
          <a:p>
            <a:endParaRPr lang="en-US" sz="1800" b="1" dirty="0"/>
          </a:p>
          <a:p>
            <a:endParaRPr lang="en-US" sz="1800" b="1" dirty="0"/>
          </a:p>
          <a:p>
            <a:endParaRPr lang="en-US" sz="1800" b="1" dirty="0"/>
          </a:p>
          <a:p>
            <a:endParaRPr lang="en-US" sz="1800" b="1" dirty="0"/>
          </a:p>
          <a:p>
            <a:endParaRPr lang="en-US" sz="1800" b="1" dirty="0"/>
          </a:p>
          <a:p>
            <a:endParaRPr lang="en-US" sz="1800" b="1" dirty="0"/>
          </a:p>
          <a:p>
            <a:endParaRPr lang="en-US" sz="1800" b="1" dirty="0"/>
          </a:p>
          <a:p>
            <a:endParaRPr lang="en-US" sz="1800" b="1" dirty="0">
              <a:solidFill>
                <a:srgbClr val="00B050"/>
              </a:solidFill>
            </a:endParaRPr>
          </a:p>
          <a:p>
            <a:r>
              <a:rPr lang="en-US" sz="1800" dirty="0"/>
              <a:t>Signal is different up- and downstream (as expected)</a:t>
            </a:r>
          </a:p>
        </p:txBody>
      </p:sp>
      <p:pic>
        <p:nvPicPr>
          <p:cNvPr id="6" name="Picture 5">
            <a:extLst>
              <a:ext uri="{FF2B5EF4-FFF2-40B4-BE49-F238E27FC236}">
                <a16:creationId xmlns:a16="http://schemas.microsoft.com/office/drawing/2014/main" id="{552E6BA2-03C9-EC87-91E8-18C3FC879108}"/>
              </a:ext>
            </a:extLst>
          </p:cNvPr>
          <p:cNvPicPr>
            <a:picLocks noChangeAspect="1"/>
          </p:cNvPicPr>
          <p:nvPr/>
        </p:nvPicPr>
        <p:blipFill>
          <a:blip r:embed="rId3"/>
          <a:srcRect/>
          <a:stretch/>
        </p:blipFill>
        <p:spPr>
          <a:xfrm>
            <a:off x="925831" y="1473630"/>
            <a:ext cx="9200608" cy="4600304"/>
          </a:xfrm>
          <a:prstGeom prst="rect">
            <a:avLst/>
          </a:prstGeom>
        </p:spPr>
      </p:pic>
      <p:sp>
        <p:nvSpPr>
          <p:cNvPr id="2" name="Title 1">
            <a:extLst>
              <a:ext uri="{FF2B5EF4-FFF2-40B4-BE49-F238E27FC236}">
                <a16:creationId xmlns:a16="http://schemas.microsoft.com/office/drawing/2014/main" id="{23DF4A33-8B35-6A99-558A-811A25C0F9B5}"/>
              </a:ext>
            </a:extLst>
          </p:cNvPr>
          <p:cNvSpPr>
            <a:spLocks noGrp="1"/>
          </p:cNvSpPr>
          <p:nvPr>
            <p:ph type="title"/>
          </p:nvPr>
        </p:nvSpPr>
        <p:spPr/>
        <p:txBody>
          <a:bodyPr>
            <a:normAutofit/>
          </a:bodyPr>
          <a:lstStyle/>
          <a:p>
            <a:r>
              <a:rPr lang="en-US" dirty="0"/>
              <a:t>Sweep Measurement</a:t>
            </a:r>
          </a:p>
        </p:txBody>
      </p:sp>
      <p:sp>
        <p:nvSpPr>
          <p:cNvPr id="5" name="Content Placeholder 2">
            <a:extLst>
              <a:ext uri="{FF2B5EF4-FFF2-40B4-BE49-F238E27FC236}">
                <a16:creationId xmlns:a16="http://schemas.microsoft.com/office/drawing/2014/main" id="{FBC5C6E9-BE62-0522-43B9-405EB31E0F9B}"/>
              </a:ext>
            </a:extLst>
          </p:cNvPr>
          <p:cNvSpPr txBox="1">
            <a:spLocks/>
          </p:cNvSpPr>
          <p:nvPr/>
        </p:nvSpPr>
        <p:spPr>
          <a:xfrm>
            <a:off x="5172260" y="1962966"/>
            <a:ext cx="6913794" cy="4136368"/>
          </a:xfrm>
          <a:prstGeom prst="rect">
            <a:avLst/>
          </a:prstGeom>
        </p:spPr>
        <p:txBody>
          <a:bodyPr anchor="t">
            <a:norm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890" dirty="0"/>
          </a:p>
        </p:txBody>
      </p:sp>
    </p:spTree>
    <p:extLst>
      <p:ext uri="{BB962C8B-B14F-4D97-AF65-F5344CB8AC3E}">
        <p14:creationId xmlns:p14="http://schemas.microsoft.com/office/powerpoint/2010/main" val="389247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5FECD-0071-4502-24AF-16FA8372EF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BF2484-DBA4-1CC4-96CB-68C97880A535}"/>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7573714B-8E10-7CE7-DCB6-18B86F6755E6}"/>
              </a:ext>
            </a:extLst>
          </p:cNvPr>
          <p:cNvSpPr>
            <a:spLocks noGrp="1"/>
          </p:cNvSpPr>
          <p:nvPr>
            <p:ph idx="1"/>
          </p:nvPr>
        </p:nvSpPr>
        <p:spPr>
          <a:xfrm>
            <a:off x="432487" y="966055"/>
            <a:ext cx="11850129" cy="5651406"/>
          </a:xfrm>
        </p:spPr>
        <p:txBody>
          <a:bodyPr>
            <a:normAutofit/>
          </a:bodyPr>
          <a:lstStyle/>
          <a:p>
            <a:r>
              <a:rPr lang="en-US" sz="1800" dirty="0">
                <a:latin typeface="Arial" panose="020B0604020202020204" pitchFamily="34" charset="0"/>
                <a:cs typeface="Arial" panose="020B0604020202020204" pitchFamily="34" charset="0"/>
              </a:rPr>
              <a:t>Proof of Concept (=could work already) </a:t>
            </a:r>
            <a:r>
              <a:rPr lang="en-US" sz="1800" dirty="0">
                <a:solidFill>
                  <a:srgbClr val="71777D"/>
                </a:solidFill>
                <a:latin typeface="Arial" panose="020B0604020202020204" pitchFamily="34" charset="0"/>
                <a:cs typeface="Arial" panose="020B0604020202020204" pitchFamily="34" charset="0"/>
              </a:rPr>
              <a:t> </a:t>
            </a:r>
            <a:r>
              <a:rPr lang="en-US" sz="1800" b="0" i="0" dirty="0">
                <a:solidFill>
                  <a:srgbClr val="00B050"/>
                </a:solidFill>
                <a:effectLst/>
                <a:latin typeface="Arial" panose="020B0604020202020204" pitchFamily="34" charset="0"/>
                <a:cs typeface="Arial" panose="020B0604020202020204" pitchFamily="34" charset="0"/>
              </a:rPr>
              <a:t>✔ </a:t>
            </a:r>
          </a:p>
          <a:p>
            <a:endParaRPr lang="en-US" sz="1800" dirty="0">
              <a:solidFill>
                <a:srgbClr val="00B050"/>
              </a:solidFill>
            </a:endParaRPr>
          </a:p>
          <a:p>
            <a:r>
              <a:rPr lang="en-US" sz="1800" dirty="0"/>
              <a:t>Advantages of Cherenkov Fiber over current system (LICs or BGO&amp;PMTs):</a:t>
            </a:r>
          </a:p>
          <a:p>
            <a:pPr lvl="1"/>
            <a:r>
              <a:rPr lang="en-US" sz="1600" dirty="0"/>
              <a:t>Adjustable: just a fiber, hardly any space consumption, can be fed through magnets or placed very close. </a:t>
            </a:r>
          </a:p>
          <a:p>
            <a:pPr lvl="1"/>
            <a:r>
              <a:rPr lang="en-US" sz="1600" dirty="0"/>
              <a:t>Scalable: one system with two PMTs for whole beamline</a:t>
            </a:r>
          </a:p>
          <a:p>
            <a:pPr lvl="1"/>
            <a:r>
              <a:rPr lang="en-US" sz="1600" dirty="0"/>
              <a:t>Cost effective: only two channels necessary</a:t>
            </a:r>
          </a:p>
          <a:p>
            <a:pPr lvl="1"/>
            <a:r>
              <a:rPr lang="en-US" sz="1600" dirty="0"/>
              <a:t>Less complex: great for development, change/test electronics on the fly</a:t>
            </a:r>
          </a:p>
          <a:p>
            <a:pPr lvl="1"/>
            <a:endParaRPr lang="en-US" sz="1600" dirty="0"/>
          </a:p>
          <a:p>
            <a:pPr lvl="1"/>
            <a:endParaRPr lang="en-US" sz="1600" dirty="0"/>
          </a:p>
          <a:p>
            <a:r>
              <a:rPr lang="en-US" sz="1800" dirty="0"/>
              <a:t>Up next:</a:t>
            </a:r>
          </a:p>
          <a:p>
            <a:pPr lvl="1"/>
            <a:r>
              <a:rPr lang="en-US" sz="1600" dirty="0"/>
              <a:t>Proof and improve time delay measurement for </a:t>
            </a:r>
            <a:r>
              <a:rPr lang="en-US" sz="1600" b="1" dirty="0"/>
              <a:t>position measurement</a:t>
            </a:r>
          </a:p>
          <a:p>
            <a:pPr lvl="1"/>
            <a:r>
              <a:rPr lang="en-US" sz="1600" dirty="0"/>
              <a:t>Better materials: replace old PMT, change to double cladding fiber, implement </a:t>
            </a:r>
            <a:r>
              <a:rPr lang="en-US" sz="1600" dirty="0" err="1"/>
              <a:t>RedPitaya</a:t>
            </a:r>
            <a:r>
              <a:rPr lang="en-US" sz="1600" dirty="0"/>
              <a:t> </a:t>
            </a:r>
          </a:p>
          <a:p>
            <a:pPr lvl="1"/>
            <a:r>
              <a:rPr lang="en-US" sz="1600" dirty="0"/>
              <a:t>Extra fiber with windings only close to </a:t>
            </a:r>
            <a:r>
              <a:rPr lang="en-US" sz="1600" dirty="0" err="1"/>
              <a:t>Cryo</a:t>
            </a:r>
            <a:r>
              <a:rPr lang="en-US" sz="1600" dirty="0"/>
              <a:t> to subtract background</a:t>
            </a:r>
          </a:p>
          <a:p>
            <a:pPr lvl="1"/>
            <a:r>
              <a:rPr lang="en-US" sz="1600" dirty="0"/>
              <a:t>Test if protons give distinguishable signal to electrons</a:t>
            </a:r>
          </a:p>
          <a:p>
            <a:pPr lvl="1"/>
            <a:endParaRPr lang="en-US" sz="1600" dirty="0"/>
          </a:p>
        </p:txBody>
      </p:sp>
    </p:spTree>
    <p:extLst>
      <p:ext uri="{BB962C8B-B14F-4D97-AF65-F5344CB8AC3E}">
        <p14:creationId xmlns:p14="http://schemas.microsoft.com/office/powerpoint/2010/main" val="1598264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B4836-3BB9-534C-366F-1BFE3EF24FB5}"/>
              </a:ext>
            </a:extLst>
          </p:cNvPr>
          <p:cNvPicPr>
            <a:picLocks noChangeAspect="1"/>
          </p:cNvPicPr>
          <p:nvPr/>
        </p:nvPicPr>
        <p:blipFill>
          <a:blip r:embed="rId2"/>
          <a:srcRect t="4762"/>
          <a:stretch/>
        </p:blipFill>
        <p:spPr>
          <a:xfrm>
            <a:off x="8650571" y="0"/>
            <a:ext cx="4151029" cy="6858000"/>
          </a:xfrm>
          <a:prstGeom prst="rect">
            <a:avLst/>
          </a:prstGeom>
        </p:spPr>
      </p:pic>
      <p:sp>
        <p:nvSpPr>
          <p:cNvPr id="5" name="Title 1"/>
          <p:cNvSpPr>
            <a:spLocks noGrp="1"/>
          </p:cNvSpPr>
          <p:nvPr>
            <p:ph type="title"/>
          </p:nvPr>
        </p:nvSpPr>
        <p:spPr>
          <a:xfrm>
            <a:off x="1234581" y="1962964"/>
            <a:ext cx="6807348" cy="2964636"/>
          </a:xfrm>
        </p:spPr>
        <p:txBody>
          <a:bodyPr>
            <a:normAutofit/>
          </a:bodyPr>
          <a:lstStyle/>
          <a:p>
            <a:r>
              <a:rPr lang="en-US" sz="3200" dirty="0"/>
              <a:t>Thank you</a:t>
            </a:r>
            <a:br>
              <a:rPr lang="en-US" sz="3200" dirty="0"/>
            </a:br>
            <a:r>
              <a:rPr lang="en-US" sz="3200" dirty="0">
                <a:solidFill>
                  <a:srgbClr val="00B0F0"/>
                </a:solidFill>
              </a:rPr>
              <a:t>Merci</a:t>
            </a:r>
            <a:br>
              <a:rPr lang="en-US" dirty="0">
                <a:solidFill>
                  <a:srgbClr val="00B0F0"/>
                </a:solidFill>
              </a:rPr>
            </a:br>
            <a:br>
              <a:rPr lang="en-US" dirty="0">
                <a:solidFill>
                  <a:srgbClr val="00B0F0"/>
                </a:solidFill>
              </a:rPr>
            </a:br>
            <a:br>
              <a:rPr lang="en-US" sz="2500" dirty="0">
                <a:solidFill>
                  <a:srgbClr val="00B0F0"/>
                </a:solidFill>
              </a:rPr>
            </a:br>
            <a:r>
              <a:rPr lang="en-US" sz="2500" i="1" dirty="0"/>
              <a:t>Contact:   Richard Hermann</a:t>
            </a:r>
            <a:br>
              <a:rPr lang="en-US" sz="2500" i="1" dirty="0"/>
            </a:br>
            <a:r>
              <a:rPr lang="en-US" sz="2500" i="1" dirty="0"/>
              <a:t>			 </a:t>
            </a:r>
            <a:r>
              <a:rPr lang="en-US" sz="2500" dirty="0"/>
              <a:t>rhermann2@triumf.ca</a:t>
            </a:r>
          </a:p>
        </p:txBody>
      </p:sp>
      <p:sp>
        <p:nvSpPr>
          <p:cNvPr id="6" name="Text Placeholder 2"/>
          <p:cNvSpPr>
            <a:spLocks noGrp="1"/>
          </p:cNvSpPr>
          <p:nvPr>
            <p:ph type="body" sz="quarter" idx="10"/>
          </p:nvPr>
        </p:nvSpPr>
        <p:spPr>
          <a:xfrm>
            <a:off x="1234838" y="5559472"/>
            <a:ext cx="4135516" cy="319319"/>
          </a:xfrm>
        </p:spPr>
        <p:txBody>
          <a:bodyPr>
            <a:normAutofit fontScale="92500" lnSpcReduction="20000"/>
          </a:bodyPr>
          <a:lstStyle/>
          <a:p>
            <a:r>
              <a:rPr lang="en-US" dirty="0"/>
              <a:t>Follow us </a:t>
            </a:r>
            <a:r>
              <a:rPr lang="en-US" b="1" dirty="0"/>
              <a:t>@TRIUMFLab</a:t>
            </a:r>
          </a:p>
        </p:txBody>
      </p:sp>
      <p:sp>
        <p:nvSpPr>
          <p:cNvPr id="7" name="Text Placeholder 3"/>
          <p:cNvSpPr>
            <a:spLocks noGrp="1"/>
          </p:cNvSpPr>
          <p:nvPr>
            <p:ph type="body" sz="quarter" idx="11"/>
          </p:nvPr>
        </p:nvSpPr>
        <p:spPr>
          <a:xfrm>
            <a:off x="1234581" y="5166121"/>
            <a:ext cx="4135516" cy="393351"/>
          </a:xfrm>
        </p:spPr>
        <p:txBody>
          <a:bodyPr>
            <a:normAutofit lnSpcReduction="10000"/>
          </a:bodyPr>
          <a:lstStyle/>
          <a:p>
            <a:r>
              <a:rPr lang="en-US" dirty="0"/>
              <a:t>www.triumf.ca</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881" y="6021230"/>
            <a:ext cx="432054" cy="43205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876" y="6024430"/>
            <a:ext cx="428854" cy="42885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1672" y="6021230"/>
            <a:ext cx="432054" cy="432054"/>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2467" y="6021230"/>
            <a:ext cx="432054" cy="432054"/>
          </a:xfrm>
          <a:prstGeom prst="rect">
            <a:avLst/>
          </a:prstGeom>
        </p:spPr>
      </p:pic>
    </p:spTree>
    <p:extLst>
      <p:ext uri="{BB962C8B-B14F-4D97-AF65-F5344CB8AC3E}">
        <p14:creationId xmlns:p14="http://schemas.microsoft.com/office/powerpoint/2010/main" val="1913898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Appendix</a:t>
            </a:r>
          </a:p>
        </p:txBody>
      </p:sp>
      <p:sp>
        <p:nvSpPr>
          <p:cNvPr id="3" name="Content Placeholder 2"/>
          <p:cNvSpPr>
            <a:spLocks noGrp="1"/>
          </p:cNvSpPr>
          <p:nvPr>
            <p:ph idx="1"/>
          </p:nvPr>
        </p:nvSpPr>
        <p:spPr/>
        <p:txBody>
          <a:bodyPr>
            <a:normAutofit/>
          </a:bodyPr>
          <a:lstStyle/>
          <a:p>
            <a:r>
              <a:rPr lang="en-US" sz="1890" dirty="0"/>
              <a:t>Extra Slides</a:t>
            </a:r>
          </a:p>
        </p:txBody>
      </p:sp>
    </p:spTree>
    <p:extLst>
      <p:ext uri="{BB962C8B-B14F-4D97-AF65-F5344CB8AC3E}">
        <p14:creationId xmlns:p14="http://schemas.microsoft.com/office/powerpoint/2010/main" val="3539127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0BA1A-9365-48C3-05FB-3691CF528B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F51826-AD70-6FC4-2EAC-6A492CEA1A5D}"/>
              </a:ext>
            </a:extLst>
          </p:cNvPr>
          <p:cNvSpPr>
            <a:spLocks noGrp="1"/>
          </p:cNvSpPr>
          <p:nvPr>
            <p:ph type="title"/>
          </p:nvPr>
        </p:nvSpPr>
        <p:spPr/>
        <p:txBody>
          <a:bodyPr/>
          <a:lstStyle/>
          <a:p>
            <a:r>
              <a:rPr lang="en-US" dirty="0"/>
              <a:t>Machine Protection System</a:t>
            </a:r>
          </a:p>
        </p:txBody>
      </p:sp>
      <p:sp>
        <p:nvSpPr>
          <p:cNvPr id="4" name="Content Placeholder 2">
            <a:extLst>
              <a:ext uri="{FF2B5EF4-FFF2-40B4-BE49-F238E27FC236}">
                <a16:creationId xmlns:a16="http://schemas.microsoft.com/office/drawing/2014/main" id="{3D5CFC87-7853-93B8-AE72-50B7756B6165}"/>
              </a:ext>
            </a:extLst>
          </p:cNvPr>
          <p:cNvSpPr>
            <a:spLocks noGrp="1"/>
          </p:cNvSpPr>
          <p:nvPr>
            <p:ph idx="1"/>
          </p:nvPr>
        </p:nvSpPr>
        <p:spPr>
          <a:xfrm>
            <a:off x="432489" y="966055"/>
            <a:ext cx="5577882" cy="5260392"/>
          </a:xfrm>
        </p:spPr>
        <p:txBody>
          <a:bodyPr anchor="t">
            <a:normAutofit/>
          </a:bodyPr>
          <a:lstStyle/>
          <a:p>
            <a:r>
              <a:rPr lang="en-US" sz="1800" dirty="0"/>
              <a:t>Beam Safety Shut-Off System</a:t>
            </a:r>
          </a:p>
          <a:p>
            <a:pPr lvl="1"/>
            <a:r>
              <a:rPr lang="en-US" sz="1600" dirty="0"/>
              <a:t>There to detect beam malfunction </a:t>
            </a:r>
            <a:br>
              <a:rPr lang="en-US" sz="1600" dirty="0"/>
            </a:br>
            <a:r>
              <a:rPr lang="en-US" sz="1600" dirty="0"/>
              <a:t>and </a:t>
            </a:r>
            <a:r>
              <a:rPr lang="en-US" sz="1600" b="1" dirty="0"/>
              <a:t>stop it in &lt; 10 </a:t>
            </a:r>
            <a:r>
              <a:rPr lang="el-GR" sz="1600" b="1" i="0" dirty="0">
                <a:solidFill>
                  <a:srgbClr val="202122"/>
                </a:solidFill>
                <a:effectLst/>
                <a:latin typeface="Arial" panose="020B0604020202020204" pitchFamily="34" charset="0"/>
              </a:rPr>
              <a:t>μ</a:t>
            </a:r>
            <a:r>
              <a:rPr lang="en-US" sz="1600" b="1" i="0" dirty="0">
                <a:solidFill>
                  <a:srgbClr val="202122"/>
                </a:solidFill>
                <a:effectLst/>
                <a:latin typeface="Arial" panose="020B0604020202020204" pitchFamily="34" charset="0"/>
              </a:rPr>
              <a:t>s</a:t>
            </a:r>
            <a:endParaRPr lang="en-US" sz="1600" b="1" dirty="0"/>
          </a:p>
          <a:p>
            <a:endParaRPr lang="en-US" sz="1890" dirty="0"/>
          </a:p>
          <a:p>
            <a:r>
              <a:rPr lang="en-US" sz="1800" dirty="0"/>
              <a:t>for TRIUMF’s ARIEL e-Linac</a:t>
            </a:r>
          </a:p>
          <a:p>
            <a:pPr lvl="1"/>
            <a:r>
              <a:rPr lang="en-US" sz="1600" dirty="0">
                <a:solidFill>
                  <a:schemeClr val="bg1">
                    <a:lumMod val="50000"/>
                  </a:schemeClr>
                </a:solidFill>
              </a:rPr>
              <a:t>TRIUMF: Canada’s particle accelerator center</a:t>
            </a:r>
            <a:br>
              <a:rPr lang="en-US" sz="1600" dirty="0">
                <a:solidFill>
                  <a:schemeClr val="bg1">
                    <a:lumMod val="50000"/>
                  </a:schemeClr>
                </a:solidFill>
              </a:rPr>
            </a:br>
            <a:r>
              <a:rPr lang="en-US" sz="1600" dirty="0">
                <a:solidFill>
                  <a:schemeClr val="bg1">
                    <a:lumMod val="50000"/>
                  </a:schemeClr>
                </a:solidFill>
              </a:rPr>
              <a:t>		    TRI-University Meson Facility</a:t>
            </a:r>
          </a:p>
          <a:p>
            <a:pPr lvl="1"/>
            <a:r>
              <a:rPr lang="en-US" sz="1600" dirty="0">
                <a:solidFill>
                  <a:schemeClr val="bg1">
                    <a:lumMod val="50000"/>
                  </a:schemeClr>
                </a:solidFill>
              </a:rPr>
              <a:t>ARIEL:    Advanced Rare Isotope Laboratory</a:t>
            </a:r>
          </a:p>
          <a:p>
            <a:pPr lvl="1"/>
            <a:r>
              <a:rPr lang="en-US" sz="1600" dirty="0">
                <a:solidFill>
                  <a:schemeClr val="bg1">
                    <a:lumMod val="50000"/>
                  </a:schemeClr>
                </a:solidFill>
              </a:rPr>
              <a:t>e-</a:t>
            </a:r>
            <a:r>
              <a:rPr lang="en-US" sz="1600" dirty="0" err="1">
                <a:solidFill>
                  <a:schemeClr val="bg1">
                    <a:lumMod val="50000"/>
                  </a:schemeClr>
                </a:solidFill>
              </a:rPr>
              <a:t>Linac</a:t>
            </a:r>
            <a:r>
              <a:rPr lang="en-US" sz="1600" dirty="0">
                <a:solidFill>
                  <a:schemeClr val="bg1">
                    <a:lumMod val="50000"/>
                  </a:schemeClr>
                </a:solidFill>
              </a:rPr>
              <a:t>:  Electron Linear accelerator</a:t>
            </a:r>
          </a:p>
          <a:p>
            <a:endParaRPr lang="en-US" sz="1890" dirty="0"/>
          </a:p>
          <a:p>
            <a:r>
              <a:rPr lang="en-US" sz="1800" dirty="0"/>
              <a:t>based on Cherenkov Fiber</a:t>
            </a:r>
          </a:p>
          <a:p>
            <a:pPr lvl="1"/>
            <a:r>
              <a:rPr lang="en-US" sz="1600" dirty="0"/>
              <a:t>optical fiber emitting Cherenkov radiation (photons) </a:t>
            </a:r>
            <a:br>
              <a:rPr lang="en-US" sz="1600" dirty="0"/>
            </a:br>
            <a:r>
              <a:rPr lang="en-US" sz="1600" dirty="0"/>
              <a:t>if particles travel faster than light in the material</a:t>
            </a:r>
          </a:p>
        </p:txBody>
      </p:sp>
      <p:pic>
        <p:nvPicPr>
          <p:cNvPr id="1026" name="Picture 2" descr="undefined">
            <a:extLst>
              <a:ext uri="{FF2B5EF4-FFF2-40B4-BE49-F238E27FC236}">
                <a16:creationId xmlns:a16="http://schemas.microsoft.com/office/drawing/2014/main" id="{670F005A-8FD0-6B22-D7E1-8E6336A8AD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71" b="16267"/>
          <a:stretch/>
        </p:blipFill>
        <p:spPr bwMode="auto">
          <a:xfrm>
            <a:off x="6498664" y="877155"/>
            <a:ext cx="3201521" cy="32004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utrinos - Cherenkov light reverse cone direction - Physics Stack Exchange">
            <a:extLst>
              <a:ext uri="{FF2B5EF4-FFF2-40B4-BE49-F238E27FC236}">
                <a16:creationId xmlns:a16="http://schemas.microsoft.com/office/drawing/2014/main" id="{B78EB57D-4518-A5E1-C5C5-AE033B68E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9424" y="4482245"/>
            <a:ext cx="3269339" cy="19692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190D419-D052-A893-43B4-8E47FA3A5528}"/>
              </a:ext>
            </a:extLst>
          </p:cNvPr>
          <p:cNvSpPr txBox="1"/>
          <p:nvPr/>
        </p:nvSpPr>
        <p:spPr>
          <a:xfrm>
            <a:off x="8099424" y="6451412"/>
            <a:ext cx="2565306" cy="246221"/>
          </a:xfrm>
          <a:prstGeom prst="rect">
            <a:avLst/>
          </a:prstGeom>
          <a:noFill/>
        </p:spPr>
        <p:txBody>
          <a:bodyPr wrap="square">
            <a:spAutoFit/>
          </a:bodyPr>
          <a:lstStyle/>
          <a:p>
            <a:r>
              <a:rPr lang="fr-FR" sz="1000" dirty="0">
                <a:hlinkClick r:id="rId5"/>
              </a:rPr>
              <a:t>Stanford  2014, lecture H. </a:t>
            </a:r>
            <a:r>
              <a:rPr lang="fr-FR" sz="1000" dirty="0" err="1">
                <a:hlinkClick r:id="rId5"/>
              </a:rPr>
              <a:t>Alaeian</a:t>
            </a:r>
            <a:endParaRPr lang="en-US" sz="1000" dirty="0"/>
          </a:p>
        </p:txBody>
      </p:sp>
      <p:sp>
        <p:nvSpPr>
          <p:cNvPr id="8" name="TextBox 7">
            <a:extLst>
              <a:ext uri="{FF2B5EF4-FFF2-40B4-BE49-F238E27FC236}">
                <a16:creationId xmlns:a16="http://schemas.microsoft.com/office/drawing/2014/main" id="{90295229-12A9-EB4D-6549-79D49B5F619C}"/>
              </a:ext>
            </a:extLst>
          </p:cNvPr>
          <p:cNvSpPr txBox="1"/>
          <p:nvPr/>
        </p:nvSpPr>
        <p:spPr>
          <a:xfrm>
            <a:off x="6422464" y="4051123"/>
            <a:ext cx="2073275" cy="553998"/>
          </a:xfrm>
          <a:prstGeom prst="rect">
            <a:avLst/>
          </a:prstGeom>
          <a:noFill/>
        </p:spPr>
        <p:txBody>
          <a:bodyPr wrap="square">
            <a:spAutoFit/>
          </a:bodyPr>
          <a:lstStyle/>
          <a:p>
            <a:r>
              <a:rPr lang="en-US" sz="1000" dirty="0">
                <a:hlinkClick r:id="rId6"/>
              </a:rPr>
              <a:t>Cherenkov radiation – Wikipedia</a:t>
            </a:r>
            <a:br>
              <a:rPr lang="en-US" sz="1000" dirty="0"/>
            </a:br>
            <a:r>
              <a:rPr lang="en-US" sz="1000" dirty="0"/>
              <a:t>Advanced test reactor </a:t>
            </a:r>
            <a:br>
              <a:rPr lang="en-US" sz="1000" dirty="0"/>
            </a:br>
            <a:r>
              <a:rPr lang="en-US" sz="1000" dirty="0"/>
              <a:t>Idaho National Laboratory</a:t>
            </a:r>
          </a:p>
        </p:txBody>
      </p:sp>
    </p:spTree>
    <p:extLst>
      <p:ext uri="{BB962C8B-B14F-4D97-AF65-F5344CB8AC3E}">
        <p14:creationId xmlns:p14="http://schemas.microsoft.com/office/powerpoint/2010/main" val="445903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B0BDB-4A26-3884-D3CD-2079E258B6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48B7B6-C3E1-0262-86EB-74309E7B2CAB}"/>
              </a:ext>
            </a:extLst>
          </p:cNvPr>
          <p:cNvSpPr>
            <a:spLocks noGrp="1"/>
          </p:cNvSpPr>
          <p:nvPr>
            <p:ph type="title"/>
          </p:nvPr>
        </p:nvSpPr>
        <p:spPr/>
        <p:txBody>
          <a:bodyPr/>
          <a:lstStyle/>
          <a:p>
            <a:r>
              <a:rPr lang="en-US" dirty="0"/>
              <a:t>Comparison</a:t>
            </a:r>
            <a:endParaRPr lang="en-US" dirty="0">
              <a:solidFill>
                <a:srgbClr val="FF0000"/>
              </a:solidFill>
            </a:endParaRPr>
          </a:p>
        </p:txBody>
      </p:sp>
      <p:sp>
        <p:nvSpPr>
          <p:cNvPr id="5" name="Content Placeholder 2">
            <a:extLst>
              <a:ext uri="{FF2B5EF4-FFF2-40B4-BE49-F238E27FC236}">
                <a16:creationId xmlns:a16="http://schemas.microsoft.com/office/drawing/2014/main" id="{3BF2DF3F-FD9C-AE6A-907C-DF4178627CF5}"/>
              </a:ext>
            </a:extLst>
          </p:cNvPr>
          <p:cNvSpPr txBox="1">
            <a:spLocks/>
          </p:cNvSpPr>
          <p:nvPr/>
        </p:nvSpPr>
        <p:spPr>
          <a:xfrm>
            <a:off x="5172260" y="1962966"/>
            <a:ext cx="6913794" cy="4136368"/>
          </a:xfrm>
          <a:prstGeom prst="rect">
            <a:avLst/>
          </a:prstGeom>
        </p:spPr>
        <p:txBody>
          <a:bodyPr anchor="t">
            <a:norm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890" dirty="0"/>
          </a:p>
        </p:txBody>
      </p:sp>
      <p:graphicFrame>
        <p:nvGraphicFramePr>
          <p:cNvPr id="3" name="Table 2">
            <a:extLst>
              <a:ext uri="{FF2B5EF4-FFF2-40B4-BE49-F238E27FC236}">
                <a16:creationId xmlns:a16="http://schemas.microsoft.com/office/drawing/2014/main" id="{693035B2-38FB-051A-C08D-AA2A3D9535A8}"/>
              </a:ext>
            </a:extLst>
          </p:cNvPr>
          <p:cNvGraphicFramePr>
            <a:graphicFrameLocks noGrp="1"/>
          </p:cNvGraphicFramePr>
          <p:nvPr>
            <p:extLst>
              <p:ext uri="{D42A27DB-BD31-4B8C-83A1-F6EECF244321}">
                <p14:modId xmlns:p14="http://schemas.microsoft.com/office/powerpoint/2010/main" val="355402153"/>
              </p:ext>
            </p:extLst>
          </p:nvPr>
        </p:nvGraphicFramePr>
        <p:xfrm>
          <a:off x="889000" y="1272478"/>
          <a:ext cx="8216903" cy="4472008"/>
        </p:xfrm>
        <a:graphic>
          <a:graphicData uri="http://schemas.openxmlformats.org/drawingml/2006/table">
            <a:tbl>
              <a:tblPr/>
              <a:tblGrid>
                <a:gridCol w="1447800">
                  <a:extLst>
                    <a:ext uri="{9D8B030D-6E8A-4147-A177-3AD203B41FA5}">
                      <a16:colId xmlns:a16="http://schemas.microsoft.com/office/drawing/2014/main" val="1362189491"/>
                    </a:ext>
                  </a:extLst>
                </a:gridCol>
                <a:gridCol w="2863850">
                  <a:extLst>
                    <a:ext uri="{9D8B030D-6E8A-4147-A177-3AD203B41FA5}">
                      <a16:colId xmlns:a16="http://schemas.microsoft.com/office/drawing/2014/main" val="120497365"/>
                    </a:ext>
                  </a:extLst>
                </a:gridCol>
                <a:gridCol w="3905253">
                  <a:extLst>
                    <a:ext uri="{9D8B030D-6E8A-4147-A177-3AD203B41FA5}">
                      <a16:colId xmlns:a16="http://schemas.microsoft.com/office/drawing/2014/main" val="2933996682"/>
                    </a:ext>
                  </a:extLst>
                </a:gridCol>
              </a:tblGrid>
              <a:tr h="384048">
                <a:tc>
                  <a:txBody>
                    <a:bodyPr/>
                    <a:lstStyle/>
                    <a:p>
                      <a:endParaRPr lang="en-US" sz="1600" dirty="0"/>
                    </a:p>
                  </a:txBody>
                  <a:tcPr marL="96012" marR="96012" marT="48006" marB="48006" anchor="ctr">
                    <a:lnL>
                      <a:noFill/>
                    </a:lnL>
                    <a:lnR>
                      <a:noFill/>
                    </a:lnR>
                    <a:lnT>
                      <a:noFill/>
                    </a:lnT>
                    <a:lnB>
                      <a:noFill/>
                    </a:lnB>
                    <a:noFill/>
                  </a:tcPr>
                </a:tc>
                <a:tc>
                  <a:txBody>
                    <a:bodyPr/>
                    <a:lstStyle/>
                    <a:p>
                      <a:r>
                        <a:rPr lang="en-US" sz="1600" b="1"/>
                        <a:t>Advantages</a:t>
                      </a:r>
                      <a:endParaRPr lang="en-US" sz="1600"/>
                    </a:p>
                  </a:txBody>
                  <a:tcPr marL="96012" marR="96012" marT="48006" marB="48006" anchor="ctr">
                    <a:lnL>
                      <a:noFill/>
                    </a:lnL>
                    <a:lnR>
                      <a:noFill/>
                    </a:lnR>
                    <a:lnT>
                      <a:noFill/>
                    </a:lnT>
                    <a:lnB>
                      <a:noFill/>
                    </a:lnB>
                    <a:noFill/>
                  </a:tcPr>
                </a:tc>
                <a:tc>
                  <a:txBody>
                    <a:bodyPr/>
                    <a:lstStyle/>
                    <a:p>
                      <a:r>
                        <a:rPr lang="en-US" sz="1600" b="1" dirty="0"/>
                        <a:t>Disadvantages</a:t>
                      </a:r>
                      <a:endParaRPr lang="en-US" sz="1600" dirty="0"/>
                    </a:p>
                  </a:txBody>
                  <a:tcPr marL="96012" marR="96012" marT="48006" marB="48006" anchor="ctr">
                    <a:lnL>
                      <a:noFill/>
                    </a:lnL>
                    <a:lnR>
                      <a:noFill/>
                    </a:lnR>
                    <a:lnT>
                      <a:noFill/>
                    </a:lnT>
                    <a:lnB>
                      <a:noFill/>
                    </a:lnB>
                    <a:noFill/>
                  </a:tcPr>
                </a:tc>
                <a:extLst>
                  <a:ext uri="{0D108BD9-81ED-4DB2-BD59-A6C34878D82A}">
                    <a16:rowId xmlns:a16="http://schemas.microsoft.com/office/drawing/2014/main" val="588746777"/>
                  </a:ext>
                </a:extLst>
              </a:tr>
              <a:tr h="969856">
                <a:tc>
                  <a:txBody>
                    <a:bodyPr/>
                    <a:lstStyle/>
                    <a:p>
                      <a:r>
                        <a:rPr lang="en-US" sz="1600" b="1" dirty="0"/>
                        <a:t>LIC</a:t>
                      </a:r>
                      <a:endParaRPr lang="en-US" sz="1600" dirty="0"/>
                    </a:p>
                  </a:txBody>
                  <a:tcPr marL="96012" marR="96012" marT="48006" marB="48006" anchor="ctr">
                    <a:lnL>
                      <a:noFill/>
                    </a:lnL>
                    <a:lnR>
                      <a:noFill/>
                    </a:lnR>
                    <a:lnT>
                      <a:noFill/>
                    </a:lnT>
                    <a:lnB>
                      <a:noFill/>
                    </a:lnB>
                    <a:noFill/>
                  </a:tcPr>
                </a:tc>
                <a:tc>
                  <a:txBody>
                    <a:bodyPr/>
                    <a:lstStyle/>
                    <a:p>
                      <a:r>
                        <a:rPr lang="en-US" sz="1600" dirty="0"/>
                        <a:t>Proven technology, </a:t>
                      </a:r>
                      <a:br>
                        <a:rPr lang="en-US" sz="1600" dirty="0"/>
                      </a:br>
                      <a:r>
                        <a:rPr lang="en-US" sz="1600" dirty="0"/>
                        <a:t>sensitive, robust</a:t>
                      </a:r>
                    </a:p>
                  </a:txBody>
                  <a:tcPr marL="96012" marR="96012" marT="48006" marB="48006" anchor="ctr">
                    <a:lnL>
                      <a:noFill/>
                    </a:lnL>
                    <a:lnR>
                      <a:noFill/>
                    </a:lnR>
                    <a:lnT>
                      <a:noFill/>
                    </a:lnT>
                    <a:lnB>
                      <a:noFill/>
                    </a:lnB>
                    <a:noFill/>
                  </a:tcPr>
                </a:tc>
                <a:tc>
                  <a:txBody>
                    <a:bodyPr/>
                    <a:lstStyle/>
                    <a:p>
                      <a:r>
                        <a:rPr lang="en-US" sz="1600" dirty="0"/>
                        <a:t>Slowest response, bulky, maintenance-intensive</a:t>
                      </a:r>
                    </a:p>
                    <a:p>
                      <a:r>
                        <a:rPr lang="en-US" sz="1600" dirty="0"/>
                        <a:t>Individual channels – more expensive</a:t>
                      </a:r>
                    </a:p>
                  </a:txBody>
                  <a:tcPr marL="96012" marR="96012" marT="48006" marB="48006" anchor="ctr">
                    <a:lnL>
                      <a:noFill/>
                    </a:lnL>
                    <a:lnR>
                      <a:noFill/>
                    </a:lnR>
                    <a:lnT>
                      <a:noFill/>
                    </a:lnT>
                    <a:lnB>
                      <a:noFill/>
                    </a:lnB>
                    <a:noFill/>
                  </a:tcPr>
                </a:tc>
                <a:extLst>
                  <a:ext uri="{0D108BD9-81ED-4DB2-BD59-A6C34878D82A}">
                    <a16:rowId xmlns:a16="http://schemas.microsoft.com/office/drawing/2014/main" val="1771624811"/>
                  </a:ext>
                </a:extLst>
              </a:tr>
              <a:tr h="1133348">
                <a:tc>
                  <a:txBody>
                    <a:bodyPr/>
                    <a:lstStyle/>
                    <a:p>
                      <a:r>
                        <a:rPr lang="en-US" sz="1600" b="1" dirty="0"/>
                        <a:t>BGO&amp;PMT</a:t>
                      </a:r>
                      <a:endParaRPr lang="en-US" sz="1600" dirty="0"/>
                    </a:p>
                  </a:txBody>
                  <a:tcPr marL="96012" marR="96012" marT="48006" marB="48006" anchor="ctr">
                    <a:lnL>
                      <a:noFill/>
                    </a:lnL>
                    <a:lnR>
                      <a:noFill/>
                    </a:lnR>
                    <a:lnT>
                      <a:noFill/>
                    </a:lnT>
                    <a:lnB>
                      <a:noFill/>
                    </a:lnB>
                    <a:noFill/>
                  </a:tcPr>
                </a:tc>
                <a:tc>
                  <a:txBody>
                    <a:bodyPr/>
                    <a:lstStyle/>
                    <a:p>
                      <a:r>
                        <a:rPr lang="en-US" sz="1600" dirty="0"/>
                        <a:t>Fast response, flexible, high precision, very sensitive</a:t>
                      </a:r>
                    </a:p>
                  </a:txBody>
                  <a:tcPr marL="96012" marR="96012" marT="48006" marB="48006" anchor="ctr">
                    <a:lnL>
                      <a:noFill/>
                    </a:lnL>
                    <a:lnR>
                      <a:noFill/>
                    </a:lnR>
                    <a:lnT>
                      <a:noFill/>
                    </a:lnT>
                    <a:lnB>
                      <a:noFill/>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very local information, many needed </a:t>
                      </a:r>
                      <a:r>
                        <a:rPr lang="en-US" sz="1600" dirty="0">
                          <a:sym typeface="Wingdings" panose="05000000000000000000" pitchFamily="2" charset="2"/>
                        </a:rPr>
                        <a:t> costly, electronics close to beam (aging), long cables necessary – basically large capacitor, degradation of signal, </a:t>
                      </a:r>
                      <a:r>
                        <a:rPr lang="en-US" sz="1600" dirty="0"/>
                        <a:t>Individual channels – more expensive</a:t>
                      </a:r>
                    </a:p>
                  </a:txBody>
                  <a:tcPr marL="96012" marR="96012" marT="48006" marB="48006" anchor="ctr">
                    <a:lnL>
                      <a:noFill/>
                    </a:lnL>
                    <a:lnR>
                      <a:noFill/>
                    </a:lnR>
                    <a:lnT>
                      <a:noFill/>
                    </a:lnT>
                    <a:lnB>
                      <a:noFill/>
                    </a:lnB>
                    <a:noFill/>
                  </a:tcPr>
                </a:tc>
                <a:extLst>
                  <a:ext uri="{0D108BD9-81ED-4DB2-BD59-A6C34878D82A}">
                    <a16:rowId xmlns:a16="http://schemas.microsoft.com/office/drawing/2014/main" val="3840630980"/>
                  </a:ext>
                </a:extLst>
              </a:tr>
              <a:tr h="1248156">
                <a:tc>
                  <a:txBody>
                    <a:bodyPr/>
                    <a:lstStyle/>
                    <a:p>
                      <a:r>
                        <a:rPr lang="en-US" sz="1600" b="1" dirty="0"/>
                        <a:t>Cherenkov</a:t>
                      </a:r>
                      <a:endParaRPr lang="en-US" sz="1600" dirty="0"/>
                    </a:p>
                  </a:txBody>
                  <a:tcPr marL="96012" marR="96012" marT="48006" marB="48006" anchor="ctr">
                    <a:lnL>
                      <a:noFill/>
                    </a:lnL>
                    <a:lnR>
                      <a:noFill/>
                    </a:lnR>
                    <a:lnT>
                      <a:noFill/>
                    </a:lnT>
                    <a:lnB>
                      <a:noFill/>
                    </a:lnB>
                    <a:noFill/>
                  </a:tcPr>
                </a:tc>
                <a:tc>
                  <a:txBody>
                    <a:bodyPr/>
                    <a:lstStyle/>
                    <a:p>
                      <a:r>
                        <a:rPr lang="en-US" sz="1600" dirty="0"/>
                        <a:t>Fast, flexible, simple, suitable for large setups, accessibility to hall, test different </a:t>
                      </a:r>
                      <a:r>
                        <a:rPr lang="en-US" sz="1600" dirty="0" err="1"/>
                        <a:t>pmts</a:t>
                      </a:r>
                      <a:r>
                        <a:rPr lang="en-US" sz="1600" dirty="0"/>
                        <a:t> on the fly, great for development, …, cheaper as for two channel</a:t>
                      </a:r>
                    </a:p>
                  </a:txBody>
                  <a:tcPr marL="96012" marR="96012" marT="48006" marB="48006" anchor="ctr">
                    <a:lnL>
                      <a:noFill/>
                    </a:lnL>
                    <a:lnR>
                      <a:noFill/>
                    </a:lnR>
                    <a:lnT>
                      <a:noFill/>
                    </a:lnT>
                    <a:lnB>
                      <a:noFill/>
                    </a:lnB>
                    <a:noFill/>
                  </a:tcPr>
                </a:tc>
                <a:tc>
                  <a:txBody>
                    <a:bodyPr/>
                    <a:lstStyle/>
                    <a:p>
                      <a:r>
                        <a:rPr lang="en-US" sz="1600" dirty="0"/>
                        <a:t>lower sensitivity, signal loss</a:t>
                      </a:r>
                    </a:p>
                  </a:txBody>
                  <a:tcPr marL="96012" marR="96012" marT="48006" marB="48006" anchor="ctr">
                    <a:lnL>
                      <a:noFill/>
                    </a:lnL>
                    <a:lnR>
                      <a:noFill/>
                    </a:lnR>
                    <a:lnT>
                      <a:noFill/>
                    </a:lnT>
                    <a:lnB>
                      <a:noFill/>
                    </a:lnB>
                    <a:noFill/>
                  </a:tcPr>
                </a:tc>
                <a:extLst>
                  <a:ext uri="{0D108BD9-81ED-4DB2-BD59-A6C34878D82A}">
                    <a16:rowId xmlns:a16="http://schemas.microsoft.com/office/drawing/2014/main" val="3488183981"/>
                  </a:ext>
                </a:extLst>
              </a:tr>
            </a:tbl>
          </a:graphicData>
        </a:graphic>
      </p:graphicFrame>
      <p:sp>
        <p:nvSpPr>
          <p:cNvPr id="4" name="TextBox 3">
            <a:extLst>
              <a:ext uri="{FF2B5EF4-FFF2-40B4-BE49-F238E27FC236}">
                <a16:creationId xmlns:a16="http://schemas.microsoft.com/office/drawing/2014/main" id="{E47C9C14-54C2-AE47-B27E-1BB700858D55}"/>
              </a:ext>
            </a:extLst>
          </p:cNvPr>
          <p:cNvSpPr txBox="1"/>
          <p:nvPr/>
        </p:nvSpPr>
        <p:spPr>
          <a:xfrm>
            <a:off x="9262872" y="2386584"/>
            <a:ext cx="2281394" cy="646331"/>
          </a:xfrm>
          <a:prstGeom prst="rect">
            <a:avLst/>
          </a:prstGeom>
          <a:noFill/>
        </p:spPr>
        <p:txBody>
          <a:bodyPr wrap="none" rtlCol="0">
            <a:spAutoFit/>
          </a:bodyPr>
          <a:lstStyle/>
          <a:p>
            <a:r>
              <a:rPr lang="en-US" dirty="0"/>
              <a:t>Individual channels </a:t>
            </a:r>
          </a:p>
          <a:p>
            <a:r>
              <a:rPr lang="en-US" dirty="0"/>
              <a:t>More expensive, … </a:t>
            </a:r>
          </a:p>
        </p:txBody>
      </p:sp>
    </p:spTree>
    <p:extLst>
      <p:ext uri="{BB962C8B-B14F-4D97-AF65-F5344CB8AC3E}">
        <p14:creationId xmlns:p14="http://schemas.microsoft.com/office/powerpoint/2010/main" val="2347683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1D79E-71BC-9EA7-AC33-2D142D2966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FAB677-4144-AFF0-51CD-DDA7C3726BBC}"/>
              </a:ext>
            </a:extLst>
          </p:cNvPr>
          <p:cNvSpPr>
            <a:spLocks noGrp="1"/>
          </p:cNvSpPr>
          <p:nvPr>
            <p:ph type="title"/>
          </p:nvPr>
        </p:nvSpPr>
        <p:spPr/>
        <p:txBody>
          <a:bodyPr/>
          <a:lstStyle/>
          <a:p>
            <a:r>
              <a:rPr lang="en-US" dirty="0"/>
              <a:t>Machine Protection System</a:t>
            </a:r>
          </a:p>
        </p:txBody>
      </p:sp>
      <p:sp>
        <p:nvSpPr>
          <p:cNvPr id="4" name="Content Placeholder 2">
            <a:extLst>
              <a:ext uri="{FF2B5EF4-FFF2-40B4-BE49-F238E27FC236}">
                <a16:creationId xmlns:a16="http://schemas.microsoft.com/office/drawing/2014/main" id="{E635C179-C9F2-024A-24F0-D06264A3931E}"/>
              </a:ext>
            </a:extLst>
          </p:cNvPr>
          <p:cNvSpPr>
            <a:spLocks noGrp="1"/>
          </p:cNvSpPr>
          <p:nvPr>
            <p:ph idx="1"/>
          </p:nvPr>
        </p:nvSpPr>
        <p:spPr>
          <a:xfrm>
            <a:off x="432489" y="966055"/>
            <a:ext cx="5577882" cy="5260392"/>
          </a:xfrm>
        </p:spPr>
        <p:txBody>
          <a:bodyPr anchor="t">
            <a:normAutofit/>
          </a:bodyPr>
          <a:lstStyle/>
          <a:p>
            <a:r>
              <a:rPr lang="en-US" sz="1800" dirty="0"/>
              <a:t>Beam Safety Shut-Off System</a:t>
            </a:r>
          </a:p>
          <a:p>
            <a:pPr lvl="1"/>
            <a:r>
              <a:rPr lang="en-US" sz="1600" dirty="0"/>
              <a:t>There to detect beam malfunction </a:t>
            </a:r>
            <a:br>
              <a:rPr lang="en-US" sz="1600" dirty="0"/>
            </a:br>
            <a:r>
              <a:rPr lang="en-US" sz="1600" dirty="0"/>
              <a:t>and </a:t>
            </a:r>
            <a:r>
              <a:rPr lang="en-US" sz="1600" b="1" dirty="0"/>
              <a:t>stop it in &lt; 10 </a:t>
            </a:r>
            <a:r>
              <a:rPr lang="el-GR" sz="1600" b="1" i="0" dirty="0">
                <a:solidFill>
                  <a:srgbClr val="202122"/>
                </a:solidFill>
                <a:effectLst/>
                <a:latin typeface="Arial" panose="020B0604020202020204" pitchFamily="34" charset="0"/>
              </a:rPr>
              <a:t>μ</a:t>
            </a:r>
            <a:r>
              <a:rPr lang="en-US" sz="1600" b="1" i="0" dirty="0">
                <a:solidFill>
                  <a:srgbClr val="202122"/>
                </a:solidFill>
                <a:effectLst/>
                <a:latin typeface="Arial" panose="020B0604020202020204" pitchFamily="34" charset="0"/>
              </a:rPr>
              <a:t>s</a:t>
            </a:r>
            <a:endParaRPr lang="en-US" sz="1600" b="1" dirty="0"/>
          </a:p>
          <a:p>
            <a:endParaRPr lang="en-US" sz="1890" dirty="0"/>
          </a:p>
        </p:txBody>
      </p:sp>
      <p:sp>
        <p:nvSpPr>
          <p:cNvPr id="5" name="Content Placeholder 2">
            <a:extLst>
              <a:ext uri="{FF2B5EF4-FFF2-40B4-BE49-F238E27FC236}">
                <a16:creationId xmlns:a16="http://schemas.microsoft.com/office/drawing/2014/main" id="{AC698F7B-4F66-3E12-161C-842BCEAC6EBB}"/>
              </a:ext>
            </a:extLst>
          </p:cNvPr>
          <p:cNvSpPr txBox="1">
            <a:spLocks/>
          </p:cNvSpPr>
          <p:nvPr/>
        </p:nvSpPr>
        <p:spPr>
          <a:xfrm>
            <a:off x="5172260" y="1962966"/>
            <a:ext cx="6913794" cy="4136368"/>
          </a:xfrm>
          <a:prstGeom prst="rect">
            <a:avLst/>
          </a:prstGeom>
        </p:spPr>
        <p:txBody>
          <a:bodyPr anchor="t">
            <a:norm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890" dirty="0"/>
          </a:p>
        </p:txBody>
      </p:sp>
      <p:pic>
        <p:nvPicPr>
          <p:cNvPr id="73" name="Content Placeholder 8">
            <a:extLst>
              <a:ext uri="{FF2B5EF4-FFF2-40B4-BE49-F238E27FC236}">
                <a16:creationId xmlns:a16="http://schemas.microsoft.com/office/drawing/2014/main" id="{828F8096-7733-4B97-BAA3-890D55236020}"/>
              </a:ext>
            </a:extLst>
          </p:cNvPr>
          <p:cNvPicPr>
            <a:picLocks noChangeAspect="1"/>
          </p:cNvPicPr>
          <p:nvPr/>
        </p:nvPicPr>
        <p:blipFill>
          <a:blip r:embed="rId3"/>
          <a:stretch>
            <a:fillRect/>
          </a:stretch>
        </p:blipFill>
        <p:spPr>
          <a:xfrm rot="16200000">
            <a:off x="5610943" y="1087248"/>
            <a:ext cx="4405946" cy="5872452"/>
          </a:xfrm>
          <a:prstGeom prst="rect">
            <a:avLst/>
          </a:prstGeom>
        </p:spPr>
      </p:pic>
      <p:sp>
        <p:nvSpPr>
          <p:cNvPr id="74" name="Line 18">
            <a:extLst>
              <a:ext uri="{FF2B5EF4-FFF2-40B4-BE49-F238E27FC236}">
                <a16:creationId xmlns:a16="http://schemas.microsoft.com/office/drawing/2014/main" id="{3CA2CDDB-4BD2-1851-365D-8C9E047609E4}"/>
              </a:ext>
            </a:extLst>
          </p:cNvPr>
          <p:cNvSpPr>
            <a:spLocks noChangeShapeType="1"/>
          </p:cNvSpPr>
          <p:nvPr/>
        </p:nvSpPr>
        <p:spPr bwMode="auto">
          <a:xfrm>
            <a:off x="4457700" y="4660900"/>
            <a:ext cx="4099201" cy="646313"/>
          </a:xfrm>
          <a:prstGeom prst="line">
            <a:avLst/>
          </a:prstGeom>
          <a:ln w="38100">
            <a:solidFill>
              <a:srgbClr val="5FCBEF"/>
            </a:solidFill>
            <a:headEnd type="none" w="med" len="med"/>
            <a:tailEnd type="triangle" w="med" len="med"/>
          </a:ln>
          <a:extLst>
            <a:ext uri="{909E8E84-426E-40DD-AFC4-6F175D3DCCD1}">
              <a14:hiddenFill xmlns:a14="http://schemas.microsoft.com/office/drawing/2010/main">
                <a:noFill/>
              </a14:hiddenFill>
            </a:ext>
          </a:extLst>
        </p:spPr>
        <p:style>
          <a:lnRef idx="3">
            <a:schemeClr val="accent1"/>
          </a:lnRef>
          <a:fillRef idx="0">
            <a:schemeClr val="accent1"/>
          </a:fillRef>
          <a:effectRef idx="2">
            <a:schemeClr val="accent1"/>
          </a:effectRef>
          <a:fontRef idx="minor">
            <a:schemeClr val="tx1"/>
          </a:fontRef>
        </p:style>
        <p:txBody>
          <a:bodyPr wrap="none" lIns="48000" tIns="48000" rIns="48000" bIns="4800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sz="2400"/>
          </a:p>
        </p:txBody>
      </p:sp>
      <p:sp>
        <p:nvSpPr>
          <p:cNvPr id="75" name="TextBox 74">
            <a:extLst>
              <a:ext uri="{FF2B5EF4-FFF2-40B4-BE49-F238E27FC236}">
                <a16:creationId xmlns:a16="http://schemas.microsoft.com/office/drawing/2014/main" id="{5391A8D4-0004-851D-3A2A-75FB6B908B8A}"/>
              </a:ext>
            </a:extLst>
          </p:cNvPr>
          <p:cNvSpPr txBox="1"/>
          <p:nvPr/>
        </p:nvSpPr>
        <p:spPr>
          <a:xfrm>
            <a:off x="1065199" y="4171108"/>
            <a:ext cx="3409950" cy="923330"/>
          </a:xfrm>
          <a:prstGeom prst="rect">
            <a:avLst/>
          </a:prstGeom>
          <a:noFill/>
        </p:spPr>
        <p:txBody>
          <a:bodyPr wrap="square" rtlCol="0">
            <a:spAutoFit/>
          </a:bodyPr>
          <a:lstStyle/>
          <a:p>
            <a:r>
              <a:rPr lang="en-US" dirty="0">
                <a:solidFill>
                  <a:srgbClr val="08B0EF"/>
                </a:solidFill>
              </a:rPr>
              <a:t>200 W beam (660 </a:t>
            </a:r>
            <a:r>
              <a:rPr lang="en-US" dirty="0" err="1">
                <a:solidFill>
                  <a:srgbClr val="08B0EF"/>
                </a:solidFill>
              </a:rPr>
              <a:t>uA</a:t>
            </a:r>
            <a:r>
              <a:rPr lang="en-US" dirty="0">
                <a:solidFill>
                  <a:srgbClr val="08B0EF"/>
                </a:solidFill>
              </a:rPr>
              <a:t>, 300 keV)</a:t>
            </a:r>
            <a:br>
              <a:rPr lang="en-US" dirty="0">
                <a:solidFill>
                  <a:srgbClr val="08B0EF"/>
                </a:solidFill>
              </a:rPr>
            </a:br>
            <a:r>
              <a:rPr lang="en-US" dirty="0">
                <a:solidFill>
                  <a:srgbClr val="08B0EF"/>
                </a:solidFill>
              </a:rPr>
              <a:t>went through a bellow and vented the entire beamline</a:t>
            </a:r>
          </a:p>
        </p:txBody>
      </p:sp>
      <p:pic>
        <p:nvPicPr>
          <p:cNvPr id="3074" name="Picture 2" descr="Oops Meme Face">
            <a:extLst>
              <a:ext uri="{FF2B5EF4-FFF2-40B4-BE49-F238E27FC236}">
                <a16:creationId xmlns:a16="http://schemas.microsoft.com/office/drawing/2014/main" id="{849FBE64-2324-4473-AF30-6F9499C3D5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348" y="5258099"/>
            <a:ext cx="1646238" cy="1267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989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A910E-E63F-6639-8F78-79B3309B818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F9E09C8-C3BD-CB7B-FA10-2BC8D960DFAF}"/>
              </a:ext>
            </a:extLst>
          </p:cNvPr>
          <p:cNvSpPr>
            <a:spLocks noGrp="1"/>
          </p:cNvSpPr>
          <p:nvPr>
            <p:ph type="title"/>
          </p:nvPr>
        </p:nvSpPr>
        <p:spPr/>
        <p:txBody>
          <a:bodyPr>
            <a:normAutofit/>
          </a:bodyPr>
          <a:lstStyle/>
          <a:p>
            <a:r>
              <a:rPr lang="en-US" dirty="0"/>
              <a:t>Cherenkov Fiber Principle</a:t>
            </a:r>
          </a:p>
        </p:txBody>
      </p:sp>
      <p:sp>
        <p:nvSpPr>
          <p:cNvPr id="4" name="Content Placeholder 2">
            <a:extLst>
              <a:ext uri="{FF2B5EF4-FFF2-40B4-BE49-F238E27FC236}">
                <a16:creationId xmlns:a16="http://schemas.microsoft.com/office/drawing/2014/main" id="{6C85F57D-21AC-FF3D-C337-37266E0962CB}"/>
              </a:ext>
            </a:extLst>
          </p:cNvPr>
          <p:cNvSpPr>
            <a:spLocks noGrp="1"/>
          </p:cNvSpPr>
          <p:nvPr>
            <p:ph idx="1"/>
          </p:nvPr>
        </p:nvSpPr>
        <p:spPr>
          <a:xfrm>
            <a:off x="432487" y="966054"/>
            <a:ext cx="11850129" cy="5510945"/>
          </a:xfrm>
        </p:spPr>
        <p:txBody>
          <a:bodyPr anchor="t">
            <a:normAutofit/>
          </a:bodyPr>
          <a:lstStyle/>
          <a:p>
            <a:r>
              <a:rPr lang="en-US" sz="1600" dirty="0">
                <a:latin typeface="Arial" panose="020B0604020202020204" pitchFamily="34" charset="0"/>
                <a:cs typeface="Arial" panose="020B0604020202020204" pitchFamily="34" charset="0"/>
              </a:rPr>
              <a:t>Like a				      in aircrafts.</a:t>
            </a:r>
          </a:p>
          <a:p>
            <a:endParaRPr lang="en-US" sz="1600" dirty="0">
              <a:latin typeface="Arial" panose="020B0604020202020204" pitchFamily="34" charset="0"/>
              <a:cs typeface="Arial" panose="020B0604020202020204" pitchFamily="34" charset="0"/>
            </a:endParaRPr>
          </a:p>
          <a:p>
            <a:r>
              <a:rPr lang="en-US" sz="1600" b="0" i="0" dirty="0">
                <a:solidFill>
                  <a:srgbClr val="222222"/>
                </a:solidFill>
                <a:effectLst/>
                <a:latin typeface="Arial" panose="020B0604020202020204" pitchFamily="34" charset="0"/>
                <a:cs typeface="Arial" panose="020B0604020202020204" pitchFamily="34" charset="0"/>
              </a:rPr>
              <a:t>If a charged particle passes through a medium </a:t>
            </a:r>
            <a:br>
              <a:rPr lang="en-US" sz="1600" b="0" i="0" dirty="0">
                <a:solidFill>
                  <a:srgbClr val="222222"/>
                </a:solidFill>
                <a:effectLst/>
                <a:latin typeface="Arial" panose="020B0604020202020204" pitchFamily="34" charset="0"/>
                <a:cs typeface="Arial" panose="020B0604020202020204" pitchFamily="34" charset="0"/>
              </a:rPr>
            </a:br>
            <a:r>
              <a:rPr lang="en-US" sz="1600" b="0" i="0" dirty="0">
                <a:solidFill>
                  <a:srgbClr val="222222"/>
                </a:solidFill>
                <a:effectLst/>
                <a:latin typeface="Arial" panose="020B0604020202020204" pitchFamily="34" charset="0"/>
                <a:cs typeface="Arial" panose="020B0604020202020204" pitchFamily="34" charset="0"/>
              </a:rPr>
              <a:t>with a speed larger than the phase velocity of light in that medium</a:t>
            </a:r>
            <a:br>
              <a:rPr lang="en-US" sz="1600" b="0" i="0" dirty="0">
                <a:solidFill>
                  <a:srgbClr val="222222"/>
                </a:solidFill>
                <a:effectLst/>
                <a:latin typeface="Arial" panose="020B0604020202020204" pitchFamily="34" charset="0"/>
                <a:cs typeface="Arial" panose="020B0604020202020204" pitchFamily="34" charset="0"/>
              </a:rPr>
            </a:br>
            <a:r>
              <a:rPr lang="en-US" sz="1600" b="0" i="0" dirty="0">
                <a:solidFill>
                  <a:srgbClr val="222222"/>
                </a:solidFill>
                <a:effectLst/>
                <a:latin typeface="Arial" panose="020B0604020202020204" pitchFamily="34" charset="0"/>
                <a:cs typeface="Arial" panose="020B0604020202020204" pitchFamily="34" charset="0"/>
              </a:rPr>
              <a:t>then photons are emitted</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mn-lt"/>
            </a:endParaRPr>
          </a:p>
          <a:p>
            <a:r>
              <a:rPr lang="en-US" sz="1600" dirty="0">
                <a:latin typeface="+mn-lt"/>
              </a:rPr>
              <a:t>wavelength of Cherenkov radiation: particle’s speed (β=v/c) and refractive index (n) of the material</a:t>
            </a:r>
            <a:br>
              <a:rPr lang="en-US" sz="1600" dirty="0">
                <a:latin typeface="+mn-lt"/>
              </a:rPr>
            </a:br>
            <a:r>
              <a:rPr lang="en-US" sz="1600" dirty="0">
                <a:latin typeface="+mn-lt"/>
              </a:rPr>
              <a:t>								</a:t>
            </a:r>
            <a:r>
              <a:rPr lang="en-US" sz="1600" b="1" dirty="0">
                <a:latin typeface="+mn-lt"/>
              </a:rPr>
              <a:t>not</a:t>
            </a:r>
            <a:r>
              <a:rPr lang="en-US" sz="1600" dirty="0">
                <a:latin typeface="+mn-lt"/>
              </a:rPr>
              <a:t> on the entry angle </a:t>
            </a:r>
          </a:p>
          <a:p>
            <a:pPr lvl="1">
              <a:buFont typeface="Wingdings" panose="05000000000000000000" pitchFamily="2" charset="2"/>
              <a:buChar char="à"/>
            </a:pPr>
            <a:r>
              <a:rPr lang="en-US" sz="1400" dirty="0">
                <a:latin typeface="+mn-lt"/>
              </a:rPr>
              <a:t>Emitted spectral range remains unchanged</a:t>
            </a:r>
          </a:p>
          <a:p>
            <a:pPr lvl="1">
              <a:buFont typeface="Wingdings" panose="05000000000000000000" pitchFamily="2" charset="2"/>
              <a:buChar char="à"/>
            </a:pPr>
            <a:r>
              <a:rPr lang="en-US" sz="1400" dirty="0">
                <a:latin typeface="+mn-lt"/>
              </a:rPr>
              <a:t>Spatial and directional distribution of the emitted photons can vary with the angle.</a:t>
            </a:r>
          </a:p>
          <a:p>
            <a:pPr lvl="1">
              <a:buFont typeface="Wingdings" panose="05000000000000000000" pitchFamily="2" charset="2"/>
              <a:buChar char="à"/>
            </a:pPr>
            <a:r>
              <a:rPr lang="en-US" sz="1400" dirty="0">
                <a:latin typeface="+mn-lt"/>
                <a:cs typeface="Arial" panose="020B0604020202020204" pitchFamily="34" charset="0"/>
              </a:rPr>
              <a:t>May be used to distinguish different particles via the different emission spectra (e.g. protons and electrons)</a:t>
            </a:r>
            <a:endParaRPr lang="en-US" sz="1400"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75CBF532-6896-2F1C-D55D-537706C19A2A}"/>
              </a:ext>
            </a:extLst>
          </p:cNvPr>
          <p:cNvSpPr txBox="1">
            <a:spLocks/>
          </p:cNvSpPr>
          <p:nvPr/>
        </p:nvSpPr>
        <p:spPr>
          <a:xfrm>
            <a:off x="5172260" y="1962966"/>
            <a:ext cx="6913794" cy="4136368"/>
          </a:xfrm>
          <a:prstGeom prst="rect">
            <a:avLst/>
          </a:prstGeom>
        </p:spPr>
        <p:txBody>
          <a:bodyPr anchor="t">
            <a:norm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890" dirty="0"/>
          </a:p>
        </p:txBody>
      </p:sp>
      <p:pic>
        <p:nvPicPr>
          <p:cNvPr id="1026" name="Picture 2" descr="undefined">
            <a:extLst>
              <a:ext uri="{FF2B5EF4-FFF2-40B4-BE49-F238E27FC236}">
                <a16:creationId xmlns:a16="http://schemas.microsoft.com/office/drawing/2014/main" id="{279BD2F8-FD88-2808-8DA3-B12F37B1F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0515" y="2667182"/>
            <a:ext cx="2041967" cy="18962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6D83901-770B-32BD-3AC1-9945ABD3B6B4}"/>
              </a:ext>
            </a:extLst>
          </p:cNvPr>
          <p:cNvPicPr>
            <a:picLocks noChangeAspect="1"/>
          </p:cNvPicPr>
          <p:nvPr/>
        </p:nvPicPr>
        <p:blipFill>
          <a:blip r:embed="rId4"/>
          <a:stretch>
            <a:fillRect/>
          </a:stretch>
        </p:blipFill>
        <p:spPr>
          <a:xfrm>
            <a:off x="4563937" y="3063164"/>
            <a:ext cx="805749" cy="468799"/>
          </a:xfrm>
          <a:prstGeom prst="rect">
            <a:avLst/>
          </a:prstGeom>
        </p:spPr>
      </p:pic>
      <p:pic>
        <p:nvPicPr>
          <p:cNvPr id="14" name="Picture 13">
            <a:extLst>
              <a:ext uri="{FF2B5EF4-FFF2-40B4-BE49-F238E27FC236}">
                <a16:creationId xmlns:a16="http://schemas.microsoft.com/office/drawing/2014/main" id="{5F658A0D-9091-B144-0E1B-C7E83F76F0A1}"/>
              </a:ext>
            </a:extLst>
          </p:cNvPr>
          <p:cNvPicPr>
            <a:picLocks noChangeAspect="1"/>
          </p:cNvPicPr>
          <p:nvPr/>
        </p:nvPicPr>
        <p:blipFill>
          <a:blip r:embed="rId5"/>
          <a:srcRect r="5537"/>
          <a:stretch/>
        </p:blipFill>
        <p:spPr>
          <a:xfrm>
            <a:off x="858447" y="3097089"/>
            <a:ext cx="836108" cy="400951"/>
          </a:xfrm>
          <a:prstGeom prst="rect">
            <a:avLst/>
          </a:prstGeom>
        </p:spPr>
      </p:pic>
      <p:pic>
        <p:nvPicPr>
          <p:cNvPr id="2" name="Picture 2">
            <a:extLst>
              <a:ext uri="{FF2B5EF4-FFF2-40B4-BE49-F238E27FC236}">
                <a16:creationId xmlns:a16="http://schemas.microsoft.com/office/drawing/2014/main" id="{77CEA32D-EC2D-45CD-F728-8A86C3D761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341477" y="832182"/>
            <a:ext cx="3010073" cy="20725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F4C1CD2-46C2-8224-3463-142534B7F028}"/>
              </a:ext>
            </a:extLst>
          </p:cNvPr>
          <p:cNvSpPr txBox="1"/>
          <p:nvPr/>
        </p:nvSpPr>
        <p:spPr>
          <a:xfrm rot="16200000">
            <a:off x="6523643" y="1892032"/>
            <a:ext cx="1840684" cy="184666"/>
          </a:xfrm>
          <a:prstGeom prst="rect">
            <a:avLst/>
          </a:prstGeom>
          <a:noFill/>
        </p:spPr>
        <p:txBody>
          <a:bodyPr wrap="square">
            <a:spAutoFit/>
          </a:bodyPr>
          <a:lstStyle/>
          <a:p>
            <a:r>
              <a:rPr lang="en-US" sz="600" dirty="0"/>
              <a:t>https://sciencefocus.hkust.edu.hk/sonic-booms</a:t>
            </a:r>
          </a:p>
        </p:txBody>
      </p:sp>
      <p:pic>
        <p:nvPicPr>
          <p:cNvPr id="1028" name="Picture 4" descr="Sonic Boom (TV series) | Logopedia | FANDOM powered by Wikia">
            <a:extLst>
              <a:ext uri="{FF2B5EF4-FFF2-40B4-BE49-F238E27FC236}">
                <a16:creationId xmlns:a16="http://schemas.microsoft.com/office/drawing/2014/main" id="{2A36942C-73BF-2300-D316-A785050EBF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275" y="840719"/>
            <a:ext cx="1491976" cy="64367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6A62441-9519-53D7-30AC-C544EE0E3D59}"/>
              </a:ext>
            </a:extLst>
          </p:cNvPr>
          <p:cNvSpPr txBox="1"/>
          <p:nvPr/>
        </p:nvSpPr>
        <p:spPr>
          <a:xfrm>
            <a:off x="572187" y="6568830"/>
            <a:ext cx="6260413" cy="215444"/>
          </a:xfrm>
          <a:prstGeom prst="rect">
            <a:avLst/>
          </a:prstGeom>
          <a:noFill/>
        </p:spPr>
        <p:txBody>
          <a:bodyPr wrap="square">
            <a:spAutoFit/>
          </a:bodyPr>
          <a:lstStyle/>
          <a:p>
            <a:r>
              <a:rPr lang="en-US" sz="800" dirty="0">
                <a:latin typeface="+mn-lt"/>
                <a:hlinkClick r:id="rId8"/>
              </a:rPr>
              <a:t>BEAM LOSS POSITION MONITOR USING CERENKOV RADIATION, DIPAC 2005 proceedings, M. </a:t>
            </a:r>
            <a:r>
              <a:rPr lang="en-US" sz="800" dirty="0" err="1">
                <a:latin typeface="+mn-lt"/>
                <a:hlinkClick r:id="rId8"/>
              </a:rPr>
              <a:t>Koerfer</a:t>
            </a:r>
            <a:endParaRPr lang="en-US" sz="800" dirty="0">
              <a:latin typeface="+mn-lt"/>
            </a:endParaRPr>
          </a:p>
        </p:txBody>
      </p:sp>
      <p:pic>
        <p:nvPicPr>
          <p:cNvPr id="9" name="Picture 8">
            <a:extLst>
              <a:ext uri="{FF2B5EF4-FFF2-40B4-BE49-F238E27FC236}">
                <a16:creationId xmlns:a16="http://schemas.microsoft.com/office/drawing/2014/main" id="{2AFB64ED-E4D5-670E-A623-E1B1D2A8031D}"/>
              </a:ext>
            </a:extLst>
          </p:cNvPr>
          <p:cNvPicPr>
            <a:picLocks noChangeAspect="1"/>
          </p:cNvPicPr>
          <p:nvPr/>
        </p:nvPicPr>
        <p:blipFill>
          <a:blip r:embed="rId9"/>
          <a:stretch>
            <a:fillRect/>
          </a:stretch>
        </p:blipFill>
        <p:spPr>
          <a:xfrm>
            <a:off x="8293100" y="5297148"/>
            <a:ext cx="2565400" cy="565401"/>
          </a:xfrm>
          <a:prstGeom prst="rect">
            <a:avLst/>
          </a:prstGeom>
        </p:spPr>
      </p:pic>
    </p:spTree>
    <p:extLst>
      <p:ext uri="{BB962C8B-B14F-4D97-AF65-F5344CB8AC3E}">
        <p14:creationId xmlns:p14="http://schemas.microsoft.com/office/powerpoint/2010/main" val="2045768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DE1A8-1C5D-F849-3EB3-A367ECF344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99E105-332B-5470-9085-874722F9872B}"/>
              </a:ext>
            </a:extLst>
          </p:cNvPr>
          <p:cNvSpPr>
            <a:spLocks noGrp="1"/>
          </p:cNvSpPr>
          <p:nvPr>
            <p:ph type="title"/>
          </p:nvPr>
        </p:nvSpPr>
        <p:spPr/>
        <p:txBody>
          <a:bodyPr>
            <a:normAutofit/>
          </a:bodyPr>
          <a:lstStyle/>
          <a:p>
            <a:r>
              <a:rPr lang="en-US" dirty="0"/>
              <a:t>e-</a:t>
            </a:r>
            <a:r>
              <a:rPr lang="en-US" dirty="0" err="1"/>
              <a:t>Linac</a:t>
            </a:r>
            <a:r>
              <a:rPr lang="en-US" dirty="0"/>
              <a:t> use cases (high intensity electron beam)</a:t>
            </a:r>
          </a:p>
        </p:txBody>
      </p:sp>
      <p:sp>
        <p:nvSpPr>
          <p:cNvPr id="4" name="Content Placeholder 2">
            <a:extLst>
              <a:ext uri="{FF2B5EF4-FFF2-40B4-BE49-F238E27FC236}">
                <a16:creationId xmlns:a16="http://schemas.microsoft.com/office/drawing/2014/main" id="{8E4D5F55-82AD-1AE5-0615-BA2FA4933912}"/>
              </a:ext>
            </a:extLst>
          </p:cNvPr>
          <p:cNvSpPr>
            <a:spLocks noGrp="1"/>
          </p:cNvSpPr>
          <p:nvPr>
            <p:ph idx="1"/>
          </p:nvPr>
        </p:nvSpPr>
        <p:spPr>
          <a:xfrm>
            <a:off x="432487" y="966055"/>
            <a:ext cx="6222313" cy="5260392"/>
          </a:xfrm>
        </p:spPr>
        <p:txBody>
          <a:bodyPr anchor="t">
            <a:normAutofit/>
          </a:bodyPr>
          <a:lstStyle/>
          <a:p>
            <a:r>
              <a:rPr lang="en-US" sz="1800" dirty="0" err="1"/>
              <a:t>DarkLight</a:t>
            </a:r>
            <a:endParaRPr lang="en-US" sz="1800" dirty="0"/>
          </a:p>
          <a:p>
            <a:pPr lvl="1"/>
            <a:r>
              <a:rPr lang="en-US" sz="1600" dirty="0"/>
              <a:t>ATOMKI experiment with Beryllium 8 observed hypothetical X17 Boson (mass 17 MeV/c2)</a:t>
            </a:r>
          </a:p>
          <a:p>
            <a:pPr lvl="1"/>
            <a:r>
              <a:rPr lang="en-US" sz="1600" dirty="0"/>
              <a:t>Electrons on thin target (Tantalum, C12-foil, Be8) </a:t>
            </a:r>
            <a:br>
              <a:rPr lang="en-US" sz="1600" dirty="0"/>
            </a:br>
            <a:r>
              <a:rPr lang="en-US" sz="1600" dirty="0"/>
              <a:t>shall create </a:t>
            </a:r>
            <a:r>
              <a:rPr lang="el-GR" sz="1600" dirty="0">
                <a:latin typeface="Arial"/>
                <a:cs typeface="Arial"/>
              </a:rPr>
              <a:t>γ</a:t>
            </a:r>
            <a:r>
              <a:rPr lang="en-US" sz="1600" dirty="0">
                <a:latin typeface="Arial"/>
                <a:cs typeface="Arial"/>
              </a:rPr>
              <a:t> and X17</a:t>
            </a:r>
          </a:p>
          <a:p>
            <a:pPr lvl="1"/>
            <a:r>
              <a:rPr lang="en-US" sz="1600" dirty="0">
                <a:latin typeface="Arial"/>
                <a:cs typeface="Arial"/>
              </a:rPr>
              <a:t>Min. 30MeV, 300uA, 10kW, </a:t>
            </a:r>
            <a:r>
              <a:rPr lang="en-US" sz="1600" b="1" dirty="0">
                <a:latin typeface="Arial"/>
                <a:cs typeface="Arial"/>
              </a:rPr>
              <a:t>1000h </a:t>
            </a:r>
            <a:r>
              <a:rPr lang="en-US" sz="1600" b="1" dirty="0" err="1">
                <a:latin typeface="Arial"/>
                <a:cs typeface="Arial"/>
              </a:rPr>
              <a:t>cw</a:t>
            </a:r>
            <a:endParaRPr lang="en-US" sz="1600" b="1" dirty="0"/>
          </a:p>
          <a:p>
            <a:endParaRPr lang="en-US" sz="1800" dirty="0"/>
          </a:p>
          <a:p>
            <a:r>
              <a:rPr lang="en-US" sz="1800" dirty="0"/>
              <a:t>FLASH</a:t>
            </a:r>
          </a:p>
          <a:p>
            <a:endParaRPr lang="en-US" sz="1800" dirty="0"/>
          </a:p>
          <a:p>
            <a:endParaRPr lang="en-US" sz="1800" dirty="0"/>
          </a:p>
          <a:p>
            <a:r>
              <a:rPr lang="en-US" sz="1800" dirty="0"/>
              <a:t>THz</a:t>
            </a:r>
          </a:p>
        </p:txBody>
      </p:sp>
      <p:pic>
        <p:nvPicPr>
          <p:cNvPr id="3" name="Picture 2">
            <a:extLst>
              <a:ext uri="{FF2B5EF4-FFF2-40B4-BE49-F238E27FC236}">
                <a16:creationId xmlns:a16="http://schemas.microsoft.com/office/drawing/2014/main" id="{ABA54D0E-87F8-7FEE-91E6-18644B008C38}"/>
              </a:ext>
            </a:extLst>
          </p:cNvPr>
          <p:cNvPicPr>
            <a:picLocks noChangeAspect="1"/>
          </p:cNvPicPr>
          <p:nvPr/>
        </p:nvPicPr>
        <p:blipFill>
          <a:blip r:embed="rId3"/>
          <a:stretch>
            <a:fillRect/>
          </a:stretch>
        </p:blipFill>
        <p:spPr>
          <a:xfrm>
            <a:off x="7443527" y="1735097"/>
            <a:ext cx="3555463" cy="3284455"/>
          </a:xfrm>
          <a:prstGeom prst="rect">
            <a:avLst/>
          </a:prstGeom>
        </p:spPr>
      </p:pic>
      <p:sp>
        <p:nvSpPr>
          <p:cNvPr id="6" name="Text Placeholder 5">
            <a:extLst>
              <a:ext uri="{FF2B5EF4-FFF2-40B4-BE49-F238E27FC236}">
                <a16:creationId xmlns:a16="http://schemas.microsoft.com/office/drawing/2014/main" id="{6D9B73A1-78DE-21CF-BBD1-EBDF53B1BBA4}"/>
              </a:ext>
            </a:extLst>
          </p:cNvPr>
          <p:cNvSpPr txBox="1">
            <a:spLocks/>
          </p:cNvSpPr>
          <p:nvPr/>
        </p:nvSpPr>
        <p:spPr>
          <a:xfrm>
            <a:off x="6485624" y="3133580"/>
            <a:ext cx="1268700" cy="487490"/>
          </a:xfrm>
          <a:prstGeom prst="rect">
            <a:avLst/>
          </a:prstGeom>
        </p:spPr>
        <p:txBody>
          <a:bodyPr/>
          <a:lstStyle>
            <a:lvl1pPr marL="0" indent="0" algn="l" defTabSz="914400" rtl="0" eaLnBrk="1" latinLnBrk="0" hangingPunct="1">
              <a:lnSpc>
                <a:spcPct val="90000"/>
              </a:lnSpc>
              <a:spcBef>
                <a:spcPts val="1000"/>
              </a:spcBef>
              <a:buFont typeface="Arial"/>
              <a:buNone/>
              <a:defRPr sz="2000" b="1" i="0" kern="1200" baseline="0">
                <a:solidFill>
                  <a:srgbClr val="00B0F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CA" sz="1600" dirty="0">
                <a:solidFill>
                  <a:srgbClr val="273B7C"/>
                </a:solidFill>
              </a:rPr>
              <a:t>Electron Beam</a:t>
            </a:r>
          </a:p>
        </p:txBody>
      </p:sp>
      <p:sp>
        <p:nvSpPr>
          <p:cNvPr id="8" name="Text Placeholder 2">
            <a:extLst>
              <a:ext uri="{FF2B5EF4-FFF2-40B4-BE49-F238E27FC236}">
                <a16:creationId xmlns:a16="http://schemas.microsoft.com/office/drawing/2014/main" id="{A73194F6-F38A-B7D7-D1BD-4F157F116FF1}"/>
              </a:ext>
            </a:extLst>
          </p:cNvPr>
          <p:cNvSpPr txBox="1">
            <a:spLocks/>
          </p:cNvSpPr>
          <p:nvPr/>
        </p:nvSpPr>
        <p:spPr>
          <a:xfrm>
            <a:off x="6485624" y="5099552"/>
            <a:ext cx="2384056" cy="408384"/>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CA" sz="945" dirty="0">
                <a:solidFill>
                  <a:srgbClr val="273B7C"/>
                </a:solidFill>
                <a:latin typeface="Arial" panose="020B0604020202020204" pitchFamily="34" charset="0"/>
                <a:cs typeface="Arial" panose="020B0604020202020204" pitchFamily="34" charset="0"/>
              </a:rPr>
              <a:t>K. </a:t>
            </a:r>
            <a:r>
              <a:rPr lang="en-CA" sz="945" dirty="0" err="1">
                <a:solidFill>
                  <a:srgbClr val="273B7C"/>
                </a:solidFill>
                <a:latin typeface="Arial" panose="020B0604020202020204" pitchFamily="34" charset="0"/>
                <a:cs typeface="Arial" panose="020B0604020202020204" pitchFamily="34" charset="0"/>
              </a:rPr>
              <a:t>Pachal</a:t>
            </a:r>
            <a:r>
              <a:rPr lang="en-CA" sz="945" dirty="0">
                <a:solidFill>
                  <a:srgbClr val="273B7C"/>
                </a:solidFill>
                <a:latin typeface="Arial" panose="020B0604020202020204" pitchFamily="34" charset="0"/>
                <a:cs typeface="Arial" panose="020B0604020202020204" pitchFamily="34" charset="0"/>
              </a:rPr>
              <a:t>: “The </a:t>
            </a:r>
            <a:r>
              <a:rPr lang="en-CA" sz="945" dirty="0" err="1">
                <a:solidFill>
                  <a:srgbClr val="273B7C"/>
                </a:solidFill>
                <a:latin typeface="Arial" panose="020B0604020202020204" pitchFamily="34" charset="0"/>
                <a:cs typeface="Arial" panose="020B0604020202020204" pitchFamily="34" charset="0"/>
              </a:rPr>
              <a:t>DarkLight</a:t>
            </a:r>
            <a:r>
              <a:rPr lang="en-CA" sz="945" dirty="0">
                <a:solidFill>
                  <a:srgbClr val="273B7C"/>
                </a:solidFill>
                <a:latin typeface="Arial" panose="020B0604020202020204" pitchFamily="34" charset="0"/>
                <a:cs typeface="Arial" panose="020B0604020202020204" pitchFamily="34" charset="0"/>
              </a:rPr>
              <a:t> experiment at TRIUMF and the hunt for a new boson”</a:t>
            </a:r>
          </a:p>
        </p:txBody>
      </p:sp>
    </p:spTree>
    <p:extLst>
      <p:ext uri="{BB962C8B-B14F-4D97-AF65-F5344CB8AC3E}">
        <p14:creationId xmlns:p14="http://schemas.microsoft.com/office/powerpoint/2010/main" val="2545527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45DEF-CC80-FB28-FA58-5B0332C1AF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CCC7B0-D95A-DE34-92CB-3DA251E2BEAD}"/>
              </a:ext>
            </a:extLst>
          </p:cNvPr>
          <p:cNvSpPr>
            <a:spLocks noGrp="1"/>
          </p:cNvSpPr>
          <p:nvPr>
            <p:ph type="title"/>
          </p:nvPr>
        </p:nvSpPr>
        <p:spPr/>
        <p:txBody>
          <a:bodyPr>
            <a:normAutofit/>
          </a:bodyPr>
          <a:lstStyle/>
          <a:p>
            <a:r>
              <a:rPr lang="en-US" dirty="0"/>
              <a:t>e-</a:t>
            </a:r>
            <a:r>
              <a:rPr lang="en-US" dirty="0" err="1"/>
              <a:t>Linac</a:t>
            </a:r>
            <a:r>
              <a:rPr lang="en-US" dirty="0"/>
              <a:t> use cases (high intensity electron beam)</a:t>
            </a:r>
          </a:p>
        </p:txBody>
      </p:sp>
      <p:sp>
        <p:nvSpPr>
          <p:cNvPr id="4" name="Content Placeholder 2">
            <a:extLst>
              <a:ext uri="{FF2B5EF4-FFF2-40B4-BE49-F238E27FC236}">
                <a16:creationId xmlns:a16="http://schemas.microsoft.com/office/drawing/2014/main" id="{E5D51563-778B-CEAA-149E-53EA1C21F0F3}"/>
              </a:ext>
            </a:extLst>
          </p:cNvPr>
          <p:cNvSpPr>
            <a:spLocks noGrp="1"/>
          </p:cNvSpPr>
          <p:nvPr>
            <p:ph idx="1"/>
          </p:nvPr>
        </p:nvSpPr>
        <p:spPr/>
        <p:txBody>
          <a:bodyPr anchor="t">
            <a:normAutofit/>
          </a:bodyPr>
          <a:lstStyle/>
          <a:p>
            <a:r>
              <a:rPr lang="en-US" sz="1800" dirty="0" err="1"/>
              <a:t>DarkLight</a:t>
            </a:r>
            <a:endParaRPr lang="en-US" sz="1800" dirty="0"/>
          </a:p>
          <a:p>
            <a:endParaRPr lang="en-US" sz="1800" dirty="0"/>
          </a:p>
          <a:p>
            <a:endParaRPr lang="en-US" sz="1800" dirty="0"/>
          </a:p>
          <a:p>
            <a:r>
              <a:rPr lang="en-US" sz="1800" dirty="0"/>
              <a:t>FLASH</a:t>
            </a:r>
          </a:p>
          <a:p>
            <a:pPr lvl="1"/>
            <a:r>
              <a:rPr lang="en-US" sz="1600" dirty="0"/>
              <a:t>Ultra high dose rate (UHDR) radiotherapy</a:t>
            </a:r>
          </a:p>
          <a:p>
            <a:pPr lvl="1"/>
            <a:r>
              <a:rPr lang="en-US" sz="1600" dirty="0"/>
              <a:t>Reduced damage in healthy tissue (</a:t>
            </a:r>
            <a:r>
              <a:rPr lang="en-US" sz="1600" dirty="0" err="1"/>
              <a:t>L.Egoriti</a:t>
            </a:r>
            <a:r>
              <a:rPr lang="en-US" sz="1600" dirty="0"/>
              <a:t> 2022)</a:t>
            </a:r>
          </a:p>
          <a:p>
            <a:pPr lvl="1"/>
            <a:r>
              <a:rPr lang="en-US" sz="1600" dirty="0"/>
              <a:t>Higher patient security (movement)</a:t>
            </a:r>
          </a:p>
          <a:p>
            <a:endParaRPr lang="en-US" sz="1800" dirty="0"/>
          </a:p>
          <a:p>
            <a:r>
              <a:rPr lang="en-US" sz="1800" dirty="0"/>
              <a:t>THz</a:t>
            </a:r>
          </a:p>
        </p:txBody>
      </p:sp>
      <p:sp>
        <p:nvSpPr>
          <p:cNvPr id="5" name="Rectangle 4">
            <a:extLst>
              <a:ext uri="{FF2B5EF4-FFF2-40B4-BE49-F238E27FC236}">
                <a16:creationId xmlns:a16="http://schemas.microsoft.com/office/drawing/2014/main" id="{909BF1F0-5018-EBC2-5988-AC5634BE8B1F}"/>
              </a:ext>
            </a:extLst>
          </p:cNvPr>
          <p:cNvSpPr/>
          <p:nvPr/>
        </p:nvSpPr>
        <p:spPr>
          <a:xfrm rot="16200000">
            <a:off x="6533322" y="3496428"/>
            <a:ext cx="2687063" cy="537900"/>
          </a:xfrm>
          <a:prstGeom prst="rect">
            <a:avLst/>
          </a:prstGeom>
          <a:solidFill>
            <a:srgbClr val="5370B1">
              <a:alpha val="74902"/>
            </a:srgbClr>
          </a:solidFill>
          <a:ln>
            <a:solidFill>
              <a:srgbClr val="273B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t>Dose ~ 40 Gy</a:t>
            </a:r>
            <a:endParaRPr lang="en-US" sz="1600" dirty="0"/>
          </a:p>
        </p:txBody>
      </p:sp>
      <p:sp>
        <p:nvSpPr>
          <p:cNvPr id="7" name="Rectangle 6">
            <a:extLst>
              <a:ext uri="{FF2B5EF4-FFF2-40B4-BE49-F238E27FC236}">
                <a16:creationId xmlns:a16="http://schemas.microsoft.com/office/drawing/2014/main" id="{85199BE4-5F7F-50B0-8478-5FBD37F92CBE}"/>
              </a:ext>
            </a:extLst>
          </p:cNvPr>
          <p:cNvSpPr/>
          <p:nvPr/>
        </p:nvSpPr>
        <p:spPr>
          <a:xfrm>
            <a:off x="7594567" y="4582675"/>
            <a:ext cx="3283412" cy="534349"/>
          </a:xfrm>
          <a:prstGeom prst="rect">
            <a:avLst/>
          </a:prstGeom>
          <a:solidFill>
            <a:srgbClr val="5370B1">
              <a:alpha val="74902"/>
            </a:srgbClr>
          </a:solidFill>
          <a:ln>
            <a:solidFill>
              <a:srgbClr val="273B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t>Dose ~ 40 Gy</a:t>
            </a:r>
            <a:endParaRPr lang="en-US" sz="1600" dirty="0"/>
          </a:p>
        </p:txBody>
      </p:sp>
      <p:sp>
        <p:nvSpPr>
          <p:cNvPr id="9" name="TextBox 8">
            <a:extLst>
              <a:ext uri="{FF2B5EF4-FFF2-40B4-BE49-F238E27FC236}">
                <a16:creationId xmlns:a16="http://schemas.microsoft.com/office/drawing/2014/main" id="{C0C4EF55-BBEA-E03F-DC55-B5BD09C8FBE8}"/>
              </a:ext>
            </a:extLst>
          </p:cNvPr>
          <p:cNvSpPr txBox="1"/>
          <p:nvPr/>
        </p:nvSpPr>
        <p:spPr>
          <a:xfrm>
            <a:off x="7443624" y="5116598"/>
            <a:ext cx="292068" cy="338554"/>
          </a:xfrm>
          <a:prstGeom prst="rect">
            <a:avLst/>
          </a:prstGeom>
          <a:noFill/>
        </p:spPr>
        <p:txBody>
          <a:bodyPr wrap="none" rtlCol="0">
            <a:spAutoFit/>
          </a:bodyPr>
          <a:lstStyle/>
          <a:p>
            <a:r>
              <a:rPr lang="en-CA" sz="1600"/>
              <a:t>0</a:t>
            </a:r>
            <a:endParaRPr lang="en-US" sz="1600"/>
          </a:p>
        </p:txBody>
      </p:sp>
      <p:sp>
        <p:nvSpPr>
          <p:cNvPr id="11" name="TextBox 10">
            <a:extLst>
              <a:ext uri="{FF2B5EF4-FFF2-40B4-BE49-F238E27FC236}">
                <a16:creationId xmlns:a16="http://schemas.microsoft.com/office/drawing/2014/main" id="{31112155-311E-84BF-FDEC-9565284AB505}"/>
              </a:ext>
            </a:extLst>
          </p:cNvPr>
          <p:cNvSpPr txBox="1"/>
          <p:nvPr/>
        </p:nvSpPr>
        <p:spPr>
          <a:xfrm>
            <a:off x="9790722" y="5116598"/>
            <a:ext cx="915635" cy="338554"/>
          </a:xfrm>
          <a:prstGeom prst="rect">
            <a:avLst/>
          </a:prstGeom>
          <a:noFill/>
        </p:spPr>
        <p:txBody>
          <a:bodyPr wrap="none" rtlCol="0">
            <a:spAutoFit/>
          </a:bodyPr>
          <a:lstStyle/>
          <a:p>
            <a:r>
              <a:rPr lang="en-CA" sz="1600"/>
              <a:t>minutes</a:t>
            </a:r>
            <a:endParaRPr lang="en-US" sz="1600"/>
          </a:p>
        </p:txBody>
      </p:sp>
      <p:sp>
        <p:nvSpPr>
          <p:cNvPr id="12" name="TextBox 11">
            <a:extLst>
              <a:ext uri="{FF2B5EF4-FFF2-40B4-BE49-F238E27FC236}">
                <a16:creationId xmlns:a16="http://schemas.microsoft.com/office/drawing/2014/main" id="{FBB37CAF-7D78-4AC1-230F-7E899533A1DB}"/>
              </a:ext>
            </a:extLst>
          </p:cNvPr>
          <p:cNvSpPr txBox="1"/>
          <p:nvPr/>
        </p:nvSpPr>
        <p:spPr>
          <a:xfrm>
            <a:off x="6246110" y="4401870"/>
            <a:ext cx="1245854" cy="338554"/>
          </a:xfrm>
          <a:prstGeom prst="rect">
            <a:avLst/>
          </a:prstGeom>
          <a:noFill/>
        </p:spPr>
        <p:txBody>
          <a:bodyPr wrap="none" rtlCol="0">
            <a:spAutoFit/>
          </a:bodyPr>
          <a:lstStyle/>
          <a:p>
            <a:r>
              <a:rPr lang="en-CA" sz="1600" dirty="0"/>
              <a:t>~ 0.05 </a:t>
            </a:r>
            <a:r>
              <a:rPr lang="en-CA" sz="1600" dirty="0" err="1"/>
              <a:t>Gy</a:t>
            </a:r>
            <a:r>
              <a:rPr lang="en-CA" sz="1600" dirty="0"/>
              <a:t>/s</a:t>
            </a:r>
            <a:endParaRPr lang="en-US" sz="1600" dirty="0"/>
          </a:p>
        </p:txBody>
      </p:sp>
      <p:cxnSp>
        <p:nvCxnSpPr>
          <p:cNvPr id="13" name="Straight Connector 12">
            <a:extLst>
              <a:ext uri="{FF2B5EF4-FFF2-40B4-BE49-F238E27FC236}">
                <a16:creationId xmlns:a16="http://schemas.microsoft.com/office/drawing/2014/main" id="{B2E99EE3-C9CB-C9B6-714A-A5659CAADDD0}"/>
              </a:ext>
            </a:extLst>
          </p:cNvPr>
          <p:cNvCxnSpPr>
            <a:cxnSpLocks/>
          </p:cNvCxnSpPr>
          <p:nvPr/>
        </p:nvCxnSpPr>
        <p:spPr>
          <a:xfrm flipV="1">
            <a:off x="7505083" y="4582675"/>
            <a:ext cx="82138" cy="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D06549-880C-8772-C674-BCFE8D128ACA}"/>
              </a:ext>
            </a:extLst>
          </p:cNvPr>
          <p:cNvCxnSpPr>
            <a:cxnSpLocks/>
          </p:cNvCxnSpPr>
          <p:nvPr/>
        </p:nvCxnSpPr>
        <p:spPr>
          <a:xfrm>
            <a:off x="10177173" y="5117024"/>
            <a:ext cx="0" cy="718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177E7DA-BE3F-2AB0-DDFA-83E38632BC75}"/>
              </a:ext>
            </a:extLst>
          </p:cNvPr>
          <p:cNvSpPr txBox="1"/>
          <p:nvPr/>
        </p:nvSpPr>
        <p:spPr>
          <a:xfrm>
            <a:off x="11314380" y="5212775"/>
            <a:ext cx="271228" cy="338554"/>
          </a:xfrm>
          <a:prstGeom prst="rect">
            <a:avLst/>
          </a:prstGeom>
          <a:noFill/>
        </p:spPr>
        <p:txBody>
          <a:bodyPr wrap="none" rtlCol="0">
            <a:spAutoFit/>
          </a:bodyPr>
          <a:lstStyle/>
          <a:p>
            <a:r>
              <a:rPr lang="en-CA" sz="1600" i="1"/>
              <a:t>t</a:t>
            </a:r>
            <a:endParaRPr lang="en-US" sz="1600" i="1"/>
          </a:p>
        </p:txBody>
      </p:sp>
      <p:sp>
        <p:nvSpPr>
          <p:cNvPr id="16" name="TextBox 15">
            <a:extLst>
              <a:ext uri="{FF2B5EF4-FFF2-40B4-BE49-F238E27FC236}">
                <a16:creationId xmlns:a16="http://schemas.microsoft.com/office/drawing/2014/main" id="{2703EFAF-F951-5DD9-7218-BE769211F7DA}"/>
              </a:ext>
            </a:extLst>
          </p:cNvPr>
          <p:cNvSpPr txBox="1"/>
          <p:nvPr/>
        </p:nvSpPr>
        <p:spPr>
          <a:xfrm>
            <a:off x="8040584" y="5131795"/>
            <a:ext cx="651140" cy="338554"/>
          </a:xfrm>
          <a:prstGeom prst="rect">
            <a:avLst/>
          </a:prstGeom>
          <a:noFill/>
        </p:spPr>
        <p:txBody>
          <a:bodyPr wrap="none" rtlCol="0">
            <a:spAutoFit/>
          </a:bodyPr>
          <a:lstStyle/>
          <a:p>
            <a:r>
              <a:rPr lang="en-CA" sz="1600"/>
              <a:t>1 sec</a:t>
            </a:r>
            <a:endParaRPr lang="en-US" sz="1600"/>
          </a:p>
        </p:txBody>
      </p:sp>
      <p:cxnSp>
        <p:nvCxnSpPr>
          <p:cNvPr id="17" name="Straight Connector 16">
            <a:extLst>
              <a:ext uri="{FF2B5EF4-FFF2-40B4-BE49-F238E27FC236}">
                <a16:creationId xmlns:a16="http://schemas.microsoft.com/office/drawing/2014/main" id="{B98E887B-1D9C-829E-B7C5-98827C533DE0}"/>
              </a:ext>
            </a:extLst>
          </p:cNvPr>
          <p:cNvCxnSpPr>
            <a:cxnSpLocks/>
          </p:cNvCxnSpPr>
          <p:nvPr/>
        </p:nvCxnSpPr>
        <p:spPr>
          <a:xfrm>
            <a:off x="8150842" y="5125176"/>
            <a:ext cx="0" cy="718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CAB740B-F853-EBA3-2393-66819A1FA95B}"/>
              </a:ext>
            </a:extLst>
          </p:cNvPr>
          <p:cNvCxnSpPr>
            <a:cxnSpLocks/>
          </p:cNvCxnSpPr>
          <p:nvPr/>
        </p:nvCxnSpPr>
        <p:spPr>
          <a:xfrm flipV="1">
            <a:off x="7503008" y="2486495"/>
            <a:ext cx="82138" cy="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FE06E92-E14B-3392-0324-327AE06CDFD4}"/>
              </a:ext>
            </a:extLst>
          </p:cNvPr>
          <p:cNvSpPr txBox="1"/>
          <p:nvPr/>
        </p:nvSpPr>
        <p:spPr>
          <a:xfrm>
            <a:off x="6452944" y="2313850"/>
            <a:ext cx="1063112" cy="338554"/>
          </a:xfrm>
          <a:prstGeom prst="rect">
            <a:avLst/>
          </a:prstGeom>
          <a:noFill/>
        </p:spPr>
        <p:txBody>
          <a:bodyPr wrap="none" rtlCol="0">
            <a:spAutoFit/>
          </a:bodyPr>
          <a:lstStyle/>
          <a:p>
            <a:r>
              <a:rPr lang="en-CA" sz="1600" dirty="0"/>
              <a:t>~ 40 </a:t>
            </a:r>
            <a:r>
              <a:rPr lang="en-CA" sz="1600" dirty="0" err="1"/>
              <a:t>Gy</a:t>
            </a:r>
            <a:r>
              <a:rPr lang="en-CA" sz="1600" dirty="0"/>
              <a:t>/s</a:t>
            </a:r>
            <a:endParaRPr lang="en-US" sz="1600" dirty="0"/>
          </a:p>
        </p:txBody>
      </p:sp>
      <p:sp>
        <p:nvSpPr>
          <p:cNvPr id="20" name="TextBox 19">
            <a:extLst>
              <a:ext uri="{FF2B5EF4-FFF2-40B4-BE49-F238E27FC236}">
                <a16:creationId xmlns:a16="http://schemas.microsoft.com/office/drawing/2014/main" id="{E4F919D3-34A1-33D9-164A-DE622AA3B6F2}"/>
              </a:ext>
            </a:extLst>
          </p:cNvPr>
          <p:cNvSpPr txBox="1"/>
          <p:nvPr/>
        </p:nvSpPr>
        <p:spPr>
          <a:xfrm>
            <a:off x="6532065" y="1729609"/>
            <a:ext cx="1764176" cy="350865"/>
          </a:xfrm>
          <a:prstGeom prst="rect">
            <a:avLst/>
          </a:prstGeom>
          <a:noFill/>
        </p:spPr>
        <p:txBody>
          <a:bodyPr wrap="square" rtlCol="0">
            <a:spAutoFit/>
          </a:bodyPr>
          <a:lstStyle/>
          <a:p>
            <a:r>
              <a:rPr lang="en-CA" sz="1600" i="1" dirty="0"/>
              <a:t>Dose rate</a:t>
            </a:r>
            <a:endParaRPr lang="en-US" sz="1600" i="1" dirty="0"/>
          </a:p>
        </p:txBody>
      </p:sp>
      <p:sp>
        <p:nvSpPr>
          <p:cNvPr id="21" name="TextBox 20">
            <a:extLst>
              <a:ext uri="{FF2B5EF4-FFF2-40B4-BE49-F238E27FC236}">
                <a16:creationId xmlns:a16="http://schemas.microsoft.com/office/drawing/2014/main" id="{AA8097F4-CB4C-22BC-5004-EEE42AA87ACD}"/>
              </a:ext>
            </a:extLst>
          </p:cNvPr>
          <p:cNvSpPr txBox="1"/>
          <p:nvPr/>
        </p:nvSpPr>
        <p:spPr>
          <a:xfrm>
            <a:off x="8141178" y="2426632"/>
            <a:ext cx="1102928" cy="338554"/>
          </a:xfrm>
          <a:prstGeom prst="rect">
            <a:avLst/>
          </a:prstGeom>
          <a:noFill/>
        </p:spPr>
        <p:txBody>
          <a:bodyPr wrap="square">
            <a:spAutoFit/>
          </a:bodyPr>
          <a:lstStyle/>
          <a:p>
            <a:r>
              <a:rPr lang="en-US" sz="1600" b="1" dirty="0">
                <a:latin typeface="Arial" charset="0"/>
                <a:ea typeface="Arial" charset="0"/>
                <a:cs typeface="Arial" charset="0"/>
              </a:rPr>
              <a:t>FLASH</a:t>
            </a:r>
            <a:endParaRPr lang="en-CA" sz="1600" b="1" dirty="0">
              <a:latin typeface="Arial" charset="0"/>
              <a:ea typeface="Arial" charset="0"/>
              <a:cs typeface="Arial" charset="0"/>
            </a:endParaRPr>
          </a:p>
        </p:txBody>
      </p:sp>
      <p:sp>
        <p:nvSpPr>
          <p:cNvPr id="22" name="TextBox 21">
            <a:extLst>
              <a:ext uri="{FF2B5EF4-FFF2-40B4-BE49-F238E27FC236}">
                <a16:creationId xmlns:a16="http://schemas.microsoft.com/office/drawing/2014/main" id="{00D7A4C7-69AB-E915-5AC4-E60C7DBB16BB}"/>
              </a:ext>
            </a:extLst>
          </p:cNvPr>
          <p:cNvSpPr txBox="1"/>
          <p:nvPr/>
        </p:nvSpPr>
        <p:spPr>
          <a:xfrm>
            <a:off x="9509654" y="4277216"/>
            <a:ext cx="1766539" cy="338554"/>
          </a:xfrm>
          <a:prstGeom prst="rect">
            <a:avLst/>
          </a:prstGeom>
          <a:noFill/>
        </p:spPr>
        <p:txBody>
          <a:bodyPr wrap="square">
            <a:spAutoFit/>
          </a:bodyPr>
          <a:lstStyle/>
          <a:p>
            <a:r>
              <a:rPr lang="en-US" sz="1600" b="1" dirty="0"/>
              <a:t>Conventional</a:t>
            </a:r>
            <a:endParaRPr lang="en-CA" sz="1600" b="1" dirty="0"/>
          </a:p>
        </p:txBody>
      </p:sp>
      <p:cxnSp>
        <p:nvCxnSpPr>
          <p:cNvPr id="23" name="Straight Arrow Connector 22">
            <a:extLst>
              <a:ext uri="{FF2B5EF4-FFF2-40B4-BE49-F238E27FC236}">
                <a16:creationId xmlns:a16="http://schemas.microsoft.com/office/drawing/2014/main" id="{DC0A6669-7D37-04D2-77AF-1D451FD1858D}"/>
              </a:ext>
            </a:extLst>
          </p:cNvPr>
          <p:cNvCxnSpPr>
            <a:cxnSpLocks/>
          </p:cNvCxnSpPr>
          <p:nvPr/>
        </p:nvCxnSpPr>
        <p:spPr>
          <a:xfrm>
            <a:off x="7589991" y="5121812"/>
            <a:ext cx="3855005" cy="33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CE570EA-710F-741B-569A-BBF967F45F1E}"/>
              </a:ext>
            </a:extLst>
          </p:cNvPr>
          <p:cNvCxnSpPr>
            <a:cxnSpLocks/>
          </p:cNvCxnSpPr>
          <p:nvPr/>
        </p:nvCxnSpPr>
        <p:spPr>
          <a:xfrm flipV="1">
            <a:off x="7592882" y="1978998"/>
            <a:ext cx="1682" cy="31424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618629E3-EA1D-310E-F48A-BCB83E950A4F}"/>
              </a:ext>
            </a:extLst>
          </p:cNvPr>
          <p:cNvSpPr txBox="1">
            <a:spLocks/>
          </p:cNvSpPr>
          <p:nvPr/>
        </p:nvSpPr>
        <p:spPr>
          <a:xfrm>
            <a:off x="8044498" y="6432391"/>
            <a:ext cx="2533162" cy="40838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sz="945" i="1" dirty="0">
                <a:solidFill>
                  <a:srgbClr val="273B7C"/>
                </a:solidFill>
                <a:latin typeface="Arial" panose="020B0604020202020204" pitchFamily="34" charset="0"/>
                <a:cs typeface="Arial" panose="020B0604020202020204" pitchFamily="34" charset="0"/>
              </a:rPr>
              <a:t>S. D. R</a:t>
            </a:r>
            <a:r>
              <a:rPr lang="de-DE" sz="945" i="1" dirty="0">
                <a:solidFill>
                  <a:srgbClr val="273B7C"/>
                </a:solidFill>
                <a:latin typeface="Arial" panose="020B0604020202020204" pitchFamily="34" charset="0"/>
                <a:cs typeface="Arial" panose="020B0604020202020204" pitchFamily="34" charset="0"/>
              </a:rPr>
              <a:t>ä</a:t>
            </a:r>
            <a:r>
              <a:rPr lang="en-CA" sz="945" i="1" dirty="0">
                <a:solidFill>
                  <a:srgbClr val="273B7C"/>
                </a:solidFill>
                <a:latin typeface="Arial" panose="020B0604020202020204" pitchFamily="34" charset="0"/>
                <a:cs typeface="Arial" panose="020B0604020202020204" pitchFamily="34" charset="0"/>
              </a:rPr>
              <a:t>del, “</a:t>
            </a:r>
            <a:r>
              <a:rPr lang="en-US" sz="945" i="1" dirty="0">
                <a:solidFill>
                  <a:srgbClr val="273B7C"/>
                </a:solidFill>
                <a:latin typeface="Arial" panose="020B0604020202020204" pitchFamily="34" charset="0"/>
                <a:cs typeface="Arial" panose="020B0604020202020204" pitchFamily="34" charset="0"/>
              </a:rPr>
              <a:t>Status and Future Perspective of the TRIUMF E-</a:t>
            </a:r>
            <a:r>
              <a:rPr lang="en-US" sz="945" i="1" dirty="0" err="1">
                <a:solidFill>
                  <a:srgbClr val="273B7C"/>
                </a:solidFill>
                <a:latin typeface="Arial" panose="020B0604020202020204" pitchFamily="34" charset="0"/>
                <a:cs typeface="Arial" panose="020B0604020202020204" pitchFamily="34" charset="0"/>
              </a:rPr>
              <a:t>Linac</a:t>
            </a:r>
            <a:r>
              <a:rPr lang="en-CA" sz="945" i="1" dirty="0">
                <a:solidFill>
                  <a:srgbClr val="273B7C"/>
                </a:solidFill>
                <a:latin typeface="Arial" panose="020B0604020202020204" pitchFamily="34" charset="0"/>
                <a:cs typeface="Arial" panose="020B0604020202020204" pitchFamily="34" charset="0"/>
              </a:rPr>
              <a:t>”, 2019</a:t>
            </a:r>
          </a:p>
        </p:txBody>
      </p:sp>
      <p:pic>
        <p:nvPicPr>
          <p:cNvPr id="1026" name="Picture 2" descr="Bragg Curve and Bragg Peak | Definition &amp; Equation | nuclear-power.com">
            <a:extLst>
              <a:ext uri="{FF2B5EF4-FFF2-40B4-BE49-F238E27FC236}">
                <a16:creationId xmlns:a16="http://schemas.microsoft.com/office/drawing/2014/main" id="{17415229-DD56-274E-8202-A732614DC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2170" y="4084146"/>
            <a:ext cx="4449209" cy="23803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D1DEBEC-4CC3-8C98-7B01-74B9C1FE6B11}"/>
              </a:ext>
            </a:extLst>
          </p:cNvPr>
          <p:cNvSpPr txBox="1"/>
          <p:nvPr/>
        </p:nvSpPr>
        <p:spPr>
          <a:xfrm>
            <a:off x="1730992" y="6377468"/>
            <a:ext cx="6419850" cy="261610"/>
          </a:xfrm>
          <a:prstGeom prst="rect">
            <a:avLst/>
          </a:prstGeom>
          <a:noFill/>
        </p:spPr>
        <p:txBody>
          <a:bodyPr wrap="square">
            <a:spAutoFit/>
          </a:bodyPr>
          <a:lstStyle/>
          <a:p>
            <a:r>
              <a:rPr lang="en-US" sz="1050" dirty="0">
                <a:solidFill>
                  <a:schemeClr val="tx1">
                    <a:lumMod val="50000"/>
                    <a:lumOff val="50000"/>
                  </a:schemeClr>
                </a:solidFill>
                <a:hlinkClick r:id="rId4">
                  <a:extLst>
                    <a:ext uri="{A12FA001-AC4F-418D-AE19-62706E023703}">
                      <ahyp:hlinkClr xmlns:ahyp="http://schemas.microsoft.com/office/drawing/2018/hyperlinkcolor" val="tx"/>
                    </a:ext>
                  </a:extLst>
                </a:hlinkClick>
              </a:rPr>
              <a:t>https://www.quantumdiaries.org/.../bragg-peak-3/</a:t>
            </a:r>
            <a:endParaRPr lang="en-US" sz="1050" dirty="0">
              <a:solidFill>
                <a:schemeClr val="tx1">
                  <a:lumMod val="50000"/>
                  <a:lumOff val="50000"/>
                </a:schemeClr>
              </a:solidFill>
            </a:endParaRPr>
          </a:p>
        </p:txBody>
      </p:sp>
    </p:spTree>
    <p:extLst>
      <p:ext uri="{BB962C8B-B14F-4D97-AF65-F5344CB8AC3E}">
        <p14:creationId xmlns:p14="http://schemas.microsoft.com/office/powerpoint/2010/main" val="316994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9"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D3C1C-2997-3284-8789-473A1D3EE4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AD725F-C9D7-E197-C610-A26E1B0F431D}"/>
              </a:ext>
            </a:extLst>
          </p:cNvPr>
          <p:cNvSpPr>
            <a:spLocks noGrp="1"/>
          </p:cNvSpPr>
          <p:nvPr>
            <p:ph type="title"/>
          </p:nvPr>
        </p:nvSpPr>
        <p:spPr/>
        <p:txBody>
          <a:bodyPr>
            <a:normAutofit/>
          </a:bodyPr>
          <a:lstStyle/>
          <a:p>
            <a:r>
              <a:rPr lang="en-US" dirty="0"/>
              <a:t>e-</a:t>
            </a:r>
            <a:r>
              <a:rPr lang="en-US" dirty="0" err="1"/>
              <a:t>Linac</a:t>
            </a:r>
            <a:r>
              <a:rPr lang="en-US" dirty="0"/>
              <a:t> use cases (high intensity electron beam)</a:t>
            </a:r>
          </a:p>
        </p:txBody>
      </p:sp>
      <p:sp>
        <p:nvSpPr>
          <p:cNvPr id="4" name="Content Placeholder 2">
            <a:extLst>
              <a:ext uri="{FF2B5EF4-FFF2-40B4-BE49-F238E27FC236}">
                <a16:creationId xmlns:a16="http://schemas.microsoft.com/office/drawing/2014/main" id="{869E9F61-FBE0-8F16-81B0-B420608D5C4F}"/>
              </a:ext>
            </a:extLst>
          </p:cNvPr>
          <p:cNvSpPr>
            <a:spLocks noGrp="1"/>
          </p:cNvSpPr>
          <p:nvPr>
            <p:ph idx="1"/>
          </p:nvPr>
        </p:nvSpPr>
        <p:spPr/>
        <p:txBody>
          <a:bodyPr anchor="t">
            <a:normAutofit/>
          </a:bodyPr>
          <a:lstStyle/>
          <a:p>
            <a:r>
              <a:rPr lang="en-US" sz="1800" dirty="0" err="1"/>
              <a:t>DarkLight</a:t>
            </a:r>
            <a:endParaRPr lang="en-US" sz="1800" dirty="0"/>
          </a:p>
          <a:p>
            <a:endParaRPr lang="en-US" sz="1800" dirty="0"/>
          </a:p>
          <a:p>
            <a:endParaRPr lang="en-US" sz="1800" dirty="0"/>
          </a:p>
          <a:p>
            <a:r>
              <a:rPr lang="en-US" sz="1800" dirty="0"/>
              <a:t>FLASH</a:t>
            </a:r>
          </a:p>
          <a:p>
            <a:endParaRPr lang="en-US" sz="1800" dirty="0"/>
          </a:p>
          <a:p>
            <a:endParaRPr lang="en-US" sz="1800" dirty="0"/>
          </a:p>
          <a:p>
            <a:r>
              <a:rPr lang="en-US" sz="1800" dirty="0"/>
              <a:t>THz</a:t>
            </a:r>
          </a:p>
          <a:p>
            <a:pPr lvl="1"/>
            <a:r>
              <a:rPr lang="en-US" sz="1600" dirty="0"/>
              <a:t>Sub mm high charge electron bunches</a:t>
            </a:r>
            <a:br>
              <a:rPr lang="en-US" sz="1600" dirty="0"/>
            </a:br>
            <a:r>
              <a:rPr lang="en-US" sz="1600" dirty="0"/>
              <a:t>(THz wavelengths are 100</a:t>
            </a:r>
            <a:r>
              <a:rPr lang="el-GR" sz="1600" b="0" i="0" dirty="0">
                <a:solidFill>
                  <a:srgbClr val="202122"/>
                </a:solidFill>
                <a:effectLst/>
                <a:latin typeface="Arial" panose="020B0604020202020204" pitchFamily="34" charset="0"/>
              </a:rPr>
              <a:t>μ</a:t>
            </a:r>
            <a:r>
              <a:rPr lang="en-US" sz="1600" b="0" i="0" dirty="0">
                <a:solidFill>
                  <a:srgbClr val="202122"/>
                </a:solidFill>
                <a:effectLst/>
                <a:latin typeface="Arial" panose="020B0604020202020204" pitchFamily="34" charset="0"/>
              </a:rPr>
              <a:t>m – 1mm)</a:t>
            </a:r>
          </a:p>
          <a:p>
            <a:pPr lvl="1"/>
            <a:r>
              <a:rPr lang="en-US" sz="1600" dirty="0"/>
              <a:t>Extents the Spectroscopy range</a:t>
            </a:r>
          </a:p>
          <a:p>
            <a:pPr lvl="1"/>
            <a:r>
              <a:rPr lang="en-US" sz="1600" dirty="0"/>
              <a:t>For now, used for beam tuning</a:t>
            </a:r>
          </a:p>
          <a:p>
            <a:pPr lvl="1"/>
            <a:r>
              <a:rPr lang="en-US" sz="1600" dirty="0"/>
              <a:t>Pre-requisite for energy recovery</a:t>
            </a:r>
            <a:endParaRPr lang="en-US" sz="1890" dirty="0"/>
          </a:p>
        </p:txBody>
      </p:sp>
      <p:sp>
        <p:nvSpPr>
          <p:cNvPr id="3" name="Text Placeholder 2">
            <a:extLst>
              <a:ext uri="{FF2B5EF4-FFF2-40B4-BE49-F238E27FC236}">
                <a16:creationId xmlns:a16="http://schemas.microsoft.com/office/drawing/2014/main" id="{519BEAB6-785D-C433-D228-CCDB593F7B38}"/>
              </a:ext>
            </a:extLst>
          </p:cNvPr>
          <p:cNvSpPr txBox="1">
            <a:spLocks/>
          </p:cNvSpPr>
          <p:nvPr/>
        </p:nvSpPr>
        <p:spPr>
          <a:xfrm>
            <a:off x="6400800" y="6413269"/>
            <a:ext cx="2533162" cy="40838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sz="945" i="1" dirty="0">
                <a:solidFill>
                  <a:srgbClr val="273B7C"/>
                </a:solidFill>
                <a:latin typeface="Arial" panose="020B0604020202020204" pitchFamily="34" charset="0"/>
                <a:cs typeface="Arial" panose="020B0604020202020204" pitchFamily="34" charset="0"/>
              </a:rPr>
              <a:t>S. D. R</a:t>
            </a:r>
            <a:r>
              <a:rPr lang="de-DE" sz="945" i="1" dirty="0">
                <a:solidFill>
                  <a:srgbClr val="273B7C"/>
                </a:solidFill>
                <a:latin typeface="Arial" panose="020B0604020202020204" pitchFamily="34" charset="0"/>
                <a:cs typeface="Arial" panose="020B0604020202020204" pitchFamily="34" charset="0"/>
              </a:rPr>
              <a:t>ä</a:t>
            </a:r>
            <a:r>
              <a:rPr lang="en-CA" sz="945" i="1" dirty="0">
                <a:solidFill>
                  <a:srgbClr val="273B7C"/>
                </a:solidFill>
                <a:latin typeface="Arial" panose="020B0604020202020204" pitchFamily="34" charset="0"/>
                <a:cs typeface="Arial" panose="020B0604020202020204" pitchFamily="34" charset="0"/>
              </a:rPr>
              <a:t>del, “</a:t>
            </a:r>
            <a:r>
              <a:rPr lang="en-US" sz="945" i="1" dirty="0">
                <a:solidFill>
                  <a:srgbClr val="273B7C"/>
                </a:solidFill>
                <a:latin typeface="Arial" panose="020B0604020202020204" pitchFamily="34" charset="0"/>
                <a:cs typeface="Arial" panose="020B0604020202020204" pitchFamily="34" charset="0"/>
              </a:rPr>
              <a:t>Status and Future Perspective of the TRIUMF E-</a:t>
            </a:r>
            <a:r>
              <a:rPr lang="en-US" sz="945" i="1" dirty="0" err="1">
                <a:solidFill>
                  <a:srgbClr val="273B7C"/>
                </a:solidFill>
                <a:latin typeface="Arial" panose="020B0604020202020204" pitchFamily="34" charset="0"/>
                <a:cs typeface="Arial" panose="020B0604020202020204" pitchFamily="34" charset="0"/>
              </a:rPr>
              <a:t>Linac</a:t>
            </a:r>
            <a:r>
              <a:rPr lang="en-CA" sz="945" i="1" dirty="0">
                <a:solidFill>
                  <a:srgbClr val="273B7C"/>
                </a:solidFill>
                <a:latin typeface="Arial" panose="020B0604020202020204" pitchFamily="34" charset="0"/>
                <a:cs typeface="Arial" panose="020B0604020202020204" pitchFamily="34" charset="0"/>
              </a:rPr>
              <a:t>”, 2019</a:t>
            </a:r>
          </a:p>
        </p:txBody>
      </p:sp>
      <p:pic>
        <p:nvPicPr>
          <p:cNvPr id="6" name="Picture 5" descr="Diagram&#10;&#10;Description automatically generated with medium confidence">
            <a:extLst>
              <a:ext uri="{FF2B5EF4-FFF2-40B4-BE49-F238E27FC236}">
                <a16:creationId xmlns:a16="http://schemas.microsoft.com/office/drawing/2014/main" id="{CF21BF6D-C64F-4FA7-DE03-BC8D29B9943F}"/>
              </a:ext>
            </a:extLst>
          </p:cNvPr>
          <p:cNvPicPr>
            <a:picLocks noChangeAspect="1"/>
          </p:cNvPicPr>
          <p:nvPr/>
        </p:nvPicPr>
        <p:blipFill>
          <a:blip r:embed="rId3"/>
          <a:stretch>
            <a:fillRect/>
          </a:stretch>
        </p:blipFill>
        <p:spPr>
          <a:xfrm>
            <a:off x="6288258" y="4631756"/>
            <a:ext cx="4693769" cy="1558953"/>
          </a:xfrm>
          <a:prstGeom prst="rect">
            <a:avLst/>
          </a:prstGeom>
        </p:spPr>
      </p:pic>
      <p:sp>
        <p:nvSpPr>
          <p:cNvPr id="8" name="TextBox 7">
            <a:extLst>
              <a:ext uri="{FF2B5EF4-FFF2-40B4-BE49-F238E27FC236}">
                <a16:creationId xmlns:a16="http://schemas.microsoft.com/office/drawing/2014/main" id="{099DBCEF-88B2-25E0-D69C-2B7FC033BDB6}"/>
              </a:ext>
            </a:extLst>
          </p:cNvPr>
          <p:cNvSpPr txBox="1"/>
          <p:nvPr/>
        </p:nvSpPr>
        <p:spPr>
          <a:xfrm>
            <a:off x="6804037" y="4143411"/>
            <a:ext cx="3488455" cy="338554"/>
          </a:xfrm>
          <a:prstGeom prst="rect">
            <a:avLst/>
          </a:prstGeom>
          <a:noFill/>
        </p:spPr>
        <p:txBody>
          <a:bodyPr wrap="none" rtlCol="0">
            <a:spAutoFit/>
          </a:bodyPr>
          <a:lstStyle/>
          <a:p>
            <a:r>
              <a:rPr lang="en-US" sz="1600" dirty="0"/>
              <a:t>Bunch compressor for high intensity</a:t>
            </a:r>
          </a:p>
        </p:txBody>
      </p:sp>
    </p:spTree>
    <p:extLst>
      <p:ext uri="{BB962C8B-B14F-4D97-AF65-F5344CB8AC3E}">
        <p14:creationId xmlns:p14="http://schemas.microsoft.com/office/powerpoint/2010/main" val="188309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F7D3D-5076-605C-6668-FECAE66BE4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8D0B37-5E4F-AD2F-7D2B-B1582D369431}"/>
              </a:ext>
            </a:extLst>
          </p:cNvPr>
          <p:cNvSpPr>
            <a:spLocks noGrp="1"/>
          </p:cNvSpPr>
          <p:nvPr>
            <p:ph type="title"/>
          </p:nvPr>
        </p:nvSpPr>
        <p:spPr/>
        <p:txBody>
          <a:bodyPr/>
          <a:lstStyle/>
          <a:p>
            <a:r>
              <a:rPr lang="en-US" dirty="0"/>
              <a:t>Pathway</a:t>
            </a:r>
          </a:p>
        </p:txBody>
      </p:sp>
      <p:sp>
        <p:nvSpPr>
          <p:cNvPr id="4" name="Content Placeholder 2">
            <a:extLst>
              <a:ext uri="{FF2B5EF4-FFF2-40B4-BE49-F238E27FC236}">
                <a16:creationId xmlns:a16="http://schemas.microsoft.com/office/drawing/2014/main" id="{E37CFC66-BF56-615A-FE55-F7E3CA937B82}"/>
              </a:ext>
            </a:extLst>
          </p:cNvPr>
          <p:cNvSpPr>
            <a:spLocks noGrp="1"/>
          </p:cNvSpPr>
          <p:nvPr>
            <p:ph idx="1"/>
          </p:nvPr>
        </p:nvSpPr>
        <p:spPr/>
        <p:txBody>
          <a:bodyPr anchor="t">
            <a:normAutofit/>
          </a:bodyPr>
          <a:lstStyle/>
          <a:p>
            <a:pPr marL="0" indent="0">
              <a:buNone/>
            </a:pPr>
            <a:r>
              <a:rPr lang="en-US" sz="1890" dirty="0"/>
              <a:t>Setup</a:t>
            </a:r>
          </a:p>
          <a:p>
            <a:endParaRPr lang="en-US" sz="1890" dirty="0"/>
          </a:p>
          <a:p>
            <a:r>
              <a:rPr lang="en-US" sz="1890" dirty="0"/>
              <a:t>Quartz-fiber</a:t>
            </a:r>
          </a:p>
          <a:p>
            <a:endParaRPr lang="en-US" sz="1890" dirty="0"/>
          </a:p>
          <a:p>
            <a:r>
              <a:rPr lang="en-US" sz="1890" dirty="0"/>
              <a:t>PMTs:</a:t>
            </a:r>
          </a:p>
          <a:p>
            <a:pPr lvl="1"/>
            <a:r>
              <a:rPr lang="en-US" sz="1890" dirty="0"/>
              <a:t>“New” (designed 2016)</a:t>
            </a:r>
            <a:br>
              <a:rPr lang="en-US" sz="1890" dirty="0"/>
            </a:br>
            <a:r>
              <a:rPr lang="en-US" sz="1890" dirty="0"/>
              <a:t>H10720 series</a:t>
            </a:r>
            <a:br>
              <a:rPr lang="en-US" sz="1890" dirty="0"/>
            </a:br>
            <a:r>
              <a:rPr lang="en-US" sz="1890" dirty="0"/>
              <a:t>~0.7V with 5V bias</a:t>
            </a:r>
            <a:br>
              <a:rPr lang="en-US" sz="1890" dirty="0"/>
            </a:br>
            <a:endParaRPr lang="en-US" sz="1890" dirty="0"/>
          </a:p>
          <a:p>
            <a:pPr lvl="1"/>
            <a:r>
              <a:rPr lang="en-US" sz="1890" dirty="0"/>
              <a:t>“Old” (designed 2000)</a:t>
            </a:r>
            <a:br>
              <a:rPr lang="en-US" sz="1890" dirty="0"/>
            </a:br>
            <a:r>
              <a:rPr lang="en-US" sz="1890" dirty="0"/>
              <a:t>R14755U-100</a:t>
            </a:r>
            <a:br>
              <a:rPr lang="en-US" sz="1890" dirty="0"/>
            </a:br>
            <a:r>
              <a:rPr lang="en-US" sz="1890" dirty="0"/>
              <a:t>~800V</a:t>
            </a:r>
          </a:p>
        </p:txBody>
      </p:sp>
      <p:sp>
        <p:nvSpPr>
          <p:cNvPr id="5" name="Content Placeholder 2">
            <a:extLst>
              <a:ext uri="{FF2B5EF4-FFF2-40B4-BE49-F238E27FC236}">
                <a16:creationId xmlns:a16="http://schemas.microsoft.com/office/drawing/2014/main" id="{769458F5-D1BA-EBA7-70B8-24D777D99BF6}"/>
              </a:ext>
            </a:extLst>
          </p:cNvPr>
          <p:cNvSpPr txBox="1">
            <a:spLocks/>
          </p:cNvSpPr>
          <p:nvPr/>
        </p:nvSpPr>
        <p:spPr>
          <a:xfrm>
            <a:off x="5172260" y="1962966"/>
            <a:ext cx="6913794" cy="4136368"/>
          </a:xfrm>
          <a:prstGeom prst="rect">
            <a:avLst/>
          </a:prstGeom>
        </p:spPr>
        <p:txBody>
          <a:bodyPr anchor="t">
            <a:norm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890" dirty="0"/>
          </a:p>
        </p:txBody>
      </p:sp>
      <p:pic>
        <p:nvPicPr>
          <p:cNvPr id="11" name="Picture 10" descr="A table with electronic equipment on it&#10;&#10;Description automatically generated">
            <a:extLst>
              <a:ext uri="{FF2B5EF4-FFF2-40B4-BE49-F238E27FC236}">
                <a16:creationId xmlns:a16="http://schemas.microsoft.com/office/drawing/2014/main" id="{B3D97391-9051-AA7A-356E-85E0E1B32896}"/>
              </a:ext>
            </a:extLst>
          </p:cNvPr>
          <p:cNvPicPr>
            <a:picLocks noChangeAspect="1"/>
          </p:cNvPicPr>
          <p:nvPr/>
        </p:nvPicPr>
        <p:blipFill>
          <a:blip r:embed="rId2"/>
          <a:stretch>
            <a:fillRect/>
          </a:stretch>
        </p:blipFill>
        <p:spPr>
          <a:xfrm>
            <a:off x="4972577" y="1670050"/>
            <a:ext cx="6029709" cy="4522282"/>
          </a:xfrm>
          <a:prstGeom prst="rect">
            <a:avLst/>
          </a:prstGeom>
        </p:spPr>
      </p:pic>
      <p:cxnSp>
        <p:nvCxnSpPr>
          <p:cNvPr id="13" name="Straight Arrow Connector 12">
            <a:extLst>
              <a:ext uri="{FF2B5EF4-FFF2-40B4-BE49-F238E27FC236}">
                <a16:creationId xmlns:a16="http://schemas.microsoft.com/office/drawing/2014/main" id="{297588AD-67A4-707B-7D65-00E1D9E422E2}"/>
              </a:ext>
            </a:extLst>
          </p:cNvPr>
          <p:cNvCxnSpPr>
            <a:cxnSpLocks/>
          </p:cNvCxnSpPr>
          <p:nvPr/>
        </p:nvCxnSpPr>
        <p:spPr>
          <a:xfrm flipV="1">
            <a:off x="2433406" y="4451350"/>
            <a:ext cx="6913794" cy="673100"/>
          </a:xfrm>
          <a:prstGeom prst="straightConnector1">
            <a:avLst/>
          </a:prstGeom>
          <a:ln w="25400">
            <a:solidFill>
              <a:srgbClr val="00A9F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98F4225-796E-5EFA-211A-47F74FB7C8D5}"/>
              </a:ext>
            </a:extLst>
          </p:cNvPr>
          <p:cNvCxnSpPr>
            <a:cxnSpLocks/>
          </p:cNvCxnSpPr>
          <p:nvPr/>
        </p:nvCxnSpPr>
        <p:spPr>
          <a:xfrm>
            <a:off x="3511550" y="3856867"/>
            <a:ext cx="2605344" cy="141178"/>
          </a:xfrm>
          <a:prstGeom prst="straightConnector1">
            <a:avLst/>
          </a:prstGeom>
          <a:ln w="25400">
            <a:solidFill>
              <a:srgbClr val="00A9F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14B4CD7-5C98-DD26-4C73-738606AAAC09}"/>
              </a:ext>
            </a:extLst>
          </p:cNvPr>
          <p:cNvCxnSpPr>
            <a:cxnSpLocks/>
          </p:cNvCxnSpPr>
          <p:nvPr/>
        </p:nvCxnSpPr>
        <p:spPr>
          <a:xfrm>
            <a:off x="2415788" y="2019300"/>
            <a:ext cx="4937512" cy="840656"/>
          </a:xfrm>
          <a:prstGeom prst="straightConnector1">
            <a:avLst/>
          </a:prstGeom>
          <a:ln w="25400">
            <a:solidFill>
              <a:srgbClr val="00A9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79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CDECF-B00D-A7FD-7998-B8089B985C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CD6901-FF3A-C6E2-2D6B-2E295565EFBE}"/>
              </a:ext>
            </a:extLst>
          </p:cNvPr>
          <p:cNvSpPr>
            <a:spLocks noGrp="1"/>
          </p:cNvSpPr>
          <p:nvPr>
            <p:ph type="title"/>
          </p:nvPr>
        </p:nvSpPr>
        <p:spPr/>
        <p:txBody>
          <a:bodyPr>
            <a:normAutofit/>
          </a:bodyPr>
          <a:lstStyle/>
          <a:p>
            <a:r>
              <a:rPr lang="en-US" dirty="0"/>
              <a:t>2024-12-05 Results</a:t>
            </a:r>
          </a:p>
        </p:txBody>
      </p:sp>
      <p:sp>
        <p:nvSpPr>
          <p:cNvPr id="4" name="Content Placeholder 2">
            <a:extLst>
              <a:ext uri="{FF2B5EF4-FFF2-40B4-BE49-F238E27FC236}">
                <a16:creationId xmlns:a16="http://schemas.microsoft.com/office/drawing/2014/main" id="{CA83ED65-2CCA-6A89-579B-1ACB1B651AA2}"/>
              </a:ext>
            </a:extLst>
          </p:cNvPr>
          <p:cNvSpPr>
            <a:spLocks noGrp="1"/>
          </p:cNvSpPr>
          <p:nvPr>
            <p:ph idx="1"/>
          </p:nvPr>
        </p:nvSpPr>
        <p:spPr>
          <a:xfrm>
            <a:off x="432487" y="966055"/>
            <a:ext cx="3009213" cy="5260392"/>
          </a:xfrm>
        </p:spPr>
        <p:txBody>
          <a:bodyPr anchor="t">
            <a:normAutofit/>
          </a:bodyPr>
          <a:lstStyle/>
          <a:p>
            <a:r>
              <a:rPr lang="en-US" sz="1890" dirty="0"/>
              <a:t>Viewscreen in the beam upstream EABT:VS1</a:t>
            </a:r>
          </a:p>
          <a:p>
            <a:endParaRPr lang="en-US" sz="1890" dirty="0"/>
          </a:p>
          <a:p>
            <a:r>
              <a:rPr lang="en-US" sz="1890" dirty="0"/>
              <a:t>Signal for both channels, even with visible time shift</a:t>
            </a:r>
          </a:p>
          <a:p>
            <a:r>
              <a:rPr lang="en-US" sz="1890" dirty="0">
                <a:sym typeface="Wingdings" panose="05000000000000000000" pitchFamily="2" charset="2"/>
              </a:rPr>
              <a:t> ~300ns</a:t>
            </a:r>
            <a:endParaRPr lang="en-US" sz="1890" dirty="0"/>
          </a:p>
        </p:txBody>
      </p:sp>
      <p:sp>
        <p:nvSpPr>
          <p:cNvPr id="5" name="Content Placeholder 2">
            <a:extLst>
              <a:ext uri="{FF2B5EF4-FFF2-40B4-BE49-F238E27FC236}">
                <a16:creationId xmlns:a16="http://schemas.microsoft.com/office/drawing/2014/main" id="{CF1D28E6-3B75-C2E2-3E57-0EF4EA14D3C2}"/>
              </a:ext>
            </a:extLst>
          </p:cNvPr>
          <p:cNvSpPr txBox="1">
            <a:spLocks/>
          </p:cNvSpPr>
          <p:nvPr/>
        </p:nvSpPr>
        <p:spPr>
          <a:xfrm>
            <a:off x="5172260" y="1962966"/>
            <a:ext cx="6913794" cy="4136368"/>
          </a:xfrm>
          <a:prstGeom prst="rect">
            <a:avLst/>
          </a:prstGeom>
        </p:spPr>
        <p:txBody>
          <a:bodyPr anchor="t">
            <a:norm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890" dirty="0"/>
          </a:p>
        </p:txBody>
      </p:sp>
      <p:pic>
        <p:nvPicPr>
          <p:cNvPr id="7" name="Picture 6">
            <a:extLst>
              <a:ext uri="{FF2B5EF4-FFF2-40B4-BE49-F238E27FC236}">
                <a16:creationId xmlns:a16="http://schemas.microsoft.com/office/drawing/2014/main" id="{7531DA0D-65F7-0A75-5AE8-DA5690296B94}"/>
              </a:ext>
            </a:extLst>
          </p:cNvPr>
          <p:cNvPicPr>
            <a:picLocks noChangeAspect="1"/>
          </p:cNvPicPr>
          <p:nvPr/>
        </p:nvPicPr>
        <p:blipFill>
          <a:blip r:embed="rId2"/>
          <a:srcRect/>
          <a:stretch/>
        </p:blipFill>
        <p:spPr>
          <a:xfrm>
            <a:off x="4155163" y="1208705"/>
            <a:ext cx="6366787" cy="4775091"/>
          </a:xfrm>
          <a:prstGeom prst="rect">
            <a:avLst/>
          </a:prstGeom>
        </p:spPr>
      </p:pic>
    </p:spTree>
    <p:extLst>
      <p:ext uri="{BB962C8B-B14F-4D97-AF65-F5344CB8AC3E}">
        <p14:creationId xmlns:p14="http://schemas.microsoft.com/office/powerpoint/2010/main" val="3333669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600EC-C7B8-E235-E758-0FF7088136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DDFC24-B205-2889-CCE6-5512DA7C0D32}"/>
              </a:ext>
            </a:extLst>
          </p:cNvPr>
          <p:cNvSpPr>
            <a:spLocks noGrp="1"/>
          </p:cNvSpPr>
          <p:nvPr>
            <p:ph type="title"/>
          </p:nvPr>
        </p:nvSpPr>
        <p:spPr/>
        <p:txBody>
          <a:bodyPr/>
          <a:lstStyle/>
          <a:p>
            <a:r>
              <a:rPr lang="en-US" dirty="0"/>
              <a:t>Machine Protection System</a:t>
            </a:r>
          </a:p>
        </p:txBody>
      </p:sp>
      <p:sp>
        <p:nvSpPr>
          <p:cNvPr id="4" name="Content Placeholder 2">
            <a:extLst>
              <a:ext uri="{FF2B5EF4-FFF2-40B4-BE49-F238E27FC236}">
                <a16:creationId xmlns:a16="http://schemas.microsoft.com/office/drawing/2014/main" id="{AAF5A9F3-0E9B-3401-E197-CBFA9522E071}"/>
              </a:ext>
            </a:extLst>
          </p:cNvPr>
          <p:cNvSpPr>
            <a:spLocks noGrp="1"/>
          </p:cNvSpPr>
          <p:nvPr>
            <p:ph idx="1"/>
          </p:nvPr>
        </p:nvSpPr>
        <p:spPr>
          <a:xfrm>
            <a:off x="432489" y="966055"/>
            <a:ext cx="5577882" cy="5260392"/>
          </a:xfrm>
        </p:spPr>
        <p:txBody>
          <a:bodyPr anchor="t">
            <a:normAutofit/>
          </a:bodyPr>
          <a:lstStyle/>
          <a:p>
            <a:r>
              <a:rPr lang="en-US" sz="1800" dirty="0"/>
              <a:t>Beam Safety Shut-Off System</a:t>
            </a:r>
          </a:p>
          <a:p>
            <a:pPr lvl="1"/>
            <a:r>
              <a:rPr lang="en-US" sz="1600" dirty="0"/>
              <a:t>There to detect beam malfunction </a:t>
            </a:r>
            <a:br>
              <a:rPr lang="en-US" sz="1600" dirty="0"/>
            </a:br>
            <a:r>
              <a:rPr lang="en-US" sz="1600" dirty="0"/>
              <a:t>and </a:t>
            </a:r>
            <a:r>
              <a:rPr lang="en-US" sz="1600" b="1" dirty="0"/>
              <a:t>stop it in &lt; 10 </a:t>
            </a:r>
            <a:r>
              <a:rPr lang="el-GR" sz="1600" b="1" i="0" dirty="0">
                <a:solidFill>
                  <a:srgbClr val="202122"/>
                </a:solidFill>
                <a:effectLst/>
                <a:latin typeface="Arial" panose="020B0604020202020204" pitchFamily="34" charset="0"/>
              </a:rPr>
              <a:t>μ</a:t>
            </a:r>
            <a:r>
              <a:rPr lang="en-US" sz="1600" b="1" i="0" dirty="0">
                <a:solidFill>
                  <a:srgbClr val="202122"/>
                </a:solidFill>
                <a:effectLst/>
                <a:latin typeface="Arial" panose="020B0604020202020204" pitchFamily="34" charset="0"/>
              </a:rPr>
              <a:t>s</a:t>
            </a:r>
            <a:endParaRPr lang="en-US" sz="1600" b="1" dirty="0"/>
          </a:p>
          <a:p>
            <a:endParaRPr lang="en-US" sz="1890" dirty="0"/>
          </a:p>
          <a:p>
            <a:r>
              <a:rPr lang="en-US" sz="1800" dirty="0"/>
              <a:t>for TRIUMF’s ARIEL e-Linac</a:t>
            </a:r>
          </a:p>
          <a:p>
            <a:pPr lvl="1"/>
            <a:r>
              <a:rPr lang="en-US" sz="1600" dirty="0">
                <a:solidFill>
                  <a:schemeClr val="bg1">
                    <a:lumMod val="50000"/>
                  </a:schemeClr>
                </a:solidFill>
              </a:rPr>
              <a:t>TRIUMF: Canada’s particle accelerator center</a:t>
            </a:r>
            <a:br>
              <a:rPr lang="en-US" sz="1600" dirty="0">
                <a:solidFill>
                  <a:schemeClr val="bg1">
                    <a:lumMod val="50000"/>
                  </a:schemeClr>
                </a:solidFill>
              </a:rPr>
            </a:br>
            <a:r>
              <a:rPr lang="en-US" sz="1600" dirty="0">
                <a:solidFill>
                  <a:schemeClr val="bg1">
                    <a:lumMod val="50000"/>
                  </a:schemeClr>
                </a:solidFill>
              </a:rPr>
              <a:t>		    TRI-University Meson Facility</a:t>
            </a:r>
          </a:p>
          <a:p>
            <a:pPr lvl="1"/>
            <a:r>
              <a:rPr lang="en-US" sz="1600" dirty="0">
                <a:solidFill>
                  <a:schemeClr val="bg1">
                    <a:lumMod val="50000"/>
                  </a:schemeClr>
                </a:solidFill>
              </a:rPr>
              <a:t>ARIEL:    Advanced Rare Isotope Laboratory</a:t>
            </a:r>
          </a:p>
          <a:p>
            <a:pPr lvl="1"/>
            <a:r>
              <a:rPr lang="en-US" sz="1600" dirty="0">
                <a:solidFill>
                  <a:schemeClr val="bg1">
                    <a:lumMod val="50000"/>
                  </a:schemeClr>
                </a:solidFill>
              </a:rPr>
              <a:t>e-</a:t>
            </a:r>
            <a:r>
              <a:rPr lang="en-US" sz="1600" dirty="0" err="1">
                <a:solidFill>
                  <a:schemeClr val="bg1">
                    <a:lumMod val="50000"/>
                  </a:schemeClr>
                </a:solidFill>
              </a:rPr>
              <a:t>Linac</a:t>
            </a:r>
            <a:r>
              <a:rPr lang="en-US" sz="1600" dirty="0">
                <a:solidFill>
                  <a:schemeClr val="bg1">
                    <a:lumMod val="50000"/>
                  </a:schemeClr>
                </a:solidFill>
              </a:rPr>
              <a:t>:  Electron Linear accelerator</a:t>
            </a:r>
          </a:p>
          <a:p>
            <a:endParaRPr lang="en-US" sz="1890" dirty="0"/>
          </a:p>
        </p:txBody>
      </p:sp>
      <p:sp>
        <p:nvSpPr>
          <p:cNvPr id="5" name="Content Placeholder 2">
            <a:extLst>
              <a:ext uri="{FF2B5EF4-FFF2-40B4-BE49-F238E27FC236}">
                <a16:creationId xmlns:a16="http://schemas.microsoft.com/office/drawing/2014/main" id="{C7380ECB-4634-47BA-FCDD-13AF51BE73DB}"/>
              </a:ext>
            </a:extLst>
          </p:cNvPr>
          <p:cNvSpPr txBox="1">
            <a:spLocks/>
          </p:cNvSpPr>
          <p:nvPr/>
        </p:nvSpPr>
        <p:spPr>
          <a:xfrm>
            <a:off x="5172260" y="1962966"/>
            <a:ext cx="6913794" cy="4136368"/>
          </a:xfrm>
          <a:prstGeom prst="rect">
            <a:avLst/>
          </a:prstGeom>
        </p:spPr>
        <p:txBody>
          <a:bodyPr anchor="t">
            <a:norm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890" dirty="0"/>
          </a:p>
        </p:txBody>
      </p:sp>
      <p:grpSp>
        <p:nvGrpSpPr>
          <p:cNvPr id="37" name="Group 36">
            <a:extLst>
              <a:ext uri="{FF2B5EF4-FFF2-40B4-BE49-F238E27FC236}">
                <a16:creationId xmlns:a16="http://schemas.microsoft.com/office/drawing/2014/main" id="{D0F48B8D-4B2C-7A7F-61C2-FDFD550FDCF5}"/>
              </a:ext>
            </a:extLst>
          </p:cNvPr>
          <p:cNvGrpSpPr/>
          <p:nvPr/>
        </p:nvGrpSpPr>
        <p:grpSpPr>
          <a:xfrm rot="16200000">
            <a:off x="6558014" y="1101600"/>
            <a:ext cx="5123400" cy="6218687"/>
            <a:chOff x="3837631" y="1220111"/>
            <a:chExt cx="5395489" cy="5776225"/>
          </a:xfrm>
        </p:grpSpPr>
        <p:pic>
          <p:nvPicPr>
            <p:cNvPr id="47" name="Picture 46">
              <a:extLst>
                <a:ext uri="{FF2B5EF4-FFF2-40B4-BE49-F238E27FC236}">
                  <a16:creationId xmlns:a16="http://schemas.microsoft.com/office/drawing/2014/main" id="{B3F3B997-A0FE-BDFE-EBD4-447C22EA03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11820" y="1220111"/>
              <a:ext cx="53213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 Box 7">
              <a:extLst>
                <a:ext uri="{FF2B5EF4-FFF2-40B4-BE49-F238E27FC236}">
                  <a16:creationId xmlns:a16="http://schemas.microsoft.com/office/drawing/2014/main" id="{5CC83BD2-2D8D-7F39-84A1-EF8E21F033F2}"/>
                </a:ext>
              </a:extLst>
            </p:cNvPr>
            <p:cNvSpPr txBox="1">
              <a:spLocks noChangeArrowheads="1"/>
            </p:cNvSpPr>
            <p:nvPr/>
          </p:nvSpPr>
          <p:spPr bwMode="auto">
            <a:xfrm rot="5400000">
              <a:off x="6262626" y="5730235"/>
              <a:ext cx="1060430" cy="61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spcBef>
                  <a:spcPct val="20000"/>
                </a:spcBef>
                <a:buFont typeface="Arial" panose="020B0604020202020204" pitchFamily="34" charset="0"/>
                <a:buChar char="•"/>
                <a:defRPr sz="2800" kern="1200">
                  <a:solidFill>
                    <a:schemeClr val="tx1"/>
                  </a:solidFill>
                  <a:latin typeface="Myriad Pro"/>
                  <a:ea typeface="Myriad Pro"/>
                  <a:cs typeface="Myriad Pro"/>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yriad Pro"/>
                  <a:ea typeface="Myriad Pro"/>
                  <a:cs typeface="Myriad Pro"/>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Pro"/>
                  <a:ea typeface="Myriad Pro"/>
                  <a:cs typeface="Myriad Pro"/>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yriad Pro"/>
                  <a:ea typeface="Myriad Pro"/>
                  <a:cs typeface="Myriad Pro"/>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yriad Pro"/>
                  <a:ea typeface="Myriad Pro"/>
                  <a:cs typeface="Myriad Pro"/>
                </a:defRPr>
              </a:lvl5pPr>
              <a:lvl6pPr marL="2514600" indent="-228600" algn="l" defTabSz="457200" rtl="0" eaLnBrk="0" fontAlgn="base" latinLnBrk="0" hangingPunct="0">
                <a:spcBef>
                  <a:spcPct val="20000"/>
                </a:spcBef>
                <a:spcAft>
                  <a:spcPct val="0"/>
                </a:spcAft>
                <a:buFont typeface="Arial" panose="020B0604020202020204" pitchFamily="34" charset="0"/>
                <a:buChar char="»"/>
                <a:defRPr sz="1800" kern="1200">
                  <a:solidFill>
                    <a:schemeClr val="tx1"/>
                  </a:solidFill>
                  <a:latin typeface="Myriad Pro"/>
                  <a:ea typeface="Myriad Pro"/>
                  <a:cs typeface="Myriad Pro"/>
                </a:defRPr>
              </a:lvl6pPr>
              <a:lvl7pPr marL="2971800" indent="-228600" algn="l" defTabSz="457200" rtl="0" eaLnBrk="0" fontAlgn="base" latinLnBrk="0" hangingPunct="0">
                <a:spcBef>
                  <a:spcPct val="20000"/>
                </a:spcBef>
                <a:spcAft>
                  <a:spcPct val="0"/>
                </a:spcAft>
                <a:buFont typeface="Arial" panose="020B0604020202020204" pitchFamily="34" charset="0"/>
                <a:buChar char="»"/>
                <a:defRPr sz="1800" kern="1200">
                  <a:solidFill>
                    <a:schemeClr val="tx1"/>
                  </a:solidFill>
                  <a:latin typeface="Myriad Pro"/>
                  <a:ea typeface="Myriad Pro"/>
                  <a:cs typeface="Myriad Pro"/>
                </a:defRPr>
              </a:lvl7pPr>
              <a:lvl8pPr marL="3429000" indent="-228600" algn="l" defTabSz="457200" rtl="0" eaLnBrk="0" fontAlgn="base" latinLnBrk="0" hangingPunct="0">
                <a:spcBef>
                  <a:spcPct val="20000"/>
                </a:spcBef>
                <a:spcAft>
                  <a:spcPct val="0"/>
                </a:spcAft>
                <a:buFont typeface="Arial" panose="020B0604020202020204" pitchFamily="34" charset="0"/>
                <a:buChar char="»"/>
                <a:defRPr sz="1800" kern="1200">
                  <a:solidFill>
                    <a:schemeClr val="tx1"/>
                  </a:solidFill>
                  <a:latin typeface="Myriad Pro"/>
                  <a:ea typeface="Myriad Pro"/>
                  <a:cs typeface="Myriad Pro"/>
                </a:defRPr>
              </a:lvl8pPr>
              <a:lvl9pPr marL="3886200" indent="-228600" algn="l" defTabSz="457200" rtl="0" eaLnBrk="0" fontAlgn="base" latinLnBrk="0" hangingPunct="0">
                <a:spcBef>
                  <a:spcPct val="20000"/>
                </a:spcBef>
                <a:spcAft>
                  <a:spcPct val="0"/>
                </a:spcAft>
                <a:buFont typeface="Arial" panose="020B0604020202020204" pitchFamily="34" charset="0"/>
                <a:buChar char="»"/>
                <a:defRPr sz="1800" kern="1200">
                  <a:solidFill>
                    <a:schemeClr val="tx1"/>
                  </a:solidFill>
                  <a:latin typeface="Myriad Pro"/>
                  <a:ea typeface="Myriad Pro"/>
                  <a:cs typeface="Myriad Pro"/>
                </a:defRPr>
              </a:lvl9pPr>
            </a:lstStyle>
            <a:p>
              <a:pPr eaLnBrk="1" hangingPunct="1">
                <a:spcBef>
                  <a:spcPct val="0"/>
                </a:spcBef>
                <a:buFontTx/>
                <a:buNone/>
              </a:pPr>
              <a:r>
                <a:rPr lang="en-GB" altLang="en-US" sz="1600" b="1" dirty="0">
                  <a:solidFill>
                    <a:srgbClr val="3333FF"/>
                  </a:solidFill>
                  <a:latin typeface="Arial" panose="020B0604020202020204" pitchFamily="34" charset="0"/>
                  <a:ea typeface="ヒラギノ角ゴ Pro W3"/>
                  <a:cs typeface="Arial" panose="020B0604020202020204" pitchFamily="34" charset="0"/>
                </a:rPr>
                <a:t>Cyclotron</a:t>
              </a:r>
              <a:br>
                <a:rPr lang="en-GB" altLang="en-US" sz="1600" b="1" dirty="0">
                  <a:solidFill>
                    <a:srgbClr val="3333FF"/>
                  </a:solidFill>
                  <a:latin typeface="Arial" panose="020B0604020202020204" pitchFamily="34" charset="0"/>
                  <a:ea typeface="ヒラギノ角ゴ Pro W3"/>
                  <a:cs typeface="Arial" panose="020B0604020202020204" pitchFamily="34" charset="0"/>
                </a:rPr>
              </a:br>
              <a:r>
                <a:rPr lang="en-GB" altLang="en-US" sz="1600" b="1" dirty="0">
                  <a:solidFill>
                    <a:srgbClr val="3333FF"/>
                  </a:solidFill>
                  <a:latin typeface="Arial" panose="020B0604020202020204" pitchFamily="34" charset="0"/>
                  <a:ea typeface="ヒラギノ角ゴ Pro W3"/>
                  <a:cs typeface="Arial" panose="020B0604020202020204" pitchFamily="34" charset="0"/>
                </a:rPr>
                <a:t>520 MeV</a:t>
              </a:r>
            </a:p>
          </p:txBody>
        </p:sp>
        <p:sp>
          <p:nvSpPr>
            <p:cNvPr id="49" name="Text Box 8">
              <a:extLst>
                <a:ext uri="{FF2B5EF4-FFF2-40B4-BE49-F238E27FC236}">
                  <a16:creationId xmlns:a16="http://schemas.microsoft.com/office/drawing/2014/main" id="{E65FD02F-DC65-831E-671D-B2A10ECBF7C3}"/>
                </a:ext>
              </a:extLst>
            </p:cNvPr>
            <p:cNvSpPr txBox="1">
              <a:spLocks noChangeArrowheads="1"/>
            </p:cNvSpPr>
            <p:nvPr/>
          </p:nvSpPr>
          <p:spPr bwMode="auto">
            <a:xfrm rot="5400000">
              <a:off x="6815507" y="3054602"/>
              <a:ext cx="1845105" cy="61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spcBef>
                  <a:spcPct val="20000"/>
                </a:spcBef>
                <a:buFont typeface="Arial" panose="020B0604020202020204" pitchFamily="34" charset="0"/>
                <a:buChar char="•"/>
                <a:defRPr sz="2800" kern="1200">
                  <a:solidFill>
                    <a:schemeClr val="tx1"/>
                  </a:solidFill>
                  <a:latin typeface="Myriad Pro"/>
                  <a:ea typeface="Myriad Pro"/>
                  <a:cs typeface="Myriad Pro"/>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yriad Pro"/>
                  <a:ea typeface="Myriad Pro"/>
                  <a:cs typeface="Myriad Pro"/>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Pro"/>
                  <a:ea typeface="Myriad Pro"/>
                  <a:cs typeface="Myriad Pro"/>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yriad Pro"/>
                  <a:ea typeface="Myriad Pro"/>
                  <a:cs typeface="Myriad Pro"/>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yriad Pro"/>
                  <a:ea typeface="Myriad Pro"/>
                  <a:cs typeface="Myriad Pro"/>
                </a:defRPr>
              </a:lvl5pPr>
              <a:lvl6pPr marL="2514600" indent="-228600" algn="l" defTabSz="457200" rtl="0" eaLnBrk="0" fontAlgn="base" latinLnBrk="0" hangingPunct="0">
                <a:spcBef>
                  <a:spcPct val="20000"/>
                </a:spcBef>
                <a:spcAft>
                  <a:spcPct val="0"/>
                </a:spcAft>
                <a:buFont typeface="Arial" panose="020B0604020202020204" pitchFamily="34" charset="0"/>
                <a:buChar char="»"/>
                <a:defRPr sz="1800" kern="1200">
                  <a:solidFill>
                    <a:schemeClr val="tx1"/>
                  </a:solidFill>
                  <a:latin typeface="Myriad Pro"/>
                  <a:ea typeface="Myriad Pro"/>
                  <a:cs typeface="Myriad Pro"/>
                </a:defRPr>
              </a:lvl6pPr>
              <a:lvl7pPr marL="2971800" indent="-228600" algn="l" defTabSz="457200" rtl="0" eaLnBrk="0" fontAlgn="base" latinLnBrk="0" hangingPunct="0">
                <a:spcBef>
                  <a:spcPct val="20000"/>
                </a:spcBef>
                <a:spcAft>
                  <a:spcPct val="0"/>
                </a:spcAft>
                <a:buFont typeface="Arial" panose="020B0604020202020204" pitchFamily="34" charset="0"/>
                <a:buChar char="»"/>
                <a:defRPr sz="1800" kern="1200">
                  <a:solidFill>
                    <a:schemeClr val="tx1"/>
                  </a:solidFill>
                  <a:latin typeface="Myriad Pro"/>
                  <a:ea typeface="Myriad Pro"/>
                  <a:cs typeface="Myriad Pro"/>
                </a:defRPr>
              </a:lvl7pPr>
              <a:lvl8pPr marL="3429000" indent="-228600" algn="l" defTabSz="457200" rtl="0" eaLnBrk="0" fontAlgn="base" latinLnBrk="0" hangingPunct="0">
                <a:spcBef>
                  <a:spcPct val="20000"/>
                </a:spcBef>
                <a:spcAft>
                  <a:spcPct val="0"/>
                </a:spcAft>
                <a:buFont typeface="Arial" panose="020B0604020202020204" pitchFamily="34" charset="0"/>
                <a:buChar char="»"/>
                <a:defRPr sz="1800" kern="1200">
                  <a:solidFill>
                    <a:schemeClr val="tx1"/>
                  </a:solidFill>
                  <a:latin typeface="Myriad Pro"/>
                  <a:ea typeface="Myriad Pro"/>
                  <a:cs typeface="Myriad Pro"/>
                </a:defRPr>
              </a:lvl8pPr>
              <a:lvl9pPr marL="3886200" indent="-228600" algn="l" defTabSz="457200" rtl="0" eaLnBrk="0" fontAlgn="base" latinLnBrk="0" hangingPunct="0">
                <a:spcBef>
                  <a:spcPct val="20000"/>
                </a:spcBef>
                <a:spcAft>
                  <a:spcPct val="0"/>
                </a:spcAft>
                <a:buFont typeface="Arial" panose="020B0604020202020204" pitchFamily="34" charset="0"/>
                <a:buChar char="»"/>
                <a:defRPr sz="1800" kern="1200">
                  <a:solidFill>
                    <a:schemeClr val="tx1"/>
                  </a:solidFill>
                  <a:latin typeface="Myriad Pro"/>
                  <a:ea typeface="Myriad Pro"/>
                  <a:cs typeface="Myriad Pro"/>
                </a:defRPr>
              </a:lvl9pPr>
            </a:lstStyle>
            <a:p>
              <a:pPr eaLnBrk="1" hangingPunct="1">
                <a:spcBef>
                  <a:spcPct val="0"/>
                </a:spcBef>
                <a:buFontTx/>
                <a:buNone/>
              </a:pPr>
              <a:r>
                <a:rPr lang="en-GB" altLang="en-US" sz="1600" b="1" dirty="0">
                  <a:solidFill>
                    <a:srgbClr val="3333FF"/>
                  </a:solidFill>
                  <a:latin typeface="Arial" panose="020B0604020202020204" pitchFamily="34" charset="0"/>
                  <a:ea typeface="ヒラギノ角ゴ Pro W3"/>
                  <a:cs typeface="Arial" panose="020B0604020202020204" pitchFamily="34" charset="0"/>
                </a:rPr>
                <a:t>Isotope Separator </a:t>
              </a:r>
            </a:p>
            <a:p>
              <a:pPr eaLnBrk="1" hangingPunct="1">
                <a:spcBef>
                  <a:spcPct val="0"/>
                </a:spcBef>
                <a:buFontTx/>
                <a:buNone/>
              </a:pPr>
              <a:r>
                <a:rPr lang="en-GB" altLang="en-US" sz="1600" b="1" dirty="0">
                  <a:solidFill>
                    <a:srgbClr val="3333FF"/>
                  </a:solidFill>
                  <a:latin typeface="Arial" panose="020B0604020202020204" pitchFamily="34" charset="0"/>
                  <a:ea typeface="ヒラギノ角ゴ Pro W3"/>
                  <a:cs typeface="Arial" panose="020B0604020202020204" pitchFamily="34" charset="0"/>
                </a:rPr>
                <a:t>and Accelerator</a:t>
              </a:r>
            </a:p>
          </p:txBody>
        </p:sp>
        <p:sp>
          <p:nvSpPr>
            <p:cNvPr id="50" name="Freeform 40">
              <a:extLst>
                <a:ext uri="{FF2B5EF4-FFF2-40B4-BE49-F238E27FC236}">
                  <a16:creationId xmlns:a16="http://schemas.microsoft.com/office/drawing/2014/main" id="{F136FD4C-81AD-09F2-6FDC-BB0902D3FEE6}"/>
                </a:ext>
              </a:extLst>
            </p:cNvPr>
            <p:cNvSpPr>
              <a:spLocks/>
            </p:cNvSpPr>
            <p:nvPr/>
          </p:nvSpPr>
          <p:spPr bwMode="auto">
            <a:xfrm>
              <a:off x="5833752" y="3614061"/>
              <a:ext cx="599016" cy="2586567"/>
            </a:xfrm>
            <a:custGeom>
              <a:avLst/>
              <a:gdLst>
                <a:gd name="T0" fmla="*/ 2147483646 w 26775"/>
                <a:gd name="T1" fmla="*/ 2147483646 h 12693"/>
                <a:gd name="T2" fmla="*/ 2147483646 w 26775"/>
                <a:gd name="T3" fmla="*/ 2147483646 h 12693"/>
                <a:gd name="T4" fmla="*/ 2147483646 w 26775"/>
                <a:gd name="T5" fmla="*/ 2147483646 h 12693"/>
                <a:gd name="T6" fmla="*/ 2147483646 w 26775"/>
                <a:gd name="T7" fmla="*/ 2147483646 h 12693"/>
                <a:gd name="T8" fmla="*/ 2147483646 w 26775"/>
                <a:gd name="T9" fmla="*/ 2147483646 h 12693"/>
                <a:gd name="T10" fmla="*/ 2147483646 w 26775"/>
                <a:gd name="T11" fmla="*/ 2147483646 h 12693"/>
                <a:gd name="T12" fmla="*/ 2147483646 w 26775"/>
                <a:gd name="T13" fmla="*/ 2147483646 h 12693"/>
                <a:gd name="T14" fmla="*/ 2147483646 w 26775"/>
                <a:gd name="T15" fmla="*/ 2147483646 h 12693"/>
                <a:gd name="T16" fmla="*/ 2147483646 w 26775"/>
                <a:gd name="T17" fmla="*/ 2147483646 h 12693"/>
                <a:gd name="T18" fmla="*/ 2147483646 w 26775"/>
                <a:gd name="T19" fmla="*/ 2147483646 h 12693"/>
                <a:gd name="T20" fmla="*/ 2147483646 w 26775"/>
                <a:gd name="T21" fmla="*/ 2147483646 h 12693"/>
                <a:gd name="T22" fmla="*/ 2147483646 w 26775"/>
                <a:gd name="T23" fmla="*/ 2147483646 h 12693"/>
                <a:gd name="T24" fmla="*/ 0 w 26775"/>
                <a:gd name="T25" fmla="*/ 2147483646 h 12693"/>
                <a:gd name="T26" fmla="*/ 2147483646 w 26775"/>
                <a:gd name="T27" fmla="*/ 0 h 126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75" h="12693">
                  <a:moveTo>
                    <a:pt x="15682" y="12693"/>
                  </a:moveTo>
                  <a:lnTo>
                    <a:pt x="21591" y="12179"/>
                  </a:lnTo>
                  <a:lnTo>
                    <a:pt x="21411" y="3711"/>
                  </a:lnTo>
                  <a:lnTo>
                    <a:pt x="26775" y="2417"/>
                  </a:lnTo>
                  <a:lnTo>
                    <a:pt x="21715" y="2102"/>
                  </a:lnTo>
                  <a:cubicBezTo>
                    <a:pt x="21674" y="1579"/>
                    <a:pt x="21725" y="1131"/>
                    <a:pt x="21684" y="608"/>
                  </a:cubicBezTo>
                  <a:cubicBezTo>
                    <a:pt x="21440" y="315"/>
                    <a:pt x="20195" y="385"/>
                    <a:pt x="19611" y="361"/>
                  </a:cubicBezTo>
                  <a:lnTo>
                    <a:pt x="18181" y="467"/>
                  </a:lnTo>
                  <a:lnTo>
                    <a:pt x="12748" y="1017"/>
                  </a:lnTo>
                  <a:lnTo>
                    <a:pt x="4583" y="1007"/>
                  </a:lnTo>
                  <a:lnTo>
                    <a:pt x="2816" y="872"/>
                  </a:lnTo>
                  <a:cubicBezTo>
                    <a:pt x="2786" y="728"/>
                    <a:pt x="2757" y="471"/>
                    <a:pt x="2727" y="327"/>
                  </a:cubicBezTo>
                  <a:lnTo>
                    <a:pt x="0" y="327"/>
                  </a:lnTo>
                  <a:cubicBezTo>
                    <a:pt x="30" y="218"/>
                    <a:pt x="61" y="109"/>
                    <a:pt x="91" y="0"/>
                  </a:cubicBezTo>
                </a:path>
              </a:pathLst>
            </a:custGeom>
            <a:noFill/>
            <a:ln w="25400">
              <a:solidFill>
                <a:srgbClr val="3333FF"/>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sz="2400"/>
            </a:p>
          </p:txBody>
        </p:sp>
        <p:sp>
          <p:nvSpPr>
            <p:cNvPr id="51" name="Text Box 7">
              <a:extLst>
                <a:ext uri="{FF2B5EF4-FFF2-40B4-BE49-F238E27FC236}">
                  <a16:creationId xmlns:a16="http://schemas.microsoft.com/office/drawing/2014/main" id="{D6E3128C-4EC6-9ECC-0904-BF17F106873B}"/>
                </a:ext>
              </a:extLst>
            </p:cNvPr>
            <p:cNvSpPr txBox="1">
              <a:spLocks noChangeArrowheads="1"/>
            </p:cNvSpPr>
            <p:nvPr/>
          </p:nvSpPr>
          <p:spPr bwMode="auto">
            <a:xfrm rot="5400000">
              <a:off x="3214694" y="6016866"/>
              <a:ext cx="1602407" cy="35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spcBef>
                  <a:spcPct val="20000"/>
                </a:spcBef>
                <a:buFont typeface="Arial" panose="020B0604020202020204" pitchFamily="34" charset="0"/>
                <a:buChar char="•"/>
                <a:defRPr sz="2800" kern="1200">
                  <a:solidFill>
                    <a:schemeClr val="tx1"/>
                  </a:solidFill>
                  <a:latin typeface="Myriad Pro"/>
                  <a:ea typeface="Myriad Pro"/>
                  <a:cs typeface="Myriad Pro"/>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yriad Pro"/>
                  <a:ea typeface="Myriad Pro"/>
                  <a:cs typeface="Myriad Pro"/>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Pro"/>
                  <a:ea typeface="Myriad Pro"/>
                  <a:cs typeface="Myriad Pro"/>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yriad Pro"/>
                  <a:ea typeface="Myriad Pro"/>
                  <a:cs typeface="Myriad Pro"/>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yriad Pro"/>
                  <a:ea typeface="Myriad Pro"/>
                  <a:cs typeface="Myriad Pro"/>
                </a:defRPr>
              </a:lvl5pPr>
              <a:lvl6pPr marL="2514600" indent="-228600" algn="l" defTabSz="457200" rtl="0" eaLnBrk="0" fontAlgn="base" latinLnBrk="0" hangingPunct="0">
                <a:spcBef>
                  <a:spcPct val="20000"/>
                </a:spcBef>
                <a:spcAft>
                  <a:spcPct val="0"/>
                </a:spcAft>
                <a:buFont typeface="Arial" panose="020B0604020202020204" pitchFamily="34" charset="0"/>
                <a:buChar char="»"/>
                <a:defRPr sz="1800" kern="1200">
                  <a:solidFill>
                    <a:schemeClr val="tx1"/>
                  </a:solidFill>
                  <a:latin typeface="Myriad Pro"/>
                  <a:ea typeface="Myriad Pro"/>
                  <a:cs typeface="Myriad Pro"/>
                </a:defRPr>
              </a:lvl6pPr>
              <a:lvl7pPr marL="2971800" indent="-228600" algn="l" defTabSz="457200" rtl="0" eaLnBrk="0" fontAlgn="base" latinLnBrk="0" hangingPunct="0">
                <a:spcBef>
                  <a:spcPct val="20000"/>
                </a:spcBef>
                <a:spcAft>
                  <a:spcPct val="0"/>
                </a:spcAft>
                <a:buFont typeface="Arial" panose="020B0604020202020204" pitchFamily="34" charset="0"/>
                <a:buChar char="»"/>
                <a:defRPr sz="1800" kern="1200">
                  <a:solidFill>
                    <a:schemeClr val="tx1"/>
                  </a:solidFill>
                  <a:latin typeface="Myriad Pro"/>
                  <a:ea typeface="Myriad Pro"/>
                  <a:cs typeface="Myriad Pro"/>
                </a:defRPr>
              </a:lvl7pPr>
              <a:lvl8pPr marL="3429000" indent="-228600" algn="l" defTabSz="457200" rtl="0" eaLnBrk="0" fontAlgn="base" latinLnBrk="0" hangingPunct="0">
                <a:spcBef>
                  <a:spcPct val="20000"/>
                </a:spcBef>
                <a:spcAft>
                  <a:spcPct val="0"/>
                </a:spcAft>
                <a:buFont typeface="Arial" panose="020B0604020202020204" pitchFamily="34" charset="0"/>
                <a:buChar char="»"/>
                <a:defRPr sz="1800" kern="1200">
                  <a:solidFill>
                    <a:schemeClr val="tx1"/>
                  </a:solidFill>
                  <a:latin typeface="Myriad Pro"/>
                  <a:ea typeface="Myriad Pro"/>
                  <a:cs typeface="Myriad Pro"/>
                </a:defRPr>
              </a:lvl8pPr>
              <a:lvl9pPr marL="3886200" indent="-228600" algn="l" defTabSz="457200" rtl="0" eaLnBrk="0" fontAlgn="base" latinLnBrk="0" hangingPunct="0">
                <a:spcBef>
                  <a:spcPct val="20000"/>
                </a:spcBef>
                <a:spcAft>
                  <a:spcPct val="0"/>
                </a:spcAft>
                <a:buFont typeface="Arial" panose="020B0604020202020204" pitchFamily="34" charset="0"/>
                <a:buChar char="»"/>
                <a:defRPr sz="1800" kern="1200">
                  <a:solidFill>
                    <a:schemeClr val="tx1"/>
                  </a:solidFill>
                  <a:latin typeface="Myriad Pro"/>
                  <a:ea typeface="Myriad Pro"/>
                  <a:cs typeface="Myriad Pro"/>
                </a:defRPr>
              </a:lvl9pPr>
            </a:lstStyle>
            <a:p>
              <a:pPr eaLnBrk="1" hangingPunct="1">
                <a:spcBef>
                  <a:spcPct val="0"/>
                </a:spcBef>
                <a:buFontTx/>
                <a:buNone/>
              </a:pPr>
              <a:r>
                <a:rPr lang="en-GB" altLang="en-US" sz="1600" b="1" dirty="0">
                  <a:solidFill>
                    <a:srgbClr val="0070C0"/>
                  </a:solidFill>
                  <a:latin typeface="Arial" panose="020B0604020202020204" pitchFamily="34" charset="0"/>
                  <a:ea typeface="ヒラギノ角ゴ Pro W3"/>
                  <a:cs typeface="Arial" panose="020B0604020202020204" pitchFamily="34" charset="0"/>
                </a:rPr>
                <a:t>e-Linac  30MeV</a:t>
              </a:r>
            </a:p>
          </p:txBody>
        </p:sp>
        <p:cxnSp>
          <p:nvCxnSpPr>
            <p:cNvPr id="52" name="Straight Arrow Connector 51">
              <a:extLst>
                <a:ext uri="{FF2B5EF4-FFF2-40B4-BE49-F238E27FC236}">
                  <a16:creationId xmlns:a16="http://schemas.microsoft.com/office/drawing/2014/main" id="{EFB0513E-14F5-8435-E407-79432DB2AFEE}"/>
                </a:ext>
              </a:extLst>
            </p:cNvPr>
            <p:cNvCxnSpPr/>
            <p:nvPr/>
          </p:nvCxnSpPr>
          <p:spPr bwMode="auto">
            <a:xfrm>
              <a:off x="6235919" y="3046794"/>
              <a:ext cx="260349" cy="0"/>
            </a:xfrm>
            <a:prstGeom prst="straightConnector1">
              <a:avLst/>
            </a:prstGeom>
            <a:ln w="25400">
              <a:solidFill>
                <a:srgbClr val="0066FF"/>
              </a:solidFill>
              <a:headEnd type="oval" w="med" len="med"/>
              <a:tailEnd type="triangle" w="med" len="med"/>
            </a:ln>
          </p:spPr>
          <p:style>
            <a:lnRef idx="1">
              <a:schemeClr val="dk1"/>
            </a:lnRef>
            <a:fillRef idx="0">
              <a:schemeClr val="dk1"/>
            </a:fillRef>
            <a:effectRef idx="0">
              <a:schemeClr val="dk1"/>
            </a:effectRef>
            <a:fontRef idx="minor">
              <a:schemeClr val="tx1"/>
            </a:fontRef>
          </p:style>
        </p:cxnSp>
        <p:sp>
          <p:nvSpPr>
            <p:cNvPr id="53" name="Freeform 47">
              <a:extLst>
                <a:ext uri="{FF2B5EF4-FFF2-40B4-BE49-F238E27FC236}">
                  <a16:creationId xmlns:a16="http://schemas.microsoft.com/office/drawing/2014/main" id="{B3696F8A-8FFC-CB4F-2154-58626D1A7000}"/>
                </a:ext>
              </a:extLst>
            </p:cNvPr>
            <p:cNvSpPr>
              <a:spLocks/>
            </p:cNvSpPr>
            <p:nvPr/>
          </p:nvSpPr>
          <p:spPr bwMode="auto">
            <a:xfrm>
              <a:off x="4877020" y="3453194"/>
              <a:ext cx="908049" cy="611717"/>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0 w 10000"/>
                <a:gd name="T13" fmla="*/ 2147483646 h 10000"/>
                <a:gd name="T14" fmla="*/ 2147483646 w 10000"/>
                <a:gd name="T15" fmla="*/ 0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00" h="10000">
                  <a:moveTo>
                    <a:pt x="4764" y="10000"/>
                  </a:moveTo>
                  <a:lnTo>
                    <a:pt x="3972" y="7420"/>
                  </a:lnTo>
                  <a:lnTo>
                    <a:pt x="5092" y="7453"/>
                  </a:lnTo>
                  <a:cubicBezTo>
                    <a:pt x="5101" y="4484"/>
                    <a:pt x="5078" y="6519"/>
                    <a:pt x="5086" y="3553"/>
                  </a:cubicBezTo>
                  <a:lnTo>
                    <a:pt x="445" y="3600"/>
                  </a:lnTo>
                  <a:lnTo>
                    <a:pt x="30" y="2938"/>
                  </a:lnTo>
                  <a:cubicBezTo>
                    <a:pt x="19" y="2146"/>
                    <a:pt x="11" y="1272"/>
                    <a:pt x="0" y="478"/>
                  </a:cubicBezTo>
                  <a:lnTo>
                    <a:pt x="359" y="0"/>
                  </a:lnTo>
                  <a:lnTo>
                    <a:pt x="4764" y="6"/>
                  </a:lnTo>
                  <a:lnTo>
                    <a:pt x="5119" y="541"/>
                  </a:lnTo>
                  <a:cubicBezTo>
                    <a:pt x="5126" y="1160"/>
                    <a:pt x="5132" y="1780"/>
                    <a:pt x="5139" y="2399"/>
                  </a:cubicBezTo>
                  <a:lnTo>
                    <a:pt x="10000" y="2437"/>
                  </a:lnTo>
                </a:path>
              </a:pathLst>
            </a:custGeom>
            <a:noFill/>
            <a:ln w="25400">
              <a:solidFill>
                <a:srgbClr val="CC6600"/>
              </a:solidFill>
              <a:round/>
              <a:headEnd/>
              <a:tailEnd type="oval" w="med" len="med"/>
            </a:ln>
            <a:extLst>
              <a:ext uri="{909E8E84-426E-40DD-AFC4-6F175D3DCCD1}">
                <a14:hiddenFill xmlns:a14="http://schemas.microsoft.com/office/drawing/2010/main">
                  <a:solidFill>
                    <a:srgbClr val="FFFFFF"/>
                  </a:solid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sz="2400"/>
            </a:p>
          </p:txBody>
        </p:sp>
        <p:sp>
          <p:nvSpPr>
            <p:cNvPr id="54" name="Freeform 43">
              <a:extLst>
                <a:ext uri="{FF2B5EF4-FFF2-40B4-BE49-F238E27FC236}">
                  <a16:creationId xmlns:a16="http://schemas.microsoft.com/office/drawing/2014/main" id="{575008FB-9A50-2D7D-2ECB-2695CA6590CC}"/>
                </a:ext>
              </a:extLst>
            </p:cNvPr>
            <p:cNvSpPr>
              <a:spLocks/>
            </p:cNvSpPr>
            <p:nvPr/>
          </p:nvSpPr>
          <p:spPr bwMode="auto">
            <a:xfrm>
              <a:off x="4697102" y="4054328"/>
              <a:ext cx="618067" cy="131233"/>
            </a:xfrm>
            <a:custGeom>
              <a:avLst/>
              <a:gdLst>
                <a:gd name="T0" fmla="*/ 0 w 10266"/>
                <a:gd name="T1" fmla="*/ 2147483646 h 10355"/>
                <a:gd name="T2" fmla="*/ 2147483646 w 10266"/>
                <a:gd name="T3" fmla="*/ 2147483646 h 10355"/>
                <a:gd name="T4" fmla="*/ 2147483646 w 10266"/>
                <a:gd name="T5" fmla="*/ 0 h 10355"/>
                <a:gd name="T6" fmla="*/ 0 60000 65536"/>
                <a:gd name="T7" fmla="*/ 0 60000 65536"/>
                <a:gd name="T8" fmla="*/ 0 60000 65536"/>
              </a:gdLst>
              <a:ahLst/>
              <a:cxnLst>
                <a:cxn ang="T6">
                  <a:pos x="T0" y="T1"/>
                </a:cxn>
                <a:cxn ang="T7">
                  <a:pos x="T2" y="T3"/>
                </a:cxn>
                <a:cxn ang="T8">
                  <a:pos x="T4" y="T5"/>
                </a:cxn>
              </a:cxnLst>
              <a:rect l="0" t="0" r="r" b="b"/>
              <a:pathLst>
                <a:path w="10266" h="10355">
                  <a:moveTo>
                    <a:pt x="0" y="10204"/>
                  </a:moveTo>
                  <a:lnTo>
                    <a:pt x="4170" y="10355"/>
                  </a:lnTo>
                  <a:lnTo>
                    <a:pt x="10266" y="0"/>
                  </a:lnTo>
                </a:path>
              </a:pathLst>
            </a:custGeom>
            <a:noFill/>
            <a:ln w="25400">
              <a:solidFill>
                <a:srgbClr val="00B05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sz="2400"/>
            </a:p>
          </p:txBody>
        </p:sp>
        <p:sp>
          <p:nvSpPr>
            <p:cNvPr id="55" name="Freeform 47">
              <a:extLst>
                <a:ext uri="{FF2B5EF4-FFF2-40B4-BE49-F238E27FC236}">
                  <a16:creationId xmlns:a16="http://schemas.microsoft.com/office/drawing/2014/main" id="{EFCBDDC6-11DF-55F7-A562-569100DD0C9D}"/>
                </a:ext>
              </a:extLst>
            </p:cNvPr>
            <p:cNvSpPr>
              <a:spLocks/>
            </p:cNvSpPr>
            <p:nvPr/>
          </p:nvSpPr>
          <p:spPr bwMode="auto">
            <a:xfrm>
              <a:off x="4470619" y="3277512"/>
              <a:ext cx="1217083" cy="2561167"/>
            </a:xfrm>
            <a:custGeom>
              <a:avLst/>
              <a:gdLst>
                <a:gd name="T0" fmla="*/ 2147483646 w 11297"/>
                <a:gd name="T1" fmla="*/ 2147483646 h 19107"/>
                <a:gd name="T2" fmla="*/ 2147483646 w 11297"/>
                <a:gd name="T3" fmla="*/ 2147483646 h 19107"/>
                <a:gd name="T4" fmla="*/ 2147483646 w 11297"/>
                <a:gd name="T5" fmla="*/ 2147483646 h 19107"/>
                <a:gd name="T6" fmla="*/ 2147483646 w 11297"/>
                <a:gd name="T7" fmla="*/ 2147483646 h 19107"/>
                <a:gd name="T8" fmla="*/ 2147483646 w 11297"/>
                <a:gd name="T9" fmla="*/ 2147483646 h 19107"/>
                <a:gd name="T10" fmla="*/ 2147483646 w 11297"/>
                <a:gd name="T11" fmla="*/ 2147483646 h 19107"/>
                <a:gd name="T12" fmla="*/ 2147483646 w 11297"/>
                <a:gd name="T13" fmla="*/ 2147483646 h 19107"/>
                <a:gd name="T14" fmla="*/ 2147483646 w 11297"/>
                <a:gd name="T15" fmla="*/ 2147483646 h 19107"/>
                <a:gd name="T16" fmla="*/ 2147483646 w 11297"/>
                <a:gd name="T17" fmla="*/ 2147483646 h 19107"/>
                <a:gd name="T18" fmla="*/ 2147483646 w 11297"/>
                <a:gd name="T19" fmla="*/ 2147483646 h 19107"/>
                <a:gd name="T20" fmla="*/ 2147483646 w 11297"/>
                <a:gd name="T21" fmla="*/ 2147483646 h 19107"/>
                <a:gd name="T22" fmla="*/ 2147483646 w 11297"/>
                <a:gd name="T23" fmla="*/ 0 h 19107"/>
                <a:gd name="T24" fmla="*/ 2147483646 w 11297"/>
                <a:gd name="T25" fmla="*/ 2147483646 h 19107"/>
                <a:gd name="T26" fmla="*/ 2147483646 w 11297"/>
                <a:gd name="T27" fmla="*/ 2147483646 h 19107"/>
                <a:gd name="T28" fmla="*/ 2147483646 w 11297"/>
                <a:gd name="T29" fmla="*/ 2147483646 h 19107"/>
                <a:gd name="T30" fmla="*/ 2147483646 w 11297"/>
                <a:gd name="T31" fmla="*/ 2147483646 h 19107"/>
                <a:gd name="T32" fmla="*/ 2147483646 w 11297"/>
                <a:gd name="T33" fmla="*/ 2147483646 h 191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297" h="19107">
                  <a:moveTo>
                    <a:pt x="10576" y="19107"/>
                  </a:moveTo>
                  <a:lnTo>
                    <a:pt x="7872" y="18207"/>
                  </a:lnTo>
                  <a:lnTo>
                    <a:pt x="1834" y="18207"/>
                  </a:lnTo>
                  <a:lnTo>
                    <a:pt x="1" y="16744"/>
                  </a:lnTo>
                  <a:cubicBezTo>
                    <a:pt x="-6" y="13949"/>
                    <a:pt x="55" y="11258"/>
                    <a:pt x="48" y="8463"/>
                  </a:cubicBezTo>
                  <a:lnTo>
                    <a:pt x="1139" y="7180"/>
                  </a:lnTo>
                  <a:lnTo>
                    <a:pt x="4975" y="5977"/>
                  </a:lnTo>
                  <a:lnTo>
                    <a:pt x="4332" y="4748"/>
                  </a:lnTo>
                  <a:lnTo>
                    <a:pt x="5274" y="4764"/>
                  </a:lnTo>
                  <a:cubicBezTo>
                    <a:pt x="5282" y="3407"/>
                    <a:pt x="5289" y="1636"/>
                    <a:pt x="5297" y="279"/>
                  </a:cubicBezTo>
                  <a:lnTo>
                    <a:pt x="5632" y="12"/>
                  </a:lnTo>
                  <a:lnTo>
                    <a:pt x="6346" y="0"/>
                  </a:lnTo>
                  <a:lnTo>
                    <a:pt x="6677" y="296"/>
                  </a:lnTo>
                  <a:cubicBezTo>
                    <a:pt x="6677" y="833"/>
                    <a:pt x="6699" y="3004"/>
                    <a:pt x="6699" y="3541"/>
                  </a:cubicBezTo>
                  <a:lnTo>
                    <a:pt x="10872" y="3561"/>
                  </a:lnTo>
                  <a:lnTo>
                    <a:pt x="11297" y="3404"/>
                  </a:lnTo>
                  <a:cubicBezTo>
                    <a:pt x="11282" y="3220"/>
                    <a:pt x="11288" y="3135"/>
                    <a:pt x="11273" y="2951"/>
                  </a:cubicBezTo>
                </a:path>
              </a:pathLst>
            </a:custGeom>
            <a:noFill/>
            <a:ln w="25400">
              <a:solidFill>
                <a:srgbClr val="CC6600"/>
              </a:solidFill>
              <a:round/>
              <a:headEnd/>
              <a:tailEnd type="oval" w="med" len="med"/>
            </a:ln>
            <a:extLst>
              <a:ext uri="{909E8E84-426E-40DD-AFC4-6F175D3DCCD1}">
                <a14:hiddenFill xmlns:a14="http://schemas.microsoft.com/office/drawing/2010/main">
                  <a:solidFill>
                    <a:srgbClr val="FFFFFF"/>
                  </a:solid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sz="2400"/>
            </a:p>
          </p:txBody>
        </p:sp>
        <p:sp>
          <p:nvSpPr>
            <p:cNvPr id="56" name="Freeform 40">
              <a:extLst>
                <a:ext uri="{FF2B5EF4-FFF2-40B4-BE49-F238E27FC236}">
                  <a16:creationId xmlns:a16="http://schemas.microsoft.com/office/drawing/2014/main" id="{56733DD1-FBE8-F49A-8C9D-FDE3053E7CFC}"/>
                </a:ext>
              </a:extLst>
            </p:cNvPr>
            <p:cNvSpPr>
              <a:spLocks/>
            </p:cNvSpPr>
            <p:nvPr/>
          </p:nvSpPr>
          <p:spPr bwMode="auto">
            <a:xfrm>
              <a:off x="5681353" y="2369461"/>
              <a:ext cx="2000249" cy="1308100"/>
            </a:xfrm>
            <a:custGeom>
              <a:avLst/>
              <a:gdLst>
                <a:gd name="T0" fmla="*/ 2147483646 w 89468"/>
                <a:gd name="T1" fmla="*/ 2147483646 h 11672"/>
                <a:gd name="T2" fmla="*/ 2147483646 w 89468"/>
                <a:gd name="T3" fmla="*/ 2147483646 h 11672"/>
                <a:gd name="T4" fmla="*/ 2147483646 w 89468"/>
                <a:gd name="T5" fmla="*/ 2147483646 h 11672"/>
                <a:gd name="T6" fmla="*/ 2147483646 w 89468"/>
                <a:gd name="T7" fmla="*/ 2147483646 h 11672"/>
                <a:gd name="T8" fmla="*/ 2147483646 w 89468"/>
                <a:gd name="T9" fmla="*/ 2147483646 h 11672"/>
                <a:gd name="T10" fmla="*/ 2147483646 w 89468"/>
                <a:gd name="T11" fmla="*/ 2147483646 h 11672"/>
                <a:gd name="T12" fmla="*/ 2147483646 w 89468"/>
                <a:gd name="T13" fmla="*/ 2147483646 h 11672"/>
                <a:gd name="T14" fmla="*/ 2147483646 w 89468"/>
                <a:gd name="T15" fmla="*/ 2147483646 h 11672"/>
                <a:gd name="T16" fmla="*/ 2147483646 w 89468"/>
                <a:gd name="T17" fmla="*/ 2147483646 h 11672"/>
                <a:gd name="T18" fmla="*/ 2147483646 w 89468"/>
                <a:gd name="T19" fmla="*/ 2147483646 h 11672"/>
                <a:gd name="T20" fmla="*/ 2147483646 w 89468"/>
                <a:gd name="T21" fmla="*/ 2147483646 h 11672"/>
                <a:gd name="T22" fmla="*/ 2147483646 w 89468"/>
                <a:gd name="T23" fmla="*/ 0 h 116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9468" h="11672">
                  <a:moveTo>
                    <a:pt x="6643" y="11672"/>
                  </a:moveTo>
                  <a:lnTo>
                    <a:pt x="1280" y="11668"/>
                  </a:lnTo>
                  <a:lnTo>
                    <a:pt x="60" y="11406"/>
                  </a:lnTo>
                  <a:cubicBezTo>
                    <a:pt x="103" y="9724"/>
                    <a:pt x="-35" y="8075"/>
                    <a:pt x="8" y="6393"/>
                  </a:cubicBezTo>
                  <a:lnTo>
                    <a:pt x="1423" y="6056"/>
                  </a:lnTo>
                  <a:lnTo>
                    <a:pt x="25190" y="6033"/>
                  </a:lnTo>
                  <a:lnTo>
                    <a:pt x="28605" y="5614"/>
                  </a:lnTo>
                  <a:lnTo>
                    <a:pt x="29950" y="5069"/>
                  </a:lnTo>
                  <a:lnTo>
                    <a:pt x="18554" y="1082"/>
                  </a:lnTo>
                  <a:lnTo>
                    <a:pt x="19208" y="461"/>
                  </a:lnTo>
                  <a:lnTo>
                    <a:pt x="22356" y="1"/>
                  </a:lnTo>
                  <a:lnTo>
                    <a:pt x="89468" y="0"/>
                  </a:lnTo>
                </a:path>
              </a:pathLst>
            </a:custGeom>
            <a:noFill/>
            <a:ln w="25400">
              <a:solidFill>
                <a:srgbClr val="3333FF"/>
              </a:solidFill>
              <a:round/>
              <a:headEnd type="oval" w="med" len="med"/>
              <a:tailEnd type="triangle" w="med" len="med"/>
            </a:ln>
            <a:extLst>
              <a:ext uri="{909E8E84-426E-40DD-AFC4-6F175D3DCCD1}">
                <a14:hiddenFill xmlns:a14="http://schemas.microsoft.com/office/drawing/2010/main">
                  <a:solidFill>
                    <a:srgbClr val="FFFFFF"/>
                  </a:solid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sz="2400"/>
            </a:p>
          </p:txBody>
        </p:sp>
        <p:sp>
          <p:nvSpPr>
            <p:cNvPr id="57" name="Freeform 43">
              <a:extLst>
                <a:ext uri="{FF2B5EF4-FFF2-40B4-BE49-F238E27FC236}">
                  <a16:creationId xmlns:a16="http://schemas.microsoft.com/office/drawing/2014/main" id="{C83FB32A-4B27-F8F2-083F-D5A693D02172}"/>
                </a:ext>
              </a:extLst>
            </p:cNvPr>
            <p:cNvSpPr>
              <a:spLocks/>
            </p:cNvSpPr>
            <p:nvPr/>
          </p:nvSpPr>
          <p:spPr bwMode="auto">
            <a:xfrm>
              <a:off x="4381719" y="4052211"/>
              <a:ext cx="615949" cy="1877483"/>
            </a:xfrm>
            <a:custGeom>
              <a:avLst/>
              <a:gdLst>
                <a:gd name="T0" fmla="*/ 2147483646 w 10533"/>
                <a:gd name="T1" fmla="*/ 2147483646 h 12416"/>
                <a:gd name="T2" fmla="*/ 0 w 10533"/>
                <a:gd name="T3" fmla="*/ 2147483646 h 12416"/>
                <a:gd name="T4" fmla="*/ 2147483646 w 10533"/>
                <a:gd name="T5" fmla="*/ 2147483646 h 12416"/>
                <a:gd name="T6" fmla="*/ 2147483646 w 10533"/>
                <a:gd name="T7" fmla="*/ 2147483646 h 12416"/>
                <a:gd name="T8" fmla="*/ 2147483646 w 10533"/>
                <a:gd name="T9" fmla="*/ 2147483646 h 12416"/>
                <a:gd name="T10" fmla="*/ 2147483646 w 10533"/>
                <a:gd name="T11" fmla="*/ 0 h 124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533" h="12416">
                  <a:moveTo>
                    <a:pt x="34" y="12416"/>
                  </a:moveTo>
                  <a:cubicBezTo>
                    <a:pt x="29" y="12223"/>
                    <a:pt x="0" y="11509"/>
                    <a:pt x="0" y="11168"/>
                  </a:cubicBezTo>
                  <a:lnTo>
                    <a:pt x="1041" y="10514"/>
                  </a:lnTo>
                  <a:cubicBezTo>
                    <a:pt x="1041" y="8088"/>
                    <a:pt x="1075" y="4767"/>
                    <a:pt x="1075" y="2341"/>
                  </a:cubicBezTo>
                  <a:cubicBezTo>
                    <a:pt x="1110" y="2345"/>
                    <a:pt x="3211" y="1098"/>
                    <a:pt x="3246" y="1102"/>
                  </a:cubicBezTo>
                  <a:lnTo>
                    <a:pt x="10533" y="0"/>
                  </a:lnTo>
                </a:path>
              </a:pathLst>
            </a:custGeom>
            <a:noFill/>
            <a:ln w="25400">
              <a:solidFill>
                <a:srgbClr val="00B05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sz="2400"/>
            </a:p>
          </p:txBody>
        </p:sp>
        <p:sp>
          <p:nvSpPr>
            <p:cNvPr id="58" name="Oval 57" descr="50%">
              <a:extLst>
                <a:ext uri="{FF2B5EF4-FFF2-40B4-BE49-F238E27FC236}">
                  <a16:creationId xmlns:a16="http://schemas.microsoft.com/office/drawing/2014/main" id="{DEC20995-DB99-FE5F-87D4-D9749361EB8D}"/>
                </a:ext>
              </a:extLst>
            </p:cNvPr>
            <p:cNvSpPr>
              <a:spLocks noChangeAspect="1" noChangeArrowheads="1"/>
            </p:cNvSpPr>
            <p:nvPr/>
          </p:nvSpPr>
          <p:spPr bwMode="auto">
            <a:xfrm>
              <a:off x="5387135" y="5800578"/>
              <a:ext cx="806451" cy="742949"/>
            </a:xfrm>
            <a:prstGeom prst="ellipse">
              <a:avLst/>
            </a:prstGeom>
            <a:solidFill>
              <a:srgbClr val="3333FF">
                <a:alpha val="20000"/>
              </a:srgbClr>
            </a:solidFill>
            <a:ln w="38100">
              <a:solidFill>
                <a:srgbClr val="3333FF"/>
              </a:solidFill>
              <a:round/>
              <a:headEnd/>
              <a:tailEnd/>
            </a:ln>
          </p:spPr>
          <p:txBody>
            <a:bodyPr wrap="none" anchor="ctr"/>
            <a:lstStyle>
              <a:defPPr>
                <a:defRPr lang="en-US"/>
              </a:defPPr>
              <a:lvl1pPr marL="0" algn="l" defTabSz="914400" rtl="0" eaLnBrk="1" latinLnBrk="0" hangingPunct="1">
                <a:spcBef>
                  <a:spcPct val="20000"/>
                </a:spcBef>
                <a:buFont typeface="Arial" panose="020B0604020202020204" pitchFamily="34" charset="0"/>
                <a:buChar char="•"/>
                <a:defRPr sz="2800" kern="1200">
                  <a:solidFill>
                    <a:schemeClr val="tx1"/>
                  </a:solidFill>
                  <a:latin typeface="Myriad Pro"/>
                  <a:ea typeface="Myriad Pro"/>
                  <a:cs typeface="Myriad Pro"/>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yriad Pro"/>
                  <a:ea typeface="Myriad Pro"/>
                  <a:cs typeface="Myriad Pro"/>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Pro"/>
                  <a:ea typeface="Myriad Pro"/>
                  <a:cs typeface="Myriad Pro"/>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yriad Pro"/>
                  <a:ea typeface="Myriad Pro"/>
                  <a:cs typeface="Myriad Pro"/>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yriad Pro"/>
                  <a:ea typeface="Myriad Pro"/>
                  <a:cs typeface="Myriad Pro"/>
                </a:defRPr>
              </a:lvl5pPr>
              <a:lvl6pPr marL="2514600" indent="-228600" algn="l" defTabSz="457200" rtl="0" eaLnBrk="0" fontAlgn="base" latinLnBrk="0" hangingPunct="0">
                <a:spcBef>
                  <a:spcPct val="20000"/>
                </a:spcBef>
                <a:spcAft>
                  <a:spcPct val="0"/>
                </a:spcAft>
                <a:buFont typeface="Arial" panose="020B0604020202020204" pitchFamily="34" charset="0"/>
                <a:buChar char="»"/>
                <a:defRPr sz="1800" kern="1200">
                  <a:solidFill>
                    <a:schemeClr val="tx1"/>
                  </a:solidFill>
                  <a:latin typeface="Myriad Pro"/>
                  <a:ea typeface="Myriad Pro"/>
                  <a:cs typeface="Myriad Pro"/>
                </a:defRPr>
              </a:lvl6pPr>
              <a:lvl7pPr marL="2971800" indent="-228600" algn="l" defTabSz="457200" rtl="0" eaLnBrk="0" fontAlgn="base" latinLnBrk="0" hangingPunct="0">
                <a:spcBef>
                  <a:spcPct val="20000"/>
                </a:spcBef>
                <a:spcAft>
                  <a:spcPct val="0"/>
                </a:spcAft>
                <a:buFont typeface="Arial" panose="020B0604020202020204" pitchFamily="34" charset="0"/>
                <a:buChar char="»"/>
                <a:defRPr sz="1800" kern="1200">
                  <a:solidFill>
                    <a:schemeClr val="tx1"/>
                  </a:solidFill>
                  <a:latin typeface="Myriad Pro"/>
                  <a:ea typeface="Myriad Pro"/>
                  <a:cs typeface="Myriad Pro"/>
                </a:defRPr>
              </a:lvl7pPr>
              <a:lvl8pPr marL="3429000" indent="-228600" algn="l" defTabSz="457200" rtl="0" eaLnBrk="0" fontAlgn="base" latinLnBrk="0" hangingPunct="0">
                <a:spcBef>
                  <a:spcPct val="20000"/>
                </a:spcBef>
                <a:spcAft>
                  <a:spcPct val="0"/>
                </a:spcAft>
                <a:buFont typeface="Arial" panose="020B0604020202020204" pitchFamily="34" charset="0"/>
                <a:buChar char="»"/>
                <a:defRPr sz="1800" kern="1200">
                  <a:solidFill>
                    <a:schemeClr val="tx1"/>
                  </a:solidFill>
                  <a:latin typeface="Myriad Pro"/>
                  <a:ea typeface="Myriad Pro"/>
                  <a:cs typeface="Myriad Pro"/>
                </a:defRPr>
              </a:lvl8pPr>
              <a:lvl9pPr marL="3886200" indent="-228600" algn="l" defTabSz="457200" rtl="0" eaLnBrk="0" fontAlgn="base" latinLnBrk="0" hangingPunct="0">
                <a:spcBef>
                  <a:spcPct val="20000"/>
                </a:spcBef>
                <a:spcAft>
                  <a:spcPct val="0"/>
                </a:spcAft>
                <a:buFont typeface="Arial" panose="020B0604020202020204" pitchFamily="34" charset="0"/>
                <a:buChar char="»"/>
                <a:defRPr sz="1800" kern="1200">
                  <a:solidFill>
                    <a:schemeClr val="tx1"/>
                  </a:solidFill>
                  <a:latin typeface="Myriad Pro"/>
                  <a:ea typeface="Myriad Pro"/>
                  <a:cs typeface="Myriad Pro"/>
                </a:defRPr>
              </a:lvl9pPr>
            </a:lstStyle>
            <a:p>
              <a:pPr eaLnBrk="1" hangingPunct="1">
                <a:spcBef>
                  <a:spcPct val="0"/>
                </a:spcBef>
                <a:buFontTx/>
                <a:buNone/>
              </a:pPr>
              <a:endParaRPr lang="en-CA" altLang="en-US" sz="2133">
                <a:latin typeface="Arial" panose="020B0604020202020204" pitchFamily="34" charset="0"/>
                <a:ea typeface="ヒラギノ角ゴ Pro W3"/>
                <a:cs typeface="Arial" panose="020B0604020202020204" pitchFamily="34" charset="0"/>
              </a:endParaRPr>
            </a:p>
          </p:txBody>
        </p:sp>
        <p:sp>
          <p:nvSpPr>
            <p:cNvPr id="59" name="Freeform 40">
              <a:extLst>
                <a:ext uri="{FF2B5EF4-FFF2-40B4-BE49-F238E27FC236}">
                  <a16:creationId xmlns:a16="http://schemas.microsoft.com/office/drawing/2014/main" id="{3D154128-62DB-DED5-27AF-20DBB98CC855}"/>
                </a:ext>
              </a:extLst>
            </p:cNvPr>
            <p:cNvSpPr>
              <a:spLocks/>
            </p:cNvSpPr>
            <p:nvPr/>
          </p:nvSpPr>
          <p:spPr bwMode="auto">
            <a:xfrm>
              <a:off x="6197820" y="4041627"/>
              <a:ext cx="122767" cy="313267"/>
            </a:xfrm>
            <a:custGeom>
              <a:avLst/>
              <a:gdLst>
                <a:gd name="T0" fmla="*/ 2147483646 w 10345"/>
                <a:gd name="T1" fmla="*/ 2147483646 h 10123"/>
                <a:gd name="T2" fmla="*/ 0 w 10345"/>
                <a:gd name="T3" fmla="*/ 2147483646 h 10123"/>
                <a:gd name="T4" fmla="*/ 2147483646 w 10345"/>
                <a:gd name="T5" fmla="*/ 0 h 10123"/>
                <a:gd name="T6" fmla="*/ 0 60000 65536"/>
                <a:gd name="T7" fmla="*/ 0 60000 65536"/>
                <a:gd name="T8" fmla="*/ 0 60000 65536"/>
              </a:gdLst>
              <a:ahLst/>
              <a:cxnLst>
                <a:cxn ang="T6">
                  <a:pos x="T0" y="T1"/>
                </a:cxn>
                <a:cxn ang="T7">
                  <a:pos x="T2" y="T3"/>
                </a:cxn>
                <a:cxn ang="T8">
                  <a:pos x="T4" y="T5"/>
                </a:cxn>
              </a:cxnLst>
              <a:rect l="0" t="0" r="r" b="b"/>
              <a:pathLst>
                <a:path w="10345" h="10123">
                  <a:moveTo>
                    <a:pt x="9913" y="10123"/>
                  </a:moveTo>
                  <a:lnTo>
                    <a:pt x="0" y="2218"/>
                  </a:lnTo>
                  <a:lnTo>
                    <a:pt x="10345" y="0"/>
                  </a:lnTo>
                </a:path>
              </a:pathLst>
            </a:custGeom>
            <a:noFill/>
            <a:ln w="25400">
              <a:solidFill>
                <a:srgbClr val="3333FF"/>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sz="2400"/>
            </a:p>
          </p:txBody>
        </p:sp>
        <p:cxnSp>
          <p:nvCxnSpPr>
            <p:cNvPr id="60" name="Straight Connector 59">
              <a:extLst>
                <a:ext uri="{FF2B5EF4-FFF2-40B4-BE49-F238E27FC236}">
                  <a16:creationId xmlns:a16="http://schemas.microsoft.com/office/drawing/2014/main" id="{354614DE-19A8-B180-10D0-AB4627C2E83F}"/>
                </a:ext>
              </a:extLst>
            </p:cNvPr>
            <p:cNvCxnSpPr/>
            <p:nvPr/>
          </p:nvCxnSpPr>
          <p:spPr bwMode="auto">
            <a:xfrm flipH="1" flipV="1">
              <a:off x="4381719" y="6367845"/>
              <a:ext cx="184149" cy="175683"/>
            </a:xfrm>
            <a:prstGeom prst="line">
              <a:avLst/>
            </a:prstGeom>
            <a:ln w="5715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8EAC618D-94D6-23B8-FD41-E035CD78C9E9}"/>
                </a:ext>
              </a:extLst>
            </p:cNvPr>
            <p:cNvCxnSpPr/>
            <p:nvPr/>
          </p:nvCxnSpPr>
          <p:spPr bwMode="auto">
            <a:xfrm flipH="1" flipV="1">
              <a:off x="4379602" y="6170994"/>
              <a:ext cx="2117" cy="196851"/>
            </a:xfrm>
            <a:prstGeom prst="line">
              <a:avLst/>
            </a:prstGeom>
            <a:ln w="5715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713D19E4-1371-AA4A-6B5F-7E8615F36D13}"/>
                </a:ext>
              </a:extLst>
            </p:cNvPr>
            <p:cNvCxnSpPr>
              <a:cxnSpLocks/>
            </p:cNvCxnSpPr>
            <p:nvPr/>
          </p:nvCxnSpPr>
          <p:spPr bwMode="auto">
            <a:xfrm rot="5400000" flipH="1">
              <a:off x="4154438" y="5954296"/>
              <a:ext cx="446098" cy="0"/>
            </a:xfrm>
            <a:prstGeom prst="line">
              <a:avLst/>
            </a:prstGeom>
            <a:ln w="5715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BD8A7A70-7205-F58E-B84B-CEFF1DEF01D5}"/>
                </a:ext>
              </a:extLst>
            </p:cNvPr>
            <p:cNvCxnSpPr/>
            <p:nvPr/>
          </p:nvCxnSpPr>
          <p:spPr bwMode="auto">
            <a:xfrm flipV="1">
              <a:off x="4701335" y="4052211"/>
              <a:ext cx="287867" cy="110067"/>
            </a:xfrm>
            <a:prstGeom prst="line">
              <a:avLst/>
            </a:prstGeom>
            <a:ln w="28575">
              <a:solidFill>
                <a:schemeClr val="bg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3C077047-C319-4C5B-462C-A0607BCD70C1}"/>
                </a:ext>
              </a:extLst>
            </p:cNvPr>
            <p:cNvCxnSpPr/>
            <p:nvPr/>
          </p:nvCxnSpPr>
          <p:spPr bwMode="auto">
            <a:xfrm flipV="1">
              <a:off x="4836802" y="4079727"/>
              <a:ext cx="160867" cy="59267"/>
            </a:xfrm>
            <a:prstGeom prst="line">
              <a:avLst/>
            </a:prstGeom>
            <a:ln>
              <a:solidFill>
                <a:schemeClr val="accent4">
                  <a:lumMod val="75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2AE46C43-F73F-211B-ADDA-D5E8BD117AD4}"/>
                </a:ext>
              </a:extLst>
            </p:cNvPr>
            <p:cNvCxnSpPr/>
            <p:nvPr/>
          </p:nvCxnSpPr>
          <p:spPr bwMode="auto">
            <a:xfrm flipV="1">
              <a:off x="5156420" y="4058561"/>
              <a:ext cx="162983" cy="57151"/>
            </a:xfrm>
            <a:prstGeom prst="line">
              <a:avLst/>
            </a:prstGeom>
            <a:ln>
              <a:solidFill>
                <a:srgbClr val="00B050"/>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grpSp>
        <p:nvGrpSpPr>
          <p:cNvPr id="38" name="Group 37">
            <a:extLst>
              <a:ext uri="{FF2B5EF4-FFF2-40B4-BE49-F238E27FC236}">
                <a16:creationId xmlns:a16="http://schemas.microsoft.com/office/drawing/2014/main" id="{0E20D019-D2C4-8081-ED1E-0EA94BACA96A}"/>
              </a:ext>
            </a:extLst>
          </p:cNvPr>
          <p:cNvGrpSpPr>
            <a:grpSpLocks/>
          </p:cNvGrpSpPr>
          <p:nvPr/>
        </p:nvGrpSpPr>
        <p:grpSpPr bwMode="auto">
          <a:xfrm>
            <a:off x="7813846" y="5305726"/>
            <a:ext cx="2397683" cy="949553"/>
            <a:chOff x="4839989" y="7845649"/>
            <a:chExt cx="2592638" cy="999980"/>
          </a:xfrm>
        </p:grpSpPr>
        <p:sp>
          <p:nvSpPr>
            <p:cNvPr id="45" name="Text Box 7">
              <a:extLst>
                <a:ext uri="{FF2B5EF4-FFF2-40B4-BE49-F238E27FC236}">
                  <a16:creationId xmlns:a16="http://schemas.microsoft.com/office/drawing/2014/main" id="{EBB9324D-C994-5A0C-8652-C8B92197D53C}"/>
                </a:ext>
              </a:extLst>
            </p:cNvPr>
            <p:cNvSpPr txBox="1">
              <a:spLocks noChangeArrowheads="1"/>
            </p:cNvSpPr>
            <p:nvPr/>
          </p:nvSpPr>
          <p:spPr bwMode="auto">
            <a:xfrm rot="1678394">
              <a:off x="5856764" y="7845649"/>
              <a:ext cx="1575863" cy="35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spcBef>
                  <a:spcPct val="20000"/>
                </a:spcBef>
                <a:buFont typeface="Arial" panose="020B0604020202020204" pitchFamily="34" charset="0"/>
                <a:buChar char="•"/>
                <a:defRPr sz="2800" kern="1200">
                  <a:solidFill>
                    <a:schemeClr val="tx1"/>
                  </a:solidFill>
                  <a:latin typeface="Myriad Pro"/>
                  <a:ea typeface="Myriad Pro"/>
                  <a:cs typeface="Myriad Pro"/>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yriad Pro"/>
                  <a:ea typeface="Myriad Pro"/>
                  <a:cs typeface="Myriad Pro"/>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Pro"/>
                  <a:ea typeface="Myriad Pro"/>
                  <a:cs typeface="Myriad Pro"/>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yriad Pro"/>
                  <a:ea typeface="Myriad Pro"/>
                  <a:cs typeface="Myriad Pro"/>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yriad Pro"/>
                  <a:ea typeface="Myriad Pro"/>
                  <a:cs typeface="Myriad Pro"/>
                </a:defRPr>
              </a:lvl5pPr>
              <a:lvl6pPr marL="2514600" indent="-228600" algn="l" defTabSz="457200" rtl="0" eaLnBrk="0" fontAlgn="base" latinLnBrk="0" hangingPunct="0">
                <a:spcBef>
                  <a:spcPct val="20000"/>
                </a:spcBef>
                <a:spcAft>
                  <a:spcPct val="0"/>
                </a:spcAft>
                <a:buFont typeface="Arial" panose="020B0604020202020204" pitchFamily="34" charset="0"/>
                <a:buChar char="»"/>
                <a:defRPr sz="1800" kern="1200">
                  <a:solidFill>
                    <a:schemeClr val="tx1"/>
                  </a:solidFill>
                  <a:latin typeface="Myriad Pro"/>
                  <a:ea typeface="Myriad Pro"/>
                  <a:cs typeface="Myriad Pro"/>
                </a:defRPr>
              </a:lvl6pPr>
              <a:lvl7pPr marL="2971800" indent="-228600" algn="l" defTabSz="457200" rtl="0" eaLnBrk="0" fontAlgn="base" latinLnBrk="0" hangingPunct="0">
                <a:spcBef>
                  <a:spcPct val="20000"/>
                </a:spcBef>
                <a:spcAft>
                  <a:spcPct val="0"/>
                </a:spcAft>
                <a:buFont typeface="Arial" panose="020B0604020202020204" pitchFamily="34" charset="0"/>
                <a:buChar char="»"/>
                <a:defRPr sz="1800" kern="1200">
                  <a:solidFill>
                    <a:schemeClr val="tx1"/>
                  </a:solidFill>
                  <a:latin typeface="Myriad Pro"/>
                  <a:ea typeface="Myriad Pro"/>
                  <a:cs typeface="Myriad Pro"/>
                </a:defRPr>
              </a:lvl7pPr>
              <a:lvl8pPr marL="3429000" indent="-228600" algn="l" defTabSz="457200" rtl="0" eaLnBrk="0" fontAlgn="base" latinLnBrk="0" hangingPunct="0">
                <a:spcBef>
                  <a:spcPct val="20000"/>
                </a:spcBef>
                <a:spcAft>
                  <a:spcPct val="0"/>
                </a:spcAft>
                <a:buFont typeface="Arial" panose="020B0604020202020204" pitchFamily="34" charset="0"/>
                <a:buChar char="»"/>
                <a:defRPr sz="1800" kern="1200">
                  <a:solidFill>
                    <a:schemeClr val="tx1"/>
                  </a:solidFill>
                  <a:latin typeface="Myriad Pro"/>
                  <a:ea typeface="Myriad Pro"/>
                  <a:cs typeface="Myriad Pro"/>
                </a:defRPr>
              </a:lvl8pPr>
              <a:lvl9pPr marL="3886200" indent="-228600" algn="l" defTabSz="457200" rtl="0" eaLnBrk="0" fontAlgn="base" latinLnBrk="0" hangingPunct="0">
                <a:spcBef>
                  <a:spcPct val="20000"/>
                </a:spcBef>
                <a:spcAft>
                  <a:spcPct val="0"/>
                </a:spcAft>
                <a:buFont typeface="Arial" panose="020B0604020202020204" pitchFamily="34" charset="0"/>
                <a:buChar char="»"/>
                <a:defRPr sz="1800" kern="1200">
                  <a:solidFill>
                    <a:schemeClr val="tx1"/>
                  </a:solidFill>
                  <a:latin typeface="Myriad Pro"/>
                  <a:ea typeface="Myriad Pro"/>
                  <a:cs typeface="Myriad Pro"/>
                </a:defRPr>
              </a:lvl9pPr>
            </a:lstStyle>
            <a:p>
              <a:pPr eaLnBrk="1" hangingPunct="1">
                <a:spcBef>
                  <a:spcPct val="0"/>
                </a:spcBef>
                <a:buFontTx/>
                <a:buNone/>
              </a:pPr>
              <a:r>
                <a:rPr lang="en-GB" altLang="en-US" sz="1600" b="1" dirty="0">
                  <a:solidFill>
                    <a:srgbClr val="00B050"/>
                  </a:solidFill>
                  <a:latin typeface="Arial" panose="020B0604020202020204" pitchFamily="34" charset="0"/>
                  <a:ea typeface="ヒラギノ角ゴ Pro W3"/>
                  <a:cs typeface="Arial" panose="020B0604020202020204" pitchFamily="34" charset="0"/>
                </a:rPr>
                <a:t>ARIEL e-</a:t>
              </a:r>
            </a:p>
          </p:txBody>
        </p:sp>
        <p:sp>
          <p:nvSpPr>
            <p:cNvPr id="46" name="Text Box 7">
              <a:extLst>
                <a:ext uri="{FF2B5EF4-FFF2-40B4-BE49-F238E27FC236}">
                  <a16:creationId xmlns:a16="http://schemas.microsoft.com/office/drawing/2014/main" id="{C32767D9-F25F-FEB3-266D-B3D7BCC66B24}"/>
                </a:ext>
              </a:extLst>
            </p:cNvPr>
            <p:cNvSpPr txBox="1">
              <a:spLocks noChangeArrowheads="1"/>
            </p:cNvSpPr>
            <p:nvPr/>
          </p:nvSpPr>
          <p:spPr bwMode="auto">
            <a:xfrm rot="1600729">
              <a:off x="4839989" y="8489096"/>
              <a:ext cx="1673544" cy="35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spcBef>
                  <a:spcPct val="20000"/>
                </a:spcBef>
                <a:buFont typeface="Arial" panose="020B0604020202020204" pitchFamily="34" charset="0"/>
                <a:buChar char="•"/>
                <a:defRPr sz="2800" kern="1200">
                  <a:solidFill>
                    <a:schemeClr val="tx1"/>
                  </a:solidFill>
                  <a:latin typeface="Myriad Pro"/>
                  <a:ea typeface="Myriad Pro"/>
                  <a:cs typeface="Myriad Pro"/>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yriad Pro"/>
                  <a:ea typeface="Myriad Pro"/>
                  <a:cs typeface="Myriad Pro"/>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Pro"/>
                  <a:ea typeface="Myriad Pro"/>
                  <a:cs typeface="Myriad Pro"/>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yriad Pro"/>
                  <a:ea typeface="Myriad Pro"/>
                  <a:cs typeface="Myriad Pro"/>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yriad Pro"/>
                  <a:ea typeface="Myriad Pro"/>
                  <a:cs typeface="Myriad Pro"/>
                </a:defRPr>
              </a:lvl5pPr>
              <a:lvl6pPr marL="2514600" indent="-228600" algn="l" defTabSz="457200" rtl="0" eaLnBrk="0" fontAlgn="base" latinLnBrk="0" hangingPunct="0">
                <a:spcBef>
                  <a:spcPct val="20000"/>
                </a:spcBef>
                <a:spcAft>
                  <a:spcPct val="0"/>
                </a:spcAft>
                <a:buFont typeface="Arial" panose="020B0604020202020204" pitchFamily="34" charset="0"/>
                <a:buChar char="»"/>
                <a:defRPr sz="1800" kern="1200">
                  <a:solidFill>
                    <a:schemeClr val="tx1"/>
                  </a:solidFill>
                  <a:latin typeface="Myriad Pro"/>
                  <a:ea typeface="Myriad Pro"/>
                  <a:cs typeface="Myriad Pro"/>
                </a:defRPr>
              </a:lvl6pPr>
              <a:lvl7pPr marL="2971800" indent="-228600" algn="l" defTabSz="457200" rtl="0" eaLnBrk="0" fontAlgn="base" latinLnBrk="0" hangingPunct="0">
                <a:spcBef>
                  <a:spcPct val="20000"/>
                </a:spcBef>
                <a:spcAft>
                  <a:spcPct val="0"/>
                </a:spcAft>
                <a:buFont typeface="Arial" panose="020B0604020202020204" pitchFamily="34" charset="0"/>
                <a:buChar char="»"/>
                <a:defRPr sz="1800" kern="1200">
                  <a:solidFill>
                    <a:schemeClr val="tx1"/>
                  </a:solidFill>
                  <a:latin typeface="Myriad Pro"/>
                  <a:ea typeface="Myriad Pro"/>
                  <a:cs typeface="Myriad Pro"/>
                </a:defRPr>
              </a:lvl7pPr>
              <a:lvl8pPr marL="3429000" indent="-228600" algn="l" defTabSz="457200" rtl="0" eaLnBrk="0" fontAlgn="base" latinLnBrk="0" hangingPunct="0">
                <a:spcBef>
                  <a:spcPct val="20000"/>
                </a:spcBef>
                <a:spcAft>
                  <a:spcPct val="0"/>
                </a:spcAft>
                <a:buFont typeface="Arial" panose="020B0604020202020204" pitchFamily="34" charset="0"/>
                <a:buChar char="»"/>
                <a:defRPr sz="1800" kern="1200">
                  <a:solidFill>
                    <a:schemeClr val="tx1"/>
                  </a:solidFill>
                  <a:latin typeface="Myriad Pro"/>
                  <a:ea typeface="Myriad Pro"/>
                  <a:cs typeface="Myriad Pro"/>
                </a:defRPr>
              </a:lvl8pPr>
              <a:lvl9pPr marL="3886200" indent="-228600" algn="l" defTabSz="457200" rtl="0" eaLnBrk="0" fontAlgn="base" latinLnBrk="0" hangingPunct="0">
                <a:spcBef>
                  <a:spcPct val="20000"/>
                </a:spcBef>
                <a:spcAft>
                  <a:spcPct val="0"/>
                </a:spcAft>
                <a:buFont typeface="Arial" panose="020B0604020202020204" pitchFamily="34" charset="0"/>
                <a:buChar char="»"/>
                <a:defRPr sz="1800" kern="1200">
                  <a:solidFill>
                    <a:schemeClr val="tx1"/>
                  </a:solidFill>
                  <a:latin typeface="Myriad Pro"/>
                  <a:ea typeface="Myriad Pro"/>
                  <a:cs typeface="Myriad Pro"/>
                </a:defRPr>
              </a:lvl9pPr>
            </a:lstStyle>
            <a:p>
              <a:pPr eaLnBrk="1" hangingPunct="1">
                <a:spcBef>
                  <a:spcPct val="0"/>
                </a:spcBef>
                <a:buFontTx/>
                <a:buNone/>
              </a:pPr>
              <a:r>
                <a:rPr lang="en-GB" altLang="en-US" sz="1600" b="1" dirty="0">
                  <a:solidFill>
                    <a:srgbClr val="CC6600"/>
                  </a:solidFill>
                  <a:latin typeface="Arial" panose="020B0604020202020204" pitchFamily="34" charset="0"/>
                  <a:ea typeface="ヒラギノ角ゴ Pro W3"/>
                  <a:cs typeface="Arial" panose="020B0604020202020204" pitchFamily="34" charset="0"/>
                </a:rPr>
                <a:t>ARIEL H-</a:t>
              </a:r>
            </a:p>
          </p:txBody>
        </p:sp>
      </p:grpSp>
      <p:cxnSp>
        <p:nvCxnSpPr>
          <p:cNvPr id="39" name="Straight Connector 38">
            <a:extLst>
              <a:ext uri="{FF2B5EF4-FFF2-40B4-BE49-F238E27FC236}">
                <a16:creationId xmlns:a16="http://schemas.microsoft.com/office/drawing/2014/main" id="{51CCCD35-556A-15D2-AD3B-7B7DE2E183D9}"/>
              </a:ext>
            </a:extLst>
          </p:cNvPr>
          <p:cNvCxnSpPr>
            <a:cxnSpLocks/>
          </p:cNvCxnSpPr>
          <p:nvPr/>
        </p:nvCxnSpPr>
        <p:spPr bwMode="auto">
          <a:xfrm>
            <a:off x="10828734" y="6321042"/>
            <a:ext cx="0" cy="156114"/>
          </a:xfrm>
          <a:prstGeom prst="line">
            <a:avLst/>
          </a:prstGeom>
          <a:ln w="5715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17A9D0B1-43FD-F2C7-A7E2-A5B4E0E48B4A}"/>
              </a:ext>
            </a:extLst>
          </p:cNvPr>
          <p:cNvCxnSpPr>
            <a:cxnSpLocks/>
          </p:cNvCxnSpPr>
          <p:nvPr/>
        </p:nvCxnSpPr>
        <p:spPr bwMode="auto">
          <a:xfrm flipH="1">
            <a:off x="10817779" y="6247115"/>
            <a:ext cx="78293" cy="84511"/>
          </a:xfrm>
          <a:prstGeom prst="line">
            <a:avLst/>
          </a:prstGeom>
          <a:ln w="57150">
            <a:solidFill>
              <a:srgbClr val="0070C0"/>
            </a:solidFill>
          </a:ln>
        </p:spPr>
        <p:style>
          <a:lnRef idx="2">
            <a:schemeClr val="accent1"/>
          </a:lnRef>
          <a:fillRef idx="0">
            <a:schemeClr val="accent1"/>
          </a:fillRef>
          <a:effectRef idx="1">
            <a:schemeClr val="accent1"/>
          </a:effectRef>
          <a:fontRef idx="minor">
            <a:schemeClr val="tx1"/>
          </a:fontRef>
        </p:style>
      </p:cxnSp>
      <p:sp>
        <p:nvSpPr>
          <p:cNvPr id="72" name="Rectangle 71">
            <a:extLst>
              <a:ext uri="{FF2B5EF4-FFF2-40B4-BE49-F238E27FC236}">
                <a16:creationId xmlns:a16="http://schemas.microsoft.com/office/drawing/2014/main" id="{E23D4055-9340-A010-92FD-46E93B0455D9}"/>
              </a:ext>
            </a:extLst>
          </p:cNvPr>
          <p:cNvSpPr/>
          <p:nvPr/>
        </p:nvSpPr>
        <p:spPr>
          <a:xfrm>
            <a:off x="10548142" y="5931117"/>
            <a:ext cx="1667302" cy="768794"/>
          </a:xfrm>
          <a:prstGeom prst="rect">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52422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6234D-220C-A041-B5EE-BAB3922FFC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447C37-7802-19D6-FB3A-49CC99E3A67D}"/>
              </a:ext>
            </a:extLst>
          </p:cNvPr>
          <p:cNvSpPr>
            <a:spLocks noGrp="1"/>
          </p:cNvSpPr>
          <p:nvPr>
            <p:ph type="title"/>
          </p:nvPr>
        </p:nvSpPr>
        <p:spPr/>
        <p:txBody>
          <a:bodyPr/>
          <a:lstStyle/>
          <a:p>
            <a:r>
              <a:rPr lang="en-US" dirty="0"/>
              <a:t>Machine Protection System</a:t>
            </a:r>
          </a:p>
        </p:txBody>
      </p:sp>
      <p:sp>
        <p:nvSpPr>
          <p:cNvPr id="4" name="Content Placeholder 2">
            <a:extLst>
              <a:ext uri="{FF2B5EF4-FFF2-40B4-BE49-F238E27FC236}">
                <a16:creationId xmlns:a16="http://schemas.microsoft.com/office/drawing/2014/main" id="{445C0A8F-A7C6-842A-7C7D-3AE28D7197AE}"/>
              </a:ext>
            </a:extLst>
          </p:cNvPr>
          <p:cNvSpPr>
            <a:spLocks noGrp="1"/>
          </p:cNvSpPr>
          <p:nvPr>
            <p:ph idx="1"/>
          </p:nvPr>
        </p:nvSpPr>
        <p:spPr>
          <a:xfrm>
            <a:off x="432489" y="966055"/>
            <a:ext cx="5577882" cy="5260392"/>
          </a:xfrm>
        </p:spPr>
        <p:txBody>
          <a:bodyPr anchor="t">
            <a:normAutofit/>
          </a:bodyPr>
          <a:lstStyle/>
          <a:p>
            <a:r>
              <a:rPr lang="en-US" sz="1800" dirty="0"/>
              <a:t>Beam Safety Shut-Off System</a:t>
            </a:r>
          </a:p>
          <a:p>
            <a:pPr lvl="1"/>
            <a:r>
              <a:rPr lang="en-US" sz="1600" dirty="0"/>
              <a:t>There to detect beam malfunction </a:t>
            </a:r>
            <a:br>
              <a:rPr lang="en-US" sz="1600" dirty="0"/>
            </a:br>
            <a:r>
              <a:rPr lang="en-US" sz="1600" dirty="0"/>
              <a:t>and </a:t>
            </a:r>
            <a:r>
              <a:rPr lang="en-US" sz="1600" b="1" dirty="0"/>
              <a:t>stop it in &lt; 10 </a:t>
            </a:r>
            <a:r>
              <a:rPr lang="el-GR" sz="1600" b="1" i="0" dirty="0">
                <a:solidFill>
                  <a:srgbClr val="202122"/>
                </a:solidFill>
                <a:effectLst/>
                <a:latin typeface="Arial" panose="020B0604020202020204" pitchFamily="34" charset="0"/>
              </a:rPr>
              <a:t>μ</a:t>
            </a:r>
            <a:r>
              <a:rPr lang="en-US" sz="1600" b="1" i="0" dirty="0">
                <a:solidFill>
                  <a:srgbClr val="202122"/>
                </a:solidFill>
                <a:effectLst/>
                <a:latin typeface="Arial" panose="020B0604020202020204" pitchFamily="34" charset="0"/>
              </a:rPr>
              <a:t>s</a:t>
            </a:r>
            <a:endParaRPr lang="en-US" sz="1600" b="1" dirty="0"/>
          </a:p>
          <a:p>
            <a:endParaRPr lang="en-US" sz="1890" dirty="0"/>
          </a:p>
          <a:p>
            <a:r>
              <a:rPr lang="en-US" sz="1800" dirty="0"/>
              <a:t>for TRIUMF’s ARIEL e-Linac</a:t>
            </a:r>
          </a:p>
          <a:p>
            <a:pPr lvl="1"/>
            <a:r>
              <a:rPr lang="en-US" sz="1600" dirty="0">
                <a:solidFill>
                  <a:schemeClr val="bg1">
                    <a:lumMod val="50000"/>
                  </a:schemeClr>
                </a:solidFill>
              </a:rPr>
              <a:t>TRIUMF: Canada’s particle accelerator center</a:t>
            </a:r>
            <a:br>
              <a:rPr lang="en-US" sz="1600" dirty="0">
                <a:solidFill>
                  <a:schemeClr val="bg1">
                    <a:lumMod val="50000"/>
                  </a:schemeClr>
                </a:solidFill>
              </a:rPr>
            </a:br>
            <a:r>
              <a:rPr lang="en-US" sz="1600" dirty="0">
                <a:solidFill>
                  <a:schemeClr val="bg1">
                    <a:lumMod val="50000"/>
                  </a:schemeClr>
                </a:solidFill>
              </a:rPr>
              <a:t>		    TRI-University Meson Facility</a:t>
            </a:r>
          </a:p>
          <a:p>
            <a:pPr lvl="1"/>
            <a:r>
              <a:rPr lang="en-US" sz="1600" dirty="0">
                <a:solidFill>
                  <a:schemeClr val="bg1">
                    <a:lumMod val="50000"/>
                  </a:schemeClr>
                </a:solidFill>
              </a:rPr>
              <a:t>ARIEL:    Advanced Rare Isotope Laboratory</a:t>
            </a:r>
          </a:p>
          <a:p>
            <a:pPr lvl="1"/>
            <a:r>
              <a:rPr lang="en-US" sz="1600" dirty="0">
                <a:solidFill>
                  <a:schemeClr val="bg1">
                    <a:lumMod val="50000"/>
                  </a:schemeClr>
                </a:solidFill>
              </a:rPr>
              <a:t>e-</a:t>
            </a:r>
            <a:r>
              <a:rPr lang="en-US" sz="1600" dirty="0" err="1">
                <a:solidFill>
                  <a:schemeClr val="bg1">
                    <a:lumMod val="50000"/>
                  </a:schemeClr>
                </a:solidFill>
              </a:rPr>
              <a:t>Linac</a:t>
            </a:r>
            <a:r>
              <a:rPr lang="en-US" sz="1600" dirty="0">
                <a:solidFill>
                  <a:schemeClr val="bg1">
                    <a:lumMod val="50000"/>
                  </a:schemeClr>
                </a:solidFill>
              </a:rPr>
              <a:t>:  Electron Linear accelerator</a:t>
            </a:r>
          </a:p>
          <a:p>
            <a:endParaRPr lang="en-US" sz="1890" dirty="0"/>
          </a:p>
          <a:p>
            <a:r>
              <a:rPr lang="en-US" sz="1800" dirty="0"/>
              <a:t>based on Cherenkov Fiber</a:t>
            </a:r>
          </a:p>
          <a:p>
            <a:pPr lvl="1"/>
            <a:r>
              <a:rPr lang="en-US" sz="1600" dirty="0"/>
              <a:t>optical fiber emitting </a:t>
            </a:r>
            <a:r>
              <a:rPr lang="en-US" sz="1600" dirty="0">
                <a:solidFill>
                  <a:srgbClr val="08B0EF"/>
                </a:solidFill>
              </a:rPr>
              <a:t>Cherenkov radiation </a:t>
            </a:r>
            <a:r>
              <a:rPr lang="en-US" sz="1600" dirty="0"/>
              <a:t>(photons) </a:t>
            </a:r>
            <a:br>
              <a:rPr lang="en-US" sz="1600" dirty="0"/>
            </a:br>
            <a:r>
              <a:rPr lang="en-US" sz="1600" dirty="0"/>
              <a:t>if particles travel faster than light in the material</a:t>
            </a:r>
          </a:p>
        </p:txBody>
      </p:sp>
      <p:pic>
        <p:nvPicPr>
          <p:cNvPr id="1026" name="Picture 2" descr="undefined">
            <a:extLst>
              <a:ext uri="{FF2B5EF4-FFF2-40B4-BE49-F238E27FC236}">
                <a16:creationId xmlns:a16="http://schemas.microsoft.com/office/drawing/2014/main" id="{3A2B9778-B8F3-80FF-50B4-D06A0BFF8D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0"/>
          <a:stretch/>
        </p:blipFill>
        <p:spPr bwMode="auto">
          <a:xfrm>
            <a:off x="7209864" y="1155701"/>
            <a:ext cx="3201521" cy="4216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53BF1D6-134D-001A-9C22-159BF90AA174}"/>
              </a:ext>
            </a:extLst>
          </p:cNvPr>
          <p:cNvSpPr txBox="1"/>
          <p:nvPr/>
        </p:nvSpPr>
        <p:spPr>
          <a:xfrm>
            <a:off x="7209864" y="5397324"/>
            <a:ext cx="2073275" cy="553998"/>
          </a:xfrm>
          <a:prstGeom prst="rect">
            <a:avLst/>
          </a:prstGeom>
          <a:noFill/>
        </p:spPr>
        <p:txBody>
          <a:bodyPr wrap="square">
            <a:spAutoFit/>
          </a:bodyPr>
          <a:lstStyle/>
          <a:p>
            <a:r>
              <a:rPr lang="en-US" sz="1000" dirty="0">
                <a:hlinkClick r:id="rId4"/>
              </a:rPr>
              <a:t>Cherenkov radiation – Wikipedia</a:t>
            </a:r>
            <a:br>
              <a:rPr lang="en-US" sz="1000" dirty="0"/>
            </a:br>
            <a:r>
              <a:rPr lang="en-US" sz="1000" dirty="0"/>
              <a:t>Advanced test reactor </a:t>
            </a:r>
            <a:br>
              <a:rPr lang="en-US" sz="1000" dirty="0"/>
            </a:br>
            <a:r>
              <a:rPr lang="en-US" sz="1000" dirty="0"/>
              <a:t>Idaho National Laboratory</a:t>
            </a:r>
          </a:p>
        </p:txBody>
      </p:sp>
    </p:spTree>
    <p:extLst>
      <p:ext uri="{BB962C8B-B14F-4D97-AF65-F5344CB8AC3E}">
        <p14:creationId xmlns:p14="http://schemas.microsoft.com/office/powerpoint/2010/main" val="4267650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CBD8E-1A5E-B584-57B6-8C3C74C06B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C505A0-6692-3274-6333-5254234F9E7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Beam Loss Monitors</a:t>
            </a:r>
          </a:p>
        </p:txBody>
      </p:sp>
      <p:sp>
        <p:nvSpPr>
          <p:cNvPr id="4" name="Content Placeholder 2">
            <a:extLst>
              <a:ext uri="{FF2B5EF4-FFF2-40B4-BE49-F238E27FC236}">
                <a16:creationId xmlns:a16="http://schemas.microsoft.com/office/drawing/2014/main" id="{E81FF8B8-B0D7-720D-0F0B-FF958749C77C}"/>
              </a:ext>
            </a:extLst>
          </p:cNvPr>
          <p:cNvSpPr>
            <a:spLocks noGrp="1"/>
          </p:cNvSpPr>
          <p:nvPr>
            <p:ph idx="1"/>
          </p:nvPr>
        </p:nvSpPr>
        <p:spPr/>
        <p:txBody>
          <a:bodyPr anchor="t">
            <a:normAutofit/>
          </a:bodyPr>
          <a:lstStyle/>
          <a:p>
            <a:r>
              <a:rPr lang="en-US" sz="1800" dirty="0">
                <a:latin typeface="Arial" panose="020B0604020202020204" pitchFamily="34" charset="0"/>
                <a:cs typeface="Arial" panose="020B0604020202020204" pitchFamily="34" charset="0"/>
              </a:rPr>
              <a:t>Long Ionization Chamber (LIC)</a:t>
            </a:r>
          </a:p>
          <a:p>
            <a:pPr marL="480060" lvl="1" indent="0">
              <a:buNone/>
            </a:pPr>
            <a:endParaRPr lang="en-CA" sz="1000" dirty="0">
              <a:solidFill>
                <a:srgbClr val="00B050"/>
              </a:solidFill>
              <a:latin typeface="Arial" panose="020B0604020202020204" pitchFamily="34" charset="0"/>
              <a:cs typeface="Arial" panose="020B0604020202020204" pitchFamily="34" charset="0"/>
            </a:endParaRPr>
          </a:p>
          <a:p>
            <a:pPr marL="480060" lvl="1" indent="0">
              <a:buNone/>
            </a:pPr>
            <a:r>
              <a:rPr lang="en-CA" sz="1600" dirty="0">
                <a:solidFill>
                  <a:srgbClr val="00B050"/>
                </a:solidFill>
                <a:latin typeface="Arial" panose="020B0604020202020204" pitchFamily="34" charset="0"/>
                <a:cs typeface="Arial" panose="020B0604020202020204" pitchFamily="34" charset="0"/>
              </a:rPr>
              <a:t>+</a:t>
            </a:r>
            <a:r>
              <a:rPr lang="en-CA" sz="1600" dirty="0">
                <a:latin typeface="Arial" panose="020B0604020202020204" pitchFamily="34" charset="0"/>
                <a:cs typeface="Arial" panose="020B0604020202020204" pitchFamily="34" charset="0"/>
              </a:rPr>
              <a:t> Variable continuous coverage 	(1.5m,  2m,  3m)</a:t>
            </a:r>
          </a:p>
          <a:p>
            <a:pPr marL="480060" lvl="1" indent="0">
              <a:buNone/>
            </a:pPr>
            <a:r>
              <a:rPr lang="en-CA" sz="1600" dirty="0">
                <a:solidFill>
                  <a:srgbClr val="00B050"/>
                </a:solidFill>
                <a:latin typeface="Arial" panose="020B0604020202020204" pitchFamily="34" charset="0"/>
                <a:cs typeface="Arial" panose="020B0604020202020204" pitchFamily="34" charset="0"/>
              </a:rPr>
              <a:t>+</a:t>
            </a:r>
            <a:r>
              <a:rPr lang="en-CA" sz="1600" dirty="0">
                <a:latin typeface="Arial" panose="020B0604020202020204" pitchFamily="34" charset="0"/>
                <a:cs typeface="Arial" panose="020B0604020202020204" pitchFamily="34" charset="0"/>
              </a:rPr>
              <a:t> Robust, proven technology		(Response of 1m: 22 </a:t>
            </a:r>
            <a:r>
              <a:rPr lang="el-GR" sz="1600" dirty="0">
                <a:latin typeface="Arial" panose="020B0604020202020204" pitchFamily="34" charset="0"/>
                <a:cs typeface="Arial" panose="020B0604020202020204" pitchFamily="34" charset="0"/>
              </a:rPr>
              <a:t>μ</a:t>
            </a:r>
            <a:r>
              <a:rPr lang="en-CA" sz="1600" dirty="0">
                <a:latin typeface="Arial" panose="020B0604020202020204" pitchFamily="34" charset="0"/>
                <a:cs typeface="Arial" panose="020B0604020202020204" pitchFamily="34" charset="0"/>
              </a:rPr>
              <a:t>C/Gy)</a:t>
            </a:r>
          </a:p>
          <a:p>
            <a:pPr marL="480060" lvl="1" indent="0">
              <a:buNone/>
            </a:pPr>
            <a:r>
              <a:rPr lang="en-CA" sz="1600" dirty="0">
                <a:solidFill>
                  <a:srgbClr val="FF0000"/>
                </a:solidFill>
                <a:latin typeface="Arial" panose="020B0604020202020204" pitchFamily="34" charset="0"/>
                <a:cs typeface="Arial" panose="020B0604020202020204" pitchFamily="34" charset="0"/>
              </a:rPr>
              <a:t>- </a:t>
            </a:r>
            <a:r>
              <a:rPr lang="en-CA" sz="1600" dirty="0">
                <a:latin typeface="Arial" panose="020B0604020202020204" pitchFamily="34" charset="0"/>
                <a:cs typeface="Arial" panose="020B0604020202020204" pitchFamily="34" charset="0"/>
              </a:rPr>
              <a:t> Bulky</a:t>
            </a:r>
          </a:p>
          <a:p>
            <a:pPr marL="480060" lvl="1" indent="0">
              <a:buNone/>
            </a:pPr>
            <a:r>
              <a:rPr lang="en-CA" sz="1600" dirty="0">
                <a:solidFill>
                  <a:srgbClr val="FF0000"/>
                </a:solidFill>
                <a:latin typeface="Arial" panose="020B0604020202020204" pitchFamily="34" charset="0"/>
                <a:cs typeface="Arial" panose="020B0604020202020204" pitchFamily="34" charset="0"/>
              </a:rPr>
              <a:t>- </a:t>
            </a:r>
            <a:r>
              <a:rPr lang="en-CA" sz="1600" dirty="0">
                <a:latin typeface="Arial" panose="020B0604020202020204" pitchFamily="34" charset="0"/>
                <a:cs typeface="Arial" panose="020B0604020202020204" pitchFamily="34" charset="0"/>
              </a:rPr>
              <a:t> Slowest response</a:t>
            </a:r>
          </a:p>
          <a:p>
            <a:pPr marL="480060" lvl="1" indent="0">
              <a:buNone/>
            </a:pPr>
            <a:r>
              <a:rPr lang="en-CA" sz="1600" dirty="0">
                <a:solidFill>
                  <a:srgbClr val="FF0000"/>
                </a:solidFill>
                <a:latin typeface="Arial" panose="020B0604020202020204" pitchFamily="34" charset="0"/>
                <a:cs typeface="Arial" panose="020B0604020202020204" pitchFamily="34" charset="0"/>
              </a:rPr>
              <a:t>- </a:t>
            </a:r>
            <a:r>
              <a:rPr lang="en-CA" sz="1600" dirty="0">
                <a:latin typeface="Arial" panose="020B0604020202020204" pitchFamily="34" charset="0"/>
                <a:cs typeface="Arial" panose="020B0604020202020204" pitchFamily="34" charset="0"/>
              </a:rPr>
              <a:t> Maintenance intensive</a:t>
            </a:r>
          </a:p>
        </p:txBody>
      </p:sp>
      <p:sp>
        <p:nvSpPr>
          <p:cNvPr id="5" name="Content Placeholder 2">
            <a:extLst>
              <a:ext uri="{FF2B5EF4-FFF2-40B4-BE49-F238E27FC236}">
                <a16:creationId xmlns:a16="http://schemas.microsoft.com/office/drawing/2014/main" id="{A23B57E4-30BF-C882-C528-D3567F71597F}"/>
              </a:ext>
            </a:extLst>
          </p:cNvPr>
          <p:cNvSpPr txBox="1">
            <a:spLocks/>
          </p:cNvSpPr>
          <p:nvPr/>
        </p:nvSpPr>
        <p:spPr>
          <a:xfrm>
            <a:off x="5172260" y="1962966"/>
            <a:ext cx="6913794" cy="4136368"/>
          </a:xfrm>
          <a:prstGeom prst="rect">
            <a:avLst/>
          </a:prstGeom>
        </p:spPr>
        <p:txBody>
          <a:bodyPr anchor="t">
            <a:norm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89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C0BD3DE-9B8A-3AC1-E7F9-8B9F9F81D0E9}"/>
              </a:ext>
            </a:extLst>
          </p:cNvPr>
          <p:cNvPicPr>
            <a:picLocks noChangeAspect="1"/>
          </p:cNvPicPr>
          <p:nvPr/>
        </p:nvPicPr>
        <p:blipFill rotWithShape="1">
          <a:blip r:embed="rId3"/>
          <a:srcRect l="38670" r="39408"/>
          <a:stretch/>
        </p:blipFill>
        <p:spPr>
          <a:xfrm rot="5400000">
            <a:off x="7412940" y="3006825"/>
            <a:ext cx="1040707" cy="4747367"/>
          </a:xfrm>
          <a:prstGeom prst="rect">
            <a:avLst/>
          </a:prstGeom>
        </p:spPr>
      </p:pic>
      <p:sp>
        <p:nvSpPr>
          <p:cNvPr id="8" name="Rectangle 7">
            <a:extLst>
              <a:ext uri="{FF2B5EF4-FFF2-40B4-BE49-F238E27FC236}">
                <a16:creationId xmlns:a16="http://schemas.microsoft.com/office/drawing/2014/main" id="{CD836794-6E97-8A3B-1C00-7A5A8BF8EA2F}"/>
              </a:ext>
            </a:extLst>
          </p:cNvPr>
          <p:cNvSpPr/>
          <p:nvPr/>
        </p:nvSpPr>
        <p:spPr>
          <a:xfrm>
            <a:off x="4735864" y="1406020"/>
            <a:ext cx="5760685" cy="2031325"/>
          </a:xfrm>
          <a:prstGeom prst="rect">
            <a:avLst/>
          </a:prstGeom>
        </p:spPr>
        <p:txBody>
          <a:bodyPr wrap="square">
            <a:noAutofit/>
          </a:bodyPr>
          <a:lstStyle/>
          <a:p>
            <a:pPr marL="285750" indent="-285750">
              <a:lnSpc>
                <a:spcPct val="150000"/>
              </a:lnSpc>
              <a:buFont typeface="Arial" panose="020B0604020202020204" pitchFamily="34" charset="0"/>
              <a:buChar char="•"/>
            </a:pPr>
            <a:endParaRPr lang="en-CA" sz="1600" dirty="0">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BF8EF9E2-91DE-A7A1-E838-883E936187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850" y="4004309"/>
            <a:ext cx="4089400" cy="22818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0F07958-BBF8-4767-F6CC-0589A86DA5B5}"/>
              </a:ext>
            </a:extLst>
          </p:cNvPr>
          <p:cNvSpPr txBox="1"/>
          <p:nvPr/>
        </p:nvSpPr>
        <p:spPr>
          <a:xfrm>
            <a:off x="628650" y="6540110"/>
            <a:ext cx="3819525" cy="253916"/>
          </a:xfrm>
          <a:prstGeom prst="rect">
            <a:avLst/>
          </a:prstGeom>
          <a:noFill/>
        </p:spPr>
        <p:txBody>
          <a:bodyPr wrap="square">
            <a:spAutoFit/>
          </a:bodyPr>
          <a:lstStyle/>
          <a:p>
            <a:r>
              <a:rPr lang="en-US" sz="1000" dirty="0">
                <a:solidFill>
                  <a:schemeClr val="bg1">
                    <a:lumMod val="6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https://electricalvoice.com/ionization-chamber-working/</a:t>
            </a:r>
            <a:endParaRPr lang="en-US" sz="1000" dirty="0">
              <a:solidFill>
                <a:schemeClr val="bg1">
                  <a:lumMod val="65000"/>
                </a:schemeClr>
              </a:solidFill>
              <a:latin typeface="Arial" panose="020B0604020202020204" pitchFamily="34" charset="0"/>
              <a:cs typeface="Arial" panose="020B0604020202020204" pitchFamily="34" charset="0"/>
            </a:endParaRPr>
          </a:p>
        </p:txBody>
      </p:sp>
      <p:pic>
        <p:nvPicPr>
          <p:cNvPr id="12" name="Picture 11" descr="A room with machinery and stairs&#10;&#10;AI-generated content may be incorrect.">
            <a:extLst>
              <a:ext uri="{FF2B5EF4-FFF2-40B4-BE49-F238E27FC236}">
                <a16:creationId xmlns:a16="http://schemas.microsoft.com/office/drawing/2014/main" id="{82CFB74D-5F68-600E-BE61-EDF92F456330}"/>
              </a:ext>
            </a:extLst>
          </p:cNvPr>
          <p:cNvPicPr>
            <a:picLocks noChangeAspect="1"/>
          </p:cNvPicPr>
          <p:nvPr/>
        </p:nvPicPr>
        <p:blipFill>
          <a:blip r:embed="rId6"/>
          <a:srcRect l="53194" t="28623" r="7282" b="32025"/>
          <a:stretch/>
        </p:blipFill>
        <p:spPr>
          <a:xfrm>
            <a:off x="7006482" y="1072323"/>
            <a:ext cx="3614077" cy="2698717"/>
          </a:xfrm>
          <a:prstGeom prst="rect">
            <a:avLst/>
          </a:prstGeom>
        </p:spPr>
      </p:pic>
      <p:sp>
        <p:nvSpPr>
          <p:cNvPr id="13" name="Line 18">
            <a:extLst>
              <a:ext uri="{FF2B5EF4-FFF2-40B4-BE49-F238E27FC236}">
                <a16:creationId xmlns:a16="http://schemas.microsoft.com/office/drawing/2014/main" id="{A3D3577B-073F-CE3F-E9D5-8F042D9F40AD}"/>
              </a:ext>
            </a:extLst>
          </p:cNvPr>
          <p:cNvSpPr>
            <a:spLocks noChangeShapeType="1"/>
          </p:cNvSpPr>
          <p:nvPr/>
        </p:nvSpPr>
        <p:spPr bwMode="auto">
          <a:xfrm flipH="1" flipV="1">
            <a:off x="7746999" y="3569011"/>
            <a:ext cx="558522" cy="1"/>
          </a:xfrm>
          <a:prstGeom prst="line">
            <a:avLst/>
          </a:prstGeom>
          <a:ln w="38100">
            <a:solidFill>
              <a:srgbClr val="5FCBEF"/>
            </a:solidFill>
            <a:headEnd type="none" w="med" len="med"/>
            <a:tailEnd type="triangle" w="med" len="med"/>
          </a:ln>
          <a:extLst>
            <a:ext uri="{909E8E84-426E-40DD-AFC4-6F175D3DCCD1}">
              <a14:hiddenFill xmlns:a14="http://schemas.microsoft.com/office/drawing/2010/main">
                <a:noFill/>
              </a14:hiddenFill>
            </a:ext>
          </a:extLst>
        </p:spPr>
        <p:style>
          <a:lnRef idx="3">
            <a:schemeClr val="accent1"/>
          </a:lnRef>
          <a:fillRef idx="0">
            <a:schemeClr val="accent1"/>
          </a:fillRef>
          <a:effectRef idx="2">
            <a:schemeClr val="accent1"/>
          </a:effectRef>
          <a:fontRef idx="minor">
            <a:schemeClr val="tx1"/>
          </a:fontRef>
        </p:style>
        <p:txBody>
          <a:bodyPr wrap="none" lIns="48000" tIns="48000" rIns="48000" bIns="4800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sz="2400" dirty="0"/>
          </a:p>
        </p:txBody>
      </p:sp>
      <p:sp>
        <p:nvSpPr>
          <p:cNvPr id="14" name="Line 18">
            <a:extLst>
              <a:ext uri="{FF2B5EF4-FFF2-40B4-BE49-F238E27FC236}">
                <a16:creationId xmlns:a16="http://schemas.microsoft.com/office/drawing/2014/main" id="{19AFEBC3-2707-BFD9-4F2D-22738ECA4776}"/>
              </a:ext>
            </a:extLst>
          </p:cNvPr>
          <p:cNvSpPr>
            <a:spLocks noChangeShapeType="1"/>
          </p:cNvSpPr>
          <p:nvPr/>
        </p:nvSpPr>
        <p:spPr bwMode="auto">
          <a:xfrm flipH="1" flipV="1">
            <a:off x="9077395" y="2705103"/>
            <a:ext cx="444499" cy="355599"/>
          </a:xfrm>
          <a:prstGeom prst="line">
            <a:avLst/>
          </a:prstGeom>
          <a:ln w="38100">
            <a:solidFill>
              <a:srgbClr val="5FCBEF"/>
            </a:solidFill>
            <a:headEnd type="none" w="med" len="med"/>
            <a:tailEnd type="triangle" w="med" len="med"/>
          </a:ln>
          <a:extLst>
            <a:ext uri="{909E8E84-426E-40DD-AFC4-6F175D3DCCD1}">
              <a14:hiddenFill xmlns:a14="http://schemas.microsoft.com/office/drawing/2010/main">
                <a:noFill/>
              </a14:hiddenFill>
            </a:ext>
          </a:extLst>
        </p:spPr>
        <p:style>
          <a:lnRef idx="3">
            <a:schemeClr val="accent1"/>
          </a:lnRef>
          <a:fillRef idx="0">
            <a:schemeClr val="accent1"/>
          </a:fillRef>
          <a:effectRef idx="2">
            <a:schemeClr val="accent1"/>
          </a:effectRef>
          <a:fontRef idx="minor">
            <a:schemeClr val="tx1"/>
          </a:fontRef>
        </p:style>
        <p:txBody>
          <a:bodyPr wrap="none" lIns="48000" tIns="48000" rIns="48000" bIns="4800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sz="2400"/>
          </a:p>
        </p:txBody>
      </p:sp>
      <p:sp>
        <p:nvSpPr>
          <p:cNvPr id="15" name="Line 18">
            <a:extLst>
              <a:ext uri="{FF2B5EF4-FFF2-40B4-BE49-F238E27FC236}">
                <a16:creationId xmlns:a16="http://schemas.microsoft.com/office/drawing/2014/main" id="{40F77591-ADD2-22D9-7835-A2DE0A6C6F36}"/>
              </a:ext>
            </a:extLst>
          </p:cNvPr>
          <p:cNvSpPr>
            <a:spLocks noChangeShapeType="1"/>
          </p:cNvSpPr>
          <p:nvPr/>
        </p:nvSpPr>
        <p:spPr bwMode="auto">
          <a:xfrm flipH="1" flipV="1">
            <a:off x="8369021" y="3069068"/>
            <a:ext cx="444499" cy="355599"/>
          </a:xfrm>
          <a:prstGeom prst="line">
            <a:avLst/>
          </a:prstGeom>
          <a:ln w="38100">
            <a:solidFill>
              <a:srgbClr val="5FCBEF"/>
            </a:solidFill>
            <a:headEnd type="none" w="med" len="med"/>
            <a:tailEnd type="triangle" w="med" len="med"/>
          </a:ln>
          <a:extLst>
            <a:ext uri="{909E8E84-426E-40DD-AFC4-6F175D3DCCD1}">
              <a14:hiddenFill xmlns:a14="http://schemas.microsoft.com/office/drawing/2010/main">
                <a:noFill/>
              </a14:hiddenFill>
            </a:ext>
          </a:extLst>
        </p:spPr>
        <p:style>
          <a:lnRef idx="3">
            <a:schemeClr val="accent1"/>
          </a:lnRef>
          <a:fillRef idx="0">
            <a:schemeClr val="accent1"/>
          </a:fillRef>
          <a:effectRef idx="2">
            <a:schemeClr val="accent1"/>
          </a:effectRef>
          <a:fontRef idx="minor">
            <a:schemeClr val="tx1"/>
          </a:fontRef>
        </p:style>
        <p:txBody>
          <a:bodyPr wrap="none" lIns="48000" tIns="48000" rIns="48000" bIns="4800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sz="2400"/>
          </a:p>
        </p:txBody>
      </p:sp>
    </p:spTree>
    <p:extLst>
      <p:ext uri="{BB962C8B-B14F-4D97-AF65-F5344CB8AC3E}">
        <p14:creationId xmlns:p14="http://schemas.microsoft.com/office/powerpoint/2010/main" val="532321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A453D-7C7F-F095-0E28-C72D47F4B1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A99A8F-EDDC-10A9-332F-4A3699E9BFD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Beam Loss Monitors</a:t>
            </a:r>
          </a:p>
        </p:txBody>
      </p:sp>
      <p:sp>
        <p:nvSpPr>
          <p:cNvPr id="4" name="Content Placeholder 2">
            <a:extLst>
              <a:ext uri="{FF2B5EF4-FFF2-40B4-BE49-F238E27FC236}">
                <a16:creationId xmlns:a16="http://schemas.microsoft.com/office/drawing/2014/main" id="{4135BD93-2BAE-7CC8-9067-07AC004D0164}"/>
              </a:ext>
            </a:extLst>
          </p:cNvPr>
          <p:cNvSpPr>
            <a:spLocks noGrp="1"/>
          </p:cNvSpPr>
          <p:nvPr>
            <p:ph idx="1"/>
          </p:nvPr>
        </p:nvSpPr>
        <p:spPr/>
        <p:txBody>
          <a:bodyPr anchor="t">
            <a:normAutofit/>
          </a:bodyPr>
          <a:lstStyle/>
          <a:p>
            <a:r>
              <a:rPr lang="en-US" sz="1800" dirty="0">
                <a:solidFill>
                  <a:srgbClr val="202122"/>
                </a:solidFill>
                <a:latin typeface="Arial" panose="020B0604020202020204" pitchFamily="34" charset="0"/>
                <a:cs typeface="Arial" panose="020B0604020202020204" pitchFamily="34" charset="0"/>
              </a:rPr>
              <a:t>Bi</a:t>
            </a:r>
            <a:r>
              <a:rPr lang="en-US" sz="1800" baseline="-25000" dirty="0">
                <a:solidFill>
                  <a:srgbClr val="202122"/>
                </a:solidFill>
                <a:latin typeface="Arial" panose="020B0604020202020204" pitchFamily="34" charset="0"/>
                <a:cs typeface="Arial" panose="020B0604020202020204" pitchFamily="34" charset="0"/>
              </a:rPr>
              <a:t>4</a:t>
            </a:r>
            <a:r>
              <a:rPr lang="en-US" sz="1800" dirty="0">
                <a:solidFill>
                  <a:srgbClr val="202122"/>
                </a:solidFill>
                <a:latin typeface="Arial" panose="020B0604020202020204" pitchFamily="34" charset="0"/>
                <a:cs typeface="Arial" panose="020B0604020202020204" pitchFamily="34" charset="0"/>
              </a:rPr>
              <a:t>Ge</a:t>
            </a:r>
            <a:r>
              <a:rPr lang="en-US" sz="1800" baseline="-25000" dirty="0">
                <a:solidFill>
                  <a:srgbClr val="202122"/>
                </a:solidFill>
                <a:latin typeface="Arial" panose="020B0604020202020204" pitchFamily="34" charset="0"/>
                <a:cs typeface="Arial" panose="020B0604020202020204" pitchFamily="34" charset="0"/>
              </a:rPr>
              <a:t>3</a:t>
            </a:r>
            <a:r>
              <a:rPr lang="en-US" sz="1800" dirty="0">
                <a:solidFill>
                  <a:srgbClr val="202122"/>
                </a:solidFill>
                <a:latin typeface="Arial" panose="020B0604020202020204" pitchFamily="34" charset="0"/>
                <a:cs typeface="Arial" panose="020B0604020202020204" pitchFamily="34" charset="0"/>
              </a:rPr>
              <a:t>O</a:t>
            </a:r>
            <a:r>
              <a:rPr lang="en-US" sz="1800" baseline="-25000" dirty="0">
                <a:solidFill>
                  <a:srgbClr val="202122"/>
                </a:solidFill>
                <a:latin typeface="Arial" panose="020B0604020202020204" pitchFamily="34" charset="0"/>
                <a:cs typeface="Arial" panose="020B0604020202020204" pitchFamily="34" charset="0"/>
              </a:rPr>
              <a:t>12</a:t>
            </a:r>
            <a:r>
              <a:rPr lang="en-US" sz="1800" dirty="0">
                <a:latin typeface="Arial" panose="020B0604020202020204" pitchFamily="34" charset="0"/>
                <a:cs typeface="Arial" panose="020B0604020202020204" pitchFamily="34" charset="0"/>
              </a:rPr>
              <a:t> scintillator coupled to Photo-multiplier tube</a:t>
            </a:r>
          </a:p>
          <a:p>
            <a:pPr marL="480060" lvl="1" indent="0">
              <a:buNone/>
            </a:pPr>
            <a:endParaRPr lang="en-CA" sz="1000" dirty="0">
              <a:solidFill>
                <a:srgbClr val="00B050"/>
              </a:solidFill>
              <a:latin typeface="Arial" panose="020B0604020202020204" pitchFamily="34" charset="0"/>
              <a:cs typeface="Arial" panose="020B0604020202020204" pitchFamily="34" charset="0"/>
            </a:endParaRPr>
          </a:p>
          <a:p>
            <a:pPr marL="480060" lvl="1" indent="0">
              <a:buNone/>
            </a:pPr>
            <a:r>
              <a:rPr lang="en-CA" sz="1600" dirty="0">
                <a:solidFill>
                  <a:srgbClr val="00B050"/>
                </a:solidFill>
                <a:latin typeface="Arial" panose="020B0604020202020204" pitchFamily="34" charset="0"/>
                <a:cs typeface="Arial" panose="020B0604020202020204" pitchFamily="34" charset="0"/>
              </a:rPr>
              <a:t>+</a:t>
            </a:r>
            <a:r>
              <a:rPr lang="en-CA" sz="1600" dirty="0">
                <a:latin typeface="Arial" panose="020B0604020202020204" pitchFamily="34" charset="0"/>
                <a:cs typeface="Arial" panose="020B0604020202020204" pitchFamily="34" charset="0"/>
              </a:rPr>
              <a:t> High sensitivity/precision 	(~35 </a:t>
            </a:r>
            <a:r>
              <a:rPr lang="el-GR" sz="1600" b="0" i="0" dirty="0">
                <a:effectLst/>
                <a:latin typeface="Arial" panose="020B0604020202020204" pitchFamily="34" charset="0"/>
                <a:cs typeface="Arial" panose="020B0604020202020204" pitchFamily="34" charset="0"/>
              </a:rPr>
              <a:t>μ</a:t>
            </a:r>
            <a:r>
              <a:rPr lang="en-CA" sz="1600" dirty="0">
                <a:latin typeface="Arial" panose="020B0604020202020204" pitchFamily="34" charset="0"/>
                <a:cs typeface="Arial" panose="020B0604020202020204" pitchFamily="34" charset="0"/>
              </a:rPr>
              <a:t>C/Gy) for chronic beam loss</a:t>
            </a:r>
          </a:p>
          <a:p>
            <a:pPr marL="480060" lvl="1" indent="0">
              <a:buNone/>
            </a:pPr>
            <a:r>
              <a:rPr lang="en-CA" sz="1600" dirty="0">
                <a:solidFill>
                  <a:srgbClr val="00B050"/>
                </a:solidFill>
                <a:latin typeface="Arial" panose="020B0604020202020204" pitchFamily="34" charset="0"/>
                <a:cs typeface="Arial" panose="020B0604020202020204" pitchFamily="34" charset="0"/>
              </a:rPr>
              <a:t>+</a:t>
            </a:r>
            <a:r>
              <a:rPr lang="en-CA" sz="1600" dirty="0">
                <a:latin typeface="Arial" panose="020B0604020202020204" pitchFamily="34" charset="0"/>
                <a:cs typeface="Arial" panose="020B0604020202020204" pitchFamily="34" charset="0"/>
              </a:rPr>
              <a:t> Fast response			(readout is limit)</a:t>
            </a:r>
          </a:p>
          <a:p>
            <a:pPr marL="480060" lvl="1" indent="0">
              <a:buNone/>
            </a:pPr>
            <a:r>
              <a:rPr lang="en-CA" sz="1600" dirty="0">
                <a:solidFill>
                  <a:srgbClr val="FF0000"/>
                </a:solidFill>
                <a:latin typeface="Arial" panose="020B0604020202020204" pitchFamily="34" charset="0"/>
                <a:cs typeface="Arial" panose="020B0604020202020204" pitchFamily="34" charset="0"/>
              </a:rPr>
              <a:t>- </a:t>
            </a:r>
            <a:r>
              <a:rPr lang="en-CA" sz="1600" dirty="0">
                <a:latin typeface="Arial" panose="020B0604020202020204" pitchFamily="34" charset="0"/>
                <a:cs typeface="Arial" panose="020B0604020202020204" pitchFamily="34" charset="0"/>
              </a:rPr>
              <a:t> Very local information 		(</a:t>
            </a:r>
            <a:r>
              <a:rPr lang="en-CA" sz="1600" dirty="0">
                <a:latin typeface="Arial" panose="020B0604020202020204" pitchFamily="34" charset="0"/>
                <a:cs typeface="Arial" panose="020B0604020202020204" pitchFamily="34" charset="0"/>
                <a:sym typeface="Wingdings" panose="05000000000000000000" pitchFamily="2" charset="2"/>
              </a:rPr>
              <a:t>multiple needed  costly)</a:t>
            </a:r>
            <a:endParaRPr lang="en-CA" sz="1600" dirty="0">
              <a:latin typeface="Arial" panose="020B0604020202020204" pitchFamily="34" charset="0"/>
              <a:cs typeface="Arial" panose="020B0604020202020204" pitchFamily="34" charset="0"/>
            </a:endParaRPr>
          </a:p>
          <a:p>
            <a:pPr marL="480060" lvl="1" indent="0">
              <a:buNone/>
            </a:pPr>
            <a:r>
              <a:rPr lang="en-CA" sz="1600" dirty="0">
                <a:solidFill>
                  <a:srgbClr val="FF0000"/>
                </a:solidFill>
                <a:latin typeface="Arial" panose="020B0604020202020204" pitchFamily="34" charset="0"/>
                <a:cs typeface="Arial" panose="020B0604020202020204" pitchFamily="34" charset="0"/>
              </a:rPr>
              <a:t>- </a:t>
            </a:r>
            <a:r>
              <a:rPr lang="en-CA" sz="1600" dirty="0">
                <a:latin typeface="Arial" panose="020B0604020202020204" pitchFamily="34" charset="0"/>
                <a:cs typeface="Arial" panose="020B0604020202020204" pitchFamily="34" charset="0"/>
              </a:rPr>
              <a:t> Electronics close to beam 	(aging)</a:t>
            </a:r>
          </a:p>
          <a:p>
            <a:pPr marL="480060" lvl="1" indent="0">
              <a:buNone/>
            </a:pPr>
            <a:r>
              <a:rPr lang="en-CA" sz="1600" dirty="0">
                <a:solidFill>
                  <a:srgbClr val="FF0000"/>
                </a:solidFill>
                <a:latin typeface="Arial" panose="020B0604020202020204" pitchFamily="34" charset="0"/>
                <a:cs typeface="Arial" panose="020B0604020202020204" pitchFamily="34" charset="0"/>
              </a:rPr>
              <a:t>- </a:t>
            </a:r>
            <a:r>
              <a:rPr lang="en-CA" sz="1600" dirty="0">
                <a:latin typeface="Arial" panose="020B0604020202020204" pitchFamily="34" charset="0"/>
                <a:cs typeface="Arial" panose="020B0604020202020204" pitchFamily="34" charset="0"/>
              </a:rPr>
              <a:t> Long cables necessary 	(= capacitor, signal degradation)</a:t>
            </a:r>
            <a:endParaRPr lang="en-US" sz="1600" dirty="0">
              <a:latin typeface="Arial" panose="020B0604020202020204" pitchFamily="34" charset="0"/>
              <a:cs typeface="Arial" panose="020B0604020202020204" pitchFamily="34" charset="0"/>
            </a:endParaRPr>
          </a:p>
          <a:p>
            <a:pPr lvl="1"/>
            <a:endParaRPr lang="en-US" sz="1890"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34C6CF49-2447-1DE9-F4BF-1E4C8C86854B}"/>
              </a:ext>
            </a:extLst>
          </p:cNvPr>
          <p:cNvSpPr txBox="1">
            <a:spLocks/>
          </p:cNvSpPr>
          <p:nvPr/>
        </p:nvSpPr>
        <p:spPr>
          <a:xfrm>
            <a:off x="5438960" y="1759766"/>
            <a:ext cx="6913794" cy="4136368"/>
          </a:xfrm>
          <a:prstGeom prst="rect">
            <a:avLst/>
          </a:prstGeom>
        </p:spPr>
        <p:txBody>
          <a:bodyPr anchor="t">
            <a:norm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89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B971683-9E18-375B-C186-EFCE29FAE468}"/>
              </a:ext>
            </a:extLst>
          </p:cNvPr>
          <p:cNvPicPr>
            <a:picLocks noChangeAspect="1"/>
          </p:cNvPicPr>
          <p:nvPr/>
        </p:nvPicPr>
        <p:blipFill rotWithShape="1">
          <a:blip r:embed="rId3"/>
          <a:srcRect r="26911"/>
          <a:stretch/>
        </p:blipFill>
        <p:spPr>
          <a:xfrm>
            <a:off x="6333759" y="4652839"/>
            <a:ext cx="5206765" cy="906858"/>
          </a:xfrm>
          <a:prstGeom prst="rect">
            <a:avLst/>
          </a:prstGeom>
        </p:spPr>
      </p:pic>
      <p:cxnSp>
        <p:nvCxnSpPr>
          <p:cNvPr id="6" name="Straight Arrow Connector 5">
            <a:extLst>
              <a:ext uri="{FF2B5EF4-FFF2-40B4-BE49-F238E27FC236}">
                <a16:creationId xmlns:a16="http://schemas.microsoft.com/office/drawing/2014/main" id="{F7F93157-70C3-BA34-4B51-0B8CBF25A661}"/>
              </a:ext>
            </a:extLst>
          </p:cNvPr>
          <p:cNvCxnSpPr>
            <a:cxnSpLocks/>
            <a:stCxn id="9" idx="2"/>
          </p:cNvCxnSpPr>
          <p:nvPr/>
        </p:nvCxnSpPr>
        <p:spPr>
          <a:xfrm flipH="1">
            <a:off x="6826250" y="4259289"/>
            <a:ext cx="451654" cy="8461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B8EB3FA-2412-F8C8-B317-E58B53CA13E3}"/>
              </a:ext>
            </a:extLst>
          </p:cNvPr>
          <p:cNvSpPr txBox="1"/>
          <p:nvPr/>
        </p:nvSpPr>
        <p:spPr>
          <a:xfrm>
            <a:off x="6206271" y="3850274"/>
            <a:ext cx="572657" cy="523220"/>
          </a:xfrm>
          <a:prstGeom prst="rect">
            <a:avLst/>
          </a:prstGeom>
          <a:noFill/>
        </p:spPr>
        <p:txBody>
          <a:bodyPr wrap="none" rtlCol="0">
            <a:spAutoFit/>
          </a:bodyPr>
          <a:lstStyle/>
          <a:p>
            <a:r>
              <a:rPr lang="en-CA" sz="1400" dirty="0">
                <a:latin typeface="Arial" panose="020B0604020202020204" pitchFamily="34" charset="0"/>
                <a:cs typeface="Arial" panose="020B0604020202020204" pitchFamily="34" charset="0"/>
              </a:rPr>
              <a:t>Test-</a:t>
            </a:r>
          </a:p>
          <a:p>
            <a:r>
              <a:rPr lang="en-CA" sz="1400" dirty="0">
                <a:latin typeface="Arial" panose="020B0604020202020204" pitchFamily="34" charset="0"/>
                <a:cs typeface="Arial" panose="020B0604020202020204" pitchFamily="34" charset="0"/>
              </a:rPr>
              <a:t>LED</a:t>
            </a:r>
          </a:p>
        </p:txBody>
      </p:sp>
      <p:cxnSp>
        <p:nvCxnSpPr>
          <p:cNvPr id="8" name="Straight Arrow Connector 7">
            <a:extLst>
              <a:ext uri="{FF2B5EF4-FFF2-40B4-BE49-F238E27FC236}">
                <a16:creationId xmlns:a16="http://schemas.microsoft.com/office/drawing/2014/main" id="{184F5CD6-9F0B-0839-5634-3B4D85393808}"/>
              </a:ext>
            </a:extLst>
          </p:cNvPr>
          <p:cNvCxnSpPr>
            <a:cxnSpLocks/>
            <a:stCxn id="7" idx="2"/>
          </p:cNvCxnSpPr>
          <p:nvPr/>
        </p:nvCxnSpPr>
        <p:spPr>
          <a:xfrm>
            <a:off x="6492600" y="4373494"/>
            <a:ext cx="105050" cy="6098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3BAA6BC-D8CC-AEB0-565A-EAC745B9BAC0}"/>
              </a:ext>
            </a:extLst>
          </p:cNvPr>
          <p:cNvSpPr txBox="1"/>
          <p:nvPr/>
        </p:nvSpPr>
        <p:spPr>
          <a:xfrm>
            <a:off x="6985997" y="3951512"/>
            <a:ext cx="583814" cy="307777"/>
          </a:xfrm>
          <a:prstGeom prst="rect">
            <a:avLst/>
          </a:prstGeom>
          <a:noFill/>
        </p:spPr>
        <p:txBody>
          <a:bodyPr wrap="none" rtlCol="0">
            <a:spAutoFit/>
          </a:bodyPr>
          <a:lstStyle/>
          <a:p>
            <a:r>
              <a:rPr lang="en-CA" sz="1400" dirty="0">
                <a:latin typeface="Arial" panose="020B0604020202020204" pitchFamily="34" charset="0"/>
                <a:cs typeface="Arial" panose="020B0604020202020204" pitchFamily="34" charset="0"/>
              </a:rPr>
              <a:t>BGO</a:t>
            </a:r>
          </a:p>
        </p:txBody>
      </p:sp>
      <p:cxnSp>
        <p:nvCxnSpPr>
          <p:cNvPr id="10" name="Straight Arrow Connector 9">
            <a:extLst>
              <a:ext uri="{FF2B5EF4-FFF2-40B4-BE49-F238E27FC236}">
                <a16:creationId xmlns:a16="http://schemas.microsoft.com/office/drawing/2014/main" id="{65E31D5C-0028-E65C-3AB2-59DD6F2E4975}"/>
              </a:ext>
            </a:extLst>
          </p:cNvPr>
          <p:cNvCxnSpPr>
            <a:cxnSpLocks/>
            <a:stCxn id="11" idx="2"/>
          </p:cNvCxnSpPr>
          <p:nvPr/>
        </p:nvCxnSpPr>
        <p:spPr>
          <a:xfrm>
            <a:off x="10298516" y="4327231"/>
            <a:ext cx="152285" cy="5164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A93AC25-3CEE-C158-9925-66E63C494821}"/>
              </a:ext>
            </a:extLst>
          </p:cNvPr>
          <p:cNvSpPr txBox="1"/>
          <p:nvPr/>
        </p:nvSpPr>
        <p:spPr>
          <a:xfrm>
            <a:off x="9678795" y="4019454"/>
            <a:ext cx="1239442" cy="307777"/>
          </a:xfrm>
          <a:prstGeom prst="rect">
            <a:avLst/>
          </a:prstGeom>
          <a:noFill/>
        </p:spPr>
        <p:txBody>
          <a:bodyPr wrap="none" rtlCol="0">
            <a:spAutoFit/>
          </a:bodyPr>
          <a:lstStyle/>
          <a:p>
            <a:r>
              <a:rPr lang="en-CA" sz="1400" dirty="0">
                <a:latin typeface="Arial" panose="020B0604020202020204" pitchFamily="34" charset="0"/>
                <a:cs typeface="Arial" panose="020B0604020202020204" pitchFamily="34" charset="0"/>
              </a:rPr>
              <a:t>Custom base</a:t>
            </a:r>
          </a:p>
        </p:txBody>
      </p:sp>
      <p:sp>
        <p:nvSpPr>
          <p:cNvPr id="14" name="Rectangle 13">
            <a:extLst>
              <a:ext uri="{FF2B5EF4-FFF2-40B4-BE49-F238E27FC236}">
                <a16:creationId xmlns:a16="http://schemas.microsoft.com/office/drawing/2014/main" id="{E92625FA-5510-3867-D65C-918E5FBCEDA3}"/>
              </a:ext>
            </a:extLst>
          </p:cNvPr>
          <p:cNvSpPr/>
          <p:nvPr/>
        </p:nvSpPr>
        <p:spPr>
          <a:xfrm>
            <a:off x="6327162" y="6505536"/>
            <a:ext cx="1845377" cy="230832"/>
          </a:xfrm>
          <a:prstGeom prst="rect">
            <a:avLst/>
          </a:prstGeom>
        </p:spPr>
        <p:txBody>
          <a:bodyPr wrap="none">
            <a:spAutoFit/>
          </a:bodyPr>
          <a:lstStyle/>
          <a:p>
            <a:r>
              <a:rPr lang="en-CA" sz="900" dirty="0">
                <a:solidFill>
                  <a:schemeClr val="bg1">
                    <a:lumMod val="65000"/>
                  </a:schemeClr>
                </a:solidFill>
                <a:latin typeface="Arial" panose="020B0604020202020204" pitchFamily="34" charset="0"/>
                <a:cs typeface="Arial" panose="020B0604020202020204" pitchFamily="34" charset="0"/>
              </a:rPr>
              <a:t>IBIC 2019 - September 10, 2019</a:t>
            </a:r>
            <a:endParaRPr lang="en-US" sz="900" dirty="0">
              <a:solidFill>
                <a:schemeClr val="bg1">
                  <a:lumMod val="65000"/>
                </a:schemeClr>
              </a:solidFill>
              <a:latin typeface="Arial" panose="020B0604020202020204" pitchFamily="34" charset="0"/>
              <a:cs typeface="Arial" panose="020B0604020202020204" pitchFamily="34" charset="0"/>
            </a:endParaRPr>
          </a:p>
        </p:txBody>
      </p:sp>
      <p:sp>
        <p:nvSpPr>
          <p:cNvPr id="16" name="AutoShape 2" descr="Scintillation Counter">
            <a:extLst>
              <a:ext uri="{FF2B5EF4-FFF2-40B4-BE49-F238E27FC236}">
                <a16:creationId xmlns:a16="http://schemas.microsoft.com/office/drawing/2014/main" id="{AADCAA0D-7B54-926A-757B-7E4B596012F8}"/>
              </a:ext>
            </a:extLst>
          </p:cNvPr>
          <p:cNvSpPr>
            <a:spLocks noChangeAspect="1" noChangeArrowheads="1"/>
          </p:cNvSpPr>
          <p:nvPr/>
        </p:nvSpPr>
        <p:spPr bwMode="auto">
          <a:xfrm>
            <a:off x="2460609" y="49639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 name="AutoShape 8" descr="Scintillation Counter Principle">
            <a:extLst>
              <a:ext uri="{FF2B5EF4-FFF2-40B4-BE49-F238E27FC236}">
                <a16:creationId xmlns:a16="http://schemas.microsoft.com/office/drawing/2014/main" id="{506DC48E-D282-5FEB-AE8D-61AB9BE4646C}"/>
              </a:ext>
            </a:extLst>
          </p:cNvPr>
          <p:cNvSpPr>
            <a:spLocks noChangeAspect="1" noChangeArrowheads="1"/>
          </p:cNvSpPr>
          <p:nvPr/>
        </p:nvSpPr>
        <p:spPr bwMode="auto">
          <a:xfrm>
            <a:off x="62484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pic>
        <p:nvPicPr>
          <p:cNvPr id="3082" name="Picture 10" descr="Scintillation Counter Principle - InstrumentationTools">
            <a:extLst>
              <a:ext uri="{FF2B5EF4-FFF2-40B4-BE49-F238E27FC236}">
                <a16:creationId xmlns:a16="http://schemas.microsoft.com/office/drawing/2014/main" id="{3FD18F55-6296-1B8F-29BE-55878EC837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45" y="4114800"/>
            <a:ext cx="5644546" cy="225809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D2BA62EB-03BB-9C3D-F444-FCFFA2953C67}"/>
              </a:ext>
            </a:extLst>
          </p:cNvPr>
          <p:cNvSpPr txBox="1"/>
          <p:nvPr/>
        </p:nvSpPr>
        <p:spPr>
          <a:xfrm>
            <a:off x="432487" y="6494350"/>
            <a:ext cx="4111749" cy="246221"/>
          </a:xfrm>
          <a:prstGeom prst="rect">
            <a:avLst/>
          </a:prstGeom>
          <a:noFill/>
        </p:spPr>
        <p:txBody>
          <a:bodyPr wrap="square">
            <a:spAutoFit/>
          </a:bodyPr>
          <a:lstStyle/>
          <a:p>
            <a:r>
              <a:rPr lang="en-US" sz="1000" dirty="0">
                <a:solidFill>
                  <a:schemeClr val="bg1">
                    <a:lumMod val="6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https://instrumentationtools.com/scintillation-counter-principle/</a:t>
            </a:r>
            <a:endParaRPr lang="en-US" sz="1000" dirty="0">
              <a:solidFill>
                <a:schemeClr val="bg1">
                  <a:lumMod val="65000"/>
                </a:schemeClr>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5408D38-B2E7-B492-DAD9-0E93A3F6A2D5}"/>
              </a:ext>
            </a:extLst>
          </p:cNvPr>
          <p:cNvSpPr/>
          <p:nvPr/>
        </p:nvSpPr>
        <p:spPr>
          <a:xfrm>
            <a:off x="6667922" y="4775711"/>
            <a:ext cx="2774528" cy="701329"/>
          </a:xfrm>
          <a:prstGeom prst="rect">
            <a:avLst/>
          </a:prstGeom>
          <a:noFill/>
          <a:ln w="38100">
            <a:solidFill>
              <a:srgbClr val="5FCB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BF1CBB70-8075-48B8-A35B-E0703737E319}"/>
              </a:ext>
            </a:extLst>
          </p:cNvPr>
          <p:cNvCxnSpPr>
            <a:cxnSpLocks/>
          </p:cNvCxnSpPr>
          <p:nvPr/>
        </p:nvCxnSpPr>
        <p:spPr>
          <a:xfrm flipH="1" flipV="1">
            <a:off x="6055290" y="4364827"/>
            <a:ext cx="612632" cy="41088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3186F07-64E8-C49D-C4A6-21BE80E6EA80}"/>
              </a:ext>
            </a:extLst>
          </p:cNvPr>
          <p:cNvCxnSpPr>
            <a:cxnSpLocks/>
          </p:cNvCxnSpPr>
          <p:nvPr/>
        </p:nvCxnSpPr>
        <p:spPr>
          <a:xfrm flipH="1">
            <a:off x="6077033" y="5477040"/>
            <a:ext cx="590889" cy="698183"/>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5" name="Content Placeholder 27">
            <a:extLst>
              <a:ext uri="{FF2B5EF4-FFF2-40B4-BE49-F238E27FC236}">
                <a16:creationId xmlns:a16="http://schemas.microsoft.com/office/drawing/2014/main" id="{42133F51-7D6C-A247-B65C-EB4DAF059246}"/>
              </a:ext>
            </a:extLst>
          </p:cNvPr>
          <p:cNvPicPr>
            <a:picLocks noGrp="1" noChangeAspect="1"/>
          </p:cNvPicPr>
          <p:nvPr/>
        </p:nvPicPr>
        <p:blipFill rotWithShape="1">
          <a:blip r:embed="rId6"/>
          <a:srcRect l="17860" r="21672"/>
          <a:stretch/>
        </p:blipFill>
        <p:spPr>
          <a:xfrm>
            <a:off x="7692302" y="880850"/>
            <a:ext cx="3068898" cy="2854821"/>
          </a:xfrm>
          <a:prstGeom prst="rect">
            <a:avLst/>
          </a:prstGeom>
        </p:spPr>
      </p:pic>
    </p:spTree>
    <p:extLst>
      <p:ext uri="{BB962C8B-B14F-4D97-AF65-F5344CB8AC3E}">
        <p14:creationId xmlns:p14="http://schemas.microsoft.com/office/powerpoint/2010/main" val="3932918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B2FAA-42A2-B3E1-9536-ADD0AF79C4B9}"/>
            </a:ext>
          </a:extLst>
        </p:cNvPr>
        <p:cNvGrpSpPr/>
        <p:nvPr/>
      </p:nvGrpSpPr>
      <p:grpSpPr>
        <a:xfrm>
          <a:off x="0" y="0"/>
          <a:ext cx="0" cy="0"/>
          <a:chOff x="0" y="0"/>
          <a:chExt cx="0" cy="0"/>
        </a:xfrm>
      </p:grpSpPr>
      <p:cxnSp>
        <p:nvCxnSpPr>
          <p:cNvPr id="45" name="Straight Connector 44">
            <a:extLst>
              <a:ext uri="{FF2B5EF4-FFF2-40B4-BE49-F238E27FC236}">
                <a16:creationId xmlns:a16="http://schemas.microsoft.com/office/drawing/2014/main" id="{E8F29245-378E-16A8-E082-1286CB5F384B}"/>
              </a:ext>
            </a:extLst>
          </p:cNvPr>
          <p:cNvCxnSpPr>
            <a:cxnSpLocks/>
          </p:cNvCxnSpPr>
          <p:nvPr/>
        </p:nvCxnSpPr>
        <p:spPr>
          <a:xfrm flipH="1">
            <a:off x="1291712" y="4078811"/>
            <a:ext cx="450300" cy="2258548"/>
          </a:xfrm>
          <a:prstGeom prst="line">
            <a:avLst/>
          </a:prstGeom>
          <a:ln w="762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A5402AB-99E9-B431-8E61-6D99BC3805E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Beam Loss Monitors</a:t>
            </a:r>
          </a:p>
        </p:txBody>
      </p:sp>
      <p:sp>
        <p:nvSpPr>
          <p:cNvPr id="4" name="Content Placeholder 2">
            <a:extLst>
              <a:ext uri="{FF2B5EF4-FFF2-40B4-BE49-F238E27FC236}">
                <a16:creationId xmlns:a16="http://schemas.microsoft.com/office/drawing/2014/main" id="{8B1850FD-684C-3660-C0F4-0322D085069A}"/>
              </a:ext>
            </a:extLst>
          </p:cNvPr>
          <p:cNvSpPr>
            <a:spLocks noGrp="1"/>
          </p:cNvSpPr>
          <p:nvPr>
            <p:ph idx="1"/>
          </p:nvPr>
        </p:nvSpPr>
        <p:spPr>
          <a:xfrm>
            <a:off x="432487" y="966054"/>
            <a:ext cx="11850129" cy="5777645"/>
          </a:xfrm>
        </p:spPr>
        <p:txBody>
          <a:bodyPr anchor="t">
            <a:normAutofit/>
          </a:bodyPr>
          <a:lstStyle/>
          <a:p>
            <a:r>
              <a:rPr lang="en-US" sz="1800" dirty="0">
                <a:latin typeface="Arial" panose="020B0604020202020204" pitchFamily="34" charset="0"/>
                <a:cs typeface="Arial" panose="020B0604020202020204" pitchFamily="34" charset="0"/>
              </a:rPr>
              <a:t>Cherenkov Fiber with PMTs</a:t>
            </a:r>
          </a:p>
          <a:p>
            <a:endParaRPr lang="en-US" sz="1000" dirty="0">
              <a:latin typeface="Arial" panose="020B0604020202020204" pitchFamily="34" charset="0"/>
              <a:cs typeface="Arial" panose="020B0604020202020204" pitchFamily="34" charset="0"/>
            </a:endParaRPr>
          </a:p>
          <a:p>
            <a:pPr marL="480060" lvl="1" indent="0">
              <a:buNone/>
            </a:pPr>
            <a:r>
              <a:rPr lang="en-CA" sz="1600" dirty="0">
                <a:solidFill>
                  <a:srgbClr val="00B050"/>
                </a:solidFill>
                <a:latin typeface="Arial" panose="020B0604020202020204" pitchFamily="34" charset="0"/>
                <a:cs typeface="Arial" panose="020B0604020202020204" pitchFamily="34" charset="0"/>
              </a:rPr>
              <a:t>+</a:t>
            </a:r>
            <a:r>
              <a:rPr lang="en-CA" sz="1600" dirty="0">
                <a:latin typeface="Arial" panose="020B0604020202020204" pitchFamily="34" charset="0"/>
                <a:cs typeface="Arial" panose="020B0604020202020204" pitchFamily="34" charset="0"/>
              </a:rPr>
              <a:t> High </a:t>
            </a:r>
            <a:r>
              <a:rPr lang="en-US" sz="1600" dirty="0">
                <a:latin typeface="Arial" panose="020B0604020202020204" pitchFamily="34" charset="0"/>
                <a:cs typeface="Arial" panose="020B0604020202020204" pitchFamily="34" charset="0"/>
              </a:rPr>
              <a:t>flexibility 			(</a:t>
            </a:r>
            <a:r>
              <a:rPr lang="en-US" sz="1600" i="1" dirty="0">
                <a:latin typeface="Arial" panose="020B0604020202020204" pitchFamily="34" charset="0"/>
                <a:cs typeface="Arial" panose="020B0604020202020204" pitchFamily="34" charset="0"/>
              </a:rPr>
              <a:t>complete</a:t>
            </a:r>
            <a:r>
              <a:rPr lang="en-US" sz="1600" dirty="0">
                <a:latin typeface="Arial" panose="020B0604020202020204" pitchFamily="34" charset="0"/>
                <a:cs typeface="Arial" panose="020B0604020202020204" pitchFamily="34" charset="0"/>
              </a:rPr>
              <a:t> beamline, close to beam)</a:t>
            </a:r>
            <a:endParaRPr lang="en-CA" sz="1600" dirty="0">
              <a:latin typeface="Arial" panose="020B0604020202020204" pitchFamily="34" charset="0"/>
              <a:cs typeface="Arial" panose="020B0604020202020204" pitchFamily="34" charset="0"/>
            </a:endParaRPr>
          </a:p>
          <a:p>
            <a:pPr marL="480060" lvl="1" indent="0">
              <a:buNone/>
            </a:pPr>
            <a:r>
              <a:rPr lang="en-CA" sz="1600" dirty="0">
                <a:solidFill>
                  <a:srgbClr val="00B050"/>
                </a:solidFill>
                <a:latin typeface="Arial" panose="020B0604020202020204" pitchFamily="34" charset="0"/>
                <a:cs typeface="Arial" panose="020B0604020202020204" pitchFamily="34" charset="0"/>
              </a:rPr>
              <a:t>+</a:t>
            </a:r>
            <a:r>
              <a:rPr lang="en-CA" sz="1600" dirty="0">
                <a:latin typeface="Arial" panose="020B0604020202020204" pitchFamily="34" charset="0"/>
                <a:cs typeface="Arial" panose="020B0604020202020204" pitchFamily="34" charset="0"/>
              </a:rPr>
              <a:t> Fast response 			(readout is limit)</a:t>
            </a:r>
          </a:p>
          <a:p>
            <a:pPr marL="480060" lvl="1" indent="0">
              <a:buNone/>
            </a:pPr>
            <a:r>
              <a:rPr lang="en-CA" sz="1600" dirty="0">
                <a:solidFill>
                  <a:srgbClr val="00B050"/>
                </a:solidFill>
                <a:latin typeface="Arial" panose="020B0604020202020204" pitchFamily="34" charset="0"/>
                <a:cs typeface="Arial" panose="020B0604020202020204" pitchFamily="34" charset="0"/>
              </a:rPr>
              <a:t>+</a:t>
            </a:r>
            <a:r>
              <a:rPr lang="en-CA" sz="1600" dirty="0">
                <a:latin typeface="Arial" panose="020B0604020202020204" pitchFamily="34" charset="0"/>
                <a:cs typeface="Arial" panose="020B0604020202020204" pitchFamily="34" charset="0"/>
              </a:rPr>
              <a:t> Simple 					(only two channels)</a:t>
            </a:r>
          </a:p>
          <a:p>
            <a:pPr marL="480060" lvl="1" indent="0">
              <a:buNone/>
            </a:pPr>
            <a:r>
              <a:rPr lang="en-CA" sz="1600" dirty="0">
                <a:solidFill>
                  <a:srgbClr val="00B050"/>
                </a:solidFill>
                <a:latin typeface="Arial" panose="020B0604020202020204" pitchFamily="34" charset="0"/>
                <a:cs typeface="Arial" panose="020B0604020202020204" pitchFamily="34" charset="0"/>
              </a:rPr>
              <a:t>+</a:t>
            </a:r>
            <a:r>
              <a:rPr lang="en-CA" sz="1600" dirty="0">
                <a:latin typeface="Arial" panose="020B0604020202020204" pitchFamily="34" charset="0"/>
                <a:cs typeface="Arial" panose="020B0604020202020204" pitchFamily="34" charset="0"/>
              </a:rPr>
              <a:t> Electronics outside of hall 	(easy development/exchange)</a:t>
            </a:r>
          </a:p>
          <a:p>
            <a:pPr marL="480060" lvl="1" indent="0">
              <a:buNone/>
            </a:pPr>
            <a:r>
              <a:rPr lang="en-CA" sz="1600" dirty="0">
                <a:solidFill>
                  <a:srgbClr val="FF0000"/>
                </a:solidFill>
                <a:latin typeface="Arial" panose="020B0604020202020204" pitchFamily="34" charset="0"/>
                <a:cs typeface="Arial" panose="020B0604020202020204" pitchFamily="34" charset="0"/>
              </a:rPr>
              <a:t>- </a:t>
            </a:r>
            <a:r>
              <a:rPr lang="en-CA" sz="1600" dirty="0">
                <a:latin typeface="Arial" panose="020B0604020202020204" pitchFamily="34" charset="0"/>
                <a:cs typeface="Arial" panose="020B0604020202020204" pitchFamily="34" charset="0"/>
              </a:rPr>
              <a:t> Lower sensitivity 			(x2-x3 smaller then LIC</a:t>
            </a:r>
            <a:r>
              <a:rPr lang="en-US" sz="1600" dirty="0">
                <a:latin typeface="Arial" panose="020B0604020202020204" pitchFamily="34" charset="0"/>
                <a:cs typeface="Arial" panose="020B0604020202020204" pitchFamily="34" charset="0"/>
              </a:rPr>
              <a:t>)</a:t>
            </a:r>
            <a:r>
              <a:rPr lang="en-CA" sz="1600" dirty="0">
                <a:latin typeface="Arial" panose="020B0604020202020204" pitchFamily="34" charset="0"/>
                <a:cs typeface="Arial" panose="020B0604020202020204" pitchFamily="34" charset="0"/>
              </a:rPr>
              <a:t> </a:t>
            </a:r>
          </a:p>
          <a:p>
            <a:pPr marL="480060" lvl="1" indent="0">
              <a:buNone/>
            </a:pPr>
            <a:r>
              <a:rPr lang="en-CA" sz="1600" dirty="0">
                <a:solidFill>
                  <a:srgbClr val="FF0000"/>
                </a:solidFill>
                <a:latin typeface="Arial" panose="020B0604020202020204" pitchFamily="34" charset="0"/>
                <a:cs typeface="Arial" panose="020B0604020202020204" pitchFamily="34" charset="0"/>
              </a:rPr>
              <a:t>- </a:t>
            </a:r>
            <a:r>
              <a:rPr lang="en-CA" sz="1600" dirty="0">
                <a:latin typeface="Arial" panose="020B0604020202020204" pitchFamily="34" charset="0"/>
                <a:cs typeface="Arial" panose="020B0604020202020204" pitchFamily="34" charset="0"/>
              </a:rPr>
              <a:t> Signal loss				(attenuation)</a:t>
            </a:r>
          </a:p>
          <a:p>
            <a:pPr marL="480060" lvl="1" indent="0">
              <a:buNone/>
            </a:pPr>
            <a:endParaRPr lang="en-US" sz="2400"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31676A3F-DE44-CD99-5DA7-74CD04DD17F3}"/>
              </a:ext>
            </a:extLst>
          </p:cNvPr>
          <p:cNvSpPr txBox="1">
            <a:spLocks/>
          </p:cNvSpPr>
          <p:nvPr/>
        </p:nvSpPr>
        <p:spPr>
          <a:xfrm>
            <a:off x="5172260" y="1962966"/>
            <a:ext cx="6913794" cy="4136368"/>
          </a:xfrm>
          <a:prstGeom prst="rect">
            <a:avLst/>
          </a:prstGeom>
        </p:spPr>
        <p:txBody>
          <a:bodyPr anchor="t">
            <a:norm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890"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55C8796B-934B-4572-C7A4-9F4442C66CD1}"/>
              </a:ext>
            </a:extLst>
          </p:cNvPr>
          <p:cNvSpPr/>
          <p:nvPr/>
        </p:nvSpPr>
        <p:spPr>
          <a:xfrm>
            <a:off x="4685674" y="5291816"/>
            <a:ext cx="838247" cy="2128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latin typeface="Arial" panose="020B0604020202020204" pitchFamily="34" charset="0"/>
                <a:cs typeface="Arial" panose="020B0604020202020204" pitchFamily="34" charset="0"/>
              </a:rPr>
              <a:t>PMT 1</a:t>
            </a:r>
          </a:p>
        </p:txBody>
      </p:sp>
      <p:sp>
        <p:nvSpPr>
          <p:cNvPr id="19" name="Rectangle 18">
            <a:extLst>
              <a:ext uri="{FF2B5EF4-FFF2-40B4-BE49-F238E27FC236}">
                <a16:creationId xmlns:a16="http://schemas.microsoft.com/office/drawing/2014/main" id="{36CB8AA0-8047-CDB7-C05C-E7F4E7E16014}"/>
              </a:ext>
            </a:extLst>
          </p:cNvPr>
          <p:cNvSpPr/>
          <p:nvPr/>
        </p:nvSpPr>
        <p:spPr>
          <a:xfrm>
            <a:off x="4685675" y="5744076"/>
            <a:ext cx="838246" cy="2128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latin typeface="Arial" panose="020B0604020202020204" pitchFamily="34" charset="0"/>
                <a:cs typeface="Arial" panose="020B0604020202020204" pitchFamily="34" charset="0"/>
              </a:rPr>
              <a:t>PMT 2</a:t>
            </a:r>
          </a:p>
        </p:txBody>
      </p:sp>
      <p:sp>
        <p:nvSpPr>
          <p:cNvPr id="20" name="Freeform: Shape 19">
            <a:extLst>
              <a:ext uri="{FF2B5EF4-FFF2-40B4-BE49-F238E27FC236}">
                <a16:creationId xmlns:a16="http://schemas.microsoft.com/office/drawing/2014/main" id="{03BD4C86-97BF-2288-5DEC-1170D01AB86D}"/>
              </a:ext>
            </a:extLst>
          </p:cNvPr>
          <p:cNvSpPr/>
          <p:nvPr/>
        </p:nvSpPr>
        <p:spPr>
          <a:xfrm>
            <a:off x="1277614" y="4329830"/>
            <a:ext cx="3419246" cy="2007529"/>
          </a:xfrm>
          <a:custGeom>
            <a:avLst/>
            <a:gdLst>
              <a:gd name="connsiteX0" fmla="*/ 3405742 w 3419246"/>
              <a:gd name="connsiteY0" fmla="*/ 1069781 h 2007529"/>
              <a:gd name="connsiteX1" fmla="*/ 649842 w 3419246"/>
              <a:gd name="connsiteY1" fmla="*/ 34731 h 2007529"/>
              <a:gd name="connsiteX2" fmla="*/ 408542 w 3419246"/>
              <a:gd name="connsiteY2" fmla="*/ 250631 h 2007529"/>
              <a:gd name="connsiteX3" fmla="*/ 256142 w 3419246"/>
              <a:gd name="connsiteY3" fmla="*/ 307781 h 2007529"/>
              <a:gd name="connsiteX4" fmla="*/ 357742 w 3419246"/>
              <a:gd name="connsiteY4" fmla="*/ 510981 h 2007529"/>
              <a:gd name="connsiteX5" fmla="*/ 179942 w 3419246"/>
              <a:gd name="connsiteY5" fmla="*/ 606231 h 2007529"/>
              <a:gd name="connsiteX6" fmla="*/ 306942 w 3419246"/>
              <a:gd name="connsiteY6" fmla="*/ 752281 h 2007529"/>
              <a:gd name="connsiteX7" fmla="*/ 135492 w 3419246"/>
              <a:gd name="connsiteY7" fmla="*/ 866581 h 2007529"/>
              <a:gd name="connsiteX8" fmla="*/ 262492 w 3419246"/>
              <a:gd name="connsiteY8" fmla="*/ 1031681 h 2007529"/>
              <a:gd name="connsiteX9" fmla="*/ 110092 w 3419246"/>
              <a:gd name="connsiteY9" fmla="*/ 1126931 h 2007529"/>
              <a:gd name="connsiteX10" fmla="*/ 230742 w 3419246"/>
              <a:gd name="connsiteY10" fmla="*/ 1298381 h 2007529"/>
              <a:gd name="connsiteX11" fmla="*/ 52942 w 3419246"/>
              <a:gd name="connsiteY11" fmla="*/ 1444431 h 2007529"/>
              <a:gd name="connsiteX12" fmla="*/ 205342 w 3419246"/>
              <a:gd name="connsiteY12" fmla="*/ 1609531 h 2007529"/>
              <a:gd name="connsiteX13" fmla="*/ 46592 w 3419246"/>
              <a:gd name="connsiteY13" fmla="*/ 1761931 h 2007529"/>
              <a:gd name="connsiteX14" fmla="*/ 1189592 w 3419246"/>
              <a:gd name="connsiteY14" fmla="*/ 2003231 h 2007529"/>
              <a:gd name="connsiteX15" fmla="*/ 3405742 w 3419246"/>
              <a:gd name="connsiteY15" fmla="*/ 1539681 h 2007529"/>
              <a:gd name="connsiteX16" fmla="*/ 1951592 w 3419246"/>
              <a:gd name="connsiteY16" fmla="*/ 1888931 h 200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19246" h="2007529">
                <a:moveTo>
                  <a:pt x="3405742" y="1069781"/>
                </a:moveTo>
                <a:cubicBezTo>
                  <a:pt x="2277558" y="620518"/>
                  <a:pt x="1149375" y="171256"/>
                  <a:pt x="649842" y="34731"/>
                </a:cubicBezTo>
                <a:cubicBezTo>
                  <a:pt x="150309" y="-101794"/>
                  <a:pt x="474159" y="205123"/>
                  <a:pt x="408542" y="250631"/>
                </a:cubicBezTo>
                <a:cubicBezTo>
                  <a:pt x="342925" y="296139"/>
                  <a:pt x="264609" y="264389"/>
                  <a:pt x="256142" y="307781"/>
                </a:cubicBezTo>
                <a:cubicBezTo>
                  <a:pt x="247675" y="351173"/>
                  <a:pt x="370442" y="461239"/>
                  <a:pt x="357742" y="510981"/>
                </a:cubicBezTo>
                <a:cubicBezTo>
                  <a:pt x="345042" y="560723"/>
                  <a:pt x="188409" y="566015"/>
                  <a:pt x="179942" y="606231"/>
                </a:cubicBezTo>
                <a:cubicBezTo>
                  <a:pt x="171475" y="646447"/>
                  <a:pt x="314350" y="708889"/>
                  <a:pt x="306942" y="752281"/>
                </a:cubicBezTo>
                <a:cubicBezTo>
                  <a:pt x="299534" y="795673"/>
                  <a:pt x="142900" y="820014"/>
                  <a:pt x="135492" y="866581"/>
                </a:cubicBezTo>
                <a:cubicBezTo>
                  <a:pt x="128084" y="913148"/>
                  <a:pt x="266725" y="988289"/>
                  <a:pt x="262492" y="1031681"/>
                </a:cubicBezTo>
                <a:cubicBezTo>
                  <a:pt x="258259" y="1075073"/>
                  <a:pt x="115384" y="1082481"/>
                  <a:pt x="110092" y="1126931"/>
                </a:cubicBezTo>
                <a:cubicBezTo>
                  <a:pt x="104800" y="1171381"/>
                  <a:pt x="240267" y="1245464"/>
                  <a:pt x="230742" y="1298381"/>
                </a:cubicBezTo>
                <a:cubicBezTo>
                  <a:pt x="221217" y="1351298"/>
                  <a:pt x="57175" y="1392573"/>
                  <a:pt x="52942" y="1444431"/>
                </a:cubicBezTo>
                <a:cubicBezTo>
                  <a:pt x="48709" y="1496289"/>
                  <a:pt x="206400" y="1556614"/>
                  <a:pt x="205342" y="1609531"/>
                </a:cubicBezTo>
                <a:cubicBezTo>
                  <a:pt x="204284" y="1662448"/>
                  <a:pt x="-117450" y="1696314"/>
                  <a:pt x="46592" y="1761931"/>
                </a:cubicBezTo>
                <a:cubicBezTo>
                  <a:pt x="210634" y="1827548"/>
                  <a:pt x="629734" y="2040273"/>
                  <a:pt x="1189592" y="2003231"/>
                </a:cubicBezTo>
                <a:cubicBezTo>
                  <a:pt x="1749450" y="1966189"/>
                  <a:pt x="3278742" y="1558731"/>
                  <a:pt x="3405742" y="1539681"/>
                </a:cubicBezTo>
                <a:cubicBezTo>
                  <a:pt x="3532742" y="1520631"/>
                  <a:pt x="2742167" y="1704781"/>
                  <a:pt x="1951592" y="1888931"/>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22" name="Straight Arrow Connector 21">
            <a:extLst>
              <a:ext uri="{FF2B5EF4-FFF2-40B4-BE49-F238E27FC236}">
                <a16:creationId xmlns:a16="http://schemas.microsoft.com/office/drawing/2014/main" id="{BD930D56-EE44-BD61-E8F3-18397EDC841D}"/>
              </a:ext>
            </a:extLst>
          </p:cNvPr>
          <p:cNvCxnSpPr/>
          <p:nvPr/>
        </p:nvCxnSpPr>
        <p:spPr>
          <a:xfrm flipV="1">
            <a:off x="1082906" y="5744076"/>
            <a:ext cx="577850" cy="106442"/>
          </a:xfrm>
          <a:prstGeom prst="straightConnector1">
            <a:avLst/>
          </a:prstGeom>
          <a:ln w="28575">
            <a:solidFill>
              <a:srgbClr val="08B0EF"/>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7AE45A9-4F20-33F9-ABF4-4C5C013279F0}"/>
              </a:ext>
            </a:extLst>
          </p:cNvPr>
          <p:cNvSpPr txBox="1"/>
          <p:nvPr/>
        </p:nvSpPr>
        <p:spPr>
          <a:xfrm>
            <a:off x="929442" y="5552087"/>
            <a:ext cx="367408" cy="338554"/>
          </a:xfrm>
          <a:prstGeom prst="rect">
            <a:avLst/>
          </a:prstGeom>
          <a:noFill/>
        </p:spPr>
        <p:txBody>
          <a:bodyPr wrap="none" rtlCol="0">
            <a:spAutoFit/>
          </a:bodyPr>
          <a:lstStyle/>
          <a:p>
            <a:r>
              <a:rPr lang="en-US" sz="1600" dirty="0">
                <a:solidFill>
                  <a:srgbClr val="08B0EF"/>
                </a:solidFill>
                <a:latin typeface="Arial" panose="020B0604020202020204" pitchFamily="34" charset="0"/>
                <a:cs typeface="Arial" panose="020B0604020202020204" pitchFamily="34" charset="0"/>
              </a:rPr>
              <a:t>e-</a:t>
            </a:r>
          </a:p>
        </p:txBody>
      </p:sp>
      <p:sp>
        <p:nvSpPr>
          <p:cNvPr id="24" name="Explosion: 8 Points 23">
            <a:extLst>
              <a:ext uri="{FF2B5EF4-FFF2-40B4-BE49-F238E27FC236}">
                <a16:creationId xmlns:a16="http://schemas.microsoft.com/office/drawing/2014/main" id="{61F71A65-A3C8-B1A5-9095-A56916CBEC99}"/>
              </a:ext>
            </a:extLst>
          </p:cNvPr>
          <p:cNvSpPr/>
          <p:nvPr/>
        </p:nvSpPr>
        <p:spPr>
          <a:xfrm>
            <a:off x="1277614" y="5744075"/>
            <a:ext cx="135276" cy="106442"/>
          </a:xfrm>
          <a:prstGeom prst="irregularSeal1">
            <a:avLst/>
          </a:prstGeom>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D0EC1D77-9776-7399-E7FB-BB9C7D0938DD}"/>
              </a:ext>
            </a:extLst>
          </p:cNvPr>
          <p:cNvCxnSpPr>
            <a:cxnSpLocks/>
            <a:stCxn id="24" idx="0"/>
            <a:endCxn id="20" idx="10"/>
          </p:cNvCxnSpPr>
          <p:nvPr/>
        </p:nvCxnSpPr>
        <p:spPr>
          <a:xfrm flipV="1">
            <a:off x="1368562" y="5628211"/>
            <a:ext cx="139794" cy="11586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36C7D33-ADE4-0DDA-F28C-1CFE5F6255D0}"/>
              </a:ext>
            </a:extLst>
          </p:cNvPr>
          <p:cNvCxnSpPr>
            <a:cxnSpLocks/>
          </p:cNvCxnSpPr>
          <p:nvPr/>
        </p:nvCxnSpPr>
        <p:spPr>
          <a:xfrm>
            <a:off x="1324654" y="5784777"/>
            <a:ext cx="169326" cy="14337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AB86F75-C884-E0CC-8EF2-E1A1517888F2}"/>
              </a:ext>
            </a:extLst>
          </p:cNvPr>
          <p:cNvCxnSpPr>
            <a:cxnSpLocks/>
          </p:cNvCxnSpPr>
          <p:nvPr/>
        </p:nvCxnSpPr>
        <p:spPr>
          <a:xfrm flipV="1">
            <a:off x="4518424" y="5862539"/>
            <a:ext cx="167206" cy="57932"/>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568CFA6-0FE0-DCF7-FBC3-3A141D1B8A2C}"/>
              </a:ext>
            </a:extLst>
          </p:cNvPr>
          <p:cNvCxnSpPr>
            <a:cxnSpLocks/>
            <a:stCxn id="20" idx="3"/>
            <a:endCxn id="20" idx="2"/>
          </p:cNvCxnSpPr>
          <p:nvPr/>
        </p:nvCxnSpPr>
        <p:spPr>
          <a:xfrm flipV="1">
            <a:off x="1533756" y="4580461"/>
            <a:ext cx="152400" cy="5715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2" name="Freeform: Shape 41">
            <a:extLst>
              <a:ext uri="{FF2B5EF4-FFF2-40B4-BE49-F238E27FC236}">
                <a16:creationId xmlns:a16="http://schemas.microsoft.com/office/drawing/2014/main" id="{915BF9DB-0558-CF51-0103-BF1513A4DEA6}"/>
              </a:ext>
            </a:extLst>
          </p:cNvPr>
          <p:cNvSpPr/>
          <p:nvPr/>
        </p:nvSpPr>
        <p:spPr>
          <a:xfrm>
            <a:off x="5572356" y="5405961"/>
            <a:ext cx="381040" cy="425450"/>
          </a:xfrm>
          <a:custGeom>
            <a:avLst/>
            <a:gdLst>
              <a:gd name="connsiteX0" fmla="*/ 0 w 381040"/>
              <a:gd name="connsiteY0" fmla="*/ 0 h 425450"/>
              <a:gd name="connsiteX1" fmla="*/ 381000 w 381040"/>
              <a:gd name="connsiteY1" fmla="*/ 215900 h 425450"/>
              <a:gd name="connsiteX2" fmla="*/ 19050 w 381040"/>
              <a:gd name="connsiteY2" fmla="*/ 425450 h 425450"/>
            </a:gdLst>
            <a:ahLst/>
            <a:cxnLst>
              <a:cxn ang="0">
                <a:pos x="connsiteX0" y="connsiteY0"/>
              </a:cxn>
              <a:cxn ang="0">
                <a:pos x="connsiteX1" y="connsiteY1"/>
              </a:cxn>
              <a:cxn ang="0">
                <a:pos x="connsiteX2" y="connsiteY2"/>
              </a:cxn>
            </a:cxnLst>
            <a:rect l="l" t="t" r="r" b="b"/>
            <a:pathLst>
              <a:path w="381040" h="425450">
                <a:moveTo>
                  <a:pt x="0" y="0"/>
                </a:moveTo>
                <a:cubicBezTo>
                  <a:pt x="188912" y="72496"/>
                  <a:pt x="377825" y="144992"/>
                  <a:pt x="381000" y="215900"/>
                </a:cubicBezTo>
                <a:cubicBezTo>
                  <a:pt x="384175" y="286808"/>
                  <a:pt x="201612" y="356129"/>
                  <a:pt x="19050" y="425450"/>
                </a:cubicBezTo>
              </a:path>
            </a:pathLst>
          </a:custGeom>
          <a:noFill/>
          <a:ln>
            <a:solidFill>
              <a:schemeClr val="tx1"/>
            </a:solidFill>
            <a:headEnd type="arrow"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E3BEFCEA-4890-7ADE-B635-FA7059A4A154}"/>
              </a:ext>
            </a:extLst>
          </p:cNvPr>
          <p:cNvSpPr txBox="1"/>
          <p:nvPr/>
        </p:nvSpPr>
        <p:spPr>
          <a:xfrm>
            <a:off x="5940696" y="5418737"/>
            <a:ext cx="1052532"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time diff.</a:t>
            </a:r>
          </a:p>
        </p:txBody>
      </p:sp>
      <p:sp>
        <p:nvSpPr>
          <p:cNvPr id="48" name="TextBox 47">
            <a:extLst>
              <a:ext uri="{FF2B5EF4-FFF2-40B4-BE49-F238E27FC236}">
                <a16:creationId xmlns:a16="http://schemas.microsoft.com/office/drawing/2014/main" id="{72C2FC73-B00C-EFE4-BA44-AA798D0B215C}"/>
              </a:ext>
            </a:extLst>
          </p:cNvPr>
          <p:cNvSpPr txBox="1"/>
          <p:nvPr/>
        </p:nvSpPr>
        <p:spPr>
          <a:xfrm rot="16915853">
            <a:off x="1170109" y="4935465"/>
            <a:ext cx="1072730" cy="338554"/>
          </a:xfrm>
          <a:prstGeom prst="rect">
            <a:avLst/>
          </a:prstGeom>
          <a:noFill/>
        </p:spPr>
        <p:txBody>
          <a:bodyPr wrap="none" rtlCol="0">
            <a:spAutoFit/>
          </a:bodyPr>
          <a:lstStyle/>
          <a:p>
            <a:r>
              <a:rPr lang="en-US" sz="1600" dirty="0">
                <a:solidFill>
                  <a:schemeClr val="bg1">
                    <a:lumMod val="50000"/>
                  </a:schemeClr>
                </a:solidFill>
                <a:latin typeface="Arial" panose="020B0604020202020204" pitchFamily="34" charset="0"/>
                <a:cs typeface="Arial" panose="020B0604020202020204" pitchFamily="34" charset="0"/>
              </a:rPr>
              <a:t>beam line</a:t>
            </a:r>
          </a:p>
        </p:txBody>
      </p:sp>
      <p:pic>
        <p:nvPicPr>
          <p:cNvPr id="7" name="Picture 6" descr="A close-up of a machine&#10;&#10;AI-generated content may be incorrect.">
            <a:extLst>
              <a:ext uri="{FF2B5EF4-FFF2-40B4-BE49-F238E27FC236}">
                <a16:creationId xmlns:a16="http://schemas.microsoft.com/office/drawing/2014/main" id="{9F52A091-CC95-13C0-8455-E88F8DBE7C6D}"/>
              </a:ext>
            </a:extLst>
          </p:cNvPr>
          <p:cNvPicPr>
            <a:picLocks noChangeAspect="1"/>
          </p:cNvPicPr>
          <p:nvPr/>
        </p:nvPicPr>
        <p:blipFill>
          <a:blip r:embed="rId3"/>
          <a:srcRect l="6141" t="19877" r="16482" b="13647"/>
          <a:stretch/>
        </p:blipFill>
        <p:spPr>
          <a:xfrm rot="5400000">
            <a:off x="6334029" y="1974462"/>
            <a:ext cx="5306548" cy="3419246"/>
          </a:xfrm>
          <a:prstGeom prst="rect">
            <a:avLst/>
          </a:prstGeom>
        </p:spPr>
      </p:pic>
    </p:spTree>
    <p:extLst>
      <p:ext uri="{BB962C8B-B14F-4D97-AF65-F5344CB8AC3E}">
        <p14:creationId xmlns:p14="http://schemas.microsoft.com/office/powerpoint/2010/main" val="4220792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B861F-A3FB-A3F7-BE70-D0AC0EEF0A4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0E9187D-D207-9F7E-61CB-08B6D699D64C}"/>
              </a:ext>
            </a:extLst>
          </p:cNvPr>
          <p:cNvSpPr>
            <a:spLocks noGrp="1"/>
          </p:cNvSpPr>
          <p:nvPr>
            <p:ph type="title"/>
          </p:nvPr>
        </p:nvSpPr>
        <p:spPr/>
        <p:txBody>
          <a:bodyPr>
            <a:normAutofit/>
          </a:bodyPr>
          <a:lstStyle/>
          <a:p>
            <a:r>
              <a:rPr lang="en-US" dirty="0"/>
              <a:t>Cherenkov Fiber Principle</a:t>
            </a:r>
          </a:p>
        </p:txBody>
      </p:sp>
      <p:sp>
        <p:nvSpPr>
          <p:cNvPr id="4" name="Content Placeholder 2">
            <a:extLst>
              <a:ext uri="{FF2B5EF4-FFF2-40B4-BE49-F238E27FC236}">
                <a16:creationId xmlns:a16="http://schemas.microsoft.com/office/drawing/2014/main" id="{F156BBD0-C860-43C3-28AA-BBBE08BF1E25}"/>
              </a:ext>
            </a:extLst>
          </p:cNvPr>
          <p:cNvSpPr>
            <a:spLocks noGrp="1"/>
          </p:cNvSpPr>
          <p:nvPr>
            <p:ph idx="1"/>
          </p:nvPr>
        </p:nvSpPr>
        <p:spPr>
          <a:xfrm>
            <a:off x="432487" y="966054"/>
            <a:ext cx="11850129" cy="5771296"/>
          </a:xfrm>
        </p:spPr>
        <p:txBody>
          <a:bodyPr anchor="t">
            <a:normAutofit/>
          </a:bodyPr>
          <a:lstStyle/>
          <a:p>
            <a:r>
              <a:rPr lang="en-US" sz="1600" dirty="0">
                <a:latin typeface="Arial" panose="020B0604020202020204" pitchFamily="34" charset="0"/>
                <a:cs typeface="Arial" panose="020B0604020202020204" pitchFamily="34" charset="0"/>
              </a:rPr>
              <a:t>Like a				      in aircrafts.</a:t>
            </a:r>
          </a:p>
          <a:p>
            <a:endParaRPr lang="en-US" sz="1600" dirty="0">
              <a:latin typeface="Arial" panose="020B0604020202020204" pitchFamily="34" charset="0"/>
              <a:cs typeface="Arial" panose="020B0604020202020204" pitchFamily="34" charset="0"/>
            </a:endParaRPr>
          </a:p>
          <a:p>
            <a:pPr>
              <a:lnSpc>
                <a:spcPct val="150000"/>
              </a:lnSpc>
            </a:pPr>
            <a:r>
              <a:rPr lang="en-US" sz="1600" b="0" i="0" dirty="0">
                <a:solidFill>
                  <a:srgbClr val="222222"/>
                </a:solidFill>
                <a:effectLst/>
                <a:latin typeface="Arial" panose="020B0604020202020204" pitchFamily="34" charset="0"/>
                <a:cs typeface="Arial" panose="020B0604020202020204" pitchFamily="34" charset="0"/>
              </a:rPr>
              <a:t>If a charged particle passes through a medium </a:t>
            </a:r>
            <a:br>
              <a:rPr lang="en-US" sz="1600" b="0" i="0" dirty="0">
                <a:solidFill>
                  <a:srgbClr val="222222"/>
                </a:solidFill>
                <a:effectLst/>
                <a:latin typeface="Arial" panose="020B0604020202020204" pitchFamily="34" charset="0"/>
                <a:cs typeface="Arial" panose="020B0604020202020204" pitchFamily="34" charset="0"/>
              </a:rPr>
            </a:br>
            <a:r>
              <a:rPr lang="en-US" sz="1600" b="0" i="0" dirty="0">
                <a:solidFill>
                  <a:srgbClr val="222222"/>
                </a:solidFill>
                <a:effectLst/>
                <a:latin typeface="Arial" panose="020B0604020202020204" pitchFamily="34" charset="0"/>
                <a:cs typeface="Arial" panose="020B0604020202020204" pitchFamily="34" charset="0"/>
              </a:rPr>
              <a:t>with a speed larger than the phase velocity of light in that medium</a:t>
            </a:r>
            <a:br>
              <a:rPr lang="en-US" sz="1600" b="0" i="0" dirty="0">
                <a:solidFill>
                  <a:srgbClr val="222222"/>
                </a:solidFill>
                <a:effectLst/>
                <a:latin typeface="Arial" panose="020B0604020202020204" pitchFamily="34" charset="0"/>
                <a:cs typeface="Arial" panose="020B0604020202020204" pitchFamily="34" charset="0"/>
              </a:rPr>
            </a:br>
            <a:r>
              <a:rPr lang="en-US" sz="1600" b="0" i="0" dirty="0">
                <a:solidFill>
                  <a:srgbClr val="222222"/>
                </a:solidFill>
                <a:effectLst/>
                <a:latin typeface="Arial" panose="020B0604020202020204" pitchFamily="34" charset="0"/>
                <a:cs typeface="Arial" panose="020B0604020202020204" pitchFamily="34" charset="0"/>
              </a:rPr>
              <a:t>then photons are emitted.</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mn-lt"/>
            </a:endParaRPr>
          </a:p>
          <a:p>
            <a:endParaRPr lang="en-US" sz="1600" dirty="0">
              <a:latin typeface="+mn-lt"/>
            </a:endParaRPr>
          </a:p>
          <a:p>
            <a:endParaRPr lang="en-US" sz="1600" dirty="0">
              <a:latin typeface="+mn-lt"/>
            </a:endParaRPr>
          </a:p>
          <a:p>
            <a:endParaRPr lang="en-US" sz="1600" dirty="0">
              <a:latin typeface="+mn-lt"/>
            </a:endParaRPr>
          </a:p>
          <a:p>
            <a:endParaRPr lang="en-US" sz="1600" dirty="0">
              <a:latin typeface="+mn-lt"/>
            </a:endParaRPr>
          </a:p>
          <a:p>
            <a:endParaRPr lang="en-US" sz="1600" dirty="0">
              <a:latin typeface="+mn-lt"/>
            </a:endParaRPr>
          </a:p>
          <a:p>
            <a:r>
              <a:rPr lang="en-US" sz="1600" dirty="0">
                <a:latin typeface="+mn-lt"/>
              </a:rPr>
              <a:t>wavelength of Cherenkov radiation: particle’s speed (β=v/c) and refractive index (n) of the material</a:t>
            </a:r>
            <a:br>
              <a:rPr lang="en-US" sz="1600" dirty="0">
                <a:latin typeface="+mn-lt"/>
              </a:rPr>
            </a:br>
            <a:r>
              <a:rPr lang="en-US" sz="1600" dirty="0">
                <a:latin typeface="+mn-lt"/>
              </a:rPr>
              <a:t>								</a:t>
            </a:r>
            <a:r>
              <a:rPr lang="en-US" sz="1600" b="1" dirty="0">
                <a:latin typeface="+mn-lt"/>
              </a:rPr>
              <a:t>not</a:t>
            </a:r>
            <a:r>
              <a:rPr lang="en-US" sz="1600" dirty="0">
                <a:latin typeface="+mn-lt"/>
              </a:rPr>
              <a:t> on the entry angle </a:t>
            </a:r>
          </a:p>
        </p:txBody>
      </p:sp>
      <p:sp>
        <p:nvSpPr>
          <p:cNvPr id="5" name="Content Placeholder 2">
            <a:extLst>
              <a:ext uri="{FF2B5EF4-FFF2-40B4-BE49-F238E27FC236}">
                <a16:creationId xmlns:a16="http://schemas.microsoft.com/office/drawing/2014/main" id="{6117244F-5633-0AD9-EB1D-ACFB157A44DF}"/>
              </a:ext>
            </a:extLst>
          </p:cNvPr>
          <p:cNvSpPr txBox="1">
            <a:spLocks/>
          </p:cNvSpPr>
          <p:nvPr/>
        </p:nvSpPr>
        <p:spPr>
          <a:xfrm>
            <a:off x="5172260" y="1962966"/>
            <a:ext cx="6913794" cy="4136368"/>
          </a:xfrm>
          <a:prstGeom prst="rect">
            <a:avLst/>
          </a:prstGeom>
        </p:spPr>
        <p:txBody>
          <a:bodyPr anchor="t">
            <a:norm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890" dirty="0"/>
          </a:p>
        </p:txBody>
      </p:sp>
      <p:pic>
        <p:nvPicPr>
          <p:cNvPr id="1026" name="Picture 2" descr="undefined">
            <a:extLst>
              <a:ext uri="{FF2B5EF4-FFF2-40B4-BE49-F238E27FC236}">
                <a16:creationId xmlns:a16="http://schemas.microsoft.com/office/drawing/2014/main" id="{73091B84-FDB9-E713-019B-19F4AE4E5E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894" y="2759904"/>
            <a:ext cx="2926834" cy="27179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990989A-0E94-1EA4-02F3-79713D6BA03E}"/>
              </a:ext>
            </a:extLst>
          </p:cNvPr>
          <p:cNvPicPr>
            <a:picLocks noChangeAspect="1"/>
          </p:cNvPicPr>
          <p:nvPr/>
        </p:nvPicPr>
        <p:blipFill>
          <a:blip r:embed="rId4"/>
          <a:stretch>
            <a:fillRect/>
          </a:stretch>
        </p:blipFill>
        <p:spPr>
          <a:xfrm>
            <a:off x="3583443" y="4514849"/>
            <a:ext cx="1029159" cy="598783"/>
          </a:xfrm>
          <a:prstGeom prst="rect">
            <a:avLst/>
          </a:prstGeom>
        </p:spPr>
      </p:pic>
      <p:pic>
        <p:nvPicPr>
          <p:cNvPr id="14" name="Picture 13">
            <a:extLst>
              <a:ext uri="{FF2B5EF4-FFF2-40B4-BE49-F238E27FC236}">
                <a16:creationId xmlns:a16="http://schemas.microsoft.com/office/drawing/2014/main" id="{16BCEC90-2E02-B3BD-B29A-92CB1411E335}"/>
              </a:ext>
            </a:extLst>
          </p:cNvPr>
          <p:cNvPicPr>
            <a:picLocks noChangeAspect="1"/>
          </p:cNvPicPr>
          <p:nvPr/>
        </p:nvPicPr>
        <p:blipFill>
          <a:blip r:embed="rId5"/>
          <a:srcRect r="5537"/>
          <a:stretch/>
        </p:blipFill>
        <p:spPr>
          <a:xfrm>
            <a:off x="983573" y="3641682"/>
            <a:ext cx="1286690" cy="617025"/>
          </a:xfrm>
          <a:prstGeom prst="rect">
            <a:avLst/>
          </a:prstGeom>
          <a:solidFill>
            <a:schemeClr val="accent1"/>
          </a:solidFill>
        </p:spPr>
      </p:pic>
      <p:pic>
        <p:nvPicPr>
          <p:cNvPr id="2" name="Picture 2">
            <a:extLst>
              <a:ext uri="{FF2B5EF4-FFF2-40B4-BE49-F238E27FC236}">
                <a16:creationId xmlns:a16="http://schemas.microsoft.com/office/drawing/2014/main" id="{684D3AA6-FDB2-1A55-A9C2-C7D87FFFA4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341477" y="832182"/>
            <a:ext cx="3010073" cy="20725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A4F6CEF-C83E-B075-1393-C903355429C7}"/>
              </a:ext>
            </a:extLst>
          </p:cNvPr>
          <p:cNvSpPr txBox="1"/>
          <p:nvPr/>
        </p:nvSpPr>
        <p:spPr>
          <a:xfrm rot="16200000">
            <a:off x="6523643" y="1892032"/>
            <a:ext cx="1840684" cy="184666"/>
          </a:xfrm>
          <a:prstGeom prst="rect">
            <a:avLst/>
          </a:prstGeom>
          <a:noFill/>
        </p:spPr>
        <p:txBody>
          <a:bodyPr wrap="square">
            <a:spAutoFit/>
          </a:bodyPr>
          <a:lstStyle/>
          <a:p>
            <a:r>
              <a:rPr lang="en-US" sz="600" dirty="0"/>
              <a:t>https://sciencefocus.hkust.edu.hk/sonic-booms</a:t>
            </a:r>
          </a:p>
        </p:txBody>
      </p:sp>
      <p:pic>
        <p:nvPicPr>
          <p:cNvPr id="1028" name="Picture 4" descr="Sonic Boom (TV series) | Logopedia | FANDOM powered by Wikia">
            <a:extLst>
              <a:ext uri="{FF2B5EF4-FFF2-40B4-BE49-F238E27FC236}">
                <a16:creationId xmlns:a16="http://schemas.microsoft.com/office/drawing/2014/main" id="{C5A33BCF-B6DA-2E36-729A-51AD59D7CC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275" y="840719"/>
            <a:ext cx="1491976" cy="64367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29366AA-E712-40FA-A68C-3862458833E2}"/>
              </a:ext>
            </a:extLst>
          </p:cNvPr>
          <p:cNvSpPr txBox="1"/>
          <p:nvPr/>
        </p:nvSpPr>
        <p:spPr>
          <a:xfrm>
            <a:off x="572187" y="6568830"/>
            <a:ext cx="6260413" cy="215444"/>
          </a:xfrm>
          <a:prstGeom prst="rect">
            <a:avLst/>
          </a:prstGeom>
          <a:noFill/>
        </p:spPr>
        <p:txBody>
          <a:bodyPr wrap="square">
            <a:spAutoFit/>
          </a:bodyPr>
          <a:lstStyle/>
          <a:p>
            <a:r>
              <a:rPr lang="en-US" sz="800" dirty="0">
                <a:latin typeface="+mn-lt"/>
                <a:hlinkClick r:id="rId8"/>
              </a:rPr>
              <a:t>BEAM LOSS POSITION MONITOR USING CERENKOV RADIATION, DIPAC 2005 proceedings, M. </a:t>
            </a:r>
            <a:r>
              <a:rPr lang="en-US" sz="800" dirty="0" err="1">
                <a:latin typeface="+mn-lt"/>
                <a:hlinkClick r:id="rId8"/>
              </a:rPr>
              <a:t>Koerfer</a:t>
            </a:r>
            <a:endParaRPr lang="en-US" sz="800" dirty="0">
              <a:latin typeface="+mn-lt"/>
            </a:endParaRPr>
          </a:p>
        </p:txBody>
      </p:sp>
    </p:spTree>
    <p:extLst>
      <p:ext uri="{BB962C8B-B14F-4D97-AF65-F5344CB8AC3E}">
        <p14:creationId xmlns:p14="http://schemas.microsoft.com/office/powerpoint/2010/main" val="3103622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A9799-5A4F-416C-DBB7-68C51766AD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0C26F9-A9C0-B677-7EF7-C68D8840FB0F}"/>
              </a:ext>
            </a:extLst>
          </p:cNvPr>
          <p:cNvSpPr>
            <a:spLocks noGrp="1"/>
          </p:cNvSpPr>
          <p:nvPr>
            <p:ph type="title"/>
          </p:nvPr>
        </p:nvSpPr>
        <p:spPr/>
        <p:txBody>
          <a:bodyPr/>
          <a:lstStyle/>
          <a:p>
            <a:r>
              <a:rPr lang="en-US" dirty="0"/>
              <a:t>Cherenkov Fiber Principle</a:t>
            </a:r>
          </a:p>
        </p:txBody>
      </p:sp>
      <p:sp>
        <p:nvSpPr>
          <p:cNvPr id="4" name="Content Placeholder 2">
            <a:extLst>
              <a:ext uri="{FF2B5EF4-FFF2-40B4-BE49-F238E27FC236}">
                <a16:creationId xmlns:a16="http://schemas.microsoft.com/office/drawing/2014/main" id="{2AB1F6DB-B9F2-8717-1CF2-AD235526EDD5}"/>
              </a:ext>
            </a:extLst>
          </p:cNvPr>
          <p:cNvSpPr>
            <a:spLocks noGrp="1"/>
          </p:cNvSpPr>
          <p:nvPr>
            <p:ph idx="1"/>
          </p:nvPr>
        </p:nvSpPr>
        <p:spPr>
          <a:xfrm>
            <a:off x="432487" y="966054"/>
            <a:ext cx="5161863" cy="5777645"/>
          </a:xfrm>
        </p:spPr>
        <p:txBody>
          <a:bodyPr anchor="t">
            <a:normAutofit/>
          </a:bodyPr>
          <a:lstStyle/>
          <a:p>
            <a:endParaRPr lang="en-US" sz="1600" dirty="0"/>
          </a:p>
          <a:p>
            <a:pPr lvl="1"/>
            <a:endParaRPr lang="en-US" sz="1890" dirty="0"/>
          </a:p>
        </p:txBody>
      </p:sp>
      <p:sp>
        <p:nvSpPr>
          <p:cNvPr id="5" name="Content Placeholder 2">
            <a:extLst>
              <a:ext uri="{FF2B5EF4-FFF2-40B4-BE49-F238E27FC236}">
                <a16:creationId xmlns:a16="http://schemas.microsoft.com/office/drawing/2014/main" id="{247E955C-3881-5AB1-A1E9-CA18458C2ABF}"/>
              </a:ext>
            </a:extLst>
          </p:cNvPr>
          <p:cNvSpPr txBox="1">
            <a:spLocks/>
          </p:cNvSpPr>
          <p:nvPr/>
        </p:nvSpPr>
        <p:spPr>
          <a:xfrm>
            <a:off x="5172260" y="1962966"/>
            <a:ext cx="6913794" cy="4136368"/>
          </a:xfrm>
          <a:prstGeom prst="rect">
            <a:avLst/>
          </a:prstGeom>
        </p:spPr>
        <p:txBody>
          <a:bodyPr anchor="t">
            <a:norm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890" dirty="0"/>
          </a:p>
        </p:txBody>
      </p:sp>
      <p:sp>
        <p:nvSpPr>
          <p:cNvPr id="6" name="TextBox 5">
            <a:extLst>
              <a:ext uri="{FF2B5EF4-FFF2-40B4-BE49-F238E27FC236}">
                <a16:creationId xmlns:a16="http://schemas.microsoft.com/office/drawing/2014/main" id="{EA565FCF-DEA1-14D4-49F9-B9BF3EAFFEB3}"/>
              </a:ext>
            </a:extLst>
          </p:cNvPr>
          <p:cNvSpPr txBox="1"/>
          <p:nvPr/>
        </p:nvSpPr>
        <p:spPr>
          <a:xfrm>
            <a:off x="4946651" y="6409221"/>
            <a:ext cx="5702300" cy="400110"/>
          </a:xfrm>
          <a:prstGeom prst="rect">
            <a:avLst/>
          </a:prstGeom>
          <a:noFill/>
        </p:spPr>
        <p:txBody>
          <a:bodyPr wrap="square">
            <a:spAutoFit/>
          </a:bodyPr>
          <a:lstStyle/>
          <a:p>
            <a:pPr algn="l"/>
            <a:r>
              <a:rPr lang="en-US" sz="1000" b="1" i="1" dirty="0">
                <a:solidFill>
                  <a:schemeClr val="bg1">
                    <a:lumMod val="65000"/>
                  </a:schemeClr>
                </a:solidFill>
                <a:effectLst/>
                <a:latin typeface="Arial" panose="020B0604020202020204" pitchFamily="34" charset="0"/>
              </a:rPr>
              <a:t>Cherenkov Radiation in Optical </a:t>
            </a:r>
            <a:r>
              <a:rPr lang="en-US" sz="1000" b="1" i="1" dirty="0" err="1">
                <a:solidFill>
                  <a:schemeClr val="bg1">
                    <a:lumMod val="65000"/>
                  </a:schemeClr>
                </a:solidFill>
                <a:effectLst/>
                <a:latin typeface="Arial" panose="020B0604020202020204" pitchFamily="34" charset="0"/>
              </a:rPr>
              <a:t>Fibres</a:t>
            </a:r>
            <a:r>
              <a:rPr lang="en-US" sz="1000" b="1" i="1" dirty="0">
                <a:solidFill>
                  <a:schemeClr val="bg1">
                    <a:lumMod val="65000"/>
                  </a:schemeClr>
                </a:solidFill>
                <a:effectLst/>
                <a:latin typeface="Arial" panose="020B0604020202020204" pitchFamily="34" charset="0"/>
              </a:rPr>
              <a:t> as a Versatile Machine Protection System in Particle Accelerators, </a:t>
            </a:r>
            <a:r>
              <a:rPr lang="en-US" sz="1000" i="0" dirty="0">
                <a:solidFill>
                  <a:schemeClr val="bg1">
                    <a:lumMod val="65000"/>
                  </a:schemeClr>
                </a:solidFill>
                <a:effectLst/>
                <a:latin typeface="Arial" panose="020B0604020202020204" pitchFamily="34" charset="0"/>
              </a:rPr>
              <a:t>16.02.2023, </a:t>
            </a:r>
            <a:r>
              <a:rPr lang="en-US" sz="1000" i="1" dirty="0">
                <a:solidFill>
                  <a:schemeClr val="bg1">
                    <a:lumMod val="65000"/>
                  </a:schemeClr>
                </a:solidFill>
                <a:effectLst/>
                <a:latin typeface="Arial" panose="020B0604020202020204" pitchFamily="34" charset="0"/>
              </a:rPr>
              <a:t>J. Wolfenden</a:t>
            </a:r>
            <a:r>
              <a:rPr lang="en-US" sz="1000" i="0" dirty="0">
                <a:solidFill>
                  <a:schemeClr val="bg1">
                    <a:lumMod val="65000"/>
                  </a:schemeClr>
                </a:solidFill>
                <a:effectLst/>
                <a:latin typeface="Arial" panose="020B0604020202020204" pitchFamily="34" charset="0"/>
              </a:rPr>
              <a:t> et al., </a:t>
            </a:r>
            <a:r>
              <a:rPr lang="en-US" sz="1000" i="1" dirty="0">
                <a:solidFill>
                  <a:schemeClr val="bg1">
                    <a:lumMod val="65000"/>
                  </a:schemeClr>
                </a:solidFill>
                <a:effectLst/>
                <a:latin typeface="Arial" panose="020B0604020202020204" pitchFamily="34" charset="0"/>
              </a:rPr>
              <a:t>Sensors 2023</a:t>
            </a:r>
            <a:r>
              <a:rPr lang="en-US" sz="1000" dirty="0">
                <a:solidFill>
                  <a:schemeClr val="bg1">
                    <a:lumMod val="65000"/>
                  </a:schemeClr>
                </a:solidFill>
                <a:effectLst/>
                <a:latin typeface="Arial" panose="020B0604020202020204" pitchFamily="34" charset="0"/>
              </a:rPr>
              <a:t>,</a:t>
            </a:r>
            <a:r>
              <a:rPr lang="en-US" sz="1000" i="1" dirty="0">
                <a:solidFill>
                  <a:schemeClr val="bg1">
                    <a:lumMod val="65000"/>
                  </a:schemeClr>
                </a:solidFill>
                <a:effectLst/>
                <a:latin typeface="Arial" panose="020B0604020202020204" pitchFamily="34" charset="0"/>
              </a:rPr>
              <a:t> </a:t>
            </a:r>
            <a:r>
              <a:rPr lang="en-US" sz="1000" b="1" i="0" u="sng" dirty="0">
                <a:solidFill>
                  <a:schemeClr val="bg1">
                    <a:lumMod val="65000"/>
                  </a:schemeClr>
                </a:solidFill>
                <a:effectLst/>
                <a:latin typeface="Arial" panose="020B0604020202020204" pitchFamily="34" charset="0"/>
                <a:hlinkClick r:id="rId3">
                  <a:extLst>
                    <a:ext uri="{A12FA001-AC4F-418D-AE19-62706E023703}">
                      <ahyp:hlinkClr xmlns:ahyp="http://schemas.microsoft.com/office/drawing/2018/hyperlinkcolor" val="tx"/>
                    </a:ext>
                  </a:extLst>
                </a:hlinkClick>
              </a:rPr>
              <a:t>https://doi.org/10.3390/s23042248</a:t>
            </a:r>
            <a:endParaRPr lang="en-US" sz="1000" i="1" dirty="0">
              <a:solidFill>
                <a:schemeClr val="bg1">
                  <a:lumMod val="65000"/>
                </a:schemeClr>
              </a:solidFill>
              <a:effectLst/>
              <a:latin typeface="Arial" panose="020B0604020202020204" pitchFamily="34" charset="0"/>
            </a:endParaRPr>
          </a:p>
        </p:txBody>
      </p:sp>
      <p:pic>
        <p:nvPicPr>
          <p:cNvPr id="4098" name="Picture 2" descr="Sensors 23 02248 g003">
            <a:extLst>
              <a:ext uri="{FF2B5EF4-FFF2-40B4-BE49-F238E27FC236}">
                <a16:creationId xmlns:a16="http://schemas.microsoft.com/office/drawing/2014/main" id="{5A9A68F1-867B-0E2C-5357-F3842FCF14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310" y="1493066"/>
            <a:ext cx="4902215" cy="22018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nsors 23 02248 g001">
            <a:extLst>
              <a:ext uri="{FF2B5EF4-FFF2-40B4-BE49-F238E27FC236}">
                <a16:creationId xmlns:a16="http://schemas.microsoft.com/office/drawing/2014/main" id="{B9DC8FD5-6596-3941-8DBE-AC84F33C1A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7252" y="1841500"/>
            <a:ext cx="3497607" cy="20701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81B56051-968D-BCBA-544A-5351C1C16270}"/>
              </a:ext>
            </a:extLst>
          </p:cNvPr>
          <p:cNvCxnSpPr>
            <a:cxnSpLocks/>
          </p:cNvCxnSpPr>
          <p:nvPr/>
        </p:nvCxnSpPr>
        <p:spPr>
          <a:xfrm flipV="1">
            <a:off x="5353050" y="2032000"/>
            <a:ext cx="1917700" cy="9271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3562459-A411-2353-6F45-26D6BB5CDB77}"/>
              </a:ext>
            </a:extLst>
          </p:cNvPr>
          <p:cNvCxnSpPr>
            <a:cxnSpLocks/>
          </p:cNvCxnSpPr>
          <p:nvPr/>
        </p:nvCxnSpPr>
        <p:spPr>
          <a:xfrm>
            <a:off x="5353050" y="3035300"/>
            <a:ext cx="1917700" cy="65962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4102" name="Picture 6">
            <a:extLst>
              <a:ext uri="{FF2B5EF4-FFF2-40B4-BE49-F238E27FC236}">
                <a16:creationId xmlns:a16="http://schemas.microsoft.com/office/drawing/2014/main" id="{0ED48A8F-8C8A-BA80-B01F-FC2DDC20A1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311" y="4344351"/>
            <a:ext cx="4384340" cy="1995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988382"/>
      </p:ext>
    </p:extLst>
  </p:cSld>
  <p:clrMapOvr>
    <a:masterClrMapping/>
  </p:clrMapOvr>
</p:sld>
</file>

<file path=ppt/theme/theme1.xml><?xml version="1.0" encoding="utf-8"?>
<a:theme xmlns:a="http://schemas.openxmlformats.org/drawingml/2006/main" name="Facet">
  <a:themeElements>
    <a:clrScheme name="Custom 1">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1B1E3D"/>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Custom Design">
  <a:themeElements>
    <a:clrScheme name="TRIUMF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UMF_Light_03" id="{4D894E19-41A3-8842-A464-3F12065EEF05}" vid="{B960C763-9EE8-8C4A-B0B5-CE3D986AFAEE}"/>
    </a:ext>
  </a:extLst>
</a:theme>
</file>

<file path=ppt/theme/theme3.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Custom Design</Template>
  <TotalTime>35879</TotalTime>
  <Words>2064</Words>
  <Application>Microsoft Office PowerPoint</Application>
  <PresentationFormat>Custom</PresentationFormat>
  <Paragraphs>343</Paragraphs>
  <Slides>25</Slides>
  <Notes>19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.PingFangSC-Regular</vt:lpstr>
      <vt:lpstr>Arial</vt:lpstr>
      <vt:lpstr>Calibri</vt:lpstr>
      <vt:lpstr>Montserrat</vt:lpstr>
      <vt:lpstr>PingFangSC-Regular</vt:lpstr>
      <vt:lpstr>Trebuchet MS</vt:lpstr>
      <vt:lpstr>Wingdings</vt:lpstr>
      <vt:lpstr>Wingdings 3</vt:lpstr>
      <vt:lpstr>Facet</vt:lpstr>
      <vt:lpstr>Custom Design</vt:lpstr>
      <vt:lpstr>1_Facet</vt:lpstr>
      <vt:lpstr>Beam Safety Shut-Off System  for TRIUMF’s ARIEL e-Linac    based on Cherenkov Fiber</vt:lpstr>
      <vt:lpstr>Machine Protection System</vt:lpstr>
      <vt:lpstr>Machine Protection System</vt:lpstr>
      <vt:lpstr>Machine Protection System</vt:lpstr>
      <vt:lpstr>Beam Loss Monitors</vt:lpstr>
      <vt:lpstr>Beam Loss Monitors</vt:lpstr>
      <vt:lpstr>Beam Loss Monitors</vt:lpstr>
      <vt:lpstr>Cherenkov Fiber Principle</vt:lpstr>
      <vt:lpstr>Cherenkov Fiber Principle</vt:lpstr>
      <vt:lpstr>e-Linac Machine Protection Systems</vt:lpstr>
      <vt:lpstr>e-Linac Machine Protection Systems</vt:lpstr>
      <vt:lpstr>Results so far? </vt:lpstr>
      <vt:lpstr>Sweep Measurement</vt:lpstr>
      <vt:lpstr>Sweep Measurement</vt:lpstr>
      <vt:lpstr>Conclusion</vt:lpstr>
      <vt:lpstr>Thank you Merci   Contact:   Richard Hermann     rhermann2@triumf.ca</vt:lpstr>
      <vt:lpstr>Appendix</vt:lpstr>
      <vt:lpstr>Machine Protection System</vt:lpstr>
      <vt:lpstr>Comparison</vt:lpstr>
      <vt:lpstr>Cherenkov Fiber Principle</vt:lpstr>
      <vt:lpstr>e-Linac use cases (high intensity electron beam)</vt:lpstr>
      <vt:lpstr>e-Linac use cases (high intensity electron beam)</vt:lpstr>
      <vt:lpstr>e-Linac use cases (high intensity electron beam)</vt:lpstr>
      <vt:lpstr>Pathway</vt:lpstr>
      <vt:lpstr>2024-12-05 Results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Castaneda</dc:creator>
  <cp:lastModifiedBy>Richard Hermann</cp:lastModifiedBy>
  <cp:revision>213</cp:revision>
  <dcterms:created xsi:type="dcterms:W3CDTF">2019-03-27T18:02:40Z</dcterms:created>
  <dcterms:modified xsi:type="dcterms:W3CDTF">2025-02-12T02:55:57Z</dcterms:modified>
</cp:coreProperties>
</file>