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2"/>
  </p:notesMasterIdLst>
  <p:handoutMasterIdLst>
    <p:handoutMasterId r:id="rId13"/>
  </p:handoutMasterIdLst>
  <p:sldIdLst>
    <p:sldId id="664" r:id="rId2"/>
    <p:sldId id="2085" r:id="rId3"/>
    <p:sldId id="2106" r:id="rId4"/>
    <p:sldId id="2105" r:id="rId5"/>
    <p:sldId id="2100" r:id="rId6"/>
    <p:sldId id="2109" r:id="rId7"/>
    <p:sldId id="2110" r:id="rId8"/>
    <p:sldId id="2108" r:id="rId9"/>
    <p:sldId id="2081" r:id="rId10"/>
    <p:sldId id="20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767171"/>
    <a:srgbClr val="FFFF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41" autoAdjust="0"/>
    <p:restoredTop sz="94692"/>
  </p:normalViewPr>
  <p:slideViewPr>
    <p:cSldViewPr snapToGrid="0" snapToObjects="1">
      <p:cViewPr varScale="1">
        <p:scale>
          <a:sx n="114" d="100"/>
          <a:sy n="114" d="100"/>
        </p:scale>
        <p:origin x="2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11/14/24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11/14/24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A6A82-C43D-0E45-8BBC-3BA89641B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5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2024-11-14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2024-11-14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2024-11-14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2024-11-14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chenyliu@illinois.edu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ciencediv@triumf.ca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Particle Physics Faculty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E9DF6-0197-454E-9EB8-796E0050B9AE}"/>
              </a:ext>
            </a:extLst>
          </p:cNvPr>
          <p:cNvSpPr/>
          <p:nvPr/>
        </p:nvSpPr>
        <p:spPr>
          <a:xfrm>
            <a:off x="1417280" y="1856358"/>
            <a:ext cx="1094374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400" dirty="0"/>
              <a:t>Agenda</a:t>
            </a:r>
            <a:endParaRPr lang="en-CA" sz="2000" dirty="0"/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News/Update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TRIUMF website refresh (Stu Sheppard)</a:t>
            </a:r>
            <a:endParaRPr lang="en-CA" sz="2000" dirty="0"/>
          </a:p>
          <a:p>
            <a:pPr lvl="2">
              <a:buClr>
                <a:srgbClr val="00B0F0"/>
              </a:buClr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1522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Next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9893-04F1-4A45-A255-8ACD5D549302}"/>
              </a:ext>
            </a:extLst>
          </p:cNvPr>
          <p:cNvSpPr/>
          <p:nvPr/>
        </p:nvSpPr>
        <p:spPr>
          <a:xfrm>
            <a:off x="539418" y="1856358"/>
            <a:ext cx="11113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dirty="0"/>
              <a:t>December 12</a:t>
            </a:r>
            <a:r>
              <a:rPr lang="en-CA" baseline="30000" dirty="0"/>
              <a:t>th</a:t>
            </a:r>
            <a:r>
              <a:rPr lang="en-CA" dirty="0"/>
              <a:t> </a:t>
            </a:r>
          </a:p>
          <a:p>
            <a:pPr lvl="1">
              <a:buClr>
                <a:srgbClr val="00B0F0"/>
              </a:buClr>
            </a:pPr>
            <a:endParaRPr lang="en-CA" dirty="0"/>
          </a:p>
          <a:p>
            <a:pPr lvl="1">
              <a:buClr>
                <a:srgbClr val="00B0F0"/>
              </a:buClr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035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162B6D-C944-32BE-1EA2-1F66A0186C7B}"/>
              </a:ext>
            </a:extLst>
          </p:cNvPr>
          <p:cNvSpPr txBox="1"/>
          <p:nvPr/>
        </p:nvSpPr>
        <p:spPr>
          <a:xfrm>
            <a:off x="2077179" y="2505152"/>
            <a:ext cx="8037643" cy="188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940" i="1">
                <a:solidFill>
                  <a:srgbClr val="45454A"/>
                </a:solidFill>
                <a:latin typeface="Helvetica Neue"/>
              </a:rPr>
              <a:t>TRIUMF is located on the 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traditional, ancestral, and unceded territory of </a:t>
            </a:r>
            <a:r>
              <a:rPr lang="en-US" sz="1940" i="1" err="1">
                <a:solidFill>
                  <a:srgbClr val="00B0F0"/>
                </a:solidFill>
                <a:latin typeface="Helvetica Neue"/>
              </a:rPr>
              <a:t>thexʷməθkʷəy̓əm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 (Musqueam) people</a:t>
            </a:r>
            <a:r>
              <a:rPr lang="en-US" sz="1940" i="1">
                <a:solidFill>
                  <a:srgbClr val="45454A"/>
                </a:solidFill>
                <a:latin typeface="Helvetica Neue"/>
              </a:rPr>
              <a:t>, who for millennia have passed on their culture, history, and traditions from one generation to the next on this site.</a:t>
            </a:r>
          </a:p>
          <a:p>
            <a:pPr algn="l" fontAlgn="base"/>
            <a:br>
              <a:rPr lang="en-US" sz="1940" i="1">
                <a:solidFill>
                  <a:srgbClr val="45454A"/>
                </a:solidFill>
                <a:latin typeface="Helvetica Neue"/>
              </a:rPr>
            </a:br>
            <a:r>
              <a:rPr lang="en-US" sz="1940" i="1">
                <a:solidFill>
                  <a:srgbClr val="45454A"/>
                </a:solidFill>
                <a:latin typeface="Helvetica Neue"/>
              </a:rPr>
              <a:t>TRIUMF’s home has always been 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a seat of learning.</a:t>
            </a:r>
          </a:p>
        </p:txBody>
      </p:sp>
    </p:spTree>
    <p:extLst>
      <p:ext uri="{BB962C8B-B14F-4D97-AF65-F5344CB8AC3E}">
        <p14:creationId xmlns:p14="http://schemas.microsoft.com/office/powerpoint/2010/main" val="14322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Particle Physics Department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766357" y="1122037"/>
            <a:ext cx="6499416" cy="1862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BIG thank you to Mark Hartz for his many years of service as the Department Deputy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best with the WCTE at CERN and Hyper-K in Japan!  </a:t>
            </a:r>
          </a:p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3DA6D28-CA14-460A-643A-205BBA4BF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589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65BD96-30E5-F10D-A9EA-45CE66B7A2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23" r="5875"/>
          <a:stretch/>
        </p:blipFill>
        <p:spPr>
          <a:xfrm>
            <a:off x="9117833" y="3652049"/>
            <a:ext cx="1905000" cy="2212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7FA2B1-71A5-BF1C-081A-03E7D0C3A6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83" b="15017"/>
          <a:stretch/>
        </p:blipFill>
        <p:spPr>
          <a:xfrm>
            <a:off x="9117833" y="1046862"/>
            <a:ext cx="1905000" cy="2171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12B5FE-C683-95EB-C45C-A6703A7A4E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509" r="12306"/>
          <a:stretch/>
        </p:blipFill>
        <p:spPr>
          <a:xfrm>
            <a:off x="7004444" y="917016"/>
            <a:ext cx="2135691" cy="1862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CDF0E2-A09C-DF01-7891-919D21B29D50}"/>
              </a:ext>
            </a:extLst>
          </p:cNvPr>
          <p:cNvSpPr txBox="1"/>
          <p:nvPr/>
        </p:nvSpPr>
        <p:spPr>
          <a:xfrm>
            <a:off x="766357" y="4372081"/>
            <a:ext cx="6499416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to Chloe </a:t>
            </a:r>
            <a:r>
              <a:rPr lang="en-CA" sz="2000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Malbrunot</a:t>
            </a: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the new deputy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63DA47-660B-B33C-CE6D-CC7747502B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378" b="25524"/>
          <a:stretch/>
        </p:blipFill>
        <p:spPr>
          <a:xfrm>
            <a:off x="5540679" y="3460979"/>
            <a:ext cx="3450187" cy="128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3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UCN Search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766357" y="1305341"/>
            <a:ext cx="11057788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Five shortlisted candidates interviews complete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Efrain Segarra, PSI </a:t>
            </a:r>
            <a:r>
              <a:rPr lang="en-CA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Villigen</a:t>
            </a:r>
            <a:endParaRPr lang="en-CA" sz="20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Marie Blatnik, Los Alamos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Skyler </a:t>
            </a:r>
            <a:r>
              <a:rPr lang="en-CA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Degenkolb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Heidelberg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Wolfgang Schreyer, Oak Ridge NL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Noah </a:t>
            </a:r>
            <a:r>
              <a:rPr lang="en-CA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Yazdandoost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PSI </a:t>
            </a:r>
            <a:r>
              <a:rPr lang="en-CA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Villigen</a:t>
            </a:r>
            <a:endParaRPr lang="en-CA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send feedback to search committee chair asap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Chen-Yu Liu 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chenyliu@illinois.edu</a:t>
            </a:r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rgbClr val="00B0F0"/>
              </a:buClr>
            </a:pPr>
            <a:endParaRPr lang="en-US" sz="20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9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CFI’s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880874" y="1261185"/>
            <a:ext cx="10694092" cy="30931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CFI IF 2025 submissions on October 31</a:t>
            </a:r>
            <a:r>
              <a:rPr lang="en-CA" sz="2000" kern="1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ATLAS-Tier1, </a:t>
            </a:r>
            <a:r>
              <a:rPr lang="en-C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nEXO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, PIONEER, ALPHA, UCN, Darkside, </a:t>
            </a:r>
            <a:r>
              <a:rPr lang="en-C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CanFINDD</a:t>
            </a:r>
            <a:endParaRPr lang="en-CA" sz="2000" kern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from Ritu, Peter, Nigel sent to projects proponents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categories, broadly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 not supported (submission can still go ahead)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supported, but no resources until 2027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8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29977-1D6E-6460-B71B-D49BFF225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7727D16-784F-6247-8675-D3936EDB136C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ACOT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F58D4-931F-A804-C6F2-8EBC1BAA01AC}"/>
              </a:ext>
            </a:extLst>
          </p:cNvPr>
          <p:cNvSpPr txBox="1"/>
          <p:nvPr/>
        </p:nvSpPr>
        <p:spPr>
          <a:xfrm>
            <a:off x="880874" y="1261185"/>
            <a:ext cx="11039780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week November 18-20 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resentations by Nigel and Division Directors on November 18</a:t>
            </a:r>
            <a:r>
              <a:rPr lang="en-CA" sz="2000" b="0" i="0" u="none" strike="noStrike" baseline="3000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CA" sz="2000" baseline="300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Parallel sessions on November 19</a:t>
            </a:r>
            <a:r>
              <a:rPr lang="en-CA" sz="2000" b="0" i="0" u="none" strike="noStrike" baseline="3000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9:30-11:00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before this is a combined session Particle Physics/Science &amp; Technology/Scientific Computing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 our committee member (Sally Seidel) is new, we should go through all projects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 the same time, we are asked to focus on activities in the next 5YP 2025-2030 + shutdown plans at TRIUMF and CERN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send name of speakers if you have not done so already and upload your slides to todays indico</a:t>
            </a:r>
            <a:b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2000" kern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5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AB620-2C89-D719-A383-A17CB5E6C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7379EC6-8C91-5908-7A17-CEA59CEB7C8B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ACOT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7BAAF-30E0-F062-2420-B12A79778C02}"/>
              </a:ext>
            </a:extLst>
          </p:cNvPr>
          <p:cNvSpPr txBox="1"/>
          <p:nvPr/>
        </p:nvSpPr>
        <p:spPr>
          <a:xfrm>
            <a:off x="880874" y="1261185"/>
            <a:ext cx="10694092" cy="54168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CA" dirty="0">
              <a:solidFill>
                <a:srgbClr val="212121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Particle Physics (Intro 5+3min)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Scientific Computing 7+3min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Science &amp; Technology (Intro + shutdown plans 15+5min)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Project updates with focus on goals for next 5YP 2025-2030 + shutdown plans at TRIUMF and CERN</a:t>
            </a:r>
            <a:endParaRPr lang="en-CA" sz="2000" dirty="0">
              <a:solidFill>
                <a:srgbClr val="212121"/>
              </a:solidFill>
              <a:latin typeface="Aptos" panose="020B000402020202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ATLAS (5+3), Max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T2K/Hyper-K (5+3) 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TUCAN (5+3), Ruediger?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ALPHA/ALPHA-G/HAICU (5+3)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SuperCDMS</a:t>
            </a:r>
            <a:r>
              <a:rPr lang="en-CA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(3+2), Wolfgang?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DarkLight</a:t>
            </a:r>
            <a:r>
              <a:rPr lang="en-CA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(3+2), Kate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PIONEER (3+2), Chloe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nEXO</a:t>
            </a:r>
            <a:r>
              <a:rPr lang="en-CA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(3+2)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kern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9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0DD7-F2FF-6C52-7297-F0D6E4628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9FA2A375-FA31-5AF8-A512-58E6496F7B5B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Various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9A320-D447-1D3D-44FF-B6C9CDC3782C}"/>
              </a:ext>
            </a:extLst>
          </p:cNvPr>
          <p:cNvSpPr txBox="1"/>
          <p:nvPr/>
        </p:nvSpPr>
        <p:spPr>
          <a:xfrm>
            <a:off x="880874" y="1261185"/>
            <a:ext cx="10694092" cy="44781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Particle Physics EEC scheduled for January 13</a:t>
            </a:r>
            <a:r>
              <a:rPr lang="en-CA" sz="2000" kern="1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Anyone wishing to submit a Proposal or Letter of Intent </a:t>
            </a:r>
            <a:r>
              <a:rPr lang="en-CA" sz="200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must</a:t>
            </a:r>
            <a:r>
              <a:rPr lang="en-CA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contact Lauren Gorman via </a:t>
            </a:r>
            <a:r>
              <a:rPr lang="en-CA" sz="200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 tooltip="mailto:sciencediv@triumf.ca"/>
              </a:rPr>
              <a:t>sciencediv@triumf.ca</a:t>
            </a:r>
            <a:r>
              <a:rPr lang="en-CA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by 16:00 PST Wed, December 2nd to request an experiment number</a:t>
            </a:r>
            <a:endParaRPr lang="en-CA" sz="2000" kern="10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deadline for submission of Progress Reports, Letters of Intent, &amp; Proposals is Wednesday December 9th at 23:59 PDT.</a:t>
            </a:r>
          </a:p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TRISEP 2025 at TRIUMF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Dates set for 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June 16-27</a:t>
            </a:r>
            <a:r>
              <a:rPr lang="en-CA" sz="2000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2025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are interested in helping to organize, please let David and myself know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kern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7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AOB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218389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73940</TotalTime>
  <Words>494</Words>
  <Application>Microsoft Macintosh PowerPoint</Application>
  <PresentationFormat>Widescreen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Helvetica Neue</vt:lpstr>
      <vt:lpstr>Wingdings</vt:lpstr>
      <vt:lpstr>Custom Design</vt:lpstr>
      <vt:lpstr>Particle Physics Faculty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Oliver Stelzer-Chilton</dc:creator>
  <cp:lastModifiedBy>Oliver Stelzer-Chilton</cp:lastModifiedBy>
  <cp:revision>2285</cp:revision>
  <cp:lastPrinted>2024-06-13T18:59:23Z</cp:lastPrinted>
  <dcterms:created xsi:type="dcterms:W3CDTF">2018-01-29T04:01:54Z</dcterms:created>
  <dcterms:modified xsi:type="dcterms:W3CDTF">2024-11-14T20:12:37Z</dcterms:modified>
</cp:coreProperties>
</file>