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6" r:id="rId4"/>
    <p:sldMasterId id="2147483825" r:id="rId5"/>
  </p:sldMasterIdLst>
  <p:notesMasterIdLst>
    <p:notesMasterId r:id="rId22"/>
  </p:notesMasterIdLst>
  <p:sldIdLst>
    <p:sldId id="260" r:id="rId6"/>
    <p:sldId id="265" r:id="rId7"/>
    <p:sldId id="264" r:id="rId8"/>
    <p:sldId id="2124" r:id="rId9"/>
    <p:sldId id="2123" r:id="rId10"/>
    <p:sldId id="2126" r:id="rId11"/>
    <p:sldId id="358" r:id="rId12"/>
    <p:sldId id="2139" r:id="rId13"/>
    <p:sldId id="2134" r:id="rId14"/>
    <p:sldId id="2173" r:id="rId15"/>
    <p:sldId id="2175" r:id="rId16"/>
    <p:sldId id="2137" r:id="rId17"/>
    <p:sldId id="2178" r:id="rId18"/>
    <p:sldId id="2138" r:id="rId19"/>
    <p:sldId id="2177" r:id="rId20"/>
    <p:sldId id="212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D9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91" autoAdjust="0"/>
    <p:restoredTop sz="94660"/>
  </p:normalViewPr>
  <p:slideViewPr>
    <p:cSldViewPr snapToGrid="0">
      <p:cViewPr>
        <p:scale>
          <a:sx n="93" d="100"/>
          <a:sy n="93" d="100"/>
        </p:scale>
        <p:origin x="62" y="5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5AB4E5-72DA-4652-AD89-58BC7A440A1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6E75E1F1-D6C8-4FD6-930F-1E8CDD52B51B}">
      <dgm:prSet phldrT="[Text]"/>
      <dgm:spPr/>
      <dgm:t>
        <a:bodyPr/>
        <a:lstStyle/>
        <a:p>
          <a:r>
            <a:rPr lang="en-CA" dirty="0"/>
            <a:t>Know </a:t>
          </a:r>
          <a:r>
            <a:rPr lang="en-CA" dirty="0" err="1"/>
            <a:t>whats</a:t>
          </a:r>
          <a:r>
            <a:rPr lang="en-CA" dirty="0"/>
            <a:t> out there</a:t>
          </a:r>
        </a:p>
      </dgm:t>
    </dgm:pt>
    <dgm:pt modelId="{3CBD8541-8638-443F-8986-37FCB7137174}" type="parTrans" cxnId="{A5A29695-4478-4C41-960C-30711D27DAC3}">
      <dgm:prSet/>
      <dgm:spPr/>
      <dgm:t>
        <a:bodyPr/>
        <a:lstStyle/>
        <a:p>
          <a:endParaRPr lang="en-CA"/>
        </a:p>
      </dgm:t>
    </dgm:pt>
    <dgm:pt modelId="{C2FF7682-35C0-44E6-B32C-DAF2643A8994}" type="sibTrans" cxnId="{A5A29695-4478-4C41-960C-30711D27DAC3}">
      <dgm:prSet/>
      <dgm:spPr/>
      <dgm:t>
        <a:bodyPr/>
        <a:lstStyle/>
        <a:p>
          <a:endParaRPr lang="en-CA"/>
        </a:p>
      </dgm:t>
    </dgm:pt>
    <dgm:pt modelId="{D25C8A75-2678-42D0-9F93-41EF6F213CB2}">
      <dgm:prSet phldrT="[Text]"/>
      <dgm:spPr/>
      <dgm:t>
        <a:bodyPr/>
        <a:lstStyle/>
        <a:p>
          <a:r>
            <a:rPr lang="en-CA" dirty="0"/>
            <a:t>Level of readiness of QC solutions?</a:t>
          </a:r>
        </a:p>
      </dgm:t>
    </dgm:pt>
    <dgm:pt modelId="{AE92832E-6A54-4A48-B770-9572E0657A30}" type="parTrans" cxnId="{8034A1F3-7CEF-4C06-83B7-4D858DCC33F2}">
      <dgm:prSet/>
      <dgm:spPr/>
      <dgm:t>
        <a:bodyPr/>
        <a:lstStyle/>
        <a:p>
          <a:endParaRPr lang="en-CA"/>
        </a:p>
      </dgm:t>
    </dgm:pt>
    <dgm:pt modelId="{CB29F36E-3D1D-4158-87EE-B59622F2A7E0}" type="sibTrans" cxnId="{8034A1F3-7CEF-4C06-83B7-4D858DCC33F2}">
      <dgm:prSet/>
      <dgm:spPr/>
      <dgm:t>
        <a:bodyPr/>
        <a:lstStyle/>
        <a:p>
          <a:endParaRPr lang="en-CA"/>
        </a:p>
      </dgm:t>
    </dgm:pt>
    <dgm:pt modelId="{B9FF1950-09D6-4BDD-982A-1994CEEBD4D1}">
      <dgm:prSet phldrT="[Text]"/>
      <dgm:spPr/>
      <dgm:t>
        <a:bodyPr/>
        <a:lstStyle/>
        <a:p>
          <a:r>
            <a:rPr lang="en-CA" dirty="0"/>
            <a:t>What’s needed</a:t>
          </a:r>
        </a:p>
      </dgm:t>
    </dgm:pt>
    <dgm:pt modelId="{FEC4DB50-65F0-472C-A62A-D75F75061C02}" type="parTrans" cxnId="{79021F40-171C-4ECC-89A8-B8376C74B32C}">
      <dgm:prSet/>
      <dgm:spPr/>
      <dgm:t>
        <a:bodyPr/>
        <a:lstStyle/>
        <a:p>
          <a:endParaRPr lang="en-CA"/>
        </a:p>
      </dgm:t>
    </dgm:pt>
    <dgm:pt modelId="{5375140A-3D35-4070-BA2B-3399FAB46417}" type="sibTrans" cxnId="{79021F40-171C-4ECC-89A8-B8376C74B32C}">
      <dgm:prSet/>
      <dgm:spPr/>
      <dgm:t>
        <a:bodyPr/>
        <a:lstStyle/>
        <a:p>
          <a:endParaRPr lang="en-CA"/>
        </a:p>
      </dgm:t>
    </dgm:pt>
    <dgm:pt modelId="{DDA5D8E5-7405-4EFF-90E4-9CD6D553DE73}">
      <dgm:prSet phldrT="[Text]"/>
      <dgm:spPr/>
      <dgm:t>
        <a:bodyPr/>
        <a:lstStyle/>
        <a:p>
          <a:r>
            <a:rPr lang="en-CA" dirty="0"/>
            <a:t>@TRIUMF?</a:t>
          </a:r>
        </a:p>
      </dgm:t>
    </dgm:pt>
    <dgm:pt modelId="{3367B504-5D91-42E7-85F0-8104A0710357}" type="parTrans" cxnId="{C43611E6-41FA-47E1-A812-F7770CB482CA}">
      <dgm:prSet/>
      <dgm:spPr/>
      <dgm:t>
        <a:bodyPr/>
        <a:lstStyle/>
        <a:p>
          <a:endParaRPr lang="en-CA"/>
        </a:p>
      </dgm:t>
    </dgm:pt>
    <dgm:pt modelId="{25FCE9EC-CBB0-435F-9C5B-123EC18126CE}" type="sibTrans" cxnId="{C43611E6-41FA-47E1-A812-F7770CB482CA}">
      <dgm:prSet/>
      <dgm:spPr/>
      <dgm:t>
        <a:bodyPr/>
        <a:lstStyle/>
        <a:p>
          <a:endParaRPr lang="en-CA"/>
        </a:p>
      </dgm:t>
    </dgm:pt>
    <dgm:pt modelId="{8C6E5BF6-E6EB-4076-B1E9-E6FF8BBCD0FD}">
      <dgm:prSet phldrT="[Text]"/>
      <dgm:spPr/>
      <dgm:t>
        <a:bodyPr/>
        <a:lstStyle/>
        <a:p>
          <a:r>
            <a:rPr lang="en-CA" dirty="0"/>
            <a:t>In TRIUMF’s ‘community’?</a:t>
          </a:r>
        </a:p>
      </dgm:t>
    </dgm:pt>
    <dgm:pt modelId="{32CA607C-804D-44A0-9526-03D44D941E2C}" type="parTrans" cxnId="{47C7F782-4D1E-4BB2-9106-3AF9FC637030}">
      <dgm:prSet/>
      <dgm:spPr/>
      <dgm:t>
        <a:bodyPr/>
        <a:lstStyle/>
        <a:p>
          <a:endParaRPr lang="en-CA"/>
        </a:p>
      </dgm:t>
    </dgm:pt>
    <dgm:pt modelId="{3DD0B7D6-D661-4CCD-9BC1-D2E7415C148D}" type="sibTrans" cxnId="{47C7F782-4D1E-4BB2-9106-3AF9FC637030}">
      <dgm:prSet/>
      <dgm:spPr/>
      <dgm:t>
        <a:bodyPr/>
        <a:lstStyle/>
        <a:p>
          <a:endParaRPr lang="en-CA"/>
        </a:p>
      </dgm:t>
    </dgm:pt>
    <dgm:pt modelId="{ECD7881C-C892-4176-AEA8-8EF92FDBD6E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CA" dirty="0"/>
            <a:t>Connect the dots!</a:t>
          </a:r>
        </a:p>
      </dgm:t>
    </dgm:pt>
    <dgm:pt modelId="{BE77D0E6-87B5-4B81-8DAF-1B90E8915A7B}" type="parTrans" cxnId="{0AF9FC23-A169-4332-AFCE-701E3DBB25A1}">
      <dgm:prSet/>
      <dgm:spPr/>
      <dgm:t>
        <a:bodyPr/>
        <a:lstStyle/>
        <a:p>
          <a:endParaRPr lang="en-CA"/>
        </a:p>
      </dgm:t>
    </dgm:pt>
    <dgm:pt modelId="{EE0855CC-5572-4617-82A6-84822ABAE550}" type="sibTrans" cxnId="{0AF9FC23-A169-4332-AFCE-701E3DBB25A1}">
      <dgm:prSet/>
      <dgm:spPr/>
      <dgm:t>
        <a:bodyPr/>
        <a:lstStyle/>
        <a:p>
          <a:endParaRPr lang="en-CA"/>
        </a:p>
      </dgm:t>
    </dgm:pt>
    <dgm:pt modelId="{E0D35269-B714-4430-AF05-C580C23C2A61}">
      <dgm:prSet phldrT="[Text]"/>
      <dgm:spPr/>
      <dgm:t>
        <a:bodyPr/>
        <a:lstStyle/>
        <a:p>
          <a:r>
            <a:rPr lang="en-CA" dirty="0"/>
            <a:t>Apply existing ‘prototype’ QC solution</a:t>
          </a:r>
        </a:p>
      </dgm:t>
    </dgm:pt>
    <dgm:pt modelId="{9460F200-3DBD-4A8C-9E69-7A45D20A7D35}" type="parTrans" cxnId="{E3260436-6A42-4E9E-A003-205E087B7421}">
      <dgm:prSet/>
      <dgm:spPr/>
      <dgm:t>
        <a:bodyPr/>
        <a:lstStyle/>
        <a:p>
          <a:endParaRPr lang="en-CA"/>
        </a:p>
      </dgm:t>
    </dgm:pt>
    <dgm:pt modelId="{3106A799-FA48-4794-B049-91A093D49535}" type="sibTrans" cxnId="{E3260436-6A42-4E9E-A003-205E087B7421}">
      <dgm:prSet/>
      <dgm:spPr/>
      <dgm:t>
        <a:bodyPr/>
        <a:lstStyle/>
        <a:p>
          <a:endParaRPr lang="en-CA"/>
        </a:p>
      </dgm:t>
    </dgm:pt>
    <dgm:pt modelId="{545EB8E9-50EC-41AF-830C-10A06586FB07}">
      <dgm:prSet phldrT="[Text]"/>
      <dgm:spPr/>
      <dgm:t>
        <a:bodyPr/>
        <a:lstStyle/>
        <a:p>
          <a:r>
            <a:rPr lang="en-CA" dirty="0"/>
            <a:t>Application focused R&amp;D</a:t>
          </a:r>
        </a:p>
      </dgm:t>
    </dgm:pt>
    <dgm:pt modelId="{44F00ED9-AC6D-4294-A4BC-9FE647A1F88D}" type="parTrans" cxnId="{D40C32BA-F18F-4273-B431-C646344BC6C9}">
      <dgm:prSet/>
      <dgm:spPr/>
      <dgm:t>
        <a:bodyPr/>
        <a:lstStyle/>
        <a:p>
          <a:endParaRPr lang="en-CA"/>
        </a:p>
      </dgm:t>
    </dgm:pt>
    <dgm:pt modelId="{0BBF568E-D747-4A30-9C93-4F0D57A5B3F3}" type="sibTrans" cxnId="{D40C32BA-F18F-4273-B431-C646344BC6C9}">
      <dgm:prSet/>
      <dgm:spPr/>
      <dgm:t>
        <a:bodyPr/>
        <a:lstStyle/>
        <a:p>
          <a:endParaRPr lang="en-CA"/>
        </a:p>
      </dgm:t>
    </dgm:pt>
    <dgm:pt modelId="{CA7DC8E5-B616-4E68-8F27-570418267F1E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CA" dirty="0"/>
            <a:t>Collaborate</a:t>
          </a:r>
        </a:p>
      </dgm:t>
    </dgm:pt>
    <dgm:pt modelId="{F447B78F-5532-49D8-9FD3-8767C9578073}" type="parTrans" cxnId="{90C82627-2071-4743-BC53-B894778F2508}">
      <dgm:prSet/>
      <dgm:spPr/>
      <dgm:t>
        <a:bodyPr/>
        <a:lstStyle/>
        <a:p>
          <a:endParaRPr lang="en-CA"/>
        </a:p>
      </dgm:t>
    </dgm:pt>
    <dgm:pt modelId="{0919D483-C0D0-458F-B54F-F85265171722}" type="sibTrans" cxnId="{90C82627-2071-4743-BC53-B894778F2508}">
      <dgm:prSet/>
      <dgm:spPr/>
      <dgm:t>
        <a:bodyPr/>
        <a:lstStyle/>
        <a:p>
          <a:endParaRPr lang="en-CA"/>
        </a:p>
      </dgm:t>
    </dgm:pt>
    <dgm:pt modelId="{8CBF0F7C-2971-455D-83E5-472E1162EA36}">
      <dgm:prSet phldrT="[Text]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CA" dirty="0"/>
            <a:t>Train and educate</a:t>
          </a:r>
        </a:p>
      </dgm:t>
    </dgm:pt>
    <dgm:pt modelId="{9563C851-435A-46A3-AC0B-19C5D4804700}" type="parTrans" cxnId="{79A4A3AB-8141-4C95-BEDF-C04D2DC9BBA5}">
      <dgm:prSet/>
      <dgm:spPr/>
      <dgm:t>
        <a:bodyPr/>
        <a:lstStyle/>
        <a:p>
          <a:endParaRPr lang="en-CA"/>
        </a:p>
      </dgm:t>
    </dgm:pt>
    <dgm:pt modelId="{9CF30F22-C095-4AA0-A3BA-4A542A889F1B}" type="sibTrans" cxnId="{79A4A3AB-8141-4C95-BEDF-C04D2DC9BBA5}">
      <dgm:prSet/>
      <dgm:spPr/>
      <dgm:t>
        <a:bodyPr/>
        <a:lstStyle/>
        <a:p>
          <a:endParaRPr lang="en-CA"/>
        </a:p>
      </dgm:t>
    </dgm:pt>
    <dgm:pt modelId="{DE37EDF8-B967-4105-8EC5-B99079529DFE}">
      <dgm:prSet phldrT="[Text]"/>
      <dgm:spPr/>
      <dgm:t>
        <a:bodyPr/>
        <a:lstStyle/>
        <a:p>
          <a:r>
            <a:rPr lang="en-CA" dirty="0"/>
            <a:t>TRIUMF Divisions and Departments</a:t>
          </a:r>
        </a:p>
      </dgm:t>
    </dgm:pt>
    <dgm:pt modelId="{57DB1DA0-1E27-4510-8669-615E6E0C6AFA}" type="parTrans" cxnId="{A06786E0-2A79-4492-B858-17EEB9E72896}">
      <dgm:prSet/>
      <dgm:spPr/>
      <dgm:t>
        <a:bodyPr/>
        <a:lstStyle/>
        <a:p>
          <a:endParaRPr lang="en-CA"/>
        </a:p>
      </dgm:t>
    </dgm:pt>
    <dgm:pt modelId="{AB90BAA0-B1FE-47B6-970A-D910B365D12F}" type="sibTrans" cxnId="{A06786E0-2A79-4492-B858-17EEB9E72896}">
      <dgm:prSet/>
      <dgm:spPr/>
      <dgm:t>
        <a:bodyPr/>
        <a:lstStyle/>
        <a:p>
          <a:endParaRPr lang="en-CA"/>
        </a:p>
      </dgm:t>
    </dgm:pt>
    <dgm:pt modelId="{8B4AE8C9-CADE-4B21-90FD-07989B973A2E}">
      <dgm:prSet phldrT="[Text]"/>
      <dgm:spPr/>
      <dgm:t>
        <a:bodyPr/>
        <a:lstStyle/>
        <a:p>
          <a:r>
            <a:rPr lang="en-CA" dirty="0"/>
            <a:t>Across Canada and internationally</a:t>
          </a:r>
        </a:p>
      </dgm:t>
    </dgm:pt>
    <dgm:pt modelId="{C3413732-674E-439C-8CE9-318FAFD375E1}" type="parTrans" cxnId="{22330728-1AF3-44AB-A349-835336D07F67}">
      <dgm:prSet/>
      <dgm:spPr/>
      <dgm:t>
        <a:bodyPr/>
        <a:lstStyle/>
        <a:p>
          <a:endParaRPr lang="en-CA"/>
        </a:p>
      </dgm:t>
    </dgm:pt>
    <dgm:pt modelId="{8D174B22-D963-428C-8254-B5023CE2602A}" type="sibTrans" cxnId="{22330728-1AF3-44AB-A349-835336D07F67}">
      <dgm:prSet/>
      <dgm:spPr/>
      <dgm:t>
        <a:bodyPr/>
        <a:lstStyle/>
        <a:p>
          <a:endParaRPr lang="en-CA"/>
        </a:p>
      </dgm:t>
    </dgm:pt>
    <dgm:pt modelId="{A658C5DA-704B-465C-9887-91784A238DA4}">
      <dgm:prSet phldrT="[Text]"/>
      <dgm:spPr/>
      <dgm:t>
        <a:bodyPr/>
        <a:lstStyle/>
        <a:p>
          <a:r>
            <a:rPr lang="en-CA" dirty="0"/>
            <a:t>Students, postdocs</a:t>
          </a:r>
        </a:p>
      </dgm:t>
    </dgm:pt>
    <dgm:pt modelId="{09BD6F80-5E30-4319-8E69-913CE1C77487}" type="parTrans" cxnId="{61C54E5F-2DBC-4681-9908-C8E2F02D469A}">
      <dgm:prSet/>
      <dgm:spPr/>
      <dgm:t>
        <a:bodyPr/>
        <a:lstStyle/>
        <a:p>
          <a:endParaRPr lang="en-CA"/>
        </a:p>
      </dgm:t>
    </dgm:pt>
    <dgm:pt modelId="{D873CAD3-5EF3-4A18-BCB5-75EC8E1AD43B}" type="sibTrans" cxnId="{61C54E5F-2DBC-4681-9908-C8E2F02D469A}">
      <dgm:prSet/>
      <dgm:spPr/>
      <dgm:t>
        <a:bodyPr/>
        <a:lstStyle/>
        <a:p>
          <a:endParaRPr lang="en-CA"/>
        </a:p>
      </dgm:t>
    </dgm:pt>
    <dgm:pt modelId="{7AAB7420-6AFE-4F78-8ADF-8D585CC2EAF5}">
      <dgm:prSet phldrT="[Text]"/>
      <dgm:spPr/>
      <dgm:t>
        <a:bodyPr/>
        <a:lstStyle/>
        <a:p>
          <a:r>
            <a:rPr lang="en-CA" dirty="0"/>
            <a:t>Academia and Industry</a:t>
          </a:r>
        </a:p>
      </dgm:t>
    </dgm:pt>
    <dgm:pt modelId="{5DF92D6A-666C-4FBD-8865-6046B9013D61}" type="parTrans" cxnId="{DB14ED40-96ED-4E9B-AFB2-FF7C2EC8D124}">
      <dgm:prSet/>
      <dgm:spPr/>
      <dgm:t>
        <a:bodyPr/>
        <a:lstStyle/>
        <a:p>
          <a:endParaRPr lang="en-CA"/>
        </a:p>
      </dgm:t>
    </dgm:pt>
    <dgm:pt modelId="{DB1FA087-F2FC-4990-90D5-4DEF80AC8112}" type="sibTrans" cxnId="{DB14ED40-96ED-4E9B-AFB2-FF7C2EC8D124}">
      <dgm:prSet/>
      <dgm:spPr/>
      <dgm:t>
        <a:bodyPr/>
        <a:lstStyle/>
        <a:p>
          <a:endParaRPr lang="en-CA"/>
        </a:p>
      </dgm:t>
    </dgm:pt>
    <dgm:pt modelId="{B5725A17-B960-462F-9BB4-993BD5036D83}">
      <dgm:prSet phldrT="[Text]"/>
      <dgm:spPr/>
      <dgm:t>
        <a:bodyPr/>
        <a:lstStyle/>
        <a:p>
          <a:r>
            <a:rPr lang="en-CA" dirty="0"/>
            <a:t>Schools and workshops</a:t>
          </a:r>
        </a:p>
      </dgm:t>
    </dgm:pt>
    <dgm:pt modelId="{49450D44-C989-4821-A55B-CEF23E3DF356}" type="parTrans" cxnId="{5C627AF1-E61D-42D3-8A48-C0CE3CC5B7C0}">
      <dgm:prSet/>
      <dgm:spPr/>
      <dgm:t>
        <a:bodyPr/>
        <a:lstStyle/>
        <a:p>
          <a:endParaRPr lang="en-CA"/>
        </a:p>
      </dgm:t>
    </dgm:pt>
    <dgm:pt modelId="{F7FF3E37-8111-4ED6-AD7E-69988A423748}" type="sibTrans" cxnId="{5C627AF1-E61D-42D3-8A48-C0CE3CC5B7C0}">
      <dgm:prSet/>
      <dgm:spPr/>
      <dgm:t>
        <a:bodyPr/>
        <a:lstStyle/>
        <a:p>
          <a:endParaRPr lang="en-CA"/>
        </a:p>
      </dgm:t>
    </dgm:pt>
    <dgm:pt modelId="{95B180D8-6521-424A-AF0C-C8DFFDB5DEC2}" type="pres">
      <dgm:prSet presAssocID="{085AB4E5-72DA-4652-AD89-58BC7A440A18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6D22822-D25C-4930-B2A2-E284C61E5161}" type="pres">
      <dgm:prSet presAssocID="{6E75E1F1-D6C8-4FD6-930F-1E8CDD52B51B}" presName="horFlow" presStyleCnt="0"/>
      <dgm:spPr/>
    </dgm:pt>
    <dgm:pt modelId="{B2C065A6-4DB1-4F8D-9CB0-AC3BCA77F297}" type="pres">
      <dgm:prSet presAssocID="{6E75E1F1-D6C8-4FD6-930F-1E8CDD52B51B}" presName="bigChev" presStyleLbl="node1" presStyleIdx="0" presStyleCnt="5"/>
      <dgm:spPr/>
    </dgm:pt>
    <dgm:pt modelId="{25832886-4FD6-4B94-BB8A-BBD9EDEF0EBE}" type="pres">
      <dgm:prSet presAssocID="{AE92832E-6A54-4A48-B770-9572E0657A30}" presName="parTrans" presStyleCnt="0"/>
      <dgm:spPr/>
    </dgm:pt>
    <dgm:pt modelId="{080E0BE9-338B-4D39-A8E7-86D44E6756AC}" type="pres">
      <dgm:prSet presAssocID="{D25C8A75-2678-42D0-9F93-41EF6F213CB2}" presName="node" presStyleLbl="alignAccFollowNode1" presStyleIdx="0" presStyleCnt="10">
        <dgm:presLayoutVars>
          <dgm:bulletEnabled val="1"/>
        </dgm:presLayoutVars>
      </dgm:prSet>
      <dgm:spPr/>
    </dgm:pt>
    <dgm:pt modelId="{01FCB180-05DD-4F8C-9EF3-E876081298EC}" type="pres">
      <dgm:prSet presAssocID="{6E75E1F1-D6C8-4FD6-930F-1E8CDD52B51B}" presName="vSp" presStyleCnt="0"/>
      <dgm:spPr/>
    </dgm:pt>
    <dgm:pt modelId="{CB193E83-8EE0-4B2C-B980-9E8A5ABE9451}" type="pres">
      <dgm:prSet presAssocID="{B9FF1950-09D6-4BDD-982A-1994CEEBD4D1}" presName="horFlow" presStyleCnt="0"/>
      <dgm:spPr/>
    </dgm:pt>
    <dgm:pt modelId="{4A2B1A83-FEF2-4712-BE2E-4872B8AA2833}" type="pres">
      <dgm:prSet presAssocID="{B9FF1950-09D6-4BDD-982A-1994CEEBD4D1}" presName="bigChev" presStyleLbl="node1" presStyleIdx="1" presStyleCnt="5"/>
      <dgm:spPr/>
    </dgm:pt>
    <dgm:pt modelId="{89CDC63E-9B72-4ACC-A56D-9E01B27825E4}" type="pres">
      <dgm:prSet presAssocID="{3367B504-5D91-42E7-85F0-8104A0710357}" presName="parTrans" presStyleCnt="0"/>
      <dgm:spPr/>
    </dgm:pt>
    <dgm:pt modelId="{32858A6C-3444-4DCD-AADE-197B42B36D27}" type="pres">
      <dgm:prSet presAssocID="{DDA5D8E5-7405-4EFF-90E4-9CD6D553DE73}" presName="node" presStyleLbl="alignAccFollowNode1" presStyleIdx="1" presStyleCnt="10">
        <dgm:presLayoutVars>
          <dgm:bulletEnabled val="1"/>
        </dgm:presLayoutVars>
      </dgm:prSet>
      <dgm:spPr/>
    </dgm:pt>
    <dgm:pt modelId="{BD0C86C9-7CB6-49F6-BE70-360D309E05CA}" type="pres">
      <dgm:prSet presAssocID="{25FCE9EC-CBB0-435F-9C5B-123EC18126CE}" presName="sibTrans" presStyleCnt="0"/>
      <dgm:spPr/>
    </dgm:pt>
    <dgm:pt modelId="{7792BF2B-EBD2-424A-9BF2-15583C0BF004}" type="pres">
      <dgm:prSet presAssocID="{8C6E5BF6-E6EB-4076-B1E9-E6FF8BBCD0FD}" presName="node" presStyleLbl="alignAccFollowNode1" presStyleIdx="2" presStyleCnt="10">
        <dgm:presLayoutVars>
          <dgm:bulletEnabled val="1"/>
        </dgm:presLayoutVars>
      </dgm:prSet>
      <dgm:spPr/>
    </dgm:pt>
    <dgm:pt modelId="{68EFE7F4-2155-4ECD-9EFA-3742DC8118A4}" type="pres">
      <dgm:prSet presAssocID="{B9FF1950-09D6-4BDD-982A-1994CEEBD4D1}" presName="vSp" presStyleCnt="0"/>
      <dgm:spPr/>
    </dgm:pt>
    <dgm:pt modelId="{2A8EB1AE-1AA9-4677-916C-BB11C5359BD0}" type="pres">
      <dgm:prSet presAssocID="{ECD7881C-C892-4176-AEA8-8EF92FDBD6E3}" presName="horFlow" presStyleCnt="0"/>
      <dgm:spPr/>
    </dgm:pt>
    <dgm:pt modelId="{A7AF848C-08BC-4F90-A075-44DACA3E838B}" type="pres">
      <dgm:prSet presAssocID="{ECD7881C-C892-4176-AEA8-8EF92FDBD6E3}" presName="bigChev" presStyleLbl="node1" presStyleIdx="2" presStyleCnt="5"/>
      <dgm:spPr/>
    </dgm:pt>
    <dgm:pt modelId="{A6F946C9-BA29-4B23-AE18-EDBCC5745B6A}" type="pres">
      <dgm:prSet presAssocID="{9460F200-3DBD-4A8C-9E69-7A45D20A7D35}" presName="parTrans" presStyleCnt="0"/>
      <dgm:spPr/>
    </dgm:pt>
    <dgm:pt modelId="{04734DF8-F35F-427E-9FDE-7D378D36C426}" type="pres">
      <dgm:prSet presAssocID="{E0D35269-B714-4430-AF05-C580C23C2A61}" presName="node" presStyleLbl="alignAccFollowNode1" presStyleIdx="3" presStyleCnt="10">
        <dgm:presLayoutVars>
          <dgm:bulletEnabled val="1"/>
        </dgm:presLayoutVars>
      </dgm:prSet>
      <dgm:spPr/>
    </dgm:pt>
    <dgm:pt modelId="{1EFE07F7-7CD8-4103-991E-A02C350320F7}" type="pres">
      <dgm:prSet presAssocID="{3106A799-FA48-4794-B049-91A093D49535}" presName="sibTrans" presStyleCnt="0"/>
      <dgm:spPr/>
    </dgm:pt>
    <dgm:pt modelId="{6BB1A3C6-E505-4C4F-8A2F-8A0C61B9EC7B}" type="pres">
      <dgm:prSet presAssocID="{545EB8E9-50EC-41AF-830C-10A06586FB07}" presName="node" presStyleLbl="alignAccFollowNode1" presStyleIdx="4" presStyleCnt="10">
        <dgm:presLayoutVars>
          <dgm:bulletEnabled val="1"/>
        </dgm:presLayoutVars>
      </dgm:prSet>
      <dgm:spPr/>
    </dgm:pt>
    <dgm:pt modelId="{ED83D250-811F-4553-BDB0-8F5D26ED3073}" type="pres">
      <dgm:prSet presAssocID="{0BBF568E-D747-4A30-9C93-4F0D57A5B3F3}" presName="sibTrans" presStyleCnt="0"/>
      <dgm:spPr/>
    </dgm:pt>
    <dgm:pt modelId="{538024B8-93AE-4098-AA52-CDA5C253BB32}" type="pres">
      <dgm:prSet presAssocID="{DE37EDF8-B967-4105-8EC5-B99079529DFE}" presName="node" presStyleLbl="alignAccFollowNode1" presStyleIdx="5" presStyleCnt="10" custLinFactX="-144601" custLinFactY="37253" custLinFactNeighborX="-200000" custLinFactNeighborY="100000">
        <dgm:presLayoutVars>
          <dgm:bulletEnabled val="1"/>
        </dgm:presLayoutVars>
      </dgm:prSet>
      <dgm:spPr/>
    </dgm:pt>
    <dgm:pt modelId="{42C99030-E352-40B7-9E4B-C701C8949F83}" type="pres">
      <dgm:prSet presAssocID="{AB90BAA0-B1FE-47B6-970A-D910B365D12F}" presName="sibTrans" presStyleCnt="0"/>
      <dgm:spPr/>
    </dgm:pt>
    <dgm:pt modelId="{3ED279BF-B50A-417D-AF01-ED373DA225BF}" type="pres">
      <dgm:prSet presAssocID="{8B4AE8C9-CADE-4B21-90FD-07989B973A2E}" presName="node" presStyleLbl="alignAccFollowNode1" presStyleIdx="6" presStyleCnt="10" custLinFactX="-144601" custLinFactY="37253" custLinFactNeighborX="-200000" custLinFactNeighborY="100000">
        <dgm:presLayoutVars>
          <dgm:bulletEnabled val="1"/>
        </dgm:presLayoutVars>
      </dgm:prSet>
      <dgm:spPr/>
    </dgm:pt>
    <dgm:pt modelId="{12A3915A-FD1F-4247-A7A0-74E14591C646}" type="pres">
      <dgm:prSet presAssocID="{8D174B22-D963-428C-8254-B5023CE2602A}" presName="sibTrans" presStyleCnt="0"/>
      <dgm:spPr/>
    </dgm:pt>
    <dgm:pt modelId="{3014627C-C507-4E94-9643-D7B4CCF97180}" type="pres">
      <dgm:prSet presAssocID="{7AAB7420-6AFE-4F78-8ADF-8D585CC2EAF5}" presName="node" presStyleLbl="alignAccFollowNode1" presStyleIdx="7" presStyleCnt="10" custLinFactX="-144601" custLinFactY="37253" custLinFactNeighborX="-200000" custLinFactNeighborY="100000">
        <dgm:presLayoutVars>
          <dgm:bulletEnabled val="1"/>
        </dgm:presLayoutVars>
      </dgm:prSet>
      <dgm:spPr/>
    </dgm:pt>
    <dgm:pt modelId="{B23327BF-F4CB-4381-8F9B-C131D1CBDDB7}" type="pres">
      <dgm:prSet presAssocID="{DB1FA087-F2FC-4990-90D5-4DEF80AC8112}" presName="sibTrans" presStyleCnt="0"/>
      <dgm:spPr/>
    </dgm:pt>
    <dgm:pt modelId="{73604463-01F3-458A-9FE9-433CC38947B5}" type="pres">
      <dgm:prSet presAssocID="{A658C5DA-704B-465C-9887-91784A238DA4}" presName="node" presStyleLbl="alignAccFollowNode1" presStyleIdx="8" presStyleCnt="10" custLinFactX="-373767" custLinFactY="100000" custLinFactNeighborX="-400000" custLinFactNeighborY="175372">
        <dgm:presLayoutVars>
          <dgm:bulletEnabled val="1"/>
        </dgm:presLayoutVars>
      </dgm:prSet>
      <dgm:spPr/>
    </dgm:pt>
    <dgm:pt modelId="{029E46CD-A52A-47A8-86BE-1AAF6858CCEA}" type="pres">
      <dgm:prSet presAssocID="{D873CAD3-5EF3-4A18-BCB5-75EC8E1AD43B}" presName="sibTrans" presStyleCnt="0"/>
      <dgm:spPr/>
    </dgm:pt>
    <dgm:pt modelId="{68ADF050-D6C5-41FF-BF3E-9C7EFF378ADC}" type="pres">
      <dgm:prSet presAssocID="{B5725A17-B960-462F-9BB4-993BD5036D83}" presName="node" presStyleLbl="alignAccFollowNode1" presStyleIdx="9" presStyleCnt="10" custLinFactX="-373767" custLinFactY="100000" custLinFactNeighborX="-400000" custLinFactNeighborY="175372">
        <dgm:presLayoutVars>
          <dgm:bulletEnabled val="1"/>
        </dgm:presLayoutVars>
      </dgm:prSet>
      <dgm:spPr/>
    </dgm:pt>
    <dgm:pt modelId="{A6234BA1-0762-4B8E-BA23-CB87D4F733FF}" type="pres">
      <dgm:prSet presAssocID="{ECD7881C-C892-4176-AEA8-8EF92FDBD6E3}" presName="vSp" presStyleCnt="0"/>
      <dgm:spPr/>
    </dgm:pt>
    <dgm:pt modelId="{CE769D99-4B16-4206-A316-6458D12D5DAA}" type="pres">
      <dgm:prSet presAssocID="{CA7DC8E5-B616-4E68-8F27-570418267F1E}" presName="horFlow" presStyleCnt="0"/>
      <dgm:spPr/>
    </dgm:pt>
    <dgm:pt modelId="{8F752226-301D-46A9-B07F-D902A4FE9C49}" type="pres">
      <dgm:prSet presAssocID="{CA7DC8E5-B616-4E68-8F27-570418267F1E}" presName="bigChev" presStyleLbl="node1" presStyleIdx="3" presStyleCnt="5"/>
      <dgm:spPr/>
    </dgm:pt>
    <dgm:pt modelId="{14F06C5F-325F-4C39-B22C-71FE1B4F8D42}" type="pres">
      <dgm:prSet presAssocID="{CA7DC8E5-B616-4E68-8F27-570418267F1E}" presName="vSp" presStyleCnt="0"/>
      <dgm:spPr/>
    </dgm:pt>
    <dgm:pt modelId="{9961A6D6-AA44-4EF7-895C-C0963E55A3E6}" type="pres">
      <dgm:prSet presAssocID="{8CBF0F7C-2971-455D-83E5-472E1162EA36}" presName="horFlow" presStyleCnt="0"/>
      <dgm:spPr/>
    </dgm:pt>
    <dgm:pt modelId="{B9186396-A8E6-4023-A496-FECEF02E8FAF}" type="pres">
      <dgm:prSet presAssocID="{8CBF0F7C-2971-455D-83E5-472E1162EA36}" presName="bigChev" presStyleLbl="node1" presStyleIdx="4" presStyleCnt="5"/>
      <dgm:spPr/>
    </dgm:pt>
  </dgm:ptLst>
  <dgm:cxnLst>
    <dgm:cxn modelId="{D9C90F08-C214-4B2F-A98A-CC4AC950D4C6}" type="presOf" srcId="{B9FF1950-09D6-4BDD-982A-1994CEEBD4D1}" destId="{4A2B1A83-FEF2-4712-BE2E-4872B8AA2833}" srcOrd="0" destOrd="0" presId="urn:microsoft.com/office/officeart/2005/8/layout/lProcess3"/>
    <dgm:cxn modelId="{108BE814-514A-4A49-A9BA-29ACFBB86B6F}" type="presOf" srcId="{DDA5D8E5-7405-4EFF-90E4-9CD6D553DE73}" destId="{32858A6C-3444-4DCD-AADE-197B42B36D27}" srcOrd="0" destOrd="0" presId="urn:microsoft.com/office/officeart/2005/8/layout/lProcess3"/>
    <dgm:cxn modelId="{2292BD22-4C97-44F6-A4A7-D25EF230122F}" type="presOf" srcId="{7AAB7420-6AFE-4F78-8ADF-8D585CC2EAF5}" destId="{3014627C-C507-4E94-9643-D7B4CCF97180}" srcOrd="0" destOrd="0" presId="urn:microsoft.com/office/officeart/2005/8/layout/lProcess3"/>
    <dgm:cxn modelId="{0AF9FC23-A169-4332-AFCE-701E3DBB25A1}" srcId="{085AB4E5-72DA-4652-AD89-58BC7A440A18}" destId="{ECD7881C-C892-4176-AEA8-8EF92FDBD6E3}" srcOrd="2" destOrd="0" parTransId="{BE77D0E6-87B5-4B81-8DAF-1B90E8915A7B}" sibTransId="{EE0855CC-5572-4617-82A6-84822ABAE550}"/>
    <dgm:cxn modelId="{90C82627-2071-4743-BC53-B894778F2508}" srcId="{085AB4E5-72DA-4652-AD89-58BC7A440A18}" destId="{CA7DC8E5-B616-4E68-8F27-570418267F1E}" srcOrd="3" destOrd="0" parTransId="{F447B78F-5532-49D8-9FD3-8767C9578073}" sibTransId="{0919D483-C0D0-458F-B54F-F85265171722}"/>
    <dgm:cxn modelId="{22330728-1AF3-44AB-A349-835336D07F67}" srcId="{ECD7881C-C892-4176-AEA8-8EF92FDBD6E3}" destId="{8B4AE8C9-CADE-4B21-90FD-07989B973A2E}" srcOrd="3" destOrd="0" parTransId="{C3413732-674E-439C-8CE9-318FAFD375E1}" sibTransId="{8D174B22-D963-428C-8254-B5023CE2602A}"/>
    <dgm:cxn modelId="{0B8A392C-12D1-4C99-8B40-6E5D7481EC2B}" type="presOf" srcId="{DE37EDF8-B967-4105-8EC5-B99079529DFE}" destId="{538024B8-93AE-4098-AA52-CDA5C253BB32}" srcOrd="0" destOrd="0" presId="urn:microsoft.com/office/officeart/2005/8/layout/lProcess3"/>
    <dgm:cxn modelId="{FF7C5134-0A53-432E-B867-2B3B5919DC07}" type="presOf" srcId="{545EB8E9-50EC-41AF-830C-10A06586FB07}" destId="{6BB1A3C6-E505-4C4F-8A2F-8A0C61B9EC7B}" srcOrd="0" destOrd="0" presId="urn:microsoft.com/office/officeart/2005/8/layout/lProcess3"/>
    <dgm:cxn modelId="{E3260436-6A42-4E9E-A003-205E087B7421}" srcId="{ECD7881C-C892-4176-AEA8-8EF92FDBD6E3}" destId="{E0D35269-B714-4430-AF05-C580C23C2A61}" srcOrd="0" destOrd="0" parTransId="{9460F200-3DBD-4A8C-9E69-7A45D20A7D35}" sibTransId="{3106A799-FA48-4794-B049-91A093D49535}"/>
    <dgm:cxn modelId="{5CDC073A-495D-4FDA-876E-9E91336740C4}" type="presOf" srcId="{8B4AE8C9-CADE-4B21-90FD-07989B973A2E}" destId="{3ED279BF-B50A-417D-AF01-ED373DA225BF}" srcOrd="0" destOrd="0" presId="urn:microsoft.com/office/officeart/2005/8/layout/lProcess3"/>
    <dgm:cxn modelId="{79021F40-171C-4ECC-89A8-B8376C74B32C}" srcId="{085AB4E5-72DA-4652-AD89-58BC7A440A18}" destId="{B9FF1950-09D6-4BDD-982A-1994CEEBD4D1}" srcOrd="1" destOrd="0" parTransId="{FEC4DB50-65F0-472C-A62A-D75F75061C02}" sibTransId="{5375140A-3D35-4070-BA2B-3399FAB46417}"/>
    <dgm:cxn modelId="{DB14ED40-96ED-4E9B-AFB2-FF7C2EC8D124}" srcId="{ECD7881C-C892-4176-AEA8-8EF92FDBD6E3}" destId="{7AAB7420-6AFE-4F78-8ADF-8D585CC2EAF5}" srcOrd="4" destOrd="0" parTransId="{5DF92D6A-666C-4FBD-8865-6046B9013D61}" sibTransId="{DB1FA087-F2FC-4990-90D5-4DEF80AC8112}"/>
    <dgm:cxn modelId="{61C54E5F-2DBC-4681-9908-C8E2F02D469A}" srcId="{ECD7881C-C892-4176-AEA8-8EF92FDBD6E3}" destId="{A658C5DA-704B-465C-9887-91784A238DA4}" srcOrd="5" destOrd="0" parTransId="{09BD6F80-5E30-4319-8E69-913CE1C77487}" sibTransId="{D873CAD3-5EF3-4A18-BCB5-75EC8E1AD43B}"/>
    <dgm:cxn modelId="{D31ED941-DC00-4608-8D54-7859579A6518}" type="presOf" srcId="{CA7DC8E5-B616-4E68-8F27-570418267F1E}" destId="{8F752226-301D-46A9-B07F-D902A4FE9C49}" srcOrd="0" destOrd="0" presId="urn:microsoft.com/office/officeart/2005/8/layout/lProcess3"/>
    <dgm:cxn modelId="{7F289663-B5C5-4319-93F2-91ACFB6E19D3}" type="presOf" srcId="{8CBF0F7C-2971-455D-83E5-472E1162EA36}" destId="{B9186396-A8E6-4023-A496-FECEF02E8FAF}" srcOrd="0" destOrd="0" presId="urn:microsoft.com/office/officeart/2005/8/layout/lProcess3"/>
    <dgm:cxn modelId="{093CE145-BB6D-491B-A4B2-1E7662BC1362}" type="presOf" srcId="{B5725A17-B960-462F-9BB4-993BD5036D83}" destId="{68ADF050-D6C5-41FF-BF3E-9C7EFF378ADC}" srcOrd="0" destOrd="0" presId="urn:microsoft.com/office/officeart/2005/8/layout/lProcess3"/>
    <dgm:cxn modelId="{90B0CE75-50FB-4AA4-8E81-80C26F1389C0}" type="presOf" srcId="{ECD7881C-C892-4176-AEA8-8EF92FDBD6E3}" destId="{A7AF848C-08BC-4F90-A075-44DACA3E838B}" srcOrd="0" destOrd="0" presId="urn:microsoft.com/office/officeart/2005/8/layout/lProcess3"/>
    <dgm:cxn modelId="{FBF7077F-B2E5-479B-89C6-76E15FAFDB34}" type="presOf" srcId="{8C6E5BF6-E6EB-4076-B1E9-E6FF8BBCD0FD}" destId="{7792BF2B-EBD2-424A-9BF2-15583C0BF004}" srcOrd="0" destOrd="0" presId="urn:microsoft.com/office/officeart/2005/8/layout/lProcess3"/>
    <dgm:cxn modelId="{901E547F-D82B-44DA-B179-F432169C7222}" type="presOf" srcId="{6E75E1F1-D6C8-4FD6-930F-1E8CDD52B51B}" destId="{B2C065A6-4DB1-4F8D-9CB0-AC3BCA77F297}" srcOrd="0" destOrd="0" presId="urn:microsoft.com/office/officeart/2005/8/layout/lProcess3"/>
    <dgm:cxn modelId="{47C7F782-4D1E-4BB2-9106-3AF9FC637030}" srcId="{B9FF1950-09D6-4BDD-982A-1994CEEBD4D1}" destId="{8C6E5BF6-E6EB-4076-B1E9-E6FF8BBCD0FD}" srcOrd="1" destOrd="0" parTransId="{32CA607C-804D-44A0-9526-03D44D941E2C}" sibTransId="{3DD0B7D6-D661-4CCD-9BC1-D2E7415C148D}"/>
    <dgm:cxn modelId="{E0B6E88B-9E0D-4ABF-BFA7-7ACEC598F35F}" type="presOf" srcId="{E0D35269-B714-4430-AF05-C580C23C2A61}" destId="{04734DF8-F35F-427E-9FDE-7D378D36C426}" srcOrd="0" destOrd="0" presId="urn:microsoft.com/office/officeart/2005/8/layout/lProcess3"/>
    <dgm:cxn modelId="{9310B490-3FAD-4460-8A9C-B2EED1FD834F}" type="presOf" srcId="{A658C5DA-704B-465C-9887-91784A238DA4}" destId="{73604463-01F3-458A-9FE9-433CC38947B5}" srcOrd="0" destOrd="0" presId="urn:microsoft.com/office/officeart/2005/8/layout/lProcess3"/>
    <dgm:cxn modelId="{A5A29695-4478-4C41-960C-30711D27DAC3}" srcId="{085AB4E5-72DA-4652-AD89-58BC7A440A18}" destId="{6E75E1F1-D6C8-4FD6-930F-1E8CDD52B51B}" srcOrd="0" destOrd="0" parTransId="{3CBD8541-8638-443F-8986-37FCB7137174}" sibTransId="{C2FF7682-35C0-44E6-B32C-DAF2643A8994}"/>
    <dgm:cxn modelId="{79A4A3AB-8141-4C95-BEDF-C04D2DC9BBA5}" srcId="{085AB4E5-72DA-4652-AD89-58BC7A440A18}" destId="{8CBF0F7C-2971-455D-83E5-472E1162EA36}" srcOrd="4" destOrd="0" parTransId="{9563C851-435A-46A3-AC0B-19C5D4804700}" sibTransId="{9CF30F22-C095-4AA0-A3BA-4A542A889F1B}"/>
    <dgm:cxn modelId="{D40C32BA-F18F-4273-B431-C646344BC6C9}" srcId="{ECD7881C-C892-4176-AEA8-8EF92FDBD6E3}" destId="{545EB8E9-50EC-41AF-830C-10A06586FB07}" srcOrd="1" destOrd="0" parTransId="{44F00ED9-AC6D-4294-A4BC-9FE647A1F88D}" sibTransId="{0BBF568E-D747-4A30-9C93-4F0D57A5B3F3}"/>
    <dgm:cxn modelId="{AE609EBB-66AF-4864-AF28-B0E7EBCE6E84}" type="presOf" srcId="{085AB4E5-72DA-4652-AD89-58BC7A440A18}" destId="{95B180D8-6521-424A-AF0C-C8DFFDB5DEC2}" srcOrd="0" destOrd="0" presId="urn:microsoft.com/office/officeart/2005/8/layout/lProcess3"/>
    <dgm:cxn modelId="{5E3521D6-090E-464B-8079-C71817D9985E}" type="presOf" srcId="{D25C8A75-2678-42D0-9F93-41EF6F213CB2}" destId="{080E0BE9-338B-4D39-A8E7-86D44E6756AC}" srcOrd="0" destOrd="0" presId="urn:microsoft.com/office/officeart/2005/8/layout/lProcess3"/>
    <dgm:cxn modelId="{A06786E0-2A79-4492-B858-17EEB9E72896}" srcId="{ECD7881C-C892-4176-AEA8-8EF92FDBD6E3}" destId="{DE37EDF8-B967-4105-8EC5-B99079529DFE}" srcOrd="2" destOrd="0" parTransId="{57DB1DA0-1E27-4510-8669-615E6E0C6AFA}" sibTransId="{AB90BAA0-B1FE-47B6-970A-D910B365D12F}"/>
    <dgm:cxn modelId="{C43611E6-41FA-47E1-A812-F7770CB482CA}" srcId="{B9FF1950-09D6-4BDD-982A-1994CEEBD4D1}" destId="{DDA5D8E5-7405-4EFF-90E4-9CD6D553DE73}" srcOrd="0" destOrd="0" parTransId="{3367B504-5D91-42E7-85F0-8104A0710357}" sibTransId="{25FCE9EC-CBB0-435F-9C5B-123EC18126CE}"/>
    <dgm:cxn modelId="{5C627AF1-E61D-42D3-8A48-C0CE3CC5B7C0}" srcId="{ECD7881C-C892-4176-AEA8-8EF92FDBD6E3}" destId="{B5725A17-B960-462F-9BB4-993BD5036D83}" srcOrd="6" destOrd="0" parTransId="{49450D44-C989-4821-A55B-CEF23E3DF356}" sibTransId="{F7FF3E37-8111-4ED6-AD7E-69988A423748}"/>
    <dgm:cxn modelId="{8034A1F3-7CEF-4C06-83B7-4D858DCC33F2}" srcId="{6E75E1F1-D6C8-4FD6-930F-1E8CDD52B51B}" destId="{D25C8A75-2678-42D0-9F93-41EF6F213CB2}" srcOrd="0" destOrd="0" parTransId="{AE92832E-6A54-4A48-B770-9572E0657A30}" sibTransId="{CB29F36E-3D1D-4158-87EE-B59622F2A7E0}"/>
    <dgm:cxn modelId="{0EF266AC-49E5-4E4C-87CB-E3AB24300902}" type="presParOf" srcId="{95B180D8-6521-424A-AF0C-C8DFFDB5DEC2}" destId="{96D22822-D25C-4930-B2A2-E284C61E5161}" srcOrd="0" destOrd="0" presId="urn:microsoft.com/office/officeart/2005/8/layout/lProcess3"/>
    <dgm:cxn modelId="{F3A8839B-E99B-47E4-8BEB-E5A4959647EE}" type="presParOf" srcId="{96D22822-D25C-4930-B2A2-E284C61E5161}" destId="{B2C065A6-4DB1-4F8D-9CB0-AC3BCA77F297}" srcOrd="0" destOrd="0" presId="urn:microsoft.com/office/officeart/2005/8/layout/lProcess3"/>
    <dgm:cxn modelId="{8950C943-8191-4346-A98C-6363555F8D8F}" type="presParOf" srcId="{96D22822-D25C-4930-B2A2-E284C61E5161}" destId="{25832886-4FD6-4B94-BB8A-BBD9EDEF0EBE}" srcOrd="1" destOrd="0" presId="urn:microsoft.com/office/officeart/2005/8/layout/lProcess3"/>
    <dgm:cxn modelId="{990DB558-4F29-47B5-A8CE-C75B999DC172}" type="presParOf" srcId="{96D22822-D25C-4930-B2A2-E284C61E5161}" destId="{080E0BE9-338B-4D39-A8E7-86D44E6756AC}" srcOrd="2" destOrd="0" presId="urn:microsoft.com/office/officeart/2005/8/layout/lProcess3"/>
    <dgm:cxn modelId="{B39C892F-38DB-437B-B105-923C29E14792}" type="presParOf" srcId="{95B180D8-6521-424A-AF0C-C8DFFDB5DEC2}" destId="{01FCB180-05DD-4F8C-9EF3-E876081298EC}" srcOrd="1" destOrd="0" presId="urn:microsoft.com/office/officeart/2005/8/layout/lProcess3"/>
    <dgm:cxn modelId="{F7C9B8B8-AFA3-46A0-8A09-AF519D94FC6E}" type="presParOf" srcId="{95B180D8-6521-424A-AF0C-C8DFFDB5DEC2}" destId="{CB193E83-8EE0-4B2C-B980-9E8A5ABE9451}" srcOrd="2" destOrd="0" presId="urn:microsoft.com/office/officeart/2005/8/layout/lProcess3"/>
    <dgm:cxn modelId="{CC5A925A-7526-4836-8644-12B7E2D5B8DA}" type="presParOf" srcId="{CB193E83-8EE0-4B2C-B980-9E8A5ABE9451}" destId="{4A2B1A83-FEF2-4712-BE2E-4872B8AA2833}" srcOrd="0" destOrd="0" presId="urn:microsoft.com/office/officeart/2005/8/layout/lProcess3"/>
    <dgm:cxn modelId="{247B31B0-9AAB-400B-AC62-793660E25914}" type="presParOf" srcId="{CB193E83-8EE0-4B2C-B980-9E8A5ABE9451}" destId="{89CDC63E-9B72-4ACC-A56D-9E01B27825E4}" srcOrd="1" destOrd="0" presId="urn:microsoft.com/office/officeart/2005/8/layout/lProcess3"/>
    <dgm:cxn modelId="{1C49E8F6-8CE3-4BEF-BABB-78800B1F2A6F}" type="presParOf" srcId="{CB193E83-8EE0-4B2C-B980-9E8A5ABE9451}" destId="{32858A6C-3444-4DCD-AADE-197B42B36D27}" srcOrd="2" destOrd="0" presId="urn:microsoft.com/office/officeart/2005/8/layout/lProcess3"/>
    <dgm:cxn modelId="{937FFDBE-C487-4916-9AE6-6BC7CDD88207}" type="presParOf" srcId="{CB193E83-8EE0-4B2C-B980-9E8A5ABE9451}" destId="{BD0C86C9-7CB6-49F6-BE70-360D309E05CA}" srcOrd="3" destOrd="0" presId="urn:microsoft.com/office/officeart/2005/8/layout/lProcess3"/>
    <dgm:cxn modelId="{92E3BB53-E3F6-4926-BFBC-CD87313B81C3}" type="presParOf" srcId="{CB193E83-8EE0-4B2C-B980-9E8A5ABE9451}" destId="{7792BF2B-EBD2-424A-9BF2-15583C0BF004}" srcOrd="4" destOrd="0" presId="urn:microsoft.com/office/officeart/2005/8/layout/lProcess3"/>
    <dgm:cxn modelId="{E22ED7E9-0BEB-4719-AB7E-3B2887ED1F88}" type="presParOf" srcId="{95B180D8-6521-424A-AF0C-C8DFFDB5DEC2}" destId="{68EFE7F4-2155-4ECD-9EFA-3742DC8118A4}" srcOrd="3" destOrd="0" presId="urn:microsoft.com/office/officeart/2005/8/layout/lProcess3"/>
    <dgm:cxn modelId="{5ED1F233-B5D1-47FF-8DE6-5CC88A84E32B}" type="presParOf" srcId="{95B180D8-6521-424A-AF0C-C8DFFDB5DEC2}" destId="{2A8EB1AE-1AA9-4677-916C-BB11C5359BD0}" srcOrd="4" destOrd="0" presId="urn:microsoft.com/office/officeart/2005/8/layout/lProcess3"/>
    <dgm:cxn modelId="{520DC818-98CD-4D58-A965-0803975B349D}" type="presParOf" srcId="{2A8EB1AE-1AA9-4677-916C-BB11C5359BD0}" destId="{A7AF848C-08BC-4F90-A075-44DACA3E838B}" srcOrd="0" destOrd="0" presId="urn:microsoft.com/office/officeart/2005/8/layout/lProcess3"/>
    <dgm:cxn modelId="{40D79768-D14B-4AF8-9ADD-26E3A6603D8A}" type="presParOf" srcId="{2A8EB1AE-1AA9-4677-916C-BB11C5359BD0}" destId="{A6F946C9-BA29-4B23-AE18-EDBCC5745B6A}" srcOrd="1" destOrd="0" presId="urn:microsoft.com/office/officeart/2005/8/layout/lProcess3"/>
    <dgm:cxn modelId="{AAFA9EA6-5A22-4E3E-912C-0E975090F1B9}" type="presParOf" srcId="{2A8EB1AE-1AA9-4677-916C-BB11C5359BD0}" destId="{04734DF8-F35F-427E-9FDE-7D378D36C426}" srcOrd="2" destOrd="0" presId="urn:microsoft.com/office/officeart/2005/8/layout/lProcess3"/>
    <dgm:cxn modelId="{A096E675-4ECD-466E-BCA9-2730069B985B}" type="presParOf" srcId="{2A8EB1AE-1AA9-4677-916C-BB11C5359BD0}" destId="{1EFE07F7-7CD8-4103-991E-A02C350320F7}" srcOrd="3" destOrd="0" presId="urn:microsoft.com/office/officeart/2005/8/layout/lProcess3"/>
    <dgm:cxn modelId="{D6FFC739-80D3-4E8E-B31C-D2122AAAD6B6}" type="presParOf" srcId="{2A8EB1AE-1AA9-4677-916C-BB11C5359BD0}" destId="{6BB1A3C6-E505-4C4F-8A2F-8A0C61B9EC7B}" srcOrd="4" destOrd="0" presId="urn:microsoft.com/office/officeart/2005/8/layout/lProcess3"/>
    <dgm:cxn modelId="{64FB264B-FEF2-4693-91A5-666959652064}" type="presParOf" srcId="{2A8EB1AE-1AA9-4677-916C-BB11C5359BD0}" destId="{ED83D250-811F-4553-BDB0-8F5D26ED3073}" srcOrd="5" destOrd="0" presId="urn:microsoft.com/office/officeart/2005/8/layout/lProcess3"/>
    <dgm:cxn modelId="{9B9D411C-C4A3-4627-AFC1-C92325F7151A}" type="presParOf" srcId="{2A8EB1AE-1AA9-4677-916C-BB11C5359BD0}" destId="{538024B8-93AE-4098-AA52-CDA5C253BB32}" srcOrd="6" destOrd="0" presId="urn:microsoft.com/office/officeart/2005/8/layout/lProcess3"/>
    <dgm:cxn modelId="{95323B36-728A-4907-A5B7-36F79AFDF44C}" type="presParOf" srcId="{2A8EB1AE-1AA9-4677-916C-BB11C5359BD0}" destId="{42C99030-E352-40B7-9E4B-C701C8949F83}" srcOrd="7" destOrd="0" presId="urn:microsoft.com/office/officeart/2005/8/layout/lProcess3"/>
    <dgm:cxn modelId="{16A2F0C7-B862-4DE7-B764-0ABA854948B5}" type="presParOf" srcId="{2A8EB1AE-1AA9-4677-916C-BB11C5359BD0}" destId="{3ED279BF-B50A-417D-AF01-ED373DA225BF}" srcOrd="8" destOrd="0" presId="urn:microsoft.com/office/officeart/2005/8/layout/lProcess3"/>
    <dgm:cxn modelId="{6093ACCB-2E30-4320-BCB9-B89198A9C7AE}" type="presParOf" srcId="{2A8EB1AE-1AA9-4677-916C-BB11C5359BD0}" destId="{12A3915A-FD1F-4247-A7A0-74E14591C646}" srcOrd="9" destOrd="0" presId="urn:microsoft.com/office/officeart/2005/8/layout/lProcess3"/>
    <dgm:cxn modelId="{0BA543FB-307B-4BD7-BB90-FBD257295AD8}" type="presParOf" srcId="{2A8EB1AE-1AA9-4677-916C-BB11C5359BD0}" destId="{3014627C-C507-4E94-9643-D7B4CCF97180}" srcOrd="10" destOrd="0" presId="urn:microsoft.com/office/officeart/2005/8/layout/lProcess3"/>
    <dgm:cxn modelId="{F39FDD4F-0EDE-4D25-8DCF-1EE1D4DD91E7}" type="presParOf" srcId="{2A8EB1AE-1AA9-4677-916C-BB11C5359BD0}" destId="{B23327BF-F4CB-4381-8F9B-C131D1CBDDB7}" srcOrd="11" destOrd="0" presId="urn:microsoft.com/office/officeart/2005/8/layout/lProcess3"/>
    <dgm:cxn modelId="{1231CDB6-8CA6-426B-B3C3-5795232439A6}" type="presParOf" srcId="{2A8EB1AE-1AA9-4677-916C-BB11C5359BD0}" destId="{73604463-01F3-458A-9FE9-433CC38947B5}" srcOrd="12" destOrd="0" presId="urn:microsoft.com/office/officeart/2005/8/layout/lProcess3"/>
    <dgm:cxn modelId="{EF978DF2-CC6D-4DA0-AC2E-48DFE5A12BEE}" type="presParOf" srcId="{2A8EB1AE-1AA9-4677-916C-BB11C5359BD0}" destId="{029E46CD-A52A-47A8-86BE-1AAF6858CCEA}" srcOrd="13" destOrd="0" presId="urn:microsoft.com/office/officeart/2005/8/layout/lProcess3"/>
    <dgm:cxn modelId="{77F45E66-2B18-4BA3-A8DB-5A4701F8B857}" type="presParOf" srcId="{2A8EB1AE-1AA9-4677-916C-BB11C5359BD0}" destId="{68ADF050-D6C5-41FF-BF3E-9C7EFF378ADC}" srcOrd="14" destOrd="0" presId="urn:microsoft.com/office/officeart/2005/8/layout/lProcess3"/>
    <dgm:cxn modelId="{11695D74-AD90-405F-830B-84BD48523B52}" type="presParOf" srcId="{95B180D8-6521-424A-AF0C-C8DFFDB5DEC2}" destId="{A6234BA1-0762-4B8E-BA23-CB87D4F733FF}" srcOrd="5" destOrd="0" presId="urn:microsoft.com/office/officeart/2005/8/layout/lProcess3"/>
    <dgm:cxn modelId="{D8B7E80D-4FB7-4A37-A959-6B4B44B024E7}" type="presParOf" srcId="{95B180D8-6521-424A-AF0C-C8DFFDB5DEC2}" destId="{CE769D99-4B16-4206-A316-6458D12D5DAA}" srcOrd="6" destOrd="0" presId="urn:microsoft.com/office/officeart/2005/8/layout/lProcess3"/>
    <dgm:cxn modelId="{8DE02A70-1DF5-4865-9223-73A460D6ED87}" type="presParOf" srcId="{CE769D99-4B16-4206-A316-6458D12D5DAA}" destId="{8F752226-301D-46A9-B07F-D902A4FE9C49}" srcOrd="0" destOrd="0" presId="urn:microsoft.com/office/officeart/2005/8/layout/lProcess3"/>
    <dgm:cxn modelId="{D966052B-95E1-4E96-B106-10D5D88D2E25}" type="presParOf" srcId="{95B180D8-6521-424A-AF0C-C8DFFDB5DEC2}" destId="{14F06C5F-325F-4C39-B22C-71FE1B4F8D42}" srcOrd="7" destOrd="0" presId="urn:microsoft.com/office/officeart/2005/8/layout/lProcess3"/>
    <dgm:cxn modelId="{D50DC89B-3022-4A3F-8A59-97D6B1025BB7}" type="presParOf" srcId="{95B180D8-6521-424A-AF0C-C8DFFDB5DEC2}" destId="{9961A6D6-AA44-4EF7-895C-C0963E55A3E6}" srcOrd="8" destOrd="0" presId="urn:microsoft.com/office/officeart/2005/8/layout/lProcess3"/>
    <dgm:cxn modelId="{48F4F2B5-7F71-49DC-B02B-98125F841E5B}" type="presParOf" srcId="{9961A6D6-AA44-4EF7-895C-C0963E55A3E6}" destId="{B9186396-A8E6-4023-A496-FECEF02E8FA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065A6-4DB1-4F8D-9CB0-AC3BCA77F297}">
      <dsp:nvSpPr>
        <dsp:cNvPr id="0" name=""/>
        <dsp:cNvSpPr/>
      </dsp:nvSpPr>
      <dsp:spPr>
        <a:xfrm>
          <a:off x="5499" y="1063689"/>
          <a:ext cx="1998221" cy="79928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/>
            <a:t>Know </a:t>
          </a:r>
          <a:r>
            <a:rPr lang="en-CA" sz="1800" kern="1200" dirty="0" err="1"/>
            <a:t>whats</a:t>
          </a:r>
          <a:r>
            <a:rPr lang="en-CA" sz="1800" kern="1200" dirty="0"/>
            <a:t> out there</a:t>
          </a:r>
        </a:p>
      </dsp:txBody>
      <dsp:txXfrm>
        <a:off x="405143" y="1063689"/>
        <a:ext cx="1198933" cy="799288"/>
      </dsp:txXfrm>
    </dsp:sp>
    <dsp:sp modelId="{080E0BE9-338B-4D39-A8E7-86D44E6756AC}">
      <dsp:nvSpPr>
        <dsp:cNvPr id="0" name=""/>
        <dsp:cNvSpPr/>
      </dsp:nvSpPr>
      <dsp:spPr>
        <a:xfrm>
          <a:off x="1743951" y="1131628"/>
          <a:ext cx="1658523" cy="6634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Level of readiness of QC solutions?</a:t>
          </a:r>
        </a:p>
      </dsp:txBody>
      <dsp:txXfrm>
        <a:off x="2075656" y="1131628"/>
        <a:ext cx="995114" cy="663409"/>
      </dsp:txXfrm>
    </dsp:sp>
    <dsp:sp modelId="{4A2B1A83-FEF2-4712-BE2E-4872B8AA2833}">
      <dsp:nvSpPr>
        <dsp:cNvPr id="0" name=""/>
        <dsp:cNvSpPr/>
      </dsp:nvSpPr>
      <dsp:spPr>
        <a:xfrm>
          <a:off x="5499" y="1974878"/>
          <a:ext cx="1998221" cy="79928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/>
            <a:t>What’s needed</a:t>
          </a:r>
        </a:p>
      </dsp:txBody>
      <dsp:txXfrm>
        <a:off x="405143" y="1974878"/>
        <a:ext cx="1198933" cy="799288"/>
      </dsp:txXfrm>
    </dsp:sp>
    <dsp:sp modelId="{32858A6C-3444-4DCD-AADE-197B42B36D27}">
      <dsp:nvSpPr>
        <dsp:cNvPr id="0" name=""/>
        <dsp:cNvSpPr/>
      </dsp:nvSpPr>
      <dsp:spPr>
        <a:xfrm>
          <a:off x="1743951" y="2042817"/>
          <a:ext cx="1658523" cy="6634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@TRIUMF?</a:t>
          </a:r>
        </a:p>
      </dsp:txBody>
      <dsp:txXfrm>
        <a:off x="2075656" y="2042817"/>
        <a:ext cx="995114" cy="663409"/>
      </dsp:txXfrm>
    </dsp:sp>
    <dsp:sp modelId="{7792BF2B-EBD2-424A-9BF2-15583C0BF004}">
      <dsp:nvSpPr>
        <dsp:cNvPr id="0" name=""/>
        <dsp:cNvSpPr/>
      </dsp:nvSpPr>
      <dsp:spPr>
        <a:xfrm>
          <a:off x="3170282" y="2042817"/>
          <a:ext cx="1658523" cy="6634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In TRIUMF’s ‘community’?</a:t>
          </a:r>
        </a:p>
      </dsp:txBody>
      <dsp:txXfrm>
        <a:off x="3501987" y="2042817"/>
        <a:ext cx="995114" cy="663409"/>
      </dsp:txXfrm>
    </dsp:sp>
    <dsp:sp modelId="{A7AF848C-08BC-4F90-A075-44DACA3E838B}">
      <dsp:nvSpPr>
        <dsp:cNvPr id="0" name=""/>
        <dsp:cNvSpPr/>
      </dsp:nvSpPr>
      <dsp:spPr>
        <a:xfrm>
          <a:off x="5499" y="2886067"/>
          <a:ext cx="1998221" cy="79928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CA" sz="1800" kern="1200" dirty="0"/>
            <a:t>Connect the dots!</a:t>
          </a:r>
        </a:p>
      </dsp:txBody>
      <dsp:txXfrm>
        <a:off x="405143" y="2886067"/>
        <a:ext cx="1198933" cy="799288"/>
      </dsp:txXfrm>
    </dsp:sp>
    <dsp:sp modelId="{04734DF8-F35F-427E-9FDE-7D378D36C426}">
      <dsp:nvSpPr>
        <dsp:cNvPr id="0" name=""/>
        <dsp:cNvSpPr/>
      </dsp:nvSpPr>
      <dsp:spPr>
        <a:xfrm>
          <a:off x="1743951" y="2954006"/>
          <a:ext cx="1658523" cy="6634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Apply existing ‘prototype’ QC solution</a:t>
          </a:r>
        </a:p>
      </dsp:txBody>
      <dsp:txXfrm>
        <a:off x="2075656" y="2954006"/>
        <a:ext cx="995114" cy="663409"/>
      </dsp:txXfrm>
    </dsp:sp>
    <dsp:sp modelId="{6BB1A3C6-E505-4C4F-8A2F-8A0C61B9EC7B}">
      <dsp:nvSpPr>
        <dsp:cNvPr id="0" name=""/>
        <dsp:cNvSpPr/>
      </dsp:nvSpPr>
      <dsp:spPr>
        <a:xfrm>
          <a:off x="3170282" y="2954006"/>
          <a:ext cx="1658523" cy="6634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Application focused R&amp;D</a:t>
          </a:r>
        </a:p>
      </dsp:txBody>
      <dsp:txXfrm>
        <a:off x="3501987" y="2954006"/>
        <a:ext cx="995114" cy="663409"/>
      </dsp:txXfrm>
    </dsp:sp>
    <dsp:sp modelId="{538024B8-93AE-4098-AA52-CDA5C253BB32}">
      <dsp:nvSpPr>
        <dsp:cNvPr id="0" name=""/>
        <dsp:cNvSpPr/>
      </dsp:nvSpPr>
      <dsp:spPr>
        <a:xfrm>
          <a:off x="1733984" y="3864556"/>
          <a:ext cx="1658523" cy="6634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TRIUMF Divisions and Departments</a:t>
          </a:r>
        </a:p>
      </dsp:txBody>
      <dsp:txXfrm>
        <a:off x="2065689" y="3864556"/>
        <a:ext cx="995114" cy="663409"/>
      </dsp:txXfrm>
    </dsp:sp>
    <dsp:sp modelId="{3ED279BF-B50A-417D-AF01-ED373DA225BF}">
      <dsp:nvSpPr>
        <dsp:cNvPr id="0" name=""/>
        <dsp:cNvSpPr/>
      </dsp:nvSpPr>
      <dsp:spPr>
        <a:xfrm>
          <a:off x="3160314" y="3864556"/>
          <a:ext cx="1658523" cy="6634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Across Canada and internationally</a:t>
          </a:r>
        </a:p>
      </dsp:txBody>
      <dsp:txXfrm>
        <a:off x="3492019" y="3864556"/>
        <a:ext cx="995114" cy="663409"/>
      </dsp:txXfrm>
    </dsp:sp>
    <dsp:sp modelId="{3014627C-C507-4E94-9643-D7B4CCF97180}">
      <dsp:nvSpPr>
        <dsp:cNvPr id="0" name=""/>
        <dsp:cNvSpPr/>
      </dsp:nvSpPr>
      <dsp:spPr>
        <a:xfrm>
          <a:off x="4586644" y="3864556"/>
          <a:ext cx="1658523" cy="6634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Academia and Industry</a:t>
          </a:r>
        </a:p>
      </dsp:txBody>
      <dsp:txXfrm>
        <a:off x="4918349" y="3864556"/>
        <a:ext cx="995114" cy="663409"/>
      </dsp:txXfrm>
    </dsp:sp>
    <dsp:sp modelId="{73604463-01F3-458A-9FE9-433CC38947B5}">
      <dsp:nvSpPr>
        <dsp:cNvPr id="0" name=""/>
        <dsp:cNvSpPr/>
      </dsp:nvSpPr>
      <dsp:spPr>
        <a:xfrm>
          <a:off x="1747816" y="4780850"/>
          <a:ext cx="1658523" cy="6634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Students, postdocs</a:t>
          </a:r>
        </a:p>
      </dsp:txBody>
      <dsp:txXfrm>
        <a:off x="2079521" y="4780850"/>
        <a:ext cx="995114" cy="663409"/>
      </dsp:txXfrm>
    </dsp:sp>
    <dsp:sp modelId="{68ADF050-D6C5-41FF-BF3E-9C7EFF378ADC}">
      <dsp:nvSpPr>
        <dsp:cNvPr id="0" name=""/>
        <dsp:cNvSpPr/>
      </dsp:nvSpPr>
      <dsp:spPr>
        <a:xfrm>
          <a:off x="3174146" y="4780850"/>
          <a:ext cx="1658523" cy="6634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Schools and workshops</a:t>
          </a:r>
        </a:p>
      </dsp:txBody>
      <dsp:txXfrm>
        <a:off x="3505851" y="4780850"/>
        <a:ext cx="995114" cy="663409"/>
      </dsp:txXfrm>
    </dsp:sp>
    <dsp:sp modelId="{8F752226-301D-46A9-B07F-D902A4FE9C49}">
      <dsp:nvSpPr>
        <dsp:cNvPr id="0" name=""/>
        <dsp:cNvSpPr/>
      </dsp:nvSpPr>
      <dsp:spPr>
        <a:xfrm>
          <a:off x="5499" y="3797256"/>
          <a:ext cx="1998221" cy="79928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CA" sz="1800" kern="1200" dirty="0"/>
            <a:t>Collaborate</a:t>
          </a:r>
        </a:p>
      </dsp:txBody>
      <dsp:txXfrm>
        <a:off x="405143" y="3797256"/>
        <a:ext cx="1198933" cy="799288"/>
      </dsp:txXfrm>
    </dsp:sp>
    <dsp:sp modelId="{B9186396-A8E6-4023-A496-FECEF02E8FAF}">
      <dsp:nvSpPr>
        <dsp:cNvPr id="0" name=""/>
        <dsp:cNvSpPr/>
      </dsp:nvSpPr>
      <dsp:spPr>
        <a:xfrm>
          <a:off x="5499" y="4708445"/>
          <a:ext cx="1998221" cy="79928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CA" sz="1800" kern="1200" dirty="0"/>
            <a:t>Train and educate</a:t>
          </a:r>
        </a:p>
      </dsp:txBody>
      <dsp:txXfrm>
        <a:off x="405143" y="4708445"/>
        <a:ext cx="1198933" cy="799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32 1608 0 0,'-4'-3'8'0'0,"-1"-1"30"0"0,1-1 26 0 0,-2 0 64 0 0,-4-4 119 0 0,4 4-105 0 0,6 5-126 0 0,0 0 0 0 0,0 0 1 0 0,0 0-1 0 0,0 0 0 0 0,0 0 1 0 0,0 0-1 0 0,0 0 0 0 0,0 0 1 0 0,1 0-1 0 0,-1 0 0 0 0,0 0 1 0 0,0 0-1 0 0,0 0 0 0 0,0 0 1 0 0,0 0-1 0 0,0 0 0 0 0,0 1 1 0 0,0-1-1 0 0,0 0 0 0 0,0 0 1 0 0,0 0-1 0 0,0 0 0 0 0,0 0 1 0 0,0 0-1 0 0,0 0 0 0 0,0 0 1 0 0,0 0-1 0 0,0 0 0 0 0,0 0 1 0 0,0 0-1 0 0,0 0 0 0 0,0 1 1 0 0,0-1-1 0 0,0 0 0 0 0,-1 0 1 0 0,1 0-1 0 0,0 0 0 0 0,0 0 1 0 0,0 0-1 0 0,0 0 0 0 0,0 0 1 0 0,0 0-1 0 0,0 0 0 0 0,0 0 1 0 0,0 0-1 0 0,0 0 0 0 0,0 0 1 0 0,0 0-1 0 0,0 0 0 0 0,0 0 1 0 0,0 0-1 0 0,0 0 0 0 0,0 0 1 0 0,-1 0-1 0 0,1 0 0 0 0,0 0 1 0 0,0 0-1 0 0,0 0 0 0 0,0 0 1 0 0,0 0-1 0 0,0 0 0 0 0,0 0 1 0 0,0 0-1 0 0,0 0 0 0 0,0 0 1 0 0,0 0-1 0 0,0 0 0 0 0,0 0 1 0 0,-1 0-1 0 0,3 8 729 0 0,-2-6-267 0 0,2 10 594 0 0,-1 1-1 0 0,0-1 1 0 0,-2 21-1 0 0,0 5 82 0 0,1-33-1180 0 0,-1 5 709 0 0,1-1 1 0 0,1 1-1 0 0,2 15 0 0 0,-3-25-615 0 0,0 1 0 0 0,0-1 0 0 0,0 0 0 0 0,1 1 0 0 0,-1-1 0 0 0,0 0 0 0 0,0 0 0 0 0,1 1 0 0 0,-1-1 0 0 0,0 0 0 0 0,0 1 0 0 0,1-1 0 0 0,-1 0 0 0 0,0 0 0 0 0,1 0 0 0 0,-1 1 0 0 0,0-1 0 0 0,1 0 0 0 0,-1 0 0 0 0,0 0 0 0 0,1 0 0 0 0,-1 0 0 0 0,1 1 0 0 0,-1-1 39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2457 856 0 0,'0'0'31'0'0,"-2"-1"41"0"0,0 0 32 0 0,-3-1 122 0 0,4 0 248 0 0,9 3 219 0 0,59 15 4543 0 0,-60-16-4953 0 0,1 1 0 0 0,-1-1 0 0 0,8-1 0 0 0,-9 1-197 0 0,-2 0 40 0 0,0 0 0 0 0,0-1-1 0 0,0 0 1 0 0,-1 0 0 0 0,1 0-1 0 0,0 0 1 0 0,0 0 0 0 0,-1-1-1 0 0,1 0 1 0 0,-1 1-1 0 0,5-4 1 0 0,0 0 284 0 0,0 1 1 0 0,14-5-1 0 0,-18 8-334 0 0,-3 1-52 0 0,0 0 0 0 0,0 0 0 0 0,0 0 0 0 0,1-1 1 0 0,-1 1-1 0 0,0 0 0 0 0,0-1 0 0 0,0 1 0 0 0,0-1 0 0 0,0 1 1 0 0,0-1-1 0 0,0 1 0 0 0,0-1 0 0 0,0 0 0 0 0,0 0 0 0 0,1-1 1 0 0,18-17 464 0 0,3-4 16 0 0,1-1-42 0 0,-1 3-40 0 0,-19 17-353 0 0,13-13 245 0 0,57-87 933 0 0,-56 78-1041 0 0,-1 3-14 0 0,-13 18-160 0 0,12-16 118 0 0,-11 17-123 0 0,-3 2-9 0 0,0 0-1 0 0,0 0 0 0 0,0 0 1 0 0,0 0-1 0 0,0-1 1 0 0,-1 1-1 0 0,3-4 1 0 0,11-20 94 0 0,14-36-1 0 0,14-26 29 0 0,-22 55-122 0 0,-10 16-4 0 0,-1 0 0 0 0,13-28 0 0 0,-13 22-17 0 0,15-24 0 0 0,8-18 0 0 0,13-29 108 0 0,-5 12 1 0 0,49-88 21 0 0,-14 30 217 0 0,-50 75-136 0 0,-18 42-94 0 0,14-28 0 0 0,39-68 198 0 0,11-21-139 0 0,-60 117-181 0 0,1 0 0 0 0,25-31 1 0 0,24-39-106 0 0,88-107-408 0 0,-88 120 200 0 0,24-24-143 0 0,-85 103 462 0 0,13-13-31 0 0,1 0 1 0 0,24-16-1 0 0,14-13 29 0 0,-20 17 3 0 0,-26 21-1 0 0,-1 0-1 0 0,1 0 1 0 0,1 1-1 0 0,13-6 1 0 0,10-6-16 0 0,-20 10-3 0 0,-1 1 0 0 0,1 1 0 0 0,0 0-1 0 0,0 1 1 0 0,21-4 0 0 0,-5 0-37 0 0,41-7-163 0 0,-57 12 198 0 0,-7 2 13 0 0,0-1 1 0 0,0 0-1 0 0,0 1 1 0 0,1 0-1 0 0,-1 0 1 0 0,6 1-1 0 0,-4 0 49 0 0,-1 0 0 0 0,1 0 0 0 0,-1 1 0 0 0,0 0 0 0 0,0 0-1 0 0,1 0 1 0 0,-2 1 0 0 0,1 0 0 0 0,5 3 0 0 0,-3 0 70 0 0,0 0 0 0 0,-1 1 0 0 0,11 13 0 0 0,7 10 517 0 0,-14-19-576 0 0,0 1 0 0 0,-1 0-1 0 0,0 1 1 0 0,-1 0-1 0 0,10 22 1 0 0,17 45 37 0 0,14 41 72 0 0,-6 25 62 0 0,-13-5-69 0 0,-19-83-96 0 0,12 44 21 0 0,0 35 20 0 0,-15-80-6 0 0,25 95 0 0 0,21 95 204 0 0,-41-184-201 0 0,3-1 0 0 0,2-1 1 0 0,38 84-1 0 0,-36-98-55 0 0,2 0 1 0 0,2-2-1 0 0,46 66 0 0 0,-65-105-38 0 0,6 7 8 0 0,5 3 9 0 0,-7-6-10 0 0,12 13 7 0 0,2 0 0 0 0,1-2 0 0 0,0 0 0 0 0,35 22 0 0 0,-25-19-16 0 0,-17-10 0 0 0,31 16 0 0 0,-10-6 4 0 0,-24-15-2 0 0,21 11 0 0 0,-20-11-2 0 0,-11-6 0 0 0,1 0 0 0 0,0 0 0 0 0,-1-1 0 0 0,1 1 0 0 0,1-1 0 0 0,6 2 0 0 0,-3-1 0 0 0,-1 0 0 0 0,-1 0 0 0 0,99 51 259 0 0,-55-25 224 0 0,-28-21-262 0 0,-7 0-109 0 0,-11-5-74 0 0,1-1-1 0 0,-1 1 1 0 0,0 0 0 0 0,0 1-1 0 0,0-1 1 0 0,0 1 0 0 0,7 7-1 0 0,-12-10-29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18 6904 0 0,'-5'-12'833'0'0,"1"6"-1490"0"0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0 106 640 0 0,'0'-2'0'0'0,"0"0"5"0"0,0 2-1 0 0,1-1 1 0 0,-1 1-1 0 0,0-1 1 0 0,0 0-1 0 0,1 1 1 0 0,-1-1-1 0 0,0 1 1 0 0,2-2 0 0 0,-2 2-1 0 0,1-1 1 0 0,-1 1-1 0 0,1-1 1 0 0,-1 1-1 0 0,1-1 1 0 0,-1 1-1 0 0,2-1 1 0 0,-2 1 0 0 0,1 0-1 0 0,-1 0 1 0 0,1-2-1 0 0,0 2 1 0 0,18-7 307 0 0,-18 7-216 0 0,27-10 968 0 0,-23 9-873 0 0,13-5 1010 0 0,-12 3-583 0 0,0 2 1 0 0,0-1-1 0 0,0-2 1 0 0,5-2-1 0 0,-2 5 463 0 0,-9 1-1060 0 0,0 0 0 0 0,0 0 0 0 0,0 0 0 0 0,1 0 0 0 0,-1 0 1 0 0,0 0-1 0 0,0 0 0 0 0,1 0 0 0 0,-1 0 0 0 0,0 0 0 0 0,0 0 0 0 0,0 0 0 0 0,2 0 0 0 0,-2 0 1 0 0,0 0-1 0 0,0 0 0 0 0,0 0 0 0 0,1 0 0 0 0,-1 0 0 0 0,0-1 0 0 0,0 1 0 0 0,0 0 1 0 0,1 0-1 0 0,-1 0 0 0 0,0 0 0 0 0,0 0 0 0 0,0-2 0 0 0,0 2 0 0 0,1 0 0 0 0,-1 0 1 0 0,0 0-1 0 0,0 0 0 0 0,0-1 0 0 0,0 1 0 0 0,0 0 0 0 0,0 0 0 0 0,0 0 0 0 0,0-1 1 0 0,0 1-1 0 0,1 0 0 0 0,-1 0 0 0 0,0-1 0 0 0,0 1 0 0 0,0 0 0 0 0,0 0 0 0 0,0 0 0 0 0,0-2 1 0 0,0 2-1 0 0,-1 0 0 0 0,1 0 0 0 0,0 0 0 0 0,0-1 0 0 0,0 1 0 0 0,0 0 0 0 0,0 0 1 0 0,0 0-1 0 0,0-1 0 0 0,0 1 0 0 0,-1 0 0 0 0,0-2 183 0 0,0-1-1 0 0,-1 2 1 0 0,1-1-1 0 0,-1 0 1 0 0,0 0-1 0 0,0 1 1 0 0,1-1-1 0 0,-2 0 1 0 0,0 0-1 0 0,-10-8 449 0 0,12 9-536 0 0,0-1 1 0 0,0 1-1 0 0,0 1 1 0 0,-1-1-1 0 0,1 0 0 0 0,0 1 1 0 0,-1-2-1 0 0,0 2 1 0 0,1-1-1 0 0,0 1 1 0 0,-2 0-1 0 0,2 0 1 0 0,-2-1 2145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3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2 104 0 0,'1'0'0'0'0,"-1"-2"0"0"0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12 208 0 0,'-5'-1'20'0'0,"-1"-1"4"0"0,-2 0-1 0 0,0-1 21 0 0,2 0 9 0 0,2 2-4 0 0,26 3 5788 0 0,-13 2-5217 0 0,0-3-1 0 0,0 2 0 0 0,1-2 1 0 0,13 0-1 0 0,-22 0-600 0 0,29 1 749 0 0,-19-2-402 0 0,2 0-1 0 0,-1 1 1 0 0,0 0 0 0 0,0 2 0 0 0,-1-1 0 0 0,14 4-1 0 0,-16-2-109 0 0,-5-3-145 0 0,-2 0-1 0 0,2 0 1 0 0,-1 1-1 0 0,0-1 1 0 0,0 1-1 0 0,0-1 1 0 0,2 4-1 0 0,-4-5-80 0 0,-1 0 0 0 0,0 0 0 0 0,0 2 0 0 0,0-2 0 0 0,0 0 0 0 0,2 0 1 0 0,-2 1-1 0 0,0-1 0 0 0,0 0 0 0 0,0 1 0 0 0,0-1 0 0 0,0 0 0 0 0,0 0 0 0 0,0 1 0 0 0,0-1 0 0 0,0 0 0 0 0,0 1 0 0 0,0-1 0 0 0,0 0 0 0 0,0 2 0 0 0,0-2 0 0 0,0 0 0 0 0,0 0 0 0 0,-2 1 0 0 0,2-1 0 0 0,0 0 0 0 0,0 1 0 0 0,0-1 0 0 0,-1 0 0 0 0,-9 15 291 0 0,6-10-219 0 0,0 1-58 0 0,-14 14 178 0 0,-9 5 42 0 0,-1-2-14 0 0,-26 28 427 0 0,52-49-613 0 0,-2 0-1 0 0,2-1 1 0 0,-2 2-1 0 0,1-2 0 0 0,0 0 1 0 0,0 0-1 0 0,0 1 1 0 0,0-1-1 0 0,0 0 0 0 0,-1-1 1 0 0,-2 1-1 0 0,-5 2 216 0 0,11-3-268 0 0,0 0 0 0 0,-1 0-1 0 0,1 0 1 0 0,0 0 0 0 0,0 0 0 0 0,0 0-1 0 0,-2 1 1 0 0,2-1 0 0 0,0 0-1 0 0,0 0 1 0 0,0 0 0 0 0,0 0-1 0 0,-1 0 1 0 0,1 0 0 0 0,0 0-1 0 0,0 1 1 0 0,0-1 0 0 0,0 0-1 0 0,0 0 1 0 0,0 0 0 0 0,-1 0-1 0 0,1 1 1 0 0,0-1 0 0 0,0 0-1 0 0,0 0 1 0 0,0 0 0 0 0,0 0-1 0 0,0 1 1 0 0,0-1 0 0 0,0 0-1 0 0,0 0 1 0 0,0 0 0 0 0,0 2-1 0 0,0-2 1 0 0,0 0 0 0 0,0 0-1 0 0,0 0 1 0 0,0 1 0 0 0,0-1-1 0 0,0 0 1 0 0,0 1-2 0 0,1-1 0 0 0,-1 0 0 0 0,0 1 0 0 0,0-1 0 0 0,1 0 0 0 0,-1 2 0 0 0,0-2 0 0 0,2 0 0 0 0,-2 1 0 0 0,1-1 0 0 0,-1 0 0 0 0,0 0 0 0 0,1 1 0 0 0,-1-1 0 0 0,1 0 0 0 0,-1 0 0 0 0,0 0 0 0 0,1 0 0 0 0,-1 0 0 0 0,2 1 0 0 0,12 2 25 0 0,1-1 0 0 0,0-1 0 0 0,-1-1-1 0 0,0 2 1 0 0,0-4 0 0 0,1 1 0 0 0,14-3 0 0 0,-6 0 187 0 0,2 0 0 0 0,-2 1 1 0 0,32 1 250 0 0,-55 6-316 0 0,0-3-130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70 1504 0 0,'-2'0'42'0'0,"-1"-2"164"0"0,0 1 137 0 0,-2-1 353 0 0,-11-11 1723 0 0,14 11-2155 0 0,39 2 1796 0 0,91 5 480 0 0,-61-6-1413 0 0,15 10-184 0 0,-34-7 235 0 0,-20 1-404 0 0,-15-1 211 0 0,-11-2-150 0 0,-6 0 308 0 0,-31-13-481 0 0,29 13-590 0 0,0-1 1 0 0,-1 0 0 0 0,0-2-1 0 0,1 2 1 0 0,0-1 0 0 0,0-1-1 0 0,0 1 1 0 0,0-2 0 0 0,1 2-1 0 0,-1-2 1 0 0,-6-6 0 0 0,11 10-49 0 0,-1-1 1 0 0,1 0 0 0 0,0 0 0 0 0,0 0-1 0 0,-1-1 1 0 0,1 1 0 0 0,1 0-1 0 0,-1 0 1 0 0,0-1 0 0 0,1 1 0 0 0,-1-1-1 0 0,1 1 1 0 0,-2-1 0 0 0,2 1-1 0 0,0-1 1 0 0,-1-1 0 0 0,1 2 17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399"/>
    </inkml:context>
    <inkml:brush xml:id="br0">
      <inkml:brushProperty name="width" value="0.1" units="cm"/>
      <inkml:brushProperty name="height" value="0.1" units="cm"/>
      <inkml:brushProperty name="color" value="#70AD47"/>
    </inkml:brush>
  </inkml:definitions>
  <inkml:trace contextRef="#ctx0" brushRef="#br0">27 23 1832 0 0,'0'0'159'0'0,"-10"-6"267"0"0,4 1-190 0 0,-5-3 80 0 0,11 8-293 0 0,0 0 0 0 0,0 1 0 0 0,0-1 0 0 0,0 0 0 0 0,1 0 0 0 0,-1 0 0 0 0,0 0 0 0 0,0 0 0 0 0,0 0 0 0 0,0 0 0 0 0,0 0 0 0 0,0 0 0 0 0,0 0 0 0 0,0 0 0 0 0,0 0 0 0 0,1 0 0 0 0,-1 0 0 0 0,0 0-1 0 0,0 0 1 0 0,0 0 0 0 0,0-1 0 0 0,0 1 0 0 0,0 0 0 0 0,0 0 0 0 0,0 0 0 0 0,0 0 0 0 0,0 0 0 0 0,2 0 0 0 0,-2 0 0 0 0,0 0 0 0 0,0 0 0 0 0,0 0 0 0 0,0 0 0 0 0,0 0 0 0 0,0 0 0 0 0,0 0 0 0 0,0-2 0 0 0,0 2 0 0 0,0 0 0 0 0,0 0 0 0 0,0 0 0 0 0,0 0 0 0 0,0 0 0 0 0,0 0 0 0 0,0 0 0 0 0,0 0 0 0 0,0-1 0 0 0,0 1 0 0 0,0 0 0 0 0,0 0 0 0 0,0 0 0 0 0,0 0 0 0 0,0 0 0 0 0,0 0 0 0 0,0 0 0 0 0,0 0 0 0 0,0 0 0 0 0,0-1 0 0 0,0 1 0 0 0,0 0 0 0 0,0 0 0 0 0,0 0 0 0 0,27 2 3845 0 0,-26 23-2349 0 0,-2 46 1 0 0,-1-23 852 0 0,6-43-2269 0 0,-3-5-99 0 0,-1 0 1 0 0,0 2-1 0 0,0-2 1 0 0,1 0-1 0 0,-1 0 1 0 0,0 1-1 0 0,2-1 1 0 0,-2 0-1 0 0,0 1 1 0 0,0-1-1 0 0,0 0 1 0 0,1 0-1 0 0,-1 1 1 0 0,0-1-1 0 0,0 1 1 0 0,0-1-1 0 0,0 0 1 0 0,0 2-1 0 0,1-1 1 0 0,-1-1 3 0 0,-1 1 0 0 0,1 0 1 0 0,0-1-1 0 0,0 1 0 0 0,0 1 1 0 0,1-2-1 0 0,-1 1 0 0 0,0 0 1 0 0,0 0-1 0 0,0-1 0 0 0,0 2 0 0 0,1-2 1 0 0,-1 1-1 0 0,0 0 0 0 0,1-1 1 0 0,-1 1-1 0 0,0 0 0 0 0,2-1 0 0 0,-2 2 1 0 0,1-2-1 0 0,-1 1 0 0 0,1 0 1 0 0,4 13 128 0 0,-3-3 120 0 0,-2-11-241 0 0,0 1-1 0 0,0-1 1 0 0,0 1 0 0 0,0-1 0 0 0,0 1 0 0 0,0-1 0 0 0,0 1 0 0 0,0-1-1 0 0,2 2 1 0 0,-2-2 0 0 0,0 1 0 0 0,0-1 0 0 0,0 0 0 0 0,1 1 0 0 0,-1-1-1 0 0,0 1 1 0 0,1-1 0 0 0,-1 0 0 0 0,0 2 0 0 0,1-2 0 0 0,-1 0 0 0 0,2 1-1 0 0,-2-1 1 0 0,1 1 0 0 0,0-1 2 0 0,-1 0 0 0 0,0 1 0 0 0,1-1 0 0 0,-1 0-1 0 0,0 1 1 0 0,1-1 0 0 0,-1 0 0 0 0,0 2 0 0 0,0-2 0 0 0,2 0 0 0 0,-2 1-1 0 0,0-1 1 0 0,0 1 0 0 0,0-1 0 0 0,1 1 0 0 0,-1-1 0 0 0,0 0 0 0 0,0 1-1 0 0,0 1 1 0 0,5 7 259 0 0,-4-7-208 0 0,1 0 0 0 0,0-1 1 0 0,-1 2-1 0 0,1-2 1 0 0,0 1-1 0 0,-1 1 0 0 0,0-1 1 0 0,0 1-1 0 0,0 2 1 0 0,3 2 13 0 0,-3-7-68 0 0,3 4-2 0 0,12 15-26 0 0,-15-16 7 0 0,0 0-11 0 0,14 3 7 0 0,-11-4 11 0 0,2-2-1 0 0,28 12 136 0 0,-11-6 7 0 0,-10-4-67 0 0,-13-2-70 0 0,2 0-1 0 0,-1-1 0 0 0,-1 2 0 0 0,1-1 0 0 0,0 0 0 0 0,-1 0 1 0 0,2 0-1 0 0,-1 0 0 0 0,-1 0 0 0 0,1 0 0 0 0,-1 2 0 0 0,1-2 1 0 0,0 0-1 0 0,1 1 0 0 0,0 0 13 0 0,0-1 0 0 0,0 1 1 0 0,0 0-1 0 0,1-1 0 0 0,-1 2 0 0 0,0-2 1 0 0,0 0-1 0 0,0 0 0 0 0,1 0 0 0 0,-1 0 1 0 0,0 0-1 0 0,1 0 0 0 0,2-2 0 0 0,19 1 123 0 0,-14 1-131 0 0,1 1-3 0 0,-1-1-6 0 0,-5 0-1 0 0,-3 0 2 0 0,39 0 66 0 0,18 0-106 0 0,139 0-687 0 0,-145 0 707 0 0,-43 0 19 0 0,94 0 181 0 0,-3 0 338 0 0,-90 0-513 0 0,1 0-4 0 0,-3 0 2 0 0,42 0-12 0 0,-33 0-1 0 0,113 0-160 0 0,-121 0 168 0 0,-1 2 3 0 0,2-1 8 0 0,2-1-7 0 0,-5 0 1 0 0,2 0-2 0 0,5 2 2 0 0,4 2-3 0 0,-19-4-2 0 0,17 0-9 0 0,12 1-3 0 0,-11 2-5 0 0,4-1-92 0 0,41-2 0 0 0,-57 0 108 0 0,3 0 1 0 0,0 0 0 0 0,1 1 0 0 0,4 1 0 0 0,4 1-8 0 0,25-5 0 0 0,-35 2 8 0 0,1 0 0 0 0,-1 0 0 0 0,2 0 3 0 0,-2 0 9 0 0,2 0-3 0 0,92 0 182 0 0,-100 0-180 0 0,0 0-1 0 0,1 1 0 0 0,-1-1 1 0 0,1 0-1 0 0,-1 1 1 0 0,1-1-1 0 0,-1 1 1 0 0,4 1-1 0 0,-1 0 1 0 0,0-1 0 0 0,0 0 0 0 0,0 1 0 0 0,0-1 0 0 0,-1 0 0 0 0,1-1 0 0 0,1 0 0 0 0,5 0 0 0 0,-1 0-4 0 0,-1 0-4 0 0,-1 1 5 0 0,2-1 5 0 0,-1 0-5 0 0,128 0-405 0 0,-29 0 659 0 0,-40 0-1133 0 0,-67 0 839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00"/>
    </inkml:context>
    <inkml:brush xml:id="br0">
      <inkml:brushProperty name="width" value="0.1" units="cm"/>
      <inkml:brushProperty name="height" value="0.1" units="cm"/>
      <inkml:brushProperty name="color" value="#70AD47"/>
    </inkml:brush>
  </inkml:definitions>
  <inkml:trace contextRef="#ctx0" brushRef="#br0">27 419 208 0 0,'0'0'201'0'0,"-7"-6"14"0"0,3 3-154 0 0,3 3-40 0 0,1 0 0 0 0,-2-1 0 0 0,1 1-1 0 0,0-2 1 0 0,0 1 0 0 0,1 1-1 0 0,-1-1 1 0 0,-1 0 0 0 0,2 1 0 0 0,-1-2-1 0 0,0 1 1 0 0,1 0 0 0 0,-1 1 0 0 0,1-1-1 0 0,-2 0 1 0 0,2-1 0 0 0,0 1-1 0 0,-1 0 1 0 0,1 0 0 0 0,0 1 0 0 0,-1-4-1 0 0,22-14 599 0 0,-19 16-516 0 0,-1 1-65 0 0,-1 1 1 0 0,2 0-1 0 0,-2-1 0 0 0,0 1 1 0 0,1 0-1 0 0,-1 0 0 0 0,1-1 1 0 0,-1 1-1 0 0,1 0 1 0 0,-1 0-1 0 0,2 0 0 0 0,-2 0 1 0 0,1 0-1 0 0,-1 0 0 0 0,1-1 1 0 0,-1 1-1 0 0,1 0 1 0 0,0 1-1 0 0,-1-2-12 0 0,2 1 0 0 0,-2 0-1 0 0,0 0 1 0 0,0 0 0 0 0,1 0 0 0 0,-1-2 0 0 0,0 2 0 0 0,0 0-1 0 0,0 0 1 0 0,1-1 0 0 0,-1 1 0 0 0,0 0 0 0 0,0 0-1 0 0,0-1 1 0 0,0 1 0 0 0,1 0 0 0 0,-1 0 0 0 0,0-1 0 0 0,0 1-1 0 0,0 0 1 0 0,0-2 0 0 0,0 2 0 0 0,0 0 0 0 0,0 0 0 0 0,0-1-1 0 0,0 1 1 0 0,0 0 0 0 0,0-1 0 0 0,0 1 0 0 0,0 0 0 0 0,0-1-1 0 0,-2-19 460 0 0,1 13-444 0 0,1 1 8 0 0,0 3-24 0 0,0 2 1 0 0,0-1-1 0 0,0 1 0 0 0,0-2 0 0 0,0 2 0 0 0,0-2 0 0 0,0 2 0 0 0,1-1 0 0 0,-1 1 1 0 0,1-1-1 0 0,-1 0 0 0 0,1 1 0 0 0,-1-2 0 0 0,1 2 0 0 0,1 0 0 0 0,-1 0 0 0 0,0-2 1 0 0,0 2-1 0 0,2-1 0 0 0,-2-1-49 0 0,-1 2 0 0 0,0-2 0 0 0,1 2 1 0 0,-1-1-1 0 0,0-1 0 0 0,1 2 0 0 0,-1-1 0 0 0,0 0 0 0 0,0 0 0 0 0,-1 1 1 0 0,1-4-1 0 0,0-2-185 0 0,11-7 72 0 0,-10 13 155 0 0,-1 1 0 0 0,0-1 0 0 0,0 1-1 0 0,2-2 1 0 0,-2 2 0 0 0,0-1 0 0 0,0 1 0 0 0,0-1 0 0 0,0 0 0 0 0,0 1 0 0 0,0-1-1 0 0,1 1 1 0 0,-1-2 0 0 0,-1 2 0 0 0,1-1 0 0 0,0 0 0 0 0,0 1 0 0 0,0-1 0 0 0,0-1-6 0 0,0 2 1 0 0,0 0 0 0 0,0-1-1 0 0,0 1 1 0 0,0 0 0 0 0,0-1 0 0 0,0 1-1 0 0,0 0 1 0 0,0-1 0 0 0,0 1-1 0 0,0 0 1 0 0,0-1 0 0 0,0 1 0 0 0,0 0-1 0 0,0 0 1 0 0,0-2 0 0 0,0 2-1 0 0,0 0 1 0 0,0-1 0 0 0,1 1 0 0 0,-1 0-1 0 0,0 0 1 0 0,0-1 0 0 0,0 1 0 0 0,1 0-1 0 0,-1 0 1 0 0,0-1 0 0 0,0 1-1 0 0,1 0 1 0 0,-1 0 0 0 0,2-1 0 0 0,1-1 19 0 0,2-1 18 0 0,12-19 1 0 0,-17 20 86 0 0,1 0 0 0 0,1 1-1 0 0,-1 0 1 0 0,0-2 0 0 0,0 2 0 0 0,2 0 0 0 0,-2-2 0 0 0,0 2 0 0 0,0 0 0 0 0,2 0-1 0 0,-2-1 1 0 0,1 1 0 0 0,0 0 0 0 0,0 0 0 0 0,-1 1 0 0 0,2-2 0 0 0,-1 1-1 0 0,-1 1 1 0 0,2-1 0 0 0,-1 1 0 0 0,0 0 0 0 0,2-1 0 0 0,16-16 788 0 0,10 0-416 0 0,-23 13-364 0 0,4-2-10 0 0,-11 5-122 0 0,1 1 0 0 0,-1-2 0 0 0,1 2 0 0 0,0 0 0 0 0,-1-1 0 0 0,1 1 0 0 0,-1-1 0 0 0,2 1 0 0 0,-1 0 0 0 0,-1 0 0 0 0,1-1 0 0 0,0 1 0 0 0,-1 0 0 0 0,2 0 0 0 0,-1 0 0 0 0,0 0 0 0 0,-1 0 0 0 0,1 0 0 0 0,0 0 0 0 0,1 0 0 0 0,-1 0 0 0 0,0 0 1 0 0,0 0 0 0 0,0 0 0 0 0,1 0 0 0 0,-1-1 0 0 0,0 1 0 0 0,0 0 0 0 0,1 0 0 0 0,-1-2-1 0 0,0 2 1 0 0,0 0 0 0 0,0-1 0 0 0,2 0 0 0 0,-1 0 4 0 0,0-1 1 0 0,0 1-1 0 0,0 1 0 0 0,1-1 1 0 0,-1 0-1 0 0,1 1 1 0 0,-1 0-1 0 0,1-1 0 0 0,-1 1 1 0 0,1 0-1 0 0,-1 0 0 0 0,5 1 1 0 0,-4-2-11 0 0,2-3-2 0 0,0 2-4 0 0,-1 2-2 0 0,29 0-68 0 0,-14-9-55 0 0,-11 5 108 0 0,-7 4 12 0 0,-1-1 0 0 0,2 1 0 0 0,-1-1 1 0 0,0 1-1 0 0,0-1 0 0 0,-1 1 0 0 0,1 0 0 0 0,1-2 1 0 0,-1 2-1 0 0,0 0 0 0 0,0 0 0 0 0,-1 0 1 0 0,2 0-1 0 0,-1 0 0 0 0,0 0 0 0 0,0 0 0 0 0,2 0 1 0 0,2-1 2 0 0,-1-2 0 0 0,3 0 0 0 0,-1 3 0 0 0,0 0 0 0 0,0-1 0 0 0,-1-2 0 0 0,-2 2 0 0 0,1 1 0 0 0,-2 0 0 0 0,1 0 1 0 0,1 0 4 0 0,-1 0-2 0 0,2-2 4 0 0,6-1 15 0 0,-10 5-20 0 0,-1-2-1 0 0,0 0 1 0 0,2 0-1 0 0,-2 0 1 0 0,1 0 0 0 0,-1 0-1 0 0,1 0 1 0 0,-1 0-1 0 0,1-2 1 0 0,-1 2 0 0 0,0 0-1 0 0,1 0 1 0 0,-1 0-1 0 0,2 0 1 0 0,-2 0-1 0 0,0-1 1 0 0,1 1 0 0 0,-1 0-1 0 0,1 0 1 0 0,-1-1-1 0 0,1 0 1 0 0,1-1 2 0 0,9-2 23 0 0,-4 4-19 0 0,0-3 1 0 0,-1 2 4 0 0,0 1-3 0 0,-1 0-2 0 0,1-3 0 0 0,0 1 1 0 0,1 1 4 0 0,-1 0-3 0 0,0 1-4 0 0,1 0-3 0 0,0 0 2 0 0,1-2-2 0 0,0 1 2 0 0,1 1-1 0 0,-2 0 7 0 0,-1 0-7 0 0,3-1 1 0 0,-1 0-3 0 0,1 0-2 0 0,13 1 48 0 0,92 0 233 0 0,-110 0-276 0 0,0-2-3 0 0,1 2-2 0 0,1 0 0 0 0,0 0 0 0 0,0 0 0 0 0,-1 0 0 0 0,1 0 0 0 0,0 0 0 0 0,0 0 0 0 0,0-1 0 0 0,0 0 0 0 0,-2 1 0 0 0,-2 0 0 0 0,5-1 0 0 0,-1-1 1 0 0,0 2 4 0 0,0 0-2 0 0,0 0 2 0 0,-1 0-3 0 0,0 0-2 0 0,1 0 0 0 0,0 0 0 0 0,-1 0 0 0 0,0 0 0 0 0,1 0 0 0 0,0-1 0 0 0,0-1 0 0 0,0 1 0 0 0,0 1 0 0 0,2-4 0 0 0,-2 1 0 0 0,0 3 0 0 0,0 0 0 0 0,0 0 0 0 0,0 0 0 0 0,1-1 0 0 0,2 0 0 0 0,-3 1 0 0 0,0 0 0 0 0,0 0 0 0 0,0 0 2 0 0,-1 0 10 0 0,2 0-2 0 0,-2 0-2 0 0,1 0 1 0 0,1 0 3 0 0,76 0-217 0 0,-77 0 205 0 0,42 0-55 0 0,27 0-162 0 0,-65 0 217 0 0,-2 0 2 0 0,1 0 9 0 0,0 0-7 0 0,0 0 1 0 0,0 0-2 0 0,-1 0 2 0 0,1 0-2 0 0,-1 0 4 0 0,20-4 33 0 0,-5 3 73 0 0,37 1 0 0 0,-33 0-75 0 0,-21 0-38 0 0,131 0-216 0 0,-131 0 216 0 0,0 0 1 0 0,0 0 6 0 0,0 0 2 0 0,10-1 17 0 0,-15 0-15 0 0,8-2 3 0 0,46 2 38 0 0,-49 1-52 0 0,0 0 0 0 0,0 0 1 0 0,0 0 4 0 0,0 0-3 0 0,0 0-2 0 0,0 0 0 0 0,-1 0 0 0 0,104 0-170 0 0,-104 0 173 0 0,-2 0 2 0 0,1 0-1 0 0,-1 0 7 0 0,-1 0-8 0 0,2 0-3 0 0,-1 0 0 0 0,2 0 0 0 0,1 0 0 0 0,-3 0 0 0 0,0 0 0 0 0,1 0 0 0 0,-2 0 0 0 0,5 0 0 0 0,-3 0 0 0 0,0 0 0 0 0,0 0 0 0 0,-2 0 0 0 0,2 0 0 0 0,1 0 0 0 0,1 0 0 0 0,-2 0 0 0 0,-2 0 1 0 0,2 0 6 0 0,33 0 153 0 0,0 0-240 0 0,-26 0 48 0 0,-10 0 24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41"/>
    </inkml:context>
    <inkml:brush xml:id="br0">
      <inkml:brushProperty name="width" value="0.1" units="cm"/>
      <inkml:brushProperty name="height" value="0.1" units="cm"/>
      <inkml:brushProperty name="color" value="#70AD47"/>
    </inkml:brush>
  </inkml:definitions>
  <inkml:trace contextRef="#ctx0" brushRef="#br0">34 1314 856 0 0,'0'0'5'0'0,"0"-1"-9"0"0,-6-6 78 0 0,-20-10 207 0 0,25 17-264 0 0,1 0 0 0 0,0 0-1 0 0,0-1 1 0 0,0 1 0 0 0,0 0 0 0 0,0 0-1 0 0,0 0 1 0 0,0 0 0 0 0,0 0 0 0 0,0 0-1 0 0,0-1 1 0 0,0 1 0 0 0,0 0 0 0 0,0 0 0 0 0,0 0-1 0 0,0 0 1 0 0,0-1 0 0 0,0 1 0 0 0,0 0-1 0 0,0 0 1 0 0,0 0 0 0 0,0 0 0 0 0,0 0 0 0 0,0-1-1 0 0,0 1 1 0 0,0 0 0 0 0,0 0 0 0 0,0 0-1 0 0,0 0 1 0 0,0 0 0 0 0,0-2 0 0 0,0 2 0 0 0,0 0-1 0 0,0 0 1 0 0,1 0 0 0 0,-1 0 0 0 0,0 0-1 0 0,0 0 1 0 0,0 0 0 0 0,0 0 0 0 0,0-1 0 0 0,0 1-1 0 0,1 0 1 0 0,-1 0 0 0 0,0 0 0 0 0,0 0-1 0 0,0 0 1 0 0,0 0 0 0 0,0 0 0 0 0,2 0 0 0 0,-2 0-1 0 0,0 0 1 0 0,0 0 0 0 0,0 0 0 0 0,3-2 201 0 0,2-13 47 0 0,-1-1 0 0 0,0 0-1 0 0,-2 0 1 0 0,2-20 0 0 0,-1-63 702 0 0,-3 98-956 0 0,5-49 385 0 0,-5 36 321 0 0,0 1-32 0 0,0-1 1 0 0,4-20-1 0 0,-3 28-581 0 0,-1 0 0 0 0,1 0 0 0 0,-1 0 1 0 0,-1-7-1 0 0,1-9 117 0 0,5 6-14 0 0,-4 14-185 0 0,0 0 0 0 0,-1 1 0 0 0,2 0 0 0 0,-2-2 0 0 0,1 2 0 0 0,-1-2 0 0 0,0 2 0 0 0,1-1 0 0 0,-1-2 0 0 0,1-12 122 0 0,0 0-1 0 0,6-24 1 0 0,-7 40-143 0 0,1-3 22 0 0,0-2 15 0 0,-2-34 82 0 0,1 29-118 0 0,0 0-2 0 0,2 3 0 0 0,1 1 0 0 0,-2-3 1 0 0,-1 1 10 0 0,0-1-1 0 0,1 2 1 0 0,0-2-1 0 0,3-8 1 0 0,-3 12 38 0 0,0-1 0 0 0,1 0-1 0 0,-1-11 1 0 0,1 13 25 0 0,3-7 17 0 0,3-8-33 0 0,-6 14-52 0 0,0-2-3 0 0,1 3 2 0 0,-3 1-1 0 0,1 0 8 0 0,22-46 83 0 0,-18 40-55 0 0,-1 0 0 0 0,1-1 0 0 0,-2 0 0 0 0,3-9 0 0 0,-4 14-27 0 0,-1 0 0 0 0,1 0 1 0 0,0 0-1 0 0,0 0 0 0 0,3-5 0 0 0,1 0 15 0 0,12-21 41 0 0,3-2-41 0 0,-16 25-23 0 0,-3 0-1 0 0,1 1 8 0 0,-1 1-2 0 0,3-2-2 0 0,0 2 0 0 0,40-40 126 0 0,-28 33-54 0 0,-14 13-73 0 0,-1-2-1 0 0,-1 1 1 0 0,2 0-1 0 0,-2 0 1 0 0,1-2-1 0 0,0 2 1 0 0,0 0 0 0 0,-1 0-1 0 0,3-3 1 0 0,-2-2 3 0 0,6 0 12 0 0,22-11 56 0 0,-25 14-68 0 0,-4 2-2 0 0,-1 1 0 0 0,3-1-2 0 0,0-3-2 0 0,0 0 7 0 0,2 2-8 0 0,0-2-3 0 0,-1 1 0 0 0,3 0 0 0 0,-1 0 0 0 0,0-1 0 0 0,0 1 0 0 0,0 1 0 0 0,-1 1 0 0 0,-2-2 0 0 0,1 1 0 0 0,-1 0 0 0 0,0-1 0 0 0,3 2 0 0 0,-1-2 0 0 0,0 1 0 0 0,0 0 0 0 0,1-2 0 0 0,-1 1 0 0 0,-1 1 0 0 0,1 1 0 0 0,-1 0 0 0 0,1-1 0 0 0,0 2 0 0 0,-1-1 0 0 0,1-3 0 0 0,1 2 0 0 0,0-2 0 0 0,0 1 1 0 0,-4 0 6 0 0,2 1 1 0 0,2 1 0 0 0,0-2 1 0 0,0 2 4 0 0,1 1-3 0 0,-3-1-2 0 0,2-2 0 0 0,16-2 72 0 0,11-8 16 0 0,-33 12-95 0 0,0 1 1 0 0,0 0-1 0 0,0 0 1 0 0,2-1-1 0 0,-2 1 1 0 0,0 0-1 0 0,1 0 1 0 0,-1 0-1 0 0,0 0 1 0 0,0 0-1 0 0,1-2 1 0 0,-1 2-1 0 0,0 0 1 0 0,1 0-1 0 0,-1 0 1 0 0,0 0-1 0 0,0 0 1 0 0,1 0-1 0 0,-1 0 1 0 0,0 0 0 0 0,2 0-1 0 0,-2 0 1 0 0,0 0-1 0 0,1 0 1 0 0,-1 0-1 0 0,0 0 1 0 0,1 0-1 0 0,-1 2 1 0 0,3-2 3 0 0,-2 0 0 0 0,1 1 1 0 0,-1-1-1 0 0,2 0 1 0 0,-2 0-1 0 0,2 0 1 0 0,-2 0-1 0 0,1 0 0 0 0,-1 0 1 0 0,2 0-1 0 0,-2-1 1 0 0,2 1-1 0 0,-2 0 0 0 0,1-2 1 0 0,-1 2-1 0 0,3-2 1 0 0,18-4 43 0 0,-21 6-46 0 0,0-1-1 0 0,1 1 1 0 0,-1 0 0 0 0,-1-2 0 0 0,1 2-1 0 0,0 0 1 0 0,1 0 0 0 0,-1 0-1 0 0,0-1 1 0 0,-1 1 0 0 0,1 0 0 0 0,0 0-1 0 0,1 0 1 0 0,-1 1 0 0 0,1-1-1 0 0,9 0 46 0 0,25-14 58 0 0,-33 12-104 0 0,1 2-2 0 0,0 0 0 0 0,-1-2 0 0 0,2 0 0 0 0,0 0 0 0 0,-1 0 0 0 0,-1 2 0 0 0,1 0 0 0 0,1-3 0 0 0,1 0 0 0 0,-3 3 0 0 0,0-1 0 0 0,3-2 0 0 0,-1 3 0 0 0,-2 0 0 0 0,-1 0 0 0 0,2 0 0 0 0,-1-1 0 0 0,2-1 0 0 0,-1-1 0 0 0,-2 2 0 0 0,59-2-87 0 0,-57 3 95 0 0,-2-1 5 0 0,2 1-3 0 0,50-7 684 0 0,-37 7-556 0 0,-15 0-108 0 0,1 0 1 0 0,0-1 0 0 0,0 1 0 0 0,-1-2 0 0 0,1 2 0 0 0,0-1 0 0 0,0 0-1 0 0,-1 0 1 0 0,1 0 0 0 0,-1-1 0 0 0,1 1 0 0 0,-1-1 0 0 0,3-2 0 0 0,-4 4-21 0 0,16 0 44 0 0,-16 0-54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17 4200 0 0,'0'-1'129'0'0,"-2"-3"45"0"0,-2-6 776 0 0,4 8-932 0 0,0 2-106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43"/>
    </inkml:context>
    <inkml:brush xml:id="br0">
      <inkml:brushProperty name="width" value="0.1" units="cm"/>
      <inkml:brushProperty name="height" value="0.1" units="cm"/>
      <inkml:brushProperty name="color" value="#70AD47"/>
    </inkml:brush>
  </inkml:definitions>
  <inkml:trace contextRef="#ctx0" brushRef="#br0">108 1 2472 0 0,'-1'1'0'0'0,"1"0"3"0"0,0 1-2 0 0,0-2 0 0 0,0 0 0 0 0,0 1 0 0 0,0-1 0 0 0,0 1 1 0 0,1-1-1 0 0,-1 0 0 0 0,0 1 0 0 0,0-1 0 0 0,0 0 0 0 0,2 2 1 0 0,-2-2-1 0 0,0 0 0 0 0,1 1 0 0 0,-1-1 0 0 0,0 0 0 0 0,1 1 1 0 0,-1-1-1 0 0,0 0 0 0 0,1 0 0 0 0,-1 0 0 0 0,0 1 0 0 0,1-1 1 0 0,-1 0-1 0 0,0 0 0 0 0,3 0 0 0 0,5 6 20 0 0,30 46 73 0 0,-16-33 2 0 0,-13-12-37 0 0,-4-1 33 0 0,1 1 1 0 0,0-1-1 0 0,1-1 1 0 0,10 7-1 0 0,13 11 379 0 0,-19-15-143 0 0,3 8 411 0 0,8 10 523 0 0,-21-24-1112 0 0,2 1 0 0 0,-2-1-1 0 0,1 1 1 0 0,0-1 0 0 0,-1 2-1 0 0,3 4 1 0 0,3 7 637 0 0,-6-13-675 0 0,0 2-1 0 0,1-1 1 0 0,-1-1 0 0 0,-1 0-1 0 0,1 2 1 0 0,0 3-1 0 0,2 9 375 0 0,-2-14-454 0 0,-1-1 1 0 0,1 0 0 0 0,-1 0-1 0 0,1 0 1 0 0,1 2 0 0 0,-2-2-1 0 0,1 0 1 0 0,0 0 0 0 0,0 1-1 0 0,0-1 1 0 0,1 0 0 0 0,-1-1-1 0 0,0 1 1 0 0,0 1 0 0 0,2 0-1 0 0,-2-2 3 0 0,0 0 0 0 0,-1 1 0 0 0,1 0-1 0 0,1-1 1 0 0,-1 2 0 0 0,0-2 0 0 0,-1 1-1 0 0,1 0 1 0 0,-1 0 0 0 0,1-1 0 0 0,1 2 0 0 0,-2-1-1 0 0,1 0 1 0 0,-1 0 0 0 0,0 0 0 0 0,1 1 0 0 0,-1-2-1 0 0,0 1 1 0 0,1 0 0 0 0,-1 0 0 0 0,0 1-1 0 0,0-1 1 0 0,0 2 0 0 0,0-3-26 0 0,0 0-1 0 0,0 2 1 0 0,0-2-1 0 0,0 0 1 0 0,2 0-1 0 0,-2 0 1 0 0,0 0-1 0 0,0 1 1 0 0,0-1-1 0 0,0 0 1 0 0,0 0-1 0 0,0 0 1 0 0,0 0-1 0 0,1 1 1 0 0,-1-1-1 0 0,0 0 1 0 0,0 0-1 0 0,0 0 1 0 0,0 0-1 0 0,0 0 1 0 0,1 0-1 0 0,-1 0 1 0 0,0 0-1 0 0,0 1 1 0 0,0-1-1 0 0,0 0 1 0 0,1 0-1 0 0,-1 0 1 0 0,0 0-1 0 0,0 0 1 0 0,0 0-1 0 0,1 0 1 0 0,-1 0 15 0 0,0 0 1 0 0,2 0-1 0 0,-2 0 0 0 0,0 0 1 0 0,0 0-1 0 0,1 0 0 0 0,-1 0 1 0 0,0 0-1 0 0,0 0 0 0 0,1 0 1 0 0,-1 0-1 0 0,0 2 0 0 0,0-2 1 0 0,0 0-1 0 0,1 0 1 0 0,-1 0-1 0 0,0 0 0 0 0,0 0 1 0 0,0 1-1 0 0,2-1 0 0 0,-2 0 1 0 0,0 0-1 0 0,0 0 0 0 0,0 1 1 0 0,0-1-1 0 0,0 0 0 0 0,0 0 1 0 0,1 1-1 0 0,-1-1 1 0 0,0 0-1 0 0,0 0 0 0 0,0 0 1 0 0,0 1-1 0 0,0-1 0 0 0,0 2 26 0 0,0-2-41 0 0,0 0 4 0 0,0 2-3 0 0,0-2-2 0 0,-23 22 192 0 0,-16 21 456 0 0,17-21-478 0 0,-33 30 118 0 0,-34 40 246 0 0,37-36-478 0 0,46-50-64 0 0,-2 0 0 0 0,-2 1 0 0 0,3 1 0 0 0,1 1 0 0 0,1 1 0 0 0,0 0 0 0 0,-1 1 0 0 0,-3-3 0 0 0,2-1 0 0 0,-2-3 0 0 0,4 3 0 0 0,3-1 0 0 0,0 0 0 0 0,-2-4 0 0 0,1 2 0 0 0,1-2 2 0 0,1 2 10 0 0,-2-2-2 0 0,1 0-4 0 0,-1 1-3 0 0,2-2 4 0 0,1-1 3 0 0,0 3 257 0 0,-1-2-459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18 2368 0 0,'-22'-14'183'0'0,"22"14"-175"0"0,-1 0 1 0 0,1-1 0 0 0,-1 1 0 0 0,0 0-1 0 0,1-1 1 0 0,-1 1 0 0 0,1 0 0 0 0,-1-1-1 0 0,0 1 1 0 0,1 0 0 0 0,-1 0 0 0 0,0 0-1 0 0,1 0 1 0 0,-1 0 0 0 0,0 0 0 0 0,0 0-1 0 0,1 0 1 0 0,-2 0 0 0 0,0 0 33 0 0,2 0-39 0 0,0 0 1 0 0,0 0-1 0 0,0 0 1 0 0,-1 0-1 0 0,1 0 1 0 0,0 0-1 0 0,0 0 0 0 0,0 0 1 0 0,0 0-1 0 0,0 0 1 0 0,0 0-1 0 0,0 0 1 0 0,0 0-1 0 0,0 0 1 0 0,0 0-1 0 0,0 0 1 0 0,-1 0-1 0 0,1 0 1 0 0,0 0-1 0 0,0 0 1 0 0,0 0-1 0 0,0 0 1 0 0,0 0-1 0 0,0 0 1 0 0,0 0-1 0 0,0 0 1 0 0,0 0-1 0 0,0 0 1 0 0,0 0-1 0 0,0 0 1 0 0,-1 0-1 0 0,1 0 1 0 0,0 1-1 0 0,0-1 1 0 0,0 0-1 0 0,0 0 1 0 0,0 0-1 0 0,0 0 1 0 0,0 0-1 0 0,0 0 1 0 0,0 0-1 0 0,0 0 1 0 0,0 0-1 0 0,0 0 1 0 0,0 0-1 0 0,0 0 1 0 0,0 1-1 0 0,0-1 1 0 0,0 0-1 0 0,0 0 1 0 0,0 0-1 0 0,0 0 0 0 0,0 0 1 0 0,0 0-1 0 0,0 0 1 0 0,0 0-1 0 0,0 0 1 0 0,0 0-1 0 0,0 1 1 0 0,3 82 1523 0 0,0-52-461 0 0,-2 31-1 0 0,-11 59 903 0 0,8-103-1283 0 0,1-12-395 0 0,1 0 0 0 0,-1 0 0 0 0,1 0 0 0 0,2 12 0 0 0,-2 13 2602 0 0,13-17-1655 0 0,-13-14-990 0 0,0 29 944 0 0,1-20-1213 0 0,-3 15 100 0 0,21-27-37 0 0,1-5-18 0 0,334-132 298 0 0,-302 115-246 0 0,-27 13 64 0 0,46-16-1 0 0,-68 27-142 0 0,2-1 83 0 0,1 1-1 0 0,-1 0 0 0 0,0 0 1 0 0,0 0-1 0 0,1 1 1 0 0,6 0-1 0 0,-11 0-67 0 0,-1 3-9 0 0,0 0-2 0 0,0 1 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37"/>
    </inkml:context>
    <inkml:brush xml:id="br0">
      <inkml:brushProperty name="width" value="0.05" units="cm"/>
      <inkml:brushProperty name="height" value="0.05" units="cm"/>
      <inkml:brushProperty name="color" value="#4472C4"/>
      <inkml:brushProperty name="ignorePressure" value="1"/>
    </inkml:brush>
  </inkml:definitions>
  <inkml:trace contextRef="#ctx0" brushRef="#br0">1 9 0 0,'0'-5'0'0,"0"1"0"0,0 4 0 0,0 4 0 0,0-1 0 0,0 2 0 0,0 4 0 0,0 3 0 0,0 1 0 0,0 1 0 0,0 3 0 0,0 2 0 0,0 53 0 0,0 2332 0 0,0 63 0 0,0-2458 0 0,0-2 0 0,0-1 0 0,0-2 0 0,0-1 0 0,0 1 0 0,0 2 0 0,0-1 0 0,0-1 0 0,0-2 0 0,0 2 0 0,0-1 0 0,0 0 0 0,0 0 0 0,0 1 0 0,0-3 0 0,0 3 0 0,0-3 0 0,0 0 0 0,0 2 0 0,0-1 0 0,0 1 0 0,0-2 0 0,0 1 0 0,0 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38"/>
    </inkml:context>
    <inkml:brush xml:id="br0">
      <inkml:brushProperty name="width" value="0.05" units="cm"/>
      <inkml:brushProperty name="height" value="0.05" units="cm"/>
      <inkml:brushProperty name="color" value="#4472C4"/>
      <inkml:brushProperty name="ignorePressure" value="1"/>
    </inkml:brush>
  </inkml:definitions>
  <inkml:trace contextRef="#ctx0" brushRef="#br0">2323 23 0 0,'3'-2'0'0,"0"-1"0"0,3-2 0 0,3-1 0 0,1-1 0 0,-12 8 0 0,-4 4 0 0,1-1 0 0,-1-1 0 0,3 1 0 0,-3 0 0 0,-2 1 0 0,0 1 0 0,-1 1 0 0,-1-1 0 0,-1 3 0 0,3-3 0 0,0-1 0 0,2 0 0 0,-1-1 0 0,-1 4 0 0,-3-1 0 0,-5 4 0 0,1 1 0 0,-3 0 0 0,-2 3 0 0,6-4 0 0,1-2 0 0,-1 2 0 0,-6 2 0 0,-47 37 0 0,-1126 820 0 0,558-406 0 0,623-456 0 0,1-1 0 0,-61 47 0 0,64-48 0 0,2-2 0 0,0 1 0 0,-1 0 0 0,1 0 0 0,1-3 0 0,3 0 0 0,-2 1 0 0,1-1 0 0,0 1 0 0,1-2 0 0,-1 0 0 0,0 3 0 0,-1-2 0 0,0 1 0 0,3-3 0 0,0 1 0 0,-2 1 0 0,1 1 0 0,0-2 0 0,-2 1 0 0,2 1 0 0,-2-1 0 0,-1 2 0 0,0-2 0 0,0 2 0 0,0 1 0 0,-2 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39"/>
    </inkml:context>
    <inkml:brush xml:id="br0">
      <inkml:brushProperty name="width" value="0.05" units="cm"/>
      <inkml:brushProperty name="height" value="0.05" units="cm"/>
      <inkml:brushProperty name="color" value="#4472C4"/>
      <inkml:brushProperty name="ignorePressure" value="1"/>
    </inkml:brush>
  </inkml:definitions>
  <inkml:trace contextRef="#ctx0" brushRef="#br0">1 18 0 0,'0'-3'0'0,"0"-6"0"0,0 3 0 0,0 7 0 0,0 2 0 0,0 0 0 0,0 1 0 0,0 0 0 0,0 3 0 0,0 5 0 0,0 8 0 0,0-1 0 0,0 6 0 0,0 0 0 0,0-2 0 0,0-2 0 0,0 4 0 0,0 49 0 0,0 804 0 0,0-869 0 0,0 1 0 0,0 0 0 0,0-2 0 0,0-1 0 0,0-1 0 0,0 2 0 0,0-1 0 0,0-1 0 0,0 0 0 0,0 2 0 0,0 81 0 0,0-83 0 0,0 0 0 0,0 52 0 0,0-48 0 0,0 0 0 0,0 0 0 0,0 1 0 0,0-2 0 0,0 1 0 0,0-1 0 0,0-3 0 0,0-1 0 0,0 138 0 0,0-136 0 0,0-1 0 0,0-1 0 0,0 1 0 0,0 1 0 0,0 1 0 0,0 54 0 0,0-60 0 0,0 3 0 0,0 0 0 0,0 2 0 0,0-1 0 0,0 1 0 0,0-1 0 0,0-2 0 0,0 0 0 0,0 2 0 0,0 0 0 0,0 0 0 0,0 2 0 0,0-2 0 0,0 0 0 0,0 1 0 0,0 2 0 0,0-3 0 0,0 0 0 0,0-1 0 0,0-1 0 0,0-1 0 0,0 1 0 0,0 0 0 0,0-2 0 0,0 2 0 0,0-2 0 0,0 2 0 0,0-1 0 0,0 0 0 0,0 1 0 0,0-1 0 0,0-2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40"/>
    </inkml:context>
    <inkml:brush xml:id="br0">
      <inkml:brushProperty name="width" value="0.05" units="cm"/>
      <inkml:brushProperty name="height" value="0.05" units="cm"/>
      <inkml:brushProperty name="color" value="#4472C4"/>
      <inkml:brushProperty name="ignorePressure" value="1"/>
    </inkml:brush>
  </inkml:definitions>
  <inkml:trace contextRef="#ctx0" brushRef="#br0">2286 1556 0 0,'-1'-2'0'0,"-1"1"0"0,2 1 0 0,-3-1 0 0,2-1 0 0,-2 0 0 0,1 1 0 0,-5-4 0 0,-2-1 0 0,1 0 0 0,-1 0 0 0,-3-1 0 0,-3-3 0 0,-7-6 0 0,-8-5 0 0,-2 0 0 0,2 1 0 0,5 3 0 0,6 3 0 0,0 2 0 0,-3-3 0 0,0 1 0 0,-3-5 0 0,2 4 0 0,2 1 0 0,0 0 0 0,-1-1 0 0,-2-2 0 0,-7-3 0 0,4 1 0 0,4 3 0 0,1 1 0 0,0 1 0 0,0-1 0 0,2 0 0 0,0 2 0 0,-1-2 0 0,-1 1 0 0,-3-3 0 0,0-1 0 0,5 5 0 0,1 1 0 0,5 1 0 0,-6-3 0 0,-4-1 0 0,-1-3 0 0,1 3 0 0,0-2 0 0,3 2 0 0,1 3 0 0,2 0 0 0,-3-3 0 0,-2-1 0 0,2 3 0 0,7 2 0 0,-1 1 0 0,-1-1 0 0,-3-3 0 0,-3 0 0 0,1 0 0 0,3 1 0 0,-3 0 0 0,-1-2 0 0,-4-3 0 0,-3-2 0 0,-1-1 0 0,-1 1 0 0,4 1 0 0,4 3 0 0,2 2 0 0,-6-3 0 0,-1-3 0 0,-2-1 0 0,2 2 0 0,0-1 0 0,0 2 0 0,-4-4 0 0,4 3 0 0,2 2 0 0,6 3 0 0,2 2 0 0,0 0 0 0,-4-3 0 0,0-1 0 0,1 3 0 0,3 1 0 0,4 2 0 0,3 1 0 0,-2 2 0 0,-4-5 0 0,-5-3 0 0,3 2 0 0,5 4 0 0,3 1 0 0,3 2 0 0,-1 1 0 0,0-1 0 0,-2-3 0 0,0 2 0 0,1 1 0 0,3-1 0 0,2 5 0 0,0-2 0 0,-1 1 0 0,1-1 0 0,-1-1 0 0,-2 2 0 0,3-1 0 0,1 0 0 0,-1 1 0 0,-1-1 0 0,0 0 0 0,2 1 0 0,-1 0 0 0,0-1 0 0,3 2 0 0,-3 0 0 0,-1-3 0 0,-2 1 0 0,2-1 0 0,-4-1 0 0,-2-2 0 0,-2-2 0 0,0 0 0 0,3 3 0 0,-1-2 0 0,1 2 0 0,6 3 0 0,-1 0 0 0,-2 0 0 0,0-2 0 0,5 3 0 0,-4-1 0 0,0-2 0 0,0 3 0 0,3-1 0 0,-1 2 0 0,0-2 0 0,2 1 0 0,-2 0 0 0,1 2 0 0,3-2 0 0,-1 3 0 0,0-2 0 0,-3-1 0 0,2 0 0 0,-2 0 0 0,0 1 0 0,0-2 0 0,1 2 0 0,0-2 0 0,0 2 0 0,0-1 0 0,1-1 0 0,-1 3 0 0,2-1 0 0,-2-1 0 0,1 2 0 0,1-1 0 0,1 2 0 0,0-2 0 0,-1 2 0 0,1-1 0 0,0 0 0 0,0 1 0 0,-1-1 0 0,1 0 0 0,0-1 0 0,0 2 0 0,0-1 0 0,-2 0 0 0,2 0 0 0,0 1 0 0,-1-3 0 0,0 3 0 0,2-1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9 1936 0 0,'0'-2'1'0'0,"-3"1"3"0"0,2 1 3 0 0,-4-2 8 0 0,-14-2 45 0 0,14 4-50 0 0,-4 0 481 0 0,15 5 1202 0 0,-5-5-1579 0 0,-1 1 0 0 0,2-1 1 0 0,-2 1-1 0 0,1-1 0 0 0,0 2 0 0 0,-1-2 0 0 0,1 1 0 0 0,-1-1 0 0 0,0 1 0 0 0,2 0 0 0 0,-2-1 1 0 0,1 1-1 0 0,-1 1 0 0 0,0-2 0 0 0,0 1 0 0 0,1 0 0 0 0,-1 0 0 0 0,0-1 0 0 0,0 2 1 0 0,0 0-1 0 0,1 11 329 0 0,3 22 396 0 0,-2 0-1 0 0,-4 54 0 0 0,2-74-657 0 0,-4 41 1090 0 0,-13 76 1 0 0,11-81 412 0 0,6-18 2290 0 0,10-39-3377 0 0,-7 1-501 0 0,-3 4 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40 10144 0 0,'-2'-4'-141'0'0,"-7"2"1699"0"0,7 1 29 0 0,14 1-1161 0 0,11-1-378 0 0,2-2 0 0 0,-2-1 0 0 0,0 0 0 0 0,32-11 0 0 0,-53 14-21 0 0,1-1 0 0 0,1 2-1 0 0,-2-1 1 0 0,2 0 0 0 0,-2 1 0 0 0,1 0-1 0 0,0 0 1 0 0,0 0 0 0 0,0 0-1 0 0,0 0 1 0 0,0 0 0 0 0,0 0 0 0 0,-1 1-1 0 0,2-1 1 0 0,-2 1 0 0 0,2 1 0 0 0,-1-1-1 0 0,-1 0 1 0 0,0 0 0 0 0,1 1-1 0 0,0-1 1 0 0,0 1 0 0 0,-1-1 0 0 0,0 2-1 0 0,0-2 1 0 0,0 2 0 0 0,1-1 0 0 0,-2 0-1 0 0,2 0 1 0 0,-2 0 0 0 0,1 1-1 0 0,-1 0 1 0 0,1 0 0 0 0,-1-1 0 0 0,0 0-1 0 0,0 1 1 0 0,1 1 0 0 0,-1-2 0 0 0,-1 0-1 0 0,1 2 1 0 0,-1-1 0 0 0,0 0-1 0 0,0 0 1 0 0,0 5 0 0 0,0 2 51 0 0,-1 0-1 0 0,-2-1 1 0 0,2 1-1 0 0,-3-1 1 0 0,2 1 0 0 0,-9 15-1 0 0,-32 54 299 0 0,26-49-232 0 0,-84 119 689 0 0,74-104-347 0 0,19-28-47 0 0,6-11 157 0 0,7-6-67 0 0,5-5-285 0 0,-3-1-156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6 10256 0 0,'0'0'22'0'0,"-1"1"-29"0"0,-2-2-18 0 0,-2 0 35 0 0,0-1 125 0 0,2 2 58 0 0,-5-1 53 0 0,0 0 1 0 0,1 1 0 0 0,-14 0-1 0 0,21 0-239 0 0,0 0 0 0 0,0 0 0 0 0,0 0 0 0 0,-1 0 0 0 0,1 0 0 0 0,0 0-1 0 0,0 0 1 0 0,0 0 0 0 0,0 0 0 0 0,0 0 0 0 0,0 0 0 0 0,0 0 0 0 0,-2 0 0 0 0,2 0 0 0 0,0 0-1 0 0,0 0 1 0 0,0 0 0 0 0,0 0 0 0 0,0 0 0 0 0,0 0 0 0 0,0 0 0 0 0,0 0 0 0 0,0 0-1 0 0,-1 0 1 0 0,1 1 0 0 0,0-1 0 0 0,0 0 0 0 0,0 0 0 0 0,0 0 0 0 0,0 0 0 0 0,0 0-1 0 0,0 0 1 0 0,0 0 0 0 0,0 0 0 0 0,0 0 0 0 0,0 1 0 0 0,0-1 0 0 0,0 0 0 0 0,0 0 0 0 0,0 0-1 0 0,0 0 1 0 0,0 0 0 0 0,0 0 0 0 0,0 0 0 0 0,0 2 0 0 0,0-2 0 0 0,0 0 0 0 0,0 0-1 0 0,0 0 1 0 0,-2 48 571 0 0,-4 1 0 0 0,-15 70 0 0 0,11-75-540 0 0,4 17-18 0 0,6-60-18 0 0,0-1 0 0 0,0 1-1 0 0,0-1 1 0 0,0 0 0 0 0,0 1 0 0 0,1-1-1 0 0,-1 1 1 0 0,0-1 0 0 0,0 2-1 0 0,0-2 1 0 0,0 0 0 0 0,1 1 0 0 0,-1-1-1 0 0,0 1 1 0 0,0-1 0 0 0,2 0-1 0 0,-2 1 1 0 0,0-1 0 0 0,1 0 0 0 0,-1 2-1 0 0,0-2 1 0 0,1 0 0 0 0,-1 0-1 0 0,0 1 1 0 0,1-1 0 0 0,-1 0 0 0 0,2 0-1 0 0,-2 0 1 0 0,0 1 0 0 0,1-1-1 0 0,-1 0 1 0 0,1 0 0 0 0,-1 0 0 0 0,1 0-1 0 0,0 0 0 0 0,-1 0-1 0 0,2-1 1 0 0,-2 1 0 0 0,1 0-1 0 0,-1 0 1 0 0,0 0-1 0 0,1-1 1 0 0,-1 1 0 0 0,1 0-1 0 0,-1-2 1 0 0,0 2-1 0 0,2 0 1 0 0,-2-1 0 0 0,0 1-1 0 0,0-1 1 0 0,1 1-1 0 0,-1 0 1 0 0,0-1 0 0 0,0 1-1 0 0,0-2 1 0 0,1 2-1 0 0,-1-1 1 0 0,0 0 0 0 0,0 0 0 0 0,4-8 1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40 8744 0 0,'-1'0'97'0'0,"0"-2"-26"0"0,-2-2-34 0 0,2 3 4 0 0,1 1-30 0 0,-1 0-1 0 0,1 0 0 0 0,0-1 1 0 0,0 1-1 0 0,0 0 1 0 0,0 0-1 0 0,-1 0 0 0 0,1 0 1 0 0,0 0-1 0 0,0 0 0 0 0,0-1 1 0 0,0 1-1 0 0,0 0 0 0 0,0 0 1 0 0,0 0-1 0 0,-1-2 1 0 0,1 2-1 0 0,0 0 0 0 0,0 0 1 0 0,0 0-1 0 0,0-1 0 0 0,0 1 1 0 0,0 0-1 0 0,0 0 0 0 0,0 0 1 0 0,0-1-1 0 0,0 1 1 0 0,0 0-1 0 0,0 0 0 0 0,0 0 1 0 0,0-1-1 0 0,0 1 0 0 0,0 0 1 0 0,0 0-1 0 0,1 0 0 0 0,-1 0 1 0 0,0-2-1 0 0,0 2 1 0 0,0 0-1 0 0,0 0 0 0 0,0 0 1 0 0,0 0-1 0 0,1-1 0 0 0,-1 1 1 0 0,0 0-1 0 0,0 0 0 0 0,0 0 1 0 0,0 0-1 0 0,0 0 1 0 0,1 0-1 0 0,-1-1 0 0 0,0 1 1 0 0,0 0-1 0 0,1 0 0 0 0,17-5 723 0 0,-14 4-588 0 0,21-4 287 0 0,-1 0 0 0 0,2 3 0 0 0,-2-1-1 0 0,2 2 1 0 0,35 5 0 0 0,-57-4-271 0 0,-2 0-1 0 0,2 1 1 0 0,-2-1 0 0 0,2 1-1 0 0,-2 0 1 0 0,2 1 0 0 0,-2-1-1 0 0,1 0 1 0 0,0 0 0 0 0,0 2-1 0 0,-1-2 1 0 0,1 1 0 0 0,2 2-1 0 0,-4 9 538 0 0,-1-11-546 0 0</inkml:trace>
  <inkml:trace contextRef="#ctx0" brushRef="#br0" timeOffset="1">10 181 10472 0 0,'-7'-9'450'0'0,"5"4"1092"0"0,12 4-366 0 0,20 0-721 0 0,52-10 0 0 0,-50 6-342 0 0,51-2 1 0 0,-82 7-80 0 0,1 0 1 0 0,0 0-1 0 0,-1 0 1 0 0,0 0-1 0 0,1 1 1 0 0,0-1-1 0 0,-1 0 1 0 0,0 1-1 0 0,0-1 1 0 0,1 1-1 0 0,-1-1 1 0 0,0 1-1 0 0,0 1 1 0 0,0-2-1 0 0,1 1 0 0 0,-1 0 1 0 0,0 0-1 0 0,0-1 1 0 0,1 2-1 0 0,-1-1 1 0 0,-1 0-1 0 0,1 0 1 0 0,0 0-1 0 0,-1 1 1 0 0,1-1-1 0 0,-1 1 1 0 0,2-1-1 0 0,-2 1 1 0 0,1-1-1 0 0,-1 0 1 0 0,0 0-1 0 0,0 1 1 0 0,1 0-1 0 0,-1 0 1 0 0,-1 8 29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9064 0 0,'4'3'219'0'0,"-5"-4"-166"0"0,-3-7 423 0 0,35 6 526 0 0,145 1-376 0 0,-172 1-627 0 0,11-1 276 0 0,-1 1 0 0 0,1 1 0 0 0,1 0 0 0 0,-1 2 0 0 0,26 5 0 0 0,-34-4-60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22 6584 0 0,'7'-20'1866'0'0,"-7"20"-1839"0"0,0 0 0 0 0,0 0 0 0 0,0 0 0 0 0,0 0 0 0 0,0 0 0 0 0,0 0 1 0 0,0 0-1 0 0,0-1 0 0 0,0 1 0 0 0,0 0 0 0 0,0 0 0 0 0,0 0 0 0 0,0 0 1 0 0,0 0-1 0 0,-1 0 0 0 0,1 0 0 0 0,0 0 0 0 0,0 0 0 0 0,0 0 0 0 0,0 0 0 0 0,0 0 1 0 0,0-1-1 0 0,0 1 0 0 0,0 0 0 0 0,0 0 0 0 0,-1 0 0 0 0,1 0 0 0 0,0 0 1 0 0,0 0-1 0 0,0 0 0 0 0,0 0 0 0 0,0 0 0 0 0,0 0 0 0 0,0 0 0 0 0,0 0 0 0 0,-1 0 1 0 0,1 0-1 0 0,0 0 0 0 0,0 0 0 0 0,0 0 0 0 0,0 0 0 0 0,0 0 0 0 0,0 0 0 0 0,0 0 1 0 0,0 0-1 0 0,-1 1 0 0 0,1-1 0 0 0,0 0 0 0 0,0 0 0 0 0,0 0 0 0 0,0 0 1 0 0,0 0-1 0 0,0 0 0 0 0,0 0 0 0 0,0 0 0 0 0,-25 20 1151 0 0,21-15-1488 0 0,-32 28 407 0 0,-54 65-1 0 0,80-87-10 0 0,1 0 0 0 0,2 2 0 0 0,-11 16 0 0 0,15-24 13 0 0,1 0 0 0 0,1 1 1 0 0,-2-1-1 0 0,2-1 0 0 0,0 3 1 0 0,-1-3-1 0 0,1 3 0 0 0,1-3 1 0 0,-1 3-1 0 0,1-3 0 0 0,0 3 1 0 0,1 3-1 0 0,0-7-31 0 0,-1-2 0 0 0,2 2 0 0 0,-2-1 1 0 0,1-1-1 0 0,0 2 0 0 0,-1-2 0 0 0,1 1 0 0 0,1 0 1 0 0,-1-1-1 0 0,0 1 0 0 0,0-1 0 0 0,2 1 0 0 0,-2-1 0 0 0,0 1 1 0 0,0 0-1 0 0,2-1 0 0 0,-2 0 0 0 0,1 0 0 0 0,0-1 0 0 0,0 1 1 0 0,-1 1-1 0 0,2-2 0 0 0,-2 1 0 0 0,1-1 0 0 0,1 1 0 0 0,-2-1 1 0 0,4 1-1 0 0,1-1 32 0 0,-1 2 0 0 0,0-2 0 0 0,0 0-1 0 0,0 0 1 0 0,-1 0 0 0 0,1 0 0 0 0,0-2 0 0 0,0 1 0 0 0,0 0 0 0 0,7-3 0 0 0,10-6 158 0 0,-4 3 279 0 0,36-20 0 0 0,-48 24-423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7984 0 0,'0'0'20'0'0,"0"0"0"0"0,0 0 0 0 0,0 0 0 0 0,0 0 1 0 0,0 0-1 0 0,0 0 0 0 0,0 0 0 0 0,0 0 0 0 0,0 1 0 0 0,0-1 0 0 0,0 0 1 0 0,0 0-1 0 0,0 0 0 0 0,0 0 0 0 0,0 0 0 0 0,0 0 0 0 0,0 0 0 0 0,0 0 1 0 0,1 0-1 0 0,-1 0 0 0 0,0 0 0 0 0,0 0 0 0 0,0 0 0 0 0,0 0 1 0 0,0 0-1 0 0,0 0 0 0 0,0 0 0 0 0,0 0 0 0 0,0 0 0 0 0,0 0 0 0 0,0 0 1 0 0,0 0-1 0 0,0 0 0 0 0,0 0 0 0 0,0 0 0 0 0,0 0 0 0 0,1 0 0 0 0,-1-1 1 0 0,0 1-1 0 0,0 0 0 0 0,0 0 0 0 0,0 0 0 0 0,0 0 0 0 0,0 0 1 0 0,0 0-1 0 0,0 0 0 0 0,0 0 0 0 0,0 0 0 0 0,0 0 0 0 0,0 0 0 0 0,0 0 1 0 0,0 0-1 0 0,0 0 0 0 0,0 0 0 0 0,0 0 0 0 0,0 0 0 0 0,0 0 0 0 0,0 0 1 0 0,0-1-1 0 0,0 1 0 0 0,0 0 0 0 0,6 8 628 0 0,5 12-217 0 0,5 10-68 0 0,1 0 1 0 0,28 33-1 0 0,-25-31 531 0 0,-15-23-237 0 0,1-1-1 0 0,11 16 0 0 0,0-12 415 0 0,-16-11-927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63 10256 0 0,'-2'-7'816'0'0,"2"7"-763"0"0,0 0 0 0 0,-1 0 0 0 0,1 0 0 0 0,0 0 0 0 0,0 0 0 0 0,-1 0 0 0 0,1 1 0 0 0,0-1 0 0 0,0 0 0 0 0,0 0 0 0 0,-2 0 0 0 0,2 0 0 0 0,0 0 0 0 0,0 0 0 0 0,-1 0 0 0 0,1 0 0 0 0,0 2 0 0 0,0-2 1 0 0,0 0-1 0 0,-1 0 0 0 0,1 0 0 0 0,0 0 0 0 0,0 1 0 0 0,0-1 0 0 0,0 0 0 0 0,-1 1 0 0 0,-9 12 893 0 0,10-13-1040 0 0,0 3 106 0 0,-26 75 282 0 0,24-67-266 0 0,-1-1 0 0 0,2-1 1 0 0,0 2-1 0 0,1-1 0 0 0,0 18 1 0 0,1-14 3 0 0,-1-9 11 0 0,0-2-1 0 0,0 1 1 0 0,1 1-1 0 0,-1-2 1 0 0,2 1-1 0 0,-1 1 0 0 0,0-1 1 0 0,3 4-1 0 0,-4-7-26 0 0,1-1 0 0 0,-1 2 0 0 0,1-2 1 0 0,-1 1-1 0 0,1-1 0 0 0,1 0 0 0 0,-2 1 0 0 0,1-1 0 0 0,-1 0 0 0 0,1 1 0 0 0,0-1 0 0 0,-1 0 0 0 0,2 0 0 0 0,-1 1 1 0 0,-1-1-1 0 0,1 0 0 0 0,0 0 0 0 0,-1 0 0 0 0,1 0 0 0 0,1 0 0 0 0,-2 0 0 0 0,1 0 0 0 0,0 0 0 0 0,-1 0 0 0 0,1 0 0 0 0,1-1 1 0 0,-1 1-1 0 0,21-9 345 0 0,-11 0-270 0 0,-3 0 0 0 0,2 0 0 0 0,-1-1 0 0 0,-1-1 0 0 0,-1 1 0 0 0,1-1 0 0 0,-1-1 0 0 0,-1 1 0 0 0,0-1 0 0 0,-1 1 0 0 0,0-1 0 0 0,-1-2 0 0 0,1 2 0 0 0,-3 0 0 0 0,3-17 0 0 0,-4 25-67 0 0,-1-1-1 0 0,0 0 1 0 0,0 1-1 0 0,0 0 1 0 0,0-1-1 0 0,0 1 1 0 0,-1-1-1 0 0,0 1 1 0 0,-1 0-1 0 0,1 0 1 0 0,0-1-1 0 0,-4-6 1 0 0,4 9-13 0 0,0 0 1 0 0,-1 0 0 0 0,1 0 0 0 0,-1 0 0 0 0,1 1-1 0 0,-2-1 1 0 0,2 0 0 0 0,-2 1 0 0 0,2-1-1 0 0,-1 1 1 0 0,1-1 0 0 0,-2 1 0 0 0,1 1 0 0 0,-1-1-1 0 0,1 0 1 0 0,-1-1 0 0 0,2 2 0 0 0,-1-1-1 0 0,-1 1 1 0 0,1 0 0 0 0,-1 0 0 0 0,1-1 0 0 0,-1 1-1 0 0,-4 1 1 0 0,6-1 1 0 0,-1 1 0 0 0,-1-1 0 0 0,2 2 0 0 0,-2-2 0 0 0,1 1 0 0 0,1 0 0 0 0,-2 0 0 0 0,2 1 0 0 0,-1-1 0 0 0,0 0-1 0 0,0 0 1 0 0,1 0 0 0 0,0 1 0 0 0,-1 0 0 0 0,0-1 0 0 0,1 2 0 0 0,-1-2 0 0 0,1 0 0 0 0,0 2 0 0 0,1-1 0 0 0,-1-1 0 0 0,0 2 0 0 0,1-2 0 0 0,-2 1 0 0 0,2 1 0 0 0,-1 3-1 0 0,1 0 36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16 7448 0 0,'-7'-3'83'0'0,"-3"1"61"0"0,2 0 15 0 0,-5-2 94 0 0,2 1-9 0 0,4 1-94 0 0,28 13 793 0 0,-20-10-946 0 0,0-1 0 0 0,-1 1 0 0 0,1-1 1 0 0,1 2-1 0 0,-2-2 0 0 0,1 1 0 0 0,-1 0 0 0 0,1-1 1 0 0,-1 1-1 0 0,1 1 0 0 0,-1-2 0 0 0,2 1 0 0 0,-2 0 1 0 0,0 0-1 0 0,1-1 0 0 0,-1 3 0 0 0,0-1-3 0 0,1 1 1 0 0,-1-1-1 0 0,0 0 0 0 0,0 1 0 0 0,-1-1 1 0 0,1 1-1 0 0,0-1 0 0 0,-1 4 0 0 0,-2 3 0 0 0,1 7-6 0 0,-4 43 188 0 0,3-33 142 0 0,-8 74 1526 0 0,10-4 3522 0 0,-2-93-3553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52 8856 0 0,'-5'-2'58'0'0,"-2"-3"36"0"0,-1 1 4 0 0,-1 0 57 0 0,-4-4 65 0 0,6 5-77 0 0,9 5 416 0 0,0-2-532 0 0,-1 1 1 0 0,0 1-1 0 0,0-2 1 0 0,1 1-1 0 0,-1-1 0 0 0,0 0 1 0 0,0 1-1 0 0,0-1 0 0 0,1 0 1 0 0,-1 1-1 0 0,0-1 0 0 0,0 0 1 0 0,1 0-1 0 0,-1 0 1 0 0,0 0-1 0 0,0 0 0 0 0,3 0 1 0 0,8-1-25 0 0,1-1 0 0 0,1-1 0 0 0,-2 1-1 0 0,14-6 1 0 0,-9 3-25 0 0,0 1-1 0 0,26-4 1 0 0,-39 8 27 0 0,1-1 1 0 0,0 1-1 0 0,-1 0 1 0 0,1 1-1 0 0,0-1 1 0 0,0 1-1 0 0,-2-1 1 0 0,2 2-1 0 0,0-1 1 0 0,-1 1-1 0 0,0 0 1 0 0,0 0-1 0 0,0-1 1 0 0,6 4-1 0 0,-9-2 55 0 0,1-2 0 0 0,-1 1 0 0 0,2-1 0 0 0,-2 2 0 0 0,0-1 0 0 0,2 1 0 0 0,-2-1 0 0 0,0-1 0 0 0,0 2 0 0 0,1-1 0 0 0,-2 1 0 0 0,1-1 0 0 0,0 1 0 0 0,-1 0 0 0 0,1 0 0 0 0,-1-1 0 0 0,0 1 0 0 0,0-1 0 0 0,0 0 1 0 0,0 1-1 0 0,0 4 0 0 0,-1 7 379 0 0,-1-1 0 0 0,-8 25 1 0 0,9-33-394 0 0,-3 6 189 0 0,-1 0 1 0 0,0 0-1 0 0,0-2 0 0 0,-1 1 0 0 0,0 0 1 0 0,-15 18-1 0 0,10-15 259 0 0,-18 33 0 0 0,24-39-242 0 0,0 0 1 0 0,-1 1 0 0 0,0-1-1 0 0,-11 10 1 0 0,12-12 34 0 0,4-4-122 0 0,0 0-87 0 0,1-1 0 0 0,-1 2 0 0 0,1-2 1 0 0,-2 1-1 0 0,2-1 0 0 0,-1 1 0 0 0,1-1 0 0 0,-1 1 1 0 0,1-1-1 0 0,-1 0 0 0 0,-1 1 0 0 0,2-1 1 0 0,-1 0-1 0 0,1 0 0 0 0,-1 0 0 0 0,0 2 1 0 0,1-2-1 0 0,-1 0 0 0 0,-1 0 0 0 0,1 0 0 0 0,1 0 1 0 0,-1 0-1 0 0,0 0 0 0 0,-1 0 0 0 0,2 0-6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10 9936 0 0,'-3'-1'69'0'0,"-1"-4"249"0"0,0 1 641 0 0,0 10 975 0 0,0 4-1657 0 0,0 0 0 0 0,2 1 0 0 0,-3 13 0 0 0,1-4-209 0 0,-10 60 205 0 0,9-57-159 0 0,2-15-47 0 0,2-2-1 0 0,0 1 1 0 0,0-1 0 0 0,-1 9 0 0 0,0 15 844 0 0,6-27-817 0 0,-3-3-52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 9392 0 0,'-2'-6'576'0'0,"6"7"496"0"0,10 4 448 0 0,108 10-383 0 0,-114-13-1058 0 0,-1 1 0 0 0,1-1 1 0 0,0 1-1 0 0,6 4 0 0 0,-12-7-52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7 7128 0 0,'0'0'52'0'0,"0"-1"0"0"0,0 1-1 0 0,0 0 1 0 0,0 0 0 0 0,0-1 0 0 0,0 1 0 0 0,1 0 0 0 0,-1 0 0 0 0,0-1-1 0 0,0 1 1 0 0,0 0 0 0 0,0 0 0 0 0,1-2 0 0 0,-1 2 0 0 0,0 0 0 0 0,0 0-1 0 0,0 0 1 0 0,2 0 0 0 0,-2-1 0 0 0,0 1 0 0 0,0 0 0 0 0,1 0 0 0 0,-1 0 0 0 0,0 0-1 0 0,0 0 1 0 0,1 0 0 0 0,-1 0 0 0 0,0-1 0 0 0,1 1 0 0 0,-1 0 0 0 0,0 0-1 0 0,1 0 1 0 0,-1 0 0 0 0,0 0 0 0 0,0 0 0 0 0,2 1 0 0 0,-2-1 0 0 0,22 3 938 0 0,-10-1-509 0 0,24 2 366 0 0,-34-3-781 0 0,0-1 0 0 0,-1 1 0 0 0,1 0 0 0 0,0 1 0 0 0,-1-1 0 0 0,0 0 0 0 0,1 0 0 0 0,1 2 0 0 0,3 3 145 0 0,-4-6-97 0 0</inkml:trace>
  <inkml:trace contextRef="#ctx0" brushRef="#br0" timeOffset="1">1 173 6800 0 0,'2'1'3'0'0,"2"-5"232"0"0,-3-4 695 0 0,16 12 622 0 0,-13-3-1376 0 0,-1 0 0 0 0,-1 1 0 0 0,0-2 0 0 0,2 1 0 0 0,-2-1 0 0 0,6 1 0 0 0,70 0 1340 0 0,-73-1-1341 0 0,1-1 1 0 0,-1-1 0 0 0,0 0 0 0 0,1 1-1 0 0,8-6 1 0 0,-8 4-58 0 0,-2 2 74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21 7008 0 0,'-6'-8'-97'0'0,"1"5"394"0"0,0-1 435 0 0,0 4 391 0 0,11 7-540 0 0,-6-5-575 0 0,2 0 0 0 0,-2-1 0 0 0,1 1 0 0 0,-1-1-1 0 0,0 0 1 0 0,1 0 0 0 0,-1 2 0 0 0,0-2 0 0 0,0 0 0 0 0,0 0-1 0 0,0 1 1 0 0,0 0 0 0 0,0-1 0 0 0,0 0 0 0 0,-1 3-1 0 0,1 6 14 0 0,-9 156 439 0 0,9-166-459 0 0,-2 35 465 0 0,2-23-21 0 0,0 2 1 0 0,-1-1-1 0 0,-2 1 1 0 0,-2 11-1 0 0,1-13 1220 0 0,0-8-805 0 0,3-10 326 0 0,1-12-1010 0 0,-8-168 409 0 0,6 169-578 0 0,-1 6-15 0 0,2 1 1 0 0,0-18-1 0 0,1 26-17 0 0,0-1 0 0 0,1 1-1 0 0,-1 0 1 0 0,0-1 0 0 0,0 1 0 0 0,1 0-1 0 0,1 0 1 0 0,-2 0 0 0 0,1-1-1 0 0,0 2 1 0 0,0-2 0 0 0,-1 1 0 0 0,2 1-1 0 0,0-2 1 0 0,-1 2 0 0 0,0-1 0 0 0,1 1-1 0 0,-1-2 1 0 0,4-1 0 0 0,-2 2-24 0 0,1 0 0 0 0,1-1 0 0 0,-1 2 0 0 0,-1-2 0 0 0,2 1 0 0 0,0 1 0 0 0,-1 0 0 0 0,1-1 0 0 0,4 1 1 0 0,-6 0 49 0 0,2 0 17 0 0,-2-1 0 0 0,2 1 0 0 0,0 1 0 0 0,-1 0 0 0 0,1-1 0 0 0,-1 1 1 0 0,1 0-1 0 0,0 1 0 0 0,-1-1 0 0 0,1 1 0 0 0,7 2 0 0 0,-5 1 157 0 0,-5-4-151 0 0,-1 0-1 0 0,-1 0 1 0 0,1 0-1 0 0,0 1 1 0 0,-1-1-1 0 0,1 0 0 0 0,-1 0 1 0 0,2 1-1 0 0,-2-1 1 0 0,1 0-1 0 0,0 0 1 0 0,-1 1-1 0 0,1-1 1 0 0,-1 1-1 0 0,2-1 1 0 0,-2 2-1 0 0,0-2 0 0 0,1 1 1 0 0,-1-1-1 0 0,1 1 1 0 0,-1-1-1 0 0,0 1 1 0 0,1-1-1 0 0,-1 2 1 0 0,0-2-1 0 0,0 1 0 0 0,0 0 1 0 0,1-1-1 0 0,-1 1 1 0 0,0 0-1 0 0,0-1 1 0 0,0 2-1 0 0,0-2 1 0 0,0 1-1 0 0,0 0 1 0 0,0-1-1 0 0,0 1 0 0 0,0 1 1 0 0,-1-2-1 0 0,1 1 1 0 0,0-1-1 0 0,0 1 1 0 0,0 0-1 0 0,-1-1 1 0 0,1 1-1 0 0,-1 1 0 0 0,0 2 49 0 0,-2 1-1 0 0,1-1 1 0 0,-1 1-1 0 0,1-1 1 0 0,-1 0-1 0 0,1 0 1 0 0,-2 0-1 0 0,2-1 1 0 0,-2 1-1 0 0,0 0 1 0 0,1-2-1 0 0,-1 2 0 0 0,0-2 1 0 0,-5 4-1 0 0,0-3 74 0 0,-4 2 206 0 0,12-5-342 0 0,1 1-1 0 0,0-1 0 0 0,0 0 1 0 0,-2 1-1 0 0,2-1 0 0 0,0 1 1 0 0,0-1-1 0 0,0 0 1 0 0,0 2-1 0 0,0-2 0 0 0,0 1 1 0 0,-1-1-1 0 0,1 1 0 0 0,0-1 1 0 0,0 0-1 0 0,0 1 0 0 0,0-1 1 0 0,0 1-1 0 0,1-1 0 0 0,-1 0 1 0 0,0 2-1 0 0,0-2 0 0 0,0 1 1 0 0,0-1-1 0 0,0 0 0 0 0,2 1 1 0 0,-2-1-1 0 0,0 1 0 0 0,0-1 1 0 0,1 2-1 0 0,13 34 91 0 0,-12-30-87 0 0,-1 0 1 0 0,1 0-1 0 0,1 1 1 0 0,-1-1 0 0 0,2-1-1 0 0,-2 1 1 0 0,2-1-1 0 0,6 8 1 0 0,-3-5 37 0 0,-1 2 0 0 0,0-1 0 0 0,-1 1 1 0 0,10 20-1 0 0,-3-4 285 0 0,22 33 0 0 0,-30-54-316 0 0,-2 0 510 0 0,-5-4-198 0 0,1-1-322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34 1064 0 0,'-5'-3'25'0'0,"-2"-2"89"0"0,-3-4 148 0 0,-11-2 90 0 0,10 5-58 0 0,10 10-17 0 0,1-2-1 0 0,-1 2 1 0 0,1-1 0 0 0,0 1 0 0 0,0-1 0 0 0,0 6 0 0 0,0-10-241 0 0,0 1-33 0 0,0 6 288 0 0,0 0 0 0 0,-1 0 0 0 0,1 0 0 0 0,-1-1 1 0 0,-1 1-1 0 0,1 1 0 0 0,-1-3 0 0 0,-1 3 0 0 0,2-3 0 0 0,-6 9 0 0 0,-56 96 2627 0 0,16-30-901 0 0,43-73-1629 0 0,1 0 0 0 0,0 0 0 0 0,-1 0-1 0 0,2 1 1 0 0,0-1 0 0 0,-1 2 0 0 0,2-1 0 0 0,-2-1 0 0 0,2 1 0 0 0,0 12-1 0 0,1-19-295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6152 0 0,'11'22'369'0'0,"-7"-11"-65"0"0,1-1 0 0 0,-1-1 0 0 0,1 0 0 0 0,10 13 0 0 0,-9-16-313 0 0,12 9 2 0 0,6 4 6 0 0,13 25 58 0 0,-13-13 118 0 0,12 36 1945 0 0,-19-36 102 0 0,-12-24-788 0 0,-5-9-1306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8 4968 0 0,'-1'-2'293'0'0,"-4"-2"842"0"0,5 4-1109 0 0,0-1-1 0 0,0 1 1 0 0,0 0 0 0 0,0 0 0 0 0,-1 0-1 0 0,1 0 1 0 0,0 0 0 0 0,0 0-1 0 0,0 0 1 0 0,0 0 0 0 0,0 0 0 0 0,0 0-1 0 0,-1 0 1 0 0,1 0 0 0 0,0 0 0 0 0,0 0-1 0 0,0 0 1 0 0,0 0 0 0 0,0 0 0 0 0,0 0-1 0 0,-2 0 1 0 0,2 0 0 0 0,0 0 0 0 0,0 0-1 0 0,0 0 1 0 0,0 0 0 0 0,0 0 0 0 0,-1 0-1 0 0,1 0 1 0 0,0 0 0 0 0,0 0 0 0 0,0 0-1 0 0,0 0 1 0 0,0 0 0 0 0,0 0-1 0 0,0 0 1 0 0,-1 1 0 0 0,1-1 0 0 0,0 0-1 0 0,0 0 1 0 0,0 0 0 0 0,0 0 0 0 0,0 0-1 0 0,0 0 1 0 0,0 0 0 0 0,0 1 0 0 0,0-1-1 0 0,0 0 1 0 0,0 0 0 0 0,0 0 0 0 0,0 0-1 0 0,0 0 1 0 0,0 0 0 0 0,0 2 0 0 0,0-2-1 0 0,0 0 1 0 0,0 0 0 0 0,0 0 0 0 0,0 0-1 0 0,0 0 1 0 0,0 1 0 0 0,-1 4 115 0 0,-1-2 1 0 0,1 2-1 0 0,0 0 1 0 0,0 0 0 0 0,0-1-1 0 0,-2 1 1 0 0,-2 4-1 0 0,3-5-91 0 0,-5 16 69 0 0,4-3-43 0 0,2-11-27 0 0,0-3-4 0 0,1 0 0 0 0,-2 0 0 0 0,2 0 0 0 0,-1 1-1 0 0,0-2 1 0 0,0 0 0 0 0,0 2 0 0 0,-1-1 0 0 0,1-1 0 0 0,-4 4 0 0 0,4 4 955 0 0,1-9-816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3145 158 1392 0 0,'0'-3'6'0'0,"0"1"3"0"0,0-1 8 0 0,-1-2 20 0 0,-1-4 12 0 0,2 8-46 0 0,-2-6 47 0 0,1 5 76 0 0,-1 3-86 0 0,-1 2 213 0 0,3-2-90 0 0,0-1-81 0 0,-1 0-1 0 0,1 1 0 0 0,0-1 0 0 0,-1 0 1 0 0,1 0-1 0 0,0 1 0 0 0,-1-1 0 0 0,1 0 1 0 0,-1 0-1 0 0,1 0 0 0 0,-1 1 0 0 0,1-1 1 0 0,-1 0-1 0 0,1 0 0 0 0,-1 0 0 0 0,1 0 1 0 0,-1 0-1 0 0,1 1 0 0 0,-1-1 0 0 0,1 0 1 0 0,-1 0-1 0 0,0 0 0 0 0,-18-1 1067 0 0,-15-4-262 0 0,31 4-824 0 0,-95-16 2573 0 0,70 10-2244 0 0,-42-8 486 0 0,69 14-865 0 0,-1 1 1 0 0,1 0-1 0 0,0-1 0 0 0,-1 1 1 0 0,1 0-1 0 0,0 0 0 0 0,-1-1 1 0 0,1 1-1 0 0,-3 0 0 0 0,-14-2 108 0 0,-17-4 29 0 0,-21-4 230 0 0,47 8-307 0 0,0 1 0 0 0,-14-2 1 0 0,-9-1 148 0 0,-32-4 226 0 0,26 3-235 0 0,10 2-46 0 0,-12-1 83 0 0,29 2-172 0 0,0 1 0 0 0,-20-1 0 0 0,9 1 22 0 0,-7 1 78 0 0,21 0-88 0 0,-1-1 0 0 0,1 1 0 0 0,-11-2 1 0 0,10 1-64 0 0,1 1 0 0 0,0-1 0 0 0,-10 1 0 0 0,9 0-8 0 0,0 0 1 0 0,-14-2 0 0 0,-3 0-21 0 0,1 0 0 0 0,-49 1 0 0 0,3-1 1 0 0,58 2 16 0 0,11 0-1 0 0,-1 0-1 0 0,1 0 1 0 0,-1 0 0 0 0,1 0 0 0 0,-1 0 0 0 0,1 0-1 0 0,-5-1 1 0 0,2 0 13 0 0,1 1-1 0 0,-1-1 1 0 0,0 1 0 0 0,0 0-1 0 0,0 0 1 0 0,0 0-1 0 0,-9 1 1 0 0,-1 0 2 0 0,-29-1 11 0 0,-70-3 1 0 0,87 1-20 0 0,12 2-11 0 0,1 0 0 0 0,-25 2-1 0 0,38-2-7 0 0,-23-1 6 0 0,4 0-5 0 0,1 1-3 0 0,5 0-1 0 0,0 0 1 0 0,0 0 0 0 0,-23-3-1 0 0,22 1-3 0 0,0 1 1 0 0,0 0-1 0 0,0 0 0 0 0,-1 1 0 0 0,1 0 0 0 0,-1 0 0 0 0,-16 2 1 0 0,24-1-5 0 0,-1-1 1 0 0,1 0 0 0 0,-1 0-1 0 0,-12-1 1 0 0,11 1-5 0 0,-1-1-1 0 0,-13 1 1 0 0,-11 1-50 0 0,-1-1 1 0 0,-65-5-1 0 0,74 4 48 0 0,-50 1 0 0 0,27 1-45 0 0,-34 3-164 0 0,44-2 130 0 0,-45 2-45 0 0,-34 3 10 0 0,62 0-50 0 0,43-6 126 0 0,-28 6 0 0 0,27-5 29 0 0,-23 3 1 0 0,13-2-31 0 0,1 1 25 0 0,-119 19 90 0 0,88-14-139 0 0,51-8 58 0 0,1-1 1 0 0,0 1-1 0 0,0 0 0 0 0,-6 1 0 0 0,-7 2-47 0 0,-4 1-24 0 0,13-3 65 0 0,1 0 0 0 0,-1 0 0 0 0,0-1-1 0 0,-13 2 1 0 0,15-3 15 0 0,1 1 0 0 0,-1 0 0 0 0,0 0 0 0 0,0 0 0 0 0,1 0 0 0 0,-9 3 0 0 0,4-1 7 0 0,3-1 3 0 0,1-1 0 0 0,-2 1 0 0 0,1 0 0 0 0,-1-1 0 0 0,1 1 0 0 0,0 0 0 0 0,-2-1 0 0 0,0 1 0 0 0,0 0 0 0 0,-1 0-2 0 0,-4 1-16 0 0,8-1-9 0 0,-15 12 2 0 0,17-13 25 0 0,2 1 0 0 0,1 0 0 0 0,0-1 0 0 0,0 1 0 0 0,0-1 0 0 0,0 1 0 0 0,0 0 0 0 0,1-1 0 0 0,2 1 0 0 0,0-1 0 0 0,0 1 0 0 0,1 0 1 0 0,4 2 15 0 0,1-1 0 0 0,1 1 0 0 0,-1-1 0 0 0,1 0 0 0 0,-1-1 0 0 0,18 4 0 0 0,-22-5-8 0 0,92 17 151 0 0,-8-2 74 0 0,-18-5-148 0 0,-6-1-67 0 0,-41-7-32 0 0,-1 0 0 0 0,1-1 1 0 0,39 1-1 0 0,5 1-51 0 0,94 7 0 0 0,71 6 43 0 0,-106-9-107 0 0,-36-3-23 0 0,45 2 33 0 0,-45-2 102 0 0,248 11 9 0 0,-235-15 8 0 0,43 1-7 0 0,-21 1-27 0 0,-23-2-7 0 0,-7 0 6 0 0,-1-1 32 0 0,65 1-2 0 0,-81-2-14 0 0,-48 2 13 0 0,-11-1 5 0 0,0 0 0 0 0,32-2 1 0 0,-5-1 0 0 0,7-1 0 0 0,6-1 0 0 0,-43 4-2 0 0,-11 1-1 0 0,0-1 0 0 0,0 1 0 0 0,0-1 0 0 0,0 0 0 0 0,-1 1 0 0 0,12-4 0 0 0,38-4-14 0 0,-47 7 17 0 0,0 0 0 0 0,0-1 0 0 0,-1 1 0 0 0,2-1 0 0 0,-1 0 0 0 0,0 1 0 0 0,0-1 0 0 0,1 0 1 0 0,-1 1 6 0 0,-3-1 1 0 0,1 0 1 0 0,0 1 4 0 0,0-1-3 0 0,0 0-2 0 0,-1 0 0 0 0,1 1 1 0 0,-1-1 4 0 0,1 1-3 0 0,-1-1-2 0 0,1 0-2 0 0,-1 0-3 0 0,-1 1 2 0 0,-1-1-1 0 0,0 0 7 0 0,0 1-7 0 0,0-1 1 0 0,15-9 131 0 0,-18 11-128 0 0,0-1 0 0 0,1 1 0 0 0,-1-1 0 0 0,0 1 0 0 0,0-1-1 0 0,0 1 1 0 0,1-1 0 0 0,-1 1 0 0 0,0-1 0 0 0,-1 1 0 0 0,1-1-1 0 0,0 0 1 0 0,-1-5 52 0 0,1 4-43 0 0,-1 0 1 0 0,1 0-1 0 0,-1 0 1 0 0,0 0 0 0 0,0 0-1 0 0,-1 0 1 0 0,1 0-1 0 0,-1 1 1 0 0,0-1 0 0 0,1 0-1 0 0,-2 0 1 0 0,1 1-1 0 0,0-1 1 0 0,-5-2 0 0 0,-5-2 62 0 0,-26-11 0 0 0,31 13-72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16 174 3016 0 0,'-2'0'296'0'0,"0"-2"361"0"0,-4-1 618 0 0,6 3-1248 0 0,0 0 1 0 0,0-1-1 0 0,0 1 0 0 0,0 0 1 0 0,0 0-1 0 0,0 0 1 0 0,0 0-1 0 0,0 0 1 0 0,0 0-1 0 0,0 0 0 0 0,-1 0 1 0 0,1 0-1 0 0,0 0 1 0 0,0 0-1 0 0,0 0 0 0 0,0 0 1 0 0,0 0-1 0 0,0 0 1 0 0,0 0-1 0 0,-2 0 0 0 0,2 0 1 0 0,0 0-1 0 0,0 0 1 0 0,0 0-1 0 0,0 0 0 0 0,0 0 1 0 0,0 0-1 0 0,0 0 1 0 0,-1 0-1 0 0,1 0 1 0 0,0 0-1 0 0,0 0 0 0 0,0 0 1 0 0,0 0-1 0 0,0 0 1 0 0,0 0-1 0 0,0 0 0 0 0,0 0 1 0 0,-1 0-1 0 0,1 0 1 0 0,0 0-1 0 0,0 0 0 0 0,0 0 1 0 0,0 1-1 0 0,0-1 1 0 0,0 2 995 0 0,1-4-1011 0 0,0 2 1 0 0,1 0-1 0 0,-1-1 1 0 0,0 1-1 0 0,0 0 0 0 0,1-1 1 0 0,-2 0-1 0 0,1 1 1 0 0,0-2-1 0 0,0 2 1 0 0,0-1-1 0 0,1 0 0 0 0,-2 0 1 0 0,1 1-1 0 0,1-4 1 0 0,6-3 36 0 0,97-75 487 0 0,-90 69 424 0 0,38-23 1 0 0,-23 18 2160 0 0,-30 18-3069 0 0,0 0-1 0 0,2 0 0 0 0,-2 0 0 0 0,0 0 1 0 0,1 0-1 0 0,-1 0 0 0 0,0 0 1 0 0,1 0-1 0 0,-1 0 0 0 0,0 0 0 0 0,1 1 1 0 0,-1-1-1 0 0,0 0 0 0 0,0 0 1 0 0,1 0-1 0 0,-1 0 0 0 0,0 1 1 0 0,0-1-1 0 0,2 0 0 0 0,-2 0 0 0 0,0 2 1 0 0,0-2-1 0 0,0 0 0 0 0,1 0 1 0 0,-1 1-1 0 0,0-1 0 0 0,0 0 0 0 0,0 1 1 0 0,0-1-1 0 0,0 0 0 0 0,0 1 1 0 0,0-1-1 0 0,1 2 0 0 0,3 10 507 0 0,-2 6-178 0 0,1-6-230 0 0,-2-1 0 0 0,0 0 0 0 0,-1 1 0 0 0,-1 18 0 0 0,0-13 55 0 0,1 25 0 0 0,0-21-136 0 0,0-20-55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33 4968 0 0,'3'-9'737'0'0,"-6"-4"1687"0"0,2 3-1176 0 0,1 9-1196 0 0,-1 13-337 0 0,-33 54 80 0 0,-25 41 226 0 0,15-30 745 0 0,43-62 1764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7336 0 0,'0'1'195'0'0,"-1"-1"-164"0"0,-2 0-27 0 0,-1-1 153 0 0,2 1 257 0 0,120 113 841 0 0,-88-84-829 0 0,-22-22-87 0 0,-1 0-1 0 0,11 13 0 0 0,2 3 430 0 0,-18-21-609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29 1832 0 0,'-4'-1'42'0'0,"-3"-1"35"0"0,1-2 21 0 0,-4 0 95 0 0,-21-10 962 0 0,24 10-715 0 0,29 5 954 0 0,48 8 152 0 0,-64-9-1318 0 0,0 1 0 0 0,0 0 0 0 0,0 0 1 0 0,0 1-1 0 0,7 3 0 0 0,-11-5-162 0 0,-1 1 1 0 0,-1-1-1 0 0,1 0 1 0 0,0 1 0 0 0,1-1-1 0 0,-2 0 1 0 0,1 1-1 0 0,0-1 1 0 0,0 1 0 0 0,-1 1-1 0 0,1-2 1 0 0,-1 1-1 0 0,2-1 1 0 0,-1 1-1 0 0,-1 0 1 0 0,1-1 0 0 0,-1 2-1 0 0,0-1 1 0 0,1 0-1 0 0,-1-1 1 0 0,2 1 0 0 0,-2 0-1 0 0,0 1 1 0 0,0-1-1 0 0,0 0 1 0 0,1-1-1 0 0,-1 1 1 0 0,0 0 0 0 0,0 1-1 0 0,0-1 1 0 0,0 0-1 0 0,0 0 1 0 0,0-1 0 0 0,-1 2-1 0 0,1-1 1 0 0,0 0-1 0 0,0 0 1 0 0,-2 0-1 0 0,1 2 1 0 0,-42 85 1301 0 0,42-86-1327 0 0,0 1 62 0 0,0 0 1 0 0,-1 0-1 0 0,1-1 0 0 0,0 2 0 0 0,1-2 0 0 0,-1 6 0 0 0,1-8-81 0 0,0 1 1 0 0,0-1-1 0 0,0 1 0 0 0,0-1 0 0 0,0 0 0 0 0,0 1 0 0 0,0-1 1 0 0,1 1-1 0 0,-1-1 0 0 0,0 2 0 0 0,0-2 0 0 0,0 0 1 0 0,1 1-1 0 0,-1-1 0 0 0,0 0 0 0 0,0 1 0 0 0,1-1 0 0 0,-1 0 1 0 0,0 1-1 0 0,2-1 0 0 0,-2 0 0 0 0,0 2 0 0 0,1-2 0 0 0,-1 0 1 0 0,1 0-1 0 0,-1 1 0 0 0,0-1 0 0 0,1 0 0 0 0,-1 0 0 0 0,2 0 1 0 0,-2 0-1 0 0,1 0 0 0 0,-1 0 0 0 0,0 0 0 0 0,1 0 1 0 0,-1 0-1 0 0,1 0 0 0 0,-1 0 0 0 0,1 0 0 0 0,-1 0 0 0 0,2 0 1 0 0,3 0 54 0 0,-1-1 1 0 0,1-1 0 0 0,0 1 0 0 0,0 0 0 0 0,0 0-1 0 0,-1-1 1 0 0,1 0 0 0 0,-1 0 0 0 0,0 0-1 0 0,1 0 1 0 0,3-4 0 0 0,1-1 99 0 0,1-1-1 0 0,-2 1 1 0 0,13-14 0 0 0,-14 13-41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0 179 6472 0 0,'2'-3'667'0'0,"5"-5"528"0"0,-5 7-1053 0 0,0 1 0 0 0,0-1 0 0 0,0 0 0 0 0,-1-2 0 0 0,2 2 0 0 0,-2 0 0 0 0,0 0 0 0 0,2-2-1 0 0,0 0 1 0 0,-3 1-58 0 0,30-21 40 0 0,-12 7-92 0 0,3-4-24 0 0,-2 1-3 0 0,-2 1-3 0 0,0 1 0 0 0,14-8 27 0 0,-28 21-2 0 0,-1 2-23 0 0,-2 2 6 0 0,1-1 0 0 0,-1 1 0 0 0,0 0 0 0 0,0-1-1 0 0,0 1 1 0 0,0 0 0 0 0,1-1 0 0 0,-1 1 0 0 0,0 0-1 0 0,0 0 1 0 0,1-2 0 0 0,-1 2 0 0 0,0 0 0 0 0,0 0 0 0 0,2 0-1 0 0,-2-1 1 0 0,0 1 0 0 0,1 0 0 0 0,-1 0 0 0 0,0 0-1 0 0,1 0 1 0 0,-1 0 0 0 0,0 0 0 0 0,1-1 0 0 0,-1 1-1 0 0,0 0 1 0 0,1 0 0 0 0,-1 0 0 0 0,2 0 0 0 0,6 10 464 0 0,0 14 70 0 0,-8-24-593 0 0,2 16 248 0 0,-1 1 0 0 0,-1-1-1 0 0,-3 28 1 0 0,-1-21 30 0 0,3-19-146 0 0,-1-1-1 0 0,2 2 1 0 0,-1-1 0 0 0,1 0 0 0 0,-1 0 0 0 0,1 0 0 0 0,0 0 0 0 0,1 1 0 0 0,-1-2 0 0 0,1 1 0 0 0,-1 1 0 0 0,2-1 0 0 0,-1-1 0 0 0,3 7 0 0 0,-2-4 40 0 0,-2-5-8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21 5504 0 0,'0'0'0'0'0,"-10"-2"104"0"0,-15-10 112 0 0,5 6 80 0 0,20 10 104 0 0,5 3-200 0 0,-1 0-200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18 2144 0 0,'0'0'0'0'0,"-3"-8"0"0"0,-7 4 0 0 0,5-1 0 0 0,5 5-8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19 856 0 0,'-8'-1'54'0'0,"-3"-3"40"0"0,2 2 12 0 0,-5-4 62 0 0,4 2-42 0 0,4 3-46 0 0,5 1 392 0 0,2 5-198 0 0,7 5 179 0 0,-7-8-231 0 0,6 9 657 0 0,-6-7-625 0 0,2-1 0 0 0,-2 0 0 0 0,1 0-1 0 0,1 0 1 0 0,-1 1 0 0 0,1-2 0 0 0,4 5-1 0 0,-7-7-229 0 0,0 0 0 0 0,1 0 0 0 0,-1 0 0 0 0,0 0 0 0 0,0 0 0 0 0,0 0-1 0 0,0 0 1 0 0,0 0 0 0 0,1 2 0 0 0,-1-2 0 0 0,0 0 0 0 0,0 0 0 0 0,0 0-1 0 0,0 0 1 0 0,0 0 0 0 0,2-2 0 0 0,-2 2 0 0 0,0 0 0 0 0,0 0 0 0 0,0 0-1 0 0,0 0 1 0 0,0 0 0 0 0,1 0 0 0 0,-1 0 0 0 0,0 0 0 0 0,0 0 0 0 0,0 0-1 0 0,0 0 1 0 0,0 0 0 0 0,0 0 0 0 0,0-1 0 0 0,1 1 0 0 0,-1 0 0 0 0,0 0-1 0 0,0 0 1 0 0,0 0 0 0 0,0 0 0 0 0,0 0 0 0 0,0 0 0 0 0,0-1-1 0 0,0 1 1 0 0,0 0 0 0 0,0 0 0 0 0,0 0 0 0 0,0 0 0 0 0,0 0 0 0 0,0-1-1 0 0,3-8 423 0 0,-5 8-343 0 0,2 1-96 0 0,0-1-1 0 0,0 1 1 0 0,0 0-1 0 0,0-2 1 0 0,0 2 0 0 0,0 0-1 0 0,0 0 1 0 0,0-1-1 0 0,0 1 1 0 0,0 0 0 0 0,0-1-1 0 0,0 1 1 0 0,0 0-1 0 0,0-1 1 0 0,0 1 0 0 0,0 0-1 0 0,0-1 1 0 0,0 1-1 0 0,0 0 1 0 0,2-2 0 0 0,-2 2-1 0 0,0-1 1 0 0,3-1-3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27 105 1288 0 0,'-3'0'5'0'0,"-1"-4"18"0"0,-7-8 71 0 0,8 8-55 0 0,-1 2-21 0 0,3 1 431 0 0,0 8-74 0 0,1-1-393 0 0,0-6 23 0 0,0 0 0 0 0,0 0 0 0 0,0 1 0 0 0,0-1 0 0 0,0 0 0 0 0,0 0 0 0 0,0 0 0 0 0,0 0 0 0 0,0 0 0 0 0,0 0 0 0 0,0 0 0 0 0,0 0 0 0 0,0 2 0 0 0,0-2 0 0 0,0 0 0 0 0,0 0 0 0 0,0 0 0 0 0,0 0 0 0 0,0 0 0 0 0,0 0 0 0 0,0 0 0 0 0,0 0 0 0 0,0 0 0 0 0,0 1 0 0 0,1-1 0 0 0,-1 0 0 0 0,0 0 0 0 0,0 0 0 0 0,0 0 0 0 0,0 0 0 0 0,0 0 0 0 0,0 0 0 0 0,0 0 0 0 0,0 0-1 0 0,0 0 1 0 0,0 0 0 0 0,0 0 0 0 0,1 0 0 0 0,-1 0 0 0 0,0 1 0 0 0,0-1 0 0 0,0 0 0 0 0,0 0 0 0 0,0 0 0 0 0,0 0 0 0 0,0 0 0 0 0,2 0 0 0 0,3-6 321 0 0,7-12 285 0 0,-10 14-463 0 0,-1-1 0 0 0,1-1 0 0 0,-1 1 0 0 0,0 0 0 0 0,0 0 0 0 0,-1 0 0 0 0,0 1 0 0 0,0-1-1 0 0,-1-9 1 0 0,1-4 1596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 2144 0 0,'0'1'0'0'0,"0"-2"40"0"0,-3-4 56 0 0,-1 5-48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6 265 2144 0 0,'-1'-2'401'0'0,"-3"-7"2417"0"0,5 9-2683 0 0,0-1 1 0 0,1 1 0 0 0,-1-1-1 0 0,0 1 1 0 0,1-1 0 0 0,-1 0 0 0 0,0 1-1 0 0,0-1 1 0 0,1 0 0 0 0,-1 0-1 0 0,0 0 1 0 0,1-2 0 0 0,17-17 888 0 0,-17 17-903 0 0,13-13 502 0 0,0-1 1 0 0,1 2-1 0 0,1 0 1 0 0,0 1-1 0 0,23-15 1 0 0,-26 21-223 0 0,-13 7-337 0 0,1 0-1 0 0,0 0 1 0 0,0-1-1 0 0,0 1 0 0 0,0 1 1 0 0,-1-1-1 0 0,1 0 1 0 0,0 0-1 0 0,0 1 1 0 0,1-1-1 0 0,-1 1 0 0 0,0-1 1 0 0,3 1-1 0 0,-1-1 14 0 0,-1 0-1 0 0,1 0 0 0 0,-1 0 0 0 0,0 0 1 0 0,1-1-1 0 0,-1 0 0 0 0,0 1 0 0 0,0-1 1 0 0,5-4-1 0 0,2-3 142 0 0,-5 5 72 0 0,0-1-1 0 0,1 1 1 0 0,-1 0 0 0 0,13-6 0 0 0,6-9 111 0 0,-22 18-378 0 0,1 0 1 0 0,-1 0 0 0 0,0 0-1 0 0,0 0 1 0 0,0-1-1 0 0,0 1 1 0 0,0-1-1 0 0,0 0 1 0 0,-1 0-1 0 0,1 1 1 0 0,1-4 0 0 0,-2 4-8 0 0,0 1-8 0 0,14 0-47 0 0,-8-1 40 0 0,-2 2 9 0 0,4 9 26 0 0,1 4-19 0 0,2 2-4 0 0,2 9-4 0 0,0 0-2 0 0,-3-1-6 0 0,-2-1-1 0 0,6 9-1 0 0,-4-6-10 0 0,-8-14 9 0 0,1 0-10 0 0,1 1 0 0 0,0-2 0 0 0,0 1 0 0 0,1 0 0 0 0,8 10 0 0 0,-12-19 8 0 0,11 22-9 0 0,-12-23 10 0 0,10 17-18 0 0,-10-16 21 0 0,-1 0 0 0 0,0-1 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18 3016 0 0,'0'0'0'0'0,"-5"-1"-1"0"0,-2-1-1 0 0,-4-3 0 0 0,3 1-1 0 0,7 4 2 0 0,-15-6 34 0 0,16 6 4 0 0,0 1 0 0 0,0-1 0 0 0,0 0 0 0 0,0 0 0 0 0,-1 0 0 0 0,1 1 0 0 0,0-1 0 0 0,0 0 0 0 0,0 0 0 0 0,0 2 0 0 0,0-2 1 0 0,0 0-1 0 0,0 0 0 0 0,0 0 0 0 0,0 1 0 0 0,0-1 0 0 0,0 0 0 0 0,0 0 0 0 0,0 1 0 0 0,0-1 0 0 0,0 0 0 0 0,1 0 0 0 0,-1 0 0 0 0,0 1 0 0 0,0-1 0 0 0,0 0 0 0 0,0 0 0 0 0,0 2 0 0 0,5 20 1818 0 0,-5-19-1753 0 0,0 0 55 0 0,0 0 0 0 0,0 1 0 0 0,0-2 0 0 0,0 2 0 0 0,0-2 0 0 0,1 2 0 0 0,1 0 0 0 0,-2-2 0 0 0,1 2 0 0 0,1 2 0 0 0,-1-5-118 0 0,-1-1 0 0 0,2 1 0 0 0,-2-1 0 0 0,1 2 0 0 0,-1-2 0 0 0,1 0 0 0 0,-1 1 0 0 0,1-1 0 0 0,-1 0 0 0 0,2 1 0 0 0,-1-1 0 0 0,-1 0 0 0 0,1 1 0 0 0,0-1 0 0 0,-1 0 0 0 0,1 0 0 0 0,1 0 0 0 0,-2 0 0 0 0,1 0 0 0 0,0 0 0 0 0,0 0 0 0 0,-1 0 0 0 0,2 0 0 0 0,-1 0 1 0 0,-1 0-1 0 0,1 0 0 0 0,0 0 0 0 0,-1-1 0 0 0,1 1 0 0 0,2 0 0 0 0,20-13 637 0 0,-17 8-521 0 0,-3 4-89 0 0,-1-1 0 0 0,-1 2 0 0 0,2-2 0 0 0,-2 1 0 0 0,1-1 0 0 0,0 1 0 0 0,0 0 0 0 0,-1-1 0 0 0,0 0 0 0 0,2 0 0 0 0,-2 1 0 0 0,0-2 0 0 0,1 2 0 0 0,-1-1 0 0 0,0-1 0 0 0,0 1 0 0 0,-1 1 0 0 0,1-2 0 0 0,1 1 0 0 0,-1-3 0 0 0,-1 4-51 0 0,0 1 0 0 0,0-2 0 0 0,0 2 0 0 0,0-1 0 0 0,0 0 0 0 0,0 1 0 0 0,0-1 0 0 0,0 1 0 0 0,0-2 0 0 0,0 2 0 0 0,-1-1 0 0 0,1 1 1 0 0,0-1-1 0 0,0 1 0 0 0,0-1 0 0 0,-2 1 0 0 0,2 0 0 0 0,0-1 0 0 0,-1 1 0 0 0,1-2 0 0 0,0 2 0 0 0,-1 0 0 0 0,1-1 0 0 0,0 1 0 0 0,-1 0 0 0 0,1-1 0 0 0,-1 1 0 0 0,1 0 0 0 0,0-1 0 0 0,-2 1 0 0 0,2 0 0 0 0,-1 0 0 0 0,1 0 0 0 0,-1-2 0 0 0,0 2 0 0 0,-1 0-4 0 0,1 0 0 0 0,0 0 0 0 0,0 2-1 0 0,0-2 1 0 0,-1 0 0 0 0,1 1 0 0 0,0-1-1 0 0,0 0 1 0 0,-1 1 0 0 0,1-1-1 0 0,0 1 1 0 0,0-1 0 0 0,0 2 0 0 0,1-1-1 0 0,-2-1 1 0 0,1 1 0 0 0,0 0 0 0 0,0 2-1 0 0,-5 4 9 0 0,4-6-8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67 3560 0 0,'-5'-5'355'0'0,"2"2"115"0"0,2-2 414 0 0,2 2 294 0 0,7 4-636 0 0,-7-1-521 0 0,0-2 3 0 0,3 1-18 0 0,10-2 36 0 0,-12 3-39 0 0,-1 0 1 0 0,-1 0-1 0 0,1 0 1 0 0,0 0-1 0 0,-1 0 0 0 0,1 0 1 0 0,-1-1-1 0 0,2 1 1 0 0,-1 0-1 0 0,-1 0 1 0 0,1-1-1 0 0,-1 1 1 0 0,1 0-1 0 0,-1 0 1 0 0,1-1-1 0 0,-1 1 1 0 0,2-2-1 0 0,-2 2 1 0 0,1-1-1 0 0,0 0 0 0 0,0 1 33 0 0,1-1 0 0 0,-2 1 0 0 0,1-1 0 0 0,0-1 0 0 0,0 1 0 0 0,0 1 0 0 0,-1-1 0 0 0,2 0 0 0 0,-1 0 0 0 0,-1-1 0 0 0,1 1 0 0 0,-1 0 0 0 0,1 0 0 0 0,-1-1 0 0 0,2 1 0 0 0,-2 0-1 0 0,0 0 1 0 0,1 0 0 0 0,-1-1 0 0 0,0 1 0 0 0,0 0 0 0 0,0 0 0 0 0,0-1 0 0 0,0 1 0 0 0,0-2 0 0 0,0-6 83 0 0,-1 9-87 0 0,-1 0 0 0 0,1 0 0 0 0,0 0 0 0 0,0 0 0 0 0,-1 1 0 0 0,1-1 0 0 0,0 0 0 0 0,0 0 0 0 0,0 1 0 0 0,-1-1 0 0 0,1 0 0 0 0,0 2 0 0 0,1-2 0 0 0,-3 2 0 0 0,1-1-9 0 0,0 1 0 0 0,0-1 1 0 0,0 0-1 0 0,0 0 1 0 0,0 2-1 0 0,0-2 0 0 0,1 0 1 0 0,-1 2-1 0 0,1-1 0 0 0,-1-1 1 0 0,1 2-1 0 0,-1-1 0 0 0,1-1 1 0 0,0 2-1 0 0,1-1 0 0 0,-1 1 1 0 0,-1-1-1 0 0,2 0 1 0 0,-1 1-1 0 0,1-1 0 0 0,0 1 1 0 0,-1-1-1 0 0,1 1 0 0 0,0 3 1 0 0,0-4 24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49 4200 0 0,'-4'-3'89'0'0,"-3"-1"58"0"0,-9-3 133 0 0,13 6-224 0 0,3 1-53 0 0,2 1 0 0 0,-1-1 0 0 0,-1 0 1 0 0,1 1-1 0 0,-1-1 0 0 0,1 0 0 0 0,1 2 1 0 0,-2-2-1 0 0,1 1 0 0 0,-1-1 0 0 0,1 1 0 0 0,-1-1 1 0 0,1 1-1 0 0,-1-1 0 0 0,0 1 0 0 0,1-1 0 0 0,-1 2 1 0 0,2-1-1 0 0,-1 3-75 0 0,1 4-37 0 0,-2 1 18 0 0,0-9 97 0 0,0 1 0 0 0,2-1-1 0 0,-2 0 1 0 0,0 1-1 0 0,0-1 1 0 0,0 0 0 0 0,0 0-1 0 0,0 1 1 0 0,1-1 0 0 0,-1 0-1 0 0,0 2 1 0 0,0-2 0 0 0,0 0-1 0 0,1 0 1 0 0,-1 0 0 0 0,0 1-1 0 0,0-1 1 0 0,1 0 0 0 0,-1 0-1 0 0,0 0 1 0 0,0 0 0 0 0,1 1-1 0 0,-1-1 1 0 0,0 0 0 0 0,2 0-1 0 0,-2 0 1 0 0,0 0 0 0 0,1 0-1 0 0,-1 0 1 0 0,0 0 0 0 0,1 0-1 0 0,-1 0 1 0 0,0 0 0 0 0,1 0-1 0 0,-1 0 1 0 0,0 0 0 0 0,0 0-1 0 0,1 0 1 0 0,-1 0 0 0 0,0 0-1 0 0,2-1 1 0 0,-2 1 0 0 0,0 0-1 0 0,1 0 1 0 0,-1 0 0 0 0,0 0-1 0 0,0-1 1 0 0,1 1-1 0 0,11-9 316 0 0,-10 8-266 0 0,0 0 0 0 0,-1-1 0 0 0,0 1 1 0 0,1 0-1 0 0,-1-2 0 0 0,0 2 1 0 0,0 0-1 0 0,1-1 0 0 0,-1 0 0 0 0,0 0 1 0 0,-1 1-1 0 0,1-2 0 0 0,-1 2 1 0 0,1-1-1 0 0,-1 0 0 0 0,2 0 0 0 0,-2-2 1 0 0,0 3-15 0 0,0 0-1 0 0,0 0 1 0 0,0-1 0 0 0,0 1 0 0 0,0 0-1 0 0,0 0 1 0 0,0 0 0 0 0,0-1 0 0 0,0 1-1 0 0,-2 0 1 0 0,2 0 0 0 0,0-1 0 0 0,-1 1-1 0 0,1 0 1 0 0,-1 1 0 0 0,1-1 0 0 0,-1 0-1 0 0,1-1 1 0 0,-1 1 0 0 0,-1 1 0 0 0,2-1-1 0 0,-1 0 1 0 0,0 1 0 0 0,1-2 0 0 0,-1 2 0 0 0,-1-1-1 0 0,1 1 1 0 0,-1-1 0 0 0,1 1-19 0 0,-1 0 0 0 0,2 0 0 0 0,-1 0-1 0 0,0 0 1 0 0,0 0 0 0 0,-1 0 0 0 0,1 0 0 0 0,0 0 0 0 0,0 1 0 0 0,0-1 0 0 0,-1 0 0 0 0,1 1 0 0 0,-4 2 45 0 0,4-3-64 0 0,-4 1 60 0 0,2 2-1 0 0,-2-2 1 0 0,0 1 0 0 0,-5 4-1 0 0,9-6-23 0 0,0 2-1 0 0,1-2 1 0 0,-2 1-1 0 0,1-1 1 0 0,1 1-1 0 0,-1 0 1 0 0,1-1-1 0 0,-1 1 1 0 0,1-1-1 0 0,-2 2 1 0 0,2-1-1 0 0,0 0 1 0 0,-1-1-1 0 0,1 1 1 0 0,0 1-1 0 0,-1-1 1 0 0,1-1-1 0 0,0 1 1 0 0,0 0-1 0 0,0 0 1 0 0,0 1-1 0 0,0-2 1 0 0,0 1-1 0 0,0 0 1 0 0,0 0 0 0 0,0 0-1 0 0,0-1 1 0 0,0 3-1 0 0,1-2 129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60 1288 0 0,'0'2'284'0'0,"-5"-1"783"0"0,-1 3 150 0 0,3 1-938 0 0,2 0 1 0 0,0 0 0 0 0,-1-1-1 0 0,1 1 1 0 0,1 1-1 0 0,-1-1 1 0 0,1 0-1 0 0,0 0 1 0 0,0 8-1 0 0,1 3 598 0 0,15-24-508 0 0,-5-4-272 0 0,-1-1 1 0 0,0 1-1 0 0,-2 0 0 0 0,10-21 1 0 0,-16 32-71 0 0,-1-2-1 0 0,0 2 1 0 0,-1-1 0 0 0,1 0 0 0 0,-1 0-1 0 0,0 0 1 0 0,2 0 0 0 0,-2 0 0 0 0,0 0-1 0 0,0 0 1 0 0,0 0 0 0 0,0-1 0 0 0,0 2 0 0 0,0-1-1 0 0,0 1 1 0 0,-2-2 0 0 0,2 1 0 0 0,-1 0-1 0 0,1 0 1 0 0,-1 1 0 0 0,1-2 0 0 0,-1 2 0 0 0,-1-1-1 0 0,-1-2 1 0 0,3 4-14 0 0,-1 0 1 0 0,1 0-1 0 0,-2 0 1 0 0,2 0-1 0 0,-1 0 0 0 0,1 0 1 0 0,-1 0-1 0 0,1 0 0 0 0,-1 1 1 0 0,1-1-1 0 0,0 0 1 0 0,-2 0-1 0 0,2 1 0 0 0,-1-1 1 0 0,1 0-1 0 0,-1 2 0 0 0,1-2 1 0 0,0 0-1 0 0,-1 1 1 0 0,1-1-1 0 0,0 1 0 0 0,-1-1 1 0 0,1 0-1 0 0,0 1 0 0 0,0-1 1 0 0,-2 2-1 0 0,2-2 1 0 0,0 1-1 0 0,0-1 0 0 0,0 1 1 0 0,0 0-1 0 0,-1 8 16 0 0,-1-2-3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23 640 0 0,'-5'-2'34'0'0,"-1"-1"19"0"0,0 1 1 0 0,-4-2 31 0 0,-17-6 244 0 0,21 9-233 0 0,6 1-68 0 0,0 0 1 0 0,0 0 0 0 0,0 0-1 0 0,0 0 1 0 0,-1 0 0 0 0,1 0-1 0 0,0 0 1 0 0,0 0 0 0 0,0 0-1 0 0,0 0 1 0 0,0 0-1 0 0,0 0 1 0 0,-1 0 0 0 0,1 0-1 0 0,0 0 1 0 0,0 0 0 0 0,0 0-1 0 0,0 1 1 0 0,0-1 0 0 0,0 0-1 0 0,0 0 1 0 0,0 0 0 0 0,-2 0-1 0 0,2 0 1 0 0,0 0 0 0 0,0 0-1 0 0,0 0 1 0 0,0 1 0 0 0,0-1-1 0 0,0 0 1 0 0,0 0 0 0 0,0 0-1 0 0,0 0 1 0 0,0 0 0 0 0,0 0-1 0 0,0 2 1 0 0,0-2-1 0 0,0 0 1 0 0,0 0 0 0 0,0 0-1 0 0,0 0 1 0 0,0 1 0 0 0,0 10 689 0 0,0-4 2 0 0,-5 16 170 0 0,-1-1 0 0 0,-1 2 0 0 0,-16 32 0 0 0,-39 66 687 0 0,54-110-1302 0 0,1 1-1 0 0,2 1 0 0 0,-1-1 0 0 0,1 2 0 0 0,-6 25 1 0 0,5-5 2139 0 0,8-42-2260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8744 0 0,'0'0'14'0'0,"0"0"1"0"0,0 0-1 0 0,0 0 0 0 0,0 1 1 0 0,0-1-1 0 0,0 0 1 0 0,0 0-1 0 0,0 0 0 0 0,0 1 1 0 0,0-1-1 0 0,-1 0 1 0 0,1 0-1 0 0,0 0 0 0 0,0 2 1 0 0,0-2-1 0 0,0 0 1 0 0,-1 0-1 0 0,1 0 1 0 0,0 0-1 0 0,0 0 0 0 0,0 0 1 0 0,-2 1-1 0 0,2-1 1 0 0,0 0-1 0 0,0 0 0 0 0,0 0 1 0 0,-1 0-1 0 0,1 0 1 0 0,0 0 22 0 0,-1 0 0 0 0,1 0 0 0 0,0 0 0 0 0,0 0 1 0 0,-1 0-1 0 0,1 0 0 0 0,0 0 0 0 0,0 1 0 0 0,-2-1 1 0 0,2 0-1 0 0,0 0 0 0 0,0 0 0 0 0,0 0 0 0 0,-1 0 0 0 0,1 1 1 0 0,0-1-1 0 0,0 0 0 0 0,0 0 0 0 0,0 0 0 0 0,0 0 1 0 0,-1 2-1 0 0,1-2 0 0 0,0 0 0 0 0,0 0 0 0 0,0 1 1 0 0,0-1-1 0 0,0 0 0 0 0,0 0 0 0 0,0 0 0 0 0,0 1 0 0 0,0-1 1 0 0,0 0-1 0 0,0 0 0 0 0,0 1 0 0 0,0-1 0 0 0,0 0 1 0 0,0 0-1 0 0,0 1 0 0 0,0-1 0 0 0,0 0 0 0 0,4 14 426 0 0,1-1-1 0 0,1 1 0 0 0,0-2 0 0 0,0 0 0 0 0,15 21 1 0 0,49 54 862 0 0,-26-36-493 0 0,-7-8 534 0 0,-37-43-1321 0 0,1 1-1 0 0,-1-1 0 0 0,0 1 0 0 0,1-1 0 0 0,-1 0 0 0 0,2 1 1 0 0,-2-1-1 0 0,1 0 0 0 0,-1 0 0 0 0,0 1 0 0 0,1-1 0 0 0,-1 0 1 0 0,1 0-1 0 0,0 0 0 0 0,-1 2 0 0 0,2-2 0 0 0,-2 0 0 0 0,1 0 1 0 0,-1 0-1 0 0,1 0 0 0 0,-1 0 0 0 0,1 0 0 0 0,-1 0 0 0 0,3 0 0 0 0,-3-2 60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49 271 3888 0 0,'-5'-5'82'0'0,"-5"-4"284"0"0,0 2 161 0 0,1 0 250 0 0,7 6-686 0 0,2 1 0 0 0,-1-2 0 0 0,0 2 0 0 0,0-1 0 0 0,0 0 0 0 0,1 1 0 0 0,-2-1 0 0 0,1-1 1 0 0,1 1-1 0 0,-1 1 0 0 0,1-1 0 0 0,-1 0 0 0 0,1 0 0 0 0,-2-1 0 0 0,2 0 0 0 0,-2-2 150 0 0,3 4-179 0 0,-1-1 0 0 0,0 1-1 0 0,0 0 1 0 0,0-1-1 0 0,1 1 1 0 0,-1-1 0 0 0,0 1-1 0 0,2 0 1 0 0,-2-2-1 0 0,0 2 1 0 0,1 0 0 0 0,-1-1-1 0 0,0 1 1 0 0,1 0-1 0 0,-1 0 1 0 0,1-1 0 0 0,-1 1-1 0 0,2 0 1 0 0,-2 0-1 0 0,1 0 1 0 0,-1 0 0 0 0,0-1-1 0 0,2 1 1 0 0,9-4 407 0 0,-10 4-406 0 0,1-1 0 0 0,-1 1 0 0 0,0 0 0 0 0,0-1-1 0 0,-1-1 1 0 0,2 2 0 0 0,-1-1 0 0 0,0 1 0 0 0,0-1-1 0 0,0 0 1 0 0,1 0 0 0 0,-2 1 0 0 0,1-2 0 0 0,0 1 0 0 0,-1 0-1 0 0,2-3 1 0 0,7-8 200 0 0,14-16 8 0 0,-19 22-229 0 0,15-17 82 0 0,-3 7-74 0 0,0-1-1 0 0,17-26 0 0 0,-28 37 59 0 0,-1 0 0 0 0,0 0 0 0 0,1 0 0 0 0,1 0-1 0 0,-1 1 1 0 0,12-9 0 0 0,-17 14-96 0 0,0 0 1 0 0,2 0-1 0 0,-2 0 0 0 0,1-1 0 0 0,-1 1 1 0 0,0 0-1 0 0,1 0 0 0 0,-1 0 1 0 0,1 0-1 0 0,-1 0 0 0 0,2 0 1 0 0,-2 0-1 0 0,0 0 0 0 0,1 1 0 0 0,-1-1 1 0 0,1 0-1 0 0,-1 0 0 0 0,0 0 1 0 0,1 0-1 0 0,-1 0 0 0 0,0 1 1 0 0,1-1-1 0 0,-1 0 0 0 0,0 0 0 0 0,2 2 1 0 0,-2-2-1 0 0,0 0 0 0 0,1 1 1 0 0,-1-1-1 0 0,0 0 0 0 0,0 1 1 0 0,1-1-1 0 0,-1 0 0 0 0,0 1 0 0 0,0 1 1 0 0,10 16 203 0 0,-5 1 28 0 0,-2 1 0 0 0,5 29 0 0 0,-5-13 558 0 0,-1-25-534 0 0,-1-8-180 0 0,-1-1 1 0 0,0 1-1 0 0,0-1 1 0 0,1 0-1 0 0,-1 1 0 0 0,1-1 1 0 0,-1 1-1 0 0,1-1 0 0 0,1 1 1 0 0,-1-1-1 0 0,0 1 0 0 0,0-2 1 0 0,1 1-1 0 0,1 3 1 0 0,-2-4 7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5 171 3888 0 0,'0'-4'140'0'0,"-3"-1"455"0"0,3 5-533 0 0,0-1 0 0 0,0 1 0 0 0,-1-1-1 0 0,1 1 1 0 0,0 0 0 0 0,0-1-1 0 0,0 1 1 0 0,0-2 0 0 0,0 2-1 0 0,0-1 1 0 0,0 1 0 0 0,0 0-1 0 0,0-1 1 0 0,0 1 0 0 0,0-1 0 0 0,0 1-1 0 0,0-1 1 0 0,0 1 0 0 0,0 0-1 0 0,1-2 1 0 0,-1 2 0 0 0,0-1-1 0 0,0 1 1 0 0,0 0 0 0 0,1-1-1 0 0,-1 1 1 0 0,47-64 999 0 0,-37 45-988 0 0,-6 10 188 0 0,1 0 0 0 0,0 0 0 0 0,12-17-1 0 0,0 14 923 0 0,-15 12-1137 0 0,-2 0 1 0 0,1 0 0 0 0,-1 0 0 0 0,0-1-1 0 0,1 1 1 0 0,-1 0 0 0 0,1 0 0 0 0,-1 0-1 0 0,1 0 1 0 0,-1 0 0 0 0,0 0 0 0 0,2 0 0 0 0,-2 0-1 0 0,1 0 1 0 0,-1 1 0 0 0,1-1 0 0 0,-1 0-1 0 0,0 0 1 0 0,1 0 0 0 0,-1 0 0 0 0,2 0-1 0 0,-2 1 1 0 0,0-1 0 0 0,1 0 0 0 0,-1 0-1 0 0,0 2 1 0 0,1-2 0 0 0,-1 0 0 0 0,0 1-1 0 0,0-1 1 0 0,1 0 0 0 0,-1 1 0 0 0,0-1-1 0 0,0 0 1 0 0,1 1 0 0 0,-1-1 0 0 0,0 2-1 0 0,0-2 1 0 0,0 0 0 0 0,0 1 0 0 0,0-1 0 0 0,2 1-1 0 0,-2-1 1 0 0,0 1 0 0 0,0-1 0 0 0,0 1-1 0 0,1 13 156 0 0,-1-2 0 0 0,0 1 0 0 0,0 1 0 0 0,-4 15 0 0 0,1 24 476 0 0,0-31-270 0 0,3-21-332 0 0,0 0-1 0 0,0 0 0 0 0,-1 0 1 0 0,1 1-1 0 0,0-2 0 0 0,0 1 1 0 0,-1 0-1 0 0,1 0 0 0 0,0 1 1 0 0,-2-1-1 0 0,2-1 0 0 0,-1 1 1 0 0,1 0-1 0 0,-1 0 0 0 0,-1 2 1 0 0,3-4-54 0 0,0 1 1 0 0,0-2 0 0 0,0 2 0 0 0,1-1 0 0 0,-1 1-1 0 0,0-1 1 0 0,0 0 0 0 0,-1 1 0 0 0,2-1 0 0 0,-1-1-1 0 0,0 1 1 0 0,-1 1 0 0 0,1-1 0 0 0,0 0 0 0 0,1-2 0 0 0,11-21 46 0 0,-8 14-5 0 0,54-88 524 0 0,-52 86-357 0 0,-7 11-209 0 0,0 0 0 0 0,1 0 1 0 0,-1-1-1 0 0,1 1 0 0 0,-1 0 0 0 0,0 1 1 0 0,2-1-1 0 0,-2 0 0 0 0,1-1 0 0 0,0 2 1 0 0,-1-1-1 0 0,1 0 0 0 0,-1 1 0 0 0,1-1 1 0 0,1 1-1 0 0,-1-2 0 0 0,-1 2 0 0 0,1-1 1 0 0,0 1-1 0 0,0-1 0 0 0,1 1 0 0 0,-1 0 1 0 0,-1-1-1 0 0,1 1 0 0 0,0 0 0 0 0,1 0 1 0 0,-1 0-1 0 0,1 0 0 0 0,-2 0-13 0 0,1 0 0 0 0,1 1-1 0 0,-2-1 1 0 0,1 1 0 0 0,-1-1 0 0 0,1 1-1 0 0,-1-1 1 0 0,1 2 0 0 0,-1-2 0 0 0,2 1-1 0 0,-2-1 1 0 0,0 1 0 0 0,1-1 0 0 0,-1 1-1 0 0,0 1 1 0 0,1-2 0 0 0,-1 2 0 0 0,6 15 18 0 0,-5-4-8 0 0,1 1 0 0 0,-2-2 0 0 0,0 2 0 0 0,0-1-1 0 0,-4 19 1 0 0,-1 26 54 0 0,4-8 197 0 0,1-50-254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07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1 5504 0 0,'-3'2'95'0'0,"-2"11"233"0"0,-5 7-102 0 0,-18 40-447 0 0,-39 116-1 0 0,36-88 369 0 0,20-59 5 0 0,4-12 171 0 0,1 1 1 0 0,0 2-1 0 0,-6 36 0 0 0,3-12 719 0 0,7-31-321 0 0,-1 1 0 0 0,0 24-1 0 0,-1 21 1887 0 0,5-59-2542 0 0,-1 2 1 0 0,0-1-1 0 0,1-1 1 0 0,-1 1-1 0 0,2-1 1 0 0,-2 1-1 0 0,0-1 1 0 0,1 1-1 0 0,-1-1 1 0 0,1 0-1 0 0,-1 2 1 0 0,1-2-1 0 0,1 1 0 0 0,-2-1 1 0 0,1 0-1 0 0,-1 0 1 0 0,2 1-1 0 0,1 0 53 0 0,-3-1 81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07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19 3120 0 0,'-3'-1'29'0'0,"-4"-1"112"0"0,0-1 88 0 0,-1 0 216 0 0,-1-4 200 0 0,9 7-638 0 0,0 0 0 0 0,0 0 0 0 0,0 0 0 0 0,0 0 0 0 0,0 0-1 0 0,0 0 1 0 0,0 0 0 0 0,1 0 0 0 0,-1 0 0 0 0,0 0 0 0 0,0 0-1 0 0,0 0 1 0 0,0 0 0 0 0,0 0 0 0 0,0 0 0 0 0,0 0 0 0 0,0 0-1 0 0,0 0 1 0 0,0 0 0 0 0,0 0 0 0 0,0 0 0 0 0,0-1 0 0 0,0 1-1 0 0,0 0 1 0 0,0 0 0 0 0,0 0 0 0 0,0 0 0 0 0,0 0 0 0 0,0 0-1 0 0,0 0 1 0 0,0 0 0 0 0,0 0 0 0 0,0 0 0 0 0,0 0 0 0 0,0 0-1 0 0,0 0 1 0 0,0 0 0 0 0,0 0 0 0 0,0 0 0 0 0,0 0 0 0 0,0 0-1 0 0,0 0 1 0 0,0 0 0 0 0,0 0 0 0 0,0-1 0 0 0,0 1 0 0 0,0 0-1 0 0,0 0 1 0 0,0 0 0 0 0,0 0 0 0 0,0 0 0 0 0,0 0 0 0 0,0 0-1 0 0,0 0 1 0 0,0 0 0 0 0,0 0 0 0 0,0 0 0 0 0,0 0 0 0 0,0 0-1 0 0,0 0 1 0 0,0 0 0 0 0,0 0 0 0 0,87 12 4201 0 0,37-9-1968 0 0,-122-3-2199 0 0,-1 0 0 0 0,0 0 0 0 0,0 0 0 0 0,0 0 0 0 0,1 0 1 0 0,-1 0-1 0 0,0 0 0 0 0,0 0 0 0 0,0 1 0 0 0,1-1 1 0 0,-1 0-1 0 0,0 1 0 0 0,0-1 0 0 0,-1 1 0 0 0,2-1 0 0 0,-1 2 1 0 0,0-2-1 0 0,0 2 0 0 0,0-2-12 0 0,-1 1 0 0 0,0 0 0 0 0,2-1 1 0 0,-2 2-1 0 0,0-2 0 0 0,0 1 0 0 0,1 0 0 0 0,-1-1 0 0 0,0 1 1 0 0,0 1-1 0 0,0-1 0 0 0,0-1 0 0 0,0 1 0 0 0,0 0 0 0 0,0-1 1 0 0,0 1-1 0 0,0 1 0 0 0,0-2 0 0 0,-1 2 0 0 0,-2 4 63 0 0,1 1 1 0 0,-1 0-1 0 0,0-1 0 0 0,-8 11 1 0 0,11-16-96 0 0,-26 37 139 0 0,21-32-113 0 0,-17 20 96 0 0,-72 49 353 0 0,64-47-228 0 0,29-25-213 0 0,-2-2-1 0 0,2 1 1 0 0,0 0 0 0 0,0 0-1 0 0,-1-1 1 0 0,1 2-1 0 0,0-1 1 0 0,0 1 0 0 0,-1-2-1 0 0,1 1 1 0 0,1 1-1 0 0,-1-1 1 0 0,1 1 0 0 0,0-1-1 0 0,-1 0 1 0 0,1 1-1 0 0,0-1 1 0 0,0 1 0 0 0,1 3-1 0 0,18-5 189 0 0,1-3-99 0 0,1-1 0 0 0,-1-1 1 0 0,0 1-1 0 0,23-11 0 0 0,-30 11 36 0 0,-9 2-58 0 0,-1 1 0 0 0,1-2 0 0 0,-1 1 1 0 0,0-1-1 0 0,1 0 0 0 0,4-2 0 0 0,2 4 394 0 0,-10 0-454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8 8744 0 0,'0'-2'30'0'0,"-3"-3"298"0"0,3 5-296 0 0,0 0 0 0 0,0 0 0 0 0,0 0-1 0 0,0 0 1 0 0,0 0 0 0 0,0 0 0 0 0,0 0-1 0 0,0 1 1 0 0,0-1 0 0 0,0 0-1 0 0,0 0 1 0 0,0 0 0 0 0,0 0 0 0 0,0 0-1 0 0,0 0 1 0 0,0 0 0 0 0,-1 0 0 0 0,1 0-1 0 0,0 0 1 0 0,0 1 0 0 0,0-1 0 0 0,0 0-1 0 0,0 0 1 0 0,0 0 0 0 0,0 0-1 0 0,0 0 1 0 0,-1 0 0 0 0,1 0 0 0 0,0 0-1 0 0,0 0 1 0 0,0 0 0 0 0,0 0 0 0 0,0 0-1 0 0,0 0 1 0 0,0 0 0 0 0,-1 0 0 0 0,1 0-1 0 0,0 0 1 0 0,0 0 0 0 0,0 0-1 0 0,0 0 1 0 0,0 0 0 0 0,0 0 0 0 0,0 0-1 0 0,-1-1 1 0 0,1 1 0 0 0,0 0 0 0 0,0 0-1 0 0,0 0 1 0 0,0 0 0 0 0,0 0-1 0 0,0 0 1 0 0,0 0 0 0 0,0 0 0 0 0,0 0-1 0 0,0 0 1 0 0,0-1 0 0 0,0 1 0 0 0,-1 0-1 0 0,-1 17 346 0 0,0 1-1 0 0,1-1 1 0 0,0 1-1 0 0,3 22 0 0 0,-1-26-208 0 0,1 17-156 0 0,-1-12-8 0 0,0-1 0 0 0,-2 19 0 0 0,0-25-4 0 0,1 0 0 0 0,2 16 0 0 0,-2 0-8 0 0,0-25 8 0 0,3-6 0 0 0,3-6 0 0 0,-1 1 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07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8960 0 0,'0'0'230'0'0,"15"0"637"0"0,103-11 85 0 0,-111 11-916 0 0,-4-1-25 0 0,-1 1 0 0 0,1 0 0 0 0,-1 0 0 0 0,-1 0 1 0 0,2 0-1 0 0,-1 1 0 0 0,1-1 0 0 0,-1 0 0 0 0,-1 1 1 0 0,2-1-1 0 0,-1 2 0 0 0,3 0 0 0 0,-5-2-1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07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 2800 0 0,'0'0'215'0'0,"2"7"667"0"0,5 9 970 0 0,-6 35-1043 0 0,-4 1-1 0 0,-8 55 0 0 0,-20 121 3059 0 0,28-210-2438 0 0,2 1 0 0 0,1 30 111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07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9 7128 0 0,'0'-3'6'0'0,"-3"-1"357"0"0,2 4-377 0 0,1 0 0 0 0,0-1 0 0 0,-1 1 0 0 0,1 0 0 0 0,0 0 0 0 0,-1 0 0 0 0,1 0 0 0 0,0 0 0 0 0,-1-1 1 0 0,1 1-1 0 0,0 0 0 0 0,-2 0 0 0 0,2 0 0 0 0,-1 0 0 0 0,1 0 0 0 0,0 0 0 0 0,-1 0 0 0 0,1 0 0 0 0,0 0 0 0 0,-1 0 1 0 0,1 0-1 0 0,0 1 0 0 0,-2-1 0 0 0,2 0 0 0 0,-1 0 0 0 0,1 0 0 0 0,0 0 0 0 0,0 1 0 0 0,-1-1 0 0 0,1 0 1 0 0,0 0-1 0 0,-1 0 0 0 0,1 2 0 0 0,-166 231 599 0 0,159-225-384 0 0,3-3 109 0 0,0 1 0 0 0,1-1 1 0 0,-1-1-1 0 0,-1 1 0 0 0,-6 4 1 0 0,11-5 465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07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5504 0 0,'2'4'149'0'0,"0"4"419"0"0,-1 15 147 0 0,1-8-608 0 0,4 8 265 0 0,10 30 0 0 0,-13-47-225 0 0,-1 0 0 0 0,1 0 0 0 0,-1 0-1 0 0,2-1 1 0 0,-1 1 0 0 0,1-1 0 0 0,0 1 0 0 0,1-1 0 0 0,-2 0 0 0 0,8 5-1 0 0,-1-2 507 0 0,-8-5-478 0 0,0-2 1 0 0,-1 0 0 0 0,0 0 0 0 0,2 0 0 0 0,-2 1 0 0 0,1-2-1 0 0,-1 1 1 0 0,2 0 0 0 0,0 0 0 0 0,4 4 369 0 0,-6-5-279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07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44 4312 0 0,'-2'0'1'0'0,"1"-2"2"0"0,-1 1 2 0 0,-4-2 10 0 0,-3-3 21 0 0,3 1 10 0 0,2 2-7 0 0,-36-20 419 0 0,85 35 964 0 0,-42-9-1388 0 0,-1-1-1 0 0,2 1 1 0 0,-2 0 0 0 0,1 0-1 0 0,-1 0 1 0 0,0 0 0 0 0,1 0-1 0 0,-2 1 1 0 0,2 0 0 0 0,-2-2-1 0 0,1 2 1 0 0,-1-1 0 0 0,2 8-1 0 0,12 59 329 0 0,-11-43-99 0 0,1 9 313 0 0,-1 0 1 0 0,-3 0-1 0 0,-1 1 1 0 0,-1-2-1 0 0,-2 2 0 0 0,-7 39 1 0 0,-5 41 2289 0 0,9-87-1234 0 0,6-30-1478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07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44 2040 0 0,'1'0'17'0'0,"-2"-2"64"0"0,-1 0 55 0 0,-1-2 145 0 0,-12-10 764 0 0,11 11-892 0 0,-3-4 505 0 0,17 13 1510 0 0,24 12 1293 0 0,-18-13-2812 0 0,1 0 1 0 0,16 1 0 0 0,-23-3-455 0 0,18 0 1181 0 0,0 0 0 0 0,45-2 1 0 0,-46-1-91 0 0,-27 0-1048 0 0,-26-29 94 0 0,14 23-236 0 0,9 4-64 0 0,0 1-1 0 0,0 0 1 0 0,0-1 0 0 0,0 0 0 0 0,1 0-1 0 0,-2 1 1 0 0,2-2 0 0 0,-1 1 0 0 0,1-1-1 0 0,-5-4 1 0 0,-6 7 441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07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50 5504 0 0,'-4'-10'1451'0'0,"4"9"-1325"0"0,0 1 0 0 0,-1 0 0 0 0,1-1 0 0 0,0 1 0 0 0,-1 0-1 0 0,1-2 1 0 0,0 2 0 0 0,-1 0 0 0 0,1-1 0 0 0,-2 1 0 0 0,2 0 0 0 0,0 0 0 0 0,-1 0 0 0 0,1-1 0 0 0,-1 1 0 0 0,1 0 0 0 0,-1 0 0 0 0,1 0 0 0 0,-2 0 0 0 0,1 0 0 0 0,1 0-174 0 0,-3 0-1185 0 0,3 0 1178 0 0,-2-1 0 0 0,2 1-1 0 0,-1 0 1 0 0,1 0-1 0 0,-1 0 1 0 0,0 0-1 0 0,1 0 1 0 0,-2 0-1 0 0,2 0 1 0 0,-1 0 0 0 0,0 0-1 0 0,1 1 1 0 0,-1-1-1 0 0,1 0 1 0 0,-1 0-1 0 0,1 0 1 0 0,-2 1 0 0 0,2-1-1 0 0,-1 0 1 0 0,1 0-1 0 0,-1 1 1 0 0,1-1-1 0 0,-1 2 1 0 0,1-2 0 0 0,-2 0-1 0 0,2 1 1 0 0,0-1-1 0 0,-1 2 1 0 0,1-2 116 0 0,-1 1 1 0 0,1-1-1 0 0,0 2 1 0 0,0-2-1 0 0,0 0 1 0 0,0 1 0 0 0,0-1-1 0 0,0 1 1 0 0,0-1-1 0 0,0 1 1 0 0,0-1-1 0 0,0 2 1 0 0,1-2-1 0 0,-1 0 1 0 0,0 1-1 0 0,0-1 1 0 0,0 1-1 0 0,1-1 1 0 0,-1 1-1 0 0,0-1 1 0 0,0 0-1 0 0,2 1 1 0 0,-2-1-1 0 0,0 0 1 0 0,1 2 0 0 0,-1-2-1 0 0,0 0 1 0 0,1 1-1 0 0,-1-1 1 0 0,0 0-1 0 0,1 0 1 0 0,-1 0-1 0 0,2 1 1 0 0,-2-1-1 0 0,0 0 1 0 0,1 0-1 0 0,-1 0 1 0 0,1 0-1 0 0,-1 0 1 0 0,1 0-1 0 0,-1 0 1 0 0,1 0 0 0 0,1 0-1 0 0,31 7 1136 0 0,-27-7-780 0 0,45 3 1890 0 0,-7-3-70 0 0,-49-22-2078 0 0,4 19-139 0 0,0 0 0 0 0,-1 0 0 0 0,1 1 0 0 0,0-2 1 0 0,0 2-1 0 0,-2-1 0 0 0,2 1 0 0 0,-1 0 1 0 0,0-1-1 0 0,0 1 0 0 0,-1-1 0 0 0,1 1 1 0 0,0-1-1 0 0,-1 2 0 0 0,1-1 0 0 0,-3-2 1 0 0,4 4 291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07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56 7776 0 0,'-1'-4'-144'0'0,"1"5"184"0"0,0-1-1 0 0,0 0 1 0 0,0 0 0 0 0,0 0-1 0 0,0 0 1 0 0,0 0 0 0 0,-1 0-1 0 0,1 2 1 0 0,0-2 0 0 0,0 0-1 0 0,0 0 1 0 0,0 0-1 0 0,0 0 1 0 0,-1 0 0 0 0,1 0-1 0 0,0 0 1 0 0,0 0 0 0 0,0 0-1 0 0,0 0 1 0 0,-2 0 0 0 0,2 0-1 0 0,0 0 1 0 0,0 0 0 0 0,0 0-1 0 0,-1 0 1 0 0,1 0 0 0 0,0 0-1 0 0,0 0 1 0 0,0 0 0 0 0,0 0-1 0 0,-1 0 1 0 0,1 0 0 0 0,0 0-1 0 0,0 0 1 0 0,0 0 0 0 0,0 0-1 0 0,-1 0 1 0 0,1 0 0 0 0,0-2-1 0 0,0 2 1 0 0,0 0 0 0 0,0 0-1 0 0,0 0 1 0 0,0 0 0 0 0,-1 0-1 0 0,1 0 1 0 0,0-1 0 0 0,0 1-1 0 0,0 0 1 0 0,0 0-1 0 0,0 0 1 0 0,0 0 0 0 0,0-1-1 0 0,0 1 1 0 0,0 0 0 0 0,0 0-1 0 0,0 0 1 0 0,0 0 0 0 0,0-1-1 0 0,0 1 1 0 0,0 0 0 0 0,0 0-1 0 0,0 0 1 0 0,0 0 0 0 0,0-1-1 0 0,0 1 1 0 0,-10 9-258 0 0,1 2 1 0 0,1-1-1 0 0,0 2 0 0 0,1-1 0 0 0,1 0 1 0 0,-1 1-1 0 0,2 1 0 0 0,-1 0 0 0 0,-5 21 1 0 0,9-26 95 0 0,1-6 91 0 0,1 0 0 0 0,-1 1-1 0 0,1 1 1 0 0,0-2 0 0 0,0 0 0 0 0,0 2-1 0 0,0-1 1 0 0,0-1 0 0 0,0 2 0 0 0,1-2-1 0 0,-1 0 1 0 0,1 5 0 0 0,6 1 17 0 0,4-3 14 0 0,-9-4 2 0 0,2-1-1 0 0,-2 1 0 0 0,2-1 1 0 0,-2 0-1 0 0,2 2 0 0 0,-2-2 1 0 0,2-2-1 0 0,0 2 0 0 0,-2 0 1 0 0,2-1-1 0 0,-2 1 0 0 0,2-1 1 0 0,-2 0-1 0 0,2 0 0 0 0,-2 1 0 0 0,1-3 1 0 0,0 2-1 0 0,0 0 0 0 0,-1-1 1 0 0,1 0-1 0 0,-1 0 0 0 0,3-2 1 0 0,5-3 5 0 0,-5 3 10 0 0,0 0 0 0 0,1-1 0 0 0,-1 1 0 0 0,-2-1 1 0 0,2 0-1 0 0,-1 0 0 0 0,1 0 0 0 0,-2-1 0 0 0,0 1 0 0 0,0-1 0 0 0,4-7 1 0 0,-3 2 86 0 0,0-2-1 0 0,0 1 1 0 0,-1 0 0 0 0,3-25 0 0 0,-6 32-21 0 0,-1 1-1 0 0,1-3 0 0 0,-1 3 1 0 0,0-1-1 0 0,0 0 1 0 0,-1 0-1 0 0,1 0 0 0 0,-1 0 1 0 0,-1 0-1 0 0,-3-6 1 0 0,6 11-70 0 0,-1-1-1 0 0,1 1 1 0 0,-1-1 0 0 0,1 1 0 0 0,-1-1-1 0 0,1 1 1 0 0,-2-2 0 0 0,1 2 0 0 0,1 0 0 0 0,-1-1-1 0 0,1 1 1 0 0,-1 0 0 0 0,-1 0 0 0 0,2-1-1 0 0,-1 1 1 0 0,0 0 0 0 0,1 0 0 0 0,-1 0 0 0 0,0 0-1 0 0,-1 0 1 0 0,2 0 0 0 0,-1 0 0 0 0,0 0-1 0 0,1 0 1 0 0,-1 0 0 0 0,-1 0 0 0 0,2 0 0 0 0,-1 1-1 0 0,0-1 1 0 0,1 0 0 0 0,-1 0 0 0 0,0 1-1 0 0,1-1 1 0 0,-2 0 0 0 0,1 2 0 0 0,0-1 0 0 0,-2 0 20 0 0,0 2 1 0 0,0-2 0 0 0,1 1 0 0 0,-1 1 0 0 0,1-1 0 0 0,0 1 0 0 0,-3 3 0 0 0,3-5 14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07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12 3344 0 0,'0'-1'12'0'0,"0"1"0"0"0,0-1-1 0 0,0 1 1 0 0,0 0 0 0 0,0-1 0 0 0,0 1 0 0 0,0-2 0 0 0,0 2-1 0 0,0 0 1 0 0,-1-1 0 0 0,1 1 0 0 0,0 0 0 0 0,0-1 0 0 0,0 1-1 0 0,-1 0 1 0 0,1-1 0 0 0,0 1 0 0 0,0 0 0 0 0,-2-2 0 0 0,2 2-1 0 0,0 0 1 0 0,-1 0 0 0 0,1-1 0 0 0,0 1 0 0 0,-1 0 0 0 0,1 0-1 0 0,0 0 1 0 0,-1-1 0 0 0,-7 13 784 0 0,2 33 748 0 0,5-40-1429 0 0,-39 217 1637 0 0,35-196-1486 0 0,-10 102 1133 0 0,4-24-301 0 0,6-79-678 0 0,-1 0 0 0 0,0 0 0 0 0,-13 29 0 0 0,17-50-167 0 0,2-1 1 0 0,-1 1-1 0 0,1 0 0 0 0,-1-2 1 0 0,1 2-1 0 0,0-1 1 0 0,0 6-1 0 0,0-8-184 0 0,0-1 0 0 0,0 0-1 0 0,0 0 1 0 0,0 1 0 0 0,0-1 0 0 0,0 0 0 0 0,0 0 0 0 0,0 2-1 0 0,0-2 1 0 0,0 0 0 0 0,0 0 0 0 0,0 1 0 0 0,1-1 0 0 0,-1 0-1 0 0,0 0 1 0 0,0 0 0 0 0,0 1 0 0 0,0-1 0 0 0,0 0 0 0 0,1 0-1 0 0,-1 0 1 0 0,0 1 0 0 0,0-1 0 0 0,0 0 0 0 0,0 0 0 0 0,2 0-1 0 0,-2 0 1 0 0,0 0 0 0 0,0 0 0 0 0,1 2 0 0 0,9-16 504 0 0,24-57-35 0 0,17-35-106 0 0,32-44 118 0 0,-77 142-408 0 0,-5 8-124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07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35 4528 0 0,'0'-3'367'0'0,"5"2"1047"0"0,-3 1-149 0 0,-7 0-605 0 0,-1 14-449 0 0,-7 12-550 0 0,1 1 1 0 0,-16 52-1 0 0,26-78 280 0 0,2 2 0 0 0,-1-2 0 0 0,1 0 0 0 0,0 0 0 0 0,-1 0 0 0 0,1 2 0 0 0,0-2 0 0 0,0 0 0 0 0,0 1 0 0 0,0-1 0 0 0,0 1 0 0 0,0-1-1 0 0,1 1 1 0 0,-1-1 0 0 0,0 0 0 0 0,1 2 0 0 0,-1-2 0 0 0,2 0 0 0 0,-2 0 0 0 0,1 0 0 0 0,-1 1 0 0 0,2 1 0 0 0,0-1 60 0 0,-1-2 0 0 0,0 1 0 0 0,0-1 0 0 0,-1 1 0 0 0,1-1 0 0 0,1 0 0 0 0,-1 1-1 0 0,0-1 1 0 0,0 0 0 0 0,1 0 0 0 0,-1 0 0 0 0,0 1 0 0 0,0-1 0 0 0,0 0 0 0 0,1 0 0 0 0,-1-1 0 0 0,-1 1 0 0 0,1 0 0 0 0,0 0 0 0 0,1 0 0 0 0,-1 0 0 0 0,0-1-1 0 0,0 1 1 0 0,0-1 0 0 0,1 1 0 0 0,-2 0 0 0 0,3-3 0 0 0,3-2 87 0 0,0 1 0 0 0,1-1 0 0 0,-1 0 1 0 0,0-1-1 0 0,-1 0 0 0 0,1-1 0 0 0,-1 1 0 0 0,0 0 0 0 0,-2-1 0 0 0,1 1 0 0 0,4-10 0 0 0,-5 10 20 0 0,0 0 0 0 0,0 0 0 0 0,-1 0-1 0 0,0-2 1 0 0,0 2 0 0 0,-1 0-1 0 0,0-1 1 0 0,1 1 0 0 0,-2 0 0 0 0,0-2-1 0 0,0 2 1 0 0,0-1 0 0 0,-3-10-1 0 0,3 16-64 0 0,0-1-1 0 0,0 0 0 0 0,0 1 0 0 0,-1-1 0 0 0,1 1 1 0 0,-1 0-1 0 0,1 0 0 0 0,-1-2 0 0 0,1 2 0 0 0,-2 0 1 0 0,2 0-1 0 0,-1-1 0 0 0,0 1 0 0 0,0 0 0 0 0,-1 0 1 0 0,2 1-1 0 0,-1-1 0 0 0,0-1 0 0 0,0 1 1 0 0,0 1-1 0 0,-1-1 0 0 0,1 0 0 0 0,0 1 0 0 0,-2-2 1 0 0,2 2-1 0 0,0-1 0 0 0,0 1 0 0 0,-3-1 0 0 0,2 1-16 0 0,1 1 0 0 0,-2-1-1 0 0,2 0 1 0 0,-2 1 0 0 0,2-1 0 0 0,-1 2-1 0 0,1-2 1 0 0,-1 1 0 0 0,0-1-1 0 0,1 1 1 0 0,-1 0 0 0 0,0 1 0 0 0,1-1-1 0 0,0 0 1 0 0,-1 0 0 0 0,1 0-1 0 0,-3 3 1 0 0,4-3 9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66 4424 0 0,'-5'-4'26'0'0,"3"1"10"0"0,-2 0 39 0 0,-6-8 222 0 0,8 8-244 0 0,2 3-31 0 0,0-1 0 0 0,0 1 0 0 0,0 0 1 0 0,0 0-1 0 0,1 0 0 0 0,-1-1 1 0 0,0 1-1 0 0,0 0 0 0 0,0 0 1 0 0,0-1-1 0 0,0 1 0 0 0,0 0 1 0 0,0 0-1 0 0,0 0 0 0 0,1-1 1 0 0,-1 1-1 0 0,0 0 0 0 0,0 0 1 0 0,0 0-1 0 0,0 0 0 0 0,1-1 1 0 0,-1 1-1 0 0,0 0 0 0 0,0 0 1 0 0,0 0-1 0 0,1 0 0 0 0,-1 0 0 0 0,0 0 1 0 0,0-1-1 0 0,0 1 0 0 0,1 0 1 0 0,-1 0-1 0 0,10-3 356 0 0,87-21-37 0 0,-78 21-300 0 0,-1 0-1 0 0,1 2 0 0 0,0 0 0 0 0,0 0 1 0 0,23 4-1 0 0,-40-3-10 0 0,-1 0 1 0 0,1 0-1 0 0,-1 0 1 0 0,1 1-1 0 0,-1-1 0 0 0,0 0 1 0 0,1 1-1 0 0,-1-1 1 0 0,1 1-1 0 0,-1-1 1 0 0,0 1-1 0 0,0-1 0 0 0,1 1 1 0 0,-1 0-1 0 0,0 0 1 0 0,0 0-1 0 0,0 0 1 0 0,0 0-1 0 0,0 0 0 0 0,0 0 1 0 0,1 2-1 0 0,-1-1 30 0 0,0-1-1 0 0,0 1 1 0 0,-1 0 0 0 0,1 0-1 0 0,-1 1 1 0 0,1-1-1 0 0,-1 0 1 0 0,0 0-1 0 0,0 0 1 0 0,0 0 0 0 0,0 0-1 0 0,0 0 1 0 0,-1 3-1 0 0,-1 5 170 0 0,-1 0 1 0 0,0 0-1 0 0,0 0 0 0 0,-8 14 0 0 0,4-12-11 0 0,0-1-1 0 0,0 0 1 0 0,-1 0-1 0 0,-10 10 1 0 0,7-9 574 0 0,-16 26 0 0 0,23-34-73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07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12 960 0 0,'-5'-6'265'0'0,"2"2"85"0"0,-2 3 307 0 0,2 3 215 0 0,6 8-479 0 0,-2-7-395 0 0,0-1 0 0 0,0 2 0 0 0,-1-2-1 0 0,2 2 1 0 0,-2 0 0 0 0,1-2 0 0 0,-1 2-1 0 0,0-2 1 0 0,0 2 0 0 0,-1 3 0 0 0,-6 39-33 0 0,1-9 21 0 0,-20 189 1254 0 0,22-187-688 0 0,1-29-204 0 0,2-2 1 0 0,0 2 0 0 0,1 0-1 0 0,0-1 1 0 0,0 1 0 0 0,1 0-1 0 0,3 13 1 0 0,-2 3 1406 0 0,-2-20-698 0 0,10 6 2510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26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7 2688 0 0,'0'0'7'0'0,"-3"-1"122"0"0,3 1-89 0 0,0-1 1 0 0,0 1 0 0 0,0 0-1 0 0,0 0 1 0 0,-1-2-1 0 0,1 2 1 0 0,0 0-1 0 0,0 0 1 0 0,-1-1 0 0 0,1 1-1 0 0,0 0 1 0 0,0 0-1 0 0,-1 0 1 0 0,1 0-1 0 0,0-1 1 0 0,0 1 0 0 0,-2 0-1 0 0,2 0 1 0 0,0 0-1 0 0,-1 0 1 0 0,1 0-1 0 0,0 0 1 0 0,-1 0 0 0 0,1 0-1 0 0,0 0 1 0 0,-1 0-1 0 0,1 0 1 0 0,-5 16 2168 0 0,-10 102 1404 0 0,13-23-1830 0 0,2-58-1099 0 0,0-35-583 0 0,0 2-1 0 0,0 0 1 0 0,-1-2 0 0 0,1 2 0 0 0,-2-2 0 0 0,1 2-1 0 0,0-2 1 0 0,-1 6 0 0 0,0-5 42 0 0,1 0 1 0 0,0-1 0 0 0,0 2 0 0 0,-1-2-1 0 0,2 2 1 0 0,-1-2 0 0 0,1 2-1 0 0,-1 3 1 0 0,1 26 2802 0 0,7-24-2748 0 0,-7-9-193 0 0,0 1-4 0 0,0-1 0 0 0,2 0 0 0 0,-2 0 0 0 0,0 0 0 0 0,0 1 0 0 0,0-1 0 0 0,0 0 1 0 0,0 0-1 0 0,1 0 0 0 0,-1 0 0 0 0,0 2 0 0 0,0-2 0 0 0,0 0 0 0 0,1 0 0 0 0,-1 0 0 0 0,0 0 0 0 0,0 0 0 0 0,0 0 0 0 0,1 0 0 0 0,-1 1 0 0 0,0-1 0 0 0,0 0 0 0 0,1 0 0 0 0,-1 0 0 0 0,0 0 0 0 0,0 0 0 0 0,2 0 1 0 0,-2 0-1 0 0,0 0 0 0 0,0 0 0 0 0,1 0 0 0 0,-1-1 0 0 0,0 2 12 0 0,0 0-4 0 0,0-1-1 0 0,0 4 224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26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9 7552 0 0,'0'-2'68'0'0,"-6"-3"91"0"0,2 3 1102 0 0,17 3-1443 0 0,1 0-1 0 0,19 6 1 0 0,16 0-39 0 0,-42-7 162 0 0,-5 0 43 0 0,15 5-13 0 0,-3-2 29 0 0,-8-1 23 0 0,0 0 0 0 0,0-1 1 0 0,0 2-1 0 0,0-1 0 0 0,-1 2 1 0 0,1-2-1 0 0,7 7 0 0 0,-12-8 34 0 0,0 1-1 0 0,0 0 0 0 0,0 0 1 0 0,1-1-1 0 0,-1 2 0 0 0,0-2 1 0 0,0 1-1 0 0,-1 0 1 0 0,2 0-1 0 0,-2 1 0 0 0,1-2 1 0 0,-1 1-1 0 0,0 1 0 0 0,1 3 1 0 0,-1-4 6 0 0,0 2 0 0 0,0-2 0 0 0,-1 2 0 0 0,1-2 0 0 0,0 1 0 0 0,-1 0 0 0 0,-1 0 0 0 0,2 1 0 0 0,-1-2 0 0 0,0 0 0 0 0,-3 5 0 0 0,-19 29 477 0 0,-16 13 724 0 0,29-38-51 0 0,9-11-1125 0 0,1 1 1 0 0,-1-1 0 0 0,1 1-1 0 0,-1-1 1 0 0,-1 2 0 0 0,2-2-1 0 0,-1 1 1 0 0,1-1 0 0 0,0 1-1 0 0,-1 0 1 0 0,1-1 0 0 0,-1 1 0 0 0,1 1-1 0 0,0-2 1 0 0,-2 3 0 0 0,2-3 63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26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28 3664 0 0,'0'-1'30'0'0,"-3"-5"101"0"0,-11-9 269 0 0,7 9-1370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26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71 1936 0 0,'-20'4'268'0'0,"18"-2"-176"0"0,0-1 0 0 0,1 0 1 0 0,-2 2-1 0 0,2-2 0 0 0,-1 0 1 0 0,1 0-1 0 0,-1 2 0 0 0,1-2 0 0 0,0 1 1 0 0,0 0-1 0 0,-2 2 0 0 0,0 4 334 0 0,-1 0 0 0 0,1 1-1 0 0,1-1 1 0 0,-3 11 0 0 0,0-1-25 0 0,5-16-310 0 0,0 0 0 0 0,-1-1 0 0 0,1 1 0 0 0,0-1 0 0 0,0 1 0 0 0,0 0 0 0 0,0-1 0 0 0,0 1 0 0 0,0 0 0 0 0,1-1 0 0 0,-1 0 0 0 0,0 1 0 0 0,1 0 0 0 0,-1-1 0 0 0,2 1 0 0 0,-2-1 0 0 0,1 1 0 0 0,0-1 0 0 0,-1 1 0 0 0,1-1 0 0 0,1 0 0 0 0,-1 0 0 0 0,0 1 0 0 0,0-1 0 0 0,0 0 0 0 0,1 0 0 0 0,-1 0 0 0 0,0-1 0 0 0,0 2 0 0 0,1-1 0 0 0,-1-1 0 0 0,0 1 0 0 0,1-1 0 0 0,2 3 0 0 0,3-1 222 0 0,1 0 0 0 0,-1 0 0 0 0,0-1 0 0 0,2 1 0 0 0,-2-2 0 0 0,13 1 0 0 0,-14-1-191 0 0,-1 0 0 0 0,0-1 0 0 0,-1 1 0 0 0,1-1 0 0 0,0 0 0 0 0,0 0 0 0 0,0-2 0 0 0,0 2 1 0 0,0-1-1 0 0,0-1 0 0 0,-2 1 0 0 0,2-1 0 0 0,0 1 0 0 0,-1-2 0 0 0,-1 2 0 0 0,1-2 0 0 0,0 0 0 0 0,-1 1 0 0 0,7-10 0 0 0,-6 10-53 0 0,-2-2 1 0 0,1 0-1 0 0,-1 0 0 0 0,1 0 0 0 0,-1 0 0 0 0,3-9 0 0 0,-3 2 20 0 0,1 5 9 0 0,-2 1 0 0 0,0 0 0 0 0,2-1 0 0 0,-3 1-1 0 0,1 0 1 0 0,-1-2 0 0 0,0 2 0 0 0,0 0 0 0 0,0-1 0 0 0,-1 1-1 0 0,-1 0 1 0 0,1-2 0 0 0,-2-5 0 0 0,3 12-88 0 0,0 0 1 0 0,-2 1-1 0 0,2-2 0 0 0,0 1 1 0 0,-1 0-1 0 0,1 0 1 0 0,-1-1-1 0 0,1 1 0 0 0,-1 0 1 0 0,-1 1-1 0 0,2-1 1 0 0,-1 0-1 0 0,0-1 0 0 0,1 2 1 0 0,-4-2-1 0 0,3 1-4 0 0,-1 1 0 0 0,-1-2 0 0 0,1 1 0 0 0,-1 1 0 0 0,1 0 0 0 0,-1-1-1 0 0,1 1 1 0 0,0 0 0 0 0,-1 0 0 0 0,1 0 0 0 0,-1 0 0 0 0,2 0 0 0 0,-1 1 0 0 0,-1-1 0 0 0,1 0 0 0 0,-1 1 0 0 0,1 1 0 0 0,-3-1 0 0 0,-2 1 18 0 0,-1 1 1 0 0,1 0 0 0 0,1 0 0 0 0,-1 1-1 0 0,-1-1 1 0 0,2 2 0 0 0,0-1 0 0 0,0 1-1 0 0,0-1 1 0 0,1 1 0 0 0,-1 1 0 0 0,-4 5 0 0 0,8-8-21 0 0,-17 31 460 0 0,21-34-455 0 0,1 0-2 0 0,3 0-6 0 0,-1 0-1 0 0,3 0 0 0 0,0 0 0 0 0,-3 0 2 0 0,-1 0 6 0 0,-1 0 5 0 0,1 0-5 0 0,0 0-5 0 0,-1 0 2 0 0,1 2-2 0 0,0 2 2 0 0,2 1-4 0 0,3-1-1 0 0,-2-1 0 0 0,-3 1 0 0 0,-2-3 3 0 0,-1-1 0 0 0,-1 1 0 0 0,1-1-1 0 0,0 2 1 0 0,1-2 0 0 0,-2 1-1 0 0,1-1 1 0 0,0 0 0 0 0,0 1-1 0 0,0-1 1 0 0,-1 0 0 0 0,2 0-1 0 0,-1 1 1 0 0,0-1 0 0 0,0 0-1 0 0,1 0 1 0 0,0 0 0 0 0,0-1 19 0 0,-2 1-5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26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12 2912 0 0,'-7'-1'352'0'0,"3"-1"133"0"0,-2-2 484 0 0,-3-1 1148 0 0,9 5-2088 0 0,0 0 0 0 0,0 0 1 0 0,0 0-1 0 0,-1 1 0 0 0,1-1 1 0 0,0 0-1 0 0,0 0 0 0 0,0 0 1 0 0,0 0-1 0 0,-1 0 0 0 0,1 0 1 0 0,0 0-1 0 0,0 0 0 0 0,0 1 1 0 0,0-1-1 0 0,0 0 0 0 0,0 0 1 0 0,0 0-1 0 0,-1 0 0 0 0,1 2 1 0 0,0-2-1 0 0,0 0 0 0 0,0 0 1 0 0,0 0-1 0 0,0 0 0 0 0,0 1 1 0 0,0-1-1 0 0,0 0 0 0 0,0 0 1 0 0,0 0-1 0 0,0 0 0 0 0,0 1 0 0 0,0-1 1 0 0,0 0-1 0 0,0 0 0 0 0,0 0 1 0 0,0 1-1 0 0,0-1 0 0 0,0 0 1 0 0,-5 15 1517 0 0,-1 0-1166 0 0,-30 81 1041 0 0,23-61-837 0 0,0 0 196 0 0,-12 39-1 0 0,-26 97 658 0 0,50-161-1265 0 0,-1-1-1 0 0,1 2 1 0 0,0-1-1 0 0,2 18 1 0 0,-1-18-36 0 0,1 0 1 0 0,-2-1-1 0 0,1 1 1 0 0,-1-1 0 0 0,-3 10-1 0 0,-3 53 1470 0 0,7-51-841 0 0,0-20-751 0 0,0-1-1 0 0,1 1 0 0 0,-1-1 0 0 0,0 2 0 0 0,0-2 0 0 0,0 1 1 0 0,0-1-1 0 0,0 1 0 0 0,1-1 0 0 0,-1 0 0 0 0,0 1 1 0 0,0-1-1 0 0,2 1 0 0 0,-2-1 0 0 0,0 0 0 0 0,1 2 0 0 0,-1-2 1 0 0,0 0-1 0 0,1 1 0 0 0,-1-1 0 0 0,1 0 0 0 0,-1 0 0 0 0,0 1 1 0 0,2-1-1 0 0,-2 0 0 0 0,1 0 0 0 0,-1 0 0 0 0,1 1 1 0 0,0-1-1 0 0,-1 0 236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26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26 5392 0 0,'-1'-11'688'0'0,"1"9"-628"0"0,0 2 0 0 0,0-1 0 0 0,0 1 1 0 0,0 0-1 0 0,0-1 0 0 0,0 1 0 0 0,0-1 0 0 0,0 1 0 0 0,0 0 1 0 0,0-1-1 0 0,0 1 0 0 0,0-2 0 0 0,0 2 0 0 0,1 0 0 0 0,-1-1 1 0 0,0 1-1 0 0,0 0 0 0 0,0-1 0 0 0,1 1 0 0 0,-1 0 0 0 0,0-1 1 0 0,0 1-1 0 0,1 0 0 0 0,-1-2 0 0 0,0 2 0 0 0,2 0 0 0 0,-2 0 1 0 0,0-1-1 0 0,1 1 0 0 0,0 0 0 0 0,-1-1 115 0 0,-11 18-69 0 0,-65 97 1485 0 0,48-46-23 0 0,27-64-1354 0 0,0-1 0 0 0,0 1 0 0 0,0 0 1 0 0,-2-1-1 0 0,2 0 0 0 0,-6 6 0 0 0,-6 11 832 0 0,-11 19 294 0 0,6-12-548 0 0,15-24-593 0 0,1 1-1 0 0,1 0 0 0 0,-2-1 0 0 0,2 2 1 0 0,0-1-1 0 0,-1 0 0 0 0,0 8 1 0 0,2-12-105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26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7 6584 0 0,'-2'-1'113'0'0,"-2"-1"-39"0"0,-3-1 41 0 0,5 3-91 0 0,2 0 0 0 0,0-1 0 0 0,0 2 0 0 0,-1-1 0 0 0,1 0 0 0 0,0 0 0 0 0,0 0 0 0 0,-1 0 0 0 0,1 0 0 0 0,0 0 0 0 0,0 0 0 0 0,-1 0 0 0 0,1 0 0 0 0,0 0 0 0 0,0 0 0 0 0,0 1 0 0 0,-2-1 0 0 0,2 0 0 0 0,0 0 0 0 0,0 0 0 0 0,0 0 0 0 0,0 2 0 0 0,-1-2 0 0 0,1 0 0 0 0,0 0 0 0 0,0 0 0 0 0,0 1 0 0 0,0-1 0 0 0,0 0 0 0 0,0 0-1 0 0,0 0 1 0 0,-1 1 0 0 0,1-1 0 0 0,0 0 0 0 0,0 0 0 0 0,0 1 0 0 0,0-1 0 0 0,0 0 0 0 0,0 0 0 0 0,0 2 0 0 0,0-2 0 0 0,0 0 0 0 0,0 0 0 0 0,1 1 0 0 0,15 28 837 0 0,-6-2-719 0 0,12 34 148 0 0,22 49 1061 0 0,-39-102-991 0 0,-2 1 0 0 0,2-1 0 0 0,0 1 0 0 0,1-2 0 0 0,8 10 0 0 0,-5-5 314 0 0,-7-9-554 0 0,-2-2 0 0 0,1 0 0 0 0,-1 1 1 0 0,1-1-1 0 0,0 0 0 0 0,0 0 0 0 0,1 0 1 0 0,-1-1-1 0 0,0 2 0 0 0,0-1 0 0 0,1 0 1 0 0,-1 0-1 0 0,0-1 0 0 0,0 2 0 0 0,0-2 1 0 0,1 1-1 0 0,-1-1 0 0 0,1 1 0 0 0,2-1 1 0 0,0 1 910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26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16 640 0 0,'-1'-2'155'0'0,"-3"-1"189"0"0,-6-6 1161 0 0,8 8-876 0 0,4 3-491 0 0,1 0-1 0 0,-2 0 1 0 0,2 1-1 0 0,-2-1 1 0 0,1 0-1 0 0,-1 1 1 0 0,1-1-1 0 0,-1 1 1 0 0,0-1-1 0 0,0 1 1 0 0,1-1-1 0 0,-2 2 1 0 0,1-2-1 0 0,-1 1 1 0 0,1 5-1 0 0,0 51-854 0 0,-2-40 962 0 0,-9 168 2454 0 0,9-143-1220 0 0,-1-1 388 0 0,-1-34-861 0 0,2 2-1 0 0,1-1 0 0 0,-1 14 0 0 0,2-13 446 0 0,-4-7-538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26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19 960 0 0,'2'0'93'0'0,"-1"0"0"0"0,0-1 0 0 0,0 1-1 0 0,2 0 1 0 0,-2 0 0 0 0,0 0 0 0 0,0-1 0 0 0,1 1 0 0 0,-1-1 0 0 0,0 1 0 0 0,0-2-1 0 0,0 2 1 0 0,1-1 0 0 0,-1 1 0 0 0,1-3 0 0 0,0 3 17 0 0,-1-2 1 0 0,0 1 0 0 0,0 0-1 0 0,2 1 1 0 0,-2-1-1 0 0,0 1 1 0 0,0-2-1 0 0,0 2 1 0 0,1-1-1 0 0,-1 1 1 0 0,1-1-1 0 0,0 1 1 0 0,-1 0-1 0 0,0 0 1 0 0,4 0 0 0 0,129 0 6506 0 0,-133 0-6531 0 0,1 0-1 0 0,-2 0 1 0 0,1 0 0 0 0,0 0 0 0 0,-1 0 0 0 0,1 1 0 0 0,0-1 0 0 0,-1 0-1 0 0,2 1 1 0 0,-1-1 0 0 0,-1 0 0 0 0,1 2 0 0 0,-1-2 0 0 0,1 0 0 0 0,-1 1 0 0 0,2-1-1 0 0,-2 1 1 0 0,2 0 0 0 0,-2 1-18 0 0,1-2 0 0 0,-1 1 0 0 0,0-1 0 0 0,1 1 0 0 0,-1-1-1 0 0,2 1 1 0 0,-2-1 0 0 0,1 0 0 0 0,0 1 0 0 0,-1-1 0 0 0,1 0 0 0 0,-1 2 0 0 0,2-2 0 0 0,-1 0-1 0 0,-1 0 1 0 0,1 0 0 0 0,0 1 0 0 0,0-1 0 0 0,1 0-16 0 0,-2 0 0 0 0,0 1 0 0 0,0-1 1 0 0,0 0-1 0 0,0 0 0 0 0,0 1 0 0 0,1-1 0 0 0,-1 0 1 0 0,0 2-1 0 0,0-2 0 0 0,0 0 0 0 0,0 1 0 0 0,0-1 0 0 0,0 0 1 0 0,0 1-1 0 0,0-1 0 0 0,0 0 0 0 0,0 1 0 0 0,0-1 0 0 0,0 0 1 0 0,-1 0-1 0 0,1 1 0 0 0,0-1 0 0 0,0 0 0 0 0,0 2 1 0 0,0-2-1 0 0,0 0 0 0 0,-2 0 0 0 0,2 1 0 0 0,0-1 0 0 0,-1 1 1 0 0,-6 14 538 0 0,-5-2-328 0 0,-1 1-1 0 0,0-2 1 0 0,-22 17 0 0 0,-52 28 211 0 0,66-44-406 0 0,-8 11 110 0 0,18-13-118 0 0,-6 8 173 0 0,4-4-109 0 0,10-14-102 0 0,2 1-1 0 0,0-1 0 0 0,-1 0 1 0 0,0 0-1 0 0,1 2 1 0 0,0-2-1 0 0,-1 0 1 0 0,1 2-1 0 0,0-2 0 0 0,0 0 1 0 0,1 1-1 0 0,-2 0 1 0 0,0 3-1 0 0,2-4 36 0 0,4 9 295 0 0,7-7-211 0 0,-8-2-123 0 0,0-1 1 0 0,-1 2-1 0 0,2-1 1 0 0,-2-1-1 0 0,2 1 0 0 0,-2-1 1 0 0,4 0-1 0 0,58 0 221 0 0,-41-7-162 0 0,-19 4-50 0 0,-2 2 1 0 0,2 0-1 0 0,-2 0 1 0 0,2-1 0 0 0,0 1-1 0 0,-1 0 1 0 0,7 0-1 0 0,-5 1 30 0 0,-4-1-21 0 0,0 1 1 0 0,1 0-1 0 0,-1 0 0 0 0,0 0 0 0 0,1 0 0 0 0,0 0 0 0 0,-1 0 1 0 0,0 0-1 0 0,0 0 0 0 0,1 0 0 0 0,-1 0 0 0 0,0 1 0 0 0,0-1 1 0 0,2 0-1 0 0,-2 1 0 0 0,0-1 0 0 0,0 1 0 0 0,2 0 0 0 0,-2 1-12 0 0,-1-2-22 0 0,1-2 0 0 0,0 2 0 0 0,-1 0 1 0 0,2 0-1 0 0,-2 0 0 0 0,1-1 0 0 0,0 1 1 0 0,-1 0-1 0 0,1 0 0 0 0,-1 0 0 0 0,2 0 0 0 0,-1 0 1 0 0,-1 0-1 0 0,1 0 0 0 0,-1 1 0 0 0,1-1 1 0 0,0 0-1 0 0,-1 0 0 0 0,2 0 0 0 0,-2 2 1 0 0,1-2-1 0 0,-1 0 0 0 0,1 0 0 0 0,-1 1 0 0 0,1-1 1 0 0,-1 0-1 0 0,2 1 0 0 0,-1 0 0 0 0,-1-1 6 0 0,0 2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18 6368 0 0,'-2'-10'-4'0'0,"0"2"-9"0"0,2 8 12 0 0,0 1 0 0 0,-1-1 0 0 0,1 0 1 0 0,0 0-1 0 0,0 0 0 0 0,-1 0 0 0 0,1 0 0 0 0,0 1 1 0 0,-1-1-1 0 0,1 0 0 0 0,0 0 0 0 0,0 0 0 0 0,0 1 1 0 0,-1-1-1 0 0,1 0 0 0 0,0 0 0 0 0,0 1 1 0 0,0-1-1 0 0,0 0 0 0 0,-1 1 0 0 0,1-1 0 0 0,0 0 1 0 0,0 0-1 0 0,0 1 0 0 0,0-1 0 0 0,0 0 0 0 0,0 1 1 0 0,0 0-1 0 0,-17 43-106 0 0,16-43 107 0 0,-40 106 132 0 0,34-92 290 0 0,1 0 0 0 0,1 0 0 0 0,0 1 0 0 0,1-1 0 0 0,1 1 0 0 0,0 0 0 0 0,-1 23 0 0 0,8 9 2091 0 0,-4-47-2448 0 0,1-1-1 0 0,-1 1 0 0 0,1-1 1 0 0,-1 1-1 0 0,1-1 0 0 0,-1 0 1 0 0,1 1-1 0 0,-1-1 0 0 0,1 0 1 0 0,0 1-1 0 0,-1-1 0 0 0,1 0 1 0 0,0 0-1 0 0,-1 1 0 0 0,1-1 1 0 0,0 0-1 0 0,-1 0 0 0 0,2 0 1 0 0,-1 0 28 0 0,-1 1 53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26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40 856 0 0,'-1'0'-2'0'0,"-1"-1"7"0"0,-3-2 9 0 0,-1-3 22 0 0,-5-1 46 0 0,6 5-14 0 0,-44-18 605 0 0,58 35 1190 0 0,0-6-1489 0 0,1 0 0 0 0,0-2 0 0 0,17 13 0 0 0,18 2 997 0 0,-38-21-955 0 0,0 0-1 0 0,1 0 0 0 0,-1 1 0 0 0,-1-2 0 0 0,12-2 0 0 0,-7 2 109 0 0,3-6-15 0 0,-13 5-427 0 0,-1 0-1 0 0,1 1 1 0 0,1-1-1 0 0,-1 1 1 0 0,0-2-1 0 0,0 2 1 0 0,-1-1-1 0 0,1 1 1 0 0,1 0 0 0 0,-1-1-1 0 0,0 1 1 0 0,0 0-1 0 0,3-1 1 0 0,-4 1-23 0 0,1-1 1 0 0,0 1 0 0 0,-1-2 0 0 0,2 1 0 0 0,-2 1 0 0 0,1-1-1 0 0,-1 0 1 0 0,1 1 0 0 0,-1-2 0 0 0,0 1 0 0 0,1 0 0 0 0,-1 1-1 0 0,0-1 1 0 0,2 0 0 0 0,-2-1 0 0 0,0 1 0 0 0,0 1 0 0 0,0-1-1 0 0,0 0 1 0 0,0-1 0 0 0,0 1 0 0 0,0 1 0 0 0,0-3 0 0 0,-2 1 6 0 0,1 1 0 0 0,1-1 0 0 0,-1 0 0 0 0,0 1 0 0 0,-1-1 0 0 0,1 1 0 0 0,0-1 1 0 0,0 1-1 0 0,-2 0 0 0 0,2 0 0 0 0,0 0 0 0 0,-2-1 0 0 0,0 0 0 0 0,0 1-36 0 0,2 1-1 0 0,0-2 1 0 0,0 2-1 0 0,-1-1 1 0 0,1 0-1 0 0,0 1 1 0 0,1-1-1 0 0,-1 0 1 0 0,0-1-1 0 0,-1 1 1 0 0,1 0-1 0 0,1 0 1 0 0,-1 1 0 0 0,0-3-1 0 0,1 2 1 0 0,-2 0-1 0 0,2 0 1 0 0,-1-1-1 0 0,0 0 601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26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73 4640 0 0,'-3'-2'127'0'0,"3"-7"348"0"0,1 5-78 0 0,-4 10-254 0 0,-2-6-504 0 0,3 0 271 0 0,3 2 189 0 0,13 0 466 0 0,-1-1-1 0 0,0 1 1 0 0,19-2-1 0 0,-24 0-295 0 0,-7 0-208 0 0,0 0 0 0 0,0 0 0 0 0,0 0 0 0 0,1-2 0 0 0,-1 2 1 0 0,0 0-1 0 0,0 0 0 0 0,1-1 0 0 0,-1 1 0 0 0,0-1 0 0 0,0 1 0 0 0,0-1 0 0 0,1 1 0 0 0,-1-2 0 0 0,0 1 0 0 0,-1 0 0 0 0,1 1 1 0 0,2-2-1 0 0,-2 0 22 0 0,-1 1 0 0 0,1 0 0 0 0,0 1 0 0 0,1-1 1 0 0,-1-1-1 0 0,0 2 0 0 0,0-1 0 0 0,0 1 0 0 0,1-1 1 0 0,-1 1-1 0 0,0-1 0 0 0,0 1 0 0 0,1-1 0 0 0,-1 1 1 0 0,0 0-1 0 0,0 0 0 0 0,0 0 0 0 0,3 0 0 0 0,-4 0-74 0 0,0 0-1 0 0,0 0 1 0 0,0 0-1 0 0,0 0 1 0 0,0-2-1 0 0,0 2 1 0 0,0 0-1 0 0,1 0 1 0 0,-1 0-1 0 0,0 0 0 0 0,0 0 1 0 0,0 0-1 0 0,0 0 1 0 0,0 0-1 0 0,0 0 1 0 0,0 0-1 0 0,0 0 1 0 0,0 0-1 0 0,0 0 1 0 0,0 0-1 0 0,0 0 1 0 0,2 0-1 0 0,-2 0 0 0 0,0-1 1 0 0,0 1-1 0 0,0 0 1 0 0,0 0-1 0 0,0 0 1 0 0,0 0-1 0 0,0 0 1 0 0,0 0-1 0 0,0 0 1 0 0,0 0-1 0 0,0 0 1 0 0,0 0-1 0 0,0-1 0 0 0,0 1 1 0 0,0 0-1 0 0,0 0 1 0 0,0 0-1 0 0,0 0 1 0 0,0 0-1 0 0,0 0 1 0 0,0 0-1 0 0,0 0 1 0 0,0 0-1 0 0,0-1 1 0 0,0 1-1 0 0,0 0 1 0 0,-2 0-1 0 0,-3-10 514 0 0,-12-13 535 0 0,12 18-734 0 0,-4 0 653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19:26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16 2264 0 0,'0'0'16'0'0,"1"0"-10"0"0,-1 0-14 0 0,1 0 259 0 0,-15-7 69 0 0,13 5-276 0 0,-2 1-1 0 0,2 0 0 0 0,-2 0 0 0 0,1 1 0 0 0,1-2 0 0 0,-2 2 0 0 0,1-1 0 0 0,1 1 0 0 0,-5-1 0 0 0,6 1-38 0 0,0 0 1 0 0,0 0-1 0 0,0 0 1 0 0,0 0-1 0 0,0 0 1 0 0,0 0-1 0 0,0 0 1 0 0,0 0-1 0 0,0 0 1 0 0,0 0-1 0 0,0 1 1 0 0,0-1-1 0 0,0 0 1 0 0,0 0-1 0 0,0 0 0 0 0,0 0 1 0 0,0 0-1 0 0,1 0 1 0 0,-1 0-1 0 0,0 0 1 0 0,0 0-1 0 0,0 0 1 0 0,0 0-1 0 0,0 0 1 0 0,0 0-1 0 0,0 0 1 0 0,0 1-1 0 0,0-1 1 0 0,0 0-1 0 0,0 0 1 0 0,0 0-1 0 0,0 0 1 0 0,0 0-1 0 0,0 0 1 0 0,-1 0-1 0 0,1 0 0 0 0,0 0 1 0 0,0 0-1 0 0,0 0 1 0 0,0 0-1 0 0,0 0 1 0 0,0 0-1 0 0,0 2 1 0 0,0-2-1 0 0,0 0 1 0 0,0 0-1 0 0,0 0 1 0 0,0 0-1 0 0,0 0 1 0 0,0 0-1 0 0,0 0 1 0 0,0 0-1 0 0,0 0 1 0 0,0 0-1 0 0,0 0 0 0 0,-2 0 1 0 0,2 0-1 0 0,0 0 1 0 0,0 0-1 0 0,0 0 1 0 0,0 0-1 0 0,0 0 1 0 0,0 0-1 0 0,0 0 1 0 0,0 0-1 0 0,17 46 1585 0 0,-1 2-1 0 0,10 49 0 0 0,-22-75-1172 0 0,-1 1-1 0 0,-2 1 1 0 0,1-1-1 0 0,-1 0 1 0 0,-2 0 0 0 0,-1 0-1 0 0,-1-1 1 0 0,-1 1-1 0 0,-1 1 1 0 0,-8 23 0 0 0,-8 19 616 0 0,-18 30 846 0 0,37-89-1572 0 0,-2 0 1 0 0,0 0 0 0 0,1 1 0 0 0,-7 5 0 0 0,6-6-26 0 0,3-2 360 0 0,1-5-610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21:37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6 137 1936 0 0,'-5'-10'207'0'0,"5"4"81"0"0,4-3 297 0 0,-2 7-222 0 0,2-2-1 0 0,-1 0 1 0 0,1 2-1 0 0,6-5 1 0 0,3-3 177 0 0,-5 4-88 0 0,0 0 1 0 0,-1 1-1 0 0,12-5 0 0 0,-5 2 631 0 0,-11 5-910 0 0,-1 2 0 0 0,1-2 0 0 0,0 2 0 0 0,0 0 0 0 0,0 0 0 0 0,0 0 0 0 0,1-1 0 0 0,-2 1 0 0 0,2 1 0 0 0,-1-1 0 0 0,6 0 0 0 0,-9 2-147 0 0,1 0 1 0 0,0 0-1 0 0,-1 1 0 0 0,2-1 0 0 0,-2 0 1 0 0,1 0-1 0 0,-1 0 0 0 0,1 1 0 0 0,-1-1 1 0 0,0 0-1 0 0,1 0 0 0 0,-1 2 0 0 0,4 11 103 0 0,-2-6-2 0 0,1-1-1 0 0,-2 2 0 0 0,0-2 0 0 0,0 15 0 0 0,-1-22-109 0 0,2 1 0 0 0,-2-1 0 0 0,0 1 0 0 0,0-1 0 0 0,1 2 0 0 0,-1-2 0 0 0,0 0 0 0 0,1 1 0 0 0,-1-1 0 0 0,0 1-1 0 0,1-1 1 0 0,-1 0 0 0 0,0 1 0 0 0,1-1 0 0 0,-1 0 0 0 0,2 0 0 0 0,-2 1 0 0 0,1-1 0 0 0,-1 0 0 0 0,1 0 0 0 0,-1 0 0 0 0,1 2 0 0 0,14 0 241 0 0,-9-3-210 0 0,-1 1-18 0 0,-1-1 0 0 0,-1 1 1 0 0,1-2-1 0 0,0 1 0 0 0,1 0 0 0 0,-2 0 0 0 0,7-5 1 0 0,17-10 115 0 0,-2-4 5 0 0,-8 8-66 0 0,-9 8-22 0 0,-1 0 0 0 0,0-1 0 0 0,1-1 0 0 0,-2 1 0 0 0,11-12 0 0 0,-17 15-57 0 0,1 1 12 0 0,2-1-1 0 0,-2-1 0 0 0,0 2 1 0 0,1-1-1 0 0,0-1 1 0 0,0 2-1 0 0,1 0 1 0 0,-2-2-1 0 0,1 2 1 0 0,1 0-1 0 0,-1 0 0 0 0,4-3 1 0 0,-5 4 155 0 0,3 0-114 0 0,-4 0-28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21:37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1 552 424 0 0,'2'-2'16'0'0,"1"-2"37"0"0,-2 1 32 0 0,-1-5 96 0 0,1-6 215 0 0,2 5-134 0 0,0-1 0 0 0,2 2 0 0 0,-1-1 0 0 0,1 1 0 0 0,0 1 0 0 0,0-2 0 0 0,1 2 0 0 0,8-9 0 0 0,7-10 729 0 0,-1-1-1 0 0,-1-1 1 0 0,26-51-1 0 0,-12 20-153 0 0,1-9-52 0 0,2-1 84 0 0,-31 59-601 0 0,1 1-1 0 0,0-1 1 0 0,1 2-1 0 0,14-15 1 0 0,-14 17 117 0 0,5-7 792 0 0,-12 13-1150 0 0,0 0 0 0 0,0 0-1 0 0,0 0 1 0 0,0 0 0 0 0,0-1-1 0 0,0 1 1 0 0,0 0 0 0 0,2 0 0 0 0,-2 0-1 0 0,0 0 1 0 0,0 0 0 0 0,0-1-1 0 0,0 1 1 0 0,1 0 0 0 0,-1 0 0 0 0,0 0-1 0 0,0 0 1 0 0,0 0 0 0 0,1 0-1 0 0,-1 0 1 0 0,0 0 0 0 0,0 0-1 0 0,0 0 1 0 0,1 0 0 0 0,-1 0 0 0 0,0 0-1 0 0,0 0 1 0 0,0 0 0 0 0,2 0-1 0 0,-2 0 1 0 0,0 0 0 0 0,0 0 0 0 0,0 0-1 0 0,1 0 1 0 0,-1 0 0 0 0,0 0-1 0 0,0 0 1 0 0,0 0 0 0 0,1 0-1 0 0,-1 0 1 0 0,0 1 0 0 0,0-1 0 0 0,0 0-1 0 0,0 0 1 0 0,0 0 0 0 0,1 0-1 0 0,-1 0 1 0 0,0 1 0 0 0,0-1-1 0 0,0 0 1 0 0,0 0 0 0 0,0 0 0 0 0,0 2-1 0 0,0-2 1 0 0,1 0 0 0 0,4 12 340 0 0,-3 1-260 0 0,-2 1 0 0 0,0-1 0 0 0,0 1 0 0 0,-2-1 0 0 0,0 0 0 0 0,-7 24 0 0 0,8-30-83 0 0,-20 115 210 0 0,-3 16-41 0 0,19-118-154 0 0,-13 69 188 0 0,17-79-185 0 0,1-2 0 0 0,-2 2 0 0 0,2 0 0 0 0,2-1 0 0 0,-2 0 0 0 0,1 1 0 0 0,4 10 0 0 0,-5-18-40 0 0,0-2 0 0 0,0 0 0 0 0,0 0 0 0 0,0 0 0 0 0,0 1 0 0 0,0-1 0 0 0,0 0 0 0 0,0 0 0 0 0,0 0 0 0 0,0 0 0 0 0,0 1 0 0 0,0-1 0 0 0,1 0 0 0 0,-1 0 0 0 0,0 0 0 0 0,0 1 0 0 0,0-1 0 0 0,0 0 0 0 0,0 0 0 0 0,0 0 0 0 0,1 0 0 0 0,-1 0 0 0 0,0 0 0 0 0,0 2 0 0 0,0-2 0 0 0,0 0 0 0 0,1 0 0 0 0,-1 0 0 0 0,0 0 0 0 0,0 0 0 0 0,0 0 0 0 0,2 0 0 0 0,-2 0 0 0 0,0 0 0 0 0,0 0 0 0 0,0 0 0 0 0,0 0 0 0 0,1 0 0 0 0,-1 0 0 0 0,0 0 0 0 0,0 0 0 0 0,0 0 0 0 0,1 0 0 0 0,-1 0 0 0 0,0 0 0 0 0,0 0 0 0 0,0 0 0 0 0,1 0 0 0 0,-1 0 0 0 0,0-2-1 0 0,0 2 1 0 0,0 0 0 0 0,0 0 0 0 0,1 0 0 0 0,-1 0 0 0 0,0 0 0 0 0,10-12 12 0 0,102-161 7 0 0,-5-2 150 0 0,-76 120 25 0 0,-11 27 14 0 0,1 0 1 0 0,27-30-1 0 0,-44 54-170 0 0,17-14 282 0 0,-14 17-26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21:3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6 5608 0 0,'-1'-4'123'0'0,"-2"3"707"0"0,2 0-786 0 0,1 1 0 0 0,0 0-1 0 0,0 0 1 0 0,-1 0 0 0 0,1 0-1 0 0,0 0 1 0 0,0 0 0 0 0,-1 1-1 0 0,1-1 1 0 0,0 0 0 0 0,0 0 0 0 0,-2 0-1 0 0,2 0 1 0 0,0 0 0 0 0,0 0-1 0 0,-1 0 1 0 0,1 0 0 0 0,0 1 0 0 0,0-1-1 0 0,0 0 1 0 0,-1 0 0 0 0,1 0-1 0 0,0 0 1 0 0,0 2 0 0 0,0-2 0 0 0,0 0-1 0 0,-1 0 1 0 0,1 1 0 0 0,0-1-1 0 0,0 0 1 0 0,0 1 0 0 0,-5 9-192 0 0,0 1 0 0 0,-7 11 0 0 0,4-9 17 0 0,-10 24 0 0 0,-3 19 44 0 0,-3 9 548 0 0,-17 70 0 0 0,34-98 138 0 0,5-25-181 0 0,0 1 1 0 0,-7 20 0 0 0,7-22 87 0 0,-2 1 0 0 0,3 1 0 0 0,-2-2 0 0 0,3 1 1 0 0,-1 0-1 0 0,2 15 0 0 0,-1-10 1175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21:37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0 6256 0 0,'0'1'170'0'0,"-4"0"26"0"0,4-2-168 0 0,-2 1 0 0 0,2 0 1 0 0,-1 0-1 0 0,1 0 1 0 0,0 0-1 0 0,-1 0 1 0 0,1 0-1 0 0,-1 0 1 0 0,1 0-1 0 0,-2 0 0 0 0,2 0 1 0 0,-1 1-1 0 0,1-1 1 0 0,0 0-1 0 0,-1 0 1 0 0,1 0-1 0 0,-1 0 1 0 0,1 2-1 0 0,0-2 0 0 0,-1 0 1 0 0,1 0-1 0 0,0 1 1 0 0,-2-1-1 0 0,2 0 1 0 0,-1 1-1 0 0,-7 13 232 0 0,0 0 0 0 0,1 0 0 0 0,-9 23 0 0 0,-12 54-204 0 0,9-30-35 0 0,17-58-22 0 0,-1 8-1 0 0,-1 2 0 0 0,0-2 0 0 0,2 1-1 0 0,-3 23 1 0 0,5-35 7 0 0,1 1-1 0 0,-1-1 0 0 0,0 2 0 0 0,0-2 1 0 0,1 0-1 0 0,-1 1 0 0 0,0-1 0 0 0,2 1 1 0 0,-2-1-1 0 0,0 0 0 0 0,1 1 0 0 0,-1-1 1 0 0,0 0-1 0 0,1 0 0 0 0,-1 1 0 0 0,1-1 1 0 0,-1 0-1 0 0,2 0 0 0 0,-2 0 0 0 0,1 2 1 0 0,0-2-1 0 0,12 3 133 0 0,-8-4-101 0 0,0 0 1 0 0,1 0-1 0 0,-1-1 0 0 0,0 1 1 0 0,0-1-1 0 0,0 1 0 0 0,0-2 0 0 0,0 1 1 0 0,-1-2-1 0 0,6-2 0 0 0,-6 3-11 0 0,4-3 49 0 0,0 0 0 0 0,0 0-1 0 0,0-1 1 0 0,-1 0 0 0 0,0-1 0 0 0,1 1 0 0 0,-2-2 0 0 0,0 1-1 0 0,-1-1 1 0 0,8-13 0 0 0,-4 3 115 0 0,-2-1 0 0 0,0 1-1 0 0,-1-1 1 0 0,5-24 0 0 0,-6 27-79 0 0,-4 14-77 0 0,1-1 0 0 0,-1 0 0 0 0,0 1 0 0 0,-1-2 0 0 0,1 1 0 0 0,-1 0 0 0 0,0 1 0 0 0,0-1 0 0 0,0 0 0 0 0,-1-7 0 0 0,1 10-23 0 0,0 1 1 0 0,-1-1-1 0 0,1 1 0 0 0,-1-1 0 0 0,1 1 0 0 0,-2-1 0 0 0,2 1 0 0 0,-1 0 1 0 0,1-2-1 0 0,-1 2 0 0 0,1-1 0 0 0,-1 1 0 0 0,0 0 0 0 0,1 0 0 0 0,-2-1 0 0 0,2 1 1 0 0,-1 0-1 0 0,0 0 0 0 0,1 0 0 0 0,-1 0 0 0 0,-1 0 0 0 0,2 0 0 0 0,-1 0 1 0 0,0 0-1 0 0,1 0 0 0 0,-1 0 0 0 0,0 0 0 0 0,1 0 0 0 0,-2 0 0 0 0,1 1 0 0 0,1-1 1 0 0,-1 0-1 0 0,0 0 0 0 0,-1 1 0 0 0,-24 13 133 0 0,18-8-95 0 0,1-1 0 0 0,0 1 0 0 0,-9 10 0 0 0,4-4 8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21:37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0 5176 0 0,'-3'7'40'0'0,"-4"2"114"0"0,-3 3 12 0 0,4-1 143 0 0,-7 23-1 0 0,8-22 36 0 0,0 1-1 0 0,-12 17 1 0 0,13-21-170 0 0,0-1 1 0 0,1 1-1 0 0,-1-1 1 0 0,2 1-1 0 0,-4 14 1 0 0,-1 4 496 0 0,5-17 188 0 0,2-9-644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21:37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6 129 1184 0 0,'-5'-13'1051'0'0,"5"11"-969"0"0,0 1-1 0 0,0 0 1 0 0,0 0 0 0 0,0 0 0 0 0,0-1-1 0 0,0 1 1 0 0,1 0 0 0 0,-1 0 0 0 0,0-1-1 0 0,1 1 1 0 0,-1 0 0 0 0,2 1 0 0 0,-2-1-1 0 0,2-3 1 0 0,3-1 254 0 0,0 0 0 0 0,0 1 0 0 0,0 0 0 0 0,9-6 1 0 0,3-3 434 0 0,50-29 678 0 0,-60 39-1311 0 0,-6 1-92 0 0,0 1-1 0 0,0 1 0 0 0,0-1 1 0 0,1 0-1 0 0,-1 1 1 0 0,0-2-1 0 0,0 2 0 0 0,2-1 1 0 0,-2 1-1 0 0,0 0 0 0 0,0-1 1 0 0,1 1-1 0 0,0 0 1 0 0,-1 0-1 0 0,1 0 0 0 0,-1 0 1 0 0,1 0-1 0 0,-1 0 0 0 0,2 0 1 0 0,-4 22 186 0 0,-4 62 181 0 0,-3 55 1124 0 0,2-52 617 0 0,-3-30-442 0 0,4-14-334 0 0,5-43-1334 0 0,1-5 22 0 0,0 4-58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21:37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0 5608 0 0,'0'0'343'0'0,"-1"1"-36"0"0,-2 7 359 0 0,-11 98 963 0 0,1 6-1408 0 0,6-35 227 0 0,7-38 778 0 0,0-39-1138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10 6256 0 0,'0'0'25'0'0,"0"0"1"0"0,0 0-1 0 0,-1 0 0 0 0,1-1 1 0 0,0 1-1 0 0,0 0 1 0 0,-1 0-1 0 0,1 0 0 0 0,0 0 1 0 0,0 0-1 0 0,0 0 1 0 0,0-1-1 0 0,-1 1 0 0 0,1 0 1 0 0,0 0-1 0 0,0 0 1 0 0,0 0-1 0 0,0-1 1 0 0,-1 1-1 0 0,1 0 0 0 0,0 0 1 0 0,0-1-1 0 0,0 1 1 0 0,0 0-1 0 0,0 0 0 0 0,0-1 1 0 0,0 1-1 0 0,0 0 1 0 0,-2-4 1336 0 0,-4 7-447 0 0,-6 10-821 0 0,2 1-1 0 0,0 0 1 0 0,-11 19-1 0 0,-4 7-8 0 0,16-26-55 0 0,-2 1 21 0 0,1 0 1 0 0,-13 28-1 0 0,19-35 66 0 0,1 0 1 0 0,-1 0-1 0 0,0 0 0 0 0,-1-1 1 0 0,0 0-1 0 0,-8 10 0 0 0,13-17-3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21:37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81 4424 0 0,'-6'-5'157'0'0,"0"1"219"0"0,1-1 356 0 0,6 1-202 0 0,9 3-300 0 0,-8 2-223 0 0,26-4 51 0 0,-14 2-56 0 0,1-2-1 0 0,-2-1 0 0 0,0 1 1 0 0,20-9-1 0 0,4-1 48 0 0,2 0 63 0 0,-10 4 22 0 0,-20 7-86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21:37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31 752 0 0,'-1'-4'4'0'0,"0"0"18"0"0,-2-2 38 0 0,2 4-8 0 0,-6-9 181 0 0,2 7-173 0 0,7 9 94 0 0,-1-1 1 0 0,1 0 0 0 0,-1 0 0 0 0,-1 1 0 0 0,1 0 0 0 0,-1 3 0 0 0,1-3-105 0 0,7 31 588 0 0,-3-1-1 0 0,-2 0 0 0 0,0 2 1 0 0,-2-2-1 0 0,-2 1 0 0 0,-5 38 0 0 0,4-64-412 0 0,-4 25 792 0 0,0 2 1 0 0,-2-2-1 0 0,-13 35 0 0 0,-15 35 1600 0 0,34-97-2213 0 0,2-6-353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58"/>
    </inkml:context>
    <inkml:brush xml:id="br0">
      <inkml:brushProperty name="width" value="0.05" units="cm"/>
      <inkml:brushProperty name="height" value="0.05" units="cm"/>
      <inkml:brushProperty name="color" value="#4472C4"/>
      <inkml:brushProperty name="ignorePressure" value="1"/>
    </inkml:brush>
  </inkml:definitions>
  <inkml:trace contextRef="#ctx0" brushRef="#br0">1 9 0 0,'0'-5'0'0,"0"1"0"0,0 4 0 0,0 4 0 0,0 0 0 0,0 1 0 0,0 5 0 0,0 3 0 0,0 2 0 0,0-1 0 0,0 5 0 0,0 2 0 0,0 58 0 0,0 2548 0 0,0 69 0 0,0-2687 0 0,0-1 0 0,0-1 0 0,0-3 0 0,0 0 0 0,0 0 0 0,0 2 0 0,0 0 0 0,0-2 0 0,0-2 0 0,0 2 0 0,0 0 0 0,0-1 0 0,0 1 0 0,0 0 0 0,0-3 0 0,0 3 0 0,0-2 0 0,0-1 0 0,0 2 0 0,0-1 0 0,0 1 0 0,0-2 0 0,0 2 0 0,0-2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59"/>
    </inkml:context>
    <inkml:brush xml:id="br0">
      <inkml:brushProperty name="width" value="0.05" units="cm"/>
      <inkml:brushProperty name="height" value="0.05" units="cm"/>
      <inkml:brushProperty name="color" value="#4472C4"/>
      <inkml:brushProperty name="ignorePressure" value="1"/>
    </inkml:brush>
  </inkml:definitions>
  <inkml:trace contextRef="#ctx0" brushRef="#br0">39 25 0 0,'-4'-2'0'0,"0"-1"0"0,-3-2 0 0,-5-2 0 0,0-1 0 0,15 9 0 0,3 5 0 0,1-2 0 0,0 0 0 0,-2 0 0 0,3 0 0 0,0 1 0 0,3 2 0 0,1 1 0 0,0-2 0 0,1 4 0 0,-2-4 0 0,-3 0 0 0,1-1 0 0,-1 0 0 0,3 3 0 0,3 0 0 0,5 4 0 0,1 2 0 0,3-1 0 0,1 3 0 0,-6-4 0 0,-3-3 0 0,4 3 0 0,5 3 0 0,61 40 0 0,1410 895 0 0,-699-443 0 0,-783-498 0 0,2-1 0 0,74 51 0 0,-78-52 0 0,-3-3 0 0,0 1 0 0,0 0 0 0,0 1 0 0,-3-4 0 0,-2 1 0 0,2 0 0 0,-1-1 0 0,0 1 0 0,-1-2 0 0,-1 1 0 0,4 2 0 0,-2-2 0 0,0 1 0 0,-3-3 0 0,2 1 0 0,-1 2 0 0,2 0 0 0,-1-2 0 0,1 2 0 0,0-1 0 0,0 1 0 0,3 1 0 0,-2-1 0 0,0 1 0 0,3 1 0 0,0 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60"/>
    </inkml:context>
    <inkml:brush xml:id="br0">
      <inkml:brushProperty name="width" value="0.05" units="cm"/>
      <inkml:brushProperty name="height" value="0.05" units="cm"/>
      <inkml:brushProperty name="color" value="#4472C4"/>
      <inkml:brushProperty name="ignorePressure" value="1"/>
    </inkml:brush>
  </inkml:definitions>
  <inkml:trace contextRef="#ctx0" brushRef="#br0">0 20 0 0,'0'-4'0'0,"0"-5"0"0,0 2 0 0,0 8 0 0,0 2 0 0,0 1 0 0,0 0 0 0,0 0 0 0,0 4 0 0,0 5 0 0,0 9 0 0,0-1 0 0,0 6 0 0,0 1 0 0,0-3 0 0,0-2 0 0,0 3 0 0,0 56 0 0,0 878 0 0,0-951 0 0,0 2 0 0,0-1 0 0,0 0 0 0,0-2 0 0,0-2 0 0,0 2 0 0,0 0 0 0,0-1 0 0,0 0 0 0,0 1 0 0,0 89 0 0,0-90 0 0,0-1 0 0,0 58 0 0,0-53 0 0,0 0 0 0,0-1 0 0,0 2 0 0,0-1 0 0,0 0 0 0,0-2 0 0,0-2 0 0,0-2 0 0,0 151 0 0,0-148 0 0,0-1 0 0,0-2 0 0,0 2 0 0,0 1 0 0,0 0 0 0,0 60 0 0,0-66 0 0,0 4 0 0,0-1 0 0,0 3 0 0,0-1 0 0,0-1 0 0,0 1 0 0,0-2 0 0,0-1 0 0,0 3 0 0,0 0 0 0,0-1 0 0,0 2 0 0,0-1 0 0,0 0 0 0,0 1 0 0,0 1 0 0,0-2 0 0,0-1 0 0,0 0 0 0,0-2 0 0,0 0 0 0,0 0 0 0,0 0 0 0,0-2 0 0,0 2 0 0,0-1 0 0,0 1 0 0,0 0 0 0,0-1 0 0,0 1 0 0,0 0 0 0,0-3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61"/>
    </inkml:context>
    <inkml:brush xml:id="br0">
      <inkml:brushProperty name="width" value="0.05" units="cm"/>
      <inkml:brushProperty name="height" value="0.05" units="cm"/>
      <inkml:brushProperty name="color" value="#4472C4"/>
      <inkml:brushProperty name="ignorePressure" value="1"/>
    </inkml:brush>
  </inkml:definitions>
  <inkml:trace contextRef="#ctx0" brushRef="#br0">0 1700 0 0,'3'-1'0'0,"-2"-1"0"0,0 2 0 0,2-1 0 0,0-2 0 0,-1 2 0 0,1 0 0 0,5-5 0 0,3 0 0 0,1-1 0 0,-2 0 0 0,5-1 0 0,4-2 0 0,9-8 0 0,9-4 0 0,3-1 0 0,-3 0 0 0,-5 5 0 0,-8 3 0 0,0 2 0 0,2-3 0 0,2 0 0 0,5-4 0 0,-4 2 0 0,-3 4 0 0,-1-2 0 0,3 0 0 0,3-3 0 0,6-2 0 0,-2-1 0 0,-7 5 0 0,0 1 0 0,0 0 0 0,-2 0 0 0,0 0 0 0,-1 1 0 0,2-1 0 0,1 0 0 0,2-2 0 0,1-1 0 0,-4 4 0 0,-5 2 0 0,-3 1 0 0,6-3 0 0,5-2 0 0,0-2 0 0,1 2 0 0,0-2 0 0,-5 3 0 0,-2 3 0 0,-1 0 0 0,2-3 0 0,6-2 0 0,-6 4 0 0,-6 2 0 0,-2 1 0 0,3-1 0 0,6-3 0 0,2-1 0 0,-4 2 0 0,0-1 0 0,1 0 0 0,3-1 0 0,4-4 0 0,5-1 0 0,2-2 0 0,-2 1 0 0,-3 2 0 0,-5 2 0 0,-2 2 0 0,5-2 0 0,4-4 0 0,1 0 0 0,0 0 0 0,-2 1 0 0,0 1 0 0,5-4 0 0,-4 3 0 0,-6 2 0 0,-4 4 0 0,-4 2 0 0,1 0 0 0,5-3 0 0,-1-2 0 0,-1 4 0 0,-3 0 0 0,-6 4 0 0,-2 0 0 0,0 2 0 0,7-5 0 0,5-3 0 0,-3 1 0 0,-7 6 0 0,-3 0 0 0,-2 2 0 0,-2 2 0 0,1-2 0 0,4-2 0 0,-2 1 0 0,-1 1 0 0,-1 0 0 0,-6 5 0 0,2-2 0 0,-1 0 0 0,1 0 0 0,1-2 0 0,0 2 0 0,-1 0 0 0,-2 0 0 0,3 0 0 0,-1 0 0 0,-1 0 0 0,0 0 0 0,0 2 0 0,0-2 0 0,-2 1 0 0,1 0 0 0,3-2 0 0,0 1 0 0,1-1 0 0,3-2 0 0,3-2 0 0,2-2 0 0,2 0 0 0,-6 3 0 0,2-1 0 0,-2 1 0 0,-5 4 0 0,-2 0 0 0,4-1 0 0,0-2 0 0,-4 4 0 0,1-1 0 0,2-2 0 0,-1 2 0 0,-1 0 0 0,-2 1 0 0,1-1 0 0,-1 1 0 0,0-1 0 0,-1 3 0 0,-1-2 0 0,0 3 0 0,-1-2 0 0,4-1 0 0,-1-1 0 0,0 1 0 0,1 1 0 0,0-2 0 0,0 1 0 0,-1-1 0 0,0 1 0 0,-1 1 0 0,2-2 0 0,-2 2 0 0,-2 0 0 0,4-1 0 0,-4 2 0 0,1-2 0 0,0 3 0 0,-2-1 0 0,0 1 0 0,1-2 0 0,-1 1 0 0,0 1 0 0,2-1 0 0,-2-1 0 0,1 1 0 0,-1 1 0 0,0-1 0 0,2-1 0 0,-2 1 0 0,1 1 0 0,0-3 0 0,1 3 0 0,-3-1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17 1288 0 0,'-5'-1'120'0'0,"1"1"0"0"0,-2-1 0 0 0,2-1 0 0 0,-1 1 0 0 0,-4-4 0 0 0,-11-2 527 0 0,18 7-595 0 0,2 1 1 0 0,0-1-1 0 0,-1 0 1 0 0,1 0-1 0 0,0 0 1 0 0,-1 0-1 0 0,1 2 1 0 0,0-2-1 0 0,-2 0 1 0 0,2 0-1 0 0,0 1 0 0 0,0-1 1 0 0,-1 0-1 0 0,1 0 1 0 0,0 1-1 0 0,0-1 1 0 0,0 0-1 0 0,-1 2 1 0 0,1-2-1 0 0,0 0 1 0 0,0 1-1 0 0,0-1 1 0 0,0 0-1 0 0,0 1 1 0 0,0-1-1 0 0,0 0 1 0 0,0 2-1 0 0,-2-2 1 0 0,2 1-1 0 0,0-1 1 0 0,2 0-1 0 0,-2 1 1 0 0,0-1-1 0 0,0 0 1 0 0,0 2-1 0 0,0-2 1 0 0,0 1-1 0 0,0 4 602 0 0,-7 21 305 0 0,-1-1 0 0 0,-1-1 0 0 0,-2 0 0 0 0,-16 29 0 0 0,-18 47 616 0 0,2-12 966 0 0,38-76-1851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7 6584 0 0,'0'0'45'0'0,"0"-2"1"0"0,-2 2 0 0 0,2 0-1 0 0,0-1 1 0 0,-1 1 0 0 0,1 0-1 0 0,0-1 1 0 0,-1 1 0 0 0,1 0-1 0 0,-2 0 1 0 0,2-2 0 0 0,0 2-1 0 0,-1 0 1 0 0,1 0 0 0 0,-1 0-1 0 0,1 0 1 0 0,-2 0 0 0 0,2-1-1 0 0,-1 1 1 0 0,1 0 0 0 0,-1 0-1 0 0,1 0 1 0 0,0 0-1 0 0,-2 0 1 0 0,2 1 0 0 0,-1-1-1 0 0,0 0 1 0 0,1 0-8 0 0,-2 2-1 0 0,2-2 1 0 0,0 1 0 0 0,0 0-1 0 0,-1-1 1 0 0,1 2 0 0 0,0-2 0 0 0,0 1-1 0 0,0 0 1 0 0,0-1 0 0 0,0 2-1 0 0,0-2 1 0 0,0 1 0 0 0,0 0-1 0 0,0-1 1 0 0,0 2 0 0 0,0-1-1 0 0,11 43 273 0 0,-9-39-314 0 0,38 183 580 0 0,-37-176-225 0 0,0-1-1 0 0,1 1 1 0 0,0-1-1 0 0,5 10 0 0 0,-8-20-225 0 0,1-1-1 0 0,-1 2 1 0 0,0-2-1 0 0,-1 1 1 0 0,2-1-1 0 0,-1 0 0 0 0,0 0 1 0 0,1 1-1 0 0,-1-1 1 0 0,0 0-1 0 0,2 0 1 0 0,-2 0 16 0 0,1 2 122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8 8960 0 0,'-7'-8'1256'0'0,"6"21"-851"0"0,-1-1 1 0 0,-4 23 0 0 0,-1-7-295 0 0,-10 64 151 0 0,15-84-235 0 0,1-5 4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13 3344 0 0,'-2'-1'63'0'0,"2"1"-1"0"0,-1-1 1 0 0,1 1 0 0 0,-1-2 0 0 0,-1 2-1 0 0,2-1 1 0 0,-1 1 0 0 0,0-1 0 0 0,-1 1-1 0 0,2 0 1 0 0,-1-2 0 0 0,-2 2 0 0 0,-7-5 569 0 0,-10 25 776 0 0,5-1-1182 0 0,-21 33 0 0 0,-1 2 144 0 0,29-42-237 0 0,0 0-1 0 0,1 0 0 0 0,-8 18 0 0 0,-11 22 325 0 0,23-47-273 0 0,-1 0 0 0 0,1 1 0 0 0,1-1 0 0 0,-4 11 0 0 0,5-16-64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7232 0 0,'0'1'22'0'0,"1"0"1"0"0,-1-1-1 0 0,0 1 0 0 0,1 0 1 0 0,-1 0-1 0 0,0-1 0 0 0,1 1 1 0 0,-1 0-1 0 0,0 0 1 0 0,0 0-1 0 0,1-1 0 0 0,-1 3 1 0 0,-1 17 226 0 0,1-15-220 0 0,2 15 244 0 0,1 0 1 0 0,1-1-1 0 0,9 31 0 0 0,-9-40-141 0 0,-1 0-1 0 0,2 1 0 0 0,-1-1 1 0 0,1-1-1 0 0,1 1 0 0 0,0-1 1 0 0,8 11-1 0 0,-14-20-121 0 0,1 0 1 0 0,-1 1-1 0 0,0-1 1 0 0,1 1-1 0 0,-1-1 1 0 0,1 0-1 0 0,-1 1 0 0 0,1-1 1 0 0,-1 0-1 0 0,0 0 1 0 0,1 1-1 0 0,-1-1 1 0 0,1 0-1 0 0,-1 0 0 0 0,1 0 1 0 0,-1 1-1 0 0,2-1 1 0 0,-1 0 22 0 0,5 1 81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14 6048 0 0,'-32'-12'209'0'0,"32"12"-200"0"0,-1-1 0 0 0,1 1 0 0 0,-2 0 0 0 0,2 0-1 0 0,-1 0 1 0 0,1 0 0 0 0,-1 0 0 0 0,1 0 0 0 0,-2 0 0 0 0,2 0 0 0 0,-1 0-1 0 0,1 0 1 0 0,-1 0 0 0 0,1 0 0 0 0,-2 0 0 0 0,1 0 0 0 0,1 0 0 0 0,-1 1-1 0 0,1-1 1 0 0,0 0 0 0 0,-3 2 0 0 0,2-2 33 0 0,1 0-38 0 0,0 0 0 0 0,0 0 0 0 0,0 0 0 0 0,0 0 0 0 0,0 0 0 0 0,0 0 0 0 0,0 0 0 0 0,-2 0 0 0 0,2 1 0 0 0,0-1 0 0 0,0 0 0 0 0,0 0 0 0 0,0 0 0 0 0,0 0 0 0 0,0 0 0 0 0,0 0 0 0 0,0 0 0 0 0,0 0 0 0 0,0 0 0 0 0,0 0-1 0 0,0 0 1 0 0,0 0 0 0 0,-1 0 0 0 0,1 0 0 0 0,0 0 0 0 0,0 0 0 0 0,0 0 0 0 0,0 1 0 0 0,0-1 0 0 0,0 0 0 0 0,0 0 0 0 0,0 0 0 0 0,0 0 0 0 0,0 0 0 0 0,0 0 0 0 0,0 0 0 0 0,0 0 0 0 0,0 0 0 0 0,0 0 0 0 0,0 0-1 0 0,0 2 1 0 0,0-2 0 0 0,0 0 0 0 0,0 0 0 0 0,0 0 0 0 0,0 0 0 0 0,0 0 0 0 0,0 0 0 0 0,0 0 0 0 0,0 0 0 0 0,0 0 0 0 0,0 0 0 0 0,1 0 0 0 0,-1 1 0 0 0,2 4 109 0 0,0 2 1 0 0,1-2 0 0 0,0 2-1 0 0,-1-2 1 0 0,2 2 0 0 0,0-2-1 0 0,-1 1 1 0 0,1-1 0 0 0,5 4-1 0 0,50 50 1098 0 0,-39-39-893 0 0,-8-11-79 0 0,-11-7-127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20 4424 0 0,'-11'-5'677'0'0,"10"2"-209"0"0,9 2-251 0 0,-2 1-190 0 0,2-2 0 0 0,0 1-1 0 0,-1 0 1 0 0,10-3 0 0 0,-15 4 6 0 0,0-2 1 0 0,1 2-1 0 0,0 0 1 0 0,-1-1-1 0 0,1 1 1 0 0,0 0-1 0 0,-2 0 1 0 0,2 0-1 0 0,-1 1 1 0 0,1-1-1 0 0,0 0 1 0 0,-1 2-1 0 0,1-2 1 0 0,-2 1-1 0 0,2-1 1 0 0,2 3-1 0 0,-5-2 4 0 0,2-1 0 0 0,-2 0 0 0 0,1 0 0 0 0,-1 1-1 0 0,1-1 1 0 0,-1 0 0 0 0,0 2 0 0 0,2-2 0 0 0,-2 1 0 0 0,0-1 0 0 0,1 0 0 0 0,-1 1-1 0 0,0-1 1 0 0,1 2 0 0 0,-1-2 0 0 0,0 1 0 0 0,0-1 0 0 0,0 1 0 0 0,0-1 0 0 0,2 2-1 0 0,-2-2 1 0 0,0 1 0 0 0,-4 22 506 0 0,-3-5-302 0 0,-17 32 0 0 0,-9 19 291 0 0,14-26-178 0 0,12-30-107 0 0,2 2 0 0 0,0-2-1 0 0,-1 2 1 0 0,-3 19 0 0 0,9-32-183 0 0,0-1-1 0 0,0 0 0 0 0,0 1 0 0 0,0-1 1 0 0,0 0-1 0 0,0 1 0 0 0,0-1 0 0 0,0 0 1 0 0,0 1-1 0 0,0-2 0 0 0,0 1 0 0 0,1 0 1 0 0,-1 1-1 0 0,0-1 0 0 0,2 0 0 0 0,-2 1 1 0 0,1-1-1 0 0,-1 0 0 0 0,1-1 0 0 0,-1 2 1 0 0,2-1-1 0 0,-2 0 0 0 0,1-1 0 0 0,0 2 1 0 0,-1-1-1 0 0,2-1 0 0 0,-1 1 0 0 0,0-1 1 0 0,-1 2-1 0 0,2-2 0 0 0,-1 1 0 0 0,2 0 1 0 0,-1-1-25 0 0,1 0-1 0 0,0 2 1 0 0,-1-2 0 0 0,1 0 0 0 0,0 0 0 0 0,-1 0 0 0 0,1 0 0 0 0,0 0 0 0 0,-1-2 0 0 0,0 2 0 0 0,0-1 0 0 0,1 1 0 0 0,0-1 0 0 0,-1 1 0 0 0,5-4 0 0 0,33-15 92 0 0,-8 7-95 0 0,-24 11-30 0 0,-4 1-4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8 104 0 0,'-24'-8'1531'0'0,"14"8"-409"0"0,10 0-1105 0 0,0 0 0 0 0,0 1 0 0 0,0-1 0 0 0,0 0 1 0 0,0 0-1 0 0,0 0 0 0 0,0 0 0 0 0,0 0 1 0 0,0 2-1 0 0,0-2 0 0 0,0 0 0 0 0,0 0 0 0 0,0 0 1 0 0,0 0-1 0 0,0 1 0 0 0,0-1 0 0 0,0 0 0 0 0,0 0 1 0 0,0 0-1 0 0,0 0 0 0 0,0 0 0 0 0,0 0 0 0 0,2 1 1 0 0,-2-1-1 0 0,0 0 0 0 0,0 0 0 0 0,0 0 0 0 0,0 0 1 0 0,0 0-1 0 0,0 0 0 0 0,0 0 0 0 0,0 2 1 0 0,1-2-1 0 0,-1 0 0 0 0,0 0 0 0 0,0 0 0 0 0,0 0 1 0 0,0 1 198 0 0,1-1 1 0 0,-1 1 0 0 0,0 1-1 0 0,0-1 1 0 0,0 0 0 0 0,0-1 0 0 0,0 2-1 0 0,-1-1 1 0 0,1 0 0 0 0,0-1 0 0 0,0 2-1 0 0,0-1 1 0 0,-1 0 0 0 0,1-1 0 0 0,-2 3-1 0 0,0 6 314 0 0,-17 45 512 0 0,-100 262 2765 0 0,103-280-2804 0 0,11-26-205 0 0,10-24-599 0 0,-1 2-168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7232 0 0,'0'0'13'0'0,"0"0"0"0"0,0 0 0 0 0,0 0 0 0 0,0 0 0 0 0,0 0 0 0 0,0 0 0 0 0,0 0 0 0 0,0 0 1 0 0,0 0-1 0 0,0 0 0 0 0,0 1 0 0 0,0-1 0 0 0,0 0 0 0 0,0 0 0 0 0,0 0 0 0 0,0 0 0 0 0,0 0 0 0 0,0 0 0 0 0,0 0 0 0 0,0 0 1 0 0,0 0-1 0 0,0 0 0 0 0,0 0 0 0 0,0 0 0 0 0,0 0 0 0 0,0 2 0 0 0,0-2 0 0 0,0 0 0 0 0,0 0 0 0 0,0 0 0 0 0,-2 0 0 0 0,2 0 1 0 0,0 0-1 0 0,0 0 0 0 0,0 0 0 0 0,0 0 0 0 0,0 0 0 0 0,0 0 0 0 0,0 0 0 0 0,0 0 0 0 0,0 0 0 0 0,0 0 0 0 0,0 0 0 0 0,0 0 1 0 0,0 0-1 0 0,0 0 0 0 0,-1 0 0 0 0,1 0 0 0 0,8 14 207 0 0,-5-7-163 0 0,21 41 110 0 0,-22-41-148 0 0,2-2-1 0 0,0 0 1 0 0,0 2 0 0 0,7 6-1 0 0,-7-10-5 0 0,-1 2 0 0 0,1-1 0 0 0,-2 0 0 0 0,1 0 0 0 0,0 2 0 0 0,2 4 0 0 0,35 105 678 0 0,-23-62-36 0 0,-14-38-48 0 0,1-2 0 0 0,1 1 0 0 0,7 14 1 0 0,-9-23-225 0 0,5 3 964 0 0,-8-8-1097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91 424 0 0,'-3'-2'389'0'0,"0"1"-1"0"0,2 0 1 0 0,-2-1-1 0 0,1 1 1 0 0,0 0-1 0 0,0-1 1 0 0,0 0 0 0 0,-3-4-1 0 0,8 4-141 0 0,-2-1 1 0 0,0 0-1 0 0,2 1 0 0 0,0-1 0 0 0,-1 0 0 0 0,0 1 0 0 0,0-1 0 0 0,1 2 1 0 0,0-2-1 0 0,3-1 0 0 0,-4 3-159 0 0,0-1 0 0 0,0 1 1 0 0,-1 0-1 0 0,0-1 0 0 0,1 0 0 0 0,0 0 1 0 0,0 1-1 0 0,-2-2 0 0 0,4-1 0 0 0,-4 2 18 0 0,1 0-1 0 0,0 0 0 0 0,1 0 1 0 0,-1 1-1 0 0,0 0 0 0 0,1-2 1 0 0,-1 2-1 0 0,2-1 0 0 0,-2 1 1 0 0,3-2-1 0 0,-3 2-51 0 0,-1 1 0 0 0,2 0 0 0 0,-1-1 0 0 0,-1 1 0 0 0,1 0 0 0 0,1-2 0 0 0,-2 2 1 0 0,1 0-1 0 0,0 0 0 0 0,1-1 0 0 0,-2 1 0 0 0,1 0 0 0 0,0 0 0 0 0,1 0 0 0 0,-1 0 0 0 0,-1 0 0 0 0,1 0 0 0 0,1 1 0 0 0,-1-1 0 0 0,-1 0 0 0 0,1 0 0 0 0,1 0 0 0 0,-1 2 0 0 0,-1-2 0 0 0,1 0 1 0 0,1 1-1 0 0,-2-1 0 0 0,1 1 0 0 0,0-1 0 0 0,-1 2 0 0 0,2-2 0 0 0,-2 1 0 0 0,1-1 0 0 0,-1 1 0 0 0,1-1 0 0 0,-1 2 0 0 0,2-1 0 0 0,-2-1 0 0 0,0 1 0 0 0,1 1 0 0 0,-1-1 0 0 0,0-1 1 0 0,1 1-1 0 0,-1 2 0 0 0,3 5 106 0 0,0 1 1 0 0,-2-1 0 0 0,0 2 0 0 0,2 8 0 0 0,-3-10-5 0 0,1 0-62 0 0,-1 0 0 0 0,0-1-1 0 0,0 1 1 0 0,-1 0-1 0 0,0 0 1 0 0,-1-1 0 0 0,1 1-1 0 0,-2-2 1 0 0,2 2 0 0 0,-3-1-1 0 0,-1 8 1 0 0,-1-3-11 0 0,6-11-70 0 0,0 2-3 0 0,0-2-2 0 0,0-1 0 0 0,0-1 1 0 0,3-9 3 0 0,4-11-8 0 0,1 0 1 0 0,1 3-2 0 0,0 6 4 0 0,-7 10-2 0 0,0-2 1 0 0,1 0 0 0 0,0 0-1 0 0,-2 0 1 0 0,0 0 0 0 0,3-8-1 0 0,6-10 84 0 0,12-7 224 0 0,-22 28-292 0 0,0 1-1 0 0,0-2 1 0 0,0 2 0 0 0,0 0 0 0 0,0-1-1 0 0,0 1 1 0 0,2-1 0 0 0,-2 1 0 0 0,0 0 0 0 0,0-2-1 0 0,1 2 1 0 0,-1 0 0 0 0,0-1 0 0 0,0 1-1 0 0,1 0 1 0 0,-1-1 0 0 0,0 1 0 0 0,2 0-1 0 0,-2 0 1 0 0,0-2 0 0 0,1 2 0 0 0,-1 0-1 0 0,1 0 1 0 0,-1 0 0 0 0,0 0 0 0 0,2 0-1 0 0,-2-1 1 0 0,1 1 0 0 0,-1 0 0 0 0,0 0 0 0 0,1 0-1 0 0,-1 0 1 0 0,2 0 0 0 0,-2 0 0 0 0,1 0-1 0 0,-1 0 1 0 0,0 1 0 0 0,1-1 0 0 0,-1 0-1 0 0,2 0 1 0 0,-2 0 0 0 0,0 0 0 0 0,1 0-1 0 0,-1 2 1 0 0,0-2 0 0 0,1 0 0 0 0,-1 0-1 0 0,0 1 1 0 0,2-1 0 0 0,-2 0 0 0 0,0 0-1 0 0,1 1 1 0 0,-1-1 0 0 0,0 2 0 0 0,3 0 47 0 0,-2 1-1 0 0,0 0 1 0 0,2-1 0 0 0,-2 2 0 0 0,1-1-1 0 0,-1 0 1 0 0,-1 1 0 0 0,3 4 0 0 0,-3-4-51 0 0,4 13 219 0 0,0 35-1 0 0,-4-33-215 0 0,0 6-9 0 0,0-4-5 0 0,-2-9-4 0 0,1-2-2 0 0,0 4 8 0 0,1 26 6 0 0,0-33 148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7 856 0 0,'-5'-2'82'0'0,"3"1"-26"0"0,1 1 0 0 0,0-1 0 0 0,1 1 0 0 0,-2 0 0 0 0,1-2 0 0 0,0 2 0 0 0,-1 0 0 0 0,1 0 0 0 0,0 0 0 0 0,-1 0 0 0 0,1-1 0 0 0,0 1 0 0 0,-3 1 0 0 0,4-1 1 0 0,-2 2 1 0 0,2-2-1 0 0,-1 1 0 0 0,1-1 0 0 0,-1 1 0 0 0,1 1 0 0 0,-2-2 0 0 0,2 1 0 0 0,-1 0 0 0 0,1-1 0 0 0,0 2 0 0 0,-1-1 0 0 0,1 0 0 0 0,0-1 0 0 0,0 2 0 0 0,0-1 0 0 0,-2 0 0 0 0,2-1 0 0 0,0 2 0 0 0,0-1 0 0 0,0 0 1 0 0,0 2-1 0 0,-12 94 1974 0 0,4-39-872 0 0,3-1 0 0 0,1 80 1 0 0,7-103-769 0 0,-2-17-74 0 0,0 0 0 0 0,-2 26 0 0 0,5-18 124 0 0,-4-22-375 0 0,1-2-1 0 0,-1 2 1 0 0,0 0-1 0 0,2-1 1 0 0,-2 1-1 0 0,0-2 1 0 0,0 2-1 0 0,-2 5 1 0 0,0 5 578 0 0,2-9-336 0 0,2-9 63 0 0,13-32-147 0 0,-10 19-168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13 100 4640 0 0,'-2'-4'48'0'0,"0"3"88"0"0,1-2 0 0 0,0 0 1 0 0,-1 2-1 0 0,1-2 1 0 0,1 1-1 0 0,-1-1 1 0 0,-1 2-1 0 0,2-2 0 0 0,-1-4 1 0 0,10 3-75 0 0,2-2-11 0 0,0-1 0 0 0,-1 2-1 0 0,2-1 1 0 0,0 2-1 0 0,0 0 1 0 0,20-4-1 0 0,82-10 933 0 0,-76 12-341 0 0,-36 6-585 0 0,-1-1 0 0 0,0 1 0 0 0,1 0 1 0 0,-1 0-1 0 0,0 0 0 0 0,1 0 0 0 0,-1 0 0 0 0,0 0 0 0 0,1 1 0 0 0,-1-1 1 0 0,0 0-1 0 0,1 2 0 0 0,-1-2 0 0 0,0 0 0 0 0,1 1 0 0 0,-1-1 0 0 0,0 1 1 0 0,1-1-1 0 0,-1 2 0 0 0,-1-1 0 0 0,1-1 0 0 0,1 1 0 0 0,-1 1 0 0 0,-1-1 1 0 0,1-1-1 0 0,1 1 0 0 0,-2 1 0 0 0,1-1 0 0 0,-1 0 0 0 0,1 1 0 0 0,-1-1 0 0 0,0 0 1 0 0,2 1-1 0 0,-2-1 0 0 0,1 2 0 0 0,0 2-5 0 0,-1 2 0 0 0,2-2 0 0 0,-2 0 0 0 0,0 2 0 0 0,0-2 0 0 0,-2 11 0 0 0,-4-5-22 0 0,4-10-22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9 5824 0 0,'-12'10'80'0'0,"9"-9"175"0"0,12 0 50 0 0,23-3-111 0 0,39-6 0 0 0,-38 4 79 0 0,42-3 0 0 0,-27 11 498 0 0,-45-4-667 0 0,-1 0 0 0 0,2 1 1 0 0,-1-1-1 0 0,0 2 0 0 0,-1-1 0 0 0,1-1 0 0 0,0 1 0 0 0,-1 1 0 0 0,1-1 0 0 0,0 2 0 0 0,-2-2 0 0 0,2 0 0 0 0,3 5 0 0 0,-6-5-82 0 0,2 0 0 0 0,-2-1 0 0 0,1 2 0 0 0,-1-1 0 0 0,0 0-1 0 0,1 1 1 0 0,-1-1 0 0 0,0 0 0 0 0,2 1 0 0 0,-2-1-1 0 0,0 0 1 0 0,0 1 0 0 0,0-1 0 0 0,0 0 0 0 0,0 1 0 0 0,0-1-1 0 0,0 0 1 0 0,0 1 0 0 0,0-1 0 0 0,-2 0 0 0 0,2 1 0 0 0,0-1-1 0 0,-1-1 1 0 0,1 1 0 0 0,-1 1 0 0 0,-1 2 0 0 0,-3 2 34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5176 0 0,'0'0'0'0'0,"0"0"1"0"0,0 0-1 0 0,0 0 1 0 0,0 1-1 0 0,1-1 1 0 0,-1 0-1 0 0,0 0 1 0 0,0 0 0 0 0,0 0-1 0 0,0 0 1 0 0,0 0-1 0 0,2 0 1 0 0,-2 0-1 0 0,0 0 1 0 0,0 0-1 0 0,0 0 1 0 0,0 0-1 0 0,1 0 1 0 0,-1 0-1 0 0,0 0 1 0 0,0-1-1 0 0,0 1 1 0 0,0 0-1 0 0,0 0 1 0 0,1 0-1 0 0,-1 0 1 0 0,0 0-1 0 0,0 0 1 0 0,0 0-1 0 0,0 0 1 0 0,0 0-1 0 0,0 0 1 0 0,0-1-1 0 0,2 1 1 0 0,-2 0 0 0 0,0 0-1 0 0,0 0 1 0 0,0 0-1 0 0,0 0 1 0 0,0-2-1 0 0,0 2 1 0 0,0 0-1 0 0,0 0 1 0 0,0 0-1 0 0,0-1 1 0 0,0 1 0 0 0,0 0 0 0 0,1 0-1 0 0,-1-1 1 0 0,0 1 0 0 0,0 0 0 0 0,0 0 0 0 0,0-2 0 0 0,0 2-1 0 0,1 0 1 0 0,-1 0 0 0 0,0 0 0 0 0,0-1 0 0 0,0 1 0 0 0,2 0-1 0 0,-2 0 1 0 0,0 0 0 0 0,0 0 0 0 0,1-1 0 0 0,-1 1-1 0 0,0 0 1 0 0,0 0 0 0 0,1 0 0 0 0,-1 0 0 0 0,0 0 0 0 0,0 0-1 0 0,2 0 1 0 0,-2 0 0 0 0,0 0 0 0 0,1 0 0 0 0,-1 0 0 0 0,0 0-1 0 0,0 0 1 0 0,1 0 0 0 0,-1 0 0 0 0,0 0 0 0 0,2 0 0 0 0,4 0-1 0 0,1 0 0 0 0,-2 0 0 0 0,2-2 0 0 0,0 1 0 0 0,-1 0 0 0 0,0-1 1 0 0,0 1-1 0 0,6-4 0 0 0,14-3 0 0 0,47-14-2 0 0,-53 16 37 0 0,-1 0 1 0 0,1 1-1 0 0,30-4 1 0 0,-10 7 408 0 0,-38 1-340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0 559 1608 0 0,'0'0'257'0'0,"1"-10"199"0"0,51-108 843 0 0,-28 67-1046 0 0,3-1-51 0 0,52-75 0 0 0,-29 47 218 0 0,-38 64 61 0 0,-12 15-425 0 0,2 1 0 0 0,-2-1 0 0 0,0 1 0 0 0,1 0-1 0 0,-1-2 1 0 0,1 2 0 0 0,-1 0 0 0 0,2-1 0 0 0,-2 1 0 0 0,0 0 0 0 0,1-1-1 0 0,-1 1 1 0 0,1 0 0 0 0,-1 0 0 0 0,2 0 0 0 0,-2 0 0 0 0,1-2-1 0 0,-1 2 1 0 0,1 0 0 0 0,-1 0 0 0 0,2 0 0 0 0,-1 0 0 0 0,0 0-1 0 0,-2 22 556 0 0,-4 16-233 0 0,-3 1-1 0 0,-2 0 1 0 0,-23 61 0 0 0,29-90-287 0 0,1 1 1 0 0,1 0 0 0 0,0 1 0 0 0,1-2-1 0 0,0 2 1 0 0,1-1 0 0 0,0 0-1 0 0,2 15 1 0 0,-2-26-79 0 0,0 2 0 0 0,0-2 1 0 0,0 0-1 0 0,0 1 0 0 0,0-1 0 0 0,0 0 1 0 0,0 1-1 0 0,0-1 0 0 0,0 0 0 0 0,0 2 1 0 0,0-2-1 0 0,2 0 0 0 0,-2 1 0 0 0,0-1 0 0 0,0 0 1 0 0,0 1-1 0 0,1-1 0 0 0,-1 0 0 0 0,0 0 1 0 0,0 2-1 0 0,0-2 0 0 0,1 0 0 0 0,-1 0 0 0 0,2 1 1 0 0,6-5 232 0 0,6-16-70 0 0,60-111 162 0 0,6-10-80 0 0,-68 117-141 0 0,13-29-1 0 0,7-14 94 0 0,-23 47 38 0 0,-9 21-225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10 424 0 0,'-4'-3'87'0'0,"-2"-1"16"0"0,5 4-67 0 0,0-1 0 0 0,1 1 0 0 0,-1 0-1 0 0,0-1 1 0 0,1 1 0 0 0,-1 0 0 0 0,0 0 0 0 0,0 0 0 0 0,1 0 0 0 0,-1 0 0 0 0,0 0 0 0 0,0 0 0 0 0,1 0-1 0 0,-1 0 1 0 0,0 0 0 0 0,0 0 0 0 0,1 0 0 0 0,-2 1 0 0 0,1-1 194 0 0,1 1 1 0 0,-1-1-1 0 0,0 1 1 0 0,1-1-1 0 0,-1 1 1 0 0,1 0-1 0 0,-1-1 1 0 0,1 1-1 0 0,0 0 1 0 0,-1 0-1 0 0,1-1 1 0 0,-1 3-1 0 0,-6 8 1224 0 0,-19 23 10 0 0,11-10-948 0 0,3-5 117 0 0,-1-1 0 0 0,-17 21 0 0 0,13-19 361 0 0,1 1 0 0 0,-20 34-1 0 0,35-51-557 0 0,-1 1 650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6472 0 0,'1'-1'17'0'0,"0"-1"0"0"0,0 1 1 0 0,0-1-1 0 0,0 1 0 0 0,0-1 1 0 0,0 0-1 0 0,1-2 0 0 0,-2 3-4 0 0,0 1 1 0 0,0-1-1 0 0,0 1 0 0 0,0-1 0 0 0,0 1 0 0 0,0-1 0 0 0,0 1 0 0 0,1-1 1 0 0,-1 1-1 0 0,0-1 0 0 0,0 1 0 0 0,1-1 0 0 0,-1 1 0 0 0,0 0 1 0 0,0-1-1 0 0,1 1 0 0 0,-1-1 0 0 0,1 1 0 0 0,-1 0 0 0 0,0-1 0 0 0,1 1 1 0 0,-1 0-1 0 0,1 0 0 0 0,-1-1 0 0 0,1 1 0 0 0,-1 0 0 0 0,0 0 1 0 0,1 0-1 0 0,-1-1 0 0 0,1 1 0 0 0,-1 0 0 0 0,1 0 0 0 0,0 0 0 0 0,-1 0 1 0 0,1 0-1 0 0,-1 0 0 0 0,1 0 0 0 0,-1 0 0 0 0,1 0 0 0 0,-1 0 1 0 0,1 0-1 0 0,-1 1 0 0 0,1-1 0 0 0,-1 0 0 0 0,1 0 0 0 0,-1 0 0 0 0,0 1 1 0 0,1-1-1 0 0,-1 0 0 0 0,1 1 0 0 0,11 3 159 0 0,-9-4-163 0 0,-1 1 1 0 0,1 0 0 0 0,-1 0 0 0 0,0 0-1 0 0,1 0 1 0 0,-1 0 0 0 0,0 0-1 0 0,0 1 1 0 0,1-1 0 0 0,-1 0-1 0 0,2 3 1 0 0,0-1-1 0 0,-3-2-5 0 0,1 0 0 0 0,-1 0-1 0 0,0 0 1 0 0,1 1 0 0 0,-1-1-1 0 0,0 0 1 0 0,0 1-1 0 0,0-1 1 0 0,0 1 0 0 0,1 1-1 0 0,2 2 6 0 0,7 15 42 0 0,-8-16-41 0 0,-2-3-5 0 0,0 0 0 0 0,0 1 0 0 0,0-1 0 0 0,0 1 0 0 0,0-1 0 0 0,-1 1 0 0 0,1-1 0 0 0,-1 1 0 0 0,1-1 0 0 0,-1 1 0 0 0,0 0 0 0 0,1 3 0 0 0,4 24 100 0 0,-4-23-89 0 0,2 11 89 0 0,0 0 0 0 0,-1 0 0 0 0,-1 0 0 0 0,-1 0 0 0 0,-1 18 0 0 0,0-28-31 0 0,-6 36 620 0 0,-1-2-1 0 0,-15 43 0 0 0,17-67-342 0 0,3-12-87 0 0,1 1 0 0 0,0 0 0 0 0,0 0 0 0 0,0 0 0 0 0,1 0 0 0 0,-1 10 0 0 0,2-16-137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4 6048 0 0,'-1'-2'17'0'0,"1"2"1"0"0,-2 0 0 0 0,1-1-1 0 0,0 1 1 0 0,1 0 0 0 0,-2 0-1 0 0,1 0 1 0 0,0 0 0 0 0,1 0-1 0 0,-2 0 1 0 0,1 0 0 0 0,0 0-1 0 0,-1 0 1 0 0,2 0 0 0 0,-1 0-1 0 0,0 0 1 0 0,-1 1-1 0 0,2-1 1 0 0,-1 0 0 0 0,0 0-1 0 0,-1 2 1 0 0,2-2 0 0 0,-1 1-1 0 0,0-1 1 0 0,1 0 0 0 0,-2 1-1 0 0,2-1 1 0 0,-1 2 0 0 0,0-1-1 0 0,-17 20 134 0 0,17-21-137 0 0,-23 34 132 0 0,1-1 0 0 0,2 3 0 0 0,1-1 0 0 0,1 2-1 0 0,-21 62 1 0 0,36-93-143 0 0,3 2 0 0 0,-2 0 0 0 0,2 2 0 0 0,0-2 0 0 0,-1 0 0 0 0,1 0 0 0 0,1 0 0 0 0,0 1 0 0 0,1-1 0 0 0,-1 0 0 0 0,2 0 0 0 0,-1 0-1 0 0,4 11 1 0 0,-5-18 3 0 0,2 0 0 0 0,-2 1 0 0 0,1-1 0 0 0,-1 0 0 0 0,1 1 0 0 0,1-2 0 0 0,-2 1 0 0 0,1 0 0 0 0,0 1 0 0 0,1-2 0 0 0,-1 1 0 0 0,-1 0 0 0 0,1-1 0 0 0,1 2 0 0 0,-1-2 0 0 0,0 1 0 0 0,1-1 0 0 0,-1 1-1 0 0,0-1 1 0 0,1 0 0 0 0,-1 0 0 0 0,0 2 0 0 0,1-2 0 0 0,-1 0 0 0 0,0 0 0 0 0,2 0 0 0 0,-2 0 0 0 0,1 0 0 0 0,-1 0 0 0 0,0 0 0 0 0,1-2 0 0 0,0 2 0 0 0,4-1 26 0 0,-1 0 0 0 0,0-2 0 0 0,-1 2 0 0 0,2-2 0 0 0,-2 0 1 0 0,9-5-1 0 0,10-8 243 0 0,35-34 0 0 0,-44 35-137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85 6472 0 0,'-1'0'88'0'0,"-2"2"-1"0"0,2-1 1 0 0,-1 0 0 0 0,0 1 0 0 0,0-1 0 0 0,1 0 0 0 0,0 1 0 0 0,-2-1-1 0 0,2 2 1 0 0,-1-2 0 0 0,1 0 0 0 0,0 2 0 0 0,1-2 0 0 0,-3 5-1 0 0,-12 28 727 0 0,14-31-812 0 0,-4 13 197 0 0,-3 3-25 0 0,1 1 0 0 0,2 0 0 0 0,-1 0 0 0 0,2 0 0 0 0,2 0 0 0 0,-4 30 0 0 0,6-47-150 0 0,0 0 0 0 0,2-1 1 0 0,-2 2-1 0 0,0-1 0 0 0,1 0 0 0 0,-1-1 0 0 0,1 1 0 0 0,-1 0 0 0 0,3 3 0 0 0,-2-6-14 0 0,1 2-1 0 0,-2-1 1 0 0,1 0 0 0 0,0-1-1 0 0,-1 2 1 0 0,2-1 0 0 0,-1-1-1 0 0,0 1 1 0 0,1-1-1 0 0,-1 2 1 0 0,-1-2 0 0 0,1 1-1 0 0,1-1 1 0 0,-1 0 0 0 0,0 1-1 0 0,1-1 1 0 0,-1 0 0 0 0,0 0-1 0 0,1 0 1 0 0,-1 0 0 0 0,0 2-1 0 0,3-4 1 0 0,-2 2-4 0 0,0 0 0 0 0,0 0 0 0 0,-1-1 0 0 0,2 1 0 0 0,-2-1 0 0 0,0 1 0 0 0,1-2 0 0 0,0 1 0 0 0,0 1 0 0 0,-1-1 0 0 0,0-1 0 0 0,1 1 0 0 0,2-2 0 0 0,16-19 47 0 0,-18 18-45 0 0,12-14 18 0 0,-1 0 0 0 0,-1-2 0 0 0,-1 1-1 0 0,-2-1 1 0 0,0-1 0 0 0,-1 1-1 0 0,0-2 1 0 0,-2 1 0 0 0,6-31 0 0 0,-11 41-18 0 0,0-1 0 0 0,1 2 0 0 0,-1-2 1 0 0,-1 1-1 0 0,-3-21 0 0 0,3 31-7 0 0,-1-1-1 0 0,1 1 1 0 0,0 1 0 0 0,-1-1-1 0 0,1-1 1 0 0,-2 1-1 0 0,2 1 1 0 0,-1-1 0 0 0,1-1-1 0 0,-1 1 1 0 0,-1 1 0 0 0,2-1-1 0 0,-1 1 1 0 0,0-2-1 0 0,-1 2 1 0 0,2-1 0 0 0,-1 1-1 0 0,0-1 1 0 0,-1 1 0 0 0,2-2-1 0 0,-1 2 1 0 0,0 0 0 0 0,-1 0-1 0 0,1-1 1 0 0,0 1-1 0 0,-1 0 1 0 0,1 0 0 0 0,0 0-1 0 0,1 0 1 0 0,-2 0 0 0 0,1 0-1 0 0,0 0 1 0 0,-2 1-1 0 0,0-1 2 0 0,-2 0-2 0 0,0 2 0 0 0,-1-1 0 0 0,1 0 0 0 0,1 1 0 0 0,-1-1 0 0 0,-1 0 0 0 0,2 2 0 0 0,0 0 0 0 0,-1-1 0 0 0,1 1 0 0 0,0 0 0 0 0,0-1 0 0 0,0 2 0 0 0,0-1 0 0 0,0 1 0 0 0,0 0 0 0 0,-4 5 0 0 0,-4 7 0 0 0,0 2 0 0 0,1-2 0 0 0,-9 20 0 0 0,18-32 0 0 0,-1 1 0 0 0,0 0 0 0 0,2-1 0 0 0,-2 2 0 0 0,2-1 0 0 0,-2 11 0 0 0,2-1 0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4 5392 0 0,'0'0'11'0'0,"0"0"0"0"0,0-1 0 0 0,0 1 0 0 0,0 0 0 0 0,0 0 0 0 0,-1 0 0 0 0,1 0 0 0 0,0 0 0 0 0,0-2 0 0 0,0 2 0 0 0,0 0 0 0 0,0 0 0 0 0,0 0 0 0 0,-1 0 0 0 0,1 0 0 0 0,0 0 0 0 0,0 0 0 0 0,0 0 1 0 0,0-1-1 0 0,0 1 0 0 0,-2 0 0 0 0,2 0 0 0 0,0 0 0 0 0,0 0 0 0 0,0 0 0 0 0,-1 0 0 0 0,1 0 0 0 0,0 0 0 0 0,0 0 0 0 0,0 0 0 0 0,0 0 0 0 0,-1 0 0 0 0,1 0 0 0 0,0 0 0 0 0,0 0 0 0 0,0 0 0 0 0,0 0 0 0 0,-2 1 0 0 0,2-1 0 0 0,0 0 0 0 0,0 0 0 0 0,0 0 0 0 0,0 0 0 0 0,0 0 0 0 0,-1 0 0 0 0,-7 12 619 0 0,-45 235 378 0 0,33-135-889 0 0,18-105-102 0 0,2-1 1 0 0,-1 1 0 0 0,1 1-1 0 0,1 8 1 0 0,1 7 127 0 0,-1-22 330 0 0,2-8-354 0 0,2-13-78 0 0,-4 4 5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4744 0 0,'0'0'4'0'0,"0"0"0"0"0,0 0 0 0 0,0 0 0 0 0,0 0 0 0 0,0 0 0 0 0,0 0 0 0 0,0 0 0 0 0,0 0 0 0 0,0-1 0 0 0,0 1 0 0 0,0 0 0 0 0,0 0 0 0 0,0 0 0 0 0,0 0 0 0 0,0 0 0 0 0,0 0 0 0 0,0 0 0 0 0,0 0 0 0 0,0 0 0 0 0,0 0 0 0 0,0 0 0 0 0,0-2 0 0 0,0 2 0 0 0,0 0 0 0 0,0 0 0 0 0,0 0 0 0 0,0 0 0 0 0,0 0 0 0 0,0 0 0 0 0,0 0 0 0 0,0 0 0 0 0,0 0 0 0 0,0 0 1 0 0,0 0-1 0 0,0 0 0 0 0,1 0 0 0 0,-1 0 0 0 0,0 0 0 0 0,0 0 0 0 0,0-1 0 0 0,0 1 0 0 0,0 0 0 0 0,0 0 0 0 0,0 0 0 0 0,0 0 0 0 0,0 0 0 0 0,0 0 0 0 0,0 0 0 0 0,0 0 0 0 0,2 0 0 0 0,-2 0 0 0 0,0 0 0 0 0,13 0 350 0 0,-5 0-264 0 0,12 0 35 0 0,11 0 126 0 0,1 0-1 0 0,-2 3 0 0 0,36 5 1 0 0,-65-7-221 0 0,2-1 1 0 0,-2 1-1 0 0,0-1 1 0 0,1 0-1 0 0,0 2 0 0 0,0-1 1 0 0,-1-1-1 0 0,0 1 1 0 0,1 1-1 0 0,-1-1 1 0 0,0-1-1 0 0,1 1 1 0 0,-1 1-1 0 0,0-1 0 0 0,1 0 1 0 0,-1 1-1 0 0,-1-1 1 0 0,1 2-1 0 0,2 1 1 0 0,-2-2 4 0 0,1 2 0 0 0,-2-1 1 0 0,1 1-1 0 0,-1 0 0 0 0,1-1 1 0 0,-1 1-1 0 0,0 0 0 0 0,0-2 1 0 0,0 6-1 0 0,-1 6 46 0 0,-2-1 1 0 0,1 0-1 0 0,-1-1 1 0 0,-6 16-1 0 0,-9 15 184 0 0,-22 38 0 0 0,-6 17 92 0 0,38-82-219 0 0,-18 28 0 0 0,1-2 236 0 0,17-15 1696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6048 0 0,'-6'11'777'0'0,"-2"14"-562"0"0,0 0 0 0 0,-6 45 0 0 0,4-16-189 0 0,-20 122-2 0 0,25-144 126 0 0,5-30 60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60 6584 0 0,'5'-3'155'0'0,"1"1"1"0"0,0-1-1 0 0,0 2 1 0 0,-1-2-1 0 0,7 0 0 0 0,1-2 19 0 0,-1 1 8 0 0,-1 0 0 0 0,24-5-1 0 0,-5 1 32 0 0,-20 5-163 0 0,28-8 181 0 0,-35 11-206 0 0,0 0 0 0 0,-2 0 0 0 0,2-1 0 0 0,-1 1 1 0 0,1 0-1 0 0,0 1 0 0 0,-1-1 0 0 0,1 0 0 0 0,0 2 0 0 0,-1-2 0 0 0,1 1 1 0 0,2 0-1 0 0,-3 1 7 0 0</inkml:trace>
  <inkml:trace contextRef="#ctx0" brushRef="#br0" timeOffset="1">2 269 6152 0 0,'0'0'2'0'0,"-1"0"0"0"0,1 0 1 0 0,0-1-1 0 0,0 1 0 0 0,0 0 0 0 0,0 0 1 0 0,0-1-1 0 0,0 1 0 0 0,0 0 0 0 0,0 0 1 0 0,0-2-1 0 0,0 2 0 0 0,0 0 1 0 0,0 0-1 0 0,0-1 0 0 0,0 1 0 0 0,0 0 1 0 0,0 0-1 0 0,0-1 0 0 0,0 1 0 0 0,0 0 1 0 0,0 0-1 0 0,0-2 0 0 0,0 2 0 0 0,0 0 1 0 0,0 0-1 0 0,0 0 0 0 0,1-1 0 0 0,-1 1 1 0 0,0 0-1 0 0,0 0 0 0 0,0 0 1 0 0,0-1-1 0 0,2 1 0 0 0,-2 0 0 0 0,0 0 1 0 0,0 0-1 0 0,0 0 0 0 0,1 0 0 0 0,-1-2 1 0 0,0 2-1 0 0,0 0 0 0 0,1 0 0 0 0,-1 0 1 0 0,0 0-1 0 0,0 0 0 0 0,2 0 0 0 0,-2 0 1 0 0,0 0-1 0 0,1 0 0 0 0,11-5 37 0 0,52-24-13 0 0,-24 9-6 0 0,0 2 0 0 0,55-16 0 0 0,-90 32-16 0 0,2 1 0 0 0,-2 1 1 0 0,0-1-1 0 0,2 1 0 0 0,-2 0 1 0 0,1 0-1 0 0,0 1 0 0 0,0-1 1 0 0,6 3-1 0 0,0-1 1 0 0,-7 4 17 0 0,-4-5-12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2 325 4200 0 0,'-1'-4'74'0'0,"1"3"96"0"0,11-4 34 0 0,171-67 1505 0 0,-151 57-556 0 0,46-29-1 0 0,-61 33-630 0 0</inkml:trace>
  <inkml:trace contextRef="#ctx0" brushRef="#br0" timeOffset="1">414 0 5720 0 0,'-5'13'384'0'0,"0"1"0"0"0,-1-1-1 0 0,2 0 1 0 0,0 2 0 0 0,2-2 0 0 0,-1 2 0 0 0,2-2 0 0 0,-1 2 0 0 0,2 0-1 0 0,3 25 1 0 0,-6 26 237 0 0,1-16-72 0 0,2-50-505 0 0,-2-3-23 0 0,1-4-6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3992 0 0,'1'-3'12'0'0,"1"2"56"0"0,-1-2-1 0 0,0 1 1 0 0,1 0-1 0 0,-1 0 1 0 0,0-1-1 0 0,1 2 0 0 0,-1-2 1 0 0,2 2-1 0 0,-2-1 1 0 0,2 0-1 0 0,-2 0 1 0 0,2 1-1 0 0,-2 0 1 0 0,2-1-1 0 0,-1 1 1 0 0,0 0-1 0 0,4-2 1 0 0,4 2 95 0 0,-1-2 0 0 0,0 2 0 0 0,1-1 1 0 0,-1 2-1 0 0,0-1 0 0 0,1 2 0 0 0,12 1 1 0 0,1 2 170 0 0,45 10 0 0 0,-67-12-288 0 0,2-2 0 0 0,-2 0 0 0 0,1 1-1 0 0,-1-1 1 0 0,2 1 0 0 0,-2 1 0 0 0,0-2 0 0 0,1 1-1 0 0,-1 0 1 0 0,0 1 0 0 0,2-1 0 0 0,-2-1 0 0 0,1 1-1 0 0,-2 1 1 0 0,1-1 0 0 0,0 2 0 0 0,1-2 0 0 0,-1 0-1 0 0,-1 1 1 0 0,1-1 0 0 0,2 4 0 0 0,-3-2 9 0 0,0 0 1 0 0,1-1 0 0 0,-1 2 0 0 0,0-1-1 0 0,0 0 1 0 0,0-1 0 0 0,0 2-1 0 0,-1-1 1 0 0,1 0 0 0 0,-1-1 0 0 0,1 1-1 0 0,-3 4 1 0 0,-2 5 99 0 0,-2 0 0 0 0,2-2 1 0 0,-2 2-1 0 0,-16 19 0 0 0,-45 54 538 0 0,52-69-572 0 0,14-14-72 0 0,0 0 0 0 0,0 0 0 0 0,0-1-1 0 0,1 2 1 0 0,-2-2 0 0 0,2 2 0 0 0,0-2 0 0 0,-1 2-1 0 0,1-2 1 0 0,0 2 0 0 0,-1-1 0 0 0,1 1 0 0 0,-2 4-1 0 0,3-3 0 0 0,0-2-1 0 0,0 1 0 0 0,0 1 0 0 0,0-1 1 0 0,0 1-1 0 0,2-2 0 0 0,-2 2 0 0 0,1-1 1 0 0,0 0-1 0 0,1 1 0 0 0,-2-2 0 0 0,1 1 1 0 0,2 0-1 0 0,-2-1 0 0 0,3 5 1 0 0,33 44 308 0 0,-29-41-253 0 0,4 5 62 0 0,2-2-1 0 0,-1 1 0 0 0,24 16 1 0 0,17 16 201 0 0,-9-8 210 0 0,-36-20 15 0 0,-7-17-505 0 0,-2 2 0 0 0,0-2 0 0 0,1 0 0 0 0,-1 1 0 0 0,1-1 0 0 0,-1-1 0 0 0,2 1 0 0 0,-2 1 0 0 0,1-1 1 0 0,2 3-1 0 0,-3-4 58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103 247 424 0 0,'-6'-6'34'0'0,"1"2"0"0"0,-2 0-1 0 0,2 0 1 0 0,-8-4 0 0 0,3 3 57 0 0,10 5-77 0 0,0 0-1 0 0,0 0 1 0 0,0-1 0 0 0,0 1 0 0 0,0 0-1 0 0,0 0 1 0 0,0 0 0 0 0,0 0 0 0 0,0 0-1 0 0,-1 0 1 0 0,1 0 0 0 0,0 0 0 0 0,0 0-1 0 0,0 0 1 0 0,0 0 0 0 0,0-2-1 0 0,0 2 1 0 0,0 0 0 0 0,0 0 0 0 0,0 0-1 0 0,0 0 1 0 0,0 0 0 0 0,0 0 0 0 0,0 0-1 0 0,0 0 1 0 0,1 0 0 0 0,-1 0 0 0 0,0-1-1 0 0,0 1 1 0 0,0 0 0 0 0,0 0-1 0 0,0 0 1 0 0,0 0 0 0 0,0 0 0 0 0,0 0-1 0 0,0 0 1 0 0,0 0 0 0 0,0 0 0 0 0,0 0-1 0 0,0 0 1 0 0,0 0 0 0 0,0 0-1 0 0,0 0 1 0 0,2 0 0 0 0,-2-1 0 0 0,0 1-1 0 0,0 0 1 0 0,0 0 0 0 0,0 0 0 0 0,0 0-1 0 0,0 0 1 0 0,0 0 0 0 0,0 0 0 0 0,0 0-1 0 0,0 0 1 0 0,1 0 0 0 0,-1 0-1 0 0,11-3 442 0 0,-7 2-39 0 0,1-2-129 0 0,0-1 0 0 0,-1 1 0 0 0,2-1 0 0 0,-2 0 0 0 0,1 0 0 0 0,-1 0 0 0 0,0 0 0 0 0,0 0 0 0 0,0-1 0 0 0,0 0 0 0 0,-1 1 0 0 0,1-2 1 0 0,-2 1-1 0 0,1 0 0 0 0,1-7 0 0 0,-3 10-181 0 0,1 0 0 0 0,-1-1 0 0 0,0 2 0 0 0,-1-2 0 0 0,2 0 0 0 0,-2 2 0 0 0,1-2 0 0 0,-1 1 0 0 0,0-1 0 0 0,1 0 0 0 0,-1 2 0 0 0,0-2 0 0 0,0 1 0 0 0,-1-1 0 0 0,1 0 0 0 0,0 2 0 0 0,0-2 0 0 0,-1 1 0 0 0,-1-4 0 0 0,-2-3 344 0 0,-1-6 175 0 0,0 1 1 0 0,-10-16-1 0 0,14 29-605 0 0,1 0 0 0 0,-2 1-1 0 0,2-2 1 0 0,-1 1 0 0 0,1 1-1 0 0,-1-1 1 0 0,-1 1-1 0 0,2-2 1 0 0,-1 2 0 0 0,0-1-1 0 0,-1 1 1 0 0,2-1 0 0 0,-1 1-1 0 0,0 0 1 0 0,-1-2 0 0 0,1 2-1 0 0,1 0 1 0 0,-1 0 0 0 0,-1 0-1 0 0,1-1 1 0 0,0 1 0 0 0,-1 0-1 0 0,1 0 1 0 0,1 0-1 0 0,-1 0 1 0 0,-1 1 0 0 0,1-1-1 0 0,0 0 1 0 0,-2 2 0 0 0,-2-1 18 0 0,-1 2 1 0 0,1-2-1 0 0,-2 2 1 0 0,-3 3-1 0 0,2-2-18 0 0,-10 23 86 0 0,18-26-103 0 0,-1 1 10 0 0,-2 0 0 0 0,2 1 0 0 0,0 0 0 0 0,-1-1 1 0 0,1 0-1 0 0,0 0 0 0 0,1 1 0 0 0,-2 0 0 0 0,1-1 1 0 0,0 6-1 0 0,1-5-6 0 0,-3 0-3 0 0,-2 29 40 0 0,3-26-40 0 0,1 1 3 0 0,1 1 1 0 0,3 23 77 0 0,9-15 26 0 0,-7-12-93 0 0,0 1 114 0 0,2 0 0 0 0,-2 1 0 0 0,15 6 0 0 0,-12-8-15 0 0,0 1-1 0 0,-1 0 1 0 0,1 1-1 0 0,-1 0 1 0 0,-1 1 0 0 0,8 6-1 0 0,-8-5-100 0 0,-2 3-8 0 0,7 22-14 0 0,-6-25-14 0 0,-2 6-75 0 0,-6 26 26 0 0,3-32 69 0 0,-1-2 17 0 0,1 0 0 0 0,-1 0 1 0 0,-1 0-1 0 0,1 0 0 0 0,-4 9 1 0 0,3-12-6 0 0,1-2 1 0 0,1 2 0 0 0,-1-1-1 0 0,-1 0 1 0 0,2 0-1 0 0,0 1 1 0 0,-1 0 0 0 0,1 2-1 0 0,0-2 23 0 0,-1-1-1 0 0,1 1 0 0 0,0 0 0 0 0,-2-1 0 0 0,2 1 1 0 0,-1 0-1 0 0,0-1 0 0 0,-1 0 0 0 0,-2 6 1 0 0,-9 29 219 0 0,10-33-228 0 0,3-4-25 0 0,0 0 0 0 0,0 0 0 0 0,0 0-1 0 0,0 0 1 0 0,0 0 0 0 0,0 0 0 0 0,0 0-1 0 0,0 1 1 0 0,0-1 0 0 0,0 0 0 0 0,0 0-1 0 0,0 0 1 0 0,0 0 0 0 0,0 0 0 0 0,0 0-1 0 0,0 0 1 0 0,0 0 0 0 0,-1 0 0 0 0,1 0-1 0 0,0 0 1 0 0,0 0 0 0 0,0 0-1 0 0,0 0 1 0 0,0 0 0 0 0,0 0 0 0 0,0 0-1 0 0,0 0 1 0 0,0 0 0 0 0,0 0 0 0 0,0 0-1 0 0,0 0 1 0 0,0 0 0 0 0,0 0 0 0 0,0 0-1 0 0,0 0 1 0 0,0 0 0 0 0,0 0 0 0 0,0 0-1 0 0,0 0 1 0 0,-1 0 0 0 0,1 0 0 0 0,0 0-1 0 0,0 0 1 0 0,0 0 0 0 0,0 0 0 0 0,0 0-1 0 0,0 0 1 0 0,0 0 0 0 0,0 0-1 0 0,0 0 1 0 0,0-1 0 0 0,0 1 0 0 0,0 0-1 0 0,0 0 1 0 0,0 0 0 0 0,-16 31 21 0 0,10-23 202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20 6904 0 0,'-5'-13'833'0'0,"1"6"-1490"0"0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9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1475 0 0 0,'-1'1'0'0,"0"0"0"0,-6 6 0 0,1-1 0 0,-21 21 0 0,-8 9 0 0,17-18 0 0,-5 5 0 0,-266 266 0 0,-141 140 0 0,420-419 0 0,0 1 0 0,-1-1 0 0,1 0 0 0,2-1 0 0,-1-1 0 0,1 0 0 0,0 1 0 0,-1-1 0 0,1 1 0 0,-1 0 0 0,2-2 0 0,0-1 0 0,3-1 0 0,-3 1 0 0,-84 85 0 0,86-86 0 0,0 0 0 0,-2 2 0 0,-1 1 0 0,-1 1 0 0,0 1 0 0,-54 53 0 0,54-54 0 0,0-1 0 0,1 0 0 0,2-1 0 0,-3 1 0 0,0 1 0 0,-1 2 0 0,0-2 0 0,2 0 0 0,1-3 0 0,-1 3 0 0,-3 1 0 0,1 0 0 0,1 0 0 0,2-3 0 0,1-2 0 0,0 2 0 0,-1 0 0 0,0 0 0 0,1-2 0 0,2 0 0 0,3-4 0 0,-2 2 0 0,-2 1 0 0,1 0 0 0,0 0 0 0,0 0 0 0,1 0 0 0,-1-1 0 0,0 1 0 0,1 0 0 0,0-1 0 0,1-1 0 0,1-1 0 0,-1 0 0 0,0 2 0 0,0-2 0 0,-22 24 0 0,21-22 0 0,0 0 0 0,1-1 0 0,0 0 0 0,0 0 0 0,-1 0 0 0,1 1 0 0,0-2 0 0,1 1 0 0,-2 1 0 0,0 0 0 0,0 0 0 0,1-1 0 0,-1 0 0 0,1 0 0 0,0 1 0 0,-1 0 0 0,0 0 0 0,0 0 0 0,1-2 0 0,2 0 0 0,-2 0 0 0,1 0 0 0,0 1 0 0,-1-1 0 0,0 2 0 0,-2 0 0 0,2-1 0 0,0 0 0 0,-1 2 0 0,-1-1 0 0,2-1 0 0,1 0 0 0,-1-1 0 0,0 1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0 116 640 0 0,'0'-3'0'0'0,"0"2"5"0"0,0 1-1 0 0,1-1 1 0 0,-1 1-1 0 0,0-2 1 0 0,0 1-1 0 0,2 1 1 0 0,-2-1-1 0 0,0 1 1 0 0,1-2 0 0 0,-1 2-1 0 0,1-1 1 0 0,-1 1-1 0 0,2-1 1 0 0,-2 1-1 0 0,1-2 1 0 0,-1 2-1 0 0,1-1 1 0 0,-1 1 0 0 0,2 0-1 0 0,-2 0 1 0 0,1-1-1 0 0,0 1 1 0 0,19-8 307 0 0,-18 8-216 0 0,28-11 968 0 0,-24 10-873 0 0,14-6 1010 0 0,-14 4-583 0 0,1 2 1 0 0,0-2-1 0 0,-1-1 1 0 0,6-2-1 0 0,-2 4 463 0 0,-10 2-1060 0 0,0 0 0 0 0,0 0 0 0 0,0 0 0 0 0,1 0 0 0 0,-1 0 1 0 0,0 0-1 0 0,0 0 0 0 0,1 0 0 0 0,-1 0 0 0 0,0 0 0 0 0,0 0 0 0 0,0 0 0 0 0,2 0 0 0 0,-2 0 1 0 0,0 0-1 0 0,0 0 0 0 0,0 0 0 0 0,1 0 0 0 0,-1 0 0 0 0,0-1 0 0 0,0 1 0 0 0,0 0 1 0 0,1 0-1 0 0,-1 0 0 0 0,0 0 0 0 0,0 0 0 0 0,0-1 0 0 0,0 1 0 0 0,2 0 0 0 0,-2 0 1 0 0,0 0-1 0 0,0 0 0 0 0,0-2 0 0 0,0 2 0 0 0,0 0 0 0 0,0 0 0 0 0,0 0 0 0 0,0-1 1 0 0,0 1-1 0 0,1 0 0 0 0,-1 0 0 0 0,0-1 0 0 0,0 1 0 0 0,0 0 0 0 0,0 0 0 0 0,0 0 0 0 0,0-2 1 0 0,0 2-1 0 0,-1 0 0 0 0,1 0 0 0 0,0 0 0 0 0,0-1 0 0 0,0 1 0 0 0,0 0 0 0 0,0 0 1 0 0,0 0-1 0 0,0-1 0 0 0,0 1 0 0 0,-2 0 0 0 0,1-3 183 0 0,0 0-1 0 0,-1 2 1 0 0,1-2-1 0 0,-2 2 1 0 0,2-2-1 0 0,-2 2 1 0 0,2 0-1 0 0,-2-2 1 0 0,-1 0-1 0 0,-9-7 449 0 0,12 8-536 0 0,-1 1 1 0 0,1 0-1 0 0,0 1 1 0 0,-1-2-1 0 0,1 1 0 0 0,0 1 1 0 0,-2-1-1 0 0,2 1 1 0 0,-1-2-1 0 0,1 2 1 0 0,-2 0-1 0 0,2 0 1 0 0,-3-1 2145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3 104 0 0,'1'0'0'0'0,"-1"-3"0"0"0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13 208 0 0,'-5'-1'20'0'0,"-2"-2"4"0"0,-1 2-1 0 0,-1-3 21 0 0,2 1 9 0 0,3 2-4 0 0,28 4 5788 0 0,-15 1-5217 0 0,2-3-1 0 0,-2 2 0 0 0,2-2 1 0 0,14 0-1 0 0,-23 1-600 0 0,31-1 749 0 0,-21-1-402 0 0,1 0-1 0 0,1 1 1 0 0,-1 1 0 0 0,0 0 0 0 0,-1 1 0 0 0,15 4-1 0 0,-16-3-109 0 0,-7-3-145 0 0,-2 0-1 0 0,2 1 1 0 0,-1-1-1 0 0,1 0 1 0 0,-1 2-1 0 0,1-2 1 0 0,1 5-1 0 0,-4-6-80 0 0,-1 0 0 0 0,0 0 0 0 0,0 1 0 0 0,0-1 0 0 0,0 0 0 0 0,2 0 1 0 0,-2 1-1 0 0,0-1 0 0 0,0 0 0 0 0,0 2 0 0 0,0-2 0 0 0,0 0 0 0 0,0 0 0 0 0,0 1 0 0 0,0-1 0 0 0,0 0 0 0 0,0 1 0 0 0,0-1 0 0 0,0 0 0 0 0,0 2 0 0 0,0-2 0 0 0,0 0 0 0 0,0 0 0 0 0,-2 1 0 0 0,2-1 0 0 0,0 0 0 0 0,0 1 0 0 0,0-1 0 0 0,-1 0 0 0 0,-10 16 291 0 0,6-10-219 0 0,1 0-58 0 0,-16 17 178 0 0,-9 4 42 0 0,-2-2-14 0 0,-28 31 427 0 0,57-55-613 0 0,-2 2-1 0 0,1-2 1 0 0,-1 2-1 0 0,1-2 0 0 0,-1 1 1 0 0,2-1-1 0 0,-2 0 1 0 0,1 1-1 0 0,-1-1 0 0 0,0-1 1 0 0,-3 1-1 0 0,-5 2 216 0 0,12-3-268 0 0,0 0 0 0 0,-1 0-1 0 0,1 0 1 0 0,0 0 0 0 0,0 0 0 0 0,0 0-1 0 0,-1 1 1 0 0,1-1 0 0 0,0 0-1 0 0,0 0 1 0 0,0 0 0 0 0,0 0-1 0 0,-2 0 1 0 0,2 0 0 0 0,0 0-1 0 0,0 2 1 0 0,0-2 0 0 0,0 0-1 0 0,0 0 1 0 0,0 0 0 0 0,-1 0-1 0 0,1 1 1 0 0,0-1 0 0 0,0 0-1 0 0,0 0 1 0 0,0 0 0 0 0,0 0-1 0 0,0 1 1 0 0,0-1 0 0 0,0 0-1 0 0,0 0 1 0 0,0 0 0 0 0,0 2-1 0 0,0-2 1 0 0,0 0 0 0 0,0 0-1 0 0,0 0 1 0 0,0 1 0 0 0,0-1-1 0 0,0 0 1 0 0,0 1-2 0 0,1-1 0 0 0,-1 0 0 0 0,0 2 0 0 0,0-2 0 0 0,2 0 0 0 0,-2 1 0 0 0,0-1 0 0 0,1 0 0 0 0,-1 1 0 0 0,1-1 0 0 0,-1 0 0 0 0,0 0 0 0 0,2 2 0 0 0,-2-2 0 0 0,1 0 0 0 0,-1 0 0 0 0,0 0 0 0 0,1 0 0 0 0,-1 0 0 0 0,2 1 0 0 0,14 2 25 0 0,0-1 0 0 0,0 0 0 0 0,0-2-1 0 0,-2 1 1 0 0,2-2 0 0 0,0-1 0 0 0,16-2 0 0 0,-6-1 187 0 0,0 1 0 0 0,0 1 1 0 0,34 1 250 0 0,-60 6-316 0 0,0-3-130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76 1504 0 0,'-1'0'42'0'0,"-3"-1"164"0"0,1-1 137 0 0,-2 0 353 0 0,-12-12 1723 0 0,14 12-2155 0 0,43 2 1796 0 0,100 5 480 0 0,-67-6-1413 0 0,17 11-184 0 0,-37-8 235 0 0,-22 2-404 0 0,-18-3 211 0 0,-10-1-150 0 0,-7 0 308 0 0,-35-13-481 0 0,32 13-590 0 0,1-2 1 0 0,-2 1 0 0 0,1-2-1 0 0,0 2 1 0 0,1-2 0 0 0,-1 1-1 0 0,0-1 1 0 0,1-1 0 0 0,0 1-1 0 0,0-1 1 0 0,-8-6 0 0 0,13 10-49 0 0,0-2 1 0 0,-1 1 0 0 0,1 0 0 0 0,0-1-1 0 0,-1 1 1 0 0,1 0 0 0 0,1-1-1 0 0,-1 1 1 0 0,-1 0 0 0 0,2-1 0 0 0,-1 0-1 0 0,1 0 1 0 0,-1 1 0 0 0,1 0-1 0 0,0-2 1 0 0,-2 0 0 0 0,2 2 17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92"/>
    </inkml:context>
    <inkml:brush xml:id="br0">
      <inkml:brushProperty name="width" value="0.1" units="cm"/>
      <inkml:brushProperty name="height" value="0.1" units="cm"/>
      <inkml:brushProperty name="color" value="#70AD47"/>
    </inkml:brush>
  </inkml:definitions>
  <inkml:trace contextRef="#ctx0" brushRef="#br0">37 1436 856 0 0,'0'0'5'0'0,"0"-2"-9"0"0,-7-4 78 0 0,-21-13 207 0 0,27 19-264 0 0,1 0 0 0 0,0 0-1 0 0,0-1 1 0 0,0 1 0 0 0,0 0 0 0 0,0 0-1 0 0,0 0 1 0 0,0 0 0 0 0,0 0 0 0 0,0 0-1 0 0,0-2 1 0 0,0 2 0 0 0,0 0 0 0 0,0 0 0 0 0,0 0-1 0 0,0 0 1 0 0,0-1 0 0 0,0 1 0 0 0,0 0-1 0 0,0 0 1 0 0,0 0 0 0 0,0 0 0 0 0,0 0 0 0 0,0-1-1 0 0,0 1 1 0 0,0 0 0 0 0,0 0 0 0 0,0 0-1 0 0,0 0 1 0 0,0 0 0 0 0,0-2 0 0 0,0 2 0 0 0,0 0-1 0 0,0 0 1 0 0,1 0 0 0 0,-1 0 0 0 0,0 0-1 0 0,0 0 1 0 0,0 0 0 0 0,0 0 0 0 0,0-1 0 0 0,0 1-1 0 0,2 0 1 0 0,-2 0 0 0 0,0 0 0 0 0,0 0-1 0 0,0 0 1 0 0,0 0 0 0 0,0 0 0 0 0,1 0 0 0 0,-1 0-1 0 0,0 0 1 0 0,0 0 0 0 0,0 0 0 0 0,4-3 201 0 0,1-13 47 0 0,-1-1 0 0 0,0 0-1 0 0,-1-1 1 0 0,1-22 0 0 0,0-68 702 0 0,-4 107-956 0 0,5-54 385 0 0,-5 41 321 0 0,0-1-32 0 0,0 0 1 0 0,4-22-1 0 0,-2 30-581 0 0,-2 1 0 0 0,1-1 0 0 0,-1 0 1 0 0,-1-7-1 0 0,1-10 117 0 0,5 6-14 0 0,-4 17-185 0 0,1-2 0 0 0,-2 2 0 0 0,1 0 0 0 0,-1-2 0 0 0,1 2 0 0 0,-1-2 0 0 0,0 2 0 0 0,2-2 0 0 0,-2-1 0 0 0,1-13 122 0 0,0-1-1 0 0,6-26 1 0 0,-7 44-143 0 0,1-4 22 0 0,1-1 15 0 0,-4-38 82 0 0,2 33-118 0 0,0-1-2 0 0,3 3 0 0 0,0 1 0 0 0,-2-2 1 0 0,-1 0 10 0 0,0-1-1 0 0,1 2 1 0 0,1-1-1 0 0,2-10 1 0 0,-3 14 38 0 0,0-2 0 0 0,1 1-1 0 0,-1-13 1 0 0,2 15 25 0 0,2-8 17 0 0,3-9-33 0 0,-5 15-52 0 0,-1-2-3 0 0,1 4 2 0 0,-3 2-1 0 0,1-2 8 0 0,25-50 83 0 0,-21 45-55 0 0,-1-2 0 0 0,1 1 0 0 0,-1-1 0 0 0,3-10 0 0 0,-6 15-27 0 0,1 1 0 0 0,0 0 1 0 0,0-1-1 0 0,0 1 0 0 0,4-6 0 0 0,0-1 15 0 0,14-21 41 0 0,3-3-41 0 0,-18 27-23 0 0,-2 1-1 0 0,0 0 8 0 0,-1 1-2 0 0,4-1-2 0 0,-1 1 0 0 0,44-43 126 0 0,-30 35-54 0 0,-16 15-73 0 0,-1-1-1 0 0,0-1 1 0 0,0 1-1 0 0,0 0 1 0 0,0-2-1 0 0,0 2 1 0 0,0-1 0 0 0,0 1-1 0 0,2-3 1 0 0,-2-3 3 0 0,6 1 12 0 0,26-13 56 0 0,-29 16-68 0 0,-4 2-2 0 0,-1 1 0 0 0,3-1-2 0 0,1-3-2 0 0,-1 0 7 0 0,2 1-8 0 0,0-1-3 0 0,1 0 0 0 0,0 1 0 0 0,1-1 0 0 0,0 0 0 0 0,-1 2 0 0 0,1-1 0 0 0,-2 2 0 0 0,-1-2 0 0 0,0 0 0 0 0,-1 1 0 0 0,1-1 0 0 0,3 2 0 0 0,-2-2 0 0 0,0 0 0 0 0,1 1 0 0 0,0-2 0 0 0,0 1 0 0 0,-2 0 0 0 0,1 2 0 0 0,0 0 0 0 0,1-1 0 0 0,-1 2 0 0 0,-1-1 0 0 0,1-3 0 0 0,2 1 0 0 0,0-1 0 0 0,-1 0 1 0 0,-3 2 6 0 0,1-1 1 0 0,3 2 0 0 0,-1-2 1 0 0,1 2 4 0 0,0 1-3 0 0,-2-2-2 0 0,2 0 0 0 0,17-4 72 0 0,12-8 16 0 0,-36 12-95 0 0,0 2 1 0 0,0 0-1 0 0,0 0 1 0 0,1-1-1 0 0,-1 1 1 0 0,0 0-1 0 0,1 0 1 0 0,-1 0-1 0 0,0 0 1 0 0,0 0-1 0 0,2-1 1 0 0,-2 1-1 0 0,0 0 1 0 0,1 0-1 0 0,-1 0 1 0 0,0 0-1 0 0,0 0 1 0 0,1 0-1 0 0,-1 0 1 0 0,0 0 0 0 0,2 0-1 0 0,-2 0 1 0 0,0 0-1 0 0,1 0 1 0 0,-1 0-1 0 0,0 0 1 0 0,1 0-1 0 0,-1 1 1 0 0,3-1 3 0 0,-2 0 0 0 0,2 1 1 0 0,-2-1-1 0 0,2 0 1 0 0,-2 0-1 0 0,2 0 1 0 0,-2 0-1 0 0,2 0 0 0 0,-2 0 1 0 0,2 0-1 0 0,-2-1 1 0 0,2 1-1 0 0,-2 0 0 0 0,2-1 1 0 0,-2 1-1 0 0,3-3 1 0 0,20-4 43 0 0,-22 7-46 0 0,-1-1-1 0 0,0 1 1 0 0,1 0 0 0 0,-2-1 0 0 0,1 1-1 0 0,0 0 1 0 0,1 0 0 0 0,-1 0-1 0 0,0-2 1 0 0,-1 2 0 0 0,2 0 0 0 0,-1 0-1 0 0,0 0 1 0 0,1 2 0 0 0,0-2-1 0 0,10 0 46 0 0,27-16 58 0 0,-35 14-104 0 0,0 2-2 0 0,0 0 0 0 0,0-2 0 0 0,1-1 0 0 0,1 2 0 0 0,-2-2 0 0 0,0 3 0 0 0,0 0 0 0 0,1-3 0 0 0,2-1 0 0 0,-5 4 0 0 0,2-1 0 0 0,3-2 0 0 0,-2 3 0 0 0,-2 0 0 0 0,0 0 0 0 0,1 0 0 0 0,0-1 0 0 0,1-2 0 0 0,-1 1 0 0 0,-1 0 0 0 0,63 0-87 0 0,-62 2 95 0 0,-1-2 5 0 0,1 2-3 0 0,55-8 684 0 0,-41 8-556 0 0,-15 0-108 0 0,0 0 1 0 0,1-1 0 0 0,-2 1 0 0 0,1-1 0 0 0,0 1 0 0 0,1-2 0 0 0,-2 1-1 0 0,1 0 1 0 0,0-1 0 0 0,-1 1 0 0 0,1 0 0 0 0,0-2 0 0 0,2-1 0 0 0,-4 4-21 0 0,18 0 44 0 0,-18 0-54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93"/>
    </inkml:context>
    <inkml:brush xml:id="br0">
      <inkml:brushProperty name="width" value="0.1" units="cm"/>
      <inkml:brushProperty name="height" value="0.1" units="cm"/>
      <inkml:brushProperty name="color" value="#70AD47"/>
    </inkml:brush>
  </inkml:definitions>
  <inkml:trace contextRef="#ctx0" brushRef="#br0">7 19 4200 0 0,'0'-2'129'0'0,"-3"-2"45"0"0,-1-6 776 0 0,4 7-932 0 0,0 3-106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94"/>
    </inkml:context>
    <inkml:brush xml:id="br0">
      <inkml:brushProperty name="width" value="0.1" units="cm"/>
      <inkml:brushProperty name="height" value="0.1" units="cm"/>
      <inkml:brushProperty name="color" value="#70AD47"/>
    </inkml:brush>
  </inkml:definitions>
  <inkml:trace contextRef="#ctx0" brushRef="#br0">118 1 2472 0 0,'-1'1'0'0'0,"1"1"3"0"0,0-1-2 0 0,0-1 0 0 0,0 0 0 0 0,0 1 0 0 0,0-1 0 0 0,0 2 1 0 0,1-2-1 0 0,-1 0 0 0 0,0 1 0 0 0,0-1 0 0 0,0 0 0 0 0,2 1 1 0 0,-2-1-1 0 0,0 0 0 0 0,1 2 0 0 0,-1-2 0 0 0,0 0 0 0 0,1 1 1 0 0,-1-1-1 0 0,0 0 0 0 0,2 0 0 0 0,-2 0 0 0 0,0 1 0 0 0,1-1 1 0 0,-1 0-1 0 0,0 0 0 0 0,3 0 0 0 0,6 7 20 0 0,32 49 73 0 0,-17-35 2 0 0,-14-13-37 0 0,-5-1 33 0 0,2 0 1 0 0,-1-1-1 0 0,2 0 1 0 0,11 7-1 0 0,13 12 379 0 0,-20-15-143 0 0,4 7 411 0 0,8 11 523 0 0,-23-25-1112 0 0,2-1 0 0 0,-2 1-1 0 0,2 0 1 0 0,-2-1 0 0 0,1 2-1 0 0,2 6 1 0 0,4 6 637 0 0,-7-14-675 0 0,0 2-1 0 0,1-1 1 0 0,-1 0 0 0 0,-1-1-1 0 0,1 2 1 0 0,1 4-1 0 0,0 10 375 0 0,0-17-454 0 0,-2 0 1 0 0,1 1 0 0 0,-1-1-1 0 0,1 0 1 0 0,1 2 0 0 0,-2-2-1 0 0,1 1 1 0 0,0-1 0 0 0,1 0-1 0 0,-1 1 1 0 0,0-1 0 0 0,1-1-1 0 0,-1 1 1 0 0,0 1 0 0 0,2 0-1 0 0,-2-2 3 0 0,1 0 0 0 0,-2 2 0 0 0,1-1-1 0 0,0-1 1 0 0,1 1 0 0 0,-1-1 0 0 0,-1 2-1 0 0,1-1 1 0 0,-1 0 0 0 0,2-1 0 0 0,-1 2 0 0 0,-1-1-1 0 0,1 0 1 0 0,-1 1 0 0 0,0-1 0 0 0,2 0 0 0 0,-2-1-1 0 0,0 2 1 0 0,1-1 0 0 0,-1 0 0 0 0,0 1-1 0 0,0-1 1 0 0,0 3 0 0 0,0-4-26 0 0,0 0-1 0 0,0 1 1 0 0,0-1-1 0 0,0 0 1 0 0,1 0-1 0 0,-1 0 1 0 0,0 0-1 0 0,0 2 1 0 0,0-2-1 0 0,0 0 1 0 0,0 0-1 0 0,0 0 1 0 0,0 0-1 0 0,2 1 1 0 0,-2-1-1 0 0,0 0 1 0 0,0 0-1 0 0,0 0 1 0 0,0 0-1 0 0,0 0 1 0 0,1 0-1 0 0,-1 0 1 0 0,0 0-1 0 0,0 1 1 0 0,0-1-1 0 0,0 0 1 0 0,1 0-1 0 0,-1 0 1 0 0,0 0-1 0 0,0 0 1 0 0,0 0-1 0 0,2 0 1 0 0,-2 0 15 0 0,0 0 1 0 0,1 0-1 0 0,-1 0 0 0 0,0 0 1 0 0,0 0-1 0 0,1 0 0 0 0,-1 0 1 0 0,0 0-1 0 0,0 0 0 0 0,2 0 1 0 0,-2 0-1 0 0,0 2 0 0 0,0-2 1 0 0,0 0-1 0 0,1 0 1 0 0,-1 0-1 0 0,0 0 0 0 0,0 0 1 0 0,0 1-1 0 0,1-1 0 0 0,-1 0 1 0 0,0 0-1 0 0,0 0 0 0 0,0 1 1 0 0,0-1-1 0 0,0 0 0 0 0,0 0 1 0 0,2 2-1 0 0,-2-2 1 0 0,0 0-1 0 0,0 0 0 0 0,0 0 1 0 0,0 1-1 0 0,0-1 0 0 0,0 1 26 0 0,0-1-41 0 0,0 0 4 0 0,0 3-3 0 0,0-3-2 0 0,-26 24 192 0 0,-16 23 456 0 0,18-23-478 0 0,-36 33 118 0 0,-38 43 246 0 0,42-39-478 0 0,50-54-64 0 0,-4 0 0 0 0,0 1 0 0 0,2 0 0 0 0,1 2 0 0 0,2 1 0 0 0,-1 0 0 0 0,0 1 0 0 0,-4-3 0 0 0,2-2 0 0 0,-1-2 0 0 0,4 2 0 0 0,2-1 0 0 0,0 1 0 0 0,-1-4 0 0 0,2 1 0 0 0,-1-2 2 0 0,2 2 10 0 0,-2-1-2 0 0,0-2-4 0 0,1 3-3 0 0,0-2 4 0 0,2-2 3 0 0,0 2 257 0 0,-1 0-459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95"/>
    </inkml:context>
    <inkml:brush xml:id="br0">
      <inkml:brushProperty name="width" value="0.05" units="cm"/>
      <inkml:brushProperty name="height" value="0.05" units="cm"/>
      <inkml:brushProperty name="color" value="#4472C4"/>
      <inkml:brushProperty name="ignorePressure" value="1"/>
    </inkml:brush>
  </inkml:definitions>
  <inkml:trace contextRef="#ctx0" brushRef="#br0">1 9 0 0,'0'-5'0'0,"0"1"0"0,0 4 0 0,0 4 0 0,0 0 0 0,0 1 0 0,0 5 0 0,0 3 0 0,0 2 0 0,0-1 0 0,0 5 0 0,0 2 0 0,0 58 0 0,0 2548 0 0,0 69 0 0,0-2687 0 0,0-1 0 0,0-1 0 0,0-3 0 0,0 0 0 0,0 0 0 0,0 2 0 0,0 0 0 0,0-2 0 0,0-2 0 0,0 2 0 0,0 0 0 0,0-1 0 0,0 1 0 0,0 0 0 0,0-3 0 0,0 3 0 0,0-2 0 0,0-1 0 0,0 2 0 0,0-1 0 0,0 1 0 0,0-2 0 0,0 2 0 0,0-2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96"/>
    </inkml:context>
    <inkml:brush xml:id="br0">
      <inkml:brushProperty name="width" value="0.05" units="cm"/>
      <inkml:brushProperty name="height" value="0.05" units="cm"/>
      <inkml:brushProperty name="color" value="#4472C4"/>
      <inkml:brushProperty name="ignorePressure" value="1"/>
    </inkml:brush>
  </inkml:definitions>
  <inkml:trace contextRef="#ctx0" brushRef="#br0">2539 25 0 0,'2'-2'0'0,"2"-1"0"0,3-2 0 0,2-2 0 0,2-1 0 0,-12 9 0 0,-6 5 0 0,2-2 0 0,-2 0 0 0,3 0 0 0,-3 0 0 0,-1 1 0 0,-1 2 0 0,0 1 0 0,-2-2 0 0,-1 4 0 0,3-4 0 0,1 0 0 0,1-1 0 0,-1 0 0 0,-1 3 0 0,-3 0 0 0,-6 4 0 0,2 2 0 0,-4-1 0 0,-1 3 0 0,5-4 0 0,3-3 0 0,-3 3 0 0,-6 3 0 0,-51 40 0 0,-1231 895 0 0,611-443 0 0,679-498 0 0,2-1 0 0,-66 51 0 0,68-52 0 0,4-3 0 0,-1 1 0 0,0 0 0 0,1 1 0 0,0-4 0 0,4 1 0 0,-2 0 0 0,0-1 0 0,1 1 0 0,0-2 0 0,1 1 0 0,-2 2 0 0,0-2 0 0,0 1 0 0,2-3 0 0,1 1 0 0,-2 2 0 0,1 0 0 0,-1-2 0 0,-1 2 0 0,1-1 0 0,-1 1 0 0,-1 1 0 0,0-1 0 0,-1 1 0 0,1 1 0 0,-3 0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97"/>
    </inkml:context>
    <inkml:brush xml:id="br0">
      <inkml:brushProperty name="width" value="0.05" units="cm"/>
      <inkml:brushProperty name="height" value="0.05" units="cm"/>
      <inkml:brushProperty name="color" value="#4472C4"/>
      <inkml:brushProperty name="ignorePressure" value="1"/>
    </inkml:brush>
  </inkml:definitions>
  <inkml:trace contextRef="#ctx0" brushRef="#br0">1 20 0 0,'0'-4'0'0,"0"-5"0"0,0 2 0 0,0 8 0 0,0 2 0 0,0 1 0 0,0 0 0 0,0 0 0 0,0 4 0 0,0 5 0 0,0 9 0 0,0-1 0 0,0 6 0 0,0 1 0 0,0-3 0 0,0-2 0 0,0 3 0 0,0 56 0 0,0 878 0 0,0-951 0 0,0 2 0 0,0-1 0 0,0 0 0 0,0-2 0 0,0-2 0 0,0 2 0 0,0 0 0 0,0-1 0 0,0 0 0 0,0 1 0 0,0 89 0 0,0-90 0 0,0-1 0 0,0 58 0 0,0-53 0 0,0 0 0 0,0-1 0 0,0 2 0 0,0-1 0 0,0 0 0 0,0-2 0 0,0-2 0 0,0-2 0 0,0 151 0 0,0-148 0 0,0-1 0 0,0-2 0 0,0 2 0 0,0 1 0 0,0 0 0 0,0 60 0 0,0-66 0 0,0 4 0 0,0-1 0 0,0 3 0 0,0-1 0 0,0-1 0 0,0 1 0 0,0-2 0 0,0-1 0 0,0 3 0 0,0 0 0 0,0-1 0 0,0 2 0 0,0-1 0 0,0 0 0 0,0 1 0 0,0 1 0 0,0-2 0 0,0-1 0 0,0 0 0 0,0-2 0 0,0 0 0 0,0 0 0 0,0 0 0 0,0-2 0 0,0 2 0 0,0-1 0 0,0 1 0 0,0 0 0 0,0-1 0 0,0 1 0 0,0 0 0 0,0-3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9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7 0 0 0,'-2'0'0'0,"-1"0"0"0,1 0 0 0,6 0 0 0,1 0 0 0,1 0 0 0,1 0 0 0,-1 0 0 0,1 0 0 0,0 0 0 0,-1 0 0 0,2 0 0 0,5 0 0 0,1 0 0 0,-1 0 0 0,-1 0 0 0,-2 0 0 0,3 0 0 0,4 0 0 0,1 0 0 0,0 0 0 0,-1 0 0 0,0 0 0 0,-1 0 0 0,-2 0 0 0,0 0 0 0,3 0 0 0,2 0 0 0,1 0 0 0,0 0 0 0,1 0 0 0,0 0 0 0,-2 0 0 0,-3 0 0 0,-4 0 0 0,1 0 0 0,-3 0 0 0,2 0 0 0,1 0 0 0,0 0 0 0,0 0 0 0,-1 0 0 0,-2 0 0 0,0 0 0 0,1 0 0 0,2 0 0 0,1 0 0 0,4 0 0 0,1 0 0 0,-5 0 0 0,-6 0 0 0,-2 0 0 0,0 0 0 0,0 0 0 0,2 0 0 0,5 0 0 0,7 0 0 0,1 0 0 0,-5 0 0 0,-5 0 0 0,1 0 0 0,2 0 0 0,3 0 0 0,2 0 0 0,2 0 0 0,-2 0 0 0,-3 0 0 0,-4 0 0 0,-1 0 0 0,6 0 0 0,8 0 0 0,33 0 0 0,1057 0 0 0,-1105 0 0 0,0 0 0 0,0 0 0 0,0 0 0 0,0 0 0 0,-4 0 0 0,0 0 0 0,1 0 0 0,0 0 0 0,3 0 0 0,333 0 0 0,-340 0 0 0,0 0 0 0,-1 0 0 0,0 0 0 0,0 0 0 0,1 0 0 0,0 0 0 0,-1 0 0 0,0 0 0 0,1 0 0 0,0 0 0 0,1 0 0 0,-1 0 0 0,0 0 0 0,0 0 0 0,1 0 0 0,2 0 0 0,1 0 0 0,-3 0 0 0,-1 0 0 0,0 0 0 0,1 0 0 0,-1 0 0 0,0 0 0 0,0 0 0 0,1 0 0 0,-1 0 0 0,0 0 0 0,0 0 0 0,1 0 0 0,-1 0 0 0,1 0 0 0,-1 0 0 0,0 0 0 0,1 0 0 0,-1 0 0 0,0 0 0 0,0 0 0 0,1 0 0 0,-1 0 0 0,0 0 0 0,1 0 0 0,-1 0 0 0,1 0 0 0,-1 0 0 0,0 0 0 0,1 0 0 0,-1 0 0 0,0 0 0 0,0 0 0 0,0 0 0 0,1 0 0 0,-1 0 0 0,1 0 0 0,-1 0 0 0,1 0 0 0,2 0 0 0,-1 0 0 0,-2 0 0 0,0 0 0 0,1 0 0 0,-1 0 0 0,0 0 0 0,1 0 0 0,-1 0 0 0,1 0 0 0,-1 0 0 0,0 0 0 0,0 0 0 0,-1 0 0 0,1 0 0 0,1 0 0 0,-3 0 0 0,1 0 0 0,0 0 0 0,-1 0 0 0,2 0 0 0,-1 0 0 0,1 0 0 0,0 0 0 0,-2 0 0 0,1 0 0 0,0 0 0 0,1 0 0 0,0 0 0 0,0 0 0 0,0 0 0 0,-1 0 0 0,0 0 0 0,0 0 0 0,1 0 0 0,0 0 0 0,1 0 0 0,-1 0 0 0,1 0 0 0,-1 0 0 0,0 0 0 0,0 0 0 0,1 0 0 0,-1 0 0 0,0 0 0 0,0 0 0 0,1 0 0 0,-1 0 0 0,0 0 0 0,1 0 0 0,-1 0 0 0,1 0 0 0,-1 0 0 0,0 0 0 0,1 0 0 0,-1 0 0 0,0 0 0 0,0 0 0 0,1 0 0 0,-2 0 0 0,1 0 0 0,1 0 0 0,2 0 0 0,1 0 0 0,-1 0 0 0,1 0 0 0,-1 0 0 0,1 0 0 0,-1 0 0 0,1 0 0 0,0 0 0 0,-1 0 0 0,1 0 0 0,0 0 0 0,-1 0 0 0,1 0 0 0,0 0 0 0,-1 0 0 0,1 0 0 0,0 0 0 0,-1 0 0 0,1 0 0 0,0 0 0 0,-1 0 0 0,1 0 0 0,-1 0 0 0,-2 0 0 0,0 0 0 0,-1 0 0 0,0 0 0 0,3 0 0 0,1 0 0 0,-4 0 0 0,1 0 0 0,2 0 0 0,1 0 0 0,0 0 0 0,-1 0 0 0,1 0 0 0,0 0 0 0,-1 0 0 0,1 0 0 0,0 0 0 0,0 0 0 0,2 0 0 0,1 0 0 0,-3 0 0 0,1 0 0 0,-1 0 0 0,-1 0 0 0,-2 0 0 0,0 0 0 0,1 0 0 0,1 0 0 0,-1 0 0 0,1 0 0 0,-2 0 0 0,0 0 0 0,1 0 0 0,0 0 0 0,-1 0 0 0,0 0 0 0,-1 0 0 0,0 0 0 0,0 0 0 0,1 0 0 0,-1 0 0 0,0 0 0 0,0 0 0 0,0 0 0 0,1 0 0 0,0 0 0 0,-1 0 0 0,0 0 0 0,1 0 0 0,-1 0 0 0,0 0 0 0,0 0 0 0,1 0 0 0,-1 0 0 0,0 0 0 0,1 0 0 0,2 0 0 0,1 0 0 0,-2 0 0 0,2 0 0 0,-1 0 0 0,1 0 0 0,-1 0 0 0,1 0 0 0,0 0 0 0,-1 0 0 0,1 0 0 0,0 0 0 0,2 0 0 0,0 0 0 0,-2 0 0 0,-1 0 0 0,-3 0 0 0,1 0 0 0,-1 0 0 0,0 0 0 0,1 0 0 0,-1 0 0 0,1 0 0 0,-1 0 0 0,4 0 0 0,-1 0 0 0,0 0 0 0,1 0 0 0,0 0 0 0,0 0 0 0,-1 0 0 0,2 0 0 0,1 0 0 0,1 0 0 0,0 0 0 0,145 0 0 0,-151 0 0 0,0 0 0 0,-1 0 0 0,0 0 0 0,-1 0 0 0,1 0 0 0,0 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98"/>
    </inkml:context>
    <inkml:brush xml:id="br0">
      <inkml:brushProperty name="width" value="0.05" units="cm"/>
      <inkml:brushProperty name="height" value="0.05" units="cm"/>
      <inkml:brushProperty name="color" value="#4472C4"/>
      <inkml:brushProperty name="ignorePressure" value="1"/>
    </inkml:brush>
  </inkml:definitions>
  <inkml:trace contextRef="#ctx0" brushRef="#br0">2498 1700 0 0,'-1'-1'0'0,"-2"-1"0"0,3 2 0 0,-2-1 0 0,0-2 0 0,0 2 0 0,-1 0 0 0,-5-5 0 0,-1 0 0 0,-1-1 0 0,1 0 0 0,-4-1 0 0,-3-2 0 0,-8-8 0 0,-10-4 0 0,0-1 0 0,0 0 0 0,8 5 0 0,4 3 0 0,2 2 0 0,-4-3 0 0,0 0 0 0,-4-4 0 0,3 2 0 0,2 4 0 0,1-2 0 0,-2 0 0 0,-3-3 0 0,-6-2 0 0,3-1 0 0,5 5 0 0,1 1 0 0,0 0 0 0,0 0 0 0,1 0 0 0,2 1 0 0,-2-1 0 0,-1 0 0 0,-4-2 0 0,2-1 0 0,3 4 0 0,3 2 0 0,4 1 0 0,-5-3 0 0,-6-2 0 0,0-2 0 0,1 2 0 0,-1-2 0 0,4 3 0 0,2 3 0 0,1 0 0 0,-3-3 0 0,-2-2 0 0,2 4 0 0,7 2 0 0,0 1 0 0,-1-1 0 0,-4-3 0 0,-3-1 0 0,1 2 0 0,3-1 0 0,-3 0 0 0,-1-1 0 0,-4-4 0 0,-4-1 0 0,-1-2 0 0,0 1 0 0,3 2 0 0,5 2 0 0,2 2 0 0,-6-2 0 0,-2-4 0 0,-2 0 0 0,2 0 0 0,1 1 0 0,-1 1 0 0,-4-4 0 0,5 3 0 0,2 2 0 0,5 4 0 0,4 2 0 0,-1 0 0 0,-4-3 0 0,0-2 0 0,2 4 0 0,2 0 0 0,4 4 0 0,4 0 0 0,-2 2 0 0,-4-5 0 0,-6-3 0 0,2 1 0 0,8 6 0 0,2 0 0 0,2 2 0 0,1 2 0 0,-2-2 0 0,-1-2 0 0,0 1 0 0,2 1 0 0,2 0 0 0,2 5 0 0,1-2 0 0,-2 0 0 0,2 0 0 0,-2-2 0 0,-1 2 0 0,3 0 0 0,0 0 0 0,-1 0 0 0,0 0 0 0,-1 0 0 0,3 0 0 0,-1 2 0 0,-1-2 0 0,4 1 0 0,-4 0 0 0,0-2 0 0,-2 1 0 0,1-1 0 0,-4-2 0 0,-2-2 0 0,-3-2 0 0,1 0 0 0,3 3 0 0,-1-1 0 0,1 1 0 0,7 4 0 0,-2 0 0 0,-2-1 0 0,1-2 0 0,4 4 0 0,-3-1 0 0,-1-2 0 0,0 2 0 0,4 0 0 0,-1 1 0 0,-1-1 0 0,2 1 0 0,-1-1 0 0,1 3 0 0,3-2 0 0,-2 3 0 0,2-2 0 0,-5-1 0 0,2-1 0 0,-1 1 0 0,0 1 0 0,-1-2 0 0,2 1 0 0,-1-1 0 0,1 1 0 0,0 1 0 0,0-2 0 0,0 2 0 0,1 0 0 0,-1-1 0 0,2 2 0 0,-1-2 0 0,2 3 0 0,-1-1 0 0,1 1 0 0,0-2 0 0,-1 1 0 0,1 1 0 0,0-1 0 0,-1-1 0 0,1 1 0 0,0 1 0 0,-1-1 0 0,0-1 0 0,0 1 0 0,1 1 0 0,0-3 0 0,-2 3 0 0,3-1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9 1936 0 0,'0'-1'1'0'0,"-3"0"3"0"0,2 1 3 0 0,-4-3 8 0 0,-17-1 45 0 0,17 4-50 0 0,-4 0 481 0 0,15 5 1202 0 0,-4-5-1579 0 0,-2 2 0 0 0,1-2 1 0 0,-1 1-1 0 0,1-1 0 0 0,1 1 0 0 0,-2-1 0 0 0,1 2 0 0 0,-1-2 0 0 0,0 1 0 0 0,1 0 0 0 0,-1-1 1 0 0,2 2-1 0 0,-2-1 0 0 0,0-1 0 0 0,0 1 0 0 0,1 1 0 0 0,-1-1 0 0 0,0-1 0 0 0,0 1 1 0 0,0 2-1 0 0,1 12 329 0 0,3 22 396 0 0,-1 2-1 0 0,-6 58 0 0 0,3-81-657 0 0,-4 45 1090 0 0,-14 83 1 0 0,11-88 412 0 0,7-20 2290 0 0,11-42-3377 0 0,-7 0-501 0 0,-4 5 0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44 10144 0 0,'-3'-4'-141'0'0,"-6"1"1699"0"0,6 2 29 0 0,16 1-1161 0 0,13-2-378 0 0,0 0 0 0 0,0-2 0 0 0,-1-2 0 0 0,35-10 0 0 0,-57 15-21 0 0,-1 0 0 0 0,2 1-1 0 0,-1-2 1 0 0,1 1 0 0 0,-1 1 0 0 0,-1 0-1 0 0,2 0 1 0 0,-1 0 0 0 0,1 0-1 0 0,-1 0 1 0 0,1 0 0 0 0,-2 0 0 0 0,1 1-1 0 0,1-1 1 0 0,-1 2 0 0 0,1-1 0 0 0,-2 0-1 0 0,1 1 1 0 0,0-1 0 0 0,-1 0-1 0 0,2 1 1 0 0,-1 0 0 0 0,0 0 0 0 0,-2 0-1 0 0,2 0 1 0 0,-1 0 0 0 0,1 1 0 0 0,-2 0-1 0 0,2-2 1 0 0,-2 2 0 0 0,2-1-1 0 0,-2 2 1 0 0,1-1 0 0 0,-1 0 0 0 0,0-1-1 0 0,1 1 1 0 0,-1 1 0 0 0,0-1 0 0 0,-1-1-1 0 0,2 2 1 0 0,-2-1 0 0 0,0 1-1 0 0,0-1 1 0 0,0 6 0 0 0,0 2 51 0 0,-2-1-1 0 0,0 1 1 0 0,0 0-1 0 0,-2-2 1 0 0,2 2 0 0 0,-10 17-1 0 0,-35 58 299 0 0,28-54-232 0 0,-91 131 689 0 0,80-114-347 0 0,21-30-47 0 0,8-12 157 0 0,6-7-67 0 0,6-6-285 0 0,-3 0-156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6 10256 0 0,'0'0'22'0'0,"-1"2"-29"0"0,-2-4-18 0 0,-2 1 35 0 0,-1 0 125 0 0,2 1 58 0 0,-4-2 53 0 0,-1 1 1 0 0,1 1 0 0 0,-15 0-1 0 0,23 0-239 0 0,0 0 0 0 0,0 0 0 0 0,0 0 0 0 0,-1 0 0 0 0,1 0 0 0 0,0 0-1 0 0,0 0 1 0 0,0 0 0 0 0,0 0 0 0 0,0 0 0 0 0,0 0 0 0 0,0 0 0 0 0,-1 0 0 0 0,1 0 0 0 0,0 0-1 0 0,0 0 1 0 0,0 0 0 0 0,0 0 0 0 0,0 0 0 0 0,0 0 0 0 0,0 0 0 0 0,0 0 0 0 0,0 0-1 0 0,-2 0 1 0 0,2 1 0 0 0,0-1 0 0 0,0 0 0 0 0,0 0 0 0 0,0 0 0 0 0,0 0 0 0 0,0 0-1 0 0,0 0 1 0 0,0 0 0 0 0,0 0 0 0 0,0 0 0 0 0,0 2 0 0 0,0-2 0 0 0,0 0 0 0 0,0 0 0 0 0,0 0-1 0 0,0 0 1 0 0,0 0 0 0 0,0 0 0 0 0,0 0 0 0 0,0 1 0 0 0,0-1 0 0 0,0 0 0 0 0,0 0-1 0 0,0 0 1 0 0,-2 53 571 0 0,-5 1 0 0 0,-16 75 0 0 0,13-81-540 0 0,3 19-18 0 0,7-66-18 0 0,0-1 0 0 0,0 1-1 0 0,0-1 1 0 0,0 0 0 0 0,0 2 0 0 0,1-2-1 0 0,-1 1 1 0 0,0-1 0 0 0,0 1-1 0 0,0-1 1 0 0,0 0 0 0 0,2 2 0 0 0,-2-2-1 0 0,0 1 1 0 0,0-1 0 0 0,1 0-1 0 0,-1 1 1 0 0,0-1 0 0 0,1 0 0 0 0,-1 2-1 0 0,0-2 1 0 0,2 0 0 0 0,-2 0-1 0 0,0 1 1 0 0,1-1 0 0 0,-1 0 0 0 0,1 0-1 0 0,-1 0 1 0 0,0 1 0 0 0,2-1-1 0 0,-2 0 1 0 0,1 0 0 0 0,-1 0 0 0 0,1 0-1 0 0,1 0 0 0 0,-2 0-1 0 0,1-1 1 0 0,-1 1 0 0 0,1 0-1 0 0,-1 0 1 0 0,0 0-1 0 0,2-1 1 0 0,-2 1 0 0 0,1 0-1 0 0,-1-2 1 0 0,0 2-1 0 0,1 0 1 0 0,-1-1 0 0 0,0 1-1 0 0,0-1 1 0 0,2 1-1 0 0,-2 0 1 0 0,0-2 0 0 0,0 2-1 0 0,0-1 1 0 0,1 1-1 0 0,-1-1 1 0 0,0-1 0 0 0,0 1 0 0 0,4-8 1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44 8744 0 0,'-2'0'97'0'0,"1"-3"-26"0"0,-2-1-34 0 0,2 3 4 0 0,1 1-30 0 0,-1 0-1 0 0,1 0 0 0 0,0-1 1 0 0,0 1-1 0 0,0 0 1 0 0,0 0-1 0 0,-2 0 0 0 0,2 0 1 0 0,0 0-1 0 0,0 0 0 0 0,0-2 1 0 0,0 2-1 0 0,0 0 0 0 0,0 0 1 0 0,0 0-1 0 0,-1-1 1 0 0,1 1-1 0 0,0 0 0 0 0,0 0 1 0 0,0 0-1 0 0,0-1 0 0 0,0 1 1 0 0,0 0-1 0 0,0 0 0 0 0,0 0 1 0 0,0-2-1 0 0,0 2 1 0 0,0 0-1 0 0,0 0 0 0 0,0 0 1 0 0,0-1-1 0 0,0 1 0 0 0,0 0 1 0 0,0 0-1 0 0,1 0 0 0 0,-1 0 1 0 0,0-1-1 0 0,0 1 1 0 0,0 0-1 0 0,0 0 0 0 0,0 0 1 0 0,0 0-1 0 0,2-2 0 0 0,-2 2 1 0 0,0 0-1 0 0,0 0 0 0 0,0 0 1 0 0,0 0-1 0 0,0 0 1 0 0,1 0-1 0 0,-1-1 0 0 0,0 1 1 0 0,0 0-1 0 0,1 0 0 0 0,18-5 723 0 0,-14 3-588 0 0,22-3 287 0 0,0 0 0 0 0,1 2 0 0 0,-2 0-1 0 0,2 2 1 0 0,39 5 0 0 0,-63-4-271 0 0,-1 0-1 0 0,1 1 1 0 0,-2-1 0 0 0,2 2-1 0 0,-1-1 1 0 0,1 0 0 0 0,-1 1-1 0 0,-1-1 1 0 0,2 0 0 0 0,-1 2-1 0 0,0-2 1 0 0,-1 2 0 0 0,4 1-1 0 0,-5 11 538 0 0,-1-14-546 0 0</inkml:trace>
  <inkml:trace contextRef="#ctx0" brushRef="#br0" timeOffset="1">10 197 10472 0 0,'-6'-9'450'0'0,"3"4"1092"0"0,14 3-366 0 0,22 1-721 0 0,56-11 0 0 0,-54 7-342 0 0,56-3 1 0 0,-90 8-80 0 0,2 0 1 0 0,-2 0-1 0 0,0 0 1 0 0,1 0-1 0 0,0 1 1 0 0,0-1-1 0 0,-1 0 1 0 0,0 1-1 0 0,1-1 1 0 0,-1 2-1 0 0,0-2 1 0 0,1 1-1 0 0,-1 0 1 0 0,0-1-1 0 0,1 2 0 0 0,-1-1 1 0 0,0 0-1 0 0,1-1 1 0 0,-1 2-1 0 0,0-1 1 0 0,-1 0-1 0 0,2 1 1 0 0,-1-1-1 0 0,-1 0 1 0 0,1 1-1 0 0,-1 0 1 0 0,2 0-1 0 0,-2-1 1 0 0,1 0-1 0 0,-1 1 1 0 0,0-1-1 0 0,0 0 1 0 0,1 2-1 0 0,-1 0 1 0 0,-1 7 29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9064 0 0,'4'4'219'0'0,"-5"-6"-166"0"0,-3-7 423 0 0,37 8 526 0 0,161-1-376 0 0,-190 2-627 0 0,12-1 276 0 0,0 1 0 0 0,0 1 0 0 0,1 1 0 0 0,-1 0 0 0 0,29 8 0 0 0,-37-6-60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24 6584 0 0,'8'-21'1866'0'0,"-8"21"-1839"0"0,0 0 0 0 0,0 0 0 0 0,0 0 0 0 0,0 0 0 0 0,0 0 0 0 0,0 0 1 0 0,0 0-1 0 0,0-2 0 0 0,0 2 0 0 0,0 0 0 0 0,0 0 0 0 0,0 0 0 0 0,0 0 1 0 0,0 0-1 0 0,-2 0 0 0 0,2 0 0 0 0,0 0 0 0 0,0 0 0 0 0,0 0 0 0 0,0 0 0 0 0,0 0 1 0 0,0-1-1 0 0,0 1 0 0 0,0 0 0 0 0,0 0 0 0 0,-1 0 0 0 0,1 0 0 0 0,0 0 1 0 0,0 0-1 0 0,0 0 0 0 0,0 0 0 0 0,0 0 0 0 0,0 0 0 0 0,0 0 0 0 0,0 0 0 0 0,-1 0 1 0 0,1 0-1 0 0,0 0 0 0 0,0 0 0 0 0,0 0 0 0 0,0 0 0 0 0,0 0 0 0 0,0 0 0 0 0,0 0 1 0 0,0 0-1 0 0,-2 1 0 0 0,2-1 0 0 0,0 0 0 0 0,0 0 0 0 0,0 0 0 0 0,0 0 1 0 0,0 0-1 0 0,0 0 0 0 0,0 0 0 0 0,0 0 0 0 0,-26 22 1151 0 0,22-17-1488 0 0,-36 31 407 0 0,-59 72-1 0 0,88-96-10 0 0,2 0 0 0 0,1 1 0 0 0,-12 19 0 0 0,17-26 13 0 0,1-1 0 0 0,0 2 1 0 0,0-2-1 0 0,0 0 0 0 0,1 2 1 0 0,0-2-1 0 0,-1 2 0 0 0,2-2 1 0 0,-1 2-1 0 0,1-2 0 0 0,0 2 1 0 0,1 5-1 0 0,1-9-31 0 0,-2-2 0 0 0,1 2 0 0 0,-1-1 1 0 0,1 0-1 0 0,1 0 0 0 0,-2 0 0 0 0,1 0 0 0 0,0 0 1 0 0,1-1-1 0 0,-1 2 0 0 0,0-2 0 0 0,2 0 0 0 0,-2 1 0 0 0,1 0 1 0 0,-1 0-1 0 0,2-1 0 0 0,-2 0 0 0 0,2 1 0 0 0,-2-2 0 0 0,2 1 1 0 0,-2 0-1 0 0,2-1 0 0 0,-2 2 0 0 0,2-2 0 0 0,-1 1 0 0 0,0-1 1 0 0,3 1-1 0 0,2-1 32 0 0,-2 2 0 0 0,0-2 0 0 0,1 0-1 0 0,-1 0 1 0 0,0 0 0 0 0,1 0 0 0 0,-1-2 0 0 0,0 1 0 0 0,1 0 0 0 0,7-3 0 0 0,11-7 158 0 0,-4 3 279 0 0,39-21 0 0 0,-53 25-423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69 10256 0 0,'-2'-8'816'0'0,"2"8"-763"0"0,0 0 0 0 0,-2 0 0 0 0,2 0 0 0 0,0 0 0 0 0,0 0 0 0 0,-1 0 0 0 0,1 2 0 0 0,0-2 0 0 0,0 0 0 0 0,0 0 0 0 0,-1 0 0 0 0,1 0 0 0 0,0 0 0 0 0,0 0 0 0 0,-2 0 0 0 0,2 0 0 0 0,0 1 0 0 0,0-1 1 0 0,0 0-1 0 0,-1 0 0 0 0,1 0 0 0 0,0 0 0 0 0,0 1 0 0 0,0-1 0 0 0,0 0 0 0 0,-1 2 0 0 0,-10 12 893 0 0,11-14-1040 0 0,0 3 106 0 0,-28 82 282 0 0,25-73-266 0 0,1-1 0 0 0,0 0 1 0 0,1 1-1 0 0,1-2 0 0 0,0 21 1 0 0,1-16 3 0 0,-1-10 11 0 0,0-1-1 0 0,0 0 1 0 0,2 1-1 0 0,-2-1 1 0 0,1 0-1 0 0,0 2 0 0 0,1-2 1 0 0,2 5-1 0 0,-4-8-26 0 0,1-1 0 0 0,-1 2 0 0 0,1-2 1 0 0,-1 1-1 0 0,2-1 0 0 0,-1 0 0 0 0,-1 1 0 0 0,1-1 0 0 0,-1 0 0 0 0,2 2 0 0 0,-1-2 0 0 0,-1 0 0 0 0,1 0 0 0 0,1 1 1 0 0,-2-1-1 0 0,1 0 0 0 0,0 0 0 0 0,-1 0 0 0 0,2 0 0 0 0,-1 0 0 0 0,-1 0 0 0 0,1 0 0 0 0,1 0 0 0 0,-2 0 0 0 0,1 0 0 0 0,0-1 1 0 0,1 1-1 0 0,22-11 345 0 0,-12 2-270 0 0,-3-1 0 0 0,2 0 0 0 0,-2-1 0 0 0,0-1 0 0 0,-1 1 0 0 0,0-1 0 0 0,0-1 0 0 0,-1 1 0 0 0,0-1 0 0 0,-2 1 0 0 0,0-2 0 0 0,-1 0 0 0 0,2 0 0 0 0,-4 1 0 0 0,4-19 0 0 0,-5 28-67 0 0,-1-1-1 0 0,0-1 1 0 0,0 2-1 0 0,0-1 1 0 0,0 0-1 0 0,0 1 1 0 0,-1-2-1 0 0,-1 2 1 0 0,1-1-1 0 0,0 1 1 0 0,-1-1-1 0 0,-3-7 1 0 0,4 9-13 0 0,-1 2 1 0 0,1-2 0 0 0,0 0 0 0 0,-2 2 0 0 0,2 0-1 0 0,-2-2 1 0 0,2 2 0 0 0,-2-1 0 0 0,2 0-1 0 0,-2 0 1 0 0,2 1 0 0 0,-2 0 0 0 0,0 1 0 0 0,1-2-1 0 0,-1 1 1 0 0,0 0 0 0 0,2 1 0 0 0,-2-2-1 0 0,1 2 1 0 0,-1 0 0 0 0,0 0 0 0 0,1-1 0 0 0,-1 1-1 0 0,-5 1 1 0 0,7-1 1 0 0,-2 2 0 0 0,0-2 0 0 0,2 1 0 0 0,-2-1 0 0 0,1 1 0 0 0,0 1 0 0 0,0-1 0 0 0,0 0 0 0 0,0 1 0 0 0,0-1-1 0 0,0 0 1 0 0,0 1 0 0 0,1-1 0 0 0,0 2 0 0 0,-2-2 0 0 0,2 2 0 0 0,-1-2 0 0 0,1 0 0 0 0,0 2 0 0 0,1 0 0 0 0,-2-2 0 0 0,1 2 0 0 0,1-2 0 0 0,-1 2 0 0 0,1-1 0 0 0,-2 5-1 0 0,2 0 36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17 7448 0 0,'-8'-2'83'0'0,"-2"-1"61"0"0,0 0 15 0 0,-3-1 94 0 0,1 2-9 0 0,4-1-94 0 0,31 15 793 0 0,-22-11-946 0 0,0-1 0 0 0,-1 2 0 0 0,2-2 1 0 0,-1 1-1 0 0,-1-1 0 0 0,1 1 0 0 0,-1 1 0 0 0,2-2 1 0 0,-2 1-1 0 0,1 0 0 0 0,-1-1 0 0 0,1 2 0 0 0,-1-1 1 0 0,0 0-1 0 0,2-1 0 0 0,-2 3 0 0 0,0 0-3 0 0,1-1 1 0 0,-1 1-1 0 0,0 0 0 0 0,0-1 0 0 0,-1 1 1 0 0,1 0-1 0 0,0-1 0 0 0,-2 5 0 0 0,0 2 0 0 0,-1 9-6 0 0,-4 47 188 0 0,5-37 142 0 0,-10 81 1526 0 0,10-3 3522 0 0,0-104-3553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57 8856 0 0,'-5'-2'58'0'0,"-3"-4"36"0"0,0 2 4 0 0,-3-1 57 0 0,-2-3 65 0 0,5 4-77 0 0,11 7 416 0 0,-2-3-532 0 0,0 1 1 0 0,1 0-1 0 0,-1-1 1 0 0,0 2-1 0 0,1-2 0 0 0,-1 0 1 0 0,0 1-1 0 0,1-1 0 0 0,-1 0 1 0 0,0 1-1 0 0,1-1 0 0 0,-1 0 1 0 0,0 0-1 0 0,1 0 1 0 0,-1 0-1 0 0,0 0 0 0 0,3 0 1 0 0,10-1-25 0 0,0-2 0 0 0,1 1 0 0 0,-2-1-1 0 0,15-5 1 0 0,-9 3-25 0 0,0-1-1 0 0,27-2 1 0 0,-40 8 27 0 0,-1-1 1 0 0,0 1-1 0 0,-1 0 1 0 0,2 1-1 0 0,-1-1 1 0 0,0 2-1 0 0,-1-2 1 0 0,2 1-1 0 0,-1 0 1 0 0,-1 2-1 0 0,1-2 1 0 0,-1 2-1 0 0,0-2 1 0 0,7 5-1 0 0,-10-4 55 0 0,2 0 0 0 0,-2 0 0 0 0,2 0 0 0 0,-2 0 0 0 0,1 1 0 0 0,0 0 0 0 0,0-1 0 0 0,-1 0 0 0 0,0 0 0 0 0,1 1 0 0 0,-2 0 0 0 0,1-1 0 0 0,0 1 0 0 0,-1 1 0 0 0,2-1 0 0 0,-2-1 0 0 0,0 1 0 0 0,0 0 0 0 0,0-1 1 0 0,0 1-1 0 0,0 5 0 0 0,-2 7 379 0 0,0-1 0 0 0,-9 28 1 0 0,10-37-394 0 0,-3 7 189 0 0,-2 0 1 0 0,1 0-1 0 0,0-1 0 0 0,-2-1 0 0 0,0 1 1 0 0,-15 20-1 0 0,10-17 259 0 0,-20 36 0 0 0,26-42-242 0 0,1 0 1 0 0,-2 0 0 0 0,1 0-1 0 0,-13 10 1 0 0,14-12 34 0 0,3-5-122 0 0,1 0-87 0 0,1-1 0 0 0,-1 2 0 0 0,1-2 1 0 0,-2 1-1 0 0,2-1 0 0 0,-1 1 0 0 0,1-1 0 0 0,-1 2 1 0 0,1-2-1 0 0,-2 0 0 0 0,1 1 0 0 0,1-1 1 0 0,-1 0-1 0 0,1 0 0 0 0,-2 0 0 0 0,1 1 1 0 0,1-1-1 0 0,-1 0 0 0 0,-1 0 0 0 0,1 0 0 0 0,1 0 1 0 0,-1 0-1 0 0,-1 0 0 0 0,1 0 0 0 0,1 0-6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9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2290 0 0,'0'-2'0'0,"0"-1"0"0,0 0 0 0,0-1 0 0,0-1 0 0,0-2 0 0,0-1 0 0,0 0 0 0,0 0 0 0,0 0 0 0,0-5 0 0,0-6 0 0,0-3 0 0,0 5 0 0,0 4 0 0,0 5 0 0,0 0 0 0,0 1 0 0,0-3 0 0,0-1 0 0,0 2 0 0,0 2 0 0,0 0 0 0,0 0 0 0,0-1 0 0,0 0 0 0,0 1 0 0,0 0 0 0,0 0 0 0,0 0 0 0,0 0 0 0,0 1 0 0,0 1 0 0,0-2 0 0,0-1 0 0,0-6 0 0,0-5 0 0,0 7 0 0,0 6 0 0,0 1 0 0,0-2 0 0,0 0 0 0,0-1 0 0,0 1 0 0,0 0 0 0,0-1 0 0,0-5 0 0,0-4 0 0,0-2 0 0,0 1 0 0,0-1 0 0,0-3 0 0,0-1 0 0,0-3 0 0,0 3 0 0,0 4 0 0,0 2 0 0,0-1 0 0,0 3 0 0,0 1 0 0,0-2 0 0,0 2 0 0,0 0 0 0,0-1 0 0,0-3 0 0,0-6 0 0,0-5 0 0,0 5 0 0,0 9 0 0,0 4 0 0,0-1 0 0,0-4 0 0,0 0 0 0,0-3 0 0,0-3 0 0,0-3 0 0,0-6 0 0,0 1 0 0,0-1 0 0,0 2 0 0,0 5 0 0,0 5 0 0,0 2 0 0,0-2 0 0,0 1 0 0,0 1 0 0,0-2 0 0,0-5 0 0,0-3 0 0,0 3 0 0,0 7 0 0,0 6 0 0,0 3 0 0,0 1 0 0,0 0 0 0,0-1 0 0,0-1 0 0,0-3 0 0,0-3 0 0,0-4 0 0,0-3 0 0,0 1 0 0,0 4 0 0,0 1 0 0,0 4 0 0,0 1 0 0,0 0 0 0,0 0 0 0,0-4 0 0,0 0 0 0,0 1 0 0,0 3 0 0,0-1 0 0,0-1 0 0,0 1 0 0,0-2 0 0,0 3 0 0,0 0 0 0,0-1 0 0,0 2 0 0,0 2 0 0,0 1 0 0,0-1 0 0,0-5 0 0,0 1 0 0,0 1 0 0,0 3 0 0,0 4 0 0,0 1 0 0,0-1 0 0,0-2 0 0,0 1 0 0,0-1 0 0,0 1 0 0,0-1 0 0,0 2 0 0,0 0 0 0,0 0 0 0,0-1 0 0,0-1 0 0,0 2 0 0,0-1 0 0,0 0 0 0,0-1 0 0,0-2 0 0,0 1 0 0,0 0 0 0,0 2 0 0,0 1 0 0,0 0 0 0,0 1 0 0,0-1 0 0,0 0 0 0,0 0 0 0,0 1 0 0,0-1 0 0,0 0 0 0,0-2 0 0,0-1 0 0,0 0 0 0,0 0 0 0,0 1 0 0,0 1 0 0,0 2 0 0,0-1 0 0,0 0 0 0,0 0 0 0,0 1 0 0,0-1 0 0,0 0 0 0,0 1 0 0,0-1 0 0,0-1 0 0,0-1 0 0,0 3 0 0,0-1 0 0,0 0 0 0,0 0 0 0,0 0 0 0,0 1 0 0,0-1 0 0,0 1 0 0,0-1 0 0,0 1 0 0,0-1 0 0,0 0 0 0,0 0 0 0,0 1 0 0,0-1 0 0,0 1 0 0,0 0 0 0,0 0 0 0,0-1 0 0,0 1 0 0,0-1 0 0,0 0 0 0,0 1 0 0,0-1 0 0,0 0 0 0,0 1 0 0,0-1 0 0,0 1 0 0,0 0 0 0,0 0 0 0,0-1 0 0,0 0 0 0,0 1 0 0,0 1 0 0,0-1 0 0,0-1 0 0,0 0 0 0,0 2 0 0,0 0 0 0,0-2 0 0,0 1 0 0,0 1 0 0,0 0 0 0,0-1 0 0,0-1 0 0,0 0 0 0,0 1 0 0,0-1 0 0,0 0 0 0,0 0 0 0,0 1 0 0,0-1 0 0,0 0 0 0,0 1 0 0,0-1 0 0,0 1 0 0,0-1 0 0,0 2 0 0,0-2 0 0,0 1 0 0,0-1 0 0,0 0 0 0,0 0 0 0,0 1 0 0,0-1 0 0,0 2 0 0,0 1 0 0,0-1 0 0,0-2 0 0,0 1 0 0,0 0 0 0,0 0 0 0,0 0 0 0,0 0 0 0,0 1 0 0,0 1 0 0,0-1 0 0,0 0 0 0,0-2 0 0,0 1 0 0,0-1 0 0,0 1 0 0,0-1 0 0,0 0 0 0,0 0 0 0,0 1 0 0,0-1 0 0,0 1 0 0,0-1 0 0,0 0 0 0,0 0 0 0,0 1 0 0,0-1 0 0,0 1 0 0,0 1 0 0,0 0 0 0,0-2 0 0,0 1 0 0,0-1 0 0,0 0 0 0,0 0 0 0,0 1 0 0,0 1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11 9936 0 0,'-4'-2'69'0'0,"0"-3"249"0"0,0 1 641 0 0,-1 11 975 0 0,1 3-1657 0 0,0 1 0 0 0,1 1 0 0 0,-2 15 0 0 0,1-6-209 0 0,-12 67 205 0 0,11-63-159 0 0,2-17-47 0 0,2-1-1 0 0,-1 1 1 0 0,1-1 0 0 0,0 9 0 0 0,-2 17 844 0 0,7-30-817 0 0,-3-3-52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 9392 0 0,'-3'-7'576'0'0,"7"8"496"0"0,12 5 448 0 0,117 10-383 0 0,-125-14-1058 0 0,0 1 0 0 0,2 0 1 0 0,-2-1-1 0 0,8 6 0 0 0,-15-8-52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8 7128 0 0,'0'0'52'0'0,"0"-1"0"0"0,0 1-1 0 0,0 0 1 0 0,0 0 0 0 0,0-2 0 0 0,0 2 0 0 0,1 0 0 0 0,-1 0 0 0 0,0-1-1 0 0,0 1 1 0 0,0 0 0 0 0,0 0 0 0 0,2-1 0 0 0,-2 1 0 0 0,0 0 0 0 0,0 0-1 0 0,0 0 1 0 0,1 0 0 0 0,-1-2 0 0 0,0 2 0 0 0,0 0 0 0 0,1 0 0 0 0,-1 0 0 0 0,0 0-1 0 0,0 0 1 0 0,2 0 0 0 0,-2 0 0 0 0,0-1 0 0 0,1 1 0 0 0,-1 0 0 0 0,0 0-1 0 0,1 0 1 0 0,-1 0 0 0 0,0 0 0 0 0,0 0 0 0 0,2 1 0 0 0,-2-1 0 0 0,24 3 938 0 0,-11 0-509 0 0,27 1 366 0 0,-39-3-781 0 0,2-1 0 0 0,-2 1 0 0 0,1 1 0 0 0,0-1 0 0 0,0 0 0 0 0,-1 1 0 0 0,0-1 0 0 0,3 2 0 0 0,3 3 145 0 0,-6-6-97 0 0</inkml:trace>
  <inkml:trace contextRef="#ctx0" brushRef="#br0" timeOffset="1">1 189 6800 0 0,'3'2'3'0'0,"1"-8"232"0"0,-3-2 695 0 0,18 12 622 0 0,-15-2-1376 0 0,-2-1 0 0 0,1 0 0 0 0,0-1 0 0 0,1 2 0 0 0,-2-2 0 0 0,6 1 0 0 0,78 0 1340 0 0,-81-1-1341 0 0,2-1 1 0 0,-2-2 0 0 0,0 2 0 0 0,2 0-1 0 0,9-7 1 0 0,-9 5-58 0 0,-3 2 74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23 7008 0 0,'-6'-8'-97'0'0,"0"4"394"0"0,1 0 435 0 0,0 4 391 0 0,11 8-540 0 0,-6-7-575 0 0,2 2 0 0 0,-2-2 0 0 0,1 0 0 0 0,-1 1-1 0 0,0-1 1 0 0,1 0 0 0 0,-1 2 0 0 0,0-2 0 0 0,0 1 0 0 0,0-1-1 0 0,0 0 1 0 0,0 2 0 0 0,0-2 0 0 0,0 1 0 0 0,-1 2-1 0 0,1 6 14 0 0,-9 172 439 0 0,9-182-459 0 0,-3 38 465 0 0,3-24-21 0 0,0 0 1 0 0,-1 1-1 0 0,-2 0 1 0 0,-2 13-1 0 0,-1-15 1220 0 0,2-9-805 0 0,3-11 326 0 0,1-13-1010 0 0,-8-182 409 0 0,5 183-578 0 0,1 7-15 0 0,0 1 1 0 0,1-19-1 0 0,1 27-17 0 0,0 0 0 0 0,1 1-1 0 0,-1-1 1 0 0,0 0 0 0 0,0 1 0 0 0,2 0-1 0 0,-1 0 1 0 0,-1-1 0 0 0,1 0-1 0 0,1 2 1 0 0,-1-2 0 0 0,-1 1 0 0 0,1 0-1 0 0,2 0 1 0 0,-2 0 0 0 0,1 0 0 0 0,-1 0-1 0 0,0 0 1 0 0,5-2 0 0 0,-2 1-24 0 0,0 0 0 0 0,1 1 0 0 0,-1 0 0 0 0,0 0 0 0 0,1-1 0 0 0,1 2 0 0 0,-2-1 0 0 0,1 1 0 0 0,6 0 1 0 0,-9-1 49 0 0,4 1 17 0 0,-2 0 0 0 0,1-1 0 0 0,0 2 0 0 0,-1 0 0 0 0,2-1 0 0 0,-1 1 1 0 0,0 0-1 0 0,1 1 0 0 0,-2-1 0 0 0,1 2 0 0 0,8 0 0 0 0,-5 2 157 0 0,-6-4-151 0 0,-1 0-1 0 0,-1 0 1 0 0,1 0-1 0 0,1 2 1 0 0,-2-2-1 0 0,1 0 0 0 0,-1 0 1 0 0,1 1-1 0 0,-1-1 1 0 0,2 0-1 0 0,-1 0 1 0 0,-1 1-1 0 0,1-1 1 0 0,-1 2-1 0 0,2-2 1 0 0,-2 1-1 0 0,0-1 0 0 0,1 1 1 0 0,-1-1-1 0 0,1 2 1 0 0,-1-2-1 0 0,0 1 1 0 0,2-1-1 0 0,-2 1 1 0 0,0-1-1 0 0,0 2 0 0 0,0-1 1 0 0,1-1-1 0 0,-1 1 1 0 0,0 1-1 0 0,0-2 1 0 0,0 1-1 0 0,0-1 1 0 0,0 1-1 0 0,0 1 1 0 0,0-2-1 0 0,0 1 0 0 0,0 0 1 0 0,-1-1-1 0 0,1 2 1 0 0,0-2-1 0 0,0 1 1 0 0,0 0-1 0 0,-2-1 1 0 0,2 2-1 0 0,-1-1 0 0 0,0 4 49 0 0,-2 1-1 0 0,0-2 1 0 0,1 1-1 0 0,-1-1 1 0 0,0 1-1 0 0,1-1 1 0 0,-2 0-1 0 0,1 0 1 0 0,-1 0-1 0 0,0 0 1 0 0,0-1-1 0 0,0 1 0 0 0,0-1 1 0 0,-7 3-1 0 0,2-3 74 0 0,-6 2 206 0 0,14-5-342 0 0,1 2-1 0 0,0-2 0 0 0,0 0 1 0 0,-1 1-1 0 0,1-1 0 0 0,0 1 1 0 0,0-1-1 0 0,0 0 1 0 0,0 2-1 0 0,0-2 0 0 0,0 1 1 0 0,-2-1-1 0 0,2 1 0 0 0,0-1 1 0 0,0 0-1 0 0,0 2 0 0 0,0-2 1 0 0,0 1-1 0 0,2-1 0 0 0,-2 0 1 0 0,0 1-1 0 0,0-1 0 0 0,0 2 1 0 0,0-2-1 0 0,0 0 0 0 0,1 1 1 0 0,-1-1-1 0 0,0 1 0 0 0,0-1 1 0 0,1 2-1 0 0,15 38 91 0 0,-14-34-87 0 0,-1 1 1 0 0,2 0-1 0 0,-1-1 1 0 0,1 1 0 0 0,1-2-1 0 0,-1 2 1 0 0,1-2-1 0 0,6 10 1 0 0,-2-6 37 0 0,-1 2 0 0 0,0-2 0 0 0,-2 2 1 0 0,11 22-1 0 0,-3-5 285 0 0,25 38 0 0 0,-34-61-316 0 0,-2 0 510 0 0,-6-3-198 0 0,3-2-322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37 1064 0 0,'-6'-4'25'0'0,"-2"-1"89"0"0,-2-4 148 0 0,-13-3 90 0 0,11 5-58 0 0,11 11-17 0 0,1-1-1 0 0,-2 1 1 0 0,2 0 0 0 0,0 0 0 0 0,0-2 0 0 0,0 9 0 0 0,0-12-241 0 0,0 1-33 0 0,0 6 288 0 0,0 1 0 0 0,-1 0 0 0 0,1-1 0 0 0,-1 0 1 0 0,-1 0-1 0 0,1 1 0 0 0,-2-2 0 0 0,1 2 0 0 0,0-2 0 0 0,-6 9 0 0 0,-60 106 2627 0 0,16-35-901 0 0,48-78-1629 0 0,0-1 0 0 0,2 1 0 0 0,-2 0-1 0 0,1 1 1 0 0,0-2 0 0 0,1 2 0 0 0,0 0 0 0 0,0-1 0 0 0,0 1 0 0 0,1 12-1 0 0,1-20-295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6152 0 0,'12'24'369'0'0,"-8"-12"-65"0"0,1-1 0 0 0,1-1 0 0 0,-1 0 0 0 0,11 14 0 0 0,-9-18-313 0 0,13 10 2 0 0,5 6 6 0 0,16 26 58 0 0,-15-15 118 0 0,14 40 1945 0 0,-22-38 102 0 0,-12-28-788 0 0,-6-9-1306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9 4968 0 0,'-1'-3'293'0'0,"-4"-1"842"0"0,5 4-1109 0 0,0-1-1 0 0,0 1 1 0 0,0 0 0 0 0,0 0 0 0 0,-2 0-1 0 0,2 0 1 0 0,0 0 0 0 0,0 0-1 0 0,0 0 1 0 0,0 0 0 0 0,0 0 0 0 0,0 0-1 0 0,-1 0 1 0 0,1 0 0 0 0,0 0 0 0 0,0 0-1 0 0,0 0 1 0 0,0 0 0 0 0,0 0 0 0 0,0 0-1 0 0,-1 0 1 0 0,1 0 0 0 0,0 0 0 0 0,0 0-1 0 0,0 0 1 0 0,0 0 0 0 0,0 0 0 0 0,-2 0-1 0 0,2 0 1 0 0,0 0 0 0 0,0 0 0 0 0,0 0-1 0 0,0 0 1 0 0,0 0 0 0 0,0 0-1 0 0,0 0 1 0 0,-1 1 0 0 0,1-1 0 0 0,0 0-1 0 0,0 0 1 0 0,0 0 0 0 0,0 0 0 0 0,0 0-1 0 0,0 0 1 0 0,0 0 0 0 0,0 2 0 0 0,0-2-1 0 0,0 0 1 0 0,0 0 0 0 0,0 0 0 0 0,0 0-1 0 0,0 0 1 0 0,0 0 0 0 0,0 1 0 0 0,0-1-1 0 0,0 0 1 0 0,0 0 0 0 0,0 0 0 0 0,0 0-1 0 0,0 0 1 0 0,0 1 0 0 0,-1 5 115 0 0,-1-2 1 0 0,1 1-1 0 0,0 0 1 0 0,-1 1 0 0 0,1-2-1 0 0,-2 1 1 0 0,-2 6-1 0 0,2-7-91 0 0,-5 17 69 0 0,6-2-43 0 0,0-13-27 0 0,1-2-4 0 0,1-1 0 0 0,-1 1 0 0 0,1-1 0 0 0,-2 1-1 0 0,1-2 1 0 0,0 1 0 0 0,-1 1 0 0 0,1-1 0 0 0,0-1 0 0 0,-5 5 0 0 0,5 4 955 0 0,1-10-816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17 190 3016 0 0,'-1'0'296'0'0,"-2"-2"361"0"0,-4-1 618 0 0,7 3-1248 0 0,0 0 1 0 0,0-1-1 0 0,0 1 0 0 0,0 0 1 0 0,0 0-1 0 0,0 0 1 0 0,0 0-1 0 0,0 0 1 0 0,0 0-1 0 0,0 0 0 0 0,-1 0 1 0 0,1 0-1 0 0,0 0 1 0 0,0 0-1 0 0,0 0 0 0 0,0 0 1 0 0,0 0-1 0 0,0 0 1 0 0,0 0-1 0 0,-1 0 0 0 0,1 0 1 0 0,0 0-1 0 0,0 0 1 0 0,0 0-1 0 0,0 0 0 0 0,0 0 1 0 0,0 0-1 0 0,0 0 1 0 0,-2 0-1 0 0,2 0 1 0 0,0 0-1 0 0,0 0 0 0 0,0 0 1 0 0,0 0-1 0 0,0 0 1 0 0,0 0-1 0 0,0 0 0 0 0,0 0 1 0 0,-1 0-1 0 0,1 0 1 0 0,0 0-1 0 0,0 0 0 0 0,0 0 1 0 0,0 1-1 0 0,0-1 1 0 0,0 1 995 0 0,1-2-1011 0 0,1 1 1 0 0,-1 0-1 0 0,0-1 1 0 0,1 1-1 0 0,-1 0 0 0 0,0-2 1 0 0,-1 1-1 0 0,2 1 1 0 0,-1-1-1 0 0,0 1 1 0 0,1-2-1 0 0,-1 1 0 0 0,-1 0 1 0 0,1 1-1 0 0,2-4 1 0 0,5-4 36 0 0,107-82 487 0 0,-98 76 424 0 0,40-25 1 0 0,-23 19 2160 0 0,-34 20-3069 0 0,0 0-1 0 0,1 0 0 0 0,-1 0 0 0 0,0 0 1 0 0,1 0-1 0 0,-1 0 0 0 0,0 0 1 0 0,2 0-1 0 0,-2 0 0 0 0,0 0 0 0 0,1 1 1 0 0,-1-1-1 0 0,0 0 0 0 0,0 0 1 0 0,1 0-1 0 0,-1 0 0 0 0,0 2 1 0 0,0-2-1 0 0,2 0 0 0 0,-2 0 0 0 0,0 1 1 0 0,0-1-1 0 0,0 0 0 0 0,1 0 1 0 0,-1 1-1 0 0,0-1 0 0 0,0 0 0 0 0,0 2 1 0 0,0-2-1 0 0,0 0 0 0 0,0 1 1 0 0,0-1-1 0 0,1 1 0 0 0,3 13 507 0 0,-1 6-178 0 0,0-7-230 0 0,-2-1 0 0 0,0 0 0 0 0,-1 1 0 0 0,-1 19 0 0 0,0-13 55 0 0,1 28 0 0 0,0-25-136 0 0,0-20-55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36 4968 0 0,'3'-9'737'0'0,"-6"-6"1687"0"0,2 4-1176 0 0,1 10-1196 0 0,-1 14-337 0 0,-37 59 80 0 0,-26 46 226 0 0,16-34 745 0 0,47-68 1764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7336 0 0,'0'1'195'0'0,"-2"-1"-164"0"0,0 0-27 0 0,-2-1 153 0 0,1 1 257 0 0,132 124 841 0 0,-97-93-829 0 0,-22-23-87 0 0,-2 0-1 0 0,10 13 0 0 0,5 4 430 0 0,-22-22-609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14 1936 0 0,'0'0'279'0'0,"-8"-4"301"0"0,-8-4 96 0 0,13 7-25 0 0,16 8-68 0 0,11 4 110 0 0,1-2 0 0 0,47 11 0 0 0,-65-18-500 0 0,18 7 754 0 0,-1 0 1 0 0,0 2-1 0 0,37 22 0 0 0,-55-30-761 0 0,0-1 0 0 0,0 1-1 0 0,0-1 1 0 0,0 0 0 0 0,0-1-1 0 0,0 1 1 0 0,0-1 0 0 0,1 0-1 0 0,-1-1 1 0 0,0 0 0 0 0,8 0-1 0 0,-14 0-166 0 0,0 0 0 0 0,0 0 0 0 0,0 1 0 0 0,0-1 0 0 0,0 0 0 0 0,-1 0 0 0 0,1 0 0 0 0,0 1 0 0 0,0-1 0 0 0,0 0 0 0 0,0 0 0 0 0,0 0 0 0 0,0 0 0 0 0,0 1 0 0 0,0-1 0 0 0,1 0 0 0 0,-1 0 0 0 0,0 0 0 0 0,0 1 0 0 0,0-1 0 0 0,0 0 0 0 0,0 0 0 0 0,0 0 0 0 0,0 0 0 0 0,0 1 0 0 0,0-1 0 0 0,0 0 0 0 0,1 0-1 0 0,-1 0 1 0 0,0 0 0 0 0,0 0 0 0 0,0 0 0 0 0,0 1 0 0 0,0-1 0 0 0,1 0 0 0 0,-1 0 0 0 0,0 0 0 0 0,0 0 0 0 0,9 9 266 0 0,-8-7-239 0 0,0 0-16 0 0,0-1 0 0 0,-1 1 0 0 0,1-1 0 0 0,-1 1-1 0 0,1-1 1 0 0,-1 1 0 0 0,0 0 0 0 0,0-1 0 0 0,0 1 0 0 0,0-1 0 0 0,0 1 0 0 0,0 0 0 0 0,0-1 0 0 0,0 1-1 0 0,-1 0 1 0 0,1-1 0 0 0,-1 1 0 0 0,1-1 0 0 0,-1 1 0 0 0,0-1 0 0 0,1 1 0 0 0,-1-1 0 0 0,0 0 0 0 0,0 1-1 0 0,-2 1 1 0 0,-3 6 57 0 0,-1-1 0 0 0,-11 12-1 0 0,-4 1-5 0 0,-2-1 0 0 0,0-1-1 0 0,-50 30 1 0 0,-15 12-4 0 0,86-60-76 0 0,-10 10 4 0 0,-7 12 16 0 0,14-16-9 0 0,-14 25 1174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32 1832 0 0,'-4'-1'42'0'0,"-4"-2"35"0"0,1-1 21 0 0,-4 0 95 0 0,-22-12 962 0 0,25 12-715 0 0,32 5 954 0 0,52 9 152 0 0,-69-10-1318 0 0,-1 1 0 0 0,1 0 0 0 0,0 1 1 0 0,-1-1-1 0 0,9 4 0 0 0,-14-5-162 0 0,1 2 1 0 0,-2-2-1 0 0,1 0 1 0 0,0 1 0 0 0,1-1-1 0 0,-2 0 1 0 0,1 1-1 0 0,0-1 1 0 0,1 2 0 0 0,-2-1-1 0 0,1-1 1 0 0,-1 1-1 0 0,1-1 1 0 0,1 2-1 0 0,-2-1 1 0 0,1-1 0 0 0,-1 1-1 0 0,0 1 1 0 0,1-1-1 0 0,-1-1 1 0 0,2 1 0 0 0,-2 1-1 0 0,0-1 1 0 0,0 0-1 0 0,0 1 1 0 0,1-2-1 0 0,-1 1 1 0 0,0 0 0 0 0,0 1-1 0 0,0-1 1 0 0,0 0-1 0 0,0 1 1 0 0,0-2 0 0 0,-1 1-1 0 0,1 0 1 0 0,0 1-1 0 0,0-1 1 0 0,-2 0-1 0 0,1 2 1 0 0,-46 93 1301 0 0,46-93-1327 0 0,0-1 62 0 0,-1 2 1 0 0,1-1-1 0 0,0 0 0 0 0,-1 1 0 0 0,2-2 0 0 0,-1 6 0 0 0,1-8-81 0 0,0 2 1 0 0,0-2-1 0 0,0 1 0 0 0,0-1 0 0 0,0 0 0 0 0,0 1 0 0 0,0-1 1 0 0,1 2-1 0 0,-1-2 0 0 0,0 1 0 0 0,0-1 0 0 0,0 0 1 0 0,2 1-1 0 0,-2-1 0 0 0,0 0 0 0 0,0 2 0 0 0,1-2 0 0 0,-1 0 1 0 0,0 1-1 0 0,1-1 0 0 0,-1 0 0 0 0,0 1 0 0 0,2-1 0 0 0,-2 0 1 0 0,1 0-1 0 0,-1 2 0 0 0,0-2 0 0 0,1 0 0 0 0,-1 0 0 0 0,2 0 1 0 0,-2 0-1 0 0,1 0 0 0 0,-1 0 0 0 0,0 0 0 0 0,1 0 1 0 0,-1 0-1 0 0,2 0 0 0 0,-2 0 0 0 0,1 0 0 0 0,-1 0 0 0 0,1 0 1 0 0,5 0 54 0 0,-1-2 1 0 0,0 1 0 0 0,1 0 0 0 0,-1-1 0 0 0,0 1-1 0 0,-1 0 1 0 0,2-2 0 0 0,-1 0 0 0 0,-1 2-1 0 0,1-2 1 0 0,5-3 0 0 0,-1-2 99 0 0,2 0-1 0 0,-2 0 1 0 0,14-15 0 0 0,-15 14-41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0 196 6472 0 0,'3'-4'667'0'0,"3"-4"528"0"0,-3 7-1053 0 0,0 1 0 0 0,-2-2 0 0 0,2 1 0 0 0,-2-2 0 0 0,2 2 0 0 0,-2 0 0 0 0,0-1 0 0 0,2 0-1 0 0,1-2 1 0 0,-4 2-58 0 0,32-23 40 0 0,-12 8-92 0 0,3-6-24 0 0,-2 3-3 0 0,-2 0-3 0 0,-1 1 0 0 0,16-7 27 0 0,-30 20-2 0 0,-3 5-23 0 0,-1 1 6 0 0,1-1 0 0 0,-1 1 0 0 0,0 0 0 0 0,0-2-1 0 0,0 2 1 0 0,0 0 0 0 0,2-1 0 0 0,-2 1 0 0 0,0 0-1 0 0,0 0 1 0 0,1-1 0 0 0,-1 1 0 0 0,0 0 0 0 0,0 0 0 0 0,1 0-1 0 0,-1-2 1 0 0,0 2 0 0 0,2 0 0 0 0,-2 0 0 0 0,0 0-1 0 0,1 0 1 0 0,-1 0 0 0 0,0 0 0 0 0,1-1 0 0 0,-1 1-1 0 0,0 0 1 0 0,2 0 0 0 0,-2 0 0 0 0,1 0 0 0 0,8 11 464 0 0,-1 15 70 0 0,-8-26-593 0 0,3 18 248 0 0,-2 0 0 0 0,-1 0-1 0 0,-4 30 1 0 0,0-23 30 0 0,3-21-146 0 0,0 0-1 0 0,1 1 1 0 0,-2-1 0 0 0,2 0 0 0 0,-1 2 0 0 0,1-2 0 0 0,0 0 0 0 0,1 1 0 0 0,-1-1 0 0 0,2 0 0 0 0,-2 1 0 0 0,1-1 0 0 0,0 0 0 0 0,3 7 0 0 0,-1-4 40 0 0,-3-6-8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22 5504 0 0,'0'0'0'0'0,"-11"-1"104"0"0,-17-12 112 0 0,7 6 80 0 0,21 11 104 0 0,5 4-200 0 0,-1 0-200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20 2144 0 0,'0'0'0'0'0,"-4"-10"0"0"0,-7 6 0 0 0,6-1 0 0 0,5 5-8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21 856 0 0,'-8'-1'54'0'0,"-4"-3"40"0"0,1 1 12 0 0,-3-4 62 0 0,3 3-42 0 0,4 3-46 0 0,6 1 392 0 0,2 5-198 0 0,7 6 179 0 0,-6-8-231 0 0,6 9 657 0 0,-7-8-625 0 0,2 0 0 0 0,-2-2 0 0 0,2 2-1 0 0,-1-1 1 0 0,1 1 0 0 0,0-1 0 0 0,5 5-1 0 0,-8-8-229 0 0,0 0 0 0 0,1 0 0 0 0,-1 0 0 0 0,0 0 0 0 0,0 0 0 0 0,0 0-1 0 0,0 0 1 0 0,0 0 0 0 0,1 1 0 0 0,-1-1 0 0 0,0 0 0 0 0,0 0 0 0 0,0 0-1 0 0,0 0 1 0 0,0 0 0 0 0,2-1 0 0 0,-2 1 0 0 0,0 0 0 0 0,0 0 0 0 0,0 0-1 0 0,0 0 1 0 0,0 0 0 0 0,1 0 0 0 0,-1 0 0 0 0,0 0 0 0 0,0 0 0 0 0,0 0-1 0 0,0 0 1 0 0,0 0 0 0 0,0 0 0 0 0,0-2 0 0 0,1 2 0 0 0,-1 0 0 0 0,0 0-1 0 0,0 0 1 0 0,0 0 0 0 0,0 0 0 0 0,0 0 0 0 0,0 0 0 0 0,0-1-1 0 0,0 1 1 0 0,0 0 0 0 0,0 0 0 0 0,0 0 0 0 0,0 0 0 0 0,0 0 0 0 0,0-1-1 0 0,3-9 423 0 0,-4 9-343 0 0,1 1-96 0 0,0-1-1 0 0,0 1 1 0 0,0 0-1 0 0,0-2 1 0 0,0 2 0 0 0,0 0-1 0 0,0 0 1 0 0,0-1-1 0 0,0 1 1 0 0,0 0 0 0 0,0-1-1 0 0,0 1 1 0 0,0 0-1 0 0,0-2 1 0 0,0 2 0 0 0,0 0-1 0 0,0-1 1 0 0,0 1-1 0 0,0 0 1 0 0,1-1 0 0 0,-1 1-1 0 0,0-2 1 0 0,4 0-3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29 115 1288 0 0,'-2'0'5'0'0,"-4"-4"18"0"0,-6-10 71 0 0,10 10-55 0 0,-2 2-21 0 0,2 0 431 0 0,1 10-74 0 0,1-1-393 0 0,0-7 23 0 0,0 0 0 0 0,0 0 0 0 0,0 1 0 0 0,0-1 0 0 0,0 0 0 0 0,0 0 0 0 0,0 0 0 0 0,0 0 0 0 0,0 0 0 0 0,0 0 0 0 0,0 0 0 0 0,0 0 0 0 0,0 2 0 0 0,0-2 0 0 0,0 0 0 0 0,0 0 0 0 0,0 0 0 0 0,0 0 0 0 0,0 0 0 0 0,0 0 0 0 0,0 0 0 0 0,0 0 0 0 0,0 0 0 0 0,0 1 0 0 0,1-1 0 0 0,-1 0 0 0 0,0 0 0 0 0,0 0 0 0 0,0 0 0 0 0,0 0 0 0 0,0 0 0 0 0,0 0 0 0 0,0 0 0 0 0,0 0-1 0 0,0 0 1 0 0,0 0 0 0 0,0 0 0 0 0,2 0 0 0 0,-2 0 0 0 0,0 1 0 0 0,0-1 0 0 0,0 0 0 0 0,0 0 0 0 0,0 0 0 0 0,0 0 0 0 0,0 0 0 0 0,1 0 0 0 0,4-6 321 0 0,9-14 285 0 0,-12 16-463 0 0,0-2 0 0 0,-1 0 0 0 0,0 0 0 0 0,1 1 0 0 0,-1 0 0 0 0,-1-1 0 0 0,0 1 0 0 0,0 0-1 0 0,-1-10 1 0 0,1-5 1596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 2144 0 0,'0'2'0'0'0,"0"-4"40"0"0,-4-3 56 0 0,0 5-48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20 3016 0 0,'0'0'0'0'0,"-5"-1"-1"0"0,-3-2-1 0 0,-4-2 0 0 0,4 1-1 0 0,7 4 2 0 0,-17-7 34 0 0,18 7 4 0 0,0 1 0 0 0,0-1 0 0 0,0 0 0 0 0,0 0 0 0 0,-1 0 0 0 0,1 2 0 0 0,0-2 0 0 0,0 0 0 0 0,0 0 0 0 0,0 1 0 0 0,0-1 1 0 0,0 0-1 0 0,0 0 0 0 0,0 0 0 0 0,0 1 0 0 0,0-1 0 0 0,0 0 0 0 0,0 0 0 0 0,0 2 0 0 0,0-2 0 0 0,0 0 0 0 0,1 0 0 0 0,-1 0 0 0 0,0 1 0 0 0,0-1 0 0 0,0 0 0 0 0,0 0 0 0 0,0 1 0 0 0,6 23 1818 0 0,-6-20-1753 0 0,0-1 55 0 0,0 1 0 0 0,0 0 0 0 0,0-1 0 0 0,0 1 0 0 0,0-2 0 0 0,1 2 0 0 0,0 0 0 0 0,-1-1 0 0 0,2 1 0 0 0,0 3 0 0 0,0-6-118 0 0,-2-1 0 0 0,1 1 0 0 0,-1-1 0 0 0,1 2 0 0 0,-1-2 0 0 0,2 0 0 0 0,-2 1 0 0 0,1-1 0 0 0,-1 0 0 0 0,1 1 0 0 0,1-1 0 0 0,-2 0 0 0 0,1 2 0 0 0,0-2 0 0 0,-1 0 0 0 0,2 0 0 0 0,-1 0 0 0 0,-1 0 0 0 0,1 0 0 0 0,1 0 0 0 0,-1 0 0 0 0,-1 0 0 0 0,1 0 0 0 0,1 0 1 0 0,-2 0-1 0 0,1 0 0 0 0,0 0 0 0 0,-1-2 0 0 0,2 2 0 0 0,0 0 0 0 0,24-14 637 0 0,-20 8-521 0 0,-3 5-89 0 0,0 0 0 0 0,-2 1 0 0 0,2-3 0 0 0,-2 2 0 0 0,2-1 0 0 0,-2 1 0 0 0,2 0 0 0 0,-2-2 0 0 0,0 2 0 0 0,2-2 0 0 0,-2 2 0 0 0,1-2 0 0 0,-1 2 0 0 0,0-2 0 0 0,1 0 0 0 0,-1 1 0 0 0,-1 0 0 0 0,1 0 0 0 0,1-1 0 0 0,-1-2 0 0 0,-1 3-51 0 0,0 2 0 0 0,0-1 0 0 0,0 1 0 0 0,0-1 0 0 0,0-1 0 0 0,0 2 0 0 0,0-1 0 0 0,0 1 0 0 0,0-1 0 0 0,0 1 0 0 0,-1-2 0 0 0,1 2 1 0 0,0-1-1 0 0,0 1 0 0 0,0-1 0 0 0,-2 1 0 0 0,2 0 0 0 0,0-2 0 0 0,-1 2 0 0 0,1-1 0 0 0,0 1 0 0 0,-1 0 0 0 0,1-1 0 0 0,0 1 0 0 0,-2 0 0 0 0,2-2 0 0 0,-1 2 0 0 0,1 0 0 0 0,0-1 0 0 0,-1 1 0 0 0,1 0 0 0 0,-2 0 0 0 0,2 0 0 0 0,-1-1 0 0 0,0 1 0 0 0,-1 0-4 0 0,1 0 0 0 0,0 0 0 0 0,-1 1-1 0 0,1-1 1 0 0,0 0 0 0 0,-1 1 0 0 0,1-1-1 0 0,0 0 1 0 0,-1 2 0 0 0,1-2-1 0 0,0 1 1 0 0,-1-1 0 0 0,1 1 0 0 0,1 1-1 0 0,-1-2 1 0 0,-1 1 0 0 0,1 0 0 0 0,0 2-1 0 0,-6 5 9 0 0,6-7-8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73 3560 0 0,'-5'-5'355'0'0,"2"1"115"0"0,2-1 414 0 0,2 2 294 0 0,7 4-636 0 0,-6-1-521 0 0,-1-2 3 0 0,3 0-18 0 0,12 0 36 0 0,-15 2-39 0 0,1 0 1 0 0,-2 0-1 0 0,1 0 1 0 0,0 0-1 0 0,-1 0 0 0 0,2 0 1 0 0,-2-2-1 0 0,1 2 1 0 0,0 0-1 0 0,-1 0 1 0 0,2-1-1 0 0,-2 1 1 0 0,1 0-1 0 0,-1 0 1 0 0,1-1-1 0 0,-1 1 1 0 0,2-2-1 0 0,-2 2 1 0 0,1-1-1 0 0,0 0 0 0 0,1 1 33 0 0,-1-2 0 0 0,-1 2 0 0 0,1-1 0 0 0,1 0 0 0 0,-1-1 0 0 0,0 2 0 0 0,-1-1 0 0 0,2 0 0 0 0,-1-1 0 0 0,-1 1 0 0 0,1 0 0 0 0,-1-1 0 0 0,2 1 0 0 0,-2 0 0 0 0,1-1 0 0 0,-1 1-1 0 0,0 0 1 0 0,1-1 0 0 0,-1 1 0 0 0,0 0 0 0 0,0-1 0 0 0,0 1 0 0 0,0 0 0 0 0,0-1 0 0 0,0-2 0 0 0,0-5 83 0 0,-1 9-87 0 0,0 0 0 0 0,-1 0 0 0 0,1 0 0 0 0,0 0 0 0 0,-1 1 0 0 0,1-1 0 0 0,0 0 0 0 0,-1 0 0 0 0,1 2 0 0 0,0-2 0 0 0,-1 0 0 0 0,1 1 0 0 0,1-1 0 0 0,-3 3 0 0 0,1-2-9 0 0,-1 0 0 0 0,2 1 1 0 0,-2-1-1 0 0,0 0 1 0 0,2 2-1 0 0,-2-2 0 0 0,2 1 1 0 0,0 0-1 0 0,-1 1 0 0 0,0-2 1 0 0,0 2-1 0 0,1 0 0 0 0,0-2 1 0 0,-1 2-1 0 0,2-1 0 0 0,-1 1 1 0 0,0 0-1 0 0,1-1 1 0 0,-2 1-1 0 0,2 0 0 0 0,0-1 1 0 0,-1 1-1 0 0,1 0 0 0 0,0 3 1 0 0,0-3 24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53 4200 0 0,'-4'-3'89'0'0,"-4"-1"58"0"0,-10-4 133 0 0,16 7-224 0 0,2 1-53 0 0,1 1 0 0 0,0-1 0 0 0,-1 0 1 0 0,2 2-1 0 0,-2-2 0 0 0,1 0 0 0 0,0 1 1 0 0,-1-1-1 0 0,2 1 0 0 0,-2-1 0 0 0,1 2 0 0 0,-1-2 1 0 0,1 1-1 0 0,-1-1 0 0 0,0 1 0 0 0,2-1 0 0 0,-2 2 1 0 0,1-1-1 0 0,0 3-75 0 0,2 5-37 0 0,-3 1 18 0 0,0-10 97 0 0,0 1 0 0 0,1-1-1 0 0,-1 0 1 0 0,0 1-1 0 0,0-1 1 0 0,0 0 0 0 0,0 0-1 0 0,0 2 1 0 0,2-2 0 0 0,-2 0-1 0 0,0 1 1 0 0,0-1 0 0 0,0 0-1 0 0,1 0 1 0 0,-1 0 0 0 0,0 1-1 0 0,0-1 1 0 0,1 0 0 0 0,-1 0-1 0 0,0 0 1 0 0,0 0 0 0 0,2 2-1 0 0,-2-2 1 0 0,0 0 0 0 0,1 0-1 0 0,-1 0 1 0 0,0 0 0 0 0,1 0-1 0 0,-1 0 1 0 0,0 0 0 0 0,2 0-1 0 0,-2 0 1 0 0,0 0 0 0 0,1 0-1 0 0,-1 0 1 0 0,0 0 0 0 0,0 0-1 0 0,1 0 1 0 0,-1 0 0 0 0,0 0-1 0 0,2-2 1 0 0,-2 2 0 0 0,0 0-1 0 0,1 0 1 0 0,-1 0 0 0 0,0 0-1 0 0,0-1 1 0 0,1 1-1 0 0,13-9 316 0 0,-13 7-266 0 0,2 1 0 0 0,-2 0 0 0 0,0-1 1 0 0,1 1-1 0 0,-1-2 0 0 0,0 2 1 0 0,1 0-1 0 0,-1-2 0 0 0,0 2 0 0 0,1-2 1 0 0,-2 2-1 0 0,1-2 0 0 0,-1 2 1 0 0,1-2-1 0 0,-1 2 0 0 0,2-2 0 0 0,-2-1 1 0 0,0 3-15 0 0,0-1-1 0 0,0 1 1 0 0,0 0 0 0 0,0-1 0 0 0,0 1-1 0 0,0 0 1 0 0,0-1 0 0 0,0 1 0 0 0,0 0-1 0 0,-2-1 1 0 0,2 1 0 0 0,0 0 0 0 0,-1-1-1 0 0,1 1 1 0 0,-1 1 0 0 0,1-1 0 0 0,-2-1-1 0 0,2 1 1 0 0,-1 0 0 0 0,0 1 0 0 0,1-2-1 0 0,-2 1 1 0 0,1 1 0 0 0,1-1 0 0 0,-1 1 0 0 0,-1-2-1 0 0,1 2 1 0 0,-2-1 0 0 0,2 1-19 0 0,0 0 0 0 0,1 0 0 0 0,-2 0-1 0 0,1 0 1 0 0,0 0 0 0 0,-1 0 0 0 0,1 0 0 0 0,0 0 0 0 0,-1 1 0 0 0,1-1 0 0 0,0 0 0 0 0,-1 2 0 0 0,-3 0 45 0 0,4-2-64 0 0,-5 2 60 0 0,2 0-1 0 0,-1 0 1 0 0,0 0 0 0 0,-6 5-1 0 0,10-7-23 0 0,-1 1-1 0 0,2-1 1 0 0,-1 2-1 0 0,0-2 1 0 0,1 1-1 0 0,-2 0 1 0 0,2-1-1 0 0,-1 2 1 0 0,1-2-1 0 0,-1 1 1 0 0,1 0-1 0 0,0 1 1 0 0,-2-2-1 0 0,2 1 1 0 0,0 0-1 0 0,-1 1 1 0 0,1-2-1 0 0,0 1 1 0 0,0 0-1 0 0,0 1 1 0 0,0-1-1 0 0,0-1 1 0 0,0 1-1 0 0,0 1 1 0 0,0-1 0 0 0,0 0-1 0 0,0-1 1 0 0,0 3-1 0 0,1-2 129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11 312 424 0 0,'0'-1'7'0'0,"-1"0"-1"0"0,1 0 1 0 0,0 0 0 0 0,0 0 0 0 0,0 0-1 0 0,-1 0 1 0 0,1 0 0 0 0,0 0 0 0 0,-1 1-1 0 0,1-1 1 0 0,-1 0 0 0 0,1 0-1 0 0,-1 0 1 0 0,1 1 0 0 0,-2-2 0 0 0,-1-5 265 0 0,3 6-250 0 0,0 1-1 0 0,1-1 0 0 0,-1 0 0 0 0,1 1 1 0 0,-1-1-1 0 0,0 1 0 0 0,1-1 0 0 0,0 1 0 0 0,-1-1 1 0 0,1 1-1 0 0,-1-1 0 0 0,1 1 0 0 0,-1 0 1 0 0,1-1-1 0 0,1 0 0 0 0,-1 1 27 0 0,0-1 0 0 0,1 0 0 0 0,-1 0 0 0 0,0 0 0 0 0,0 0 0 0 0,0 0 0 0 0,0-1 1 0 0,0 1-1 0 0,0 0 0 0 0,1-3 0 0 0,9-9 514 0 0,22-23 179 0 0,-18 17-402 0 0,-3 1 2 0 0,8-7 124 0 0,-17 20-387 0 0,15-12 300 0 0,25-17 504 0 0,-28 21-405 0 0,-11 9-258 0 0,0 0 0 0 0,0 0 1 0 0,1 0-1 0 0,0 1 0 0 0,-1-1 1 0 0,1 1-1 0 0,1 0 0 0 0,-1 1 1 0 0,9-4-1 0 0,-12 6-121 0 0,0-1-1 0 0,1 0 1 0 0,-1 0 0 0 0,0 0-1 0 0,0 0 1 0 0,0 0-1 0 0,0 0 1 0 0,2-2 0 0 0,-2 2-47 0 0,-1-1 0 0 0,1 1 1 0 0,0 0-1 0 0,-1 0 0 0 0,1 1 0 0 0,0-1 1 0 0,-1 0-1 0 0,1 0 0 0 0,0 1 1 0 0,0-1-1 0 0,0 1 0 0 0,2 0 0 0 0,1 0 45 0 0,-4 0-66 0 0,1 0 0 0 0,-1 0 0 0 0,0 0 0 0 0,1 0 0 0 0,-1 0 0 0 0,0 0 0 0 0,0-1 0 0 0,1 1 1 0 0,-1 0-1 0 0,0-1 0 0 0,0 1 0 0 0,1-1 0 0 0,-1 1 0 0 0,0-1 0 0 0,0 1 0 0 0,2-3 0 0 0,33-18 222 0 0,-35 21-238 0 0,1-1 1 0 0,-1 1-1 0 0,1 0 1 0 0,-1 0-1 0 0,1-1 1 0 0,-1 1-1 0 0,1 0 1 0 0,-1 0-1 0 0,1 1 1 0 0,-1-1-1 0 0,1 0 1 0 0,-1 0-1 0 0,2 1 1 0 0,1 1-9 0 0,-1 0-3 0 0,0 1 2 0 0,1 2-3 0 0,-1 2-2 0 0,1 5 0 0 0,-1 3 0 0 0,0 2 0 0 0,0 0 0 0 0,15 57 50 0 0,-15-57-13 0 0,0-5 48 0 0,-1 1 0 0 0,0 21 0 0 0,12-12 253 0 0,-10-13-113 0 0,4 9 446 0 0,-7-17-567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65 1288 0 0,'0'3'284'0'0,"-5"-2"783"0"0,-2 3 150 0 0,5 1-938 0 0,0 1 1 0 0,1-1 0 0 0,0 0-1 0 0,-1 1 1 0 0,2 0-1 0 0,-1 0 1 0 0,1-1-1 0 0,0 0 1 0 0,0 10-1 0 0,1 2 598 0 0,17-26-508 0 0,-6-4-272 0 0,-2-1 1 0 0,1 1-1 0 0,-2 0 0 0 0,11-23 1 0 0,-18 34-71 0 0,-1 0-1 0 0,0 0 1 0 0,-1 0 0 0 0,2 0 0 0 0,-2 0-1 0 0,0-1 1 0 0,1 2 0 0 0,-1-2 0 0 0,0 0-1 0 0,0 2 1 0 0,0-2 0 0 0,0 1 0 0 0,0 0 0 0 0,0 0-1 0 0,0 0 1 0 0,-1 0 0 0 0,1-1 0 0 0,-2 2-1 0 0,2-2 1 0 0,-1 2 0 0 0,1-2 0 0 0,-1 2 0 0 0,-1-2-1 0 0,-2-1 1 0 0,4 4-14 0 0,-1 0 1 0 0,1 0-1 0 0,-1 0 1 0 0,1 0-1 0 0,-2 0 0 0 0,2 0 1 0 0,-1 0-1 0 0,1 0 0 0 0,-1 1 1 0 0,1-1-1 0 0,0 0 1 0 0,-2 0-1 0 0,2 2 0 0 0,-1-2 1 0 0,1 0-1 0 0,-1 1 0 0 0,1-1 1 0 0,0 0-1 0 0,-2 1 1 0 0,2-1-1 0 0,0 2 0 0 0,-1-2 1 0 0,1 0-1 0 0,0 1 0 0 0,0-1 1 0 0,-1 1-1 0 0,1-1 1 0 0,0 2-1 0 0,0-2 0 0 0,0 1 1 0 0,0 0-1 0 0,-2 9 16 0 0,0-2-3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25 640 0 0,'-6'-3'34'0'0,"0"1"19"0"0,-1-1 1 0 0,-4-1 31 0 0,-18-7 244 0 0,22 10-233 0 0,7 1-68 0 0,0 0 1 0 0,0 0 0 0 0,0 0-1 0 0,0 0 1 0 0,-1 0 0 0 0,1 0-1 0 0,0 0 1 0 0,0 0 0 0 0,0 0-1 0 0,0 0 1 0 0,0 0-1 0 0,0 0 1 0 0,-1 0 0 0 0,1 0-1 0 0,0 0 1 0 0,0 0 0 0 0,0 0-1 0 0,0 1 1 0 0,0-1 0 0 0,0 0-1 0 0,0 0 1 0 0,0 0 0 0 0,-2 0-1 0 0,2 0 1 0 0,0 0 0 0 0,0 0-1 0 0,0 0 1 0 0,0 2 0 0 0,0-2-1 0 0,0 0 1 0 0,0 0 0 0 0,0 0-1 0 0,0 0 1 0 0,0 0 0 0 0,0 0-1 0 0,0 1 1 0 0,0-1-1 0 0,0 0 1 0 0,0 0 0 0 0,0 0-1 0 0,0 0 1 0 0,0 1 0 0 0,0 11 689 0 0,0-4 2 0 0,-5 18 170 0 0,-2-2 0 0 0,-1 1 0 0 0,-17 36 0 0 0,-43 73 687 0 0,60-121-1302 0 0,0 2-1 0 0,3-1 0 0 0,-2 1 0 0 0,2 1 0 0 0,-7 28 1 0 0,5-5 2139 0 0,10-47-2260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8744 0 0,'0'0'14'0'0,"0"0"1"0"0,0 0-1 0 0,0 0 0 0 0,0 1 1 0 0,0-1-1 0 0,0 0 1 0 0,0 0-1 0 0,0 0 0 0 0,0 2 1 0 0,0-2-1 0 0,-1 0 1 0 0,1 0-1 0 0,0 0 0 0 0,0 1 1 0 0,0-1-1 0 0,0 0 1 0 0,-2 0-1 0 0,2 0 1 0 0,0 0-1 0 0,0 0 0 0 0,0 0 1 0 0,-1 1-1 0 0,1-1 1 0 0,0 0-1 0 0,0 0 0 0 0,0 0 1 0 0,-1 0-1 0 0,1 0 1 0 0,0 0 22 0 0,-2 0 0 0 0,2 0 0 0 0,0 0 0 0 0,0 0 1 0 0,-1 0-1 0 0,1 0 0 0 0,0 0 0 0 0,0 2 0 0 0,-1-2 1 0 0,1 0-1 0 0,0 0 0 0 0,0 0 0 0 0,0 0 0 0 0,-2 0 0 0 0,2 1 1 0 0,0-1-1 0 0,0 0 0 0 0,0 0 0 0 0,0 0 0 0 0,0 0 1 0 0,-1 1-1 0 0,1-1 0 0 0,0 0 0 0 0,0 0 0 0 0,0 2 1 0 0,0-2-1 0 0,0 0 0 0 0,0 0 0 0 0,0 0 0 0 0,0 1 0 0 0,0-1 1 0 0,0 0-1 0 0,0 0 0 0 0,0 1 0 0 0,0-1 0 0 0,0 0 1 0 0,0 0-1 0 0,0 2 0 0 0,0-2 0 0 0,0 0 0 0 0,4 14 426 0 0,1 1-1 0 0,2 0 0 0 0,0-2 0 0 0,-1 0 0 0 0,17 23 1 0 0,54 59 862 0 0,-29-39-493 0 0,-8-9 534 0 0,-40-47-1321 0 0,2 1-1 0 0,-2-1 0 0 0,0 1 0 0 0,1-1 0 0 0,-1 0 0 0 0,1 2 1 0 0,-1-2-1 0 0,2 0 0 0 0,-2 0 0 0 0,0 1 0 0 0,1-1 0 0 0,-1 0 1 0 0,1 0-1 0 0,1 0 0 0 0,-2 1 0 0 0,1-1 0 0 0,-1 0 0 0 0,1 0 1 0 0,-1 0-1 0 0,2 0 0 0 0,-2 0 0 0 0,1 0 0 0 0,-1 0 0 0 0,3 0 0 0 0,-3-1 60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53 296 3888 0 0,'-5'-5'82'0'0,"-6"-5"284"0"0,1 2 161 0 0,-1 0 250 0 0,10 7-686 0 0,1 1 0 0 0,-2-1 0 0 0,1 1 0 0 0,0-2 0 0 0,-1 1 0 0 0,2 1 0 0 0,-1-1 0 0 0,0-1 1 0 0,1 1-1 0 0,-2 1 0 0 0,2-1 0 0 0,-1-1 0 0 0,1 1 0 0 0,-1 0 0 0 0,1-2 0 0 0,-3-1 150 0 0,4 4-179 0 0,-1-1 0 0 0,0 1-1 0 0,0 0 1 0 0,0-2-1 0 0,2 2 1 0 0,-2-1 0 0 0,0 1-1 0 0,1 0 1 0 0,-1-1-1 0 0,0 1 1 0 0,1 0 0 0 0,-1-2-1 0 0,0 2 1 0 0,2 0-1 0 0,-2 0 1 0 0,1-1 0 0 0,-1 1-1 0 0,1 0 1 0 0,-1 0-1 0 0,2 0 1 0 0,-2 0 0 0 0,0-1-1 0 0,2 1 1 0 0,10-4 407 0 0,-10 4-406 0 0,-1-2 0 0 0,0 2 0 0 0,1 0 0 0 0,-1-1-1 0 0,-1 0 1 0 0,1 1 0 0 0,1-2 0 0 0,-1 2 0 0 0,0-1-1 0 0,1 0 1 0 0,-1-1 0 0 0,-1 2 0 0 0,1-1 0 0 0,1 0 0 0 0,-2-1-1 0 0,2-2 1 0 0,8-9 200 0 0,15-18 8 0 0,-21 25-229 0 0,17-20 82 0 0,-3 9-74 0 0,-1-2-1 0 0,19-27 0 0 0,-31 39 59 0 0,-1 0 0 0 0,2 1 0 0 0,-1-1 0 0 0,2 0-1 0 0,-2 2 1 0 0,14-10 0 0 0,-19 15-96 0 0,0 0 1 0 0,1 0-1 0 0,-1 0 0 0 0,1-1 0 0 0,-1 1 1 0 0,0 0-1 0 0,2 0 0 0 0,-2 0 1 0 0,1 0-1 0 0,-1 0 0 0 0,1 0 1 0 0,-1 0-1 0 0,0 0 0 0 0,2 1 0 0 0,-2-1 1 0 0,1 0-1 0 0,-1 0 0 0 0,0 0 1 0 0,1 0-1 0 0,-1 0 0 0 0,0 2 1 0 0,2-2-1 0 0,-2 0 0 0 0,0 0 0 0 0,1 1 1 0 0,-1-1-1 0 0,0 0 0 0 0,1 1 1 0 0,-1-1-1 0 0,0 0 0 0 0,0 2 1 0 0,2-2-1 0 0,-2 0 0 0 0,0 1 0 0 0,0 0 1 0 0,10 19 203 0 0,-4 2 28 0 0,-2-1 0 0 0,4 32 0 0 0,-4-13 558 0 0,-3-28-534 0 0,0-9-180 0 0,-1 0 1 0 0,0-1-1 0 0,0 1 1 0 0,2 0-1 0 0,-2-1 0 0 0,1 1 1 0 0,-1 0-1 0 0,1-1 0 0 0,1 1 1 0 0,-1 0-1 0 0,0-1 0 0 0,1 0 1 0 0,-1 0-1 0 0,3 4 1 0 0,-3-5 7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5 187 3888 0 0,'0'-4'140'0'0,"-3"-2"455"0"0,3 6-533 0 0,0-1 0 0 0,0 1 0 0 0,-1-1-1 0 0,1 1 1 0 0,0 0 0 0 0,0-2-1 0 0,0 2 1 0 0,0-1 0 0 0,0 1-1 0 0,0-1 1 0 0,0 1 0 0 0,0 0-1 0 0,0-2 1 0 0,0 2 0 0 0,0-1 0 0 0,0 1-1 0 0,0-1 1 0 0,0 1 0 0 0,0 0-1 0 0,1-2 1 0 0,-1 2 0 0 0,0-1-1 0 0,0 1 1 0 0,0 0 0 0 0,2-1-1 0 0,-2 1 1 0 0,50-70 999 0 0,-39 49-988 0 0,-6 12 188 0 0,1-2 0 0 0,-1 2 0 0 0,14-19-1 0 0,-1 14 923 0 0,-16 14-1137 0 0,-2 0 1 0 0,1 0 0 0 0,-1 0 0 0 0,0-1-1 0 0,1 1 1 0 0,-1 0 0 0 0,2 0 0 0 0,-2 0-1 0 0,1 0 1 0 0,-1 0 0 0 0,0 0 0 0 0,1 0 0 0 0,-1 0-1 0 0,2 0 1 0 0,-2 1 0 0 0,1-1 0 0 0,-1 0-1 0 0,0 0 1 0 0,1 0 0 0 0,-1 0 0 0 0,2 0-1 0 0,-2 2 1 0 0,0-2 0 0 0,1 0 0 0 0,-1 0-1 0 0,0 1 1 0 0,1-1 0 0 0,-1 0 0 0 0,0 1-1 0 0,0-1 1 0 0,2 0 0 0 0,-2 2 0 0 0,0-2-1 0 0,0 0 1 0 0,1 1 0 0 0,-1-1 0 0 0,0 1-1 0 0,0-1 1 0 0,0 0 0 0 0,0 2 0 0 0,0-2 0 0 0,1 1-1 0 0,-1-1 1 0 0,0 1 0 0 0,0-1 0 0 0,0 2-1 0 0,2 12 156 0 0,-2 0 0 0 0,0 0 0 0 0,0 1 0 0 0,-4 17 0 0 0,0 25 476 0 0,1-33-270 0 0,3-22-332 0 0,0-1-1 0 0,0 0 0 0 0,-1 1 1 0 0,1-1-1 0 0,0-1 0 0 0,0 1 1 0 0,-2 1-1 0 0,2-1 0 0 0,0 0 1 0 0,-1 1-1 0 0,1-2 0 0 0,-1 1 1 0 0,1 0-1 0 0,-2 1 0 0 0,0 0 1 0 0,3-3-54 0 0,0 1 1 0 0,1-1 0 0 0,-1 1 0 0 0,0-2 0 0 0,1 2-1 0 0,-1-1 1 0 0,0 0 0 0 0,-1 1 0 0 0,2-2 0 0 0,-1 1-1 0 0,0 0 1 0 0,-1 1 0 0 0,2-2 0 0 0,-1 1 0 0 0,0-2 0 0 0,14-23 46 0 0,-10 15-5 0 0,59-96 524 0 0,-56 94-357 0 0,-8 12-209 0 0,0-1 0 0 0,2 1 1 0 0,-2 0-1 0 0,1-1 0 0 0,-1 1 0 0 0,0 1 1 0 0,1-1-1 0 0,-1-1 0 0 0,2 1 0 0 0,-1 1 1 0 0,-1-1-1 0 0,1-1 0 0 0,-1 2 0 0 0,2-1 1 0 0,-1 1-1 0 0,0-1 0 0 0,-1 1 0 0 0,2-2 1 0 0,-1 2-1 0 0,0-1 0 0 0,1 1 0 0 0,-1 0 1 0 0,-1-1-1 0 0,1 1 0 0 0,1 0 0 0 0,-1 0 1 0 0,0 0-1 0 0,2 0 0 0 0,-3 0-13 0 0,1 0 0 0 0,1 1-1 0 0,-2-1 1 0 0,1 1 0 0 0,-1-1 0 0 0,1 2-1 0 0,-1-2 1 0 0,2 1 0 0 0,-2-1 0 0 0,1 1-1 0 0,-1-1 1 0 0,0 2 0 0 0,1-2 0 0 0,-1 1-1 0 0,0 0 1 0 0,2-1 0 0 0,-2 3 0 0 0,6 16 18 0 0,-4-5-8 0 0,-1 1 0 0 0,-1-2 0 0 0,0 2 0 0 0,0 0-1 0 0,-4 19 1 0 0,-1 30 54 0 0,3-9 197 0 0,2-55-254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1 5504 0 0,'-4'3'95'0'0,"-2"10"233"0"0,-4 10-102 0 0,-21 42-447 0 0,-42 127-1 0 0,39-96 369 0 0,22-64 5 0 0,4-13 171 0 0,2 1 1 0 0,-1 1-1 0 0,-6 40 0 0 0,3-13 719 0 0,8-33-321 0 0,-1 0 0 0 0,-1 26-1 0 0,0 24 1887 0 0,5-65-2542 0 0,-1 2 1 0 0,0-1-1 0 0,2-1 1 0 0,-2 1-1 0 0,1-1 1 0 0,-1 2-1 0 0,0-2 1 0 0,1 1-1 0 0,-1-1 1 0 0,2 0-1 0 0,-2 1 1 0 0,1-1-1 0 0,0 2 0 0 0,-1-2 1 0 0,2 0-1 0 0,-2 0 1 0 0,2 1-1 0 0,1 0 53 0 0,-3-1 81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8 2688 0 0,'0'0'7'0'0,"-2"-2"122"0"0,2 2-89 0 0,0-1 1 0 0,0 1 0 0 0,0 0-1 0 0,0 0 1 0 0,-2-1-1 0 0,2 1 1 0 0,0 0-1 0 0,0 0 1 0 0,-1-2 0 0 0,1 2-1 0 0,0 0 1 0 0,0 0-1 0 0,-1 0 1 0 0,1 0-1 0 0,0-1 1 0 0,0 1 0 0 0,-2 0-1 0 0,2 0 1 0 0,0 0-1 0 0,-1 0 1 0 0,1 0-1 0 0,0 0 1 0 0,-1 0 0 0 0,1 0-1 0 0,0 0 1 0 0,-2 0-1 0 0,2 0 1 0 0,-5 17 2168 0 0,-11 113 1404 0 0,13-26-1830 0 0,3-64-1099 0 0,0-38-583 0 0,0 2-1 0 0,0 0 1 0 0,-1-1 0 0 0,1 1 0 0 0,-1-1 0 0 0,-1 1-1 0 0,1-2 1 0 0,-2 6 0 0 0,2-4 42 0 0,0-1 1 0 0,-1 0 0 0 0,1 1 0 0 0,0-2-1 0 0,1 2 1 0 0,-2-1 0 0 0,2 1-1 0 0,-1 4 1 0 0,1 28 2802 0 0,8-27-2748 0 0,-8-9-193 0 0,0 2-4 0 0,0-2 0 0 0,1 0 0 0 0,-1 0 0 0 0,0 0 0 0 0,0 1 0 0 0,0-1 0 0 0,0 0 1 0 0,0 0-1 0 0,2 0 0 0 0,-2 0 0 0 0,0 1 0 0 0,0-1 0 0 0,0 0 0 0 0,1 0 0 0 0,-1 0 0 0 0,0 0 0 0 0,0 0 0 0 0,0 0 0 0 0,1 0 0 0 0,-1 2 0 0 0,0-2 0 0 0,0 0 0 0 0,2 0 0 0 0,-2 0 0 0 0,0 0 0 0 0,0 0 0 0 0,1 0 1 0 0,-1 0-1 0 0,0 0 0 0 0,0 0 0 0 0,1 0 0 0 0,-1-2 0 0 0,0 4 12 0 0,0-1-4 0 0,0-1-1 0 0,0 4 224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9 7552 0 0,'0'-1'68'0'0,"-7"-4"91"0"0,3 2 1102 0 0,19 4-1443 0 0,-1 1-1 0 0,22 4 1 0 0,18 2-39 0 0,-46-8 162 0 0,-6 0 43 0 0,17 6-13 0 0,-4-2 29 0 0,-9-3 23 0 0,1 2 0 0 0,0-2 1 0 0,-1 2-1 0 0,1-1 0 0 0,-2 2 1 0 0,2-1-1 0 0,6 6 0 0 0,-11-7 34 0 0,-1 0-1 0 0,0 0 0 0 0,1 0 1 0 0,-1 0-1 0 0,0 0 0 0 0,1 0 1 0 0,-1 0-1 0 0,-1 0 1 0 0,1 0-1 0 0,-1 1 0 0 0,2-2 1 0 0,-2 2-1 0 0,0 0 0 0 0,1 3 1 0 0,-1-3 6 0 0,0 1 0 0 0,0-1 0 0 0,-1 1 0 0 0,1-2 0 0 0,0 1 0 0 0,-2 1 0 0 0,1-1 0 0 0,1 1 0 0 0,-1-2 0 0 0,-1 1 0 0 0,-2 4 0 0 0,-21 33 477 0 0,-18 13 724 0 0,33-41-51 0 0,8-12-1125 0 0,2 1 1 0 0,-1-1 0 0 0,1 2-1 0 0,-1-2 1 0 0,-1 1 0 0 0,2-1-1 0 0,-1 1 1 0 0,1-1 0 0 0,0 2-1 0 0,-1-1 1 0 0,1-1 0 0 0,-2 1 0 0 0,2 1-1 0 0,0-2 1 0 0,-1 4 0 0 0,1-4 63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31 3664 0 0,'0'-2'30'0'0,"-4"-4"101"0"0,-11-10 269 0 0,7 9-1370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77 1936 0 0,'-22'5'268'0'0,"20"-3"-176"0"0,0-1 0 0 0,0 0 1 0 0,0 2-1 0 0,0-2 0 0 0,0 1 1 0 0,0-1-1 0 0,1 2 0 0 0,0-2 0 0 0,-1 2 1 0 0,1-2-1 0 0,-2 4 0 0 0,-1 3 334 0 0,0 2 0 0 0,2-1-1 0 0,-1 0 1 0 0,-2 11 0 0 0,-1 0-25 0 0,6-17-310 0 0,0-2 0 0 0,-1 1 0 0 0,1 0 0 0 0,0 0 0 0 0,0-1 0 0 0,0 2 0 0 0,0-2 0 0 0,0 0 0 0 0,0 2 0 0 0,1-2 0 0 0,-1 1 0 0 0,0-1 0 0 0,2 2 0 0 0,-2-2 0 0 0,1 0 0 0 0,-1 1 0 0 0,1 0 0 0 0,1 0 0 0 0,-2-1 0 0 0,1 0 0 0 0,0 1 0 0 0,1-1 0 0 0,-1 0 0 0 0,0 1 0 0 0,1-1 0 0 0,-1 0 0 0 0,0 1 0 0 0,1-2 0 0 0,-1 1 0 0 0,0 0 0 0 0,1-1 0 0 0,-1 2 0 0 0,2-2 0 0 0,1 2 0 0 0,4 1 222 0 0,0 0 0 0 0,0-2 0 0 0,0 0 0 0 0,1 2 0 0 0,-1-3 0 0 0,13 1 0 0 0,-14-1-191 0 0,-2 0 0 0 0,1-1 0 0 0,-1 1 0 0 0,0-1 0 0 0,1-1 0 0 0,-1 1 0 0 0,0-2 0 0 0,1 2 1 0 0,-1-2-1 0 0,0 1 0 0 0,-1-1 0 0 0,2 0 0 0 0,-1 1 0 0 0,-1-2 0 0 0,0 1 0 0 0,0-1 0 0 0,0 0 0 0 0,0 0 0 0 0,7-9 0 0 0,-7 9-53 0 0,-2-2 1 0 0,1 1-1 0 0,0 0 0 0 0,-1-1 0 0 0,1 1 0 0 0,2-11 0 0 0,-2 3 20 0 0,0 6 9 0 0,-2 0 0 0 0,0 1 0 0 0,2-2 0 0 0,-3 1-1 0 0,1 0 1 0 0,-1-1 0 0 0,0 2 0 0 0,0-1 0 0 0,0-1 0 0 0,-1 1-1 0 0,0 1 1 0 0,-1-2 0 0 0,-2-7 0 0 0,4 14-88 0 0,0-1 1 0 0,-1 2-1 0 0,1-1 0 0 0,0 0 1 0 0,-1-1-1 0 0,1 1 1 0 0,-2 0-1 0 0,2-1 0 0 0,-1 1 1 0 0,0 1-1 0 0,1-1 1 0 0,-2-1-1 0 0,1 1 0 0 0,1 1 1 0 0,-4-3-1 0 0,3 2-4 0 0,-2 1 0 0 0,0-1 0 0 0,1-1 0 0 0,-1 2 0 0 0,0 0 0 0 0,1-1-1 0 0,-1 1 1 0 0,0 0 0 0 0,1 0 0 0 0,-1 0 0 0 0,0 0 0 0 0,2 0 0 0 0,-2 1 0 0 0,1-1 0 0 0,-1 0 0 0 0,0 2 0 0 0,1-1 0 0 0,-4 0 0 0 0,-2 2 18 0 0,0 0 1 0 0,0 1 0 0 0,2-2 0 0 0,-2 2-1 0 0,0 0 1 0 0,1 2 0 0 0,0-2 0 0 0,1 1-1 0 0,-1 0 1 0 0,2 1 0 0 0,-2 0 0 0 0,-4 6 0 0 0,9-9-21 0 0,-18 34 460 0 0,21-37-455 0 0,3 0-2 0 0,3 0-6 0 0,-2 0-1 0 0,3 0 0 0 0,1 0 0 0 0,-3 0 2 0 0,-2 0 6 0 0,0 0 5 0 0,0 0-5 0 0,0 0-5 0 0,0 0 2 0 0,0 3-2 0 0,0 1 2 0 0,2 1-4 0 0,5-1-1 0 0,-4 0 0 0 0,-2 0 0 0 0,-4-2 3 0 0,1-2 0 0 0,-2 1 0 0 0,1-1-1 0 0,0 1 1 0 0,1-1 0 0 0,-2 2-1 0 0,1-2 1 0 0,0 0 0 0 0,1 1-1 0 0,-1-1 1 0 0,-1 0 0 0 0,1 0-1 0 0,1 1 1 0 0,-1-1 0 0 0,0 0-1 0 0,1 0 1 0 0,0 0 0 0 0,1-1 19 0 0,-3 1-5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 3232 0 0,'-3'4'17'0'0,"1"-1"35"0"0,-1 1 0 0 0,1-1-1 0 0,0 1 1 0 0,0 0 0 0 0,-2 6 0 0 0,-1 6 209 0 0,2 0 0 0 0,-4 24 0 0 0,-5 26 1298 0 0,9-55-1076 0 0,1 0-1 0 0,0 0 0 0 0,1 1 0 0 0,0-1 0 0 0,1 0 0 0 0,2 21 0 0 0,-2-1 3409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13 2912 0 0,'-8'-1'352'0'0,"4"-2"133"0"0,-3-1 484 0 0,-2-1 1148 0 0,9 5-2088 0 0,0 0 0 0 0,0 0 1 0 0,0 0-1 0 0,-1 1 0 0 0,1-1 1 0 0,0 0-1 0 0,0 0 0 0 0,0 0 1 0 0,0 0-1 0 0,-2 0 0 0 0,2 0 1 0 0,0 0-1 0 0,0 0 0 0 0,0 2 1 0 0,0-2-1 0 0,0 0 0 0 0,0 0 1 0 0,0 0-1 0 0,-1 0 0 0 0,1 1 1 0 0,0-1-1 0 0,0 0 0 0 0,0 0 1 0 0,0 0-1 0 0,0 0 0 0 0,0 1 1 0 0,0-1-1 0 0,0 0 0 0 0,0 0 1 0 0,0 0-1 0 0,0 0 0 0 0,0 2 0 0 0,0-2 1 0 0,0 0-1 0 0,0 0 0 0 0,0 0 1 0 0,0 1-1 0 0,0-1 0 0 0,0 0 1 0 0,-5 16 1517 0 0,-2 0-1166 0 0,-32 89 1041 0 0,25-66-837 0 0,-1-2 196 0 0,-12 45-1 0 0,-29 104 658 0 0,55-175-1265 0 0,0 0-1 0 0,-1 1 1 0 0,1-2-1 0 0,2 21 1 0 0,-1-20-36 0 0,2-1 1 0 0,-4 1-1 0 0,2 0 1 0 0,-1-2 0 0 0,-3 12-1 0 0,-4 58 1470 0 0,8-56-841 0 0,0-22-751 0 0,0-1-1 0 0,1 1 0 0 0,-1-1 0 0 0,0 2 0 0 0,0-2 0 0 0,0 1 1 0 0,0-1-1 0 0,0 1 0 0 0,2-1 0 0 0,-2 0 0 0 0,0 2 1 0 0,0-2-1 0 0,1 1 0 0 0,-1-1 0 0 0,0 0 0 0 0,1 1 0 0 0,-1-1 1 0 0,0 0-1 0 0,2 2 0 0 0,-2-2 0 0 0,1 0 0 0 0,-1 0 0 0 0,0 1 1 0 0,1-1-1 0 0,-1 0 0 0 0,2 0 0 0 0,-2 0 0 0 0,1 1 1 0 0,0-1-1 0 0,-1 0 236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28 5392 0 0,'-1'-12'688'0'0,"1"11"-628"0"0,0 1 0 0 0,0-2 0 0 0,0 2 1 0 0,0 0-1 0 0,0-1 0 0 0,0 1 0 0 0,0-1 0 0 0,0 1 0 0 0,0 0 1 0 0,0-2-1 0 0,0 2 0 0 0,0-1 0 0 0,0 1 0 0 0,1 0 0 0 0,-1-1 1 0 0,0 1-1 0 0,0 0 0 0 0,0-2 0 0 0,1 2 0 0 0,-1 0 0 0 0,0-1 1 0 0,0 1-1 0 0,2 0 0 0 0,-2-1 0 0 0,0 1 0 0 0,1 0 0 0 0,-1 0 1 0 0,0-2-1 0 0,1 2 0 0 0,1 0 0 0 0,-2-1 115 0 0,-12 20-69 0 0,-71 105 1485 0 0,52-50-23 0 0,30-70-1354 0 0,0 0 0 0 0,-1 0 0 0 0,1 0 1 0 0,-2 0-1 0 0,2-1 0 0 0,-7 8 0 0 0,-5 10 832 0 0,-14 22 294 0 0,7-14-548 0 0,17-25-593 0 0,1 0-1 0 0,0 0 0 0 0,0 0 0 0 0,0 1 1 0 0,1-1-1 0 0,0 0 0 0 0,-2 10 1 0 0,3-14-105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8 6584 0 0,'-3'-1'113'0'0,"-1"-2"-39"0"0,-4 0 41 0 0,7 3-91 0 0,1 0 0 0 0,0-1 0 0 0,0 2 0 0 0,-1-1 0 0 0,1 0 0 0 0,0 0 0 0 0,0 0 0 0 0,-2 0 0 0 0,2 0 0 0 0,0 0 0 0 0,0 0 0 0 0,-1 0 0 0 0,1 0 0 0 0,0 0 0 0 0,0 0 0 0 0,0 2 0 0 0,-1-2 0 0 0,1 0 0 0 0,0 0 0 0 0,0 0 0 0 0,0 0 0 0 0,0 1 0 0 0,-2-1 0 0 0,2 0 0 0 0,0 0 0 0 0,0 0 0 0 0,0 1 0 0 0,0-1 0 0 0,0 0 0 0 0,0 0-1 0 0,0 0 1 0 0,-1 2 0 0 0,1-2 0 0 0,0 0 0 0 0,0 0 0 0 0,0 1 0 0 0,0-1 0 0 0,0 0 0 0 0,0 0 0 0 0,0 1 0 0 0,0-1 0 0 0,0 0 0 0 0,0 0 0 0 0,1 2 0 0 0,17 30 837 0 0,-8-3-719 0 0,14 38 148 0 0,24 53 1061 0 0,-42-111-991 0 0,-2 0 0 0 0,1 1 0 0 0,0-1 0 0 0,2-1 0 0 0,8 11 0 0 0,-5-6 314 0 0,-8-10-554 0 0,-2-2 0 0 0,1 0 0 0 0,-1 1 1 0 0,1-1-1 0 0,1 0 0 0 0,-1 1 0 0 0,0-1 1 0 0,1-1-1 0 0,-1 1 0 0 0,0 1 0 0 0,1-1 1 0 0,-1 0-1 0 0,0-1 0 0 0,1 2 0 0 0,-1-2 1 0 0,0 1-1 0 0,1-1 0 0 0,0 1 0 0 0,2-1 1 0 0,0 2 910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17 640 0 0,'-2'-1'155'0'0,"-2"-3"189"0"0,-6-6 1161 0 0,7 9-876 0 0,6 4-491 0 0,-1-2-1 0 0,0 2 1 0 0,0-1-1 0 0,0 1 1 0 0,0 0-1 0 0,0-1 1 0 0,-1 1-1 0 0,0 0 1 0 0,1-1-1 0 0,-1 1 1 0 0,0 0-1 0 0,-1 1 1 0 0,2-2-1 0 0,-2 1 1 0 0,1 6-1 0 0,0 55-854 0 0,-2-42 962 0 0,-10 182 2454 0 0,10-156-1220 0 0,-2-2 388 0 0,1-35-861 0 0,0 1-1 0 0,2-1 0 0 0,-1 15 0 0 0,2-14 446 0 0,-3-8-538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21 960 0 0,'1'0'93'0'0,"0"0"0"0"0,1-1 0 0 0,-1 1-1 0 0,2 0 1 0 0,-2 0 0 0 0,0 0 0 0 0,1-2 0 0 0,-1 2 0 0 0,0-1 0 0 0,1 1 0 0 0,-1-1-1 0 0,0 1 1 0 0,1-2 0 0 0,-1 2 0 0 0,2-4 0 0 0,-2 4 17 0 0,0-1 1 0 0,1 0 0 0 0,-1-1-1 0 0,2 2 1 0 0,-2-1-1 0 0,0 1 1 0 0,1-1-1 0 0,-1 1 1 0 0,0-2-1 0 0,1 2 1 0 0,0-1-1 0 0,0 1 1 0 0,-1 0-1 0 0,0 0 1 0 0,5 0 0 0 0,140 0 6506 0 0,-144 0-6531 0 0,-1 0-1 0 0,-1 0 1 0 0,1 0 0 0 0,1 0 0 0 0,-2 0 0 0 0,1 1 0 0 0,0-1 0 0 0,-1 0-1 0 0,2 2 1 0 0,-1-2 0 0 0,-1 0 0 0 0,1 1 0 0 0,-1-1 0 0 0,2 0 0 0 0,-2 1 0 0 0,1-1-1 0 0,-1 2 1 0 0,3-1 0 0 0,-3 0-18 0 0,1-1 0 0 0,-1 2 0 0 0,0-2 0 0 0,1 1 0 0 0,-1-1-1 0 0,2 1 1 0 0,-2-1 0 0 0,1 0 0 0 0,0 2 0 0 0,-1-2 0 0 0,2 0 0 0 0,-2 1 0 0 0,1-1 0 0 0,0 0-1 0 0,-1 0 1 0 0,2 0 0 0 0,-1 1 0 0 0,0-1 0 0 0,1 0-16 0 0,-2 0 0 0 0,0 2 0 0 0,0-2 1 0 0,0 0-1 0 0,0 0 0 0 0,0 1 0 0 0,1-1 0 0 0,-1 0 1 0 0,0 1-1 0 0,0-1 0 0 0,0 0 0 0 0,0 2 0 0 0,0-2 0 0 0,0 0 1 0 0,0 1-1 0 0,0-1 0 0 0,0 0 0 0 0,0 1 0 0 0,0-1 0 0 0,0 0 1 0 0,-1 0-1 0 0,1 2 0 0 0,0-2 0 0 0,0 0 0 0 0,0 1 1 0 0,0-1-1 0 0,0 0 0 0 0,-2 0 0 0 0,2 1 0 0 0,0-1 0 0 0,-1 2 1 0 0,-7 14 538 0 0,-5-2-328 0 0,-1 1-1 0 0,0-2 1 0 0,-25 19 0 0 0,-56 31 211 0 0,73-50-406 0 0,-10 14 110 0 0,20-15-118 0 0,-7 9 173 0 0,4-5-109 0 0,13-14-102 0 0,0-1-1 0 0,1 0 0 0 0,0 1 1 0 0,-2-1-1 0 0,2 2 1 0 0,-1-2-1 0 0,1 0 1 0 0,0 2-1 0 0,-1-2 0 0 0,1 1 1 0 0,1 0-1 0 0,-1 0 1 0 0,-2 3-1 0 0,3-4 36 0 0,4 10 295 0 0,8-7-211 0 0,-8-3-123 0 0,-1-1 1 0 0,-1 2-1 0 0,2-1 1 0 0,-1-1-1 0 0,1 1 0 0 0,-1-1 1 0 0,3 0-1 0 0,64 0 221 0 0,-45-8-162 0 0,-21 6-50 0 0,-1 0 1 0 0,1 1-1 0 0,-2 0 1 0 0,2-1 0 0 0,0 1-1 0 0,0 0 1 0 0,7-1-1 0 0,-6 2 30 0 0,-3-1-21 0 0,-1 1 1 0 0,0 0-1 0 0,1 0 0 0 0,-1 0 0 0 0,2 0 0 0 0,-2 0 0 0 0,0 0 1 0 0,1 0-1 0 0,-1 0 0 0 0,0 0 0 0 0,1 0 0 0 0,-1 1 0 0 0,0-1 1 0 0,2 0-1 0 0,-2 2 0 0 0,1-2 0 0 0,-1 1 0 0 0,2 0 0 0 0,-2 1-12 0 0,-1-2-22 0 0,1-2 0 0 0,1 2 0 0 0,-2 0 1 0 0,1 0-1 0 0,-1 0 0 0 0,1-1 0 0 0,1 1 1 0 0,-2 0-1 0 0,1 0 0 0 0,-1 0 0 0 0,1 0 0 0 0,1 0 1 0 0,-2 0-1 0 0,1 0 0 0 0,-1 1 0 0 0,1-1 1 0 0,1 0-1 0 0,-2 0 0 0 0,1 0 0 0 0,-1 2 1 0 0,1-2-1 0 0,-1 0 0 0 0,2 0 0 0 0,-2 1 0 0 0,1-1 1 0 0,-1 0-1 0 0,1 1 0 0 0,1 1 0 0 0,-2-2 6 0 0,0 1 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44 856 0 0,'-2'0'-2'0'0,"0"-2"7"0"0,-4 0 9 0 0,0-5 22 0 0,-6-1 46 0 0,6 5-14 0 0,-47-18 605 0 0,62 37 1190 0 0,2-5-1489 0 0,0-2 0 0 0,-1-1 0 0 0,20 13 0 0 0,19 3 997 0 0,-41-22-955 0 0,0-1-1 0 0,0 0 0 0 0,0 1 0 0 0,-1-2 0 0 0,13-2 0 0 0,-8 2 109 0 0,2-6-15 0 0,-12 4-427 0 0,-2 1-1 0 0,1 1 1 0 0,0-1-1 0 0,1 1 1 0 0,-1-2-1 0 0,0 2 1 0 0,-1-1-1 0 0,2 1 1 0 0,-1 0 0 0 0,0-1-1 0 0,1 1 1 0 0,-1 0-1 0 0,3-2 1 0 0,-4 2-23 0 0,1-1 1 0 0,1 1 0 0 0,-2-1 0 0 0,1-1 0 0 0,-1 2 0 0 0,1-1-1 0 0,-1 0 1 0 0,2 1 0 0 0,-2-2 0 0 0,0 1 0 0 0,1 0 0 0 0,-1 1-1 0 0,0-2 1 0 0,1 1 0 0 0,-1 0 0 0 0,0-1 0 0 0,0 2 0 0 0,0-1-1 0 0,0 0 1 0 0,0-1 0 0 0,0 1 0 0 0,0 1 0 0 0,0-4 0 0 0,-1 3 6 0 0,0-1 0 0 0,1 0 0 0 0,-2 0 0 0 0,1 1 0 0 0,0-2 0 0 0,-1 2 0 0 0,1 0 1 0 0,0-1-1 0 0,-2 1 0 0 0,2 0 0 0 0,-1-1 0 0 0,0 1 0 0 0,-2-2 0 0 0,1 2-36 0 0,2 1-1 0 0,-1-1 1 0 0,1 1-1 0 0,0-2 1 0 0,-1 1-1 0 0,1 1 1 0 0,1-1-1 0 0,-1-1 1 0 0,-1 1-1 0 0,1 0 1 0 0,0-1-1 0 0,1 1 1 0 0,-2 1 0 0 0,1-3-1 0 0,1 2 1 0 0,-1 0-1 0 0,1-1 1 0 0,-2 1-1 0 0,1-2 601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80 4640 0 0,'-4'-3'127'0'0,"4"-6"348"0"0,2 5-78 0 0,-5 10-254 0 0,-2-6-504 0 0,2 0 271 0 0,4 2 189 0 0,14 0 466 0 0,0 0-1 0 0,-1-1 1 0 0,21-1-1 0 0,-27 0-295 0 0,-7 0-208 0 0,1 0 0 0 0,-1 0 0 0 0,0 0 0 0 0,1-1 0 0 0,-1 1 1 0 0,0 0-1 0 0,1 0 0 0 0,-1-2 0 0 0,0 2 0 0 0,1-1 0 0 0,-1 1 0 0 0,0-1 0 0 0,1 1 0 0 0,-1-2 0 0 0,0 1 0 0 0,-1 0 0 0 0,2 1 1 0 0,0-3-1 0 0,0 2 22 0 0,-2-1 0 0 0,1 1 0 0 0,0 1 0 0 0,1-1 1 0 0,-1-1-1 0 0,0 2 0 0 0,1-1 0 0 0,-1 1 0 0 0,0-1 1 0 0,1 1-1 0 0,-1-2 0 0 0,0 2 0 0 0,1-1 0 0 0,-1 1 1 0 0,0 0-1 0 0,1 0 0 0 0,-1 0 0 0 0,3 0 0 0 0,-4 0-74 0 0,0 0-1 0 0,0 0 1 0 0,0 0-1 0 0,0 0 1 0 0,0-1-1 0 0,0 1 1 0 0,0 0-1 0 0,1 0 1 0 0,-1 0-1 0 0,0 0 0 0 0,0 0 1 0 0,0 0-1 0 0,0 0 1 0 0,0 0-1 0 0,0 0 1 0 0,0 0-1 0 0,0 0 1 0 0,0 0-1 0 0,0 0 1 0 0,0 0-1 0 0,0 0 1 0 0,2 0-1 0 0,-2 0 0 0 0,0-2 1 0 0,0 2-1 0 0,0 0 1 0 0,0 0-1 0 0,0 0 1 0 0,0 0-1 0 0,0 0 1 0 0,0 0-1 0 0,0 0 1 0 0,0 0-1 0 0,0 0 1 0 0,0 0-1 0 0,0-1 0 0 0,0 1 1 0 0,0 0-1 0 0,0 0 1 0 0,0 0-1 0 0,0 0 1 0 0,0 0-1 0 0,0 0 1 0 0,0 0-1 0 0,0 0 1 0 0,0 0-1 0 0,0-1 1 0 0,0 1-1 0 0,0 0 1 0 0,-2 0-1 0 0,-3-11 514 0 0,-14-14 535 0 0,14 19-734 0 0,-6 1 653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17 2264 0 0,'0'0'16'0'0,"1"0"-10"0"0,-1 0-14 0 0,1 0 259 0 0,-17-8 69 0 0,15 7-276 0 0,-2 0-1 0 0,2-1 0 0 0,-2 1 0 0 0,1 1 0 0 0,0-1 0 0 0,0 1 0 0 0,-1-2 0 0 0,2 2 0 0 0,-6-1 0 0 0,7 1-38 0 0,0 0 1 0 0,0 0-1 0 0,0 0 1 0 0,0 0-1 0 0,0 0 1 0 0,0 0-1 0 0,0 0 1 0 0,0 0-1 0 0,0 0 1 0 0,0 0-1 0 0,0 1 1 0 0,0-1-1 0 0,0 0 1 0 0,0 0-1 0 0,0 0 0 0 0,0 0 1 0 0,0 0-1 0 0,1 0 1 0 0,-1 0-1 0 0,0 0 1 0 0,0 0-1 0 0,0 0 1 0 0,0 0-1 0 0,0 0 1 0 0,0 0-1 0 0,0 0 1 0 0,0 2-1 0 0,0-2 1 0 0,0 0-1 0 0,0 0 1 0 0,0 0-1 0 0,0 0 1 0 0,0 0-1 0 0,0 0 1 0 0,-1 0-1 0 0,1 0 0 0 0,0 0 1 0 0,0 0-1 0 0,0 0 1 0 0,0 0-1 0 0,0 0 1 0 0,0 0-1 0 0,0 1 1 0 0,0-1-1 0 0,0 0 1 0 0,0 0-1 0 0,0 0 1 0 0,0 0-1 0 0,0 0 1 0 0,0 0-1 0 0,0 0 1 0 0,0 0-1 0 0,0 0 1 0 0,0 0-1 0 0,0 0 0 0 0,-1 0 1 0 0,1 0-1 0 0,0 0 1 0 0,0 0-1 0 0,0 0 1 0 0,0 0-1 0 0,0 0 1 0 0,0 0-1 0 0,0 0 1 0 0,0 0-1 0 0,18 51 1585 0 0,0 1-1 0 0,10 54 0 0 0,-24-82-1172 0 0,0 2-1 0 0,-3-1 1 0 0,0 0-1 0 0,1 1 1 0 0,-4-1 0 0 0,1 0-1 0 0,-3-1 1 0 0,0 2-1 0 0,-1-1 1 0 0,-10 27 0 0 0,-8 20 616 0 0,-19 33 846 0 0,39-98-1572 0 0,-1 1 1 0 0,0 0 0 0 0,0 0 0 0 0,-7 7 0 0 0,7-7-26 0 0,3-3 360 0 0,1-5-610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21 3120 0 0,'-4'-1'29'0'0,"-2"-2"112"0"0,-2 0 88 0 0,-2-1 216 0 0,1-2 200 0 0,9 6-638 0 0,0 0 0 0 0,0 0 0 0 0,0 0 0 0 0,0 0 0 0 0,0 0-1 0 0,0 0 1 0 0,0 0 0 0 0,1 0 0 0 0,-1 0 0 0 0,0 0 0 0 0,0 0-1 0 0,0 0 1 0 0,0 0 0 0 0,0 0 0 0 0,0 0 0 0 0,0 0 0 0 0,0 0-1 0 0,0 0 1 0 0,0 0 0 0 0,0 0 0 0 0,0 0 0 0 0,0-2 0 0 0,0 2-1 0 0,0 0 1 0 0,0 0 0 0 0,0 0 0 0 0,0 0 0 0 0,0 0 0 0 0,0 0-1 0 0,0 0 1 0 0,0 0 0 0 0,0 0 0 0 0,0 0 0 0 0,0 0 0 0 0,0 0-1 0 0,0 0 1 0 0,0 0 0 0 0,0 0 0 0 0,0 0 0 0 0,0 0 0 0 0,0 0-1 0 0,0 0 1 0 0,0 0 0 0 0,0 0 0 0 0,0-1 0 0 0,0 1 0 0 0,0 0-1 0 0,0 0 1 0 0,0 0 0 0 0,0 0 0 0 0,0 0 0 0 0,0 0 0 0 0,0 0-1 0 0,0 0 1 0 0,0 0 0 0 0,0 0 0 0 0,0 0 0 0 0,0 0 0 0 0,0 0-1 0 0,0 0 1 0 0,0 0 0 0 0,0 0 0 0 0,95 13 4201 0 0,41-10-1968 0 0,-135-3-2199 0 0,1 0 0 0 0,-1 0 0 0 0,0 0 0 0 0,1 0 0 0 0,-1 0 1 0 0,0 0-1 0 0,1 0 0 0 0,-1 0 0 0 0,0 1 0 0 0,1-1 1 0 0,-1 0-1 0 0,0 2 0 0 0,1-2 0 0 0,-2 1 0 0 0,1-1 0 0 0,0 1 1 0 0,1-1-1 0 0,-1 3 0 0 0,0-3-12 0 0,-1 1 0 0 0,0 1 0 0 0,2-2 1 0 0,-2 1-1 0 0,0-1 0 0 0,0 1 0 0 0,1 1 0 0 0,-1-2 0 0 0,0 1 1 0 0,0 0-1 0 0,0 1 0 0 0,0-2 0 0 0,0 1 0 0 0,0 0 0 0 0,0-1 1 0 0,0 2-1 0 0,0-1 0 0 0,0-1 0 0 0,-1 3 0 0 0,-2 3 63 0 0,0 2 1 0 0,1-1-1 0 0,-2 0 0 0 0,-8 11 1 0 0,12-16-96 0 0,-28 39 139 0 0,22-34-113 0 0,-18 21 96 0 0,-78 54 353 0 0,68-51-228 0 0,33-28-213 0 0,-2-2-1 0 0,2 2 1 0 0,0-2 0 0 0,-1 2-1 0 0,1-2 1 0 0,0 2-1 0 0,-1-1 1 0 0,1 1 0 0 0,0-2-1 0 0,-1 2 1 0 0,2 0-1 0 0,-1-1 1 0 0,1 1 0 0 0,0 0-1 0 0,-1-1 1 0 0,1 1-1 0 0,0 0 1 0 0,0-1 0 0 0,1 5-1 0 0,20-6 189 0 0,1-3-99 0 0,0-1 0 0 0,1-1 1 0 0,-2 0-1 0 0,26-11 0 0 0,-32 11 36 0 0,-11 3-58 0 0,0 1 0 0 0,0-1 0 0 0,-2-1 1 0 0,2 0-1 0 0,0 0 0 0 0,6-3 0 0 0,0 5 394 0 0,-10 0-454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8960 0 0,'0'0'230'0'0,"16"0"637"0"0,113-12 85 0 0,-121 12-916 0 0,-5-1-25 0 0,0 1 0 0 0,-1 0 0 0 0,1 0 0 0 0,-2 0 1 0 0,2 0-1 0 0,0 1 0 0 0,-1-1 0 0 0,1 0 0 0 0,-2 2 1 0 0,2-2-1 0 0,0 1 0 0 0,2 2 0 0 0,-5-3-1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19 7880 0 0,'-4'-7'413'0'0,"3"5"870"0"0,8 2-442 0 0,30-7-436 0 0,-20 5-386 0 0,1 2 0 0 0,0-1 0 0 0,-1 2 0 0 0,1 1 0 0 0,26 5 0 0 0,-23-3-37 0 0,-17-4 7 0 0,0 1 0 0 0,0 0 0 0 0,1 0 1 0 0,-1 0-1 0 0,0 0 0 0 0,0 1 0 0 0,5 2 1 0 0,-8-3 5 0 0,-1 0 1 0 0,1 0 0 0 0,0-1 0 0 0,-1 1 0 0 0,1 0-1 0 0,0 0 1 0 0,-1 0 0 0 0,1 0 0 0 0,-1 0 0 0 0,1 0-1 0 0,-1 0 1 0 0,1 1 0 0 0,-1 2 4 0 0,-1 1 1 0 0,1 0-1 0 0,-1-1 0 0 0,0 1 1 0 0,-1-1-1 0 0,1 0 0 0 0,-1 1 1 0 0,1-1-1 0 0,-1 0 0 0 0,-4 6 1 0 0,2-3 3 0 0,-5 8 44 0 0,0 0 0 0 0,-2-1 0 0 0,-21 23 0 0 0,19-14 76 0 0,-1-2 89 0 0,1 5 298 0 0,13-26-432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 2800 0 0,'0'0'215'0'0,"2"8"667"0"0,5 9 970 0 0,-6 39-1043 0 0,-3 0-1 0 0,-10 62 0 0 0,-23 131 3059 0 0,32-229-2438 0 0,2 0 0 0 0,1 33 111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9 7128 0 0,'0'-2'6'0'0,"-2"-2"357"0"0,0 4-377 0 0,2 0 0 0 0,0-2 0 0 0,-1 2 0 0 0,1 0 0 0 0,0 0 0 0 0,-1 0 0 0 0,1 0 0 0 0,0 0 0 0 0,-2-1 1 0 0,2 1-1 0 0,0 0 0 0 0,-1 0 0 0 0,1 0 0 0 0,-1 0 0 0 0,1 0 0 0 0,0 0 0 0 0,-2 0 0 0 0,2 0 0 0 0,0 0 0 0 0,-1 0 1 0 0,1 0-1 0 0,0 1 0 0 0,-1-1 0 0 0,1 0 0 0 0,-2 0 0 0 0,2 0 0 0 0,0 0 0 0 0,0 2 0 0 0,-1-2 0 0 0,1 0 1 0 0,0 0-1 0 0,-1 0 0 0 0,1 1 0 0 0,-182 254 599 0 0,174-246-384 0 0,4-4 109 0 0,0 2 0 0 0,0-2 1 0 0,0-1-1 0 0,-1 2 0 0 0,-7 4 1 0 0,12-6 465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5504 0 0,'3'4'149'0'0,"-2"5"419"0"0,0 17 147 0 0,2-10-608 0 0,4 9 265 0 0,10 32 0 0 0,-14-50-225 0 0,-1 0 0 0 0,1-1 0 0 0,0 1-1 0 0,1-2 1 0 0,0 2 0 0 0,0-2 0 0 0,0 2 0 0 0,1-2 0 0 0,-1 1 0 0 0,8 4-1 0 0,-1 0 507 0 0,-9-8-478 0 0,0 0 1 0 0,-1-1 0 0 0,0 0 0 0 0,2 1 0 0 0,-2-1 0 0 0,2-1-1 0 0,-2 1 1 0 0,2 1 0 0 0,1-1 0 0 0,3 4 369 0 0,-6-5-279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48 4312 0 0,'-1'0'1'0'0,"-1"-2"2"0"0,0 1 2 0 0,-5-3 10 0 0,-2-3 21 0 0,2 2 10 0 0,3 2-7 0 0,-40-22 419 0 0,93 38 964 0 0,-46-10-1388 0 0,0 0-1 0 0,1-1 1 0 0,-2 2 0 0 0,1-1-1 0 0,0 1 1 0 0,-1-1 0 0 0,1 1-1 0 0,-2 0 1 0 0,2 0 0 0 0,-2-2-1 0 0,2 2 1 0 0,-2 0 0 0 0,2 8-1 0 0,13 64 329 0 0,-11-46-99 0 0,1 10 313 0 0,-2-2 1 0 0,-3 2-1 0 0,-1 0 1 0 0,-1-1-1 0 0,-2 1 0 0 0,-9 43 1 0 0,-4 45 2289 0 0,9-95-1234 0 0,7-33-1478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48 2040 0 0,'2'0'17'0'0,"-4"-2"64"0"0,1 0 55 0 0,-3-2 145 0 0,-12-12 764 0 0,12 13-892 0 0,-4-5 505 0 0,19 15 1510 0 0,26 13 1293 0 0,-20-15-2812 0 0,2 0 1 0 0,17 2 0 0 0,-25-4-455 0 0,19 1 1181 0 0,1-2 0 0 0,49 0 1 0 0,-51-2-91 0 0,-29 0-1048 0 0,-28-32 94 0 0,15 25-236 0 0,10 6-64 0 0,-1-1-1 0 0,2 1 1 0 0,-2-2 0 0 0,1 2 0 0 0,0-2-1 0 0,-1 2 1 0 0,2-2 0 0 0,-1 1 0 0 0,0-1-1 0 0,-5-5 1 0 0,-5 8 441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54 5504 0 0,'-4'-10'1451'0'0,"4"8"-1325"0"0,0 2 0 0 0,-1 0 0 0 0,1-1 0 0 0,0 1 0 0 0,-1 0-1 0 0,1-1 1 0 0,0 1 0 0 0,-2 0 0 0 0,2-2 0 0 0,-1 2 0 0 0,1 0 0 0 0,0 0 0 0 0,-1 0 0 0 0,1-1 0 0 0,-2 1 0 0 0,2 0 0 0 0,-1 0 0 0 0,1 0 0 0 0,-1 0 0 0 0,-1 0 0 0 0,2 0-174 0 0,-4 0-1185 0 0,4 0 1178 0 0,-1-1 0 0 0,1 1-1 0 0,-1 0 1 0 0,1 0-1 0 0,-2 0 1 0 0,1 0-1 0 0,1 0 1 0 0,-1 0-1 0 0,1 0 1 0 0,-2 0 0 0 0,1 0-1 0 0,1 1 1 0 0,-1-1-1 0 0,1 0 1 0 0,-2 0-1 0 0,2 0 1 0 0,-1 1 0 0 0,1-1-1 0 0,-1 0 1 0 0,1 0-1 0 0,-2 2 1 0 0,2-2-1 0 0,-1 1 1 0 0,1-1 0 0 0,-1 0-1 0 0,1 1 1 0 0,0-1-1 0 0,-2 3 1 0 0,2-3 116 0 0,-1 1 1 0 0,1-1-1 0 0,0 2 1 0 0,0-2-1 0 0,0 0 1 0 0,0 1 0 0 0,0-1-1 0 0,0 1 1 0 0,0-1-1 0 0,0 2 1 0 0,0-2-1 0 0,0 1 1 0 0,1-1-1 0 0,-1 0 1 0 0,0 1-1 0 0,0-1 1 0 0,0 2-1 0 0,2-2 1 0 0,-2 1-1 0 0,0-1 1 0 0,0 0-1 0 0,1 1 1 0 0,-1-1-1 0 0,0 0 1 0 0,1 2 0 0 0,-1-2-1 0 0,0 0 1 0 0,2 1-1 0 0,-2-1 1 0 0,0 0-1 0 0,1 0 1 0 0,-1 0-1 0 0,1 1 1 0 0,-1-1-1 0 0,0 0 1 0 0,2 0-1 0 0,-2 0 1 0 0,1 0-1 0 0,-1 0 1 0 0,1 0-1 0 0,-1 0 1 0 0,2 0 0 0 0,-1 0-1 0 0,35 8 1136 0 0,-29-8-780 0 0,49 3 1890 0 0,-8-3-70 0 0,-54-24-2078 0 0,5 21-139 0 0,0-1 0 0 0,-1 2 0 0 0,1-1 0 0 0,0-1 1 0 0,-1 1-1 0 0,0 1 0 0 0,0-1 0 0 0,0 0 1 0 0,0 1-1 0 0,0-1 0 0 0,-1 0 0 0 0,0 1 1 0 0,1-1-1 0 0,-1 2 0 0 0,0-2 0 0 0,-2-1 1 0 0,4 4 291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61 7776 0 0,'-2'-4'-144'0'0,"2"5"184"0"0,0-1-1 0 0,0 0 1 0 0,0 0 0 0 0,0 0-1 0 0,0 0 1 0 0,0 0 0 0 0,-1 0-1 0 0,1 2 1 0 0,0-2 0 0 0,0 0-1 0 0,0 0 1 0 0,0 0-1 0 0,0 0 1 0 0,-1 0 0 0 0,1 0-1 0 0,0 0 1 0 0,0 0 0 0 0,0 0-1 0 0,0 0 1 0 0,-2 0 0 0 0,2 0-1 0 0,0 0 1 0 0,0 0 0 0 0,0 0-1 0 0,-1 0 1 0 0,1 0 0 0 0,0 0-1 0 0,0 0 1 0 0,0 0 0 0 0,0 0-1 0 0,-1 0 1 0 0,1 0 0 0 0,0 0-1 0 0,0 0 1 0 0,0 0 0 0 0,0 0-1 0 0,-2 0 1 0 0,2 0 0 0 0,0-2-1 0 0,0 2 1 0 0,0 0 0 0 0,0 0-1 0 0,0 0 1 0 0,0 0 0 0 0,-1 0-1 0 0,1 0 1 0 0,0-1 0 0 0,0 1-1 0 0,0 0 1 0 0,0 0-1 0 0,0 0 1 0 0,0 0 0 0 0,0-1-1 0 0,0 1 1 0 0,0 0 0 0 0,0 0-1 0 0,0 0 1 0 0,0 0 0 0 0,0-2-1 0 0,0 2 1 0 0,0 0 0 0 0,0 0-1 0 0,0 0 1 0 0,0 0 0 0 0,0-1-1 0 0,0 1 1 0 0,-11 11-258 0 0,2 1 1 0 0,0-2-1 0 0,1 4 0 0 0,0-2 0 0 0,1 0 1 0 0,-1 1-1 0 0,3 0 0 0 0,-2 2 0 0 0,-5 22 1 0 0,11-29 95 0 0,-1-5 91 0 0,2 0 0 0 0,-1-1-1 0 0,1 2 1 0 0,0-1 0 0 0,0 0 0 0 0,0 1-1 0 0,0-2 1 0 0,0 1 0 0 0,0 1 0 0 0,1-1-1 0 0,-1-1 1 0 0,2 5 0 0 0,4 2 17 0 0,6-3 14 0 0,-9-5 2 0 0,1-1-1 0 0,-1 1 0 0 0,1-1 1 0 0,-2 0-1 0 0,2 2 0 0 0,-1-2 1 0 0,1-2-1 0 0,0 2 0 0 0,-1 0 1 0 0,1-1-1 0 0,-2 1 0 0 0,2-1 1 0 0,-1-1-1 0 0,1 1 0 0 0,-1 1 0 0 0,-1-3 1 0 0,2 2-1 0 0,-1 0 0 0 0,0-1 1 0 0,-1 0-1 0 0,1-1 0 0 0,2-1 1 0 0,6-4 5 0 0,-6 4 10 0 0,1 0 0 0 0,0-1 0 0 0,0-1 0 0 0,-2 1 1 0 0,1 0-1 0 0,-1-1 0 0 0,1 1 0 0 0,-1-2 0 0 0,-1 2 0 0 0,1-2 0 0 0,3-7 1 0 0,-2 2 86 0 0,-1-2-1 0 0,0 1 1 0 0,0 0 0 0 0,3-27 0 0 0,-7 34-21 0 0,-2 1-1 0 0,2-2 0 0 0,-1 2 1 0 0,0 0-1 0 0,-1-1 1 0 0,1 1-1 0 0,0 0 0 0 0,-2-1 1 0 0,0 1-1 0 0,-3-7 1 0 0,6 12-70 0 0,-2-1-1 0 0,2 1 1 0 0,-1-2 0 0 0,1 2 0 0 0,-1-1-1 0 0,1 1 1 0 0,-2-1 0 0 0,1 1 0 0 0,1 0 0 0 0,-1-2-1 0 0,1 2 1 0 0,-2 0 0 0 0,1 0 0 0 0,1-1-1 0 0,-1 1 1 0 0,-1 0 0 0 0,2 0 0 0 0,-1 0 0 0 0,0 0-1 0 0,-1 0 1 0 0,2 0 0 0 0,-1 0 0 0 0,0 0-1 0 0,1 0 1 0 0,-2 0 0 0 0,1 0 0 0 0,1 0 0 0 0,-1 1-1 0 0,-1-1 1 0 0,2 0 0 0 0,-1 0 0 0 0,0 2-1 0 0,1-2 1 0 0,-2 0 0 0 0,1 1 0 0 0,0 0 0 0 0,-2 1 20 0 0,-1 0 1 0 0,1 0 0 0 0,1 0 0 0 0,-1 1 0 0 0,0 0 0 0 0,1-1 0 0 0,-4 5 0 0 0,5-6 14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13 3344 0 0,'0'-1'12'0'0,"0"1"0"0"0,0-1-1 0 0,0 1 1 0 0,0 0 0 0 0,0-2 0 0 0,0 2 0 0 0,0-1 0 0 0,0 1-1 0 0,0 0 1 0 0,-1-1 0 0 0,1 1 0 0 0,0 0 0 0 0,0-2 0 0 0,0 2-1 0 0,-1 0 1 0 0,1-1 0 0 0,0 1 0 0 0,0 0 0 0 0,-2-1 0 0 0,2 1-1 0 0,0 0 1 0 0,-1 0 0 0 0,1-2 0 0 0,0 2 0 0 0,-1 0 0 0 0,1 0-1 0 0,0 0 1 0 0,-2-1 0 0 0,-6 14 784 0 0,2 37 748 0 0,4-45-1429 0 0,-42 238 1637 0 0,39-215-1486 0 0,-11 112 1133 0 0,4-27-301 0 0,7-85-678 0 0,-2-1 0 0 0,0 1 0 0 0,-14 30 0 0 0,20-54-167 0 0,1 0 1 0 0,-2 0-1 0 0,2 0 0 0 0,-1-1 1 0 0,1 1-1 0 0,0 0 1 0 0,0 5-1 0 0,0-7-184 0 0,0-2 0 0 0,0 0-1 0 0,0 0 1 0 0,0 1 0 0 0,0-1 0 0 0,0 0 0 0 0,0 0 0 0 0,0 1-1 0 0,0-1 1 0 0,0 0 0 0 0,0 0 0 0 0,0 2 0 0 0,1-2 0 0 0,-1 0-1 0 0,0 0 1 0 0,0 0 0 0 0,0 1 0 0 0,0-1 0 0 0,0 0 0 0 0,2 0-1 0 0,-2 0 1 0 0,0 1 0 0 0,0-1 0 0 0,0 0 0 0 0,0 0 0 0 0,1 0-1 0 0,-1 0 1 0 0,0 0 0 0 0,0 0 0 0 0,1 2 0 0 0,10-17 504 0 0,26-62-35 0 0,19-39-106 0 0,35-48 118 0 0,-84 154-408 0 0,-6 10-124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39 4528 0 0,'0'-4'367'0'0,"5"2"1047"0"0,-2 2-149 0 0,-9 0-605 0 0,0 16-449 0 0,-9 12-550 0 0,2 2 1 0 0,-18 56-1 0 0,30-84 280 0 0,1 0 0 0 0,-2 0 0 0 0,2-1 0 0 0,0 0 0 0 0,-1 1 0 0 0,1 0 0 0 0,0 0 0 0 0,0-1 0 0 0,0 0 0 0 0,0 1 0 0 0,0 0 0 0 0,0 0-1 0 0,1-1 1 0 0,-1 0 0 0 0,0 1 0 0 0,2 0 0 0 0,-2 0 0 0 0,1-1 0 0 0,-1 0 0 0 0,1 1 0 0 0,-1-1 0 0 0,3 3 0 0 0,-2-3 60 0 0,1-1 0 0 0,-1 2 0 0 0,0-2 0 0 0,-1 1 0 0 0,2-1 0 0 0,-1 0 0 0 0,0 1-1 0 0,1-1 1 0 0,-1 0 0 0 0,0 0 0 0 0,1 0 0 0 0,-1 2 0 0 0,0-2 0 0 0,1 0 0 0 0,-1 0 0 0 0,0-2 0 0 0,-1 2 0 0 0,2 0 0 0 0,-1 0 0 0 0,0 0 0 0 0,1 0 0 0 0,-1-1-1 0 0,0 1 1 0 0,1-1 0 0 0,-1 1 0 0 0,-1 0 0 0 0,4-3 0 0 0,3-2 87 0 0,-1-1 0 0 0,1 1 0 0 0,0 0 1 0 0,-1-2-1 0 0,0 0 0 0 0,0 1 0 0 0,0-1 0 0 0,-1 0 0 0 0,-1-1 0 0 0,0 2 0 0 0,5-12 0 0 0,-6 12 20 0 0,1-1 0 0 0,-1 0 0 0 0,-1 1-1 0 0,0-2 1 0 0,0 1 0 0 0,0 0-1 0 0,-1-1 1 0 0,0 2 0 0 0,-1-1 0 0 0,0-1-1 0 0,0 1 1 0 0,0-1 0 0 0,-2-10-1 0 0,2 16-64 0 0,0 1-1 0 0,0-2 0 0 0,0 2 0 0 0,-2 0 0 0 0,2-1 1 0 0,-1 1-1 0 0,1 0 0 0 0,-1-2 0 0 0,1 2 0 0 0,-2-1 1 0 0,2 1-1 0 0,-1 0 0 0 0,0-1 0 0 0,-1 1 0 0 0,1 0 1 0 0,1 1-1 0 0,-1-2 0 0 0,-1 1 0 0 0,1 0 1 0 0,0 1-1 0 0,-1-2 0 0 0,1 1 0 0 0,0 1 0 0 0,-2-1 1 0 0,2 1-1 0 0,-1-2 0 0 0,1 2 0 0 0,-3-1 0 0 0,1 1-16 0 0,2 1 0 0 0,-2-1-1 0 0,2 0 1 0 0,-2 2 0 0 0,2-2 0 0 0,-2 1-1 0 0,2-1 1 0 0,0 1 0 0 0,-2-1-1 0 0,2 2 1 0 0,-1-1 0 0 0,0 0 0 0 0,0 1-1 0 0,1-1 1 0 0,0 0 0 0 0,-1 1-1 0 0,-2 2 1 0 0,4-3 9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13 960 0 0,'-5'-7'265'0'0,"1"3"85"0"0,-1 3 307 0 0,2 4 215 0 0,6 7-479 0 0,-2-7-395 0 0,0 0 0 0 0,1 1 0 0 0,-2-2-1 0 0,1 2 1 0 0,-1 0 0 0 0,1-1 0 0 0,-1 1-1 0 0,0-1 1 0 0,0 1 0 0 0,-1 4 0 0 0,-6 42-33 0 0,1-10 21 0 0,-24 207 1254 0 0,26-204-688 0 0,2-33-204 0 0,0 0 1 0 0,1 0 0 0 0,1 1-1 0 0,0 0 1 0 0,0-1 0 0 0,1 1-1 0 0,3 14 1 0 0,-1 3 1406 0 0,-3-21-698 0 0,11 6 2510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6 6904 0 0,'0'0'83'0'0,"-1"-1"0"0"0,1 1 0 0 0,0-1 0 0 0,-1 1 0 0 0,1 0 1 0 0,0-1-1 0 0,-1 1 0 0 0,1 0 0 0 0,-1-1 0 0 0,1 1 0 0 0,0 0 0 0 0,-1 0 0 0 0,1 0 1 0 0,-1-1-1 0 0,1 1 0 0 0,-1 0 0 0 0,1 0 0 0 0,-1 0 0 0 0,1 0 0 0 0,-1 0 0 0 0,1 0 1 0 0,-1 0-1 0 0,1 0 0 0 0,-1 0 0 0 0,1 0 0 0 0,-1 0 0 0 0,1 0 0 0 0,-1 0 0 0 0,1 0 1 0 0,-1 0-1 0 0,1 1 0 0 0,-1-1 0 0 0,1 0 0 0 0,-1 1 0 0 0,-2 0 61 0 0,1 1 0 0 0,0-1-1 0 0,0 1 1 0 0,0 0 0 0 0,0 0 0 0 0,0 0-1 0 0,-2 3 1 0 0,-21 35 5 0 0,24-38-80 0 0,-54 110 1 0 0,48-97-72 0 0,-4 12 54 0 0,1 1 1 0 0,2 1-1 0 0,-6 30 0 0 0,13-49 165 0 0,0-1-1 0 0,1 19 0 0 0,0-15 261 0 0,0-12-390 0 0,1 1 1 0 0,0-1 0 0 0,0 1 0 0 0,0-1 0 0 0,0 0 0 0 0,0 1 0 0 0,1-1 0 0 0,-1 0-1 0 0,3 2 1 0 0,-4-3 58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26 2264 0 0,'-8'-2'99'0'0,"-2"-4"-75"0"0,-2 0-19 0 0,0-2 294 0 0,9 5 314 0 0,6 4-482 0 0,-2-1 0 0 0,2 2-1 0 0,-1-1 1 0 0,0 0 0 0 0,0 1 0 0 0,0 0 0 0 0,0 0 0 0 0,0-1-1 0 0,-1 0 1 0 0,2 2 0 0 0,-2-2 0 0 0,0 2 0 0 0,1-2 0 0 0,-1 2-1 0 0,0 0 1 0 0,1-2 0 0 0,-2 2 0 0 0,1-1 0 0 0,0 1-1 0 0,-1 0 1 0 0,2 2 0 0 0,0 6 144 0 0,-2-1 1 0 0,2 1-1 0 0,-4 20 0 0 0,2-10 119 0 0,-1 162 2238 0 0,-11-97 91 0 0,12-22-1163 0 0,1-54-1440 0 0,3-2 5 0 0,-2 28-66 0 0,-1-30-59 0 0,4 4 0 0 0,-2-1 0 0 0,-2-1 0 0 0,2 16 129 0 0,6-17 98 0 0,-1-2-145 0 0,-2 3 306 0 0,-6-8-377 0 0,0 0 0 0 0,0 0-1 0 0,1 1 1 0 0,-1-1 0 0 0,0 0 0 0 0,0 0 0 0 0,0 2 0 0 0,1-2-1 0 0,-1 0 1 0 0,0 0 0 0 0,0 1 0 0 0,2-1 0 0 0,-2 0 0 0 0,0 0-1 0 0,1 0 1 0 0,-1 0 0 0 0,0 0 0 0 0,0 0 0 0 0,1 1 0 0 0,-1-1-1 0 0,0 0 1 0 0,2 0 0 0 0,-2 0 0 0 0,0 0 0 0 0,1 0 0 0 0,-1 0-1 0 0,0 0 1 0 0,1 0 0 0 0,-1 0 0 0 0,0 0 0 0 0,2 0 0 0 0,-2-1-1 0 0,0 1 1 0 0,4 0 20 0 0,-3 0-21 0 0,0 1 0 0 0,1-1 0 0 0,0 0 0 0 0,0 0 0 0 0,-1 0 0 0 0,0 0 0 0 0,1 0 0 0 0,-1 0 0 0 0,0 0 0 0 0,1-1 0 0 0,-1 1 0 0 0,0 0 0 0 0,1-1 0 0 0,0 1 0 0 0,0 0 0 0 0,-1-2 0 0 0,-1 1 0 0 0,1 1-1 0 0,1-1 1 0 0,0-1 0 0 0,52-31 26 0 0,-50 30-83 0 0,1 1-1 0 0,-1-1 1 0 0,0 0 0 0 0,0 1-1 0 0,0-2 1 0 0,0 1-1 0 0,-1-1 1 0 0,1 0-1 0 0,-2 0 1 0 0,2 0 0 0 0,-1 0-1 0 0,0 0 1 0 0,-1 0-1 0 0,0-1 1 0 0,4-9 0 0 0,-6 9-649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29 2264 0 0,'-1'0'14'0'0,"1"0"-31"0"0,-5-6 104 0 0,1 4 14 0 0,-15-8 85 0 0,6 0 161 0 0,10 9 395 0 0,8 4 613 0 0,-3-2-1253 0 0,-2 0 1 0 0,1-1 0 0 0,-1 2 0 0 0,0-1 0 0 0,1-1 0 0 0,-1 1-1 0 0,0 1 1 0 0,2-1 0 0 0,-2 0 0 0 0,0-1 0 0 0,0 2 0 0 0,1-1-1 0 0,-1 0 1 0 0,0 1 0 0 0,0-2 0 0 0,0 1 0 0 0,0 0 0 0 0,0 1 0 0 0,0-1-1 0 0,-1-1 1 0 0,1 3 0 0 0,-6 23 473 0 0,5-23-488 0 0,-4 22 529 0 0,-2 2 0 0 0,-16 37 1 0 0,13-36-26 0 0,-9 35 1 0 0,16-54-299 0 0,2-8-150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13 856 0 0,'-5'-2'61'0'0,"-2"0"11"0"0,-1-2 40 0 0,-4 0 63 0 0,4 3-55 0 0,8 1-102 0 0,0 0 0 0 0,0 0 0 0 0,0 0 0 0 0,0 0 0 0 0,-1 0 0 0 0,1 0 0 0 0,0 0 0 0 0,0 0 0 0 0,0 0 0 0 0,0 0 0 0 0,0 0 0 0 0,-1 0 0 0 0,1 0 0 0 0,0 1 0 0 0,0-1 0 0 0,0 0 0 0 0,0 0 0 0 0,0 0 0 0 0,0 0 0 0 0,-2 0 0 0 0,2 0 0 0 0,0 0 0 0 0,0 0 0 0 0,0 0 0 0 0,0 2 0 0 0,0-2 0 0 0,0 0 0 0 0,0 0 0 0 0,0 0 0 0 0,0 0 0 0 0,0 0 0 0 0,0 0 0 0 0,0 1 0 0 0,-1-1 0 0 0,1 0 0 0 0,0 0 0 0 0,0 0 1 0 0,0 0-1 0 0,0 0 0 0 0,0 1 0 0 0,0-1 0 0 0,0 0 0 0 0,0 0 0 0 0,0 0 0 0 0,1 0 0 0 0,-1 0 0 0 0,0 2 0 0 0,0-2 0 0 0,0 0 0 0 0,0 0 0 0 0,0 0 0 0 0,6 14 691 0 0,-4-6-388 0 0,13 72 691 0 0,-12-53-537 0 0,-3-24-385 0 0,0-2-1 0 0,0 2 1 0 0,0-1-1 0 0,0 0 0 0 0,0 0 1 0 0,0 1-1 0 0,1 0 1 0 0,-1-2-1 0 0,0 2 0 0 0,1-1 1 0 0,1 0-1 0 0,-2 0 1 0 0,1 0-1 0 0,0 0 1 0 0,1 0-1 0 0,0 3 0 0 0,10 8 689 0 0,-10-11-715 0 0,-1-1-1 0 0,-1 0 1 0 0,1 1-1 0 0,1-1 1 0 0,-1 0 0 0 0,0-1-1 0 0,1 2 1 0 0,-1-1-1 0 0,2-1 1 0 0,-2 1-1 0 0,0 1 1 0 0,1-2 0 0 0,-1 1-1 0 0,2-1 1 0 0,-2 0-1 0 0,0 1 1 0 0,3-1-1 0 0,3 2 84 0 0,1-1-1 0 0,-1 0 0 0 0,-1 1 0 0 0,2-2 0 0 0,-1 0 1 0 0,1 0-1 0 0,-1-2 0 0 0,7 1 0 0 0,34-23 642 0 0,-48 24-778 0 0,2 0 1 0 0,-2 0 0 0 0,0-1 0 0 0,0 1 0 0 0,1 0-1 0 0,-1 0 1 0 0,0 0 0 0 0,1-2 0 0 0,-1 2 0 0 0,0 0-1 0 0,0 0 1 0 0,2 0 0 0 0,-2 0 0 0 0,0 0 0 0 0,1 0-1 0 0,-1 0 1 0 0,0 0 0 0 0,1 0 0 0 0,-1 0 0 0 0,0 0-1 0 0,2 0 1 0 0,-2 0 0 0 0,0 0 0 0 0,1 0 0 0 0,-1 0-1 0 0,0 0 1 0 0,1 0 0 0 0,-1 0 0 0 0,0 0 0 0 0,2 0-1 0 0,-2 2 1 0 0,0-2 0 0 0,2 16 1087 0 0,-4-7-559 0 0,-28 15-506 0 0,18-16-24 0 0,4 1-5 0 0,3-1 2 0 0,-3-1-3 0 0,-3 4-1 0 0,3-5 19 0 0,2 1 0 0 0,-1 1 0 0 0,0 0 0 0 0,-11 16 1 0 0,4-3 74 0 0,9-10-83 0 0,1 2 0 0 0,1-1-8 0 0,2-4 1 0 0,-2 3-2 0 0,3 1 4 0 0,0-5 2 0 0,0-6-3 0 0,0 0-1 0 0,0-1 1 0 0,0 2 0 0 0,0-2 0 0 0,0 1-1 0 0,2 0 1 0 0,-2-1 0 0 0,0 2-1 0 0,0-2 1 0 0,1 1 0 0 0,-1-1 0 0 0,0 1-1 0 0,1 1 1 0 0,-1-2 0 0 0,2 0-1 0 0,-2 1 1 0 0,1-1 0 0 0,-1 1 0 0 0,1-1-1 0 0,-1 2 1 0 0,2-2 0 0 0,-2 0-1 0 0,1 0 1 0 0,-1 1 0 0 0,1-1 0 0 0,1 0-1 0 0,-2 0 1 0 0,1 1 0 0 0,-1-1 0 0 0,1 0-1 0 0,1 0 1 0 0,-2 0 0 0 0,1 0-1 0 0,0 0 1 0 0,-1 0 0 0 0,3 0 0 0 0,25-4 219 0 0,-23-2-178 0 0,-5 6-44 0 0,0-2-1 0 0,0 2 1 0 0,2-1 0 0 0,-2 1 0 0 0,0-1 0 0 0,0 1-1 0 0,0-2 1 0 0,1 2 0 0 0,-1-1 0 0 0,0 1 0 0 0,1 0-1 0 0,-1-1 1 0 0,0 1 0 0 0,2-2 0 0 0,-2 2 0 0 0,0 0-1 0 0,1-1 1 0 0,-1 1 0 0 0,1 0 0 0 0,-1 0 0 0 0,2-1 0 0 0,-2 1-1 0 0,1 0 1 0 0,-1 0 0 0 0,1 0 0 0 0,-1-2 0 0 0,2 2-1 0 0,-2 0 1 0 0,1 0 0 0 0,3 0 9 0 0,-1 0-12 0 0,-3 0-12 0 0,0 0 15 0 0,-3 2 60 0 0,0-1 0 0 0,2-1-1 0 0,-2 1 1 0 0,2 1 0 0 0,-2 0 0 0 0,2 0-1 0 0,0-1 1 0 0,-2 0 0 0 0,-1 5 0 0 0,0-2-63 0 0,0 0 0 0 0,-4 1 0 0 0,0 3 0 0 0,0 1-59 0 0,0 1-1 0 0,0-1 1 0 0,-7 12 0 0 0,9-11 33 0 0,4-9 10 0 0,2 2 0 0 0,-1-2 1 0 0,1 0-1 0 0,0 1 0 0 0,0-1 0 0 0,-1 0 0 0 0,1 1 1 0 0,0 0-1 0 0,0 0 0 0 0,0-1 0 0 0,0 0 0 0 0,0 1 1 0 0,0 0-1 0 0,1 1 0 0 0,0 24-92 0 0,-1-26 109 0 0,0 0 38 0 0,30 6 105 0 0,-29-3-170 0 0,-1 1 0 0 0,1-1 1 0 0,-1 0-1 0 0,0 0 1 0 0,2 0-1 0 0,-2 0 0 0 0,-2 8 1 0 0,2-4 7 0 0,0 38-70 0 0,0-40 87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61 312 0 0,'-6'-9'257'0'0,"3"4"856"0"0,16 5 1439 0 0,14 2-1161 0 0,5-4-612 0 0,1-2 0 0 0,-1-3 0 0 0,0 0 0 0 0,32-11 0 0 0,-48 11 368 0 0,-13 4-204 0 0,-12 2-168 0 0,-111 9 2344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64"/>
    </inkml:context>
    <inkml:brush xml:id="br0">
      <inkml:brushProperty name="width" value="0.05" units="cm"/>
      <inkml:brushProperty name="height" value="0.05" units="cm"/>
      <inkml:brushProperty name="color" value="#70AD47"/>
    </inkml:brush>
  </inkml:definitions>
  <inkml:trace contextRef="#ctx0" brushRef="#br0">5 57 2800 0 0,'-2'-9'22'0'0,"2"2"8"0"0,-2-1 35 0 0,1-16 202 0 0,2 19-214 0 0,-1 5-24 0 0,2 0 0 0 0,-2-1-1 0 0,0 1 1 0 0,1 0-1 0 0,-1 0 1 0 0,1-2 0 0 0,-1 2-1 0 0,2 0 1 0 0,-2 0 0 0 0,1 0-1 0 0,-1-1 1 0 0,1 1 0 0 0,-1 0-1 0 0,2 0 1 0 0,-2 0 0 0 0,1 0-1 0 0,-1 0 1 0 0,1 0-1 0 0,-1 0 1 0 0,2 0 0 0 0,-2 0-1 0 0,1 0 1 0 0,-1 1 0 0 0,1-1-1 0 0,-1 0 1 0 0,2 0 0 0 0,-1 2-1 0 0,12 2 305 0 0,17 2 790 0 0,-2 1 0 0 0,1-2 0 0 0,0-2 1 0 0,46 1-1 0 0,-11 4 1218 0 0,-52-7-2162 0 0,-1 2 0 0 0,1-2 0 0 0,-2 1 0 0 0,2-2-1 0 0,-1 0 1 0 0,17-3 0 0 0,-21 2-31 0 0,-2-1 1 0 0,2 1-1 0 0,-1 1 1 0 0,1-1-1 0 0,0 1 0 0 0,-1 0 1 0 0,1 1-1 0 0,0-1 0 0 0,9 3 1 0 0,-2-1 134 0 0,1 0 0 0 0,1-2 0 0 0,19-2 0 0 0,-18 1-197 0 0,0 1-1 0 0,23 3 1 0 0,-8-1-76 0 0,44 0 0 0 0,18 2 3 0 0,-54-3 53 0 0,54-2 0 0 0,-18-2 2 0 0,22-8 271 0 0,-40 2-136 0 0,280 13 502 0 0,-302-13-454 0 0,-36 9-250 0 0,6 1 29 0 0,0-1 0 0 0,0 0-1 0 0,1-1 1 0 0,0 1 0 0 0,-2-2 0 0 0,2 1 0 0 0,-1 0-1 0 0,9-5 1 0 0,-12 5-25 0 0,-2 1 0 0 0,0-1 1 0 0,2 1-1 0 0,-2-2 0 0 0,2 2 0 0 0,-2 0 0 0 0,1 0 0 0 0,0 0 0 0 0,0 0 1 0 0,0 0-1 0 0,0 0 0 0 0,0 0 0 0 0,2 2 0 0 0,20-1 46 0 0,79-1-13 0 0,-95 0-38 0 0,0 0 0 0 0,0 0 0 0 0,0 0 0 0 0,0 0 0 0 0,0 0 0 0 0,-1 0 3 0 0,-2-1 8 0 0,-1-3-9 0 0,0 1-2 0 0,0 3 0 0 0,0 0 0 0 0,0 0 0 0 0,0 0 0 0 0,20 0-16 0 0,-20 0 16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65"/>
    </inkml:context>
    <inkml:brush xml:id="br0">
      <inkml:brushProperty name="width" value="0.05" units="cm"/>
      <inkml:brushProperty name="height" value="0.05" units="cm"/>
      <inkml:brushProperty name="color" value="#ED7D31"/>
    </inkml:brush>
  </inkml:definitions>
  <inkml:trace contextRef="#ctx0" brushRef="#br0">29 587 312 0 0,'2'-3'0'0'0,"-2"2"0"0"0,-8-13 37 0 0,-7-4 85 0 0,14 16-98 0 0,-3-8 66 0 0,1-10 6 0 0,3 20-93 0 0,0-2 1 0 0,0 2-1 0 0,0 0 0 0 0,0 0 0 0 0,0-1 0 0 0,0 1 0 0 0,0 0 1 0 0,0-1-1 0 0,0 1 0 0 0,1 0 0 0 0,-1 0 0 0 0,0-2 0 0 0,0 2 0 0 0,0 0 1 0 0,0 0-1 0 0,0-1 0 0 0,0 1 0 0 0,2 0 0 0 0,-2 0 0 0 0,0-1 0 0 0,0 1 1 0 0,0 0-1 0 0,0 0 0 0 0,1 0 0 0 0,-1-2 0 0 0,0 2 0 0 0,0 0 1 0 0,1 0-1 0 0,-1 0 0 0 0,0 0 0 0 0,0 0 0 0 0,2-1 0 0 0,66-50 243 0 0,50-38 222 0 0,-70 49 125 0 0,96-88 1515 0 0,-24 24-91 0 0,-81 55-65 0 0,-36 43-1941 0 0,18-16 90 0 0,-14 15-80 0 0,-6 6-26 0 0,-1-10 204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66"/>
    </inkml:context>
    <inkml:brush xml:id="br0">
      <inkml:brushProperty name="width" value="0.05" units="cm"/>
      <inkml:brushProperty name="height" value="0.05" units="cm"/>
      <inkml:brushProperty name="color" value="#ED7D31"/>
    </inkml:brush>
  </inkml:definitions>
  <inkml:trace contextRef="#ctx0" brushRef="#br0">5 676 1608 0 0,'0'-1'0'0'0,"2"1"0"0"0,-2 0 0 0 0,0 0 0 0 0,0 0 1 0 0,0 0-1 0 0,0-2 0 0 0,0 2 0 0 0,0 0 0 0 0,0 0 0 0 0,0 0 0 0 0,0-1 1 0 0,0 1-1 0 0,0 0 0 0 0,0 0 0 0 0,0 0 0 0 0,0-1 0 0 0,0 1 1 0 0,0 0-1 0 0,0 0 0 0 0,0 0 0 0 0,0 0 0 0 0,0-2 0 0 0,0 2 0 0 0,0 0 1 0 0,0 0-1 0 0,-2 0 0 0 0,2 0 0 0 0,0-1 0 0 0,0 1 0 0 0,0 0 1 0 0,0 0-1 0 0,0 0 0 0 0,-1 0 0 0 0,1 0 0 0 0,0-1 0 0 0,0 1 0 0 0,0 0 1 0 0,-1 0-1 0 0,1 0 1 0 0,0 0-1 0 0,0-2 0 0 0,0 2 1 0 0,-2 0-1 0 0,2 0 0 0 0,0 0 1 0 0,0 0-1 0 0,0-1 1 0 0,0 1-1 0 0,0 0 0 0 0,0 0 1 0 0,-1-1-1 0 0,1 1 0 0 0,0 0 1 0 0,0 0-1 0 0,0-2 0 0 0,0 2 1 0 0,0 0-1 0 0,0 0 1 0 0,0-1-1 0 0,0 1 0 0 0,0 0 1 0 0,0 0-1 0 0,0-1 0 0 0,0 1 1 0 0,0 0-1 0 0,0 0 1 0 0,0 0-1 0 0,1-2 0 0 0,1-2 60 0 0,0 0-1 0 0,1 2 0 0 0,0-2 1 0 0,-1 0-1 0 0,1 1 0 0 0,0 0 1 0 0,-1-1-1 0 0,2 2 1 0 0,6-5-1 0 0,40-28 446 0 0,-30 23-172 0 0,114-66 1411 0 0,130-93 310 0 0,-142 95-1300 0 0,-66 41-335 0 0,-20 14 94 0 0,-1 0 1 0 0,50-46-1 0 0,-63 50-170 0 0,-1 1 0 0 0,2 0 0 0 0,27-14 0 0 0,-48 29-163 0 0,0 0 0 0 0,0-1 0 0 0,0 2 0 0 0,0-1 1 0 0,0 0-1 0 0,1 1 0 0 0,-2 0 0 0 0,2-2 0 0 0,0 2 0 0 0,-1 0 1 0 0,0 0-1 0 0,4 0 0 0 0,2 0-385 0 0,3-17 2600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67"/>
    </inkml:context>
    <inkml:brush xml:id="br0">
      <inkml:brushProperty name="width" value="0.05" units="cm"/>
      <inkml:brushProperty name="height" value="0.05" units="cm"/>
      <inkml:brushProperty name="color" value="#ED7D31"/>
    </inkml:brush>
  </inkml:definitions>
  <inkml:trace contextRef="#ctx0" brushRef="#br0">25 552 1288 0 0,'-2'-6'16'0'0,"-1"2"6"0"0,-1-2 24 0 0,-9-13 199 0 0,13 19-238 0 0,0 0-1 0 0,0-1 0 0 0,0 1 1 0 0,-2 0-1 0 0,2-2 0 0 0,0 2 1 0 0,0 0-1 0 0,0 0 1 0 0,0-1-1 0 0,-1 1 0 0 0,1 0 1 0 0,0-1-1 0 0,0 1 0 0 0,0 0 1 0 0,0-2-1 0 0,0 2 0 0 0,0-1 1 0 0,0 1-1 0 0,0 0 0 0 0,0-1 1 0 0,0 1-1 0 0,0 0 1 0 0,0-2-1 0 0,1 2 0 0 0,-1-1 1 0 0,2-4 37 0 0,0-1-1 0 0,0 1 1 0 0,0 0 0 0 0,1-1 0 0 0,0 1 0 0 0,-1 1 0 0 0,2-1 0 0 0,0 1 0 0 0,-1-2 0 0 0,1 2 0 0 0,0 0 0 0 0,1 0 0 0 0,-1 0 0 0 0,0 0-1 0 0,2 2 1 0 0,-1-2 0 0 0,10-4 0 0 0,131-79 1140 0 0,234-150 2251 0 0,-222 142 155 0 0,-157 95-2709 0 0,-2 7-310 0 0,-6 5 60 0 0,-16 24 912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68"/>
    </inkml:context>
    <inkml:brush xml:id="br0">
      <inkml:brushProperty name="width" value="0.05" units="cm"/>
      <inkml:brushProperty name="height" value="0.05" units="cm"/>
      <inkml:brushProperty name="color" value="#ED7D31"/>
    </inkml:brush>
  </inkml:definitions>
  <inkml:trace contextRef="#ctx0" brushRef="#br0">21 56 1720 0 0,'-3'-9'32'0'0,"1"5"12"0"0,-4-3 41 0 0,0-2 52 0 0,3 1-67 0 0,28 8 2235 0 0,-22 0-2080 0 0,0 0 0 0 0,-2 0 0 0 0,2 0-1 0 0,-1 0 1 0 0,0 0 0 0 0,0 0 0 0 0,1-2 0 0 0,-2 2-1 0 0,2-1 1 0 0,-2 1 0 0 0,2-1 0 0 0,0 1 0 0 0,-2-2 0 0 0,2 1-1 0 0,-2 0 1 0 0,0-1 0 0 0,3 0 0 0 0,0 0-77 0 0,-1 1 0 0 0,1 1 1 0 0,-1-1-1 0 0,1-1 0 0 0,-2 2 1 0 0,2 0-1 0 0,-1 0 0 0 0,1-1 1 0 0,-1 2-1 0 0,1-1 0 0 0,-2 0 0 0 0,5 2 1 0 0,13-1 363 0 0,251 4 2749 0 0,-261-5-3258 0 0,-3 0-3 0 0,52-1-74 0 0,-19 1-29 0 0,65 7 0 0 0,-93-7 103 0 0,0 1 0 0 0,0 0 0 0 0,3 3 0 0 0,1 0 0 0 0,0-1 0 0 0,-3 0 0 0 0,-1-1 0 0 0,0 0 0 0 0,0-1 0 0 0,0 0 0 0 0,1-1 0 0 0,-2 0 0 0 0,1 0 0 0 0,136 6-79 0 0,-101-6 46 0 0,-39 0 33 0 0,2 0 2 0 0,6 0 10 0 0,4 0-4 0 0,2 0-5 0 0,-4 0 2 0 0,-7 0-3 0 0,-3 0-2 0 0,1 0 0 0 0,5 0 0 0 0,0 0 0 0 0,4 0 1 0 0,102 2 422 0 0,5 2 445 0 0,-112-5-864 0 0,2-3-4 0 0,0 1 1 0 0,-2 2 6 0 0,-1 1 1 0 0,-9 0 9 0 0,34 0 94 0 0,-24 0-105 0 0,3-1-3 0 0,-4-1 2 0 0,228 0-281 0 0,-224 2 472 0 0,16-2 309 0 0,43-4 1 0 0,-38 3-718 0 0,62 4 0 0 0,-38 1-300 0 0,-34-2 479 0 0,32 0 131 0 0,-55 0-151 0 0,126 0-811 0 0,-43 0-324 0 0,-86 0 1179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12 640 0 0,'-5'-3'191'0'0,"1"1"-216"0"0,-4-2-23 0 0,1 1 362 0 0,13 7 1022 0 0,-5-3-1163 0 0,-1 1 1 0 0,1-1 0 0 0,1 0-1 0 0,-2 1 1 0 0,1-1-1 0 0,-1 0 1 0 0,0 1-1 0 0,1-1 1 0 0,-1 0-1 0 0,0 1 1 0 0,2-1 0 0 0,-2 0-1 0 0,0 1 1 0 0,0 0-1 0 0,1 5 380 0 0,2 17 165 0 0,-1-1 1 0 0,0 1-1 0 0,-2-2 0 0 0,-4 40 1 0 0,-20 82 2156 0 0,16-107-2357 0 0,5-20-171 0 0,2 1-1 0 0,-1 31 1 0 0,2-37-77 0 0,0 0 1 0 0,-1 0 0 0 0,1 0 0 0 0,-7 19-1 0 0,6-21 215 0 0,0 2 1 0 0,-1-1-1 0 0,1 0 0 0 0,2 18 1 0 0,-1-8-113 0 0,0-21-164 0 0,2 0-202 0 0,-1-1-6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 14 8208 0 0,'-1'-5'-10'0'0,"-4"-4"1282"0"0,4 10-1205 0 0,0-1 1 0 0,1 0-1 0 0,-1 0 1 0 0,1 0 0 0 0,-1 0-1 0 0,0 1 1 0 0,1-1-1 0 0,-1 0 1 0 0,1 0 0 0 0,-1 1-1 0 0,1-1 1 0 0,-1 0-1 0 0,1 1 1 0 0,-1-1-1 0 0,1 1 1 0 0,0-1 0 0 0,-1 1-1 0 0,1-1 1 0 0,-1 1-1 0 0,1 0 1 0 0,-29 25 283 0 0,6-3-257 0 0,19-17-87 0 0,1-3-1 0 0,0 1-1 0 0,0-1 1 0 0,0 0 0 0 0,0 0 0 0 0,-5 4 0 0 0,-22 19 27 0 0,24-20-29 0 0,3-2 0 0 0,-1 0 0 0 0,1-1-1 0 0,-1 0 1 0 0,-7 5 0 0 0,-23 19 21 0 0,32-25-16 0 0,0-1 0 0 0,0 1 1 0 0,0-1-1 0 0,1 0 0 0 0,-2 0 0 0 0,1 0 1 0 0,0 0-1 0 0,-3 1 0 0 0,2-1-4 0 0,1 0 26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84 7776 0 0,'-3'-2'99'0'0,"-2"0"67"0"0,-1-1 25 0 0,0 2 151 0 0,3 1 99 0 0,8 0 102 0 0,13-7-196 0 0,54-24-530 0 0,-59 25 96 0 0,2 0 0 0 0,-1 0 0 0 0,1 2 1 0 0,0-2-1 0 0,-1 2 0 0 0,25-1 0 0 0,-30 5 96 0 0,2 0-1 0 0,-2 1 1 0 0,2 1-1 0 0,-2-1 1 0 0,1 0-1 0 0,-1 2 1 0 0,0 1-1 0 0,1-1 1 0 0,-1 1-1 0 0,15 9 1 0 0,-23-12 33 0 0,2 1-1 0 0,-2-1 1 0 0,1 2 0 0 0,-1-2 0 0 0,-1 0-1 0 0,1 2 1 0 0,1-2 0 0 0,-1 2 0 0 0,-1-2 0 0 0,1 2-1 0 0,-1 0 1 0 0,2-2 0 0 0,-2 2 0 0 0,0-1 0 0 0,1 0-1 0 0,-1 0 1 0 0,0 2 0 0 0,0-4-41 0 0,0 8 98 0 0,-1 0 0 0 0,1 2 0 0 0,-2-2 1 0 0,1 0-1 0 0,0-2 0 0 0,-2 2 0 0 0,0 0 0 0 0,1 0 0 0 0,-1-1 0 0 0,-1 1 0 0 0,0-1 1 0 0,0 1-1 0 0,-5 6 0 0 0,-1 0 120 0 0,0-1 0 0 0,-1-1 0 0 0,0 0 0 0 0,-1 0 0 0 0,-18 15 1 0 0,26-25-137 0 0,0 1 0 0 0,0 0 0 0 0,-2-1 0 0 0,2 1 0 0 0,0-2 0 0 0,-1 2 0 0 0,1-2 0 0 0,-1 1 0 0 0,1-1 0 0 0,-2 0 0 0 0,2-1 1 0 0,-6 2-1 0 0,8-4-54 0 0,1 0 0 0 0,0-1 1 0 0,-1 0-1 0 0,1 1 0 0 0,0 0 1 0 0,-1 0-1 0 0,2-1 0 0 0,-1 0 1 0 0,1 1-1 0 0,-1-1 0 0 0,1-5 1 0 0,-2-3 39 0 0,4-2 131 0 0,-1 13-195 0 0,-1 0 0 0 0,1 0-1 0 0,-1 0 1 0 0,2 0 0 0 0,-2 0 0 0 0,1 0-1 0 0,-1 0 1 0 0,1 0 0 0 0,-1 0 0 0 0,0 0-1 0 0,2 1 1 0 0,-2-1 0 0 0,1 0 0 0 0,-1 0 0 0 0,1 0-1 0 0,-1 0 1 0 0,2 2 0 0 0,-2-2 0 0 0,0 0-1 0 0,1 1 1 0 0,-1-1 0 0 0,0 0 0 0 0,1 1-1 0 0,-1-1 1 0 0,2 2 0 0 0,18 15 54 0 0,-2 0-1 0 0,0 2 1 0 0,31 41-1 0 0,-17-19 132 0 0,-15-18 45 0 0,-1 2 1 0 0,0 1-1 0 0,-2-1 1 0 0,-1 2-1 0 0,-1-1 0 0 0,15 53 1 0 0,7 17 1022 0 0,-26-76-831 0 0,-5-15-362 0 0,-2 1 0 0 0,2-2 0 0 0,-2 1 0 0 0,1 0 0 0 0,-1 1 0 0 0,-1-1 0 0 0,1 0 0 0 0,-1 9 0 0 0,0-10-57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8 960 0 0,'-7'-8'4284'0'0,"0"27"73"0"0,-19 155-2645 0 0,11-100-1264 0 0,4-21-5 0 0,2 0 0 0 0,2 1 1 0 0,1 60-1 0 0,6-102-324 0 0,1 0 140 0 0,-1 2 0 0 0,0-2 0 0 0,-4 20 0 0 0,4 13 2210 0 0,0-28-1632 0 0,-12-2 375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56 7880 0 0,'-7'-8'341'0'0,"2"3"327"0"0,16-1 956 0 0,165-26-1255 0 0,-167 31-211 0 0,0-2 1 0 0,1 3-1 0 0,-1-1 0 0 0,0 1 0 0 0,1 0 0 0 0,-1 1 0 0 0,0 1 0 0 0,1-1 0 0 0,-1 0 0 0 0,0 2 0 0 0,-1 0 1 0 0,2-1-1 0 0,-1 1 0 0 0,-1 1 0 0 0,0 0 0 0 0,0 1 0 0 0,0-1 0 0 0,15 14 0 0 0,-22-17-49 0 0,2 0 0 0 0,-2 1-1 0 0,0-1 1 0 0,1 2 0 0 0,-1-2 0 0 0,-1 0-1 0 0,1 2 1 0 0,1-2 0 0 0,-1 2 0 0 0,-1-2-1 0 0,1 2 1 0 0,-1-2 0 0 0,2 2-1 0 0,-2-2 1 0 0,0 2 0 0 0,1-2 0 0 0,-1 2-1 0 0,0 2 1 0 0,0-1-19 0 0,-1 0 0 0 0,1 0 0 0 0,-2 2 1 0 0,1-2-1 0 0,0 0 0 0 0,-1 0 0 0 0,1 0 0 0 0,0-2 0 0 0,-5 6 0 0 0,2 0-18 0 0,0-1 0 0 0,-1 0 0 0 0,0-1 0 0 0,-1 1-1 0 0,0-2 1 0 0,0 2 0 0 0,0-2 0 0 0,-1 1 0 0 0,-9 4-1 0 0,-7 6 101 0 0,19-13-128 0 0,0 1 0 0 0,0-1 0 0 0,0-1-1 0 0,-1 1 1 0 0,1 0 0 0 0,-1-1 0 0 0,1 0 0 0 0,-2-1-1 0 0,2 2 1 0 0,-1-2 0 0 0,-6 0 0 0 0,7-1 188 0 0,3 0 182 0 0,28-4-344 0 0,-19 2-53 0 0,0 0 0 0 0,-2 1 0 0 0,2 0 0 0 0,0-1 0 0 0,0 2 0 0 0,-1-1 0 0 0,1 1 0 0 0,0 1 0 0 0,0-1 0 0 0,0 2 0 0 0,-1-1 0 0 0,1 2 0 0 0,8 1 0 0 0,-7 1 27 0 0,0-1 0 0 0,1 1 0 0 0,-2 1 0 0 0,1 0 0 0 0,-1 1-1 0 0,0 0 1 0 0,13 14 0 0 0,-19-18-34 0 0,-1 1-1 0 0,0-2 1 0 0,1 1 0 0 0,-1 1 0 0 0,0-1-1 0 0,-1 1 1 0 0,2 0 0 0 0,-2-2-1 0 0,0 2 1 0 0,0-1 0 0 0,0 1-1 0 0,0 0 1 0 0,0-1 0 0 0,-2 5-1 0 0,0 5 14 0 0,-1 0 0 0 0,-1 2-1 0 0,0-2 1 0 0,-1 1 0 0 0,1-1-1 0 0,-3-1 1 0 0,0 1 0 0 0,1-1-1 0 0,-2 0 1 0 0,0-1 0 0 0,0 1-1 0 0,-19 17 1 0 0,4-7 13 0 0,1-2 0 0 0,-37 22 0 0 0,39-27-13 0 0,9-8-8 0 0,1 1 1 0 0,-1-2-1 0 0,-1 1 1 0 0,-21 8-1 0 0,26-14-6 0 0,2-1-2 0 0,2 0-4 0 0,3 0 3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9 648 8416 0 0,'-2'0'-29'0'0,"-2"-4"831"0"0,4 4-774 0 0,0 0 1 0 0,0 0 0 0 0,0 0-1 0 0,-2 0 1 0 0,2 0-1 0 0,0-2 1 0 0,0 2 0 0 0,0 0-1 0 0,0 0 1 0 0,0 0-1 0 0,0 0 1 0 0,0 0 0 0 0,0 0-1 0 0,0-1 1 0 0,0 1-1 0 0,0 0 1 0 0,0 0 0 0 0,0 0-1 0 0,0 0 1 0 0,-1 0-1 0 0,1-1 1 0 0,0 1 0 0 0,1 0-1 0 0,-1 0 1 0 0,0 0-1 0 0,0 0 1 0 0,0 0 0 0 0,0-2-1 0 0,0 2 1 0 0,0 0-1 0 0,0 0 1 0 0,0 0 0 0 0,0 0-1 0 0,0 0 1 0 0,0 0-1 0 0,0-1 1 0 0,0 1 0 0 0,0 0-1 0 0,0 0 1 0 0,2 0 0 0 0,-2 0-1 0 0,0 0 1 0 0,0 0-1 0 0,0 0 1 0 0,0 0 0 0 0,0 0-1 0 0,0-1 1 0 0,0 1-1 0 0,1 0 1 0 0,-1 0 0 0 0,0 0-1 0 0,0 0 1 0 0,0 0-1 0 0,0 0 1 0 0,0 0 0 0 0,1 0-1 0 0,-1 0 1 0 0,0 0-1 0 0,0 0 1 0 0,2 0-36 0 0,-2 0-1 0 0,1 0 1 0 0,-1 0 0 0 0,1-2 0 0 0,1 2-1 0 0,-2 0 1 0 0,1 0 0 0 0,-1-1-1 0 0,1 1 1 0 0,-1 0 0 0 0,0-1 0 0 0,2 1-1 0 0,-2-2 1 0 0,1 2 0 0 0,-1-1-1 0 0,0 1 1 0 0,1 0 0 0 0,-1-1 0 0 0,0 1-1 0 0,2-2 1 0 0,-2 2 0 0 0,0-1-1 0 0,0 0 1 0 0,0 1 0 0 0,1-3-1 0 0,10-12-89 0 0,27-27-13 0 0,29-34 59 0 0,-42 40 51 0 0,27-34 103 0 0,-18 22 161 0 0,-16 19 1014 0 0,25-43 1 0 0,-36 61-912 0 0,-1 2 0 0 0,2-2 0 0 0,0 2-1 0 0,16-15 1 0 0,-18 19-156 0 0,10-10 283 0 0,-10 8-318 0 0,1 1 0 0 0,0-1 0 0 0,-1 0 0 0 0,1-1 0 0 0,8-14-1 0 0,-14 20-121 0 0,-1 0 0 0 0,1 0 0 0 0,1 0 0 0 0,-1 0 0 0 0,0 0 0 0 0,1 0 0 0 0,-1 1 0 0 0,0 0 0 0 0,2-2 0 0 0,-2 2 0 0 0,1-1 0 0 0,0 1 0 0 0,0 0 0 0 0,0-1 0 0 0,0 2 0 0 0,0-1 0 0 0,0 0 0 0 0,4-1 0 0 0,-7 40 194 0 0,-10 20-178 0 0,2-4-12 0 0,-3 24 28 0 0,12-22 250 0 0,15-65-142 0 0,83-115 38 0 0,-90 113-212 0 0,35-58 54 0 0,-10 22-43 0 0,-19 26-28 0 0,-2 5 2 0 0,0 3-4 0 0,0 2-1 0 0,-4 3 0 0 0,0 0 0 0 0,-3 4 0 0 0,-1 0 0 0 0,1 4 0 0 0,-1 1 0 0 0,0 1 0 0 0,-1 2 0 0 0,2 5 0 0 0,-3 10 0 0 0,-2 77 8 0 0,1 9-1 0 0,-10 210 26 0 0,6-293-28 0 0,0 1 4 0 0,2 1 0 0 0,2 25 0 0 0,-1-14 663 0 0,0-34-664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97 1608 0 0,'-4'-2'3'0'0,"-3"-4"11"0"0,2 2 9 0 0,-5-2 28 0 0,4 0 1 0 0,-20-11 177 0 0,21 14-186 0 0,21 9 1148 0 0,-13-5-1015 0 0,-1-1 1 0 0,1 1-1 0 0,0 1 0 0 0,-2-2 1 0 0,2 1-1 0 0,-1 0 1 0 0,1 1-1 0 0,-2-1 0 0 0,2 0 1 0 0,-2 1-1 0 0,3 2 1 0 0,-1-3-80 0 0,-2-1 1 0 0,1 1 0 0 0,-1-1 0 0 0,2 2 0 0 0,-2-2 0 0 0,2 0 0 0 0,-2 1 0 0 0,0-1 0 0 0,2 0 0 0 0,-2 0 0 0 0,2 0 0 0 0,-2 0-1 0 0,1 0 1 0 0,0 0 0 0 0,4-1 0 0 0,7-1 230 0 0,83-6 726 0 0,-84 6-965 0 0,25 0 303 0 0,-29 2-242 0 0,0-1 1 0 0,0 1 0 0 0,2-1-1 0 0,10-3 1 0 0,-8 1 117 0 0,0 2 1 0 0,0-1-1 0 0,0 1 0 0 0,20 2 0 0 0,-12-1 1246 0 0,-23-1-1503 0 0,3-3-10 0 0,-19-4 25 0 0,-38-7 30 0 0,42 13-33 0 0,14 2-6 0 0,0 0 0 0 0,-1-2-1 0 0,1 2 1 0 0,0-1 0 0 0,-1 0 0 0 0,1 1-1 0 0,0-2 1 0 0,1 1 0 0 0,-2 1 0 0 0,1-1 0 0 0,0-1-1 0 0,-1 0 1 0 0,1 2 26 0 0,1-2 0 0 0,-1 1 0 0 0,1 1 0 0 0,-2-1 0 0 0,2 1 0 0 0,-1-2 0 0 0,0 2 0 0 0,1-1 0 0 0,-2 1 0 0 0,1-1 0 0 0,1 1 0 0 0,-1 0 0 0 0,-1-2 0 0 0,1 2-1 0 0,1 0 1 0 0,-1 0 0 0 0,-1-1 0 0 0,1 1 0 0 0,-2 0 1542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10 193 2040 0 0,'-1'-6'47'0'0,"-3"-5"169"0"0,1 3 83 0 0,3 7-257 0 0,-1 1 0 0 0,1-2 0 0 0,0 1 0 0 0,0 0 0 0 0,0-1 0 0 0,0 1 0 0 0,0 0 0 0 0,0-1-1 0 0,0 1 1 0 0,0 0 0 0 0,0-1 0 0 0,0 1 0 0 0,0 1 0 0 0,1-1 0 0 0,-1-1 0 0 0,0 1 0 0 0,2 0 0 0 0,-2-1 0 0 0,1 1 0 0 0,-1 1-1 0 0,1-1 1 0 0,-1-1 0 0 0,2 1 0 0 0,-2 1 0 0 0,1-1 0 0 0,0-1 0 0 0,1 1 0 0 0,8-12 484 0 0,-3 5-148 0 0,-2 1 0 0 0,2-1 0 0 0,-2 1 0 0 0,2 1-1 0 0,10-8 1 0 0,55-35 2005 0 0,-42 25-437 0 0,-29 25-1870 0 0,0 1-1 0 0,2-1 0 0 0,-2 0 0 0 0,1 1 1 0 0,-1-1-1 0 0,2 0 0 0 0,-2 1 0 0 0,0-1 0 0 0,1 0 1 0 0,-1 2-1 0 0,0-2 0 0 0,-1 1 0 0 0,3 2 1 0 0,-3 16 182 0 0,-1-14-236 0 0,1 1 1 0 0,0 0 0 0 0,0-1-1 0 0,0 0 1 0 0,1 0-1 0 0,-1 1 1 0 0,4 9-1 0 0,3 7-6 0 0,-1-5-8 0 0,2-10-5 0 0,0-2 2 0 0,2-5-2 0 0,0-5 2 0 0,8-1-3 0 0,7-7-2 0 0,6-4 0 0 0,-6 0 0 0 0,-6 1 0 0 0,-6 2 0 0 0,2 2 0 0 0,-3 2 0 0 0,0 1 0 0 0,-3 4 0 0 0,-4 2 0 0 0,-1 4 0 0 0,0 2 0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65 4200 0 0,'0'-3'95'0'0,"-1"-3"-94"0"0,-9-14 458 0 0,8 16 987 0 0,3 4-1459 0 0,-1 0 1 0 0,1 0-1 0 0,1 0 0 0 0,-2 1 1 0 0,1-1-1 0 0,-1 0 0 0 0,1 0 1 0 0,-1 0-1 0 0,2 1 0 0 0,-2-1 1 0 0,0 0-1 0 0,1 2 0 0 0,-1-2 1 0 0,1 0-1 0 0,-1 1 0 0 0,2-1 1 0 0,-2 1-1 0 0,0-1 0 0 0,1 0 0 0 0,-1 2 1 0 0,0-2-1 0 0,0 1 0 0 0,1-1 1 0 0,-1 1-1 0 0,0-1 0 0 0,0 2 1 0 0,0-2-1 0 0,0 1 0 0 0,2-1 1 0 0,-2 1-1 0 0,0 1 0 0 0,0-2 1 0 0,0 1-1 0 0,0-1 0 0 0,0 1 0 0 0,0-1 1 0 0,0 2-1 0 0,-2-2 0 0 0,2 1 1 0 0,0-1-1 0 0,0 1 0 0 0,0-1 1 0 0,-1 3-1 0 0,0 6 19 0 0,-34 269-528 0 0,35-249 572 0 0,0 0 0 0 0,1 1 0 0 0,9 47 0 0 0,-1-13 255 0 0,-4-29 928 0 0,-2-37-1192 0 0,-2 1-1 0 0,2 0 1 0 0,-2-1 0 0 0,1 1-1 0 0,0 0 1 0 0,0-1-1 0 0,-1 1 1 0 0,0-2 0 0 0,2-1-1 0 0,0 2 25 0 0,6-12 23 0 0,0 2 0 0 0,-1-1 0 0 0,-1 0 0 0 0,0-1 0 0 0,-1 0 0 0 0,0 0 0 0 0,6-28 0 0 0,-4 15 83 0 0,14-29 0 0 0,109-204 1151 0 0,-94 197-1073 0 0,-11 22 31 0 0,-26 41-269 0 0,0 0 0 0 0,0 0 1 0 0,0-1-1 0 0,0 1 0 0 0,0 0 0 0 0,0 0 1 0 0,0 0-1 0 0,0 0 0 0 0,0 0 0 0 0,0 0 0 0 0,0 0 1 0 0,0-2-1 0 0,0 2 0 0 0,0 0 0 0 0,0 0 1 0 0,0 0-1 0 0,0 0 0 0 0,0 0 0 0 0,0 0 1 0 0,0 0-1 0 0,0 0 0 0 0,1 0 0 0 0,-1-1 0 0 0,0 1 1 0 0,0 0-1 0 0,0 0 0 0 0,0 0 0 0 0,0 0 1 0 0,0 0-1 0 0,0 0 0 0 0,0 0 0 0 0,0 0 0 0 0,1 0 1 0 0,-1 0-1 0 0,0 0 0 0 0,0 0 0 0 0,0 0 1 0 0,0 0-1 0 0,0 0 0 0 0,0 0 0 0 0,0 0 0 0 0,0 0 1 0 0,2 0-1 0 0,-2 0 0 0 0,0 0 0 0 0,0 0 1 0 0,0 0-1 0 0,0 0 0 0 0,0 0 0 0 0,0 0 0 0 0,0 0 1 0 0,0 0-1 0 0,1 0 0 0 0,-1 0 0 0 0,0 0 1 0 0,0 0-1 0 0,1 12 146 0 0,-2 19-141 0 0,-35 413 996 0 0,40-359 955 0 0,12-98-1690 0 0,-16 11-267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1 208 0 0,'0'0'11880'0'0,"-4"1"-11832"0"0,-16 7-30 0 0,-1 2 0 0 0,2 0 0 0 0,-1 1 1 0 0,2 1-1 0 0,-36 28 0 0 0,52-36-16 0 0,-2 0 0 0 0,1 0 0 0 0,0 0 0 0 0,1 1 0 0 0,-1-1 0 0 0,2 2 0 0 0,-2-1 0 0 0,2-1-1 0 0,-1 1 1 0 0,1 1 0 0 0,-2 10 0 0 0,-2 6 2 0 0,-8 34-4 0 0,-10 91 0 0 0,20-108 0 0 0,3-27 0 0 0,0-2 0 0 0,-1 1 0 0 0,0 1 0 0 0,-5 13 0 0 0,5-17 0 0 0,0 4 0 0 0,1 0 0 0 0,0-5 0 0 0,0-2 0 0 0,-2 1 0 0 0,1 2 0 0 0,0 0 0 0 0,-2-2 0 0 0,3 2 0 0 0,-3 2 0 0 0,3-2 0 0 0,-1-3 0 0 0,1-1 0 0 0,0 0 0 0 0,0 0 0 0 0,0 1 0 0 0,0-2 1 0 0,1-2 4 0 0,5 3-3 0 0,-2-2-2 0 0,4 0 1 0 0,-4-2-4 0 0,25-1 22 0 0,-24 1-8 0 0,2-1 1 0 0,-2 1-1 0 0,2-2 1 0 0,-2 1-1 0 0,1-2 1 0 0,7-1-1 0 0,-1-1 18 0 0,21 4 69 0 0,-19 1-17 0 0,-13 0-66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80 5928 0 0,'-1'1'76'0'0,"1"-1"0"0"0,-2 0 0 0 0,1 2 0 0 0,0-2 0 0 0,1 1 0 0 0,-2-1 0 0 0,1 1 0 0 0,1-1-1 0 0,-1 2 1 0 0,1-1 0 0 0,-2-1 0 0 0,1 1 0 0 0,1 1 0 0 0,0-2 0 0 0,-1 1 0 0 0,1 0 0 0 0,-2 1 0 0 0,2-2 0 0 0,-1 2 0 0 0,-8 25-331 0 0,7-24 352 0 0,-4 15-215 0 0,-1 2 0 0 0,2 0 0 0 0,-3 20 0 0 0,0 0-219 0 0,8-40 335 0 0,-10 55-694 0 0,9-51 638 0 0,1-1 0 0 0,0 1 0 0 0,0 0 1 0 0,0 0-1 0 0,1 0 0 0 0,-1-2 0 0 0,2 2 0 0 0,-2 0 0 0 0,1 0 1 0 0,0-1-1 0 0,3 8 0 0 0,-1-10 26 0 0,2 3 5 0 0,-5-4 27 0 0,2 1 0 0 0,-1-1 0 0 0,0 0-1 0 0,1 2 1 0 0,-1-2 0 0 0,0 0 0 0 0,1 1 0 0 0,-1-1 0 0 0,0 0-1 0 0,1 0 1 0 0,-1 0 0 0 0,0 0 0 0 0,1 0 0 0 0,-1 0 0 0 0,0 0-1 0 0,1 0 1 0 0,-1-1 0 0 0,-1 1 0 0 0,1 0 0 0 0,1-2 0 0 0,-1 2-1 0 0,2-1 1 0 0,21-16 12 0 0,-20 13-8 0 0,9-7 66 0 0,-1-1 0 0 0,-1 0 0 0 0,1 0 0 0 0,-3-1 0 0 0,2-1 0 0 0,-2 1 0 0 0,-1-2 0 0 0,0 1 0 0 0,0-1 0 0 0,-1-1 0 0 0,-2 1 0 0 0,8-31-1 0 0,-9 34-37 0 0,10-48 193 0 0,-14 56-202 0 0,0 0 0 0 0,0 0 1 0 0,0 0-1 0 0,0 0 0 0 0,0 0 1 0 0,-2-2-1 0 0,1 2 0 0 0,1 0 1 0 0,-1 0-1 0 0,-1 0 0 0 0,-3-6 0 0 0,4 8-14 0 0,1 1-1 0 0,-2 0 0 0 0,1-1 0 0 0,0 1 0 0 0,-1 0 0 0 0,1-1 0 0 0,0 1 0 0 0,-1 1 0 0 0,1-1 1 0 0,0-1-1 0 0,-1 2 0 0 0,1-1 0 0 0,0 1 0 0 0,-1-1 0 0 0,1 1 0 0 0,-2-2 0 0 0,2 2 0 0 0,0 0 1 0 0,-1-1-1 0 0,0 1 0 0 0,0 0 0 0 0,1 0 0 0 0,0 0 0 0 0,-2 0 0 0 0,2 0 0 0 0,-1 0 0 0 0,1 1 1 0 0,0-1-1 0 0,-2 0 0 0 0,2 2 0 0 0,-1-2 0 0 0,1 1 0 0 0,0-1 0 0 0,-3 1 0 0 0,0 2 24 0 0,0-2 1 0 0,0 2-1 0 0,0 0 0 0 0,0-1 0 0 0,0 1 0 0 0,0 0 0 0 0,0-1 0 0 0,1 2 1 0 0,-1-1-1 0 0,-3 6 0 0 0,-2 15 202 0 0,6-12-112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 4640 0 0,'0'0'18'0'0,"-1"0"0"0"0,0 0 1 0 0,-1 1-1 0 0,1-1 0 0 0,0 2 1 0 0,-1-2-1 0 0,2 1 0 0 0,-1-1 1 0 0,0 1-1 0 0,-1-1 0 0 0,2 2 1 0 0,-1-2-1 0 0,0 1 0 0 0,1 0 0 0 0,-2 1 1 0 0,2-2-1 0 0,-1 1 0 0 0,1 0 1 0 0,-3 2-1 0 0,-6 17 518 0 0,9-19-497 0 0,-35 78 620 0 0,27-60-619 0 0,-4 15-54 0 0,11-27 2 0 0,1-6-2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9712 0 0,'8'3'766'0'0,"2"7"-19"0"0,12 27 125 0 0,-14-17-683 0 0,-1 0 1 0 0,8 43-1 0 0,10 27 546 0 0,-20-71-409 0 0,-5-17-252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16 8088 0 0,'-18'-15'873'0'0,"56"71"1160"0"0,-36-54-1998 0 0,-1 0 1 0 0,1 0-1 0 0,0 0 0 0 0,-1 0 0 0 0,1 0 0 0 0,4 2 0 0 0,-6-3-26 0 0,1-1 0 0 0,0 1 0 0 0,0-1 0 0 0,0 1 0 0 0,0-1 0 0 0,0 0 0 0 0,0 1 0 0 0,0-1 0 0 0,0 0 0 0 0,-1 0 0 0 0,1 0 0 0 0,0 0 0 0 0,0 0 0 0 0,0 0 0 0 0,0 0 0 0 0,0 0 0 0 0,0 0 0 0 0,0 0 0 0 0,0-1 0 0 0,0 1 0 0 0,1-1 0 0 0,0 1 33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1184 0 0,'1'0'0'0'0,"2"0"0"0"0,-6 0 0 0 0,3 5 0 0 0,-1-1-8 0 0,-2 15-8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1 856 0 0,'-1'5'0'0'0,"-2"1"0"0"0,7 0 0 0 0,-4 5 0 0 0,0 8 0 0 0,0-7 40 0 0,0-4 16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3 640 0 0,'0'-3'104'0'0,"-4"7"227"0"0,-2 11 483 0 0,-12 143 2408 0 0,3-14 407 0 0,11-122-1966 0 0,1-1 1 0 0,1 43 323 0 0,-9-44-97 0 0,11-20-1881 0 0,0 5-105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42:07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 6048 0 0,'4'-7'-134'0'0,"-8"6"906"0"0,1 4 85 0 0,14 1-734 0 0,34 0-177 0 0,11-2 59 0 0,17 0 602 0 0,-73-2-582 0 0,2 0-1 0 0,-2 0 1 0 0,1 0 0 0 0,0 0 0 0 0,-1 0 0 0 0,2 0 0 0 0,-2 1 0 0 0,1-1 0 0 0,-1 0-1 0 0,1 0 1 0 0,-1 1 0 0 0,2-1 0 0 0,-2 0 0 0 0,0 2 0 0 0,1-2 0 0 0,-1 0 0 0 0,1 1-1 0 0,-1-1 1 0 0,0 1 0 0 0,2-1 0 0 0,-2 2 0 0 0,0-2 0 0 0,1 1 0 0 0,-1-1 0 0 0,0 1-1 0 0,0-1 1 0 0,0 2 0 0 0,1-2 0 0 0,-1 1 0 0 0,0-1 0 0 0,0 1 0 0 0,0-1-1 0 0,0 2 1 0 0,0-2 0 0 0,0 1 0 0 0,0 0 0 0 0,0-1 0 0 0,0 2 0 0 0,0-2 0 0 0,0 1-1 0 0,-1 0 1 0 0,-7 34 527 0 0,7-31-555 0 0,-1 4 90 0 0,1 0 0 0 0,1 0 0 0 0,-1 0 0 0 0,2 12 0 0 0,-1-3 126 0 0,-11 126 936 0 0,6-92-802 0 0,-2 5 1 0 0,-21 129 1013 0 0,23-168-1226 0 0,4-14-117 0 0,-1 0 0 0 0,2-1 0 0 0,-1 1 0 0 0,1 0 0 0 0,0-1 0 0 0,-1 0 0 0 0,1 0 0 0 0,0 1 0 0 0,0 5 0 0 0,0-4-6 0 0,-2-1-9 0 0,1-2-3 0 0,0-1 0 0 0,-2 0 0 0 0,0 0 0 0 0,-1 0 0 0 0,2 0 0 0 0,-41 0-24 0 0,28 0 24 0 0,2 0 0 0 0,6 0 0 0 0,2-5 0 0 0,1 2 1 0 0,-1 3 86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2 7776 0 0,'-5'-2'486'0'0,"12"10"-50"0"0,0 4-221 0 0,-1 0 0 0 0,0 0-1 0 0,-1 0 1 0 0,-1 0 0 0 0,0 1-1 0 0,0 0 1 0 0,-1 0 0 0 0,2 23-1 0 0,-5-23-122 0 0,0 0-1 0 0,-1 1 0 0 0,0-1 0 0 0,-1 0 0 0 0,-6 23 0 0 0,5-27-30 0 0,0 2 31 0 0,-1 0 0 0 0,0-1-1 0 0,-1 0 1 0 0,0 0 0 0 0,-12 17-1 0 0,8-14 185 0 0,-11 25 0 0 0,19-36-220 0 0,0 1 0 0 0,-1-1 1 0 0,1 1-1 0 0,0-1 0 0 0,-1 0 1 0 0,0 0-1 0 0,-2 3 0 0 0,3-4 10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2762 752 0 0,'2'-4'398'0'0,"-2"3"-348"0"0,0 0-1 0 0,1 0 0 0 0,-1 1 1 0 0,0-1-1 0 0,0 0 0 0 0,0 1 0 0 0,1-1 1 0 0,-1 1-1 0 0,0-1 0 0 0,0 0 0 0 0,1 1 1 0 0,-1-1-1 0 0,1 1 0 0 0,-1-1 1 0 0,1 1-1 0 0,-1-1 0 0 0,1 1 0 0 0,-1-1 1 0 0,1 1-1 0 0,-1-1 0 0 0,2 0 1 0 0,4-2 263 0 0,1 0 1 0 0,-1-1-1 0 0,1 0 1 0 0,-1 0-1 0 0,0-1 1 0 0,-1 0-1 0 0,1 0 1 0 0,6-8-1 0 0,-1 3-1 0 0,3-4 148 0 0,-10 11-347 0 0,1-2 1 0 0,-1 1-1 0 0,0 0 0 0 0,4-8 0 0 0,14-26 180 0 0,-10 18-93 0 0,14-22 1 0 0,27-34 649 0 0,-11 5 110 0 0,-32 52-817 0 0,-2 0 0 0 0,2 3 149 0 0,22-32 0 0 0,-31 47-271 0 0,0-1 0 0 0,0 1 0 0 0,1-1 0 0 0,-1 0 0 0 0,0 0 0 0 0,0 0 1 0 0,-1 1-1 0 0,1-1 0 0 0,1-4 0 0 0,5-13 73 0 0,6-9 10 0 0,0-5 8 0 0,8-17 159 0 0,15-61 1 0 0,-27 81-158 0 0,18-39 118 0 0,-9 26-186 0 0,-4 14-14 0 0,-5 14-24 0 0,-1-1-2 0 0,-1-3-2 0 0,6-4 7 0 0,5-4-7 0 0,-3 3 3 0 0,-7 5 1 0 0,-4 3 0 0 0,1 2 1 0 0,1 1 4 0 0,1 1-3 0 0,2-2-4 0 0,0 0-3 0 0,0 1 2 0 0,1 2-1 0 0,-1-4 7 0 0,-2 0-8 0 0,4-1-3 0 0,1-1 0 0 0,-3 4 0 0 0,-2 1 0 0 0,0 1 0 0 0,0 1 0 0 0,1-2 0 0 0,3-2 0 0 0,-2-1 0 0 0,-2 2 0 0 0,5-2 0 0 0,3-5-5 0 0,-14 19 1 0 0,13-20-3 0 0,-2 5-7 0 0,5-9-22 0 0,2 3-17 0 0,-19 22 53 0 0,0 0 0 0 0,0 0 0 0 0,0 0 0 0 0,0 0 0 0 0,0 0 0 0 0,0 0 0 0 0,0 0 0 0 0,0 0 0 0 0,0 0 0 0 0,0 0 0 0 0,0 0 0 0 0,0 0 0 0 0,0 0 0 0 0,0 0 0 0 0,0 0 0 0 0,0 0 0 0 0,0-1 0 0 0,0 1 0 0 0,0 0 0 0 0,0 0 0 0 0,0 0 0 0 0,-1 0 0 0 0,1 0 0 0 0,0 0 0 0 0,0 0-1 0 0,0 0 1 0 0,0 0 0 0 0,0 0 0 0 0,0 0 0 0 0,0 0 0 0 0,0 0 0 0 0,0 0 0 0 0,0 0 0 0 0,0 0 0 0 0,0 0 0 0 0,0 0 0 0 0,0-1 0 0 0,1 1 0 0 0,-1 0 0 0 0,0 0 0 0 0,0 0 0 0 0,0 0 0 0 0,0 0 0 0 0,0 0 0 0 0,0 0 0 0 0,0 0 0 0 0,0 0 0 0 0,0 0 0 0 0,5-6-2 0 0,7-7-4 0 0,-5 6 6 0 0,-1-2 0 0 0,0-2 0 0 0,0 0 0 0 0,-2 3 0 0 0,1 0 0 0 0,1 1 0 0 0,1 0 0 0 0,-1-1 0 0 0,0-4 0 0 0,1 2 0 0 0,-1 2 0 0 0,0-1 0 0 0,2-2 0 0 0,4-1 0 0 0,-4 1 1 0 0,-2 1 18 0 0,0 0-1 0 0,11-14 1 0 0,-5 9 26 0 0,-9 10 26 0 0,1 1-1 0 0,0-1 1 0 0,0 1-1 0 0,0 0 0 0 0,1 0 1 0 0,-1 0-1 0 0,7-4 1 0 0,15-13 527 0 0,7-8-214 0 0,-31 27-374 0 0,4-4 8 0 0,12-16-22 0 0,-17 21-4 0 0,1 0 1 0 0,-1-1-1 0 0,0 1 1 0 0,0 0-1 0 0,0 0 1 0 0,1 1-1 0 0,-1-1 1 0 0,1 0-1 0 0,-1 0 1 0 0,1 1-1 0 0,-1-1 1 0 0,1 0 0 0 0,-1 1-1 0 0,3-1 1 0 0,-1 0-12 0 0,-2 0 18 0 0,-1 1 0 0 0,0-1 0 0 0,1 1 0 0 0,-1-1 0 0 0,0 1 0 0 0,1-1 0 0 0,-1 1 0 0 0,0 0 0 0 0,1-1 0 0 0,-1 1 0 0 0,1-1 0 0 0,-1 1 0 0 0,1 0 0 0 0,-1 0 0 0 0,1-1 0 0 0,-1 1 0 0 0,1 0 0 0 0,-1 0 0 0 0,1 0 1 0 0,-1-1-1 0 0,2 1 0 0 0,4-2 1 0 0,1 2 0 0 0,0 0 2 0 0,11-2 57 0 0,-15 2-43 0 0,0 0 0 0 0,0 0 1 0 0,0 0-1 0 0,0 0 0 0 0,0 1 0 0 0,0-1 1 0 0,0 1-1 0 0,0-1 0 0 0,4 3 1 0 0,-1-1-11 0 0,0 3-4 0 0,1 1-2 0 0,-1-1 0 0 0,-2-1 0 0 0,0 1 0 0 0,-1 1 0 0 0,0 0 0 0 0,3 1 0 0 0,0 1 61 0 0,-1 1 0 0 0,0 0 0 0 0,0 0 0 0 0,-1 0 0 0 0,0 0 0 0 0,-1 0 0 0 0,4 16 0 0 0,-5-16 25 0 0,3 3 111 0 0,-1 5 184 0 0,1 26 309 0 0,-5-35-603 0 0,3 27 85 0 0,-1-24-168 0 0,-2-2 1 0 0,0 82-211 0 0,9-42 79 0 0,-9 8-18 0 0,0-43 146 0 0,0-13 0 0 0,0 1 0 0 0,0-1 0 0 0,0 0 0 0 0,0 1 0 0 0,0-1 0 0 0,1 1-1 0 0,-1-1 1 0 0,0 0 0 0 0,1 1 0 0 0,-1-1 0 0 0,1 0 0 0 0,-1 0 0 0 0,1 1 0 0 0,0 0 0 0 0,1 8 33 0 0,4 66 462 0 0,-5-64-463 0 0,1 0-1 0 0,6 22 1 0 0,-3-12 9 0 0,11 60 97 0 0,-14-65-131 0 0,-1-6-2 0 0,-1 1-3 0 0,3 3 2 0 0,1 0-3 0 0,-1-4 0 0 0,1 14 38 0 0,-3-24-31 0 0,-1 1-1 0 0,0 0 1 0 0,0-1 0 0 0,0 1-1 0 0,1-1 1 0 0,-1 1-1 0 0,1-1 1 0 0,0 1-1 0 0,1 2 1 0 0,-2-3-1 0 0,1 0 0 0 0,-1 0 0 0 0,0 0 1 0 0,1 0-1 0 0,-1-1 0 0 0,0 1 1 0 0,0 0-1 0 0,0 0 0 0 0,0 0 1 0 0,1 0-1 0 0,-1 0 0 0 0,-1 0 0 0 0,1 0 1 0 0,0 0-1 0 0,0 0 0 0 0,0 1 1 0 0,-1 0 2 0 0,1 0 1 0 0,0 0-1 0 0,-1 1 0 0 0,1-1 1 0 0,0 0-1 0 0,1 0 1 0 0,-1 0-1 0 0,1 2 1 0 0,0 5-38 0 0,1-1 0 0 0,0 0 0 0 0,5 11 1 0 0,-1-3-131 0 0,5 33-352 0 0,-10-46 486 0 0,-1 0 1 0 0,1 0-1 0 0,0 0 0 0 0,0 0 1 0 0,1-1-1 0 0,2 6 0 0 0,2 4-150 0 0,-4-6 22 0 0,-1 1 0 0 0,0-1 0 0 0,0 0 0 0 0,0 0 0 0 0,-1 12 0 0 0,0-16 126 0 0,0-1 1 0 0,1 1 0 0 0,-1-1-1 0 0,1 1 1 0 0,-1-1-1 0 0,1 1 1 0 0,-1-1-1 0 0,1 1 1 0 0,1 1-1 0 0,6 12-89 0 0,9 28 26 0 0,-15-36 85 0 0,-1 0 2 0 0,0-1-7 0 0,0-1 1 0 0,0 0 0 0 0,1 0 0 0 0,-1 0 0 0 0,1 0 0 0 0,5 8 0 0 0,-1 1-17 0 0,-4-7-6 0 0,2 15-44 0 0,-3-20 66 0 0,2 1 6 0 0,0 1 1 0 0,1-1 0 0 0,-1 1 0 0 0,1-1 1 0 0,4 9 55 0 0,-4-8 60 0 0,10-3-40 0 0,-12-2-62 0 0,-1 1 0 0 0,1-1 0 0 0,-1 1 0 0 0,1-1 0 0 0,-1 0 0 0 0,1 0 0 0 0,-1 0 0 0 0,1 0 0 0 0,-1 0 0 0 0,0 0 0 0 0,1 0 0 0 0,-1 0 0 0 0,0 0 1 0 0,0 0-1 0 0,0-1 0 0 0,0 1 0 0 0,0-1 0 0 0,0 1 0 0 0,0-2 0 0 0,18-36 202 0 0,-18 37-201 0 0,16-39 144 0 0,-8 11-31 0 0,4-10-75 0 0,-7 18-49 0 0,-1 0 1 0 0,7-46-8 0 0,-8 46-11 0 0,9-27 1 0 0,-5 14-35 0 0,10-70 0 0 0,-8 37 5 0 0,6-75-72 0 0,-4 21 17 0 0,-3 58 66 0 0,32-181-176 0 0,-21 141 80 0 0,23-87-103 0 0,30-36 102 0 0,-41 148 145 0 0,-29 72-16 0 0,-2 6-2 0 0,-1-1 1 0 0,1 1 0 0 0,0 0 0 0 0,0 0 0 0 0,0-1 0 0 0,0 1 0 0 0,0 0 0 0 0,0 0-1 0 0,0 0 1 0 0,0 0 0 0 0,0 1 0 0 0,2-2 0 0 0,-2 2 0 0 0,0 1 0 0 0,0-1 0 0 0,-1 1 0 0 0,1 0 0 0 0,0-1 0 0 0,0 1 0 0 0,0 0 0 0 0,0-1 0 0 0,-1 1 0 0 0,1 0 0 0 0,0 0 0 0 0,-1 0 0 0 0,1-1 0 0 0,-1 1 0 0 0,1 0-1 0 0,-1 0 1 0 0,1 0 0 0 0,0 2 0 0 0,-1-2 4 0 0,5 12-4 0 0,-1 0-1 0 0,0 0 1 0 0,-1 0 0 0 0,-1 1 0 0 0,0-1 0 0 0,0 27 0 0 0,1 4 1 0 0,6 284 404 0 0,-11-207-104 0 0,2-112-294 0 0,0 0-4 0 0,0-3-2 0 0,0 11-3 0 0,-1-5-9 0 0,1-12 9 0 0,0 0 1 0 0,0 0-1 0 0,0 0 1 0 0,0 0-1 0 0,1 0 1 0 0,-1 0 0 0 0,0 0-1 0 0,0 0 1 0 0,0 0-1 0 0,0 0 1 0 0,0 0-1 0 0,0 0 1 0 0,0 0-1 0 0,0 0 1 0 0,0 0-1 0 0,0 0 1 0 0,0 0-1 0 0,0 0 1 0 0,0 0-1 0 0,0 0 1 0 0,0 0-1 0 0,0 0 1 0 0,0 0-1 0 0,0 0 1 0 0,1 0-1 0 0,-1 0 1 0 0,0 0-1 0 0,0 1 1 0 0,0-1-1 0 0,0 0 1 0 0,0 0 0 0 0,0 0-1 0 0,0 0 1 0 0,0 0-1 0 0,0 0 1 0 0,0 0-1 0 0,0 0 1 0 0,0 0-1 0 0,0 0 1 0 0,0 0-1 0 0,0 0 1 0 0,0 0-1 0 0,10-25-12 0 0,-1 0-1 0 0,10-43 1 0 0,-15 51 16 0 0,74-224 187 0 0,-46 151-129 0 0,-3-3-42 0 0,21-57 6 0 0,37-33-148 0 0,-67 143 114 0 0,0-7 142 0 0,-13 30-29 0 0,10-21 1 0 0,-14 33-46 0 0,2-3 44 0 0,0 0 0 0 0,0 0 1 0 0,12-14-1 0 0,-15 19-89 0 0,0-2 6 0 0,1 0-23 0 0,-1 0 0 0 0,1 0 0 0 0,0 0 0 0 0,1 1 0 0 0,6-8 1 0 0,-7 9-2 0 0,1-1-10 0 0,3-5-40 0 0,0 1-1 0 0,13-11 1 0 0,-20 19 53 0 0,1 0 0 0 0,-1 0 0 0 0,0-1 1 0 0,1 1-1 0 0,-1 0 0 0 0,1 0 1 0 0,-1-1-1 0 0,1 1 0 0 0,-1-1 1 0 0,0 1-1 0 0,1 0 0 0 0,-1-1 0 0 0,0 1 1 0 0,1-1-1 0 0,-1 1 0 0 0,0 0 1 0 0,0-1-1 0 0,1 1 0 0 0,-1-1 1 0 0,0 0-1 0 0,4-7-56 0 0,15-11 31 0 0,-15 17 28 0 0,-1 2 0 0 0,0 0 0 0 0,1 0 0 0 0,-1 2 0 0 0,-1 0 0 0 0,0 0 1 0 0,0 0-1 0 0,0-1 1 0 0,-1 1-1 0 0,1 0 1 0 0,-1 1-1 0 0,1-1 1 0 0,-1 0-1 0 0,0 0 1 0 0,0 1-1 0 0,0-1 0 0 0,1 3 1 0 0,1 5 1 0 0,1-1-2 0 0,-2 1 0 0 0,1-1 0 0 0,-1 0 0 0 0,-1 1 0 0 0,1 13 0 0 0,1-1 0 0 0,3 51-113 0 0,-3 94 0 0 0,-3-113 0 0 0,2 275 116 0 0,-10-179-26 0 0,-1-26-73 0 0,3-70 32 0 0,4 94-264 0 0,4-77 152 0 0,-3-19 43 0 0,-1-19 72 0 0,5 43 0 0 0,2 65 1212 0 0,-3-40 109 0 0,4-50-830 0 0,-2-28-378 0 0,-2 1 0 0 0,0 30-1 0 0,-1-32-56 0 0,5 28-1 0 0,-3-28-47 0 0,1 29 0 0 0,-3-31-65 0 0,1 0 0 0 0,5 26-1 0 0,-3-26-46 0 0,-1 0 0 0 0,1 26 1 0 0,-3-33 49 0 0,0 1 0 0 0,6 20 1 0 0,-2-10-33 0 0,-4-16 112 0 0,3 16-102 0 0,1 0 1 0 0,1-1-1 0 0,1 0 1 0 0,9 23 0 0 0,-15-44 143 0 0,1-1 1 0 0,-1 1 0 0 0,0 0 0 0 0,0-1 0 0 0,1 1-1 0 0,-1-1 1 0 0,0 1 0 0 0,1-1 0 0 0,0 1 0 0 0,-1-1-1 0 0,1 0 1 0 0,0 0 0 0 0,0 0 0 0 0,-1 0 0 0 0,1 0 0 0 0,0 0-1 0 0,0-1 1 0 0,0 1 0 0 0,0-1 0 0 0,0 1 0 0 0,0-1-1 0 0,0 0 1 0 0,0 0 0 0 0,0 1 0 0 0,1-2 0 0 0,-1 1-1 0 0,0 0 1 0 0,0 0 0 0 0,0-1 0 0 0,0 1 0 0 0,0-1-1 0 0,0 1 1 0 0,0-1 0 0 0,3-1 0 0 0,-4 1-3 0 0,17-7 12 0 0,-1 0 0 0 0,20-14 0 0 0,26-12-226 0 0,-47 26 30 0 0,0 1 1 0 0,20-7 0 0 0,-31 13 162 0 0,0 1 0 0 0,0 0 0 0 0,0 0-1 0 0,-1 0 1 0 0,1 0 0 0 0,0 1 0 0 0,0-1 0 0 0,-1 1 0 0 0,1 1 0 0 0,0-1 0 0 0,7 4 0 0 0,-5-1 15 0 0,0 0 1 0 0,0 0 0 0 0,-1 1-1 0 0,1 0 1 0 0,-1 1 0 0 0,0-1 0 0 0,9 12-1 0 0,-4-2 11 0 0,0 1-1 0 0,11 20 0 0 0,23 55 431 0 0,-24-43 579 0 0,26 88-1 0 0,10 125 31 0 0,-54-245-1027 0 0,11 56 139 0 0,-13-68-78 0 0,-1 0 0 0 0,1 0 1 0 0,-1 0-1 0 0,0 0 0 0 0,0 0 0 0 0,-1 6 0 0 0,0 4 392 0 0,1-13-427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19 424 0 0,'-2'-1'1'0'0,"1"1"0"0"0,-1-1-1 0 0,1 0 1 0 0,0 0 0 0 0,0 1 0 0 0,-1-1-1 0 0,1 0 1 0 0,0 0 0 0 0,0 0 0 0 0,0 0-1 0 0,-2-2 1 0 0,-4-3 35 0 0,12 31 794 0 0,2 123 3703 0 0,-11-90-3140 0 0,4 3 474 0 0,3-58-1641 0 0,-2-3-213 0 0,-1 0-1 0 0,0 0 1 0 0,0 0-1 0 0,1 1 1 0 0,-1-1-1 0 0,0 0 1 0 0,0 0-1 0 0,1 0 1 0 0,-1 0 0 0 0,0 1-1 0 0,0-1 1 0 0,1 0-1 0 0,-1 0 1 0 0,0 0-1 0 0,0 1 1 0 0,0-1-1 0 0,0 0 1 0 0,1 0 0 0 0,-1 1-1 0 0,0-1 1 0 0,0 0-1 0 0,0 1 1 0 0,0-1-1 0 0,0 0 1 0 0,0 0-1 0 0,0 1 1 0 0,1 1 44 0 0,-1 1 0 0 0,0-1 1 0 0,1 0-1 0 0,-1 0 0 0 0,1 0 0 0 0,-1 0 1 0 0,1 1-1 0 0,0-1 0 0 0,0 0 0 0 0,2 2 0 0 0,-2-1 2 0 0,-1-1 0 0 0,0 0 0 0 0,1 1 1 0 0,-1-1-1 0 0,0 0 0 0 0,0 1 0 0 0,0-1 0 0 0,-1 5 0 0 0,1 1 228 0 0,0-6-243 0 0,-1 0-1 0 0,1 0 1 0 0,0 0-1 0 0,0 0 1 0 0,0 0-1 0 0,0 0 1 0 0,1 0-1 0 0,-1 0 1 0 0,0 0-1 0 0,1-1 1 0 0,0 1-1 0 0,-1 0 1 0 0,1 0-1 0 0,0 0 1 0 0,0-1-1 0 0,2 4 1 0 0,-3-4-37 0 0,0-1-1 0 0,1 1 1 0 0,-1-1 0 0 0,0 1-1 0 0,0-1 1 0 0,0 1 0 0 0,0-1-1 0 0,0 1 1 0 0,0-1 0 0 0,1 1-1 0 0,-1-1 1 0 0,0 1-1 0 0,-1-1 1 0 0,1 1 0 0 0,0-1-1 0 0,0 1 1 0 0,0-1 0 0 0,0 2-1 0 0,0 4 60 0 0,0-6-61 0 0,0 1 0 0 0,1-1 0 0 0,-1 0-1 0 0,0 0 1 0 0,1 0 0 0 0,-1 0 0 0 0,1 1 0 0 0,-1-1-1 0 0,0 0 1 0 0,1 0 0 0 0,-1 0 0 0 0,1 0 0 0 0,-1 0-1 0 0,1 0 1 0 0,-1 0 0 0 0,0 0 0 0 0,1 0 0 0 0,-1 0-1 0 0,1 0 1 0 0,-1-1 0 0 0,0 1 0 0 0,1 0 0 0 0,19-17 145 0 0,-12 13-109 0 0,0-1 0 0 0,0-1 0 0 0,14-10 0 0 0,-9 5 4 0 0,1 3 24 0 0,22-16 73 0 0,-22 16-79 0 0,2-5 12 0 0,17-23 35 0 0,-31 33-101 0 0,0 0 0 0 0,1 0 0 0 0,-1 0 0 0 0,1 0 0 0 0,0 1 0 0 0,0 0 0 0 0,0-1 0 0 0,0 1 0 0 0,5-3 0 0 0,-5 4-3 0 0,1-1 5 0 0,0 0-1 0 0,-1 0 1 0 0,1 0-1 0 0,0 1 1 0 0,0 0-1 0 0,5-2 1 0 0,-4 3-2 0 0,0 0 3 0 0,-2 0-8 0 0,0 0 1 0 0,0 0-3 0 0,1 0-2 0 0,7 0-7 0 0,-5 0 6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13 1288 0 0,'-1'-3'0'0'0,"1"2"10"0"0,0 1 1 0 0,0-1-1 0 0,0 1 1 0 0,-1 0-1 0 0,1-1 1 0 0,0 1-1 0 0,0 0 1 0 0,0-1-1 0 0,0 1 1 0 0,0-1-1 0 0,-1 1 1 0 0,1 0-1 0 0,0-1 1 0 0,0 1-1 0 0,0 0 1 0 0,-1 0-1 0 0,1-1 1 0 0,0 1 0 0 0,0 0-1 0 0,-1-1 1 0 0,1 1-1 0 0,0 0 1 0 0,-1 0-1 0 0,1 0 1 0 0,0-1-1 0 0,-1 1 1 0 0,1 0-1 0 0,-1 0 1 0 0,1 0-1 0 0,0 0 1 0 0,-1 0-1 0 0,1 0 1 0 0,0 0-1 0 0,-1-1 1 0 0,1 1-1 0 0,-1 0 1 0 0,1 0-1 0 0,0 1 1 0 0,-1-1-1 0 0,1 0 1 0 0,-1 0-1 0 0,1 0 1 0 0,0 0-1 0 0,-1 0 1 0 0,1 0-1 0 0,0 0 1 0 0,-1 1-1 0 0,1-1 1 0 0,0 0-1 0 0,-1 0 1 0 0,1 0-1 0 0,0 1 1 0 0,-1-1-1 0 0,1 0 1 0 0,0 1-1 0 0,0-1 1 0 0,-1 0-1 0 0,1 1 1 0 0,0-1-1 0 0,-1 1 1 0 0,-8 16 863 0 0,9-17-842 0 0,-32 51 1666 0 0,26-40-1393 0 0,-1 1-124 0 0,-4 4 217 0 0,-9 11 211 0 0,12-16-141 0 0,0 0 0 0 0,1 1 0 0 0,0 0 0 0 0,1 0-1 0 0,-8 21 1 0 0,13-31-428 0 0,0 0 115 0 0,0 0-1 0 0,0 1 0 0 0,0-1 0 0 0,0 1 0 0 0,0-1 0 0 0,1 1 0 0 0,-1-1 1 0 0,1 1-1 0 0,0 0 0 0 0,0 3 15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3016 0 0,'0'0'0'0'0,"0"-11"80"0"0,-1-3 88 0 0,1 5-80 0 0,0 8-80 0 0,0 4-120 0 0</inkml:trace>
  <inkml:trace contextRef="#ctx0" brushRef="#br0" timeOffset="1">44 108 2800 0 0,'3'7'0'0'0,"1"3"37"0"0,1 0-1 0 0,1-1 1 0 0,-1 1 0 0 0,13 15 0 0 0,-17-24-34 0 0,25 35 682 0 0,16 21 1285 0 0,-29-46-949 0 0,-2 0-188 0 0,-10-9-695 0 0,0 0 0 0 0,1-1 0 0 0,-1 1 0 0 0,0-1-1 0 0,1 1 1 0 0,-1-1 0 0 0,1 0 0 0 0,-1 0 0 0 0,1 0 0 0 0,0 0 0 0 0,1 1 0 0 0,2 1 321 0 0,-2-7-143 0 0,-3 3-162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 5720 0 0,'0'0'14'0'0,"-1"0"0"0"0,1-1 1 0 0,-1 1-1 0 0,1 0 0 0 0,-1 0 0 0 0,1 0 1 0 0,-1 0-1 0 0,1 0 0 0 0,-1 0 0 0 0,1 0 0 0 0,-1 0 1 0 0,1 0-1 0 0,-1 0 0 0 0,1 0 0 0 0,-1 0 1 0 0,1 0-1 0 0,-1 0 0 0 0,1 0 0 0 0,0 1 1 0 0,-1-1-1 0 0,1 0 0 0 0,-1 0 0 0 0,1 0 1 0 0,-1 1-1 0 0,1-1 0 0 0,0 0 0 0 0,-1 1 1 0 0,1-1-1 0 0,0 0 0 0 0,-1 1 0 0 0,1-1 1 0 0,0 0-1 0 0,-1 1 0 0 0,1-1 0 0 0,0 1 0 0 0,0-1 1 0 0,-1 1-1 0 0,1-1 0 0 0,0 0 0 0 0,0 1 1 0 0,0-1-1 0 0,0 1 0 0 0,0-1 0 0 0,0 1 1 0 0,0 0-1 0 0,-5 35 994 0 0,4-23-831 0 0,-4 15 633 0 0,-9 32 1 0 0,13-57-694 0 0,1 0-1 0 0,0 1 0 0 0,1-1 1 0 0,-1 1-1 0 0,1-1 1 0 0,-1 0-1 0 0,2 5 1 0 0,-1-6 30 0 0,5 1 66 0 0,-5-2-102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1 1832 0 0,'-1'0'70'0'0,"0"0"0"0"0,0-1 0 0 0,0 1 0 0 0,0 0-1 0 0,0 0 1 0 0,0 0 0 0 0,0 0 0 0 0,0 0 0 0 0,-1 1 0 0 0,1-1 0 0 0,0 0 0 0 0,0 0 0 0 0,0 1 0 0 0,0-1 0 0 0,0 1-1 0 0,0-1 1 0 0,0 1 0 0 0,0-1 0 0 0,0 1 0 0 0,1-1 0 0 0,-1 1 0 0 0,0 0 0 0 0,0-1 0 0 0,0 1 0 0 0,1 0 0 0 0,-1 0-1 0 0,0 0 1 0 0,1 0 0 0 0,-1 0 0 0 0,0 1 0 0 0,-5 5 404 0 0,0 5 131 0 0,0-1 0 0 0,-8 20 0 0 0,12-26-484 0 0,0-1 0 0 0,1 1 0 0 0,-2-1 0 0 0,1 0 0 0 0,0 0 1 0 0,-1 0-1 0 0,-5 6 0 0 0,5-6-68 0 0,0 2 69 0 0,-1 0 0 0 0,1 0 0 0 0,0 1 0 0 0,0 0 0 0 0,-2 8 0 0 0,4-11-94 0 0,-1 3 208 0 0,0 0 0 0 0,-1-1 0 0 0,0 1 0 0 0,0-1-1 0 0,0 1 1 0 0,-6 6 0 0 0,9-12-117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4 6584 0 0,'0'0'20'0'0,"-1"0"0"0"0,1 0 0 0 0,0-1 0 0 0,0 1 0 0 0,0 0 0 0 0,-1 0 1 0 0,1-1-1 0 0,0 1 0 0 0,-1 0 0 0 0,1 0 0 0 0,0 0 0 0 0,0-1 0 0 0,-1 1 0 0 0,1 0 0 0 0,0 0 1 0 0,-1 0-1 0 0,1 0 0 0 0,0 0 0 0 0,-1 0 0 0 0,1 0 0 0 0,0 0 0 0 0,-1 0 0 0 0,1-1 0 0 0,0 2 0 0 0,-1-1 1 0 0,1 0-1 0 0,0 0 0 0 0,-1 0 0 0 0,1 0 0 0 0,0 0 0 0 0,-1 0 0 0 0,1 0 0 0 0,0 1 46 0 0,0 0 0 0 0,-1 0 0 0 0,2 0 0 0 0,-1 1 0 0 0,0-1 0 0 0,0 0-1 0 0,0 0 1 0 0,0 0 0 0 0,1 0 0 0 0,-1 0 0 0 0,0 0 0 0 0,2 1 0 0 0,-2 0-35 0 0,2 4 77 0 0,0-1 1 0 0,1 0-1 0 0,0 0 0 0 0,-1 0 1 0 0,7 8-1 0 0,10 13 108 0 0,-15-21-181 0 0,10 18 121 0 0,-12-16-130 0 0,-1-5-13 0 0,0 1 0 0 0,0-1-1 0 0,0 1 1 0 0,0-1 0 0 0,0 1 0 0 0,1-1 0 0 0,-1 1 0 0 0,1-1 0 0 0,2 2-1 0 0,26 36 424 0 0,-23-33 41 0 0,1 0 0 0 0,0-1 0 0 0,1 0-1 0 0,-1 0 1 0 0,1-1 0 0 0,15 7 0 0 0,-13-10 323 0 0,-11-2-616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81 7448 0 0,'-1'-1'40'0'0,"0"1"0"0"0,1-1 0 0 0,-1 0 0 0 0,1 1 0 0 0,-1-1 1 0 0,1 0-1 0 0,-1 1 0 0 0,1-1 0 0 0,-1 0 0 0 0,1 0 0 0 0,0 0 0 0 0,-1 1 0 0 0,1-1 1 0 0,0 0-1 0 0,0 0 0 0 0,-1-1 0 0 0,2 1-12 0 0,-1 1 1 0 0,0 0-1 0 0,0-1 0 0 0,0 1 1 0 0,0 0-1 0 0,0 0 0 0 0,0-1 1 0 0,1 1-1 0 0,-1 0 0 0 0,0-1 1 0 0,0 1-1 0 0,0 0 0 0 0,1 0 1 0 0,-1-1-1 0 0,0 1 0 0 0,0 0 1 0 0,1 0-1 0 0,-1-1 1 0 0,0 1-1 0 0,0 0 0 0 0,1 0 1 0 0,-1 0-1 0 0,0 0 0 0 0,1 0 1 0 0,-1-1-1 0 0,0 1 0 0 0,1 0 1 0 0,-1 0-1 0 0,0 0 0 0 0,1 0 1 0 0,-1 0-1 0 0,0 0 0 0 0,1 0 1 0 0,-1 0-1 0 0,1 0 0 0 0,2-1-4 0 0,1 0-1 0 0,0-1 0 0 0,-1 1 0 0 0,1-1 1 0 0,-1 0-1 0 0,0 0 0 0 0,0 0 1 0 0,0-1-1 0 0,5-4 0 0 0,-7 6-14 0 0,1-1-7 0 0,0 1 0 0 0,0-1-1 0 0,1 1 1 0 0,-1-1 0 0 0,0 1 0 0 0,1 0 0 0 0,-1 0 0 0 0,4-1 0 0 0,0 0-1 0 0,3-2-9 0 0,11-1 6 0 0,0 0 2 0 0,-4 2 0 0 0,-6 0 0 0 0,-5 4 0 0 0,-2 2 0 0 0,-2 2 2 0 0,0-2 2 0 0,-1 1 0 0 0,0 0 0 0 0,0 0 0 0 0,-1 0 0 0 0,1-1 0 0 0,-1 1 0 0 0,0 0 0 0 0,-2 6 0 0 0,1-6-1 0 0,1 1 5 0 0,1-3-7 0 0,0 0 1 0 0,-1 0 0 0 0,1-1-1 0 0,0 1 1 0 0,-1 0-1 0 0,0 0 1 0 0,1-1-1 0 0,-1 1 1 0 0,0-1 0 0 0,0 1-1 0 0,-1 1 1 0 0,-6 8 12 0 0,0 3 12 0 0,1 0 0 0 0,0 0 0 0 0,-5 16 0 0 0,10-23 14 0 0,0 1-1 0 0,0-1 1 0 0,1 1-1 0 0,0 12 1 0 0,1-18-19 0 0,0-1 1 0 0,0 1 0 0 0,0-1 0 0 0,0 1-1 0 0,0-1 1 0 0,0 0 0 0 0,1 1 0 0 0,-1-1-1 0 0,0 1 1 0 0,1-1 0 0 0,-1 0 0 0 0,1 1-1 0 0,0-1 1 0 0,-1 0 0 0 0,1 0-1 0 0,0 0 1 0 0,0 1 0 0 0,0-1 0 0 0,0 0-1 0 0,0 0 1 0 0,0 0 0 0 0,0 0 0 0 0,0 0-1 0 0,0-1 1 0 0,0 1 0 0 0,1 0 0 0 0,-1 0-1 0 0,0-1 1 0 0,1 1 0 0 0,-1-1 0 0 0,0 1-1 0 0,3-1 1 0 0,0 1 66 0 0,0 0 1 0 0,0-1-1 0 0,0 0 1 0 0,0 0-1 0 0,0 0 0 0 0,0 0 1 0 0,0-1-1 0 0,6-1 0 0 0,-7 1-75 0 0,9-2 194 0 0,0-1 0 0 0,-1-1-1 0 0,1 0 1 0 0,-1 0 0 0 0,0-1 0 0 0,-1-1 0 0 0,1 0-1 0 0,13-12 1 0 0,3-8 936 0 0,-26 26-976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50 9608 0 0,'-3'-3'-8'0'0,"-1"-2"22"0"0,0 2 23 0 0,-2-1 50 0 0,-10-5 200 0 0,13 8-282 0 0,-11-7 447 0 0,14 8-434 0 0,0 0-1 0 0,0-1 1 0 0,0 1 0 0 0,0 0-1 0 0,1 0 1 0 0,-1 0-1 0 0,0 0 1 0 0,0 0-1 0 0,0 0 1 0 0,0 0 0 0 0,0 0-1 0 0,0 0 1 0 0,0 0-1 0 0,0 0 1 0 0,0 0-1 0 0,0 0 1 0 0,0 0 0 0 0,0 0-1 0 0,0 0 1 0 0,0 0-1 0 0,0 0 1 0 0,0 0-1 0 0,0 0 1 0 0,0-1 0 0 0,0 1-1 0 0,0 0 1 0 0,0 0-1 0 0,0 0 1 0 0,0 0-1 0 0,0 0 1 0 0,0 0 0 0 0,0 0-1 0 0,0 0 1 0 0,0 0-1 0 0,0 0 1 0 0,0 0 0 0 0,0 0-1 0 0,0-1 1 0 0,6 2 204 0 0,0 0 0 0 0,0 0 0 0 0,0-1 0 0 0,1 0 0 0 0,-1-1 1 0 0,0 1-1 0 0,0-1 0 0 0,7-2 0 0 0,-11 3-207 0 0,8-2 97 0 0,41-7 309 0 0,-46 9-352 0 0,0 0-1 0 0,-1 0 0 0 0,1 0 1 0 0,-1 0-1 0 0,1 1 0 0 0,0-1 1 0 0,-1 1-1 0 0,7 2 0 0 0,-7-1 129 0 0,-3-2-176 0 0,-1 0 0 0 0,0 0-1 0 0,1 0 1 0 0,-1 0 0 0 0,1 0-1 0 0,-1 1 1 0 0,0-1 0 0 0,1 0-1 0 0,-1 0 1 0 0,0 0 0 0 0,1 1-1 0 0,-1-1 1 0 0,0 0 0 0 0,1 0-1 0 0,-1 1 1 0 0,0-1-1 0 0,0 0 1 0 0,1 1 0 0 0,-1-1-1 0 0,0 0 1 0 0,0 1 0 0 0,1-1-1 0 0,-1 0 1 0 0,0 1 0 0 0,0-1-1 0 0,0 0 1 0 0,0 1 0 0 0,0-1-1 0 0,0 1 1 0 0,0-1 0 0 0,0 0-1 0 0,0 1 1 0 0,0-1 0 0 0,0 1-1 0 0,1 3 46 0 0,-1 0 0 0 0,-1 0 0 0 0,1 0 0 0 0,-1 0 0 0 0,1 0 0 0 0,-1-1 0 0 0,0 1 0 0 0,0 0 0 0 0,-3 5-1 0 0,-17 35 321 0 0,6-19-167 0 0,10-17-136 0 0,0 0 1 0 0,1 0 0 0 0,-1 1-1 0 0,2-1 1 0 0,-5 14-1 0 0,8-21-78 0 0,0-1 0 0 0,0 1-1 0 0,-1 0 1 0 0,1 0-1 0 0,0 0 1 0 0,0 0-1 0 0,0-1 1 0 0,0 1-1 0 0,0 0 1 0 0,1 0 0 0 0,-1 0-1 0 0,0 0 1 0 0,0-1-1 0 0,0 1 1 0 0,1 0-1 0 0,-1 0 1 0 0,0 0-1 0 0,1-1 1 0 0,-1 1-1 0 0,1 0 1 0 0,-1-1 0 0 0,1 1-1 0 0,-1 0 1 0 0,1-1-1 0 0,0 1 1 0 0,-1-1-1 0 0,1 1 1 0 0,-1-1-1 0 0,1 1 1 0 0,0-1-1 0 0,0 1 1 0 0,-1-1 0 0 0,1 1-1 0 0,0-1 1 0 0,0 0-1 0 0,0 0 1 0 0,-1 1-1 0 0,1-1 1 0 0,0 0-1 0 0,0 0 1 0 0,1 0 0 0 0,3 1-1 0 0,-1-1 0 0 0,1 0 0 0 0,0 0 0 0 0,-1-1 0 0 0,10-1 0 0 0,-1 0 23 0 0,0-2 0 0 0,-1 0-1 0 0,1 0 1 0 0,-1-1 0 0 0,0 0-1 0 0,0-2 1 0 0,0 1 0 0 0,11-9-1 0 0,-17 9 14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9176 0 0,'-10'2'1188'0'0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0 752 0 0,'0'0'0'0'0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0 424 0 0,'-5'6'0'0'0,"0"-5"3415"0"0,2 14 3458 0 0,2-10-6628 0 0,-2-3 351 0 0,2 2-583 0 0,1-2-3 0 0,0-2 43 0 0,0 0-65 0 0,-2 0 11 0 0,2 2 1 0 0,0 1 0 0 0,0-1 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140 319 2472 0 0,'0'0'80'0'0,"-12"-8"87"0"0,3 3-158 0 0,-9-6 329 0 0,17 11-332 0 0,1 0 0 0 0,0-1 0 0 0,0 1-1 0 0,0 0 1 0 0,0 0 0 0 0,0 0 0 0 0,0 0-1 0 0,0 0 1 0 0,0 0 0 0 0,0 0 0 0 0,0 0-1 0 0,0 0 1 0 0,0 0 0 0 0,0 0 0 0 0,-1 0-1 0 0,1 0 1 0 0,0 0 0 0 0,0 0 0 0 0,0 0-1 0 0,0 0 1 0 0,0 0 0 0 0,0 0 0 0 0,0 0-1 0 0,0 0 1 0 0,0 0 0 0 0,0 0 0 0 0,0-1-1 0 0,0 1 1 0 0,0 0 0 0 0,0 0 0 0 0,0 0-1 0 0,0 0 1 0 0,0 0 0 0 0,0 0 0 0 0,0 0-1 0 0,0 0 1 0 0,0 0 0 0 0,0 0-1 0 0,0 0 1 0 0,0 0 0 0 0,0-1 0 0 0,0 1-1 0 0,0 0 1 0 0,0 0 0 0 0,0 0 0 0 0,0 0-1 0 0,0 0 1 0 0,0 0 0 0 0,0 0 0 0 0,0 0-1 0 0,0 0 1 0 0,0 0 0 0 0,0 0 0 0 0,0 0-1 0 0,0 0 1 0 0,0 0 0 0 0,1-1 0 0 0,-1 1-1 0 0,0 0 1 0 0,12 2 470 0 0,-9-2-361 0 0,1 0 1 0 0,-1 0-1 0 0,1 0 1 0 0,0 0-1 0 0,-1-1 1 0 0,1 1-1 0 0,5-2 1 0 0,-6 1-83 0 0,229-41 1875 0 0,-118 16-1238 0 0,9-5-1 0 0,-106 26-564 0 0,40-11 285 0 0,1 2 1 0 0,64-7 0 0 0,36 2 175 0 0,42-4-78 0 0,-30 4-214 0 0,196-8 551 0 0,-85 11-444 0 0,144-14 461 0 0,-386 31-563 0 0,73 10 0 0 0,-10 1 167 0 0,132 17 316 0 0,-189-19-492 0 0,82 30-1 0 0,-107-32-129 0 0,25 14-1 0 0,12 5 102 0 0,-40-20-181 0 0,1 1-1 0 0,-2 0 1 0 0,1 2 0 0 0,-1 0 0 0 0,28 22 0 0 0,-39-27-66 0 0,0 0 0 0 0,-1 1 0 0 0,1 0 1 0 0,-1 0-1 0 0,0 0 0 0 0,0 0 1 0 0,-1 1-1 0 0,0-1 0 0 0,0 1 1 0 0,0 0-1 0 0,-1 0 0 0 0,0 0 1 0 0,-1 0-1 0 0,1 0 0 0 0,-1 0 1 0 0,-1 1-1 0 0,1-1 0 0 0,-2 10 1 0 0,0 0-11 0 0,-1 1 1 0 0,-1-1-1 0 0,-1 0 1 0 0,0 0-1 0 0,-1 0 1 0 0,-12 25 0 0 0,10-29 29 0 0,-1 0 1 0 0,0 0 0 0 0,-1-1 0 0 0,-14 15 0 0 0,1 1 71 0 0,12-17-11 0 0,0 1 1 0 0,-1-1-1 0 0,-1-1 1 0 0,0 0-1 0 0,0 0 1 0 0,-1-2-1 0 0,0 1 1 0 0,-16 7 0 0 0,4-5-4 0 0,1-1 1 0 0,-2 0 0 0 0,-49 10-1 0 0,5-9 90 0 0,40-7-20 0 0,-45 12 1 0 0,9 3 27 0 0,-2-2-1 0 0,-120 12 1 0 0,3-2-121 0 0,91-10-49 0 0,-50-8-21 0 0,47-4 9 0 0,-224 12-3 0 0,221-16 16 0 0,8 1 2 0 0,-103-12 0 0 0,121 1-1 0 0,-281-41 5 0 0,200 26 40 0 0,-31-5 25 0 0,-28-28 281 0 0,193 50-268 0 0,1-1-1 0 0,-27-16 1 0 0,-5-1-37 0 0,-60-27-95 0 0,105 50 23 0 0,1-1 0 0 0,0 0 0 0 0,0 0 0 0 0,0-1 1 0 0,0 0-1 0 0,1 0 0 0 0,-1 0 0 0 0,1-1 0 0 0,0 0 0 0 0,1 0 0 0 0,-1 0 0 0 0,1 0 0 0 0,0-1 0 0 0,-5-7 0 0 0,9 11 21 0 0,0 1-1 0 0,-1-1 1 0 0,1 0-1 0 0,0 1 1 0 0,0-1-1 0 0,0 0 1 0 0,0 1-1 0 0,0-1 1 0 0,0 1-1 0 0,0-1 1 0 0,0 0-1 0 0,1 1 1 0 0,-1-1-1 0 0,2-2 0 0 0,10-21 3 0 0,-9 20-1 0 0,2-4 1 0 0,1 1 0 0 0,0-1 0 0 0,1 1-1 0 0,0 0 1 0 0,15-12 0 0 0,45-32-27 0 0,-48 38 21 0 0,18-11-68 0 0,0 1 0 0 0,2 3 0 0 0,0 1 0 0 0,1 1 0 0 0,1 3 0 0 0,1 1 0 0 0,75-16 0 0 0,-80 26-28 0 0,-19 3 48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19 6152 0 0,'-3'-4'100'0'0,"-2"0"312"0"0,5 4-383 0 0,0 0 0 0 0,-1 0 0 0 0,1-1 0 0 0,0 1 0 0 0,-1 0 0 0 0,1 0 0 0 0,0 0-1 0 0,-1-1 1 0 0,1 1 0 0 0,0 0 0 0 0,-1 0 0 0 0,1-1 0 0 0,0 1 0 0 0,0 0 0 0 0,0-1 0 0 0,-1 1 0 0 0,1 0-1 0 0,0-1 1 0 0,0 1 0 0 0,0 0 0 0 0,0-1 0 0 0,-1 1 0 0 0,1-1 0 0 0,0 1 0 0 0,0 0 0 0 0,0-1 0 0 0,0 1-1 0 0,0 0 1 0 0,0-1 0 0 0,0 1 0 0 0,0-1 0 0 0,1 0-48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43 424 0 0,'1'-1'0'0'0,"6"-6"0"0"0</inkml:trace>
  <inkml:trace contextRef="#ctx0" brushRef="#br0" timeOffset="1">140 33 1720 0 0,'3'-2'0'0'0,"2"-5"0"0"0,-2-7-24 0 0,7 4 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550 64 528 0 0,'3'-5'5'0'0,"3"-2"20"0"0,1 2 15 0 0,4-1 38 0 0,11-1 55 0 0,-7 5-77 0 0,27-6 398 0 0,-24 4-191 0 0,0 1-1 0 0,0 1 0 0 0,33 0 0 0 0,-43 2-180 0 0,0-1 1 0 0,0 0-1 0 0,0 0 0 0 0,10-3 0 0 0,-12 3-23 0 0,1-1 0 0 0,-1 1 0 0 0,0 0-1 0 0,1 1 1 0 0,-1-1 0 0 0,1 1 0 0 0,11 2-1 0 0,113 18 688 0 0,-113-17-503 0 0,24 7 1 0 0,-39-9-233 0 0,5 2 24 0 0,0 1-1 0 0,-1 0 0 0 0,1 0 1 0 0,-1 1-1 0 0,9 6 0 0 0,-8-5-20 0 0,-4-4 120 0 0,0 1 0 0 0,-1 0 0 0 0,1 1-1 0 0,-1-1 1 0 0,1 1 0 0 0,-1-1 0 0 0,-1 1-1 0 0,1 0 1 0 0,0 0 0 0 0,-1 0 0 0 0,0 0-1 0 0,0 1 1 0 0,0-1 0 0 0,1 6 0 0 0,-3-5 19 0 0,-1-1 0 0 0,0 1 0 0 0,0 0 0 0 0,0-1 0 0 0,-1 1 1 0 0,-2 6-1 0 0,-3 1 53 0 0,0 0 1 0 0,-1 0 0 0 0,0-1 0 0 0,-1 0-1 0 0,-14 14 1 0 0,14-15-98 0 0,8-9-95 0 0,0 0-1 0 0,0-1 0 0 0,0 1 1 0 0,0 0-1 0 0,0 0 1 0 0,-1-1-1 0 0,1 1 1 0 0,0 0-1 0 0,0-1 1 0 0,-3 1-1 0 0,-7 5 80 0 0,3-1-13 0 0,1 0-1 0 0,-1 0 1 0 0,0-1-1 0 0,-1 0 0 0 0,1 0 1 0 0,-1-1-1 0 0,1 0 1 0 0,-16 3-1 0 0,6-2 14 0 0,-1-2 1 0 0,1 1-1 0 0,-23-2 0 0 0,15 0 143 0 0,-24 4 0 0 0,-20 5 417 0 0,-61 13 670 0 0,99-16-885 0 0,-48 4-1 0 0,57-10-221 0 0,1-1 0 0 0,-38-6 0 0 0,-17 0-16 0 0,50 5-171 0 0,0-2 0 0 0,-31-6 0 0 0,-3-1-52 0 0,41 8 21 0 0,15 2-8 0 0,0 0 1 0 0,1-1 0 0 0,-1 1-1 0 0,0-1 1 0 0,0 0-1 0 0,-7-3 1 0 0,-9-3-118 0 0,18 7 105 0 0,0-1-1 0 0,0 1 1 0 0,0-1-1 0 0,0 0 1 0 0,0 0-1 0 0,0-1 1 0 0,0 1-1 0 0,1 0 1 0 0,-1-1-1 0 0,0 0 1 0 0,1 1-1 0 0,-1-1 1 0 0,1 0-1 0 0,0 0 1 0 0,-1-1-1 0 0,1 1 0 0 0,-3-5 1 0 0,2 2 21 0 0,3 4 1 0 0,0 1 1 0 0,-1-1-1 0 0,1 1 1 0 0,0-1 0 0 0,0 1-1 0 0,0-1 1 0 0,0 0 0 0 0,0 1-1 0 0,0-1 1 0 0,0 1 0 0 0,0-1-1 0 0,0 0 1 0 0,0 1 0 0 0,0-1-1 0 0,0 1 1 0 0,0-1-1 0 0,0 1 1 0 0,0-1 0 0 0,0 0-1 0 0,1 1 1 0 0,-1-1 0 0 0,0 1-1 0 0,0-1 1 0 0,1 1 0 0 0,-1-1-1 0 0,0 1 1 0 0,1-1 0 0 0,-1 1-1 0 0,1 0 1 0 0,-1-1-1 0 0,0 1 1 0 0,1-1 0 0 0,-1 1-1 0 0,2-1 1 0 0,-1 1 5 0 0,21-17 111 0 0,1 2 0 0 0,0 0 0 0 0,1 2 0 0 0,1 0 0 0 0,0 2 0 0 0,0 1 0 0 0,1 1 0 0 0,41-9 0 0 0,-23 5-101 0 0,-29 8-28 0 0,0 0 1 0 0,19-2-1 0 0,-11 3-8 0 0,23-8 0 0 0,-24 6 5 0 0,25-3 0 0 0,-31 6 15 0 0,25-7 0 0 0,-28 6 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91 5280 0 0,'0'0'136'0'0,"-2"0"28"0"0,-2-3 120 0 0,4 1-341 0 0,0 0 0 0 0,0 0 1 0 0,1 0-1 0 0,-1 0 0 0 0,1 0 1 0 0,0 0-1 0 0,-1 0 0 0 0,1 0 1 0 0,0 0-1 0 0,0 0 0 0 0,0 0 0 0 0,0 0 1 0 0,0 1-1 0 0,1-1 0 0 0,-1 0 1 0 0,1 1-1 0 0,-1-1 0 0 0,1 1 1 0 0,-1 0-1 0 0,4-3 0 0 0,6-2 49 0 0,15-5 6 0 0,-18 7 27 0 0,27-13 174 0 0,-21 11-31 0 0,-9 5-92 0 0,-1 0 1 0 0,0 0 0 0 0,1 1 0 0 0,-1 0 0 0 0,0 0 0 0 0,1 0 0 0 0,5 1 0 0 0,-3-1 47 0 0,86 3 1842 0 0,-89-3-1868 0 0,0 0 1 0 0,0 0 0 0 0,0 0-1 0 0,0 1 1 0 0,0 0 0 0 0,0 0-1 0 0,0 0 1 0 0,0 0 0 0 0,0 0-1 0 0,6 4 1 0 0,-10-5-71 0 0,1 0 1 0 0,0 1-1 0 0,-1-1 0 0 0,1 1 1 0 0,0-1-1 0 0,-1 1 0 0 0,1-1 1 0 0,0 1-1 0 0,-1 0 0 0 0,1-1 1 0 0,-1 1-1 0 0,1 0 0 0 0,-1-1 1 0 0,0 1-1 0 0,1 0 0 0 0,-1-1 1 0 0,0 1-1 0 0,1 0 1 0 0,-1 0-1 0 0,0 0 0 0 0,0-1 1 0 0,1 1-1 0 0,-1 0 0 0 0,0 1 1 0 0,-1 1 6 0 0,1-1 1 0 0,-1 1 0 0 0,1-1 0 0 0,-1 1-1 0 0,0-1 1 0 0,0 0 0 0 0,-3 5 0 0 0,-5 7 80 0 0,0 0 1 0 0,-2 0-1 0 0,1-1 1 0 0,-22 19-1 0 0,-10 5 510 0 0,22-22-262 0 0,16-11-270 0 0,-1 0-1 0 0,1-1 1 0 0,-1 1 0 0 0,0-1 0 0 0,-1 0 0 0 0,1-1 0 0 0,0 1 0 0 0,-7 1 0 0 0,-9 2 150 0 0,17-4-176 0 0,1 0 1 0 0,-1-1-1 0 0,0 0 1 0 0,-1 0-1 0 0,1 0 0 0 0,0-1 1 0 0,0 0-1 0 0,0 1 1 0 0,-6-2-1 0 0,7 1 22 0 0,0-2-1 0 0,-1 1 1 0 0,1 0 0 0 0,0-1 0 0 0,-5-2-1 0 0,4 2-28 0 0,0 0 85 0 0,0 0 1 0 0,0 0 0 0 0,0-1-1 0 0,1 1 1 0 0,-1-1 0 0 0,1 0-1 0 0,0 0 1 0 0,0 0 0 0 0,0 0-1 0 0,0-1 1 0 0,0 1 0 0 0,-3-7-1 0 0,3 5 333 0 0,-3-8 77 0 0,6 13-549 0 0,0 0 0 0 0,0-1 1 0 0,0 1-1 0 0,0 0 1 0 0,0-1-1 0 0,0 1 0 0 0,0 0 1 0 0,0-1-1 0 0,0 1 0 0 0,0 0 1 0 0,0-1-1 0 0,0 1 1 0 0,0 0-1 0 0,0-1 0 0 0,0 1 1 0 0,0 0-1 0 0,0 0 1 0 0,0-1-1 0 0,1 1 0 0 0,-1 0 1 0 0,0-1-1 0 0,0 1 1 0 0,0 0-1 0 0,0 0 0 0 0,1-1 1 0 0,-1 1-1 0 0,0 0 1 0 0,0 0-1 0 0,1 0 0 0 0,-1-1 1 0 0,0 1-1 0 0,1 0 1 0 0,-1 0-1 0 0,0 0 0 0 0,0 0 1 0 0,1-1-1 0 0,7-1 20 0 0,-6 1 3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6696 0 0,'-1'-3'19'0'0,"3"-2"61"0"0,5-7 854 0 0,-2 9-775 0 0,31-15-694 0 0,13-8-2635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1 424 0 0,'2'2'0'0'0,"-1"-4"0"0"0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6 2688 0 0,'-4'-5'1920'0'0,"-5"16"1997"0"0,-2 4-2702 0 0,5-7-997 0 0,-23 30 968 0 0,-55 54 0 0 0,71-79-1004 0 0,-48 41 572 0 0,50-45-500 0 0,2 0 162 0 0,9-9-368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1090 132 1720 0 0,'-4'1'101'0'0,"-10"8"280"0"0,-3 2 48 0 0,4-4 190 0 0,0 1 1 0 0,-13 11-1 0 0,25-19-584 0 0,0 1-1 0 0,-1 0 1 0 0,1-1 0 0 0,0 1-1 0 0,0-1 1 0 0,0 1-1 0 0,0-1 1 0 0,0 0 0 0 0,-1 1-1 0 0,1-1 1 0 0,0 0 0 0 0,-2 0-1 0 0,1 1 17 0 0,1-1 0 0 0,-1 0 0 0 0,0 0 0 0 0,0 1-1 0 0,1-1 1 0 0,-1 1 0 0 0,0 0 0 0 0,1 0 0 0 0,-3 0 0 0 0,-7 6 181 0 0,-1-1-1 0 0,0-1 1 0 0,0 0 0 0 0,-1 0 0 0 0,1-2 0 0 0,-1 1 0 0 0,-15 1-1 0 0,17-3-118 0 0,-1 1 0 0 0,-11 5 0 0 0,-18 6 223 0 0,-3-2-75 0 0,25-9-130 0 0,1-1 4 0 0,-26 6 125 0 0,-64 10 216 0 0,-32-2-20 0 0,36-6-79 0 0,62-7-118 0 0,26-2-65 0 0,0 0 1 0 0,0-1 0 0 0,-24-2-1 0 0,9 1 96 0 0,26 1-227 0 0,1 1 0 0 0,-1-1 0 0 0,0 0 1 0 0,1-1-1 0 0,-1 1 0 0 0,0-1 0 0 0,1 0 0 0 0,-1 0 0 0 0,-4-2 1 0 0,2-1 78 0 0,-1 2 1 0 0,0-1 0 0 0,0 1-1 0 0,-11-2 1 0 0,18 4-118 0 0,-1-1 1 0 0,1 1-1 0 0,-1-1 1 0 0,1 0-1 0 0,-1 0 1 0 0,1 1-1 0 0,0-1 0 0 0,0 0 1 0 0,-1 0-1 0 0,1-1 1 0 0,0 1-1 0 0,0 0 1 0 0,0 0-1 0 0,0 0 0 0 0,0-1 1 0 0,0 1-1 0 0,1 0 1 0 0,-1-1-1 0 0,0 1 1 0 0,0-3-1 0 0,-2-2 133 0 0,3 5-143 0 0,-1 0 1 0 0,1 0-1 0 0,0 0 1 0 0,0 0-1 0 0,0 0 0 0 0,0 0 1 0 0,0 0-1 0 0,0 0 1 0 0,0 0-1 0 0,0 0 0 0 0,1 0 1 0 0,-1 0-1 0 0,0 0 1 0 0,1 1-1 0 0,-1-1 0 0 0,1-1 1 0 0,8-18 202 0 0,-5 13-122 0 0,1 0-69 0 0,0 0 0 0 0,0 1 0 0 0,1-1 0 0 0,0 1 0 0 0,0 0 0 0 0,1 0 0 0 0,0 1 0 0 0,7-5 0 0 0,-5 3-17 0 0,53-35 21 0 0,-40 31-16 0 0,0 2 0 0 0,43-13 1 0 0,-57 20-14 0 0,63-19 93 0 0,2 3 0 0 0,75-8 0 0 0,-119 22-92 0 0,-8 1-5 0 0,29 0 0 0 0,-41 2-23 0 0,0 0-1 0 0,18-4 1 0 0,-20 4 1 0 0,1-1 0 0 0,-1 1 0 0 0,0 0 0 0 0,0 1 0 0 0,15 0 0 0 0,29 4-23 0 0,-34-3 50 0 0,0 0 0 0 0,-1 1 0 0 0,0 1 0 0 0,26 7 0 0 0,-10-2 52 0 0,-26-6-49 0 0,15 12-11 0 0,-8-6-8 0 0,-11-7 4 0 0,-1 1 0 0 0,1-1 0 0 0,-1 0 0 0 0,0 1 0 0 0,1-1 0 0 0,-1 1 1 0 0,0-1-1 0 0,0 1 0 0 0,0-1 0 0 0,0 1 0 0 0,0 0 0 0 0,0-1 0 0 0,-1 1 1 0 0,1 2-1 0 0,0-1-13 0 0,3 4-28 0 0,-4-6 42 0 0,1 0 0 0 0,0 0 1 0 0,-1 0-1 0 0,1 1 1 0 0,-1-1-1 0 0,1 0 1 0 0,-1 1-1 0 0,0-1 0 0 0,0 1 1 0 0,0-1-1 0 0,1 0 1 0 0,-1 1-1 0 0,-1-1 1 0 0,1 0-1 0 0,0 1 0 0 0,0-1 1 0 0,0 1-1 0 0,-1-1 1 0 0,1 0-1 0 0,-1 3 1 0 0,-3 4-8 0 0,1 0 0 0 0,-1 0 1 0 0,0-1-1 0 0,0 1 0 0 0,-1-1 1 0 0,0 0-1 0 0,-9 9 0 0 0,-11 12-53 0 0,23-26 46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93"/>
    </inkml:context>
    <inkml:brush xml:id="br0">
      <inkml:brushProperty name="width" value="0.05" units="cm"/>
      <inkml:brushProperty name="height" value="0.05" units="cm"/>
      <inkml:brushProperty name="color" value="#4472C4"/>
      <inkml:brushProperty name="ignorePressure" value="1"/>
    </inkml:brush>
  </inkml:definitions>
  <inkml:trace contextRef="#ctx0" brushRef="#br0">1 9 0 0,'0'-5'0'0,"0"1"0"0,0 4 0 0,0 4 0 0,0-1 0 0,0 2 0 0,0 4 0 0,0 3 0 0,0 1 0 0,0 1 0 0,0 3 0 0,0 2 0 0,0 53 0 0,0 2332 0 0,0 63 0 0,0-2458 0 0,0-2 0 0,0-1 0 0,0-2 0 0,0-1 0 0,0 1 0 0,0 2 0 0,0-1 0 0,0-1 0 0,0-2 0 0,0 2 0 0,0-1 0 0,0 0 0 0,0 0 0 0,0 1 0 0,0-3 0 0,0 3 0 0,0-3 0 0,0 0 0 0,0 2 0 0,0-1 0 0,0 1 0 0,0-2 0 0,0 1 0 0,0 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94"/>
    </inkml:context>
    <inkml:brush xml:id="br0">
      <inkml:brushProperty name="width" value="0.05" units="cm"/>
      <inkml:brushProperty name="height" value="0.05" units="cm"/>
      <inkml:brushProperty name="color" value="#4472C4"/>
      <inkml:brushProperty name="ignorePressure" value="1"/>
    </inkml:brush>
  </inkml:definitions>
  <inkml:trace contextRef="#ctx0" brushRef="#br0">35 23 0 0,'-3'-2'0'0,"-1"-1"0"0,-2-2 0 0,-5-1 0 0,0-1 0 0,13 8 0 0,5 4 0 0,-1-1 0 0,0-1 0 0,-1 1 0 0,2 0 0 0,0 1 0 0,3 1 0 0,1 1 0 0,0-1 0 0,1 3 0 0,-2-3 0 0,-3-1 0 0,2 0 0 0,-2-1 0 0,3 4 0 0,3-1 0 0,4 4 0 0,2 1 0 0,1 0 0 0,2 3 0 0,-5-4 0 0,-3-2 0 0,3 2 0 0,5 2 0 0,56 37 0 0,1290 820 0 0,-640-406 0 0,-716-456 0 0,2-1 0 0,68 47 0 0,-73-48 0 0,-1-2 0 0,-1 1 0 0,0 0 0 0,1 0 0 0,-4-3 0 0,-1 0 0 0,2 1 0 0,-2-1 0 0,1 1 0 0,-1-2 0 0,-1 0 0 0,3 3 0 0,-1-2 0 0,-1 1 0 0,-2-3 0 0,2 1 0 0,-1 1 0 0,2 1 0 0,-2-2 0 0,2 1 0 0,0 1 0 0,-1-1 0 0,3 2 0 0,-1-2 0 0,0 2 0 0,3 1 0 0,-1 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95"/>
    </inkml:context>
    <inkml:brush xml:id="br0">
      <inkml:brushProperty name="width" value="0.05" units="cm"/>
      <inkml:brushProperty name="height" value="0.05" units="cm"/>
      <inkml:brushProperty name="color" value="#4472C4"/>
      <inkml:brushProperty name="ignorePressure" value="1"/>
    </inkml:brush>
  </inkml:definitions>
  <inkml:trace contextRef="#ctx0" brushRef="#br0">0 18 0 0,'0'-3'0'0,"0"-6"0"0,0 3 0 0,0 7 0 0,0 2 0 0,0 0 0 0,0 1 0 0,0 0 0 0,0 3 0 0,0 5 0 0,0 8 0 0,0-1 0 0,0 6 0 0,0 0 0 0,0-2 0 0,0-2 0 0,0 4 0 0,0 49 0 0,0 804 0 0,0-869 0 0,0 1 0 0,0 0 0 0,0-2 0 0,0-1 0 0,0-1 0 0,0 2 0 0,0-1 0 0,0-1 0 0,0 0 0 0,0 2 0 0,0 81 0 0,0-83 0 0,0 0 0 0,0 52 0 0,0-48 0 0,0 0 0 0,0 0 0 0,0 1 0 0,0-2 0 0,0 1 0 0,0-1 0 0,0-3 0 0,0-1 0 0,0 138 0 0,0-136 0 0,0-1 0 0,0-1 0 0,0 1 0 0,0 1 0 0,0 1 0 0,0 54 0 0,0-60 0 0,0 3 0 0,0 0 0 0,0 2 0 0,0-1 0 0,0 1 0 0,0-1 0 0,0-2 0 0,0 0 0 0,0 2 0 0,0 0 0 0,0 0 0 0,0 2 0 0,0-2 0 0,0 0 0 0,0 1 0 0,0 2 0 0,0-3 0 0,0 0 0 0,0-1 0 0,0-1 0 0,0-1 0 0,0 1 0 0,0 0 0 0,0-2 0 0,0 2 0 0,0-2 0 0,0 2 0 0,0-1 0 0,0 0 0 0,0 1 0 0,0-1 0 0,0-2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96"/>
    </inkml:context>
    <inkml:brush xml:id="br0">
      <inkml:brushProperty name="width" value="0.05" units="cm"/>
      <inkml:brushProperty name="height" value="0.05" units="cm"/>
      <inkml:brushProperty name="color" value="#4472C4"/>
      <inkml:brushProperty name="ignorePressure" value="1"/>
    </inkml:brush>
  </inkml:definitions>
  <inkml:trace contextRef="#ctx0" brushRef="#br0">0 1556 0 0,'2'-2'0'0,"0"1"0"0,-1 1 0 0,1-1 0 0,1-1 0 0,-1 0 0 0,1 1 0 0,4-4 0 0,3-1 0 0,1 0 0 0,-2 0 0 0,5-1 0 0,3-3 0 0,9-6 0 0,8-5 0 0,2 0 0 0,-1 1 0 0,-6 3 0 0,-7 3 0 0,0 2 0 0,1-3 0 0,3 1 0 0,4-5 0 0,-3 4 0 0,-4 1 0 0,0 0 0 0,3-1 0 0,2-2 0 0,6-3 0 0,-2 1 0 0,-7 3 0 0,1 1 0 0,0 1 0 0,-2-1 0 0,-1 0 0 0,0 2 0 0,2-2 0 0,0 1 0 0,4-3 0 0,-1-1 0 0,-4 5 0 0,-3 1 0 0,-4 1 0 0,6-3 0 0,4-1 0 0,1-3 0 0,0 3 0 0,0-2 0 0,-4 2 0 0,-2 3 0 0,-1 0 0 0,2-3 0 0,5-1 0 0,-4 3 0 0,-7 2 0 0,-2 1 0 0,4-1 0 0,4-3 0 0,3 0 0 0,-4 0 0 0,0 1 0 0,1 0 0 0,2-2 0 0,5-3 0 0,4-2 0 0,1-1 0 0,-1 1 0 0,-3 1 0 0,-4 3 0 0,-3 2 0 0,5-3 0 0,4-3 0 0,1-1 0 0,1 2 0 0,-4-1 0 0,1 2 0 0,5-4 0 0,-4 3 0 0,-5 2 0 0,-5 3 0 0,-2 2 0 0,-1 0 0 0,6-3 0 0,-2-1 0 0,1 3 0 0,-5 1 0 0,-4 2 0 0,-2 1 0 0,-1 2 0 0,8-5 0 0,3-3 0 0,-2 2 0 0,-6 4 0 0,-4 1 0 0,-1 2 0 0,-1 1 0 0,0-1 0 0,3-3 0 0,-1 2 0 0,-1 1 0 0,-1-1 0 0,-5 5 0 0,1-2 0 0,0 1 0 0,0-1 0 0,2-1 0 0,-1 2 0 0,-1-1 0 0,-1 0 0 0,2 1 0 0,-1-1 0 0,1 0 0 0,-3 1 0 0,3 0 0 0,-3-1 0 0,0 2 0 0,1 0 0 0,2-3 0 0,1 1 0 0,0-1 0 0,3-1 0 0,3-2 0 0,1-2 0 0,2 0 0 0,-4 3 0 0,0-2 0 0,-1 2 0 0,-4 3 0 0,-3 0 0 0,4 0 0 0,0-2 0 0,-3 3 0 0,0-1 0 0,3-2 0 0,-2 3 0 0,-1-1 0 0,-1 2 0 0,0-2 0 0,0 1 0 0,0 0 0 0,-2 2 0 0,0-2 0 0,-1 3 0 0,0-2 0 0,3-1 0 0,0 0 0 0,0 0 0 0,0 1 0 0,1-2 0 0,-1 2 0 0,0-2 0 0,0 2 0 0,-2-1 0 0,2-1 0 0,-1 3 0 0,-2-1 0 0,3-1 0 0,-2 2 0 0,-1-1 0 0,1 2 0 0,-2-2 0 0,0 2 0 0,0-1 0 0,0 0 0 0,1 1 0 0,0-1 0 0,-1 0 0 0,1-1 0 0,-1 2 0 0,0-1 0 0,1 0 0 0,0 0 0 0,-1 1 0 0,1-3 0 0,1 3 0 0,-3-1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16 1288 0 0,'-5'-1'120'0'0,"1"1"0"0"0,-1-2 0 0 0,2 1 0 0 0,-2 0 0 0 0,-4-4 0 0 0,-9-1 527 0 0,17 6-595 0 0,1 1 1 0 0,0-1-1 0 0,-2 0 1 0 0,2 0-1 0 0,0 0 1 0 0,-1 0-1 0 0,1 1 1 0 0,0-1-1 0 0,-1 0 1 0 0,1 0-1 0 0,0 2 0 0 0,0-2 1 0 0,-1 0-1 0 0,1 0 1 0 0,0 1-1 0 0,0-1 1 0 0,0 0-1 0 0,-1 1 1 0 0,1-1-1 0 0,0 0 1 0 0,0 1-1 0 0,0-1 1 0 0,0 0-1 0 0,0 2 1 0 0,0-2-1 0 0,0 0 1 0 0,0 1-1 0 0,-2-1 1 0 0,2 1-1 0 0,0-1 1 0 0,2 0-1 0 0,-2 1 1 0 0,0-1-1 0 0,0 0 1 0 0,0 1-1 0 0,0-1 1 0 0,0 2-1 0 0,0 3 602 0 0,-7 18 305 0 0,0 0 0 0 0,-1-1 0 0 0,-2 0 0 0 0,-15 27 0 0 0,-16 42 616 0 0,2-10 966 0 0,34-70-1851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6 6584 0 0,'0'0'45'0'0,"0"-1"1"0"0,-1 1 0 0 0,1 0-1 0 0,0-1 1 0 0,-1 1 0 0 0,1 0-1 0 0,0-2 1 0 0,-2 2 0 0 0,2 0-1 0 0,-1 0 1 0 0,1-1 0 0 0,0 1-1 0 0,-1 0 1 0 0,1 0 0 0 0,-1 0-1 0 0,1 0 1 0 0,-1 0 0 0 0,1-1-1 0 0,-2 1 1 0 0,2 0 0 0 0,-1 0-1 0 0,1 0 1 0 0,0 0-1 0 0,-1 0 1 0 0,1 1 0 0 0,-1-1-1 0 0,-1 0 1 0 0,2 0-8 0 0,-1 1-1 0 0,1-1 1 0 0,0 2 0 0 0,0-1-1 0 0,-1-1 1 0 0,1 1 0 0 0,0-1 0 0 0,0 1-1 0 0,0 1 1 0 0,0-2 0 0 0,0 1-1 0 0,0-1 1 0 0,0 1 0 0 0,0 0-1 0 0,0-1 1 0 0,0 1 0 0 0,0 1-1 0 0,10 38 273 0 0,-8-35-314 0 0,35 167 580 0 0,-35-161-225 0 0,1-1-1 0 0,0 1 1 0 0,1-2-1 0 0,5 11 0 0 0,-8-19-225 0 0,0-1-1 0 0,0 1 1 0 0,0-1-1 0 0,-1 1 1 0 0,2-1-1 0 0,-1 0 0 0 0,0 0 1 0 0,0 2-1 0 0,1-2 1 0 0,-1 0-1 0 0,1 0 1 0 0,-1 0 16 0 0,1 1 122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7 8960 0 0,'-6'-7'1256'0'0,"5"19"-851"0"0,0-1 1 0 0,-6 21 0 0 0,1-6-295 0 0,-10 58 151 0 0,15-77-235 0 0,0-5 4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12 3344 0 0,'-1'-1'63'0'0,"1"1"-1"0"0,-1-1 1 0 0,1 1 0 0 0,-1-1 0 0 0,0 1-1 0 0,1-2 1 0 0,-2 2 0 0 0,1-1 0 0 0,0 1-1 0 0,1 0 1 0 0,-1-1 0 0 0,-2 1 0 0 0,-7-5 569 0 0,-8 23 776 0 0,5-1-1182 0 0,-20 31 0 0 0,-1 2 144 0 0,26-39-237 0 0,1 0-1 0 0,1 0 0 0 0,-8 16 0 0 0,-10 20 325 0 0,22-42-273 0 0,-2 0 0 0 0,2 0 0 0 0,-1 0 0 0 0,-2 10 0 0 0,4-15-64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13 6048 0 0,'-30'-11'209'0'0,"30"11"-200"0"0,-1-1 0 0 0,1 1 0 0 0,-1 0 0 0 0,1 0-1 0 0,-1 0 1 0 0,1 0 0 0 0,-2 0 0 0 0,2 0 0 0 0,-1 0 0 0 0,1 0 0 0 0,-1 0-1 0 0,1 0 1 0 0,-1 0 0 0 0,1 0 0 0 0,-1 0 0 0 0,-1 0 0 0 0,2 0 0 0 0,-1 1-1 0 0,1-1 1 0 0,0 0 0 0 0,-2 1 0 0 0,0-1 33 0 0,2 0-38 0 0,0 0 0 0 0,0 0 0 0 0,0 0 0 0 0,0 0 0 0 0,0 0 0 0 0,0 0 0 0 0,0 0 0 0 0,-1 0 0 0 0,1 2 0 0 0,0-2 0 0 0,0 0 0 0 0,0 0 0 0 0,0 0 0 0 0,0 0 0 0 0,0 0 0 0 0,0 0 0 0 0,0 0 0 0 0,0 0 0 0 0,0 0 0 0 0,0 0-1 0 0,0 0 1 0 0,0 0 0 0 0,-1 0 0 0 0,1 0 0 0 0,0 0 0 0 0,0 0 0 0 0,0 0 0 0 0,0 1 0 0 0,0-1 0 0 0,0 0 0 0 0,0 0 0 0 0,0 0 0 0 0,0 0 0 0 0,0 0 0 0 0,0 0 0 0 0,0 0 0 0 0,0 0 0 0 0,0 0 0 0 0,0 0 0 0 0,0 0-1 0 0,0 1 1 0 0,0-1 0 0 0,0 0 0 0 0,0 0 0 0 0,0 0 0 0 0,0 0 0 0 0,0 0 0 0 0,0 0 0 0 0,0 0 0 0 0,0 0 0 0 0,0 0 0 0 0,0 0 0 0 0,1 0 0 0 0,-1 1 0 0 0,1 4 109 0 0,2 1 1 0 0,-1-1 0 0 0,1 1-1 0 0,-1-1 1 0 0,2 1 0 0 0,0-1-1 0 0,-2 0 1 0 0,2 0 0 0 0,4 3-1 0 0,46 46 1098 0 0,-36-36-893 0 0,-7-9-79 0 0,-10-8-127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7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33 0 0 0,'-4'0'0'0,"0"0"0"0,-1 0 0 0,-4 0 0 0,-1 0 0 0,9 0 0 0,3 0 0 0,3 0 0 0,-2 0 0 0,-1 0 0 0,1 0 0 0,0 0 0 0,0 0 0 0,0 0 0 0,0 0 0 0,0 0 0 0,0 0 0 0,0 0 0 0,-1 0 0 0,0 0 0 0,0 0 0 0,3 0 0 0,-2 0 0 0,2 0 0 0,0 0 0 0,-1 0 0 0,0 0 0 0,-1 0 0 0,2 0 0 0,0 0 0 0,0 0 0 0,2 0 0 0,4 0 0 0,4 0 0 0,0 0 0 0,-1 0 0 0,1 0 0 0,0 0 0 0,0 0 0 0,3 0 0 0,4 0 0 0,-1 0 0 0,1 0 0 0,2 0 0 0,2 0 0 0,0 0 0 0,0 0 0 0,-2 0 0 0,-5 0 0 0,0 0 0 0,2167 0 0 0,-693 0 0 0,-1487 0 0 0,0 0 0 0,0 0 0 0,-1 0 0 0,1 0 0 0,0 0 0 0,-1 0 0 0,-1 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18 4424 0 0,'-10'-5'677'0'0,"9"3"-209"0"0,8 1-251 0 0,-1 1-190 0 0,2-1 0 0 0,-1-1-1 0 0,-1 1 1 0 0,10-3 0 0 0,-15 4 6 0 0,1-1 1 0 0,1 1-1 0 0,-1 0 1 0 0,1-1-1 0 0,-1 1 1 0 0,1 0-1 0 0,-2 0 1 0 0,1 0-1 0 0,1 1 1 0 0,-1-1-1 0 0,1 0 1 0 0,-1 1-1 0 0,1-1 1 0 0,-2 2-1 0 0,1-2 1 0 0,3 2-1 0 0,-5-1 4 0 0,1-1 0 0 0,-1 0 0 0 0,1 0 0 0 0,-1 2-1 0 0,2-2 1 0 0,-2 0 0 0 0,0 1 0 0 0,1-1 0 0 0,-1 1 0 0 0,0-1 0 0 0,1 0 0 0 0,-1 1-1 0 0,0-1 1 0 0,1 1 0 0 0,-1-1 0 0 0,0 2 0 0 0,0-2 0 0 0,0 1 0 0 0,0-1 0 0 0,2 1-1 0 0,-2-1 1 0 0,0 1 0 0 0,-4 20 506 0 0,-2-4-302 0 0,-16 28 0 0 0,-9 19 291 0 0,14-25-178 0 0,11-27-107 0 0,1 1 0 0 0,0 0-1 0 0,1 0 1 0 0,-5 19 0 0 0,9-31-183 0 0,0 0-1 0 0,0 0 0 0 0,0 1 0 0 0,0-1 1 0 0,0 0-1 0 0,0 0 0 0 0,0 0 0 0 0,0 1 1 0 0,0-1-1 0 0,0-1 0 0 0,0 1 0 0 0,1 0 1 0 0,-1 1-1 0 0,0-1 0 0 0,1 0 0 0 0,-1 0 1 0 0,2 0-1 0 0,-2 1 0 0 0,1-2 0 0 0,-1 1 1 0 0,1 0-1 0 0,-1 0 0 0 0,1-1 0 0 0,1 2 1 0 0,-2-1-1 0 0,1-1 0 0 0,0 1 0 0 0,0-1 1 0 0,-1 1-1 0 0,1-1 0 0 0,1 1 0 0 0,0 1 1 0 0,1-2-25 0 0,-1 0-1 0 0,0 1 1 0 0,1-1 0 0 0,-1 0 0 0 0,1 0 0 0 0,-1 0 0 0 0,1 0 0 0 0,-1 0 0 0 0,0-1 0 0 0,0 1 0 0 0,0-2 0 0 0,1 2 0 0 0,-1-1 0 0 0,0 1 0 0 0,5-3 0 0 0,29-15 92 0 0,-7 8-95 0 0,-21 8-30 0 0,-5 2-4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7 104 0 0,'-22'-7'1531'0'0,"14"7"-409"0"0,8 0-1105 0 0,0 0 0 0 0,0 1 0 0 0,0-1 0 0 0,0 0 1 0 0,0 0-1 0 0,0 0 0 0 0,0 0 0 0 0,0 0 1 0 0,0 1-1 0 0,0-1 0 0 0,0 0 0 0 0,0 0 0 0 0,0 0 1 0 0,0 0-1 0 0,0 2 0 0 0,0-2 0 0 0,0 0 0 0 0,0 0 1 0 0,0 0-1 0 0,0 0 0 0 0,0 0 0 0 0,0 0 0 0 0,1 1 1 0 0,-1-1-1 0 0,0 0 0 0 0,0 0 0 0 0,0 0 0 0 0,0 0 1 0 0,0 0-1 0 0,0 0 0 0 0,0 0 0 0 0,0 1 1 0 0,1-1-1 0 0,-1 0 0 0 0,0 0 0 0 0,0 0 0 0 0,0 0 1 0 0,0 1 198 0 0,1-1 1 0 0,-1 2 0 0 0,0-1-1 0 0,0 0 1 0 0,0 0 0 0 0,0-1 0 0 0,0 1-1 0 0,-1 1 1 0 0,1-1 0 0 0,0-1 0 0 0,0 1-1 0 0,0 0 1 0 0,-1 1 0 0 0,1-2 0 0 0,-1 2-1 0 0,-2 7 314 0 0,-14 39 512 0 0,-91 241 2765 0 0,93-256-2804 0 0,10-23-205 0 0,10-23-599 0 0,-1 2-168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7232 0 0,'0'0'13'0'0,"0"0"0"0"0,0 0 0 0 0,0 0 0 0 0,0 0 0 0 0,0 0 0 0 0,0 0 0 0 0,0 0 0 0 0,0 0 1 0 0,0 0-1 0 0,0 0 0 0 0,0 1 0 0 0,0-1 0 0 0,0 0 0 0 0,0 0 0 0 0,0 0 0 0 0,0 0 0 0 0,0 0 0 0 0,0 0 0 0 0,0 0 0 0 0,0 0 1 0 0,0 0-1 0 0,0 0 0 0 0,0 0 0 0 0,0 0 0 0 0,0 0 0 0 0,0 1 0 0 0,0-1 0 0 0,0 0 0 0 0,0 0 0 0 0,0 0 0 0 0,-1 0 0 0 0,1 0 1 0 0,0 0-1 0 0,0 0 0 0 0,0 0 0 0 0,0 0 0 0 0,0 0 0 0 0,0 0 0 0 0,0 0 0 0 0,0 0 0 0 0,0 0 0 0 0,0 0 0 0 0,0 0 0 0 0,0 0 1 0 0,0 0-1 0 0,0 0 0 0 0,-1 0 0 0 0,1 0 0 0 0,7 14 207 0 0,-4-8-163 0 0,19 38 110 0 0,-20-38-148 0 0,2-1-1 0 0,-1 0 1 0 0,1 1 0 0 0,6 6-1 0 0,-6-10-5 0 0,-2 3 0 0 0,2-1 0 0 0,-2 0 0 0 0,1-1 0 0 0,-1 2 0 0 0,3 5 0 0 0,31 95 678 0 0,-20-56-36 0 0,-13-36-48 0 0,0-1 0 0 0,2 1 0 0 0,6 12 1 0 0,-8-20-225 0 0,4 2 964 0 0,-7-7-1097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83 424 0 0,'-3'-1'389'0'0,"1"0"-1"0"0,1-1 1 0 0,-2 1-1 0 0,1 0 1 0 0,1 0-1 0 0,-2-1 1 0 0,2 0 0 0 0,-4-3-1 0 0,7 3-141 0 0,0-1 1 0 0,-1 1-1 0 0,1-1 0 0 0,1 1 0 0 0,-1-1 0 0 0,-1 1 0 0 0,2 0 0 0 0,-1 0 1 0 0,1 0-1 0 0,3-2 0 0 0,-5 3-159 0 0,2 0 0 0 0,-2 0 1 0 0,0-1-1 0 0,0 1 0 0 0,0-1 0 0 0,2 1 1 0 0,-2-1-1 0 0,-1 0 0 0 0,4-2 0 0 0,-4 2 18 0 0,1 1-1 0 0,0-2 0 0 0,0 2 1 0 0,1 0-1 0 0,-1-1 0 0 0,0 0 1 0 0,0 1-1 0 0,2 0 0 0 0,-2-1 1 0 0,3 0-1 0 0,-3 1-51 0 0,-1 1 0 0 0,1 0 0 0 0,0-2 0 0 0,-1 2 0 0 0,1 0 0 0 0,1-1 0 0 0,-2 1 1 0 0,1 0-1 0 0,0 0 0 0 0,0-1 0 0 0,-1 1 0 0 0,2 0 0 0 0,-1 0 0 0 0,0 0 0 0 0,0 0 0 0 0,-1 0 0 0 0,1 0 0 0 0,1 1 0 0 0,-1-1 0 0 0,-1 0 0 0 0,1 0 0 0 0,0 0 0 0 0,1 1 0 0 0,-2-1 0 0 0,1 0 1 0 0,0 2-1 0 0,-1-2 0 0 0,1 1 0 0 0,0-1 0 0 0,-1 1 0 0 0,2-1 0 0 0,-2 1 0 0 0,1-1 0 0 0,-1 2 0 0 0,1-2 0 0 0,-1 1 0 0 0,1 0 0 0 0,-1-1 0 0 0,0 1 0 0 0,2 0 0 0 0,-2 1 0 0 0,0-2 1 0 0,1 1-1 0 0,-1 1 0 0 0,2 6 106 0 0,1 0 1 0 0,-2-1 0 0 0,0 2 0 0 0,1 8 0 0 0,-2-10-5 0 0,2 1-62 0 0,-2-1 0 0 0,0-1-1 0 0,0 1 1 0 0,-2 1-1 0 0,1-1 1 0 0,0-1 0 0 0,0 2-1 0 0,-2-2 1 0 0,2 1 0 0 0,-2-1-1 0 0,-2 7 1 0 0,0-2-11 0 0,5-9-70 0 0,0 0-3 0 0,0-1-2 0 0,0-1 0 0 0,0-1 1 0 0,2-7 3 0 0,4-12-8 0 0,2 1 1 0 0,0 3-2 0 0,1 5 4 0 0,-8 8-2 0 0,1 0 1 0 0,1-1 0 0 0,-1 0-1 0 0,-1 1 1 0 0,1-1 0 0 0,1-7-1 0 0,6-9 84 0 0,12-6 224 0 0,-21 24-292 0 0,0 2-1 0 0,0-1 1 0 0,0 1 0 0 0,0 0 0 0 0,0-1-1 0 0,0 1 1 0 0,1-1 0 0 0,-1 1 0 0 0,0 0 0 0 0,0-1-1 0 0,1 1 1 0 0,-1 0 0 0 0,0-2 0 0 0,0 2-1 0 0,1 0 1 0 0,-1-1 0 0 0,0 1 0 0 0,1 0-1 0 0,-1 0 1 0 0,0-1 0 0 0,2 1 0 0 0,-2 0-1 0 0,1 0 1 0 0,-1 0 0 0 0,0 0 0 0 0,1 0-1 0 0,-1-1 1 0 0,1 1 0 0 0,-1 0 0 0 0,0 0 0 0 0,2 0-1 0 0,-2 0 1 0 0,1 0 0 0 0,-1 0 0 0 0,1 0-1 0 0,-1 0 1 0 0,0 1 0 0 0,1-1 0 0 0,-1 0-1 0 0,1 0 1 0 0,-1 0 0 0 0,0 0 0 0 0,2 0-1 0 0,-2 1 1 0 0,0-1 0 0 0,1 0 0 0 0,-1 0-1 0 0,0 1 1 0 0,1-1 0 0 0,-1 0 0 0 0,0 0-1 0 0,1 2 1 0 0,-1-2 0 0 0,0 1 0 0 0,3 1 47 0 0,-2 1-1 0 0,0-1 1 0 0,2 1 0 0 0,-2 0 0 0 0,0 0-1 0 0,0-1 1 0 0,-1 2 0 0 0,3 3 0 0 0,-3-3-51 0 0,3 12 219 0 0,1 31-1 0 0,-4-30-215 0 0,0 6-9 0 0,0-3-5 0 0,-1-9-4 0 0,0-3-2 0 0,-1 6 8 0 0,2 22 6 0 0,0-29 148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6 856 0 0,'-5'-1'82'0'0,"3"0"-26"0"0,1 1 0 0 0,0-2 0 0 0,1 2 0 0 0,-1 0 0 0 0,0-1 0 0 0,-1 1 0 0 0,1 0 0 0 0,0 0 0 0 0,0 0 0 0 0,-1 0 0 0 0,1-1 0 0 0,0 1 0 0 0,-3 1 0 0 0,4-1 1 0 0,-1 1 1 0 0,1-1-1 0 0,-1 2 0 0 0,1-2 0 0 0,-1 1 0 0 0,1 0 0 0 0,-1-1 0 0 0,1 1 0 0 0,-2 1 0 0 0,2-2 0 0 0,0 1 0 0 0,-1 0 0 0 0,1 0 0 0 0,0-1 0 0 0,0 1 0 0 0,0 1 0 0 0,-1-1 0 0 0,1-1 0 0 0,0 1 0 0 0,0 0 0 0 0,0 1 1 0 0,0 0-1 0 0,-11 87 1974 0 0,4-37-872 0 0,2 1 0 0 0,1 73 1 0 0,6-96-769 0 0,0-14-74 0 0,-1 0 0 0 0,-2 23 0 0 0,4-16 124 0 0,-3-20-375 0 0,2-2-1 0 0,-2 1 1 0 0,0 1-1 0 0,1-1 1 0 0,-1 0-1 0 0,0 0 1 0 0,0 0-1 0 0,-1 5 1 0 0,-2 6 578 0 0,3-10-336 0 0,3-8 63 0 0,10-29-147 0 0,-8 18-168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92 4640 0 0,'-2'-4'48'0'0,"1"3"88"0"0,-1-2 0 0 0,1 1 1 0 0,0 1-1 0 0,0-2 1 0 0,1 1-1 0 0,-2-1 1 0 0,1 2-1 0 0,1-1 0 0 0,-1-5 1 0 0,10 4-75 0 0,0-3-11 0 0,1 0 0 0 0,0 1-1 0 0,1 0 1 0 0,0 1-1 0 0,0 1 1 0 0,18-5-1 0 0,75-9 933 0 0,-69 12-341 0 0,-34 5-585 0 0,1-1 0 0 0,-1 1 0 0 0,0 0 1 0 0,0 0-1 0 0,0 0 0 0 0,1 0 0 0 0,-1 0 0 0 0,0 0 0 0 0,0 1 0 0 0,1-1 1 0 0,-1 0-1 0 0,0 1 0 0 0,0-1 0 0 0,0 0 0 0 0,1 2 0 0 0,-1-2 0 0 0,0 1 1 0 0,0-1-1 0 0,1 1 0 0 0,-2 0 0 0 0,1-1 0 0 0,0 2 0 0 0,0-1 0 0 0,-1 0 1 0 0,1-1-1 0 0,1 1 0 0 0,-2 0 0 0 0,1 1 0 0 0,-1-1 0 0 0,1 0 0 0 0,-1 0 0 0 0,0 1 1 0 0,1-1-1 0 0,-1 0 0 0 0,2 1 0 0 0,-1 3-5 0 0,-1 1 0 0 0,1-1 0 0 0,-1 0 0 0 0,0 1 0 0 0,0-1 0 0 0,-1 10 0 0 0,-5-5-22 0 0,4-9-22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9 5824 0 0,'-11'8'80'0'0,"9"-7"175"0"0,11 1 50 0 0,20-5-111 0 0,35-4 0 0 0,-33 3 79 0 0,37-2 0 0 0,-24 10 498 0 0,-41-4-667 0 0,-1 0 0 0 0,2 1 1 0 0,-2-1-1 0 0,1 1 0 0 0,-1 0 0 0 0,1-1 0 0 0,-1 2 0 0 0,0-1 0 0 0,1 0 0 0 0,-1 1 0 0 0,0 0 0 0 0,0-1 0 0 0,4 4 0 0 0,-6-4-82 0 0,1 0 0 0 0,-1-1 0 0 0,2 1 0 0 0,-2 1 0 0 0,0-1-1 0 0,1 0 1 0 0,-1 0 0 0 0,0 1 0 0 0,1-1 0 0 0,-1 0-1 0 0,0 0 1 0 0,0 0 0 0 0,0 1 0 0 0,0-1 0 0 0,0 0 0 0 0,0 0-1 0 0,0 0 1 0 0,0 1 0 0 0,0-1 0 0 0,-1 0 0 0 0,1 0 0 0 0,0 1-1 0 0,-1-2 1 0 0,1 1 0 0 0,-2 0 0 0 0,1 3 0 0 0,-4 2 34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5176 0 0,'0'0'0'0'0,"0"0"1"0"0,0 0-1 0 0,0 0 1 0 0,0 1-1 0 0,1-1 1 0 0,-1 0-1 0 0,0 0 1 0 0,0 0 0 0 0,0 0-1 0 0,0 0 1 0 0,0 0-1 0 0,1 0 1 0 0,-1 0-1 0 0,0 0 1 0 0,0 0-1 0 0,0 0 1 0 0,0 0-1 0 0,2 0 1 0 0,-2 0-1 0 0,0 0 1 0 0,0-1-1 0 0,0 1 1 0 0,0 0-1 0 0,0 0 1 0 0,1 0-1 0 0,-1 0 1 0 0,0 0-1 0 0,0 0 1 0 0,0 0-1 0 0,0 0 1 0 0,0 0-1 0 0,0 0 1 0 0,0-1-1 0 0,1 1 1 0 0,-1 0 0 0 0,0 0-1 0 0,0 0 1 0 0,0 0-1 0 0,0 0 1 0 0,0-1-1 0 0,0 1 1 0 0,0 0-1 0 0,0 0 1 0 0,0 0-1 0 0,0-1 1 0 0,0 1 0 0 0,0 0 0 0 0,1 0-1 0 0,-1-2 1 0 0,0 2 0 0 0,0 0 0 0 0,0 0 0 0 0,0-1 0 0 0,0 1-1 0 0,2 0 1 0 0,-2 0 0 0 0,0 0 0 0 0,0-1 0 0 0,0 1 0 0 0,1 0-1 0 0,-1 0 1 0 0,0 0 0 0 0,0 0 0 0 0,1-1 0 0 0,-1 1-1 0 0,0 0 1 0 0,0 0 0 0 0,1 0 0 0 0,-1 0 0 0 0,0 0 0 0 0,0 0-1 0 0,1 0 1 0 0,-1 0 0 0 0,0 0 0 0 0,2 0 0 0 0,-2 0 0 0 0,0 0-1 0 0,0 0 1 0 0,1 0 0 0 0,-1 0 0 0 0,0 0 0 0 0,1 0 0 0 0,5 0-1 0 0,0 0 0 0 0,-1 0 0 0 0,1-2 0 0 0,0 1 0 0 0,0 0 0 0 0,-1 0 1 0 0,1 0-1 0 0,5-4 0 0 0,13-3 0 0 0,43-11-2 0 0,-49 13 37 0 0,-1 1 1 0 0,1 0-1 0 0,29-4 1 0 0,-11 8 408 0 0,-34 0-340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0 511 1608 0 0,'0'0'257'0'0,"1"-8"199"0"0,47-101 843 0 0,-26 63-1046 0 0,2-2-51 0 0,48-68 0 0 0,-25 43 218 0 0,-37 58 61 0 0,-10 14-425 0 0,2 1 0 0 0,-2-1 0 0 0,0 1 0 0 0,1 0-1 0 0,-1-1 1 0 0,1 1 0 0 0,-1 0 0 0 0,1-1 0 0 0,-1 1 0 0 0,0 0 0 0 0,2-2-1 0 0,-2 2 1 0 0,1 0 0 0 0,-1 0 0 0 0,1 0 0 0 0,-1 0 0 0 0,1-1-1 0 0,-1 1 1 0 0,1 0 0 0 0,-1 0 0 0 0,2 0 0 0 0,-1 0 0 0 0,0 0-1 0 0,-2 20 556 0 0,-4 15-233 0 0,-2 0-1 0 0,-2 1 1 0 0,-21 55 0 0 0,26-81-287 0 0,2 0 1 0 0,-1 0 0 0 0,2 1 0 0 0,0-2-1 0 0,-1 2 1 0 0,2-1 0 0 0,0 0-1 0 0,3 14 1 0 0,-3-24-79 0 0,0 1 0 0 0,0-1 1 0 0,0 0-1 0 0,0 2 0 0 0,0-2 0 0 0,0 0 1 0 0,0 1-1 0 0,0-1 0 0 0,0 0 0 0 0,0 1 1 0 0,0-1-1 0 0,1 0 0 0 0,-1 1 0 0 0,0-1 0 0 0,0 0 1 0 0,0 1-1 0 0,1-1 0 0 0,-1 0 0 0 0,0 0 1 0 0,0 2-1 0 0,0-2 0 0 0,2 0 0 0 0,-2 0 0 0 0,1 1 1 0 0,6-5 232 0 0,7-14-70 0 0,53-102 162 0 0,6-9-80 0 0,-62 107-141 0 0,12-27-1 0 0,6-12 94 0 0,-20 43 38 0 0,-9 19-225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3 6048 0 0,'-1'-1'17'0'0,"1"1"1"0"0,-1 0 0 0 0,0-1-1 0 0,-1 1 1 0 0,2 0 0 0 0,-1 0-1 0 0,0 0 1 0 0,0 0 0 0 0,1 0-1 0 0,-1 0 1 0 0,-1 0 0 0 0,1 0-1 0 0,0 0 1 0 0,1 0 0 0 0,-1 0-1 0 0,-1 0 1 0 0,1 1-1 0 0,1-1 1 0 0,-1 0 0 0 0,0 0-1 0 0,0 1 1 0 0,1-1 0 0 0,-2 2-1 0 0,1-2 1 0 0,1 0 0 0 0,-1 1-1 0 0,1-1 1 0 0,-1 1 0 0 0,-1 0-1 0 0,-13 19 134 0 0,13-20-137 0 0,-20 30 132 0 0,2 1 0 0 0,0 2 0 0 0,2-1 0 0 0,1 2-1 0 0,-20 56 1 0 0,34-84-143 0 0,1 1 0 0 0,0 1 0 0 0,1 0 0 0 0,-1 0 0 0 0,1-1 0 0 0,0 0 0 0 0,1 1 0 0 0,0 0 0 0 0,1-1 0 0 0,-1 1 0 0 0,1-1 0 0 0,1 0-1 0 0,3 10 1 0 0,-5-15 3 0 0,1-1 0 0 0,-1 0 0 0 0,1 0 0 0 0,-1 1 0 0 0,1-1 0 0 0,0-1 0 0 0,-1 1 0 0 0,2 0 0 0 0,-1 0 0 0 0,0-1 0 0 0,0 2 0 0 0,-1-1 0 0 0,2-1 0 0 0,-1 1 0 0 0,0-1 0 0 0,0 1 0 0 0,0-1 0 0 0,1 2-1 0 0,-1-2 1 0 0,0 0 0 0 0,0 0 0 0 0,1 1 0 0 0,-1-1 0 0 0,0 0 0 0 0,0 0 0 0 0,2 0 0 0 0,-2 0 0 0 0,0 0 0 0 0,0 0 0 0 0,0 0 0 0 0,1-1 0 0 0,0 1 0 0 0,3-2 26 0 0,0 1 0 0 0,0-1 0 0 0,-2 0 0 0 0,2 0 0 0 0,-1 0 1 0 0,8-6-1 0 0,9-6 243 0 0,33-33 0 0 0,-42 34-137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14 2912 0 0,'0'0'2'0'0,"-2"-3"211"0"0,-1-4 520 0 0,1 3-63 0 0,2 6-256 0 0,0-1-295 0 0,1 0 0 0 0,-1 0 0 0 0,1 0 1 0 0,0 0-1 0 0,-1 0 0 0 0,1-1 0 0 0,0 1 0 0 0,-1 0 1 0 0,1 0-1 0 0,0-1 0 0 0,0 1 0 0 0,0 0 0 0 0,0-1 1 0 0,0 1-1 0 0,0-1 0 0 0,0 0 0 0 0,0 1 0 0 0,0-1 1 0 0,0 1-1 0 0,1-1 0 0 0,5 3 370 0 0,6 2-255 0 0,1-1 0 0 0,-1 0 0 0 0,1-1 0 0 0,19 2 0 0 0,61 1 766 0 0,-48-4-420 0 0,-37-2-389 0 0,0 1 0 0 0,18 4-1 0 0,-24-4-125 0 0,1 0 0 0 0,-1 1 0 0 0,1-1-1 0 0,-1 1 1 0 0,1-1 0 0 0,-1 1 0 0 0,0 0 0 0 0,0 0-1 0 0,5 5 1 0 0,-7-6-46 0 0,0 0 0 0 0,0 1-1 0 0,0-1 1 0 0,-1 0 0 0 0,1 1-1 0 0,0-1 1 0 0,-1 1 0 0 0,1-1-1 0 0,-1 1 1 0 0,1-1 0 0 0,-1 1-1 0 0,1-1 1 0 0,-1 1 0 0 0,0-1-1 0 0,0 1 1 0 0,0 0 0 0 0,0-1-1 0 0,0 1 1 0 0,-1 2 0 0 0,1-3-5 0 0,-1 0 1 0 0,0 1-1 0 0,1-1 0 0 0,-1 0 1 0 0,0 0-1 0 0,0 0 1 0 0,0 0-1 0 0,0 0 1 0 0,0 0-1 0 0,0 0 1 0 0,0 0-1 0 0,-2 1 1 0 0,-19 10 18 0 0,10-6-16 0 0,-79 61 295 0 0,61-45 26 0 0,-34 23 190 0 0,59-38-439 0 0,5-7-82 0 0,-1 0 0 0 0,1 1-1 0 0,0-1 1 0 0,0 1 0 0 0,0-1 0 0 0,0 0-1 0 0,-1 1 1 0 0,1-1 0 0 0,0 1-1 0 0,0-1 1 0 0,-1 0 0 0 0,1 1-1 0 0,0-1 1 0 0,-1 0 0 0 0,1 0 0 0 0,0 1-1 0 0,-1-1 1 0 0,1 0 0 0 0,0 0-1 0 0,-1 1 1 0 0,1-1 0 0 0,0 0-1 0 0,-1 0 1 0 0,1 0 0 0 0,-2 0 0 0 0,2 6 127 0 0,0-5-108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78 6472 0 0,'-2'0'88'0'0,"0"1"-1"0"0,1 1 1 0 0,-1-1 0 0 0,0 0 0 0 0,1 0 0 0 0,0 0 0 0 0,-1 1 0 0 0,0-1-1 0 0,1 1 1 0 0,-1 0 0 0 0,1-1 0 0 0,0 1 0 0 0,1-1 0 0 0,-2 4-1 0 0,-12 27 727 0 0,13-30-812 0 0,-4 13 197 0 0,-2 2-25 0 0,1 1 0 0 0,1 1 0 0 0,0-1 0 0 0,1 0 0 0 0,2 1 0 0 0,-3 27 0 0 0,5-44-150 0 0,0 1 0 0 0,1-1 1 0 0,-1 2-1 0 0,0-2 0 0 0,1 1 0 0 0,-1-1 0 0 0,2 1 0 0 0,-2-1 0 0 0,2 4 0 0 0,-1-6-14 0 0,0 2-1 0 0,-1-1 1 0 0,2 0 0 0 0,-1-1-1 0 0,-1 1 1 0 0,1 0 0 0 0,0-1-1 0 0,1 2 1 0 0,-1-2-1 0 0,0 1 1 0 0,-1-1 0 0 0,1 1-1 0 0,0-1 1 0 0,1 0 0 0 0,-1 1-1 0 0,0-1 1 0 0,0 0 0 0 0,1 0-1 0 0,-1 0 1 0 0,0 0 0 0 0,0 2-1 0 0,3-4 1 0 0,-3 2-4 0 0,1 0 0 0 0,0 0 0 0 0,-1-1 0 0 0,1 1 0 0 0,0-1 0 0 0,-1 1 0 0 0,0-1 0 0 0,1-1 0 0 0,0 2 0 0 0,-1-1 0 0 0,0 0 0 0 0,0 0 0 0 0,3-2 0 0 0,14-17 47 0 0,-15 16-45 0 0,9-12 18 0 0,0-1 0 0 0,-1-1 0 0 0,-1 1-1 0 0,-2-2 1 0 0,1 0 0 0 0,-2 0-1 0 0,1 0 1 0 0,-4-1 0 0 0,7-27 0 0 0,-9 37-18 0 0,-1-1 0 0 0,0 1 0 0 0,0-1 1 0 0,-1 2-1 0 0,-2-21 0 0 0,2 29-7 0 0,-1 0-1 0 0,1 0 1 0 0,0 1 0 0 0,-2-2-1 0 0,2 1 1 0 0,-1 0-1 0 0,1 1 1 0 0,-1-1 0 0 0,1 0-1 0 0,-1-1 1 0 0,0 2 0 0 0,1-1-1 0 0,-2 1 1 0 0,1-1-1 0 0,0 1 1 0 0,1-1 0 0 0,-1 1-1 0 0,-1-2 1 0 0,1 2 0 0 0,1-1-1 0 0,-1 1 1 0 0,0 0 0 0 0,0 0-1 0 0,-1-1 1 0 0,1 1-1 0 0,0 0 1 0 0,0 0 0 0 0,0 0-1 0 0,1 0 1 0 0,-2 0 0 0 0,1 0-1 0 0,0 0 1 0 0,-2 1-1 0 0,1-1 2 0 0,-3 0-2 0 0,0 1 0 0 0,0 1 0 0 0,0-1 0 0 0,2 0 0 0 0,-2 0 0 0 0,0 1 0 0 0,1 0 0 0 0,1 0 0 0 0,-2 1 0 0 0,1-1 0 0 0,1 1 0 0 0,-1-1 0 0 0,0 2 0 0 0,1-2 0 0 0,-1 2 0 0 0,0 0 0 0 0,-3 4 0 0 0,-4 7 0 0 0,0 1 0 0 0,1-2 0 0 0,-8 19 0 0 0,15-29 0 0 0,1 1 0 0 0,0 0 0 0 0,0-2 0 0 0,0 2 0 0 0,1 0 0 0 0,-2 10 0 0 0,2-2 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4 5392 0 0,'0'0'11'0'0,"0"0"0"0"0,0-2 0 0 0,0 2 0 0 0,0 0 0 0 0,0 0 0 0 0,-1 0 0 0 0,1 0 0 0 0,0 0 0 0 0,0-1 0 0 0,0 1 0 0 0,0 0 0 0 0,0 0 0 0 0,0 0 0 0 0,-1 0 0 0 0,1 0 0 0 0,0 0 0 0 0,0 0 0 0 0,0 0 1 0 0,0-1-1 0 0,0 1 0 0 0,-1 0 0 0 0,1 0 0 0 0,0 0 0 0 0,0 0 0 0 0,0 0 0 0 0,-1 0 0 0 0,1 0 0 0 0,0 0 0 0 0,0 0 0 0 0,0 0 0 0 0,0 0 0 0 0,-2 0 0 0 0,2 0 0 0 0,0 0 0 0 0,0 0 0 0 0,0 0 0 0 0,0 0 0 0 0,-1 1 0 0 0,1-1 0 0 0,0 0 0 0 0,0 0 0 0 0,0 0 0 0 0,0 0 0 0 0,0 0 0 0 0,-1 0 0 0 0,-6 11 619 0 0,-42 215 378 0 0,30-124-889 0 0,18-95-102 0 0,1-1 1 0 0,-1 0 0 0 0,1 1-1 0 0,1 8 1 0 0,0 5 127 0 0,1-18 330 0 0,0-8-354 0 0,3-13-78 0 0,-4 5 5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4744 0 0,'0'0'4'0'0,"0"0"0"0"0,0 0 0 0 0,0 0 0 0 0,0 0 0 0 0,0 0 0 0 0,0 0 0 0 0,0 0 0 0 0,0 0 0 0 0,0-2 0 0 0,0 2 0 0 0,0 0 0 0 0,0 0 0 0 0,0 0 0 0 0,0 0 0 0 0,0 0 0 0 0,0 0 0 0 0,0 0 0 0 0,0 0 0 0 0,0 0 0 0 0,0 0 0 0 0,0 0 0 0 0,0-1 0 0 0,0 1 0 0 0,0 0 0 0 0,0 0 0 0 0,0 0 0 0 0,0 0 0 0 0,0 0 0 0 0,0 0 0 0 0,0 0 0 0 0,0 0 0 0 0,0 0 0 0 0,0 0 1 0 0,0 0-1 0 0,0 0 0 0 0,1 0 0 0 0,-1 0 0 0 0,0 0 0 0 0,0 0 0 0 0,0-1 0 0 0,0 1 0 0 0,0 0 0 0 0,0 0 0 0 0,0 0 0 0 0,0 0 0 0 0,0 0 0 0 0,0 0 0 0 0,0 0 0 0 0,0 0 0 0 0,1 0 0 0 0,-1 0 0 0 0,0 0 0 0 0,13 0 350 0 0,-6 0-264 0 0,11 0 35 0 0,10 0 126 0 0,2 0-1 0 0,-2 2 0 0 0,31 6 1 0 0,-57-7-221 0 0,0-1 1 0 0,-1 1-1 0 0,1-1 1 0 0,-1 0-1 0 0,1 1 0 0 0,-1 1 1 0 0,1-2-1 0 0,-1 1 1 0 0,0 0-1 0 0,0 0 1 0 0,1-1-1 0 0,-1 2 1 0 0,0-1-1 0 0,0 0 0 0 0,0 0 1 0 0,1 0-1 0 0,-2 1 1 0 0,1 0-1 0 0,1 2 1 0 0,0-2 4 0 0,-1 2 0 0 0,-1-2 1 0 0,1 2-1 0 0,-1 0 0 0 0,1-2 1 0 0,-1 2-1 0 0,0-1 0 0 0,0 0 1 0 0,0 4-1 0 0,-1 5 46 0 0,-1 1 1 0 0,-1-1-1 0 0,1-1 1 0 0,-7 14-1 0 0,-7 14 184 0 0,-20 36 0 0 0,-7 14 92 0 0,36-75-219 0 0,-17 27 0 0 0,1-2 236 0 0,16-15 1696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0 6048 0 0,'-6'10'777'0'0,"-1"13"-562"0"0,0 0 0 0 0,-6 41 0 0 0,4-14-189 0 0,-18 111-2 0 0,22-132 126 0 0,5-28 60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55 6584 0 0,'5'-3'155'0'0,"0"1"1"0"0,1 0-1 0 0,-1 0 1 0 0,0 0-1 0 0,6-1 0 0 0,1-1 19 0 0,-1 0 8 0 0,-1 0 0 0 0,22-4-1 0 0,-4 0 32 0 0,-20 6-163 0 0,27-8 181 0 0,-32 10-206 0 0,-1 0 0 0 0,0 0 0 0 0,0-1 0 0 0,0 1 1 0 0,1 0-1 0 0,-1 1 0 0 0,1-1 0 0 0,-1 0 0 0 0,1 1 0 0 0,-1-1 0 0 0,1 2 1 0 0,1-1-1 0 0,-2 0 7 0 0</inkml:trace>
  <inkml:trace contextRef="#ctx0" brushRef="#br0" timeOffset="1">2 246 6152 0 0,'0'0'2'0'0,"-1"0"0"0"0,1 0 1 0 0,0-1-1 0 0,0 1 0 0 0,0 0 0 0 0,0 0 1 0 0,0-1-1 0 0,0 1 0 0 0,0 0 0 0 0,0 0 1 0 0,0-1-1 0 0,0 1 0 0 0,0 0 1 0 0,0 0-1 0 0,0-1 0 0 0,0 1 0 0 0,0 0 1 0 0,0 0-1 0 0,0-2 0 0 0,0 2 0 0 0,0 0 1 0 0,0 0-1 0 0,0-1 0 0 0,0 1 0 0 0,0 0 1 0 0,0 0-1 0 0,0 0 0 0 0,1-1 0 0 0,-1 1 1 0 0,0 0-1 0 0,0 0 0 0 0,0 0 1 0 0,0-1-1 0 0,1 1 0 0 0,-1 0 0 0 0,0 0 1 0 0,0 0-1 0 0,0 0 0 0 0,2 0 0 0 0,-2-2 1 0 0,0 2-1 0 0,0 0 0 0 0,1 0 0 0 0,-1 0 1 0 0,0 0-1 0 0,0 0 0 0 0,1 0 0 0 0,-1 0 1 0 0,0 0-1 0 0,1 0 0 0 0,10-4 37 0 0,48-23-13 0 0,-23 8-6 0 0,1 4 0 0 0,50-17 0 0 0,-82 31-16 0 0,1-1 0 0 0,-1 2 1 0 0,-1-1-1 0 0,3 1 0 0 0,-3 0 1 0 0,1 0-1 0 0,1 1 0 0 0,-1-1 1 0 0,6 3-1 0 0,0-1 1 0 0,-6 3 17 0 0,-4-4-12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2 298 4200 0 0,'-1'-4'74'0'0,"1"3"96"0"0,10-4 34 0 0,157-61 1505 0 0,-139 53-556 0 0,43-28-1 0 0,-57 32-630 0 0</inkml:trace>
  <inkml:trace contextRef="#ctx0" brushRef="#br0" timeOffset="1">379 0 5720 0 0,'-5'12'384'0'0,"0"0"0"0"0,1 1-1 0 0,0-1 1 0 0,0 1 0 0 0,2-1 0 0 0,-1 2 0 0 0,2-2 0 0 0,0 1 0 0 0,1 1-1 0 0,2 22 1 0 0,-4 25 237 0 0,0-15-72 0 0,2-46-505 0 0,-2-3-23 0 0,1-3-6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3992 0 0,'1'-2'12'0'0,"0"1"56"0"0,1-2-1 0 0,-1 1 1 0 0,0 1-1 0 0,0-2 1 0 0,1 1-1 0 0,-1 0 0 0 0,0 0 1 0 0,1 1-1 0 0,0 0 1 0 0,0-2-1 0 0,-1 2 1 0 0,2 0-1 0 0,-2-1 1 0 0,1 1-1 0 0,1 0 1 0 0,-2 0-1 0 0,5-2 1 0 0,3 2 95 0 0,-1-1 0 0 0,1 0 0 0 0,-1 1 1 0 0,1 1-1 0 0,-1-1 0 0 0,1 2 0 0 0,12 0 1 0 0,-1 3 170 0 0,43 10 0 0 0,-62-13-288 0 0,1-1 0 0 0,0 0 0 0 0,-1 1-1 0 0,0-1 1 0 0,1 1 0 0 0,0 0 0 0 0,-1-1 0 0 0,0 2-1 0 0,0-1 1 0 0,1 0 0 0 0,0 0 0 0 0,-1-1 0 0 0,0 2-1 0 0,-1-1 1 0 0,2 0 0 0 0,-1 1 0 0 0,0 0 0 0 0,0-1-1 0 0,-1 0 1 0 0,1 0 0 0 0,2 4 0 0 0,-3-2 9 0 0,0-1 1 0 0,1 0 0 0 0,-1 2 0 0 0,0-1-1 0 0,0-1 1 0 0,0 0 0 0 0,0 2-1 0 0,-1-1 1 0 0,1-1 0 0 0,-1 0 0 0 0,1 1-1 0 0,-3 3 1 0 0,-2 5 99 0 0,-1 0 0 0 0,1-1 1 0 0,-1 1-1 0 0,-14 17 0 0 0,-43 50 538 0 0,49-64-572 0 0,11-12-72 0 0,2 0 0 0 0,-1-1 0 0 0,0 1-1 0 0,1 0 1 0 0,-1-1 0 0 0,1 2 0 0 0,-1-2 0 0 0,1 1-1 0 0,0 0 1 0 0,0 0 0 0 0,-1 0 0 0 0,1 1 0 0 0,-1 3-1 0 0,2-2 0 0 0,0-2-1 0 0,0 1 0 0 0,0 0 0 0 0,0 0 1 0 0,0 0-1 0 0,1 0 0 0 0,-1 0 0 0 0,1 0 1 0 0,0-1-1 0 0,1 2 0 0 0,-2-2 0 0 0,1 1 1 0 0,1-1-1 0 0,0 1 0 0 0,1 3 1 0 0,31 40 308 0 0,-26-36-253 0 0,3 3 62 0 0,1 0-1 0 0,0-1 0 0 0,22 16 1 0 0,15 13 201 0 0,-8-5 210 0 0,-32-20 15 0 0,-8-15-505 0 0,-1 1 0 0 0,0-1 0 0 0,1 1 0 0 0,-1-1 0 0 0,2 0 0 0 0,-2-1 0 0 0,1 1 0 0 0,-1 0 0 0 0,1 1 1 0 0,2 1-1 0 0,-3-3 58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26 312 0 0,'-5'-4'274'0'0,"0"0"1"0"0,2 2-1 0 0,-2-2 0 0 0,0 2 0 0 0,0-1 1 0 0,0 1-1 0 0,-8-3 0 0 0,11 5-253 0 0,4 1 100 0 0,-1-1 0 0 0,0 1 0 0 0,0 1 1 0 0,1-1-1 0 0,-1-1 0 0 0,0 1 0 0 0,-1 0 1 0 0,1 1-1 0 0,0-1 0 0 0,1 0 1 0 0,-2 0-1 0 0,1 0 0 0 0,-1 1 0 0 0,1-1 1 0 0,-1 0-1 0 0,1 0 0 0 0,-1 1 0 0 0,0-1 1 0 0,0 0-1 0 0,1 1 0 0 0,-1 0 1 0 0,0 1-1 0 0,2 36 622 0 0,-2-30-554 0 0,0 25 522 0 0,-3 0 0 0 0,-9 61 0 0 0,0-1 195 0 0,-2 4 503 0 0,13-91-1096 0 0,1 2 1 0 0,-1-1 0 0 0,2 11-1 0 0,-1-6 487 0 0,1-12-699 0 0,1-1 0 0 0,-1 1-1 0 0,-1 1 1 0 0,1-2 0 0 0,0 1-1 0 0,1-1 1 0 0,-1 1 0 0 0,0-1-1 0 0,0 1 1 0 0,2-1 0 0 0,-2 0-1 0 0,0 0 1 0 0,2 2 0 0 0,1-4-50 0 0,1 1 0 0 0,0 0 1 0 0,0 0-1 0 0,0-2 1 0 0,-1 2-1 0 0,0-1 1 0 0,0-1-1 0 0,1 1 0 0 0,-1-1 1 0 0,-1 1-1 0 0,6-4 1 0 0,12-9 140 0 0,21-14 307 0 0,-29 19-83 0 0,0 2 0 0 0,20-11-1 0 0,-33 18-400 0 0,1 1-1 0 0,-1 0 0 0 0,1 0 0 0 0,-1 0 0 0 0,2 0 0 0 0,-2-1 1 0 0,1 1-1 0 0,-1 0 0 0 0,1 0 0 0 0,-1 0 0 0 0,1 0 0 0 0,-1 0 1 0 0,1 0-1 0 0,-1 0 0 0 0,2 1 0 0 0,-1-1 0 0 0,-1 0 0 0 0,1 0 1 0 0,-1 0-1 0 0,1 0 0 0 0,-1 1 0 0 0,2-1 0 0 0,-2 0 0 0 0,0 0 1 0 0,1 1-1 0 0,-1-1 0 0 0,1 0 0 0 0,-1 2 0 0 0,0-2 0 0 0,1 1 1 0 0,-1-1-1 0 0,1 1 0 0 0,3 3 58 0 0,-3-3-48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10 555 6472 0 0,'-1'-1'45'0'0,"-1"0"0"0"0,2 1 0 0 0,-1-2 0 0 0,1 1 0 0 0,-1 0 0 0 0,0 0 0 0 0,1 0 0 0 0,-2-1 0 0 0,2 1 0 0 0,0 0 0 0 0,-1 0 0 0 0,1 0 0 0 0,0-1 0 0 0,0 1 0 0 0,-1 0 0 0 0,1 0 0 0 0,0-1 0 0 0,0 1 0 0 0,0 0 0 0 0,0 0 0 0 0,1 0 0 0 0,-1-1 0 0 0,0 1 0 0 0,0 0 0 0 0,1 0 0 0 0,-1-1 0 0 0,0 1 0 0 0,2 0 0 0 0,-1-3 0 0 0,3-5 203 0 0,0-1 0 0 0,10-13 0 0 0,-9 15-237 0 0,25-41 17 0 0,52-60 0 0 0,-66 87-104 0 0,-2 0 1 0 0,0-1-1 0 0,13-31 1 0 0,-16 29 42 0 0,1 2 1 0 0,1 0-1 0 0,22-27 1 0 0,-28 40 90 0 0,42-47 784 0 0,-51 59-781 0 0,2 1 0 0 0,-1-1 0 0 0,0 1 0 0 0,1-1 0 0 0,-1 1 0 0 0,1-1 0 0 0,0 1 0 0 0,0-1 0 0 0,0 3 0 0 0,-1 5 18 0 0,-51 228 582 0 0,10-46 233 0 0,38-176-792 0 0,1-1 0 0 0,1 1 0 0 0,1 0 0 0 0,1-1 0 0 0,0 1 1 0 0,2 18-1 0 0,-1-27 29 0 0,3-10-22 0 0,0-8 6 0 0,-4 10-114 0 0,3-10 39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8528 0 0,'0'0'0'0'0,"2"5"72"0"0,1 1 104 0 0,4 9 104 0 0,8 4 128 0 0,1-3-64 0 0,3-11-40 0 0,9-3-152 0 0,-9-2-40 0 0,0 0 8 0 0,3-2-8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7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1939 0 0,'0'-2'0'0,"0"0"0"0,0-1 0 0,0-2 0 0,0-3 0 0,0 3 0 0,0-3 0 0,0-4 0 0,0 2 0 0,0-2 0 0,0-1 0 0,0 2 0 0,0 1 0 0,0 2 0 0,0 1 0 0,0 1 0 0,0-1 0 0,0-4 0 0,0-1 0 0,0-2 0 0,0-5 0 0,0-8 0 0,0 0 0 0,0 7 0 0,0 4 0 0,0 0 0 0,0-4 0 0,0-4 0 0,0-28 0 0,0-210 0 0,0-283 0 0,0 483 0 0,0 52 0 0,0 1 0 0,0 1 0 0,0 1 0 0,0 1 0 0,0 0 0 0,0 1 0 0,0 1 0 0,0-2 0 0,0 0 0 0,0-1 0 0,0-45 0 0,0 45 0 0,0-44 0 0,0 42 0 0,0-75 0 0,0 5 0 0,0 51 0 0,0 23 0 0,0-2 0 0,0 1 0 0,0-1 0 0,0 1 0 0,0 0 0 0,0-1 0 0,0-4 0 0,0 4 0 0,0 3 0 0,0-2 0 0,0 0 0 0,0 0 0 0,0 0 0 0,0 0 0 0,0 0 0 0,0 2 0 0,0 1 0 0,0 0 0 0,0-1 0 0,0 1 0 0,0 0 0 0,0 0 0 0,0-2 0 0,0 0 0 0,0 1 0 0,0 0 0 0,0 1 0 0,0-2 0 0,0 2 0 0,0 0 0 0,0 0 0 0,0 0 0 0,0-1 0 0,0 1 0 0,0 0 0 0,0 0 0 0,0 0 0 0,0-1 0 0,0 1 0 0,0 0 0 0,0-1 0 0,0 0 0 0,0 1 0 0,0 0 0 0,0 0 0 0,0-1 0 0,0 1 0 0,0 0 0 0,0 0 0 0,0 0 0 0,0-1 0 0,0 1 0 0,0 0 0 0,0 0 0 0,0 0 0 0,0-1 0 0,0 1 0 0,0 0 0 0,0 1 0 0,0-1 0 0,0 0 0 0,0 0 0 0,0 0 0 0,0-1 0 0,0 1 0 0,0 0 0 0,0 0 0 0,0 1 0 0,0 1 0 0,0-1 0 0,0-1 0 0,0 0 0 0,0 0 0 0,0-1 0 0,0 1 0 0,0 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60 6696 0 0,'0'0'237'0'0,"-5"7"287"0"0,-7 22-81 0 0,1 2-1 0 0,1-1 1 0 0,-7 41-1 0 0,2-8 169 0 0,8-35-236 0 0,-4 37 0 0 0,10-50-161 0 0,0-2 0 0 0,1 2 0 0 0,0-2 0 0 0,3 26 0 0 0,2-24 108 0 0,-5-15-307 0 0,0 0-1 0 0,0 0 1 0 0,0 1-1 0 0,0-1 0 0 0,0 0 1 0 0,0 0-1 0 0,0 0 1 0 0,0 0-1 0 0,0 1 1 0 0,0-1-1 0 0,0 0 1 0 0,0 0-1 0 0,0 0 1 0 0,0 0-1 0 0,0 2 0 0 0,0-2 1 0 0,0 0-1 0 0,1 0 1 0 0,-1 0-1 0 0,0 0 1 0 0,0 1-1 0 0,0-1 1 0 0,0 0-1 0 0,0 0 1 0 0,0 0-1 0 0,2 0 1 0 0,-2 0-1 0 0,0 0 0 0 0,0 0 1 0 0,0 0-1 0 0,0 1 1 0 0,0-1-1 0 0,1 0 1 0 0,-1 0-1 0 0,0 0 1 0 0,0 0-1 0 0,0 0 1 0 0,0 0-1 0 0,1 0 1 0 0,-1 0-1 0 0,0 0 0 0 0,0 0 1 0 0,0 0-1 0 0,0 0 1 0 0,1 0-1 0 0,-1 0 1 0 0,0 0-1 0 0,0 0 1 0 0,0 0-1 0 0,0 0 1 0 0,1-1-1 0 0,-1 1 0 0 0,0 0 1 0 0,3-5 152 0 0</inkml:trace>
  <inkml:trace contextRef="#ctx0" brushRef="#br0" timeOffset="1">28 32 7880 0 0,'-28'-22'786'0'0,"38"20"108"0"0,58-1-244 0 0,20-1-262 0 0,-77 4-382 0 0,0 1 1 0 0,0 0 0 0 0,0 1 0 0 0,0 0 0 0 0,19 8-1 0 0,-17-5-14 0 0,-2 0-6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62 4096 0 0,'-5'7'32'0'0,"0"1"0"0"0,0-1 0 0 0,1 2-1 0 0,1-2 1 0 0,0 1 0 0 0,0 0 0 0 0,0 0 0 0 0,1 1 0 0 0,1-1 0 0 0,-3 14 0 0 0,-16 108 721 0 0,7-27 653 0 0,13-99-1003 0 0,0-3-196 0 0</inkml:trace>
  <inkml:trace contextRef="#ctx0" brushRef="#br0" timeOffset="1">38 45 7128 0 0,'11'-1'277'0'0,"0"-1"0"0"0,0 1 1 0 0,0-1-1 0 0,0-1 0 0 0,-1 1 0 0 0,14-7 1 0 0,31-8 287 0 0,-41 14-476 0 0,-9 1-49 0 0,1 1 1 0 0,-1 1 0 0 0,0-1 0 0 0,10 1-1 0 0,-14 0-22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5 5720 0 0,'-55'-5'106'0'0,"112"21"442"0"0,70-9 806 0 0,-113-7-1020 0 0,-14 0-172 0 0</inkml:trace>
  <inkml:trace contextRef="#ctx0" brushRef="#br0" timeOffset="1">87 267 7336 0 0,'0'0'10'0'0,"0"0"0"0"0,0 0 0 0 0,0 1 0 0 0,0-1 0 0 0,-2 0 0 0 0,2 0-1 0 0,0 2 1 0 0,0-2 0 0 0,0 0 0 0 0,2 0 0 0 0,-2 0 0 0 0,0 1 0 0 0,0-1 0 0 0,0 0 0 0 0,0 0 0 0 0,0 1 0 0 0,0-1 0 0 0,0 0 0 0 0,0 0 0 0 0,0 0 0 0 0,0 0 0 0 0,0 1 0 0 0,1-1 0 0 0,-1 0 0 0 0,0 0 0 0 0,0 0 0 0 0,0 0 0 0 0,0 2 0 0 0,1-2 0 0 0,-1 0 0 0 0,0 0 0 0 0,0 0-1 0 0,0 0 1 0 0,1 0 0 0 0,-1 0 0 0 0,14 1 782 0 0,11-9-90 0 0,-8 1-466 0 0,-1-1 0 0 0,-1-2 1 0 0,24-17-1 0 0,0-1 517 0 0,-32 23-575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1 366 7552 0 0,'0'-5'104'0'0,"0"0"0"0"0,0 0 0 0 0,1 1 1 0 0,-1-1-1 0 0,1 0 0 0 0,1 0 0 0 0,-1 0 0 0 0,0 0 0 0 0,2 0 1 0 0,-1 2-1 0 0,-1-2 0 0 0,7-8 0 0 0,1-7 78 0 0,12-19 300 0 0,0 1 0 0 0,42-57 0 0 0,-47 72-240 0 0,44-51 932 0 0,-60 73-1155 0 0,0 1 0 0 0,0-1 0 0 0,1 1-1 0 0,-1 0 1 0 0,0-1 0 0 0,1 1 0 0 0,-1 0-1 0 0,0 0 1 0 0,2-2 0 0 0,-2 2 0 0 0,0 0-1 0 0,1 0 1 0 0,-1-1 0 0 0,0 1 0 0 0,1 0-1 0 0,-1 0 1 0 0,1 0 0 0 0,-1 0 0 0 0,0-1-1 0 0,1 1 1 0 0,-1 0 0 0 0,2 0 0 0 0,-2 0-1 0 0,0 0 1 0 0,1 0 0 0 0,-1 0 0 0 0,1 0-1 0 0,-1 0 1 0 0,1 0 0 0 0,-1 0 0 0 0,0 1-1 0 0,1-1 1 0 0,-1 0 0 0 0,2 0 0 0 0,-2 0-1 0 0,0 0 1 0 0,1 1 0 0 0,-1-1 0 0 0,1 0-1 0 0,-1 0 1 0 0,0 2 0 0 0,1-2 0 0 0,-1 0-1 0 0,0 1 1 0 0,0-1 0 0 0,2 0 0 0 0,-2 1-1 0 0,0-1 1 0 0,0 0 0 0 0,1 1 0 0 0,-1-1-1 0 0,0 0 1 0 0,0 2 0 0 0,0-2 0 0 0,0 1-1 0 0,0-1 1 0 0,0 1 0 0 0,0-1 0 0 0,1 0-1 0 0,-1 1 1 0 0,0-1 0 0 0,0 1 0 0 0,-1 1-1 0 0,0 20 42 0 0,-2 1 0 0 0,-1-1 0 0 0,-8 33 0 0 0,7-33 5 0 0,1 0 0 0 0,-1 0 0 0 0,0 34 0 0 0,5-45-21 0 0,0-3 26 0 0,0 1 0 0 0,0-2 0 0 0,1 2 0 0 0,-1-1 0 0 0,4 9 0 0 0,-4-17-61 0 0,0 1 0 0 0,1-1 0 0 0,-1 0 1 0 0,0 0-1 0 0,0 0 0 0 0,0 2 0 0 0,0-2 0 0 0,0 0 0 0 0,0 0 0 0 0,1 0 0 0 0,-1 0 0 0 0,0 0 0 0 0,0 1 0 0 0,0-1 1 0 0,1 0-1 0 0,-1 0 0 0 0,0 0 0 0 0,0 0 0 0 0,0 0 0 0 0,2 0 0 0 0,-2 0 0 0 0,0 0 0 0 0,0 0 0 0 0,1 0 0 0 0,-1 0 1 0 0,0 0-1 0 0,0 0 0 0 0,0 0 0 0 0,1 0 0 0 0,-1 0 0 0 0,0 0 0 0 0,0 0 0 0 0,1 0 0 0 0,-1 0 0 0 0,0 0 0 0 0,0 0 0 0 0,0 0 1 0 0,1 0-1 0 0,-1 0 0 0 0,0-1 0 0 0,9-4 117 0 0,1-5 11 0 0,-1 0-1 0 0,0-1 1 0 0,0 0 0 0 0,-1 0 0 0 0,13-22-1 0 0,11-17 120 0 0,-2 9-21 0 0,-15 19-76 0 0,1 1 0 0 0,-1 0 0 0 0,3 2 0 0 0,23-20 0 0 0,-34 33-119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0 9392 0 0,'-17'60'2225'0'0,"4"-20"-1762"0"0,5-18-159 0 0,2 1 0 0 0,1-1 0 0 0,1 1 0 0 0,0 2 1 0 0,1-2-1 0 0,2 33 0 0 0,0-27 1423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10472 0 0,'12'4'1169'0'0,"-6"-2"-1019"0"0,2-1 1 0 0,-2 1-1 0 0,0-2 1 0 0,0 1-1 0 0,1-1 1 0 0,10-1-1 0 0,44-7 190 0 0,-22 2-205 0 0,-24 5-70 0 0,0 1 1 0 0,1 1-1 0 0,24 4 0 0 0,-24-4-22 0 0,-5 2-4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42 5176 0 0,'0'0'77'0'0,"1"-1"-1"0"0,0 0 1 0 0,0 0 0 0 0,1 0 0 0 0,-1-1-1 0 0,-1 1 1 0 0,1 0 0 0 0,0 0 0 0 0,-1 0-1 0 0,1-1 1 0 0,-1 1 0 0 0,2 0 0 0 0,-2-2-1 0 0,0 2 1 0 0,1 0 0 0 0,-1 0-1 0 0,0 0 1 0 0,0-2 0 0 0,0 2 0 0 0,0 0-1 0 0,0-1 1 0 0,0 0 0 0 0,0 1 0 0 0,-1-3-1 0 0,-1-1-74 0 0,-1 4-2 0 0,-6 5 0 0 0,3-3 0 0 0,1 3 0 0 0,-1-2 0 0 0,1 0 0 0 0,-1 2 0 0 0,1 0 0 0 0,-9 8 0 0 0,5-5 1 0 0,-10 14 108 0 0,0 0 0 0 0,-27 40 0 0 0,37-47 45 0 0,-4 7 1460 0 0,13-21-1587 0 0,0 1 1 0 0,0-1-1 0 0,0 0 1 0 0,0 0-1 0 0,0 0 1 0 0,0 2-1 0 0,0-2 1 0 0,0 0-1 0 0,0 0 1 0 0,0 0-1 0 0,0 1 1 0 0,0-1-1 0 0,0 0 1 0 0,0 0-1 0 0,0 1 1 0 0,0-1-1 0 0,0 0 1 0 0,0 0-1 0 0,0 0 1 0 0,0 1-1 0 0,0-1 1 0 0,0 0-1 0 0,0 0 1 0 0,0 0-1 0 0,1 1 1 0 0,-1-1-1 0 0,0 0 1 0 0,0 0-1 0 0,0 0 1 0 0,0 0-1 0 0,1 2 1 0 0,-1-2-1 0 0,0 0 1 0 0,0 0-1 0 0,0 0 1 0 0,0 0-1 0 0,2 0 1 0 0,6 6 600 0 0,0-5-457 0 0,0-1 0 0 0,-1 1 0 0 0,1-1 0 0 0,0 0 0 0 0,0 0 0 0 0,-1-1 0 0 0,15-3 0 0 0,-12 2 28 0 0,1 1 0 0 0,20-1 0 0 0,-18 2-43 0 0,-11-1-114 0 0,0 1 0 0 0,0 0 1 0 0,0 0-1 0 0,0 0 0 0 0,1 1 0 0 0,-1-1 1 0 0,1 0-1 0 0,2 2 0 0 0,-4-1-35 0 0,-1-1 1 0 0,1 1-1 0 0,-1-1 0 0 0,1 0 0 0 0,-1 1 1 0 0,2-1-1 0 0,-2 2 0 0 0,0-2 0 0 0,1 1 1 0 0,-1 0-1 0 0,0-1 0 0 0,1 1 1 0 0,-1-1-1 0 0,0 1 0 0 0,0-1 0 0 0,1 2 1 0 0,-1-1-1 0 0,0-1 0 0 0,0 1 1 0 0,0 0-1 0 0,0-1 0 0 0,0 2 0 0 0,0-2 1 0 0,0 1-1 0 0,0 0 0 0 0,0-1 0 0 0,0 1 1 0 0,0 0-1 0 0,0-1 0 0 0,-1 3 1 0 0,-3 7 20 0 0,1 1 0 0 0,-1-2 0 0 0,-1 1 1 0 0,0 0-1 0 0,0 0 0 0 0,-1-2 0 0 0,-8 13 1 0 0,-7 9 15 0 0,-23 49 76 0 0,39-75-96 0 0,5-4-22 0 0,0 0-1 0 0,-1 0 1 0 0,1 0 0 0 0,0 0 0 0 0,0 0-1 0 0,0 2 1 0 0,-1-2 0 0 0,1 0-1 0 0,0 0 1 0 0,0 0 0 0 0,0 1-1 0 0,0-1 1 0 0,0 0 0 0 0,-2 0-1 0 0,2 0 1 0 0,0 1 0 0 0,0-1-1 0 0,0 0 1 0 0,0 0 0 0 0,0 1-1 0 0,0-1 1 0 0,0 0 0 0 0,0 0-1 0 0,0 1 1 0 0,0-1 0 0 0,0 0-1 0 0,0 2 1 0 0,0-2 17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 5824 0 0,'-11'1'659'0'0,"9"10"246"0"0,2-2-877 0 0,-3 19 5 0 0,-1 1 1 0 0,-2-1 0 0 0,0 0-1 0 0,-18 49 1 0 0,18-62 3 0 0,1-1 1 0 0,1 1-1 0 0,1 1 1 0 0,-1-1 0 0 0,-1 27-1 0 0,6-13 1122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95 5072 0 0,'0'-1'20'0'0,"0"-1"0"0"0,0 0-1 0 0,1 1 1 0 0,-1 0 0 0 0,1 0 0 0 0,-1-1 0 0 0,2 0 0 0 0,-2 1-1 0 0,1 0 1 0 0,-1-1 0 0 0,1 1 0 0 0,0 0 0 0 0,1 0 0 0 0,-1-1 0 0 0,0 1-1 0 0,-1 0 1 0 0,1 1 0 0 0,3-2 0 0 0,24-16 499 0 0,-23 16-475 0 0,23-11 50 0 0,54-19 1 0 0,-81 31-95 0 0,0-1 0 0 0,0 2 1 0 0,2 0-1 0 0,-2-1 0 0 0,0 1 0 0 0,2 0 0 0 0,-2-1 0 0 0,1 1 0 0 0,-1 0 0 0 0,1 0 1 0 0,0 0-1 0 0,-1 0 0 0 0,1 0 0 0 0,0 1 0 0 0,-1-1 0 0 0,2 0 0 0 0,-2 1 1 0 0,0-1-1 0 0,0 2 0 0 0,2-2 0 0 0,-2 1 0 0 0,0 0 0 0 0,0-1 0 0 0,1 1 0 0 0,0 1 1 0 0,-1-1-1 0 0,1 0 0 0 0,-1 0 0 0 0,0 0 0 0 0,-1 1 0 0 0,1-1 0 0 0,0 0 1 0 0,1 0-1 0 0,-1 1 0 0 0,0 2 0 0 0,0 0 2 0 0,1 0 0 0 0,-1-1 0 0 0,0 1 1 0 0,-1 0-1 0 0,1-1 0 0 0,-1 1 0 0 0,0 0 0 0 0,0-1 0 0 0,0 1 1 0 0,0 1-1 0 0,-1-1 0 0 0,1-1 0 0 0,-1 1 0 0 0,-3 6 0 0 0,-4 9 67 0 0,-2 1 0 0 0,-1-2 0 0 0,-1 0 0 0 0,-1-1-1 0 0,0 0 1 0 0,-20 21 0 0 0,16-13 723 0 0,16-24-648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0 440 5072 0 0,'1'-6'164'0'0,"0"0"1"0"0,1 0-1 0 0,-1 0 1 0 0,1 1 0 0 0,1-1-1 0 0,-1 0 1 0 0,1 1-1 0 0,-1 0 1 0 0,2-1-1 0 0,-1 1 1 0 0,5-6-1 0 0,73-97 846 0 0,-67 91-925 0 0,-1 1 1 0 0,2 0-1 0 0,29-24 1 0 0,-17 14-68 0 0,-20 19-18 0 0,0-2 0 0 0,-1 1 1 0 0,1-1-1 0 0,-1 0 0 0 0,7-15 0 0 0,-9 16-3 0 0,1-2 0 0 0,0 1 0 0 0,-1 2 0 0 0,2-2 0 0 0,1 2 0 0 0,-1-1 0 0 0,10-8 0 0 0,-13 13 2 0 0,1 2 1 0 0,-8 17 1 0 0,-30 112 101 0 0,6-30 284 0 0,-11 71 1718 0 0,36-159-1696 0 0,1 0 0 0 0,1-1 0 0 0,0 12 0 0 0,4-18 895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1:05:16.87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1664 0 0 0,'-87'87'0'0,"35"-35"0"0,-23 23 0 0,12-12 0 0,-198 198 0 0,103-103 0 0,149-149 0 0,3-3 0 0,-2 2 0 0,-75 75 0 0,75-75 0 0,-1 1 0 0,3-3 0 0,2-2 0 0,-142 141 0 0,138-136 0 0,1-2 0 0,-1 1 0 0,-1 1 0 0,1-1 0 0,0 0 0 0,-2 2 0 0,2-2 0 0,1-1 0 0,0 0 0 0,0 0 0 0,-1 1 0 0,3-3 0 0,0 0 0 0,0 0 0 0,-1 1 0 0,1-1 0 0,-1 1 0 0,0 0 0 0,-1 1 0 0,0 0 0 0,-2 2 0 0,1-1 0 0,1-1 0 0,-1 1 0 0,-1 1 0 0,2-2 0 0,1-1 0 0,-177 177 0 0,175-175 0 0,0 0 0 0,1-1 0 0,0 0 0 0,0 0 0 0,0 0 0 0,-1 1 0 0,1-1 0 0,-1 1 0 0,3-3 0 0,0 0 0 0,-2 2 0 0,0 0 0 0,-2 2 0 0,0 0 0 0,-32 32 0 0,11-11 0 0,25-25 0 0,-1 1 0 0,1-1 0 0,1-1 0 0,-2 2 0 0,1-1 0 0,1-1 0 0,1-1 0 0,0 0 0 0,0 0 0 0,0 0 0 0,1-1 0 0,1-1 0 0,0 0 0 0,-2 2 0 0,0 0 0 0,0 0 0 0,1-1 0 0,-1 1 0 0,0 0 0 0,0 0 0 0,1-1 0 0,0 0 0 0,1-1 0 0,-2 2 0 0,0 0 0 0,0 0 0 0,0 0 0 0,1-1 0 0,0 0 0 0,0 0 0 0,1-1 0 0,-2 2 0 0,1-1 0 0,1-1 0 0,0 0 0 0,-1 1 0 0,1-1 0 0,0 0 0 0,-1 1 0 0,0 0 0 0,1-1 0 0,0 0 0 0,0 0 0 0,-1 1 0 0,0 0 0 0,0 0 0 0,1-1 0 0,-1 1 0 0,0 0 0 0,1-1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 7880 0 0,'-7'-4'329'0'0,"7"3"-19"0"0,9 2 67 0 0,0 2-254 0 0,0-2-1 0 0,1 0 1 0 0,-1-1 0 0 0,1 2 0 0 0,12-4 0 0 0,51-9 182 0 0,-37 5-157 0 0,-19 5-90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16 3768 0 0,'0'-1'6'0'0,"0"1"-1"0"0,-1-2 1 0 0,1 1 0 0 0,-2 0-1 0 0,2 0 1 0 0,-1 1 0 0 0,1-1-1 0 0,-1-1 1 0 0,0 1 0 0 0,1 1 0 0 0,-1-1-1 0 0,-1 1 1 0 0,1-1 0 0 0,1 1-1 0 0,-1-2 1 0 0,0 2 0 0 0,-1-1-1 0 0,1 1 1 0 0,0-1 0 0 0,0 1-1 0 0,0 0 0 0 0,-1 1 0 0 0,1-1 0 0 0,1 0 0 0 0,-1 1 0 0 0,0-1 0 0 0,1 0 0 0 0,-2 2 0 0 0,1-2 0 0 0,1 1 0 0 0,-1-1 0 0 0,0 1 0 0 0,1-1 0 0 0,-1 1 0 0 0,1 1 0 0 0,-2-2 0 0 0,2 1 0 0 0,-1-1 0 0 0,1 1 0 0 0,0 0 0 0 0,-1 2 0 0 0,-103 188-402 0 0,101-181 418 0 0,-2 1 0 0 0,1-1 0 0 0,2 1 0 0 0,-1 0 0 0 0,1 0 0 0 0,0 0 0 0 0,1 0 0 0 0,0 0 1 0 0,1 1-1 0 0,0-1 0 0 0,2 13 0 0 0,-2-21 68 0 0,0-1-1 0 0,2-1 1 0 0,-2 2 0 0 0,1-2 0 0 0,-1 1-1 0 0,1 0 1 0 0,-1-1 0 0 0,1 1-1 0 0,1-1 1 0 0,-1 2 0 0 0,0-2 0 0 0,0 0-1 0 0,0 1 1 0 0,1-1 0 0 0,-1 1-1 0 0,0-1 1 0 0,0 1 0 0 0,1-1 0 0 0,0 0-1 0 0,-1-1 1 0 0,4 3 0 0 0,-2-2 72 0 0,-1 0 1 0 0,2-1 0 0 0,-2 1-1 0 0,0-1 1 0 0,2 1 0 0 0,-1-1-1 0 0,0 0 1 0 0,0 0-1 0 0,-1 0 1 0 0,2 0 0 0 0,-2-1-1 0 0,1 1 1 0 0,5-2-1 0 0,6-3 297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5 6584 0 0,'-2'0'44'0'0,"2"-1"0"0"0,-1 1 0 0 0,0-2 0 0 0,0 2 0 0 0,-1 0 0 0 0,2-1 0 0 0,-1 1 0 0 0,0 0 0 0 0,0 0 0 0 0,0-1 0 0 0,-1 1 0 0 0,1 0 0 0 0,0 0 0 0 0,0 0 0 0 0,-1 0 0 0 0,1 0 0 0 0,0 0 0 0 0,1 1 0 0 0,-1-1 0 0 0,0 0 0 0 0,-1 0 0 0 0,1 1 0 0 0,0-1 0 0 0,0 0 0 0 0,1 2 0 0 0,-1-2 0 0 0,-1 1 0 0 0,1-1 0 0 0,0 1 0 0 0,1-1 0 0 0,-1 1 0 0 0,-1 1 0 0 0,2-2 0 0 0,-1 1 0 0 0,1 0 0 0 0,-1-1 0 0 0,1 1 0 0 0,-1 0 0 0 0,0 2 0 0 0,-3 4 262 0 0,0 2 1 0 0,2-1-1 0 0,-2 0 0 0 0,-1 14 0 0 0,0-2 123 0 0,-40 134 1681 0 0,42-144-1957 0 0,0 0-1 0 0,1-1 1 0 0,0 1-1 0 0,1 0 0 0 0,0 14 1 0 0,1-24-114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8960 0 0,'1'-1'28'0'0,"-1"1"1"0"0,0-2-1 0 0,0 1 0 0 0,1 1 1 0 0,-1-1-1 0 0,0 0 0 0 0,2 1 1 0 0,-2-1-1 0 0,1 1 1 0 0,-1-2-1 0 0,1 1 0 0 0,-1 1 1 0 0,1-1-1 0 0,1 1 1 0 0,-2-1-1 0 0,1 1 0 0 0,-1 0 1 0 0,1-2-1 0 0,0 2 1 0 0,0 0-1 0 0,-1-1 0 0 0,2 1 1 0 0,0 0-1 0 0,25-5 448 0 0,-19 5-441 0 0,11-2 98 0 0,9-1 65 0 0,0 1 0 0 0,30 2 1 0 0,-53 0-182 0 0,-3 0 6 0 0</inkml:trace>
  <inkml:trace contextRef="#ctx0" brushRef="#br0" timeOffset="1">46 123 7552 0 0,'165'6'3152'0'0,"-158"-6"-3016"0"0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32 1064 0 0,'0'0'216'0'0,"-8"-8"345"0"0,6 6-451 0 0,-15-13 714 0 0,13 13-76 0 0,14 8 272 0 0,-9-5-799 0 0,0-1 0 0 0,0 1 0 0 0,1-1 1 0 0,0 2-1 0 0,-1-2 0 0 0,1 1 1 0 0,0-1-1 0 0,-1 0 0 0 0,4 1 0 0 0,32-2 957 0 0,-21 0-558 0 0,106 1 1444 0 0,-119-5-2004 0 0,-3 5-52 0 0,1-1 1 0 0,-1 1-1 0 0,0-2 0 0 0,0 2 1 0 0,2 0-1 0 0,-2-1 1 0 0,0 1-1 0 0,1-1 1 0 0,-1 1-1 0 0,0-1 0 0 0,1 1 1 0 0,-1 0-1 0 0,1-2 1 0 0,-1 2-1 0 0,2 0 0 0 0,-2 0 1 0 0,1-1-1 0 0,-1 1 1 0 0,1 0-1 0 0,-1 0 1 0 0,1 0-1 0 0,0-1 0 0 0,13 1 442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56 122 312 0 0,'-5'0'21'0'0,"0"0"1"0"0,0 0-1 0 0,1 1 0 0 0,-1-1 1 0 0,0 1-1 0 0,0 1 0 0 0,1-1 1 0 0,-8 3-1 0 0,12-4-20 0 0,0 0 1 0 0,0 0-1 0 0,-1 0 1 0 0,1 0-1 0 0,0 0 1 0 0,0 0-1 0 0,0 0 1 0 0,0 0-1 0 0,0 1 0 0 0,-1-1 1 0 0,1 0-1 0 0,0 0 1 0 0,0 0-1 0 0,0 0 1 0 0,0 0-1 0 0,0 0 1 0 0,0 1-1 0 0,0-1 0 0 0,-2 0 1 0 0,2 0-1 0 0,0 0 1 0 0,0 0-1 0 0,0 1 1 0 0,0-1-1 0 0,0 0 1 0 0,0 0-1 0 0,0 0 1 0 0,0 1-1 0 0,0-1 0 0 0,0 0 1 0 0,0 0-1 0 0,0 0 1 0 0,0 0-1 0 0,0 2 1 0 0,-1 33 849 0 0,0 0 0 0 0,2 0 1 0 0,9 52-1 0 0,-10-84-731 0 0,0-2 1 0 0,0 0 0 0 0,1 1-1 0 0,-1 0 1 0 0,0-1-1 0 0,1 0 1 0 0,-1 1 0 0 0,2 0-1 0 0,-1-1 1 0 0,-1 1-1 0 0,1-1 1 0 0,0 0 0 0 0,1 0-1 0 0,-1 0 1 0 0,1 3-1 0 0,-1-4-64 0 0,-1 1-1 0 0,2-1 1 0 0,-1 0-1 0 0,0 1 1 0 0,-1-1-1 0 0,1 0 1 0 0,1 2-1 0 0,-1-2 1 0 0,0 0-1 0 0,0 0 1 0 0,0 0-1 0 0,-1 0 1 0 0,2 0 0 0 0,-1 0-1 0 0,0 0 1 0 0,0 0-1 0 0,0 0 1 0 0,1 0-1 0 0,1-2 6 0 0,1 1 0 0 0,-2 0 0 0 0,2-1 0 0 0,-1 0 0 0 0,0 1 0 0 0,0-1 0 0 0,-1 1 0 0 0,1-2 0 0 0,0 1 0 0 0,0-1 0 0 0,-1 1 0 0 0,4-6 0 0 0,2-4 46 0 0,-1 0 0 0 0,-1-1 0 0 0,0-1 0 0 0,-1 1 0 0 0,0-2 0 0 0,5-21 0 0 0,8-24 253 0 0,12-32 558 0 0,-27 84-778 0 0,-2 4-47 0 0,-1 0 1 0 0,1 1-1 0 0,0-1 0 0 0,1-1 0 0 0,-1 2 0 0 0,1-1 0 0 0,0 0 0 0 0,0 2 0 0 0,-1-2 0 0 0,2 0 0 0 0,-1 1 0 0 0,1 0 1 0 0,4-4-1 0 0,-7 23 3 0 0,-16 134 36 0 0,11-113-99 0 0,3-25-6 0 0,0 0 1 0 0,2 0-1 0 0,-1 2 1 0 0,2-2-1 0 0,-1 0 1 0 0,5 17-1 0 0,-5-21-11 0 0,2 3 350 0 0,-2-11-357 0 0,1 0 0 0 0,-1 0 1 0 0,0 0-1 0 0,0 1 0 0 0,0-1 0 0 0,0 0 0 0 0,0 0 0 0 0,1 0 0 0 0,-1 0 0 0 0,0 0 0 0 0,0 0 1 0 0,0 0-1 0 0,0 0 0 0 0,1 0 0 0 0,-1 0 0 0 0,0 0 0 0 0,0 0 0 0 0,0 0 0 0 0,0 0 0 0 0,1 0 1 0 0,-1 0-1 0 0,0 0 0 0 0,0 0 0 0 0,0 0 0 0 0,2 0 0 0 0,-2 0 0 0 0,0 0 0 0 0,0 0 0 0 0,0 0 1 0 0,0 0-1 0 0,1 0 0 0 0,-1 0 0 0 0,0 0 0 0 0,0 0 0 0 0,0-1 0 0 0,0 1 0 0 0,0 0 0 0 0,1 0 0 0 0,-1 0 1 0 0,0 0-1 0 0,0 0 0 0 0,0-2 0 0 0,0 2 0 0 0,0 0 0 0 0,0 0 0 0 0,12-11 90 0 0,-1-1-1 0 0,0 0 0 0 0,-1 0 1 0 0,16-26-1 0 0,-19 24-47 0 0,0 0-1 0 0,7-22 0 0 0,-3 11-19 0 0,-10 19-25 0 0,1-3-2 0 0,2-1 7 0 0,-2 3-8 0 0,2 2-3 0 0,-1 2 0 0 0,-3 0 1 0 0,-14 169 324 0 0,13-157-297 0 0,-2 13 207 0 0,1 35 0 0 0,3-53-235 0 0,2-2 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23 101 4312 0 0,'0'0'6'0'0,"0"0"0"0"0,0-1 0 0 0,-1 1 0 0 0,1 0 0 0 0,0-1 0 0 0,0 1 0 0 0,0 0 1 0 0,0 0-1 0 0,0-1 0 0 0,-1 1 0 0 0,1 0 0 0 0,0-2 0 0 0,0 2 0 0 0,-2 0 0 0 0,2 0 0 0 0,0 0 0 0 0,0-1 0 0 0,-1 1 0 0 0,1 0 1 0 0,0 0-1 0 0,0 0 0 0 0,-1 0 0 0 0,1-1 0 0 0,0 1 0 0 0,-1 0 0 0 0,1 0 0 0 0,0 0 0 0 0,-2 0 0 0 0,2 0 0 0 0,0 0 0 0 0,-1 0 1 0 0,1 0-1 0 0,0 0 0 0 0,-1 0 0 0 0,1 0 0 0 0,0 0 0 0 0,-1 0 0 0 0,1 0 0 0 0,0 0 0 0 0,-1 0 0 0 0,1 1 0 0 0,0-1 1 0 0,-2 0-1 0 0,2 0 0 0 0,0 0 0 0 0,-1 1 0 0 0,1-1 9 0 0,-1 2 1 0 0,0-1 0 0 0,1 0-1 0 0,-2 0 1 0 0,2 0-1 0 0,0 1 1 0 0,-1-1 0 0 0,1-1-1 0 0,0 1 1 0 0,-1 0-1 0 0,1 1 1 0 0,0-1 0 0 0,0 0-1 0 0,0 3 1 0 0,15 5-255 0 0,-9-5 246 0 0,-1-1-1 0 0,0-1 1 0 0,1-1 0 0 0,-2 2-1 0 0,3-2 1 0 0,-3 0 0 0 0,3 0-1 0 0,-1 1 1 0 0,0-2-1 0 0,-1 1 1 0 0,7-1 0 0 0,2-1 142 0 0,0-1 1 0 0,1 1 0 0 0,17-6 0 0 0,-27 6-32 0 0,-1 1 0 0 0,0-2 1 0 0,-1 1-1 0 0,1 0 0 0 0,0-2 1 0 0,-1 2-1 0 0,1-1 0 0 0,0 1 1 0 0,-1-2-1 0 0,1 1 0 0 0,-2-1 1 0 0,2 1-1 0 0,-1-1 0 0 0,0 0 1 0 0,0 0-1 0 0,-1 0 0 0 0,0 0 0 0 0,5-7 1 0 0,-7 9-93 0 0,1 0 0 0 0,-1-1 1 0 0,0 0-1 0 0,0 1 0 0 0,0 0 0 0 0,0 0 0 0 0,-1-1 1 0 0,1 1-1 0 0,0 0 0 0 0,0-1 0 0 0,-2 0 1 0 0,2 1-1 0 0,-1 0 0 0 0,1 0 0 0 0,-1-1 1 0 0,0-1-1 0 0,-15-17 304 0 0,11 17-226 0 0,-1-2-1 0 0,0 2 1 0 0,1 0 0 0 0,-1-1 0 0 0,0 2-1 0 0,-13-5 1 0 0,-10-5 947 0 0,24 11 474 0 0,8 2-1066 0 0,-2-1-388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61 424 0 0,'-8'-13'201'0'0,"3"4"1030"0"0,16 20 770 0 0,24 21 998 0 0,-34-30-2891 0 0,1 1 0 0 0,-1-1 1 0 0,2 1-1 0 0,-2-1 0 0 0,0 0 0 0 0,1 1 0 0 0,-1 0 1 0 0,0 0-1 0 0,0-1 0 0 0,-1 2 0 0 0,3 2 1 0 0,0 34 565 0 0,-3-37-599 0 0,0 5 173 0 0,0 0 0 0 0,-1-1 0 0 0,0 0 0 0 0,-3 15 0 0 0,1-8-42 0 0,1-9-26 0 0,1-1 0 0 0,0 0 0 0 0,-2 1 0 0 0,2-1 0 0 0,-1 1 0 0 0,-1-2 0 0 0,1 2 0 0 0,-2-1-1 0 0,2-1 1 0 0,-1 1 0 0 0,0 0 0 0 0,-1-2 0 0 0,-5 7 0 0 0,6-8-40 0 0,0-1 0 0 0,0 1 0 0 0,0-1 0 0 0,0 0 1 0 0,0 0-1 0 0,0 0 0 0 0,0 0 0 0 0,-1 0 0 0 0,2 0 0 0 0,-5-1 0 0 0,3-1-44 0 0,0-1 0 0 0,1 1 0 0 0,-1-1 0 0 0,0 0 0 0 0,1 0 0 0 0,0-1 0 0 0,0 2-1 0 0,0-2 1 0 0,-1 1 0 0 0,-2-8 0 0 0,0 2 34 0 0,1-1-1 0 0,1 1 1 0 0,-6-15 0 0 0,6 15-50 0 0,2 4-67 0 0,0 0 0 0 0,1 0-1 0 0,1 0 1 0 0,-1-1-1 0 0,1 1 1 0 0,0 0-1 0 0,0-8 1 0 0,0 7-21 0 0,0 1 0 0 0,0 0 1 0 0,0-1-1 0 0,1 1 0 0 0,-1 0 1 0 0,1 0-1 0 0,1-1 0 0 0,0 1 0 0 0,-1 0 1 0 0,2 1-1 0 0,-1-1 0 0 0,3-6 1 0 0,6-11-57 0 0,-8 16 47 0 0,-3 3 11 0 0,1 0 0 0 0,0 0 0 0 0,0 1 1 0 0,0-1-1 0 0,1 0 0 0 0,0 0 0 0 0,-1 1 0 0 0,0-1 0 0 0,2 1 0 0 0,2-3 1 0 0,-3 2 5 0 0,3 2 0 0 0,0 0 0 0 0,1 1 0 0 0,-1 0 1 0 0,-1 0 7 0 0,-2 1 1 0 0,2-1-1 0 0,-1 0 1 0 0,0 1-1 0 0,1 1 1 0 0,-2-2-1 0 0,6 3 1 0 0,-3-1-6 0 0,14 2 52 0 0,-17-4-39 0 0,2 2 0 0 0,-1-2 0 0 0,0 1 1 0 0,1 0-1 0 0,-2 0 0 0 0,2 1 1 0 0,2 1-1 0 0,18 8 177 0 0,-20-10-166 0 0,-1 1 0 0 0,1-1-1 0 0,0-1 1 0 0,-2 1 0 0 0,2 0-1 0 0,0-1 1 0 0,-1 0 0 0 0,1 0-1 0 0,0 0 1 0 0,5 0 0 0 0,1 0 50 0 0,-9 0-70 0 0,0-1 0 0 0,1 1 1 0 0,-1 0-1 0 0,0-1 0 0 0,0 1 1 0 0,1-1-1 0 0,-1 1 0 0 0,0-2 1 0 0,0 1-1 0 0,0 1 0 0 0,1-1 1 0 0,-1 0-1 0 0,-1 0 0 0 0,1 1 1 0 0,0-2-1 0 0,1 1 0 0 0,-1-3 0 0 0,5-2 40 0 0,-5 5-40 0 0,0 1-1 0 0,-1 0 0 0 0,2 0 0 0 0,-1-1 1 0 0,0 1-1 0 0,-1 0 0 0 0,1 0 0 0 0,0 0 1 0 0,-1 0-1 0 0,2 0 0 0 0,-1 0 0 0 0,0 0 1 0 0,0 1-1 0 0,12-1 34 0 0,22-8 168 0 0,-11 4 460 0 0,-21 4-578 0 0,-2 0-42 0 0,1 0 0 0 0,0 0 0 0 0,0 0 0 0 0,-1 0 0 0 0,0 0 0 0 0,2 0 1 0 0,-2 0-1 0 0,2 0 0 0 0,-2 1 0 0 0,4 0 0 0 0,-7 1-40 0 0,1-2-7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84 7448 0 0,'-4'-1'338'0'0,"-2"-2"-93"0"0,19 7 2333 0 0,70 11-2511 0 0,-46-9 34 0 0,-28-6-29 0 0,-1 1 0 0 0,1-1 0 0 0,-1-1 0 0 0,2 1-1 0 0,-3-2 1 0 0,18-2 0 0 0,10-4 352 0 0,-25 7-212 0 0,0-1 0 0 0,-1-1 1 0 0,16-5-1 0 0,-5 0 819 0 0,-15 10-743 0 0,-3-4-159 0 0,-10-10-66 0 0,5 8-66 0 0,-2 1 0 0 0,1-1 0 0 0,0 0 0 0 0,-1 2 0 0 0,1-2 0 0 0,0 2 0 0 0,-1 0 0 0 0,0-1 1 0 0,0 2-1 0 0,0-2 0 0 0,-8 0 0 0 0,-4-3-9 0 0,3 1 10 0 0,-9-5 116 0 0,1 10 957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0:19:51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94 226 424 0 0,'-5'-5'34'0'0,"0"1"0"0"0,-1 1-1 0 0,1-1 1 0 0,-7-3 0 0 0,3 2 57 0 0,9 5-77 0 0,0 0-1 0 0,0 0 1 0 0,0-2 0 0 0,0 2 0 0 0,0 0-1 0 0,0 0 1 0 0,0 0 0 0 0,0 0 0 0 0,0 0-1 0 0,-1 0 1 0 0,1 0 0 0 0,0 0 0 0 0,0 0-1 0 0,0 0 1 0 0,0 0 0 0 0,0-1-1 0 0,0 1 1 0 0,0 0 0 0 0,0 0 0 0 0,0 0-1 0 0,0 0 1 0 0,0 0 0 0 0,0 0 0 0 0,0 0-1 0 0,0 0 1 0 0,1 0 0 0 0,-1 0 0 0 0,0-1-1 0 0,0 1 1 0 0,0 0 0 0 0,0 0-1 0 0,0 0 1 0 0,0 0 0 0 0,0 0 0 0 0,0 0-1 0 0,0 0 1 0 0,0 0 0 0 0,0 0 0 0 0,0 0-1 0 0,0 0 1 0 0,0 0 0 0 0,0 0-1 0 0,0 0 1 0 0,2 0 0 0 0,-2-1 0 0 0,0 1-1 0 0,0 0 1 0 0,0 0 0 0 0,0 0 0 0 0,0 0-1 0 0,0 0 1 0 0,0 0 0 0 0,0 0 0 0 0,0 0-1 0 0,0 0 1 0 0,1 0 0 0 0,-1 0-1 0 0,10-3 442 0 0,-7 2-39 0 0,2-1-129 0 0,0-2 0 0 0,-1 2 0 0 0,1-2 0 0 0,-2 0 0 0 0,2 1 0 0 0,-1-1 0 0 0,-1 0 0 0 0,1 1 0 0 0,0-2 0 0 0,-1 0 0 0 0,0 1 0 0 0,1-1 1 0 0,-2 0-1 0 0,0 1 0 0 0,2-7 0 0 0,-3 9-181 0 0,1 0 0 0 0,-1-1 0 0 0,0 2 0 0 0,-1-1 0 0 0,1-1 0 0 0,-1 2 0 0 0,1-1 0 0 0,-1-1 0 0 0,0 1 0 0 0,2-1 0 0 0,-2 2 0 0 0,0-1 0 0 0,0-1 0 0 0,-2 1 0 0 0,2-1 0 0 0,0 2 0 0 0,0-1 0 0 0,-1-1 0 0 0,0-2 0 0 0,-3-3 344 0 0,-1-6 175 0 0,1 1 1 0 0,-10-14-1 0 0,13 26-605 0 0,1 0 0 0 0,-1 1-1 0 0,1-1 1 0 0,-2-1 0 0 0,2 2-1 0 0,-1-1 1 0 0,0 1-1 0 0,1-1 1 0 0,-1 1 0 0 0,0-1-1 0 0,-1 1 1 0 0,2-2 0 0 0,-1 2-1 0 0,0 0 1 0 0,0-1 0 0 0,0 1-1 0 0,1 0 1 0 0,-2 0 0 0 0,1 0-1 0 0,0-1 1 0 0,0 1 0 0 0,-1 0-1 0 0,1 0 1 0 0,1 0-1 0 0,-1 0 1 0 0,0 1 0 0 0,0-1-1 0 0,-1 0 1 0 0,0 1 0 0 0,-3 1 18 0 0,0 0 1 0 0,0-1-1 0 0,-1 2 1 0 0,-4 3-1 0 0,3-2-18 0 0,-9 20 86 0 0,16-23-103 0 0,-1 0 10 0 0,-1 2 0 0 0,0-1 0 0 0,1 1 0 0 0,0-1 1 0 0,0-1-1 0 0,-1 2 0 0 0,2-1 0 0 0,-1 1 0 0 0,0-1 1 0 0,0 5-1 0 0,1-4-6 0 0,-3-1-3 0 0,-2 28 40 0 0,4-24-40 0 0,0 0 3 0 0,1 1 1 0 0,2 21 77 0 0,9-13 26 0 0,-6-12-93 0 0,0 2 114 0 0,1 0 0 0 0,-1 0 0 0 0,13 6 0 0 0,-10-7-15 0 0,-1 1-1 0 0,-1 0 1 0 0,2-1-1 0 0,-2 2 1 0 0,0 1 0 0 0,6 5-1 0 0,-6-5-100 0 0,-2 3-8 0 0,5 20-14 0 0,-4-22-14 0 0,-2 4-75 0 0,-6 25 26 0 0,3-30 69 0 0,-1-1 17 0 0,1-1 0 0 0,-1 1 1 0 0,0-1-1 0 0,-1 1 0 0 0,-2 7 1 0 0,2-10-6 0 0,1-2 1 0 0,1 1 0 0 0,-1 1-1 0 0,0-2 1 0 0,1 2-1 0 0,0-1 1 0 0,-2 0 0 0 0,2 3-1 0 0,0-2 23 0 0,-1-1-1 0 0,1 1 0 0 0,0-1 0 0 0,-1 0 0 0 0,1 1 1 0 0,-1-1-1 0 0,0 1 0 0 0,-1-2 0 0 0,-1 6 1 0 0,-9 27 219 0 0,9-30-228 0 0,3-4-25 0 0,0 0 0 0 0,0 0 0 0 0,0 0-1 0 0,0 0 1 0 0,0 0 0 0 0,0 0 0 0 0,0 0-1 0 0,0 1 1 0 0,0-1 0 0 0,0 0 0 0 0,0 0-1 0 0,0 0 1 0 0,0 0 0 0 0,0 0 0 0 0,0 0-1 0 0,0 0 1 0 0,0 0 0 0 0,-1 0 0 0 0,1 0-1 0 0,0 0 1 0 0,0 0 0 0 0,0 0-1 0 0,0 0 1 0 0,0 0 0 0 0,0 0 0 0 0,0 0-1 0 0,0 0 1 0 0,0 0 0 0 0,0 0 0 0 0,0 0-1 0 0,0 0 1 0 0,0 0 0 0 0,0 0 0 0 0,0 0-1 0 0,0 0 1 0 0,0 0 0 0 0,0 0 0 0 0,0 0-1 0 0,0 0 1 0 0,-1 0 0 0 0,1 0 0 0 0,0 0-1 0 0,0 0 1 0 0,0 0 0 0 0,0 0 0 0 0,0 0-1 0 0,0 0 1 0 0,0 0 0 0 0,0 0-1 0 0,0 0 1 0 0,0-1 0 0 0,0 1 0 0 0,0 0-1 0 0,0 0 1 0 0,0 0 0 0 0,-15 28 21 0 0,10-20 202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5A890-FE4B-4645-BAF4-B6F5A760B32C}" type="datetimeFigureOut">
              <a:rPr lang="en-CA" smtClean="0"/>
              <a:t>2025-07-30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3EBE3-7FCE-4837-A850-00CC55B428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9111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3EBE3-7FCE-4837-A850-00CC55B428C6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6335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2025-07-30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2025-07-30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2025-07-30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2025-07-30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2025-07-30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hyperlink" Target="https://arxiv.org/abs/2405.09629" TargetMode="External"/><Relationship Id="rId7" Type="http://schemas.openxmlformats.org/officeDocument/2006/relationships/hyperlink" Target="https://arxiv.org/abs/2410.21611" TargetMode="External"/><Relationship Id="rId2" Type="http://schemas.openxmlformats.org/officeDocument/2006/relationships/hyperlink" Target="https://journals.aps.org/prd/abstract/10.1103/PhysRevD.107.076017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opscience.iop.org/article/10.1088/1748-0221/19/02/P02001" TargetMode="External"/><Relationship Id="rId5" Type="http://schemas.openxmlformats.org/officeDocument/2006/relationships/hyperlink" Target="https://arxiv.org/abs/2405.20407" TargetMode="External"/><Relationship Id="rId4" Type="http://schemas.openxmlformats.org/officeDocument/2006/relationships/hyperlink" Target="https://journals.aps.org/prd/abstract/10.1103/PhysRevD.108.072014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iopscience.iop.org/article/10.1088/1748-0221/19/02/P02001" TargetMode="External"/><Relationship Id="rId3" Type="http://schemas.openxmlformats.org/officeDocument/2006/relationships/hyperlink" Target="https://arxiv.org/abs/2308.03847" TargetMode="External"/><Relationship Id="rId7" Type="http://schemas.openxmlformats.org/officeDocument/2006/relationships/hyperlink" Target="https://arxiv.org/abs/2405.20407" TargetMode="External"/><Relationship Id="rId2" Type="http://schemas.openxmlformats.org/officeDocument/2006/relationships/hyperlink" Target="https://arxiv.org/abs/1712.10321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journals.aps.org/prd/abstract/10.1103/PhysRevD.108.072014" TargetMode="External"/><Relationship Id="rId5" Type="http://schemas.openxmlformats.org/officeDocument/2006/relationships/hyperlink" Target="https://arxiv.org/abs/2405.09629" TargetMode="External"/><Relationship Id="rId10" Type="http://schemas.openxmlformats.org/officeDocument/2006/relationships/hyperlink" Target="https://arxiv.org/abs/2410.21611" TargetMode="External"/><Relationship Id="rId4" Type="http://schemas.openxmlformats.org/officeDocument/2006/relationships/hyperlink" Target="https://www.dwavesys.com/media/ivelyjij/14-1005a_d_wp_computational_power_consumption_and_speedup.pdf" TargetMode="External"/><Relationship Id="rId9" Type="http://schemas.openxmlformats.org/officeDocument/2006/relationships/image" Target="../media/image2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tif"/><Relationship Id="rId3" Type="http://schemas.openxmlformats.org/officeDocument/2006/relationships/hyperlink" Target="https://www.pngall.com/sticky-note-png/download/51098" TargetMode="External"/><Relationship Id="rId7" Type="http://schemas.openxmlformats.org/officeDocument/2006/relationships/image" Target="../media/image236.tif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5.tif"/><Relationship Id="rId11" Type="http://schemas.openxmlformats.org/officeDocument/2006/relationships/hyperlink" Target="https://www.nature.com/articles/s41534-025-01040-x" TargetMode="External"/><Relationship Id="rId5" Type="http://schemas.openxmlformats.org/officeDocument/2006/relationships/image" Target="../media/image234.tif"/><Relationship Id="rId10" Type="http://schemas.openxmlformats.org/officeDocument/2006/relationships/hyperlink" Target="https://arxiv.org/abs/2410.22870v1" TargetMode="External"/><Relationship Id="rId4" Type="http://schemas.openxmlformats.org/officeDocument/2006/relationships/image" Target="../media/image233.jpeg"/><Relationship Id="rId9" Type="http://schemas.openxmlformats.org/officeDocument/2006/relationships/hyperlink" Target="https://doi.org/10.1140/epjc/s10052-024-13576-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hyperlink" Target="http://copyright.cern.ch/" TargetMode="Externa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39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8.png"/><Relationship Id="rId5" Type="http://schemas.openxmlformats.org/officeDocument/2006/relationships/tags" Target="../tags/tag5.xml"/><Relationship Id="rId10" Type="http://schemas.openxmlformats.org/officeDocument/2006/relationships/image" Target="../media/image37.png"/><Relationship Id="rId4" Type="http://schemas.openxmlformats.org/officeDocument/2006/relationships/tags" Target="../tags/tag4.xml"/><Relationship Id="rId9" Type="http://schemas.openxmlformats.org/officeDocument/2006/relationships/image" Target="../media/image36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0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134.png"/><Relationship Id="rId42" Type="http://schemas.openxmlformats.org/officeDocument/2006/relationships/customXml" Target="../ink/ink20.xml"/><Relationship Id="rId47" Type="http://schemas.openxmlformats.org/officeDocument/2006/relationships/image" Target="../media/image147.png"/><Relationship Id="rId63" Type="http://schemas.openxmlformats.org/officeDocument/2006/relationships/image" Target="../media/image155.png"/><Relationship Id="rId68" Type="http://schemas.openxmlformats.org/officeDocument/2006/relationships/customXml" Target="../ink/ink33.xml"/><Relationship Id="rId84" Type="http://schemas.openxmlformats.org/officeDocument/2006/relationships/customXml" Target="../ink/ink41.xml"/><Relationship Id="rId89" Type="http://schemas.openxmlformats.org/officeDocument/2006/relationships/customXml" Target="../ink/ink44.xml"/><Relationship Id="rId16" Type="http://schemas.openxmlformats.org/officeDocument/2006/relationships/customXml" Target="../ink/ink7.xml"/><Relationship Id="rId11" Type="http://schemas.openxmlformats.org/officeDocument/2006/relationships/image" Target="../media/image1290.png"/><Relationship Id="rId32" Type="http://schemas.openxmlformats.org/officeDocument/2006/relationships/customXml" Target="../ink/ink15.xml"/><Relationship Id="rId37" Type="http://schemas.openxmlformats.org/officeDocument/2006/relationships/image" Target="../media/image142.png"/><Relationship Id="rId53" Type="http://schemas.openxmlformats.org/officeDocument/2006/relationships/image" Target="../media/image150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image" Target="../media/image163.png"/><Relationship Id="rId102" Type="http://schemas.openxmlformats.org/officeDocument/2006/relationships/image" Target="../media/image173.png"/><Relationship Id="rId5" Type="http://schemas.openxmlformats.org/officeDocument/2006/relationships/image" Target="../media/image1260.png"/><Relationship Id="rId90" Type="http://schemas.openxmlformats.org/officeDocument/2006/relationships/image" Target="../media/image167.png"/><Relationship Id="rId95" Type="http://schemas.openxmlformats.org/officeDocument/2006/relationships/customXml" Target="../ink/ink47.xml"/><Relationship Id="rId22" Type="http://schemas.openxmlformats.org/officeDocument/2006/relationships/customXml" Target="../ink/ink10.xml"/><Relationship Id="rId27" Type="http://schemas.openxmlformats.org/officeDocument/2006/relationships/image" Target="../media/image137.png"/><Relationship Id="rId43" Type="http://schemas.openxmlformats.org/officeDocument/2006/relationships/image" Target="../media/image145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image" Target="../media/image158.png"/><Relationship Id="rId80" Type="http://schemas.openxmlformats.org/officeDocument/2006/relationships/customXml" Target="../ink/ink39.xml"/><Relationship Id="rId85" Type="http://schemas.openxmlformats.org/officeDocument/2006/relationships/customXml" Target="../ink/ink42.xml"/><Relationship Id="rId12" Type="http://schemas.openxmlformats.org/officeDocument/2006/relationships/customXml" Target="../ink/ink5.xml"/><Relationship Id="rId17" Type="http://schemas.openxmlformats.org/officeDocument/2006/relationships/image" Target="../media/image1320.png"/><Relationship Id="rId25" Type="http://schemas.openxmlformats.org/officeDocument/2006/relationships/image" Target="../media/image136.png"/><Relationship Id="rId33" Type="http://schemas.openxmlformats.org/officeDocument/2006/relationships/image" Target="../media/image140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153.png"/><Relationship Id="rId67" Type="http://schemas.openxmlformats.org/officeDocument/2006/relationships/image" Target="../media/image157.png"/><Relationship Id="rId103" Type="http://schemas.openxmlformats.org/officeDocument/2006/relationships/image" Target="../media/image40.png"/><Relationship Id="rId20" Type="http://schemas.openxmlformats.org/officeDocument/2006/relationships/customXml" Target="../ink/ink9.xml"/><Relationship Id="rId41" Type="http://schemas.openxmlformats.org/officeDocument/2006/relationships/image" Target="../media/image144.png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70" Type="http://schemas.openxmlformats.org/officeDocument/2006/relationships/customXml" Target="../ink/ink34.xml"/><Relationship Id="rId75" Type="http://schemas.openxmlformats.org/officeDocument/2006/relationships/image" Target="../media/image161.png"/><Relationship Id="rId83" Type="http://schemas.openxmlformats.org/officeDocument/2006/relationships/image" Target="../media/image46.png"/><Relationship Id="rId88" Type="http://schemas.openxmlformats.org/officeDocument/2006/relationships/image" Target="../media/image166.png"/><Relationship Id="rId91" Type="http://schemas.openxmlformats.org/officeDocument/2006/relationships/customXml" Target="../ink/ink45.xml"/><Relationship Id="rId96" Type="http://schemas.openxmlformats.org/officeDocument/2006/relationships/image" Target="../media/image170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.xml"/><Relationship Id="rId15" Type="http://schemas.openxmlformats.org/officeDocument/2006/relationships/image" Target="../media/image1310.png"/><Relationship Id="rId23" Type="http://schemas.openxmlformats.org/officeDocument/2006/relationships/image" Target="../media/image135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148.png"/><Relationship Id="rId57" Type="http://schemas.openxmlformats.org/officeDocument/2006/relationships/image" Target="../media/image152.png"/><Relationship Id="rId10" Type="http://schemas.openxmlformats.org/officeDocument/2006/relationships/customXml" Target="../ink/ink4.xml"/><Relationship Id="rId31" Type="http://schemas.openxmlformats.org/officeDocument/2006/relationships/image" Target="../media/image139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156.png"/><Relationship Id="rId73" Type="http://schemas.openxmlformats.org/officeDocument/2006/relationships/image" Target="../media/image160.png"/><Relationship Id="rId78" Type="http://schemas.openxmlformats.org/officeDocument/2006/relationships/customXml" Target="../ink/ink38.xml"/><Relationship Id="rId81" Type="http://schemas.openxmlformats.org/officeDocument/2006/relationships/image" Target="../media/image164.png"/><Relationship Id="rId86" Type="http://schemas.openxmlformats.org/officeDocument/2006/relationships/image" Target="../media/image165.png"/><Relationship Id="rId94" Type="http://schemas.openxmlformats.org/officeDocument/2006/relationships/image" Target="../media/image169.png"/><Relationship Id="rId99" Type="http://schemas.openxmlformats.org/officeDocument/2006/relationships/customXml" Target="../ink/ink49.xml"/><Relationship Id="rId101" Type="http://schemas.openxmlformats.org/officeDocument/2006/relationships/customXml" Target="../ink/ink50.xml"/><Relationship Id="rId9" Type="http://schemas.openxmlformats.org/officeDocument/2006/relationships/image" Target="../media/image1280.png"/><Relationship Id="rId13" Type="http://schemas.openxmlformats.org/officeDocument/2006/relationships/image" Target="../media/image1300.png"/><Relationship Id="rId18" Type="http://schemas.openxmlformats.org/officeDocument/2006/relationships/customXml" Target="../ink/ink8.xml"/><Relationship Id="rId39" Type="http://schemas.openxmlformats.org/officeDocument/2006/relationships/image" Target="../media/image143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151.png"/><Relationship Id="rId76" Type="http://schemas.openxmlformats.org/officeDocument/2006/relationships/customXml" Target="../ink/ink37.xml"/><Relationship Id="rId97" Type="http://schemas.openxmlformats.org/officeDocument/2006/relationships/customXml" Target="../ink/ink48.xml"/><Relationship Id="rId7" Type="http://schemas.openxmlformats.org/officeDocument/2006/relationships/image" Target="../media/image1270.png"/><Relationship Id="rId71" Type="http://schemas.openxmlformats.org/officeDocument/2006/relationships/image" Target="../media/image159.png"/><Relationship Id="rId92" Type="http://schemas.openxmlformats.org/officeDocument/2006/relationships/image" Target="../media/image168.png"/><Relationship Id="rId2" Type="http://schemas.openxmlformats.org/officeDocument/2006/relationships/customXml" Target="../ink/ink1.xml"/><Relationship Id="rId29" Type="http://schemas.openxmlformats.org/officeDocument/2006/relationships/image" Target="../media/image138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146.png"/><Relationship Id="rId66" Type="http://schemas.openxmlformats.org/officeDocument/2006/relationships/customXml" Target="../ink/ink32.xml"/><Relationship Id="rId87" Type="http://schemas.openxmlformats.org/officeDocument/2006/relationships/customXml" Target="../ink/ink43.xml"/><Relationship Id="rId61" Type="http://schemas.openxmlformats.org/officeDocument/2006/relationships/image" Target="../media/image154.png"/><Relationship Id="rId82" Type="http://schemas.openxmlformats.org/officeDocument/2006/relationships/customXml" Target="../ink/ink40.xml"/><Relationship Id="rId19" Type="http://schemas.openxmlformats.org/officeDocument/2006/relationships/image" Target="../media/image133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141.png"/><Relationship Id="rId56" Type="http://schemas.openxmlformats.org/officeDocument/2006/relationships/customXml" Target="../ink/ink27.xml"/><Relationship Id="rId77" Type="http://schemas.openxmlformats.org/officeDocument/2006/relationships/image" Target="../media/image162.png"/><Relationship Id="rId100" Type="http://schemas.openxmlformats.org/officeDocument/2006/relationships/image" Target="../media/image172.png"/><Relationship Id="rId8" Type="http://schemas.openxmlformats.org/officeDocument/2006/relationships/customXml" Target="../ink/ink3.xml"/><Relationship Id="rId51" Type="http://schemas.openxmlformats.org/officeDocument/2006/relationships/image" Target="../media/image149.png"/><Relationship Id="rId72" Type="http://schemas.openxmlformats.org/officeDocument/2006/relationships/customXml" Target="../ink/ink35.xml"/><Relationship Id="rId93" Type="http://schemas.openxmlformats.org/officeDocument/2006/relationships/customXml" Target="../ink/ink46.xml"/><Relationship Id="rId98" Type="http://schemas.openxmlformats.org/officeDocument/2006/relationships/image" Target="../media/image171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0.png"/><Relationship Id="rId21" Type="http://schemas.openxmlformats.org/officeDocument/2006/relationships/image" Target="../media/image52.png"/><Relationship Id="rId63" Type="http://schemas.openxmlformats.org/officeDocument/2006/relationships/image" Target="../media/image73.png"/><Relationship Id="rId159" Type="http://schemas.openxmlformats.org/officeDocument/2006/relationships/image" Target="../media/image121.png"/><Relationship Id="rId170" Type="http://schemas.openxmlformats.org/officeDocument/2006/relationships/customXml" Target="../ink/ink133.xml"/><Relationship Id="rId226" Type="http://schemas.openxmlformats.org/officeDocument/2006/relationships/customXml" Target="../ink/ink161.xml"/><Relationship Id="rId107" Type="http://schemas.openxmlformats.org/officeDocument/2006/relationships/image" Target="../media/image95.png"/><Relationship Id="rId11" Type="http://schemas.openxmlformats.org/officeDocument/2006/relationships/image" Target="../media/image47.png"/><Relationship Id="rId32" Type="http://schemas.openxmlformats.org/officeDocument/2006/relationships/customXml" Target="../ink/ink64.xml"/><Relationship Id="rId53" Type="http://schemas.openxmlformats.org/officeDocument/2006/relationships/image" Target="../media/image68.png"/><Relationship Id="rId74" Type="http://schemas.openxmlformats.org/officeDocument/2006/relationships/customXml" Target="../ink/ink85.xml"/><Relationship Id="rId128" Type="http://schemas.openxmlformats.org/officeDocument/2006/relationships/customXml" Target="../ink/ink112.xml"/><Relationship Id="rId149" Type="http://schemas.openxmlformats.org/officeDocument/2006/relationships/image" Target="../media/image116.png"/><Relationship Id="rId5" Type="http://schemas.openxmlformats.org/officeDocument/2006/relationships/hyperlink" Target="https://arxiv.org/abs/1312.6114" TargetMode="External"/><Relationship Id="rId95" Type="http://schemas.openxmlformats.org/officeDocument/2006/relationships/image" Target="../media/image89.png"/><Relationship Id="rId160" Type="http://schemas.openxmlformats.org/officeDocument/2006/relationships/customXml" Target="../ink/ink128.xml"/><Relationship Id="rId181" Type="http://schemas.openxmlformats.org/officeDocument/2006/relationships/image" Target="../media/image132.png"/><Relationship Id="rId216" Type="http://schemas.openxmlformats.org/officeDocument/2006/relationships/customXml" Target="../ink/ink156.xml"/><Relationship Id="rId237" Type="http://schemas.openxmlformats.org/officeDocument/2006/relationships/image" Target="../media/image201.png"/><Relationship Id="rId258" Type="http://schemas.openxmlformats.org/officeDocument/2006/relationships/customXml" Target="../ink/ink177.xml"/><Relationship Id="rId22" Type="http://schemas.openxmlformats.org/officeDocument/2006/relationships/customXml" Target="../ink/ink59.xml"/><Relationship Id="rId43" Type="http://schemas.openxmlformats.org/officeDocument/2006/relationships/image" Target="../media/image63.png"/><Relationship Id="rId64" Type="http://schemas.openxmlformats.org/officeDocument/2006/relationships/customXml" Target="../ink/ink80.xml"/><Relationship Id="rId118" Type="http://schemas.openxmlformats.org/officeDocument/2006/relationships/customXml" Target="../ink/ink107.xml"/><Relationship Id="rId139" Type="http://schemas.openxmlformats.org/officeDocument/2006/relationships/image" Target="../media/image111.png"/><Relationship Id="rId85" Type="http://schemas.openxmlformats.org/officeDocument/2006/relationships/image" Target="../media/image84.png"/><Relationship Id="rId150" Type="http://schemas.openxmlformats.org/officeDocument/2006/relationships/customXml" Target="../ink/ink123.xml"/><Relationship Id="rId171" Type="http://schemas.openxmlformats.org/officeDocument/2006/relationships/image" Target="../media/image127.png"/><Relationship Id="rId192" Type="http://schemas.openxmlformats.org/officeDocument/2006/relationships/customXml" Target="../ink/ink144.xml"/><Relationship Id="rId206" Type="http://schemas.openxmlformats.org/officeDocument/2006/relationships/customXml" Target="../ink/ink151.xml"/><Relationship Id="rId227" Type="http://schemas.openxmlformats.org/officeDocument/2006/relationships/image" Target="../media/image196.png"/><Relationship Id="rId248" Type="http://schemas.openxmlformats.org/officeDocument/2006/relationships/customXml" Target="../ink/ink172.xml"/><Relationship Id="rId12" Type="http://schemas.openxmlformats.org/officeDocument/2006/relationships/customXml" Target="../ink/ink54.xml"/><Relationship Id="rId33" Type="http://schemas.openxmlformats.org/officeDocument/2006/relationships/image" Target="../media/image58.png"/><Relationship Id="rId108" Type="http://schemas.openxmlformats.org/officeDocument/2006/relationships/customXml" Target="../ink/ink102.xml"/><Relationship Id="rId129" Type="http://schemas.openxmlformats.org/officeDocument/2006/relationships/image" Target="../media/image106.png"/><Relationship Id="rId54" Type="http://schemas.openxmlformats.org/officeDocument/2006/relationships/customXml" Target="../ink/ink75.xml"/><Relationship Id="rId75" Type="http://schemas.openxmlformats.org/officeDocument/2006/relationships/image" Target="../media/image79.png"/><Relationship Id="rId96" Type="http://schemas.openxmlformats.org/officeDocument/2006/relationships/customXml" Target="../ink/ink96.xml"/><Relationship Id="rId140" Type="http://schemas.openxmlformats.org/officeDocument/2006/relationships/customXml" Target="../ink/ink118.xml"/><Relationship Id="rId161" Type="http://schemas.openxmlformats.org/officeDocument/2006/relationships/image" Target="../media/image122.png"/><Relationship Id="rId182" Type="http://schemas.openxmlformats.org/officeDocument/2006/relationships/customXml" Target="../ink/ink139.xml"/><Relationship Id="rId217" Type="http://schemas.openxmlformats.org/officeDocument/2006/relationships/image" Target="../media/image191.png"/><Relationship Id="rId6" Type="http://schemas.openxmlformats.org/officeDocument/2006/relationships/customXml" Target="../ink/ink51.xml"/><Relationship Id="rId238" Type="http://schemas.openxmlformats.org/officeDocument/2006/relationships/customXml" Target="../ink/ink167.xml"/><Relationship Id="rId259" Type="http://schemas.openxmlformats.org/officeDocument/2006/relationships/image" Target="../media/image212.png"/><Relationship Id="rId23" Type="http://schemas.openxmlformats.org/officeDocument/2006/relationships/image" Target="../media/image53.png"/><Relationship Id="rId119" Type="http://schemas.openxmlformats.org/officeDocument/2006/relationships/image" Target="../media/image101.png"/><Relationship Id="rId44" Type="http://schemas.openxmlformats.org/officeDocument/2006/relationships/customXml" Target="../ink/ink70.xml"/><Relationship Id="rId65" Type="http://schemas.openxmlformats.org/officeDocument/2006/relationships/image" Target="../media/image74.png"/><Relationship Id="rId86" Type="http://schemas.openxmlformats.org/officeDocument/2006/relationships/customXml" Target="../ink/ink91.xml"/><Relationship Id="rId130" Type="http://schemas.openxmlformats.org/officeDocument/2006/relationships/customXml" Target="../ink/ink113.xml"/><Relationship Id="rId151" Type="http://schemas.openxmlformats.org/officeDocument/2006/relationships/image" Target="../media/image117.png"/><Relationship Id="rId172" Type="http://schemas.openxmlformats.org/officeDocument/2006/relationships/customXml" Target="../ink/ink134.xml"/><Relationship Id="rId193" Type="http://schemas.openxmlformats.org/officeDocument/2006/relationships/image" Target="../media/image179.png"/><Relationship Id="rId207" Type="http://schemas.openxmlformats.org/officeDocument/2006/relationships/image" Target="../media/image186.png"/><Relationship Id="rId228" Type="http://schemas.openxmlformats.org/officeDocument/2006/relationships/customXml" Target="../ink/ink162.xml"/><Relationship Id="rId249" Type="http://schemas.openxmlformats.org/officeDocument/2006/relationships/image" Target="../media/image207.png"/><Relationship Id="rId13" Type="http://schemas.openxmlformats.org/officeDocument/2006/relationships/image" Target="../media/image48.png"/><Relationship Id="rId109" Type="http://schemas.openxmlformats.org/officeDocument/2006/relationships/image" Target="../media/image96.png"/><Relationship Id="rId260" Type="http://schemas.openxmlformats.org/officeDocument/2006/relationships/customXml" Target="../ink/ink178.xml"/><Relationship Id="rId34" Type="http://schemas.openxmlformats.org/officeDocument/2006/relationships/customXml" Target="../ink/ink65.xml"/><Relationship Id="rId55" Type="http://schemas.openxmlformats.org/officeDocument/2006/relationships/image" Target="../media/image69.png"/><Relationship Id="rId76" Type="http://schemas.openxmlformats.org/officeDocument/2006/relationships/customXml" Target="../ink/ink86.xml"/><Relationship Id="rId97" Type="http://schemas.openxmlformats.org/officeDocument/2006/relationships/image" Target="../media/image90.png"/><Relationship Id="rId120" Type="http://schemas.openxmlformats.org/officeDocument/2006/relationships/customXml" Target="../ink/ink108.xml"/><Relationship Id="rId141" Type="http://schemas.openxmlformats.org/officeDocument/2006/relationships/image" Target="../media/image112.png"/><Relationship Id="rId7" Type="http://schemas.openxmlformats.org/officeDocument/2006/relationships/image" Target="../media/image44.png"/><Relationship Id="rId162" Type="http://schemas.openxmlformats.org/officeDocument/2006/relationships/customXml" Target="../ink/ink129.xml"/><Relationship Id="rId183" Type="http://schemas.openxmlformats.org/officeDocument/2006/relationships/image" Target="../media/image174.png"/><Relationship Id="rId218" Type="http://schemas.openxmlformats.org/officeDocument/2006/relationships/customXml" Target="../ink/ink157.xml"/><Relationship Id="rId239" Type="http://schemas.openxmlformats.org/officeDocument/2006/relationships/image" Target="../media/image202.png"/><Relationship Id="rId250" Type="http://schemas.openxmlformats.org/officeDocument/2006/relationships/customXml" Target="../ink/ink173.xml"/><Relationship Id="rId24" Type="http://schemas.openxmlformats.org/officeDocument/2006/relationships/customXml" Target="../ink/ink60.xml"/><Relationship Id="rId45" Type="http://schemas.openxmlformats.org/officeDocument/2006/relationships/image" Target="../media/image64.png"/><Relationship Id="rId66" Type="http://schemas.openxmlformats.org/officeDocument/2006/relationships/customXml" Target="../ink/ink81.xml"/><Relationship Id="rId87" Type="http://schemas.openxmlformats.org/officeDocument/2006/relationships/image" Target="../media/image85.png"/><Relationship Id="rId110" Type="http://schemas.openxmlformats.org/officeDocument/2006/relationships/customXml" Target="../ink/ink103.xml"/><Relationship Id="rId131" Type="http://schemas.openxmlformats.org/officeDocument/2006/relationships/image" Target="../media/image107.png"/><Relationship Id="rId152" Type="http://schemas.openxmlformats.org/officeDocument/2006/relationships/customXml" Target="../ink/ink124.xml"/><Relationship Id="rId173" Type="http://schemas.openxmlformats.org/officeDocument/2006/relationships/image" Target="../media/image128.png"/><Relationship Id="rId194" Type="http://schemas.openxmlformats.org/officeDocument/2006/relationships/customXml" Target="../ink/ink145.xml"/><Relationship Id="rId208" Type="http://schemas.openxmlformats.org/officeDocument/2006/relationships/customXml" Target="../ink/ink152.xml"/><Relationship Id="rId229" Type="http://schemas.openxmlformats.org/officeDocument/2006/relationships/image" Target="../media/image197.png"/><Relationship Id="rId240" Type="http://schemas.openxmlformats.org/officeDocument/2006/relationships/customXml" Target="../ink/ink168.xml"/><Relationship Id="rId261" Type="http://schemas.openxmlformats.org/officeDocument/2006/relationships/image" Target="../media/image213.png"/><Relationship Id="rId14" Type="http://schemas.openxmlformats.org/officeDocument/2006/relationships/customXml" Target="../ink/ink55.xml"/><Relationship Id="rId35" Type="http://schemas.openxmlformats.org/officeDocument/2006/relationships/image" Target="../media/image59.png"/><Relationship Id="rId56" Type="http://schemas.openxmlformats.org/officeDocument/2006/relationships/customXml" Target="../ink/ink76.xml"/><Relationship Id="rId77" Type="http://schemas.openxmlformats.org/officeDocument/2006/relationships/image" Target="../media/image80.png"/><Relationship Id="rId100" Type="http://schemas.openxmlformats.org/officeDocument/2006/relationships/customXml" Target="../ink/ink98.xml"/><Relationship Id="rId8" Type="http://schemas.openxmlformats.org/officeDocument/2006/relationships/customXml" Target="../ink/ink52.xml"/><Relationship Id="rId98" Type="http://schemas.openxmlformats.org/officeDocument/2006/relationships/customXml" Target="../ink/ink97.xml"/><Relationship Id="rId121" Type="http://schemas.openxmlformats.org/officeDocument/2006/relationships/image" Target="../media/image102.png"/><Relationship Id="rId142" Type="http://schemas.openxmlformats.org/officeDocument/2006/relationships/customXml" Target="../ink/ink119.xml"/><Relationship Id="rId163" Type="http://schemas.openxmlformats.org/officeDocument/2006/relationships/image" Target="../media/image123.png"/><Relationship Id="rId184" Type="http://schemas.openxmlformats.org/officeDocument/2006/relationships/customXml" Target="../ink/ink140.xml"/><Relationship Id="rId219" Type="http://schemas.openxmlformats.org/officeDocument/2006/relationships/image" Target="../media/image192.png"/><Relationship Id="rId230" Type="http://schemas.openxmlformats.org/officeDocument/2006/relationships/customXml" Target="../ink/ink163.xml"/><Relationship Id="rId251" Type="http://schemas.openxmlformats.org/officeDocument/2006/relationships/image" Target="../media/image208.png"/><Relationship Id="rId25" Type="http://schemas.openxmlformats.org/officeDocument/2006/relationships/image" Target="../media/image54.png"/><Relationship Id="rId46" Type="http://schemas.openxmlformats.org/officeDocument/2006/relationships/customXml" Target="../ink/ink71.xml"/><Relationship Id="rId67" Type="http://schemas.openxmlformats.org/officeDocument/2006/relationships/image" Target="../media/image75.png"/><Relationship Id="rId88" Type="http://schemas.openxmlformats.org/officeDocument/2006/relationships/customXml" Target="../ink/ink92.xml"/><Relationship Id="rId111" Type="http://schemas.openxmlformats.org/officeDocument/2006/relationships/image" Target="../media/image97.png"/><Relationship Id="rId132" Type="http://schemas.openxmlformats.org/officeDocument/2006/relationships/customXml" Target="../ink/ink114.xml"/><Relationship Id="rId153" Type="http://schemas.openxmlformats.org/officeDocument/2006/relationships/image" Target="../media/image118.png"/><Relationship Id="rId174" Type="http://schemas.openxmlformats.org/officeDocument/2006/relationships/customXml" Target="../ink/ink135.xml"/><Relationship Id="rId195" Type="http://schemas.openxmlformats.org/officeDocument/2006/relationships/image" Target="../media/image180.png"/><Relationship Id="rId209" Type="http://schemas.openxmlformats.org/officeDocument/2006/relationships/image" Target="../media/image187.png"/><Relationship Id="rId220" Type="http://schemas.openxmlformats.org/officeDocument/2006/relationships/customXml" Target="../ink/ink158.xml"/><Relationship Id="rId241" Type="http://schemas.openxmlformats.org/officeDocument/2006/relationships/image" Target="../media/image203.png"/><Relationship Id="rId15" Type="http://schemas.openxmlformats.org/officeDocument/2006/relationships/image" Target="../media/image49.png"/><Relationship Id="rId36" Type="http://schemas.openxmlformats.org/officeDocument/2006/relationships/customXml" Target="../ink/ink66.xml"/><Relationship Id="rId57" Type="http://schemas.openxmlformats.org/officeDocument/2006/relationships/image" Target="../media/image70.png"/><Relationship Id="rId262" Type="http://schemas.openxmlformats.org/officeDocument/2006/relationships/customXml" Target="../ink/ink179.xml"/><Relationship Id="rId78" Type="http://schemas.openxmlformats.org/officeDocument/2006/relationships/customXml" Target="../ink/ink87.xml"/><Relationship Id="rId99" Type="http://schemas.openxmlformats.org/officeDocument/2006/relationships/image" Target="../media/image91.png"/><Relationship Id="rId101" Type="http://schemas.openxmlformats.org/officeDocument/2006/relationships/image" Target="../media/image92.png"/><Relationship Id="rId122" Type="http://schemas.openxmlformats.org/officeDocument/2006/relationships/customXml" Target="../ink/ink109.xml"/><Relationship Id="rId143" Type="http://schemas.openxmlformats.org/officeDocument/2006/relationships/image" Target="../media/image113.png"/><Relationship Id="rId164" Type="http://schemas.openxmlformats.org/officeDocument/2006/relationships/customXml" Target="../ink/ink130.xml"/><Relationship Id="rId185" Type="http://schemas.openxmlformats.org/officeDocument/2006/relationships/image" Target="../media/image175.png"/><Relationship Id="rId9" Type="http://schemas.openxmlformats.org/officeDocument/2006/relationships/image" Target="../media/image45.png"/><Relationship Id="rId210" Type="http://schemas.openxmlformats.org/officeDocument/2006/relationships/customXml" Target="../ink/ink153.xml"/><Relationship Id="rId26" Type="http://schemas.openxmlformats.org/officeDocument/2006/relationships/customXml" Target="../ink/ink61.xml"/><Relationship Id="rId231" Type="http://schemas.openxmlformats.org/officeDocument/2006/relationships/image" Target="../media/image198.png"/><Relationship Id="rId252" Type="http://schemas.openxmlformats.org/officeDocument/2006/relationships/customXml" Target="../ink/ink174.xml"/><Relationship Id="rId47" Type="http://schemas.openxmlformats.org/officeDocument/2006/relationships/image" Target="../media/image65.png"/><Relationship Id="rId68" Type="http://schemas.openxmlformats.org/officeDocument/2006/relationships/customXml" Target="../ink/ink82.xml"/><Relationship Id="rId89" Type="http://schemas.openxmlformats.org/officeDocument/2006/relationships/image" Target="../media/image86.png"/><Relationship Id="rId112" Type="http://schemas.openxmlformats.org/officeDocument/2006/relationships/customXml" Target="../ink/ink104.xml"/><Relationship Id="rId133" Type="http://schemas.openxmlformats.org/officeDocument/2006/relationships/image" Target="../media/image108.png"/><Relationship Id="rId154" Type="http://schemas.openxmlformats.org/officeDocument/2006/relationships/customXml" Target="../ink/ink125.xml"/><Relationship Id="rId175" Type="http://schemas.openxmlformats.org/officeDocument/2006/relationships/image" Target="../media/image129.png"/><Relationship Id="rId196" Type="http://schemas.openxmlformats.org/officeDocument/2006/relationships/customXml" Target="../ink/ink146.xml"/><Relationship Id="rId200" Type="http://schemas.openxmlformats.org/officeDocument/2006/relationships/customXml" Target="../ink/ink148.xml"/><Relationship Id="rId16" Type="http://schemas.openxmlformats.org/officeDocument/2006/relationships/customXml" Target="../ink/ink56.xml"/><Relationship Id="rId221" Type="http://schemas.openxmlformats.org/officeDocument/2006/relationships/image" Target="../media/image193.png"/><Relationship Id="rId242" Type="http://schemas.openxmlformats.org/officeDocument/2006/relationships/customXml" Target="../ink/ink169.xml"/><Relationship Id="rId263" Type="http://schemas.openxmlformats.org/officeDocument/2006/relationships/image" Target="../media/image214.png"/><Relationship Id="rId37" Type="http://schemas.openxmlformats.org/officeDocument/2006/relationships/image" Target="../media/image60.png"/><Relationship Id="rId58" Type="http://schemas.openxmlformats.org/officeDocument/2006/relationships/customXml" Target="../ink/ink77.xml"/><Relationship Id="rId79" Type="http://schemas.openxmlformats.org/officeDocument/2006/relationships/image" Target="../media/image81.png"/><Relationship Id="rId102" Type="http://schemas.openxmlformats.org/officeDocument/2006/relationships/customXml" Target="../ink/ink99.xml"/><Relationship Id="rId123" Type="http://schemas.openxmlformats.org/officeDocument/2006/relationships/image" Target="../media/image103.png"/><Relationship Id="rId144" Type="http://schemas.openxmlformats.org/officeDocument/2006/relationships/customXml" Target="../ink/ink120.xml"/><Relationship Id="rId90" Type="http://schemas.openxmlformats.org/officeDocument/2006/relationships/customXml" Target="../ink/ink93.xml"/><Relationship Id="rId165" Type="http://schemas.openxmlformats.org/officeDocument/2006/relationships/image" Target="../media/image124.png"/><Relationship Id="rId186" Type="http://schemas.openxmlformats.org/officeDocument/2006/relationships/customXml" Target="../ink/ink141.xml"/><Relationship Id="rId211" Type="http://schemas.openxmlformats.org/officeDocument/2006/relationships/image" Target="../media/image188.png"/><Relationship Id="rId232" Type="http://schemas.openxmlformats.org/officeDocument/2006/relationships/customXml" Target="../ink/ink164.xml"/><Relationship Id="rId253" Type="http://schemas.openxmlformats.org/officeDocument/2006/relationships/image" Target="../media/image209.png"/><Relationship Id="rId27" Type="http://schemas.openxmlformats.org/officeDocument/2006/relationships/image" Target="../media/image55.png"/><Relationship Id="rId48" Type="http://schemas.openxmlformats.org/officeDocument/2006/relationships/customXml" Target="../ink/ink72.xml"/><Relationship Id="rId69" Type="http://schemas.openxmlformats.org/officeDocument/2006/relationships/image" Target="../media/image76.png"/><Relationship Id="rId113" Type="http://schemas.openxmlformats.org/officeDocument/2006/relationships/image" Target="../media/image98.png"/><Relationship Id="rId134" Type="http://schemas.openxmlformats.org/officeDocument/2006/relationships/customXml" Target="../ink/ink115.xml"/><Relationship Id="rId80" Type="http://schemas.openxmlformats.org/officeDocument/2006/relationships/customXml" Target="../ink/ink88.xml"/><Relationship Id="rId155" Type="http://schemas.openxmlformats.org/officeDocument/2006/relationships/image" Target="../media/image119.png"/><Relationship Id="rId176" Type="http://schemas.openxmlformats.org/officeDocument/2006/relationships/customXml" Target="../ink/ink136.xml"/><Relationship Id="rId197" Type="http://schemas.openxmlformats.org/officeDocument/2006/relationships/image" Target="../media/image181.png"/><Relationship Id="rId201" Type="http://schemas.openxmlformats.org/officeDocument/2006/relationships/image" Target="../media/image183.png"/><Relationship Id="rId222" Type="http://schemas.openxmlformats.org/officeDocument/2006/relationships/customXml" Target="../ink/ink159.xml"/><Relationship Id="rId243" Type="http://schemas.openxmlformats.org/officeDocument/2006/relationships/image" Target="../media/image204.png"/><Relationship Id="rId264" Type="http://schemas.openxmlformats.org/officeDocument/2006/relationships/customXml" Target="../ink/ink180.xml"/><Relationship Id="rId17" Type="http://schemas.openxmlformats.org/officeDocument/2006/relationships/image" Target="../media/image50.png"/><Relationship Id="rId38" Type="http://schemas.openxmlformats.org/officeDocument/2006/relationships/customXml" Target="../ink/ink67.xml"/><Relationship Id="rId59" Type="http://schemas.openxmlformats.org/officeDocument/2006/relationships/image" Target="../media/image71.png"/><Relationship Id="rId103" Type="http://schemas.openxmlformats.org/officeDocument/2006/relationships/image" Target="../media/image93.png"/><Relationship Id="rId124" Type="http://schemas.openxmlformats.org/officeDocument/2006/relationships/customXml" Target="../ink/ink110.xml"/><Relationship Id="rId70" Type="http://schemas.openxmlformats.org/officeDocument/2006/relationships/customXml" Target="../ink/ink83.xml"/><Relationship Id="rId91" Type="http://schemas.openxmlformats.org/officeDocument/2006/relationships/image" Target="../media/image87.png"/><Relationship Id="rId145" Type="http://schemas.openxmlformats.org/officeDocument/2006/relationships/image" Target="../media/image114.png"/><Relationship Id="rId166" Type="http://schemas.openxmlformats.org/officeDocument/2006/relationships/customXml" Target="../ink/ink131.xml"/><Relationship Id="rId187" Type="http://schemas.openxmlformats.org/officeDocument/2006/relationships/image" Target="../media/image176.png"/><Relationship Id="rId1" Type="http://schemas.openxmlformats.org/officeDocument/2006/relationships/slideLayout" Target="../slideLayouts/slideLayout6.xml"/><Relationship Id="rId212" Type="http://schemas.openxmlformats.org/officeDocument/2006/relationships/customXml" Target="../ink/ink154.xml"/><Relationship Id="rId233" Type="http://schemas.openxmlformats.org/officeDocument/2006/relationships/image" Target="../media/image199.png"/><Relationship Id="rId254" Type="http://schemas.openxmlformats.org/officeDocument/2006/relationships/customXml" Target="../ink/ink175.xml"/><Relationship Id="rId28" Type="http://schemas.openxmlformats.org/officeDocument/2006/relationships/customXml" Target="../ink/ink62.xml"/><Relationship Id="rId49" Type="http://schemas.openxmlformats.org/officeDocument/2006/relationships/image" Target="../media/image66.png"/><Relationship Id="rId114" Type="http://schemas.openxmlformats.org/officeDocument/2006/relationships/customXml" Target="../ink/ink105.xml"/><Relationship Id="rId60" Type="http://schemas.openxmlformats.org/officeDocument/2006/relationships/customXml" Target="../ink/ink78.xml"/><Relationship Id="rId81" Type="http://schemas.openxmlformats.org/officeDocument/2006/relationships/image" Target="../media/image82.png"/><Relationship Id="rId135" Type="http://schemas.openxmlformats.org/officeDocument/2006/relationships/image" Target="../media/image109.png"/><Relationship Id="rId156" Type="http://schemas.openxmlformats.org/officeDocument/2006/relationships/customXml" Target="../ink/ink126.xml"/><Relationship Id="rId177" Type="http://schemas.openxmlformats.org/officeDocument/2006/relationships/image" Target="../media/image130.png"/><Relationship Id="rId198" Type="http://schemas.openxmlformats.org/officeDocument/2006/relationships/customXml" Target="../ink/ink147.xml"/><Relationship Id="rId202" Type="http://schemas.openxmlformats.org/officeDocument/2006/relationships/customXml" Target="../ink/ink149.xml"/><Relationship Id="rId223" Type="http://schemas.openxmlformats.org/officeDocument/2006/relationships/image" Target="../media/image194.png"/><Relationship Id="rId244" Type="http://schemas.openxmlformats.org/officeDocument/2006/relationships/customXml" Target="../ink/ink170.xml"/><Relationship Id="rId18" Type="http://schemas.openxmlformats.org/officeDocument/2006/relationships/customXml" Target="../ink/ink57.xml"/><Relationship Id="rId39" Type="http://schemas.openxmlformats.org/officeDocument/2006/relationships/image" Target="../media/image61.png"/><Relationship Id="rId265" Type="http://schemas.openxmlformats.org/officeDocument/2006/relationships/image" Target="../media/image215.png"/><Relationship Id="rId50" Type="http://schemas.openxmlformats.org/officeDocument/2006/relationships/customXml" Target="../ink/ink73.xml"/><Relationship Id="rId104" Type="http://schemas.openxmlformats.org/officeDocument/2006/relationships/customXml" Target="../ink/ink100.xml"/><Relationship Id="rId125" Type="http://schemas.openxmlformats.org/officeDocument/2006/relationships/image" Target="../media/image104.png"/><Relationship Id="rId146" Type="http://schemas.openxmlformats.org/officeDocument/2006/relationships/customXml" Target="../ink/ink121.xml"/><Relationship Id="rId167" Type="http://schemas.openxmlformats.org/officeDocument/2006/relationships/image" Target="../media/image125.png"/><Relationship Id="rId188" Type="http://schemas.openxmlformats.org/officeDocument/2006/relationships/customXml" Target="../ink/ink142.xml"/><Relationship Id="rId71" Type="http://schemas.openxmlformats.org/officeDocument/2006/relationships/image" Target="../media/image77.png"/><Relationship Id="rId92" Type="http://schemas.openxmlformats.org/officeDocument/2006/relationships/customXml" Target="../ink/ink94.xml"/><Relationship Id="rId213" Type="http://schemas.openxmlformats.org/officeDocument/2006/relationships/image" Target="../media/image189.png"/><Relationship Id="rId234" Type="http://schemas.openxmlformats.org/officeDocument/2006/relationships/customXml" Target="../ink/ink165.xml"/><Relationship Id="rId2" Type="http://schemas.openxmlformats.org/officeDocument/2006/relationships/image" Target="../media/image41.png"/><Relationship Id="rId29" Type="http://schemas.openxmlformats.org/officeDocument/2006/relationships/image" Target="../media/image56.png"/><Relationship Id="rId255" Type="http://schemas.openxmlformats.org/officeDocument/2006/relationships/image" Target="../media/image210.png"/><Relationship Id="rId40" Type="http://schemas.openxmlformats.org/officeDocument/2006/relationships/customXml" Target="../ink/ink68.xml"/><Relationship Id="rId115" Type="http://schemas.openxmlformats.org/officeDocument/2006/relationships/image" Target="../media/image99.png"/><Relationship Id="rId136" Type="http://schemas.openxmlformats.org/officeDocument/2006/relationships/customXml" Target="../ink/ink116.xml"/><Relationship Id="rId157" Type="http://schemas.openxmlformats.org/officeDocument/2006/relationships/image" Target="../media/image120.png"/><Relationship Id="rId178" Type="http://schemas.openxmlformats.org/officeDocument/2006/relationships/customXml" Target="../ink/ink137.xml"/><Relationship Id="rId61" Type="http://schemas.openxmlformats.org/officeDocument/2006/relationships/image" Target="../media/image72.png"/><Relationship Id="rId82" Type="http://schemas.openxmlformats.org/officeDocument/2006/relationships/customXml" Target="../ink/ink89.xml"/><Relationship Id="rId199" Type="http://schemas.openxmlformats.org/officeDocument/2006/relationships/image" Target="../media/image182.png"/><Relationship Id="rId203" Type="http://schemas.openxmlformats.org/officeDocument/2006/relationships/image" Target="../media/image184.png"/><Relationship Id="rId19" Type="http://schemas.openxmlformats.org/officeDocument/2006/relationships/image" Target="../media/image51.png"/><Relationship Id="rId224" Type="http://schemas.openxmlformats.org/officeDocument/2006/relationships/customXml" Target="../ink/ink160.xml"/><Relationship Id="rId245" Type="http://schemas.openxmlformats.org/officeDocument/2006/relationships/image" Target="../media/image205.png"/><Relationship Id="rId266" Type="http://schemas.openxmlformats.org/officeDocument/2006/relationships/customXml" Target="../ink/ink181.xml"/><Relationship Id="rId30" Type="http://schemas.openxmlformats.org/officeDocument/2006/relationships/customXml" Target="../ink/ink63.xml"/><Relationship Id="rId105" Type="http://schemas.openxmlformats.org/officeDocument/2006/relationships/image" Target="../media/image94.png"/><Relationship Id="rId126" Type="http://schemas.openxmlformats.org/officeDocument/2006/relationships/customXml" Target="../ink/ink111.xml"/><Relationship Id="rId147" Type="http://schemas.openxmlformats.org/officeDocument/2006/relationships/image" Target="../media/image115.png"/><Relationship Id="rId168" Type="http://schemas.openxmlformats.org/officeDocument/2006/relationships/customXml" Target="../ink/ink132.xml"/><Relationship Id="rId51" Type="http://schemas.openxmlformats.org/officeDocument/2006/relationships/image" Target="../media/image67.png"/><Relationship Id="rId72" Type="http://schemas.openxmlformats.org/officeDocument/2006/relationships/customXml" Target="../ink/ink84.xml"/><Relationship Id="rId93" Type="http://schemas.openxmlformats.org/officeDocument/2006/relationships/image" Target="../media/image88.png"/><Relationship Id="rId189" Type="http://schemas.openxmlformats.org/officeDocument/2006/relationships/image" Target="../media/image177.png"/><Relationship Id="rId3" Type="http://schemas.openxmlformats.org/officeDocument/2006/relationships/image" Target="../media/image42.png"/><Relationship Id="rId214" Type="http://schemas.openxmlformats.org/officeDocument/2006/relationships/customXml" Target="../ink/ink155.xml"/><Relationship Id="rId235" Type="http://schemas.openxmlformats.org/officeDocument/2006/relationships/image" Target="../media/image200.png"/><Relationship Id="rId256" Type="http://schemas.openxmlformats.org/officeDocument/2006/relationships/customXml" Target="../ink/ink176.xml"/><Relationship Id="rId116" Type="http://schemas.openxmlformats.org/officeDocument/2006/relationships/customXml" Target="../ink/ink106.xml"/><Relationship Id="rId137" Type="http://schemas.openxmlformats.org/officeDocument/2006/relationships/image" Target="../media/image110.png"/><Relationship Id="rId158" Type="http://schemas.openxmlformats.org/officeDocument/2006/relationships/customXml" Target="../ink/ink127.xml"/><Relationship Id="rId20" Type="http://schemas.openxmlformats.org/officeDocument/2006/relationships/customXml" Target="../ink/ink58.xml"/><Relationship Id="rId41" Type="http://schemas.openxmlformats.org/officeDocument/2006/relationships/image" Target="../media/image62.png"/><Relationship Id="rId62" Type="http://schemas.openxmlformats.org/officeDocument/2006/relationships/customXml" Target="../ink/ink79.xml"/><Relationship Id="rId83" Type="http://schemas.openxmlformats.org/officeDocument/2006/relationships/image" Target="../media/image83.png"/><Relationship Id="rId179" Type="http://schemas.openxmlformats.org/officeDocument/2006/relationships/image" Target="../media/image131.png"/><Relationship Id="rId190" Type="http://schemas.openxmlformats.org/officeDocument/2006/relationships/customXml" Target="../ink/ink143.xml"/><Relationship Id="rId204" Type="http://schemas.openxmlformats.org/officeDocument/2006/relationships/customXml" Target="../ink/ink150.xml"/><Relationship Id="rId225" Type="http://schemas.openxmlformats.org/officeDocument/2006/relationships/image" Target="../media/image195.png"/><Relationship Id="rId246" Type="http://schemas.openxmlformats.org/officeDocument/2006/relationships/customXml" Target="../ink/ink171.xml"/><Relationship Id="rId267" Type="http://schemas.openxmlformats.org/officeDocument/2006/relationships/image" Target="../media/image216.png"/><Relationship Id="rId106" Type="http://schemas.openxmlformats.org/officeDocument/2006/relationships/customXml" Target="../ink/ink101.xml"/><Relationship Id="rId127" Type="http://schemas.openxmlformats.org/officeDocument/2006/relationships/image" Target="../media/image105.png"/><Relationship Id="rId10" Type="http://schemas.openxmlformats.org/officeDocument/2006/relationships/customXml" Target="../ink/ink53.xml"/><Relationship Id="rId31" Type="http://schemas.openxmlformats.org/officeDocument/2006/relationships/image" Target="../media/image57.png"/><Relationship Id="rId52" Type="http://schemas.openxmlformats.org/officeDocument/2006/relationships/customXml" Target="../ink/ink74.xml"/><Relationship Id="rId73" Type="http://schemas.openxmlformats.org/officeDocument/2006/relationships/image" Target="../media/image78.png"/><Relationship Id="rId94" Type="http://schemas.openxmlformats.org/officeDocument/2006/relationships/customXml" Target="../ink/ink95.xml"/><Relationship Id="rId148" Type="http://schemas.openxmlformats.org/officeDocument/2006/relationships/customXml" Target="../ink/ink122.xml"/><Relationship Id="rId169" Type="http://schemas.openxmlformats.org/officeDocument/2006/relationships/image" Target="../media/image126.png"/><Relationship Id="rId4" Type="http://schemas.openxmlformats.org/officeDocument/2006/relationships/image" Target="../media/image43.png"/><Relationship Id="rId180" Type="http://schemas.openxmlformats.org/officeDocument/2006/relationships/customXml" Target="../ink/ink138.xml"/><Relationship Id="rId215" Type="http://schemas.openxmlformats.org/officeDocument/2006/relationships/image" Target="../media/image190.png"/><Relationship Id="rId236" Type="http://schemas.openxmlformats.org/officeDocument/2006/relationships/customXml" Target="../ink/ink166.xml"/><Relationship Id="rId257" Type="http://schemas.openxmlformats.org/officeDocument/2006/relationships/image" Target="../media/image211.png"/><Relationship Id="rId42" Type="http://schemas.openxmlformats.org/officeDocument/2006/relationships/customXml" Target="../ink/ink69.xml"/><Relationship Id="rId84" Type="http://schemas.openxmlformats.org/officeDocument/2006/relationships/customXml" Target="../ink/ink90.xml"/><Relationship Id="rId138" Type="http://schemas.openxmlformats.org/officeDocument/2006/relationships/customXml" Target="../ink/ink117.xml"/><Relationship Id="rId191" Type="http://schemas.openxmlformats.org/officeDocument/2006/relationships/image" Target="../media/image178.png"/><Relationship Id="rId205" Type="http://schemas.openxmlformats.org/officeDocument/2006/relationships/image" Target="../media/image185.png"/><Relationship Id="rId247" Type="http://schemas.openxmlformats.org/officeDocument/2006/relationships/image" Target="../media/image206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38.xml"/><Relationship Id="rId21" Type="http://schemas.openxmlformats.org/officeDocument/2006/relationships/customXml" Target="../ink/ink190.xml"/><Relationship Id="rId42" Type="http://schemas.openxmlformats.org/officeDocument/2006/relationships/image" Target="../media/image325.png"/><Relationship Id="rId63" Type="http://schemas.openxmlformats.org/officeDocument/2006/relationships/customXml" Target="../ink/ink211.xml"/><Relationship Id="rId84" Type="http://schemas.openxmlformats.org/officeDocument/2006/relationships/image" Target="../media/image344.png"/><Relationship Id="rId138" Type="http://schemas.openxmlformats.org/officeDocument/2006/relationships/image" Target="../media/image369.png"/><Relationship Id="rId159" Type="http://schemas.openxmlformats.org/officeDocument/2006/relationships/customXml" Target="../ink/ink259.xml"/><Relationship Id="rId170" Type="http://schemas.openxmlformats.org/officeDocument/2006/relationships/image" Target="../media/image385.png"/><Relationship Id="rId191" Type="http://schemas.openxmlformats.org/officeDocument/2006/relationships/customXml" Target="../ink/ink275.xml"/><Relationship Id="rId205" Type="http://schemas.openxmlformats.org/officeDocument/2006/relationships/customXml" Target="../ink/ink281.xml"/><Relationship Id="rId226" Type="http://schemas.openxmlformats.org/officeDocument/2006/relationships/image" Target="../media/image414.png"/><Relationship Id="rId247" Type="http://schemas.openxmlformats.org/officeDocument/2006/relationships/customXml" Target="../ink/ink302.xml"/><Relationship Id="rId107" Type="http://schemas.openxmlformats.org/officeDocument/2006/relationships/customXml" Target="../ink/ink233.xml"/><Relationship Id="rId11" Type="http://schemas.openxmlformats.org/officeDocument/2006/relationships/customXml" Target="../ink/ink185.xml"/><Relationship Id="rId32" Type="http://schemas.openxmlformats.org/officeDocument/2006/relationships/image" Target="../media/image320.png"/><Relationship Id="rId53" Type="http://schemas.openxmlformats.org/officeDocument/2006/relationships/customXml" Target="../ink/ink206.xml"/><Relationship Id="rId74" Type="http://schemas.openxmlformats.org/officeDocument/2006/relationships/image" Target="../media/image339.png"/><Relationship Id="rId128" Type="http://schemas.openxmlformats.org/officeDocument/2006/relationships/image" Target="../media/image365.png"/><Relationship Id="rId149" Type="http://schemas.openxmlformats.org/officeDocument/2006/relationships/customXml" Target="../ink/ink254.xml"/><Relationship Id="rId5" Type="http://schemas.openxmlformats.org/officeDocument/2006/relationships/customXml" Target="../ink/ink182.xml"/><Relationship Id="rId95" Type="http://schemas.openxmlformats.org/officeDocument/2006/relationships/customXml" Target="../ink/ink227.xml"/><Relationship Id="rId160" Type="http://schemas.openxmlformats.org/officeDocument/2006/relationships/image" Target="../media/image380.png"/><Relationship Id="rId181" Type="http://schemas.openxmlformats.org/officeDocument/2006/relationships/customXml" Target="../ink/ink270.xml"/><Relationship Id="rId216" Type="http://schemas.openxmlformats.org/officeDocument/2006/relationships/image" Target="../media/image409.png"/><Relationship Id="rId237" Type="http://schemas.openxmlformats.org/officeDocument/2006/relationships/customXml" Target="../ink/ink297.xml"/><Relationship Id="rId22" Type="http://schemas.openxmlformats.org/officeDocument/2006/relationships/image" Target="../media/image315.png"/><Relationship Id="rId43" Type="http://schemas.openxmlformats.org/officeDocument/2006/relationships/customXml" Target="../ink/ink201.xml"/><Relationship Id="rId64" Type="http://schemas.openxmlformats.org/officeDocument/2006/relationships/image" Target="../media/image228.png"/><Relationship Id="rId118" Type="http://schemas.openxmlformats.org/officeDocument/2006/relationships/image" Target="../media/image361.png"/><Relationship Id="rId139" Type="http://schemas.openxmlformats.org/officeDocument/2006/relationships/customXml" Target="../ink/ink249.xml"/><Relationship Id="rId85" Type="http://schemas.openxmlformats.org/officeDocument/2006/relationships/customXml" Target="../ink/ink222.xml"/><Relationship Id="rId150" Type="http://schemas.openxmlformats.org/officeDocument/2006/relationships/image" Target="../media/image375.png"/><Relationship Id="rId171" Type="http://schemas.openxmlformats.org/officeDocument/2006/relationships/customXml" Target="../ink/ink265.xml"/><Relationship Id="rId192" Type="http://schemas.openxmlformats.org/officeDocument/2006/relationships/image" Target="../media/image396.png"/><Relationship Id="rId206" Type="http://schemas.openxmlformats.org/officeDocument/2006/relationships/image" Target="../media/image404.png"/><Relationship Id="rId227" Type="http://schemas.openxmlformats.org/officeDocument/2006/relationships/customXml" Target="../ink/ink292.xml"/><Relationship Id="rId248" Type="http://schemas.openxmlformats.org/officeDocument/2006/relationships/image" Target="../media/image425.png"/><Relationship Id="rId12" Type="http://schemas.openxmlformats.org/officeDocument/2006/relationships/image" Target="../media/image310.png"/><Relationship Id="rId33" Type="http://schemas.openxmlformats.org/officeDocument/2006/relationships/customXml" Target="../ink/ink196.xml"/><Relationship Id="rId108" Type="http://schemas.openxmlformats.org/officeDocument/2006/relationships/image" Target="../media/image356.png"/><Relationship Id="rId129" Type="http://schemas.openxmlformats.org/officeDocument/2006/relationships/customXml" Target="../ink/ink244.xml"/><Relationship Id="rId54" Type="http://schemas.openxmlformats.org/officeDocument/2006/relationships/image" Target="../media/image331.png"/><Relationship Id="rId75" Type="http://schemas.openxmlformats.org/officeDocument/2006/relationships/customXml" Target="../ink/ink217.xml"/><Relationship Id="rId96" Type="http://schemas.openxmlformats.org/officeDocument/2006/relationships/image" Target="../media/image350.png"/><Relationship Id="rId140" Type="http://schemas.openxmlformats.org/officeDocument/2006/relationships/image" Target="../media/image370.png"/><Relationship Id="rId161" Type="http://schemas.openxmlformats.org/officeDocument/2006/relationships/customXml" Target="../ink/ink260.xml"/><Relationship Id="rId182" Type="http://schemas.openxmlformats.org/officeDocument/2006/relationships/image" Target="../media/image391.png"/><Relationship Id="rId217" Type="http://schemas.openxmlformats.org/officeDocument/2006/relationships/customXml" Target="../ink/ink287.xml"/><Relationship Id="rId6" Type="http://schemas.openxmlformats.org/officeDocument/2006/relationships/image" Target="../media/image307.png"/><Relationship Id="rId238" Type="http://schemas.openxmlformats.org/officeDocument/2006/relationships/image" Target="../media/image420.png"/><Relationship Id="rId23" Type="http://schemas.openxmlformats.org/officeDocument/2006/relationships/customXml" Target="../ink/ink191.xml"/><Relationship Id="rId119" Type="http://schemas.openxmlformats.org/officeDocument/2006/relationships/customXml" Target="../ink/ink239.xml"/><Relationship Id="rId44" Type="http://schemas.openxmlformats.org/officeDocument/2006/relationships/image" Target="../media/image326.png"/><Relationship Id="rId65" Type="http://schemas.openxmlformats.org/officeDocument/2006/relationships/customXml" Target="../ink/ink212.xml"/><Relationship Id="rId86" Type="http://schemas.openxmlformats.org/officeDocument/2006/relationships/image" Target="../media/image345.png"/><Relationship Id="rId130" Type="http://schemas.openxmlformats.org/officeDocument/2006/relationships/image" Target="../media/image366.png"/><Relationship Id="rId151" Type="http://schemas.openxmlformats.org/officeDocument/2006/relationships/customXml" Target="../ink/ink255.xml"/><Relationship Id="rId172" Type="http://schemas.openxmlformats.org/officeDocument/2006/relationships/image" Target="../media/image386.png"/><Relationship Id="rId193" Type="http://schemas.openxmlformats.org/officeDocument/2006/relationships/customXml" Target="../ink/ink276.xml"/><Relationship Id="rId207" Type="http://schemas.openxmlformats.org/officeDocument/2006/relationships/customXml" Target="../ink/ink282.xml"/><Relationship Id="rId228" Type="http://schemas.openxmlformats.org/officeDocument/2006/relationships/image" Target="../media/image415.png"/><Relationship Id="rId249" Type="http://schemas.openxmlformats.org/officeDocument/2006/relationships/customXml" Target="../ink/ink303.xml"/><Relationship Id="rId13" Type="http://schemas.openxmlformats.org/officeDocument/2006/relationships/customXml" Target="../ink/ink186.xml"/><Relationship Id="rId109" Type="http://schemas.openxmlformats.org/officeDocument/2006/relationships/customXml" Target="../ink/ink234.xml"/><Relationship Id="rId34" Type="http://schemas.openxmlformats.org/officeDocument/2006/relationships/image" Target="../media/image321.png"/><Relationship Id="rId55" Type="http://schemas.openxmlformats.org/officeDocument/2006/relationships/customXml" Target="../ink/ink207.xml"/><Relationship Id="rId76" Type="http://schemas.openxmlformats.org/officeDocument/2006/relationships/image" Target="../media/image340.png"/><Relationship Id="rId97" Type="http://schemas.openxmlformats.org/officeDocument/2006/relationships/customXml" Target="../ink/ink228.xml"/><Relationship Id="rId120" Type="http://schemas.openxmlformats.org/officeDocument/2006/relationships/image" Target="../media/image362.png"/><Relationship Id="rId141" Type="http://schemas.openxmlformats.org/officeDocument/2006/relationships/customXml" Target="../ink/ink250.xml"/><Relationship Id="rId7" Type="http://schemas.openxmlformats.org/officeDocument/2006/relationships/customXml" Target="../ink/ink183.xml"/><Relationship Id="rId162" Type="http://schemas.openxmlformats.org/officeDocument/2006/relationships/image" Target="../media/image381.png"/><Relationship Id="rId183" Type="http://schemas.openxmlformats.org/officeDocument/2006/relationships/customXml" Target="../ink/ink271.xml"/><Relationship Id="rId218" Type="http://schemas.openxmlformats.org/officeDocument/2006/relationships/image" Target="../media/image410.png"/><Relationship Id="rId239" Type="http://schemas.openxmlformats.org/officeDocument/2006/relationships/customXml" Target="../ink/ink298.xml"/><Relationship Id="rId250" Type="http://schemas.openxmlformats.org/officeDocument/2006/relationships/image" Target="../media/image426.png"/><Relationship Id="rId24" Type="http://schemas.openxmlformats.org/officeDocument/2006/relationships/image" Target="../media/image316.png"/><Relationship Id="rId45" Type="http://schemas.openxmlformats.org/officeDocument/2006/relationships/customXml" Target="../ink/ink202.xml"/><Relationship Id="rId66" Type="http://schemas.openxmlformats.org/officeDocument/2006/relationships/image" Target="../media/image335.png"/><Relationship Id="rId87" Type="http://schemas.openxmlformats.org/officeDocument/2006/relationships/customXml" Target="../ink/ink223.xml"/><Relationship Id="rId110" Type="http://schemas.openxmlformats.org/officeDocument/2006/relationships/image" Target="../media/image357.png"/><Relationship Id="rId131" Type="http://schemas.openxmlformats.org/officeDocument/2006/relationships/customXml" Target="../ink/ink245.xml"/><Relationship Id="rId152" Type="http://schemas.openxmlformats.org/officeDocument/2006/relationships/image" Target="../media/image376.png"/><Relationship Id="rId173" Type="http://schemas.openxmlformats.org/officeDocument/2006/relationships/customXml" Target="../ink/ink266.xml"/><Relationship Id="rId194" Type="http://schemas.openxmlformats.org/officeDocument/2006/relationships/image" Target="../media/image397.png"/><Relationship Id="rId208" Type="http://schemas.openxmlformats.org/officeDocument/2006/relationships/image" Target="../media/image405.png"/><Relationship Id="rId229" Type="http://schemas.openxmlformats.org/officeDocument/2006/relationships/customXml" Target="../ink/ink293.xml"/><Relationship Id="rId240" Type="http://schemas.openxmlformats.org/officeDocument/2006/relationships/image" Target="../media/image421.png"/><Relationship Id="rId14" Type="http://schemas.openxmlformats.org/officeDocument/2006/relationships/image" Target="../media/image311.png"/><Relationship Id="rId35" Type="http://schemas.openxmlformats.org/officeDocument/2006/relationships/customXml" Target="../ink/ink197.xml"/><Relationship Id="rId56" Type="http://schemas.openxmlformats.org/officeDocument/2006/relationships/image" Target="../media/image332.png"/><Relationship Id="rId77" Type="http://schemas.openxmlformats.org/officeDocument/2006/relationships/customXml" Target="../ink/ink218.xml"/><Relationship Id="rId100" Type="http://schemas.openxmlformats.org/officeDocument/2006/relationships/image" Target="../media/image352.png"/><Relationship Id="rId8" Type="http://schemas.openxmlformats.org/officeDocument/2006/relationships/image" Target="../media/image308.png"/><Relationship Id="rId98" Type="http://schemas.openxmlformats.org/officeDocument/2006/relationships/image" Target="../media/image351.png"/><Relationship Id="rId121" Type="http://schemas.openxmlformats.org/officeDocument/2006/relationships/customXml" Target="../ink/ink240.xml"/><Relationship Id="rId142" Type="http://schemas.openxmlformats.org/officeDocument/2006/relationships/image" Target="../media/image371.png"/><Relationship Id="rId163" Type="http://schemas.openxmlformats.org/officeDocument/2006/relationships/customXml" Target="../ink/ink261.xml"/><Relationship Id="rId184" Type="http://schemas.openxmlformats.org/officeDocument/2006/relationships/image" Target="../media/image392.png"/><Relationship Id="rId219" Type="http://schemas.openxmlformats.org/officeDocument/2006/relationships/customXml" Target="../ink/ink288.xml"/><Relationship Id="rId230" Type="http://schemas.openxmlformats.org/officeDocument/2006/relationships/image" Target="../media/image416.png"/><Relationship Id="rId251" Type="http://schemas.openxmlformats.org/officeDocument/2006/relationships/image" Target="../media/image217.png"/><Relationship Id="rId25" Type="http://schemas.openxmlformats.org/officeDocument/2006/relationships/customXml" Target="../ink/ink192.xml"/><Relationship Id="rId46" Type="http://schemas.openxmlformats.org/officeDocument/2006/relationships/image" Target="../media/image327.png"/><Relationship Id="rId67" Type="http://schemas.openxmlformats.org/officeDocument/2006/relationships/customXml" Target="../ink/ink213.xml"/><Relationship Id="rId88" Type="http://schemas.openxmlformats.org/officeDocument/2006/relationships/image" Target="../media/image346.png"/><Relationship Id="rId111" Type="http://schemas.openxmlformats.org/officeDocument/2006/relationships/customXml" Target="../ink/ink235.xml"/><Relationship Id="rId132" Type="http://schemas.openxmlformats.org/officeDocument/2006/relationships/image" Target="../media/image367.png"/><Relationship Id="rId153" Type="http://schemas.openxmlformats.org/officeDocument/2006/relationships/customXml" Target="../ink/ink256.xml"/><Relationship Id="rId174" Type="http://schemas.openxmlformats.org/officeDocument/2006/relationships/image" Target="../media/image387.png"/><Relationship Id="rId195" Type="http://schemas.openxmlformats.org/officeDocument/2006/relationships/customXml" Target="../ink/ink277.xml"/><Relationship Id="rId209" Type="http://schemas.openxmlformats.org/officeDocument/2006/relationships/customXml" Target="../ink/ink283.xml"/><Relationship Id="rId220" Type="http://schemas.openxmlformats.org/officeDocument/2006/relationships/image" Target="../media/image411.png"/><Relationship Id="rId241" Type="http://schemas.openxmlformats.org/officeDocument/2006/relationships/customXml" Target="../ink/ink299.xml"/><Relationship Id="rId15" Type="http://schemas.openxmlformats.org/officeDocument/2006/relationships/customXml" Target="../ink/ink187.xml"/><Relationship Id="rId36" Type="http://schemas.openxmlformats.org/officeDocument/2006/relationships/image" Target="../media/image322.png"/><Relationship Id="rId57" Type="http://schemas.openxmlformats.org/officeDocument/2006/relationships/customXml" Target="../ink/ink208.xml"/><Relationship Id="rId78" Type="http://schemas.openxmlformats.org/officeDocument/2006/relationships/image" Target="../media/image341.png"/><Relationship Id="rId99" Type="http://schemas.openxmlformats.org/officeDocument/2006/relationships/customXml" Target="../ink/ink229.xml"/><Relationship Id="rId101" Type="http://schemas.openxmlformats.org/officeDocument/2006/relationships/customXml" Target="../ink/ink230.xml"/><Relationship Id="rId122" Type="http://schemas.openxmlformats.org/officeDocument/2006/relationships/image" Target="../media/image363.png"/><Relationship Id="rId143" Type="http://schemas.openxmlformats.org/officeDocument/2006/relationships/customXml" Target="../ink/ink251.xml"/><Relationship Id="rId164" Type="http://schemas.openxmlformats.org/officeDocument/2006/relationships/image" Target="../media/image382.png"/><Relationship Id="rId185" Type="http://schemas.openxmlformats.org/officeDocument/2006/relationships/customXml" Target="../ink/ink272.xml"/><Relationship Id="rId9" Type="http://schemas.openxmlformats.org/officeDocument/2006/relationships/customXml" Target="../ink/ink184.xml"/><Relationship Id="rId210" Type="http://schemas.openxmlformats.org/officeDocument/2006/relationships/image" Target="../media/image406.png"/><Relationship Id="rId26" Type="http://schemas.openxmlformats.org/officeDocument/2006/relationships/image" Target="../media/image317.png"/><Relationship Id="rId231" Type="http://schemas.openxmlformats.org/officeDocument/2006/relationships/customXml" Target="../ink/ink294.xml"/><Relationship Id="rId252" Type="http://schemas.openxmlformats.org/officeDocument/2006/relationships/image" Target="../media/image218.svg"/><Relationship Id="rId47" Type="http://schemas.openxmlformats.org/officeDocument/2006/relationships/customXml" Target="../ink/ink203.xml"/><Relationship Id="rId68" Type="http://schemas.openxmlformats.org/officeDocument/2006/relationships/image" Target="../media/image336.png"/><Relationship Id="rId89" Type="http://schemas.openxmlformats.org/officeDocument/2006/relationships/customXml" Target="../ink/ink224.xml"/><Relationship Id="rId112" Type="http://schemas.openxmlformats.org/officeDocument/2006/relationships/image" Target="../media/image358.png"/><Relationship Id="rId133" Type="http://schemas.openxmlformats.org/officeDocument/2006/relationships/customXml" Target="../ink/ink246.xml"/><Relationship Id="rId154" Type="http://schemas.openxmlformats.org/officeDocument/2006/relationships/image" Target="../media/image377.png"/><Relationship Id="rId175" Type="http://schemas.openxmlformats.org/officeDocument/2006/relationships/customXml" Target="../ink/ink267.xml"/><Relationship Id="rId196" Type="http://schemas.openxmlformats.org/officeDocument/2006/relationships/image" Target="../media/image398.png"/><Relationship Id="rId200" Type="http://schemas.openxmlformats.org/officeDocument/2006/relationships/image" Target="../media/image400.png"/><Relationship Id="rId16" Type="http://schemas.openxmlformats.org/officeDocument/2006/relationships/image" Target="../media/image312.png"/><Relationship Id="rId221" Type="http://schemas.openxmlformats.org/officeDocument/2006/relationships/customXml" Target="../ink/ink289.xml"/><Relationship Id="rId242" Type="http://schemas.openxmlformats.org/officeDocument/2006/relationships/image" Target="../media/image422.png"/><Relationship Id="rId37" Type="http://schemas.openxmlformats.org/officeDocument/2006/relationships/customXml" Target="../ink/ink198.xml"/><Relationship Id="rId58" Type="http://schemas.openxmlformats.org/officeDocument/2006/relationships/image" Target="../media/image333.png"/><Relationship Id="rId79" Type="http://schemas.openxmlformats.org/officeDocument/2006/relationships/customXml" Target="../ink/ink219.xml"/><Relationship Id="rId102" Type="http://schemas.openxmlformats.org/officeDocument/2006/relationships/image" Target="../media/image353.png"/><Relationship Id="rId123" Type="http://schemas.openxmlformats.org/officeDocument/2006/relationships/customXml" Target="../ink/ink241.xml"/><Relationship Id="rId144" Type="http://schemas.openxmlformats.org/officeDocument/2006/relationships/image" Target="../media/image372.png"/><Relationship Id="rId90" Type="http://schemas.openxmlformats.org/officeDocument/2006/relationships/image" Target="../media/image347.png"/><Relationship Id="rId165" Type="http://schemas.openxmlformats.org/officeDocument/2006/relationships/customXml" Target="../ink/ink262.xml"/><Relationship Id="rId186" Type="http://schemas.openxmlformats.org/officeDocument/2006/relationships/image" Target="../media/image393.png"/><Relationship Id="rId211" Type="http://schemas.openxmlformats.org/officeDocument/2006/relationships/customXml" Target="../ink/ink284.xml"/><Relationship Id="rId232" Type="http://schemas.openxmlformats.org/officeDocument/2006/relationships/image" Target="../media/image417.png"/><Relationship Id="rId253" Type="http://schemas.openxmlformats.org/officeDocument/2006/relationships/image" Target="../media/image219.png"/><Relationship Id="rId27" Type="http://schemas.openxmlformats.org/officeDocument/2006/relationships/customXml" Target="../ink/ink193.xml"/><Relationship Id="rId48" Type="http://schemas.openxmlformats.org/officeDocument/2006/relationships/image" Target="../media/image328.png"/><Relationship Id="rId69" Type="http://schemas.openxmlformats.org/officeDocument/2006/relationships/customXml" Target="../ink/ink214.xml"/><Relationship Id="rId113" Type="http://schemas.openxmlformats.org/officeDocument/2006/relationships/customXml" Target="../ink/ink236.xml"/><Relationship Id="rId134" Type="http://schemas.openxmlformats.org/officeDocument/2006/relationships/image" Target="../media/image46.png"/><Relationship Id="rId80" Type="http://schemas.openxmlformats.org/officeDocument/2006/relationships/image" Target="../media/image342.png"/><Relationship Id="rId155" Type="http://schemas.openxmlformats.org/officeDocument/2006/relationships/customXml" Target="../ink/ink257.xml"/><Relationship Id="rId176" Type="http://schemas.openxmlformats.org/officeDocument/2006/relationships/image" Target="../media/image388.png"/><Relationship Id="rId197" Type="http://schemas.openxmlformats.org/officeDocument/2006/relationships/customXml" Target="../ink/ink278.xml"/><Relationship Id="rId201" Type="http://schemas.openxmlformats.org/officeDocument/2006/relationships/image" Target="../media/image401.png"/><Relationship Id="rId222" Type="http://schemas.openxmlformats.org/officeDocument/2006/relationships/image" Target="../media/image412.png"/><Relationship Id="rId243" Type="http://schemas.openxmlformats.org/officeDocument/2006/relationships/customXml" Target="../ink/ink300.xml"/><Relationship Id="rId17" Type="http://schemas.openxmlformats.org/officeDocument/2006/relationships/customXml" Target="../ink/ink188.xml"/><Relationship Id="rId38" Type="http://schemas.openxmlformats.org/officeDocument/2006/relationships/image" Target="../media/image323.png"/><Relationship Id="rId59" Type="http://schemas.openxmlformats.org/officeDocument/2006/relationships/customXml" Target="../ink/ink209.xml"/><Relationship Id="rId103" Type="http://schemas.openxmlformats.org/officeDocument/2006/relationships/customXml" Target="../ink/ink231.xml"/><Relationship Id="rId124" Type="http://schemas.openxmlformats.org/officeDocument/2006/relationships/image" Target="../media/image364.png"/><Relationship Id="rId70" Type="http://schemas.openxmlformats.org/officeDocument/2006/relationships/image" Target="../media/image337.png"/><Relationship Id="rId91" Type="http://schemas.openxmlformats.org/officeDocument/2006/relationships/customXml" Target="../ink/ink225.xml"/><Relationship Id="rId145" Type="http://schemas.openxmlformats.org/officeDocument/2006/relationships/customXml" Target="../ink/ink252.xml"/><Relationship Id="rId166" Type="http://schemas.openxmlformats.org/officeDocument/2006/relationships/image" Target="../media/image383.png"/><Relationship Id="rId187" Type="http://schemas.openxmlformats.org/officeDocument/2006/relationships/customXml" Target="../ink/ink273.xml"/><Relationship Id="rId1" Type="http://schemas.openxmlformats.org/officeDocument/2006/relationships/tags" Target="../tags/tag26.xml"/><Relationship Id="rId212" Type="http://schemas.openxmlformats.org/officeDocument/2006/relationships/image" Target="../media/image407.png"/><Relationship Id="rId233" Type="http://schemas.openxmlformats.org/officeDocument/2006/relationships/customXml" Target="../ink/ink295.xml"/><Relationship Id="rId254" Type="http://schemas.openxmlformats.org/officeDocument/2006/relationships/hyperlink" Target="https://arxiv.org/abs/1912.02119" TargetMode="External"/><Relationship Id="rId28" Type="http://schemas.openxmlformats.org/officeDocument/2006/relationships/image" Target="../media/image318.png"/><Relationship Id="rId49" Type="http://schemas.openxmlformats.org/officeDocument/2006/relationships/customXml" Target="../ink/ink204.xml"/><Relationship Id="rId114" Type="http://schemas.openxmlformats.org/officeDocument/2006/relationships/image" Target="../media/image359.png"/><Relationship Id="rId60" Type="http://schemas.openxmlformats.org/officeDocument/2006/relationships/image" Target="../media/image167.png"/><Relationship Id="rId81" Type="http://schemas.openxmlformats.org/officeDocument/2006/relationships/customXml" Target="../ink/ink220.xml"/><Relationship Id="rId135" Type="http://schemas.openxmlformats.org/officeDocument/2006/relationships/customXml" Target="../ink/ink247.xml"/><Relationship Id="rId156" Type="http://schemas.openxmlformats.org/officeDocument/2006/relationships/image" Target="../media/image378.png"/><Relationship Id="rId177" Type="http://schemas.openxmlformats.org/officeDocument/2006/relationships/customXml" Target="../ink/ink268.xml"/><Relationship Id="rId198" Type="http://schemas.openxmlformats.org/officeDocument/2006/relationships/image" Target="../media/image399.png"/><Relationship Id="rId202" Type="http://schemas.openxmlformats.org/officeDocument/2006/relationships/image" Target="../media/image402.png"/><Relationship Id="rId223" Type="http://schemas.openxmlformats.org/officeDocument/2006/relationships/customXml" Target="../ink/ink290.xml"/><Relationship Id="rId244" Type="http://schemas.openxmlformats.org/officeDocument/2006/relationships/image" Target="../media/image423.png"/><Relationship Id="rId18" Type="http://schemas.openxmlformats.org/officeDocument/2006/relationships/image" Target="../media/image313.png"/><Relationship Id="rId39" Type="http://schemas.openxmlformats.org/officeDocument/2006/relationships/customXml" Target="../ink/ink199.xml"/><Relationship Id="rId50" Type="http://schemas.openxmlformats.org/officeDocument/2006/relationships/image" Target="../media/image329.png"/><Relationship Id="rId104" Type="http://schemas.openxmlformats.org/officeDocument/2006/relationships/image" Target="../media/image354.png"/><Relationship Id="rId125" Type="http://schemas.openxmlformats.org/officeDocument/2006/relationships/customXml" Target="../ink/ink242.xml"/><Relationship Id="rId146" Type="http://schemas.openxmlformats.org/officeDocument/2006/relationships/image" Target="../media/image373.png"/><Relationship Id="rId167" Type="http://schemas.openxmlformats.org/officeDocument/2006/relationships/customXml" Target="../ink/ink263.xml"/><Relationship Id="rId188" Type="http://schemas.openxmlformats.org/officeDocument/2006/relationships/image" Target="../media/image394.png"/><Relationship Id="rId71" Type="http://schemas.openxmlformats.org/officeDocument/2006/relationships/customXml" Target="../ink/ink215.xml"/><Relationship Id="rId92" Type="http://schemas.openxmlformats.org/officeDocument/2006/relationships/image" Target="../media/image348.png"/><Relationship Id="rId213" Type="http://schemas.openxmlformats.org/officeDocument/2006/relationships/customXml" Target="../ink/ink285.xml"/><Relationship Id="rId234" Type="http://schemas.openxmlformats.org/officeDocument/2006/relationships/image" Target="../media/image418.png"/><Relationship Id="rId2" Type="http://schemas.openxmlformats.org/officeDocument/2006/relationships/tags" Target="../tags/tag27.xml"/><Relationship Id="rId29" Type="http://schemas.openxmlformats.org/officeDocument/2006/relationships/customXml" Target="../ink/ink194.xml"/><Relationship Id="rId255" Type="http://schemas.openxmlformats.org/officeDocument/2006/relationships/image" Target="../media/image220.jpg"/><Relationship Id="rId40" Type="http://schemas.openxmlformats.org/officeDocument/2006/relationships/image" Target="../media/image324.png"/><Relationship Id="rId115" Type="http://schemas.openxmlformats.org/officeDocument/2006/relationships/customXml" Target="../ink/ink237.xml"/><Relationship Id="rId136" Type="http://schemas.openxmlformats.org/officeDocument/2006/relationships/image" Target="../media/image368.png"/><Relationship Id="rId157" Type="http://schemas.openxmlformats.org/officeDocument/2006/relationships/customXml" Target="../ink/ink258.xml"/><Relationship Id="rId178" Type="http://schemas.openxmlformats.org/officeDocument/2006/relationships/image" Target="../media/image389.png"/><Relationship Id="rId61" Type="http://schemas.openxmlformats.org/officeDocument/2006/relationships/customXml" Target="../ink/ink210.xml"/><Relationship Id="rId82" Type="http://schemas.openxmlformats.org/officeDocument/2006/relationships/image" Target="../media/image343.png"/><Relationship Id="rId199" Type="http://schemas.openxmlformats.org/officeDocument/2006/relationships/customXml" Target="../ink/ink279.xml"/><Relationship Id="rId203" Type="http://schemas.openxmlformats.org/officeDocument/2006/relationships/customXml" Target="../ink/ink280.xml"/><Relationship Id="rId19" Type="http://schemas.openxmlformats.org/officeDocument/2006/relationships/customXml" Target="../ink/ink189.xml"/><Relationship Id="rId224" Type="http://schemas.openxmlformats.org/officeDocument/2006/relationships/image" Target="../media/image413.png"/><Relationship Id="rId245" Type="http://schemas.openxmlformats.org/officeDocument/2006/relationships/customXml" Target="../ink/ink301.xml"/><Relationship Id="rId30" Type="http://schemas.openxmlformats.org/officeDocument/2006/relationships/image" Target="../media/image319.png"/><Relationship Id="rId105" Type="http://schemas.openxmlformats.org/officeDocument/2006/relationships/customXml" Target="../ink/ink232.xml"/><Relationship Id="rId126" Type="http://schemas.openxmlformats.org/officeDocument/2006/relationships/image" Target="../media/image261.png"/><Relationship Id="rId147" Type="http://schemas.openxmlformats.org/officeDocument/2006/relationships/customXml" Target="../ink/ink253.xml"/><Relationship Id="rId168" Type="http://schemas.openxmlformats.org/officeDocument/2006/relationships/image" Target="../media/image384.png"/><Relationship Id="rId51" Type="http://schemas.openxmlformats.org/officeDocument/2006/relationships/customXml" Target="../ink/ink205.xml"/><Relationship Id="rId72" Type="http://schemas.openxmlformats.org/officeDocument/2006/relationships/image" Target="../media/image338.png"/><Relationship Id="rId93" Type="http://schemas.openxmlformats.org/officeDocument/2006/relationships/customXml" Target="../ink/ink226.xml"/><Relationship Id="rId189" Type="http://schemas.openxmlformats.org/officeDocument/2006/relationships/customXml" Target="../ink/ink274.xml"/><Relationship Id="rId3" Type="http://schemas.openxmlformats.org/officeDocument/2006/relationships/slideLayout" Target="../slideLayouts/slideLayout6.xml"/><Relationship Id="rId214" Type="http://schemas.openxmlformats.org/officeDocument/2006/relationships/image" Target="../media/image408.png"/><Relationship Id="rId235" Type="http://schemas.openxmlformats.org/officeDocument/2006/relationships/customXml" Target="../ink/ink296.xml"/><Relationship Id="rId256" Type="http://schemas.openxmlformats.org/officeDocument/2006/relationships/image" Target="../media/image221.png"/><Relationship Id="rId116" Type="http://schemas.openxmlformats.org/officeDocument/2006/relationships/image" Target="../media/image360.png"/><Relationship Id="rId137" Type="http://schemas.openxmlformats.org/officeDocument/2006/relationships/customXml" Target="../ink/ink248.xml"/><Relationship Id="rId158" Type="http://schemas.openxmlformats.org/officeDocument/2006/relationships/image" Target="../media/image379.png"/><Relationship Id="rId20" Type="http://schemas.openxmlformats.org/officeDocument/2006/relationships/image" Target="../media/image314.png"/><Relationship Id="rId41" Type="http://schemas.openxmlformats.org/officeDocument/2006/relationships/customXml" Target="../ink/ink200.xml"/><Relationship Id="rId62" Type="http://schemas.openxmlformats.org/officeDocument/2006/relationships/image" Target="../media/image334.png"/><Relationship Id="rId83" Type="http://schemas.openxmlformats.org/officeDocument/2006/relationships/customXml" Target="../ink/ink221.xml"/><Relationship Id="rId179" Type="http://schemas.openxmlformats.org/officeDocument/2006/relationships/customXml" Target="../ink/ink269.xml"/><Relationship Id="rId190" Type="http://schemas.openxmlformats.org/officeDocument/2006/relationships/image" Target="../media/image395.png"/><Relationship Id="rId204" Type="http://schemas.openxmlformats.org/officeDocument/2006/relationships/image" Target="../media/image403.png"/><Relationship Id="rId225" Type="http://schemas.openxmlformats.org/officeDocument/2006/relationships/customXml" Target="../ink/ink291.xml"/><Relationship Id="rId246" Type="http://schemas.openxmlformats.org/officeDocument/2006/relationships/image" Target="../media/image424.png"/><Relationship Id="rId106" Type="http://schemas.openxmlformats.org/officeDocument/2006/relationships/image" Target="../media/image355.png"/><Relationship Id="rId127" Type="http://schemas.openxmlformats.org/officeDocument/2006/relationships/customXml" Target="../ink/ink243.xml"/><Relationship Id="rId10" Type="http://schemas.openxmlformats.org/officeDocument/2006/relationships/image" Target="../media/image309.png"/><Relationship Id="rId31" Type="http://schemas.openxmlformats.org/officeDocument/2006/relationships/customXml" Target="../ink/ink195.xml"/><Relationship Id="rId52" Type="http://schemas.openxmlformats.org/officeDocument/2006/relationships/image" Target="../media/image330.png"/><Relationship Id="rId73" Type="http://schemas.openxmlformats.org/officeDocument/2006/relationships/customXml" Target="../ink/ink216.xml"/><Relationship Id="rId94" Type="http://schemas.openxmlformats.org/officeDocument/2006/relationships/image" Target="../media/image349.png"/><Relationship Id="rId148" Type="http://schemas.openxmlformats.org/officeDocument/2006/relationships/image" Target="../media/image374.png"/><Relationship Id="rId169" Type="http://schemas.openxmlformats.org/officeDocument/2006/relationships/customXml" Target="../ink/ink264.xml"/><Relationship Id="rId4" Type="http://schemas.openxmlformats.org/officeDocument/2006/relationships/hyperlink" Target="https://arxiv.org/abs/1805.07349" TargetMode="External"/><Relationship Id="rId180" Type="http://schemas.openxmlformats.org/officeDocument/2006/relationships/image" Target="../media/image390.png"/><Relationship Id="rId215" Type="http://schemas.openxmlformats.org/officeDocument/2006/relationships/customXml" Target="../ink/ink286.xml"/><Relationship Id="rId236" Type="http://schemas.openxmlformats.org/officeDocument/2006/relationships/image" Target="../media/image419.png"/><Relationship Id="rId257" Type="http://schemas.openxmlformats.org/officeDocument/2006/relationships/image" Target="../media/image2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9B58C7-320C-E57D-F3BC-B4ABA3C4B3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Quantum Computing at TRIUMF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15EE891-5BA8-4058-04FC-BEA62FC23C72}"/>
              </a:ext>
            </a:extLst>
          </p:cNvPr>
          <p:cNvSpPr txBox="1">
            <a:spLocks/>
          </p:cNvSpPr>
          <p:nvPr/>
        </p:nvSpPr>
        <p:spPr>
          <a:xfrm>
            <a:off x="721819" y="5175380"/>
            <a:ext cx="4745920" cy="1380930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2000" b="0" dirty="0">
                <a:solidFill>
                  <a:schemeClr val="tx1"/>
                </a:solidFill>
              </a:rPr>
              <a:t>Wojtek Fedorko</a:t>
            </a:r>
          </a:p>
          <a:p>
            <a:r>
              <a:rPr lang="en-CA" sz="2000" b="0" dirty="0">
                <a:solidFill>
                  <a:schemeClr val="tx1"/>
                </a:solidFill>
              </a:rPr>
              <a:t>Science Week 2025</a:t>
            </a:r>
          </a:p>
        </p:txBody>
      </p:sp>
    </p:spTree>
    <p:extLst>
      <p:ext uri="{BB962C8B-B14F-4D97-AF65-F5344CB8AC3E}">
        <p14:creationId xmlns:p14="http://schemas.microsoft.com/office/powerpoint/2010/main" val="2278097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EF50D-8E0C-96C4-0C0B-463F76B5A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058A2-8A00-C53B-DF27-1A72CE89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35" y="87285"/>
            <a:ext cx="9286163" cy="1542732"/>
          </a:xfrm>
        </p:spPr>
        <p:txBody>
          <a:bodyPr>
            <a:normAutofit/>
          </a:bodyPr>
          <a:lstStyle/>
          <a:p>
            <a:r>
              <a:rPr lang="en-CA" sz="3200" dirty="0"/>
              <a:t>Physics performance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4A549-A442-D7AC-DD55-DA2B79759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32" y="632103"/>
            <a:ext cx="3660879" cy="6388130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Kernel and Fréchet Physics Distance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Computed on ‘physics’ distributions of the calorimeter shower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Sensitive to: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400" dirty="0"/>
              <a:t>Mismodelling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400" dirty="0"/>
              <a:t>Correlations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400" dirty="0"/>
              <a:t>‘Mode collapse’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Lower is better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0" indent="0">
              <a:buNone/>
            </a:pPr>
            <a:endParaRPr lang="en-CA" sz="2400" dirty="0">
              <a:sym typeface="Wingdings" panose="05000000000000000000" pitchFamily="2" charset="2"/>
            </a:endParaRPr>
          </a:p>
          <a:p>
            <a:endParaRPr lang="en-CA" sz="2400" dirty="0">
              <a:sym typeface="Wingdings" panose="05000000000000000000" pitchFamily="2" charset="2"/>
            </a:endParaRPr>
          </a:p>
          <a:p>
            <a:endParaRPr lang="en-CA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CA" sz="2400" dirty="0">
              <a:sym typeface="Wingdings" panose="05000000000000000000" pitchFamily="2" charset="2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B7007E-0A06-36ED-86B1-A51FC08E8228}"/>
              </a:ext>
            </a:extLst>
          </p:cNvPr>
          <p:cNvSpPr txBox="1">
            <a:spLocks/>
          </p:cNvSpPr>
          <p:nvPr/>
        </p:nvSpPr>
        <p:spPr>
          <a:xfrm>
            <a:off x="830427" y="5801445"/>
            <a:ext cx="7613963" cy="90006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400" dirty="0"/>
          </a:p>
          <a:p>
            <a:pPr marL="0" indent="0">
              <a:buNone/>
            </a:pPr>
            <a:endParaRPr lang="en-CA" sz="1400" dirty="0"/>
          </a:p>
          <a:p>
            <a:endParaRPr lang="en-CA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8AE099-0617-D4CD-3B14-32878610D2BC}"/>
              </a:ext>
            </a:extLst>
          </p:cNvPr>
          <p:cNvSpPr txBox="1"/>
          <p:nvPr/>
        </p:nvSpPr>
        <p:spPr>
          <a:xfrm>
            <a:off x="3011891" y="627422"/>
            <a:ext cx="2984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PhysRevD.107.076017</a:t>
            </a:r>
            <a:endParaRPr lang="en-CA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4109324-2FCF-37A4-B0B0-121B59447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840349"/>
              </p:ext>
            </p:extLst>
          </p:nvPr>
        </p:nvGraphicFramePr>
        <p:xfrm>
          <a:off x="4210220" y="1198917"/>
          <a:ext cx="5687481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6377">
                  <a:extLst>
                    <a:ext uri="{9D8B030D-6E8A-4147-A177-3AD203B41FA5}">
                      <a16:colId xmlns:a16="http://schemas.microsoft.com/office/drawing/2014/main" val="4159124415"/>
                    </a:ext>
                  </a:extLst>
                </a:gridCol>
                <a:gridCol w="1895552">
                  <a:extLst>
                    <a:ext uri="{9D8B030D-6E8A-4147-A177-3AD203B41FA5}">
                      <a16:colId xmlns:a16="http://schemas.microsoft.com/office/drawing/2014/main" val="1776036247"/>
                    </a:ext>
                  </a:extLst>
                </a:gridCol>
                <a:gridCol w="1895552">
                  <a:extLst>
                    <a:ext uri="{9D8B030D-6E8A-4147-A177-3AD203B41FA5}">
                      <a16:colId xmlns:a16="http://schemas.microsoft.com/office/drawing/2014/main" val="19902380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FPD x 10</a:t>
                      </a:r>
                      <a:r>
                        <a:rPr lang="en-CA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KPD x 10</a:t>
                      </a:r>
                      <a:r>
                        <a:rPr lang="en-CA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285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b="1" dirty="0"/>
                        <a:t>Calo4pQVAE (QPU)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328±2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0.49±0.04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934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>
                          <a:hlinkClick r:id="rId3"/>
                        </a:rPr>
                        <a:t>CaloDream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24±1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0.02±0.04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172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err="1">
                          <a:hlinkClick r:id="rId4"/>
                        </a:rPr>
                        <a:t>CaloDiffusion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146±1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0.17±0.04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750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conv. L2LFlows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157±1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0.27±0.09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297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>
                          <a:hlinkClick r:id="rId6"/>
                        </a:rPr>
                        <a:t>CaloScore</a:t>
                      </a:r>
                      <a:r>
                        <a:rPr lang="en-CA" dirty="0"/>
                        <a:t> (single-shot)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546±2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0.93±0.07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11648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6761813-EB6E-9FB0-0D8B-E07D26A9ACB5}"/>
              </a:ext>
            </a:extLst>
          </p:cNvPr>
          <p:cNvSpPr txBox="1"/>
          <p:nvPr/>
        </p:nvSpPr>
        <p:spPr>
          <a:xfrm>
            <a:off x="10276925" y="2869997"/>
            <a:ext cx="2117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Evaluations + fig from: </a:t>
            </a:r>
            <a:r>
              <a:rPr lang="en-CA" dirty="0">
                <a:hlinkClick r:id="rId7"/>
              </a:rPr>
              <a:t>2410.21611</a:t>
            </a:r>
            <a:endParaRPr lang="en-CA" dirty="0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DD58C53E-FB8F-A9FE-8D2B-D676DDB7EC22}"/>
              </a:ext>
            </a:extLst>
          </p:cNvPr>
          <p:cNvSpPr/>
          <p:nvPr/>
        </p:nvSpPr>
        <p:spPr>
          <a:xfrm rot="10800000">
            <a:off x="9897883" y="2300260"/>
            <a:ext cx="377368" cy="1608106"/>
          </a:xfrm>
          <a:prstGeom prst="leftBrace">
            <a:avLst>
              <a:gd name="adj1" fmla="val 8333"/>
              <a:gd name="adj2" fmla="val 4709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11416-3613-C403-0DDD-9CA8CEA3ED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1773" y="4031643"/>
            <a:ext cx="5343525" cy="273907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0019F5-B14C-317A-D29A-F389D920FA88}"/>
              </a:ext>
            </a:extLst>
          </p:cNvPr>
          <p:cNvCxnSpPr>
            <a:cxnSpLocks/>
          </p:cNvCxnSpPr>
          <p:nvPr/>
        </p:nvCxnSpPr>
        <p:spPr>
          <a:xfrm>
            <a:off x="8316606" y="4359215"/>
            <a:ext cx="0" cy="485258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3CC248-164D-96BB-EE4B-FEA15A0E22E6}"/>
              </a:ext>
            </a:extLst>
          </p:cNvPr>
          <p:cNvCxnSpPr>
            <a:cxnSpLocks/>
          </p:cNvCxnSpPr>
          <p:nvPr/>
        </p:nvCxnSpPr>
        <p:spPr>
          <a:xfrm flipV="1">
            <a:off x="6189250" y="4678219"/>
            <a:ext cx="0" cy="566641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980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359F5-B17A-3D8A-DC28-67FBF9C1C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3B32F-4FD7-8C77-531B-C087451E5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72" y="-3028"/>
            <a:ext cx="9286163" cy="1542732"/>
          </a:xfrm>
        </p:spPr>
        <p:txBody>
          <a:bodyPr>
            <a:normAutofit/>
          </a:bodyPr>
          <a:lstStyle/>
          <a:p>
            <a:r>
              <a:rPr lang="en-CA" sz="3200" dirty="0"/>
              <a:t>Time and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9903-EE99-4C6C-B2F8-0C2E46649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18671" y="600721"/>
            <a:ext cx="5154470" cy="4115388"/>
          </a:xfrm>
        </p:spPr>
        <p:txBody>
          <a:bodyPr anchor="t"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CA" sz="1400" dirty="0"/>
              <a:t>A100-SXM-4 40 GB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CA" sz="1100" dirty="0"/>
              <a:t>Assuming 400W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CA" sz="1100" dirty="0"/>
              <a:t>Largest batch possible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1400" dirty="0"/>
              <a:t>GEANT: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CA" sz="1100" dirty="0"/>
              <a:t>Assume O(1s) / shower (</a:t>
            </a:r>
            <a:r>
              <a:rPr lang="en-CA" sz="1100" dirty="0">
                <a:hlinkClick r:id="rId2"/>
              </a:rPr>
              <a:t>CaloGAN</a:t>
            </a:r>
            <a:r>
              <a:rPr lang="en-CA" sz="1100" dirty="0"/>
              <a:t> dataset)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CA" sz="1100" dirty="0" err="1"/>
              <a:t>CaloChallenge</a:t>
            </a:r>
            <a:r>
              <a:rPr lang="en-CA" sz="1100" dirty="0"/>
              <a:t> DS 2 claim O(100s)/shower [</a:t>
            </a:r>
            <a:r>
              <a:rPr lang="en-CA" sz="1100" dirty="0">
                <a:hlinkClick r:id="rId3"/>
              </a:rPr>
              <a:t>2308.03847</a:t>
            </a:r>
            <a:r>
              <a:rPr lang="en-CA" sz="1100" dirty="0"/>
              <a:t>]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CA" sz="1100" dirty="0"/>
              <a:t>Very </a:t>
            </a:r>
            <a:r>
              <a:rPr lang="en-CA" sz="1100" dirty="0" err="1"/>
              <a:t>energy+geometry</a:t>
            </a:r>
            <a:r>
              <a:rPr lang="en-CA" sz="1100" dirty="0"/>
              <a:t> dependent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CA" sz="1100" dirty="0"/>
              <a:t>Energy consumption based on real 7k core rack T1 (TRIUMF/SFU)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1400" dirty="0"/>
              <a:t>D-Wave QPU: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CA" sz="1100" dirty="0"/>
              <a:t>Ignored </a:t>
            </a:r>
            <a:r>
              <a:rPr lang="en-CA" sz="1100" dirty="0" err="1"/>
              <a:t>programming+conditioning</a:t>
            </a:r>
            <a:endParaRPr lang="en-CA" sz="11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CA" sz="1100" dirty="0"/>
              <a:t>QPU power negligible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CA" sz="1100" dirty="0"/>
              <a:t>Dilution fridge: </a:t>
            </a:r>
            <a:r>
              <a:rPr lang="en-CA" sz="1100" dirty="0">
                <a:hlinkClick r:id="rId4"/>
              </a:rPr>
              <a:t>16kW</a:t>
            </a:r>
            <a:endParaRPr lang="en-CA" sz="11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CA" sz="1100" dirty="0"/>
              <a:t>~Flat scaling!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CA" sz="1100" dirty="0"/>
              <a:t>Readout consumes most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CA" sz="1100" b="1" dirty="0"/>
              <a:t>Programming / flux qubits not taken into the account!!!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CA" sz="1100" dirty="0"/>
          </a:p>
          <a:p>
            <a:pPr lvl="1">
              <a:buFont typeface="Arial" panose="020B0604020202020204" pitchFamily="34" charset="0"/>
              <a:buChar char="•"/>
            </a:pPr>
            <a:endParaRPr lang="en-CA" sz="1100" dirty="0"/>
          </a:p>
          <a:p>
            <a:pPr lvl="2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0" indent="0">
              <a:buNone/>
            </a:pPr>
            <a:endParaRPr lang="en-CA" sz="1400" dirty="0">
              <a:sym typeface="Wingdings" panose="05000000000000000000" pitchFamily="2" charset="2"/>
            </a:endParaRPr>
          </a:p>
          <a:p>
            <a:endParaRPr lang="en-CA" sz="1400" dirty="0">
              <a:sym typeface="Wingdings" panose="05000000000000000000" pitchFamily="2" charset="2"/>
            </a:endParaRPr>
          </a:p>
          <a:p>
            <a:endParaRPr lang="en-CA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CA" sz="1400" dirty="0">
              <a:sym typeface="Wingdings" panose="05000000000000000000" pitchFamily="2" charset="2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9C4169C-86BD-2113-4476-C96A7D63D2CE}"/>
              </a:ext>
            </a:extLst>
          </p:cNvPr>
          <p:cNvSpPr txBox="1">
            <a:spLocks/>
          </p:cNvSpPr>
          <p:nvPr/>
        </p:nvSpPr>
        <p:spPr>
          <a:xfrm>
            <a:off x="830427" y="5801445"/>
            <a:ext cx="7613963" cy="90006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400" dirty="0"/>
          </a:p>
          <a:p>
            <a:pPr marL="0" indent="0">
              <a:buNone/>
            </a:pPr>
            <a:endParaRPr lang="en-CA" sz="1400" dirty="0"/>
          </a:p>
          <a:p>
            <a:endParaRPr lang="en-CA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6C462-B07D-0DA8-E2F8-1CE898FA9C36}"/>
              </a:ext>
            </a:extLst>
          </p:cNvPr>
          <p:cNvSpPr txBox="1"/>
          <p:nvPr/>
        </p:nvSpPr>
        <p:spPr>
          <a:xfrm>
            <a:off x="724156" y="59957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52BEAE91-0FD1-8ED6-8DB1-9BAC25600072}"/>
              </a:ext>
            </a:extLst>
          </p:cNvPr>
          <p:cNvSpPr/>
          <p:nvPr/>
        </p:nvSpPr>
        <p:spPr>
          <a:xfrm>
            <a:off x="5197463" y="4099935"/>
            <a:ext cx="377368" cy="1272120"/>
          </a:xfrm>
          <a:prstGeom prst="leftBrace">
            <a:avLst>
              <a:gd name="adj1" fmla="val 8333"/>
              <a:gd name="adj2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E7200A3-E863-F71A-F202-1FC3EAFDC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37950"/>
              </p:ext>
            </p:extLst>
          </p:nvPr>
        </p:nvGraphicFramePr>
        <p:xfrm>
          <a:off x="5574831" y="156491"/>
          <a:ext cx="6172751" cy="553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6377">
                  <a:extLst>
                    <a:ext uri="{9D8B030D-6E8A-4147-A177-3AD203B41FA5}">
                      <a16:colId xmlns:a16="http://schemas.microsoft.com/office/drawing/2014/main" val="4159124415"/>
                    </a:ext>
                  </a:extLst>
                </a:gridCol>
                <a:gridCol w="1425458">
                  <a:extLst>
                    <a:ext uri="{9D8B030D-6E8A-4147-A177-3AD203B41FA5}">
                      <a16:colId xmlns:a16="http://schemas.microsoft.com/office/drawing/2014/main" val="1776036247"/>
                    </a:ext>
                  </a:extLst>
                </a:gridCol>
                <a:gridCol w="1233819">
                  <a:extLst>
                    <a:ext uri="{9D8B030D-6E8A-4147-A177-3AD203B41FA5}">
                      <a16:colId xmlns:a16="http://schemas.microsoft.com/office/drawing/2014/main" val="4080205312"/>
                    </a:ext>
                  </a:extLst>
                </a:gridCol>
                <a:gridCol w="1617097">
                  <a:extLst>
                    <a:ext uri="{9D8B030D-6E8A-4147-A177-3AD203B41FA5}">
                      <a16:colId xmlns:a16="http://schemas.microsoft.com/office/drawing/2014/main" val="1990238034"/>
                    </a:ext>
                  </a:extLst>
                </a:gridCol>
              </a:tblGrid>
              <a:tr h="519405">
                <a:tc>
                  <a:txBody>
                    <a:bodyPr/>
                    <a:lstStyle/>
                    <a:p>
                      <a:r>
                        <a:rPr lang="en-CA" dirty="0"/>
                        <a:t>Model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CA" dirty="0"/>
                        <a:t>Time / sample</a:t>
                      </a:r>
                      <a:endParaRPr lang="en-CA" baseline="300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Energy / sample [J]</a:t>
                      </a:r>
                      <a:endParaRPr lang="en-CA" baseline="300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285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b="0" dirty="0"/>
                        <a:t>GEANT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CA" dirty="0"/>
                        <a:t>1 s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8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3830438"/>
                  </a:ext>
                </a:extLst>
              </a:tr>
              <a:tr h="487680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b="1" dirty="0"/>
                        <a:t>Calo4pQVAE (QPU)</a:t>
                      </a:r>
                    </a:p>
                    <a:p>
                      <a:endParaRPr lang="en-CA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Annealing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20 </a:t>
                      </a:r>
                      <a:r>
                        <a:rPr lang="el-GR" sz="1400" dirty="0"/>
                        <a:t>μ</a:t>
                      </a:r>
                      <a:r>
                        <a:rPr lang="en-CA" sz="140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0.3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75839837"/>
                  </a:ext>
                </a:extLst>
              </a:tr>
              <a:tr h="393435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Readout</a:t>
                      </a:r>
                    </a:p>
                    <a:p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136 </a:t>
                      </a:r>
                      <a:r>
                        <a:rPr lang="el-GR" sz="1400" dirty="0"/>
                        <a:t>μ</a:t>
                      </a:r>
                      <a:r>
                        <a:rPr lang="en-CA" sz="1400" dirty="0"/>
                        <a:t>s</a:t>
                      </a:r>
                    </a:p>
                    <a:p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951792"/>
                  </a:ext>
                </a:extLst>
              </a:tr>
              <a:tr h="438611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Wait</a:t>
                      </a:r>
                    </a:p>
                    <a:p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20 </a:t>
                      </a:r>
                      <a:r>
                        <a:rPr lang="el-GR" sz="1400" dirty="0"/>
                        <a:t>μ</a:t>
                      </a:r>
                      <a:r>
                        <a:rPr lang="en-CA" sz="1400" dirty="0"/>
                        <a:t>s</a:t>
                      </a:r>
                    </a:p>
                    <a:p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11164"/>
                  </a:ext>
                </a:extLst>
              </a:tr>
              <a:tr h="549101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GPU postprocess</a:t>
                      </a:r>
                    </a:p>
                    <a:p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54 </a:t>
                      </a:r>
                      <a:r>
                        <a:rPr lang="el-GR" sz="1400" dirty="0"/>
                        <a:t>μ</a:t>
                      </a:r>
                      <a:r>
                        <a:rPr lang="en-CA" sz="1400" dirty="0"/>
                        <a:t>s</a:t>
                      </a:r>
                    </a:p>
                    <a:p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022223"/>
                  </a:ext>
                </a:extLst>
              </a:tr>
              <a:tr h="328475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Total</a:t>
                      </a:r>
                    </a:p>
                    <a:p>
                      <a:endParaRPr lang="en-CA" sz="14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230 </a:t>
                      </a:r>
                      <a:r>
                        <a:rPr lang="el-GR" sz="1400" dirty="0"/>
                        <a:t>μ</a:t>
                      </a:r>
                      <a:r>
                        <a:rPr lang="en-CA" sz="1400" dirty="0"/>
                        <a:t>s</a:t>
                      </a:r>
                    </a:p>
                    <a:p>
                      <a:endParaRPr lang="en-CA" sz="14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2.8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919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>
                          <a:hlinkClick r:id="rId5"/>
                        </a:rPr>
                        <a:t>CaloDream</a:t>
                      </a:r>
                      <a:endParaRPr lang="en-CA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CA" dirty="0"/>
                        <a:t>74.3 </a:t>
                      </a:r>
                      <a:r>
                        <a:rPr lang="en-CA" dirty="0" err="1"/>
                        <a:t>ms</a:t>
                      </a:r>
                      <a:endParaRPr lang="en-CA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30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1172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err="1">
                          <a:hlinkClick r:id="rId6"/>
                        </a:rPr>
                        <a:t>CaloDiffusion</a:t>
                      </a:r>
                      <a:endParaRPr lang="en-CA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CA" dirty="0"/>
                        <a:t>99.5 </a:t>
                      </a:r>
                      <a:r>
                        <a:rPr lang="en-CA" dirty="0" err="1"/>
                        <a:t>ms</a:t>
                      </a:r>
                      <a:endParaRPr lang="en-CA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40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4750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7"/>
                        </a:rPr>
                        <a:t>conv. L2LFlows</a:t>
                      </a:r>
                      <a:endParaRPr lang="en-CA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CA" dirty="0"/>
                        <a:t>1.6 </a:t>
                      </a:r>
                      <a:r>
                        <a:rPr lang="en-CA" dirty="0" err="1"/>
                        <a:t>ms</a:t>
                      </a:r>
                      <a:endParaRPr lang="en-CA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0.6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006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>
                          <a:hlinkClick r:id="rId8"/>
                        </a:rPr>
                        <a:t>CaloScore</a:t>
                      </a:r>
                      <a:r>
                        <a:rPr lang="en-CA" dirty="0"/>
                        <a:t> (single-shot)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r>
                        <a:rPr lang="en-CA" dirty="0"/>
                        <a:t>2.5 </a:t>
                      </a:r>
                      <a:r>
                        <a:rPr lang="en-CA" dirty="0" err="1"/>
                        <a:t>ms</a:t>
                      </a:r>
                      <a:endParaRPr lang="en-CA" dirty="0"/>
                    </a:p>
                    <a:p>
                      <a:endParaRPr lang="en-CA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1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4311648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9C700D7-36C5-D794-80C6-DC3A7BCB5620}"/>
              </a:ext>
            </a:extLst>
          </p:cNvPr>
          <p:cNvSpPr txBox="1"/>
          <p:nvPr/>
        </p:nvSpPr>
        <p:spPr>
          <a:xfrm rot="20344322">
            <a:off x="8451174" y="132693"/>
            <a:ext cx="229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/>
              <a:t>PRELIMINARY</a:t>
            </a:r>
            <a:endParaRPr lang="en-CA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4805C8-65B2-EA65-4506-FCF4BA6FD9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332" y="4253344"/>
            <a:ext cx="3822777" cy="261130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551E918-BFB3-11C0-B7B0-5E3857C76EA2}"/>
              </a:ext>
            </a:extLst>
          </p:cNvPr>
          <p:cNvCxnSpPr>
            <a:cxnSpLocks/>
          </p:cNvCxnSpPr>
          <p:nvPr/>
        </p:nvCxnSpPr>
        <p:spPr>
          <a:xfrm>
            <a:off x="1699491" y="5372055"/>
            <a:ext cx="0" cy="42939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0102378-A95B-3427-76D7-2F0C8FD30549}"/>
              </a:ext>
            </a:extLst>
          </p:cNvPr>
          <p:cNvSpPr txBox="1"/>
          <p:nvPr/>
        </p:nvSpPr>
        <p:spPr>
          <a:xfrm>
            <a:off x="5441434" y="5853210"/>
            <a:ext cx="6750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+1.6J for every 100 </a:t>
            </a:r>
            <a:r>
              <a:rPr lang="el-GR" b="1" dirty="0"/>
              <a:t>μ</a:t>
            </a:r>
            <a:r>
              <a:rPr lang="en-CA" b="1" dirty="0"/>
              <a:t>s spent </a:t>
            </a:r>
            <a:r>
              <a:rPr lang="en-CA" b="1" dirty="0" err="1"/>
              <a:t>conditining</a:t>
            </a:r>
            <a:endParaRPr lang="en-CA" b="1" dirty="0"/>
          </a:p>
          <a:p>
            <a:r>
              <a:rPr lang="en-CA" dirty="0"/>
              <a:t>No ‘other’ infrastructure; no embodied carbon taken into account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61875-1467-2009-1865-EB588E0BDE0C}"/>
              </a:ext>
            </a:extLst>
          </p:cNvPr>
          <p:cNvSpPr txBox="1"/>
          <p:nvPr/>
        </p:nvSpPr>
        <p:spPr>
          <a:xfrm rot="16200000">
            <a:off x="3908041" y="4269573"/>
            <a:ext cx="2117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Evaluations + fig from: </a:t>
            </a:r>
            <a:r>
              <a:rPr lang="en-CA" sz="1200" dirty="0">
                <a:hlinkClick r:id="rId10"/>
              </a:rPr>
              <a:t>2410.21611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35685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2E891-F143-22CE-86DF-9E194DEC7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35" y="87285"/>
            <a:ext cx="9286163" cy="1542732"/>
          </a:xfrm>
        </p:spPr>
        <p:txBody>
          <a:bodyPr>
            <a:normAutofit/>
          </a:bodyPr>
          <a:lstStyle/>
          <a:p>
            <a:r>
              <a:rPr lang="en-CA" sz="3200" dirty="0" err="1"/>
              <a:t>CaloQVAE</a:t>
            </a:r>
            <a:r>
              <a:rPr lang="en-CA" sz="3200" dirty="0"/>
              <a:t> – a wrap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CFF93FE-3889-6F43-7DDC-F6BAEECA7B5C}"/>
              </a:ext>
            </a:extLst>
          </p:cNvPr>
          <p:cNvSpPr txBox="1">
            <a:spLocks/>
          </p:cNvSpPr>
          <p:nvPr/>
        </p:nvSpPr>
        <p:spPr>
          <a:xfrm>
            <a:off x="830427" y="5801445"/>
            <a:ext cx="7997790" cy="142868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400" dirty="0"/>
          </a:p>
          <a:p>
            <a:pPr marL="0" indent="0">
              <a:buNone/>
            </a:pPr>
            <a:endParaRPr lang="en-CA" sz="1400" dirty="0"/>
          </a:p>
          <a:p>
            <a:endParaRPr lang="en-CA" sz="11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2524B08-51E1-99F4-01CA-6A646136DAA2}"/>
              </a:ext>
            </a:extLst>
          </p:cNvPr>
          <p:cNvSpPr txBox="1">
            <a:spLocks/>
          </p:cNvSpPr>
          <p:nvPr/>
        </p:nvSpPr>
        <p:spPr>
          <a:xfrm>
            <a:off x="830427" y="894883"/>
            <a:ext cx="10746223" cy="5063308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CA" sz="2800" dirty="0"/>
              <a:t>Calorimetric simulation a well known challenge during HL-LHC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800" dirty="0">
                <a:sym typeface="Wingdings" panose="05000000000000000000" pitchFamily="2" charset="2"/>
              </a:rPr>
              <a:t>Can exploit sampling capability of the quantum annealer to design Quantum Assisted Generative AI for calorimeter shower simulation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800" dirty="0"/>
              <a:t>QPU capability and scale of the problem well matched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800" dirty="0"/>
              <a:t>Model quality promising and improving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800" dirty="0"/>
              <a:t>Energy consumption in the ballpark of good Deep Generative Models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800" dirty="0"/>
              <a:t>Room to improve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800" dirty="0"/>
              <a:t>~Flat scaling VS complexity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800" dirty="0"/>
              <a:t>Attack ‘real’ data (ATLAS)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800" dirty="0"/>
              <a:t>Time to start thinking of practicalities!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800" dirty="0"/>
              <a:t>Still high risk/high reward</a:t>
            </a:r>
          </a:p>
        </p:txBody>
      </p:sp>
    </p:spTree>
    <p:extLst>
      <p:ext uri="{BB962C8B-B14F-4D97-AF65-F5344CB8AC3E}">
        <p14:creationId xmlns:p14="http://schemas.microsoft.com/office/powerpoint/2010/main" val="1511340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4CE7B-9A81-EBE6-0724-2CFEB9531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6C96A-A0FF-BB85-9439-DE9871E5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35" y="87285"/>
            <a:ext cx="9286163" cy="1542732"/>
          </a:xfrm>
        </p:spPr>
        <p:txBody>
          <a:bodyPr>
            <a:normAutofit/>
          </a:bodyPr>
          <a:lstStyle/>
          <a:p>
            <a:r>
              <a:rPr lang="en-CA" sz="3200" dirty="0"/>
              <a:t>Strategy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1686AC9-EC4E-D24C-310F-5ABDC9E4797F}"/>
              </a:ext>
            </a:extLst>
          </p:cNvPr>
          <p:cNvSpPr txBox="1">
            <a:spLocks/>
          </p:cNvSpPr>
          <p:nvPr/>
        </p:nvSpPr>
        <p:spPr>
          <a:xfrm>
            <a:off x="830427" y="5801445"/>
            <a:ext cx="7997790" cy="142868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400" dirty="0"/>
          </a:p>
          <a:p>
            <a:pPr marL="0" indent="0">
              <a:buNone/>
            </a:pPr>
            <a:endParaRPr lang="en-CA" sz="1400" dirty="0"/>
          </a:p>
          <a:p>
            <a:endParaRPr lang="en-CA" sz="11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5CE3D64-6D06-6638-C56B-C72B3C0E3F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3708676"/>
              </p:ext>
            </p:extLst>
          </p:nvPr>
        </p:nvGraphicFramePr>
        <p:xfrm>
          <a:off x="349135" y="87284"/>
          <a:ext cx="11965957" cy="6571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300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2E891-F143-22CE-86DF-9E194DEC7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35" y="87285"/>
            <a:ext cx="9286163" cy="1542732"/>
          </a:xfrm>
        </p:spPr>
        <p:txBody>
          <a:bodyPr>
            <a:normAutofit/>
          </a:bodyPr>
          <a:lstStyle/>
          <a:p>
            <a:r>
              <a:rPr lang="en-CA" sz="3200" dirty="0"/>
              <a:t>The team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CFF93FE-3889-6F43-7DDC-F6BAEECA7B5C}"/>
              </a:ext>
            </a:extLst>
          </p:cNvPr>
          <p:cNvSpPr txBox="1">
            <a:spLocks/>
          </p:cNvSpPr>
          <p:nvPr/>
        </p:nvSpPr>
        <p:spPr>
          <a:xfrm>
            <a:off x="830427" y="5801445"/>
            <a:ext cx="7997790" cy="142868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400" dirty="0"/>
          </a:p>
          <a:p>
            <a:pPr marL="0" indent="0">
              <a:buNone/>
            </a:pPr>
            <a:endParaRPr lang="en-CA" sz="1400" dirty="0"/>
          </a:p>
          <a:p>
            <a:endParaRPr lang="en-CA" sz="1100" dirty="0"/>
          </a:p>
        </p:txBody>
      </p:sp>
      <p:pic>
        <p:nvPicPr>
          <p:cNvPr id="6" name="Picture 5" descr="A green note with a push pin&#10;&#10;Description automatically generated">
            <a:extLst>
              <a:ext uri="{FF2B5EF4-FFF2-40B4-BE49-F238E27FC236}">
                <a16:creationId xmlns:a16="http://schemas.microsoft.com/office/drawing/2014/main" id="{F74D3722-F3F9-319D-2732-AEC3B8B78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62545" y="4459201"/>
            <a:ext cx="2499365" cy="25694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02E2C1-9A19-0D44-F966-9A864DF2F5F9}"/>
              </a:ext>
            </a:extLst>
          </p:cNvPr>
          <p:cNvSpPr txBox="1"/>
          <p:nvPr/>
        </p:nvSpPr>
        <p:spPr>
          <a:xfrm>
            <a:off x="6785357" y="5227267"/>
            <a:ext cx="2305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Thank you to the           D-Wave team!</a:t>
            </a:r>
          </a:p>
          <a:p>
            <a:r>
              <a:rPr lang="en-CA" dirty="0"/>
              <a:t>J. Raymond, </a:t>
            </a:r>
          </a:p>
          <a:p>
            <a:r>
              <a:rPr lang="en-CA" dirty="0"/>
              <a:t>M. Amin, et al…</a:t>
            </a:r>
          </a:p>
        </p:txBody>
      </p:sp>
      <p:sp>
        <p:nvSpPr>
          <p:cNvPr id="9" name="Undergrads:…">
            <a:extLst>
              <a:ext uri="{FF2B5EF4-FFF2-40B4-BE49-F238E27FC236}">
                <a16:creationId xmlns:a16="http://schemas.microsoft.com/office/drawing/2014/main" id="{665AC56D-1464-25A3-C18E-32B0A5AD7BF5}"/>
              </a:ext>
            </a:extLst>
          </p:cNvPr>
          <p:cNvSpPr txBox="1">
            <a:spLocks noGrp="1"/>
          </p:cNvSpPr>
          <p:nvPr/>
        </p:nvSpPr>
        <p:spPr>
          <a:xfrm>
            <a:off x="830427" y="690705"/>
            <a:ext cx="8465052" cy="5515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defTabSz="457200">
              <a:lnSpc>
                <a:spcPct val="50000"/>
              </a:lnSpc>
              <a:spcBef>
                <a:spcPts val="1200"/>
              </a:spcBef>
              <a:buSzTx/>
              <a:buNone/>
              <a:defRPr sz="3200"/>
            </a:pPr>
            <a:r>
              <a:rPr lang="en-CA" sz="1600" dirty="0"/>
              <a:t>Research Associate:</a:t>
            </a:r>
          </a:p>
          <a:p>
            <a:pPr defTabSz="457200">
              <a:lnSpc>
                <a:spcPct val="50000"/>
              </a:lnSpc>
              <a:spcBef>
                <a:spcPts val="1200"/>
              </a:spcBef>
              <a:buSzTx/>
              <a:defRPr sz="3200"/>
            </a:pPr>
            <a:r>
              <a:rPr lang="en-CA" sz="1600" dirty="0"/>
              <a:t>Javier Quetzalcoatl Toledo-Marín @TRIUMF</a:t>
            </a:r>
          </a:p>
          <a:p>
            <a:pPr marL="0" indent="0" defTabSz="457200">
              <a:lnSpc>
                <a:spcPct val="50000"/>
              </a:lnSpc>
              <a:spcBef>
                <a:spcPts val="1200"/>
              </a:spcBef>
              <a:buSzTx/>
              <a:buNone/>
              <a:defRPr sz="3200"/>
            </a:pPr>
            <a:r>
              <a:rPr sz="1600" dirty="0"/>
              <a:t>Undergrads:</a:t>
            </a:r>
            <a:endParaRPr lang="en-CA" sz="1600" dirty="0"/>
          </a:p>
          <a:p>
            <a:pPr defTabSz="457200">
              <a:lnSpc>
                <a:spcPct val="50000"/>
              </a:lnSpc>
              <a:spcBef>
                <a:spcPts val="1200"/>
              </a:spcBef>
              <a:buSzTx/>
              <a:defRPr sz="3200"/>
            </a:pPr>
            <a:r>
              <a:rPr lang="en-CA" sz="1600" dirty="0"/>
              <a:t>Denaisha Kraft @TRIUMF/Uvic</a:t>
            </a:r>
          </a:p>
          <a:p>
            <a:pPr defTabSz="457200">
              <a:lnSpc>
                <a:spcPct val="50000"/>
              </a:lnSpc>
              <a:spcBef>
                <a:spcPts val="1200"/>
              </a:spcBef>
              <a:buSzTx/>
              <a:defRPr sz="3200"/>
            </a:pPr>
            <a:r>
              <a:rPr lang="en-CA" sz="1600" dirty="0"/>
              <a:t>Leo Zhu @TRIUMF/Uvic</a:t>
            </a:r>
            <a:endParaRPr sz="1600" dirty="0"/>
          </a:p>
          <a:p>
            <a:pPr marL="0" indent="0" defTabSz="457200">
              <a:lnSpc>
                <a:spcPct val="50000"/>
              </a:lnSpc>
              <a:spcBef>
                <a:spcPts val="1200"/>
              </a:spcBef>
              <a:buSzTx/>
              <a:buNone/>
              <a:defRPr sz="3200"/>
            </a:pPr>
            <a:r>
              <a:rPr sz="1600" dirty="0"/>
              <a:t>PhDs:</a:t>
            </a:r>
          </a:p>
          <a:p>
            <a:pPr marL="665018" indent="-665018" defTabSz="457200">
              <a:lnSpc>
                <a:spcPct val="50000"/>
              </a:lnSpc>
              <a:spcBef>
                <a:spcPts val="1200"/>
              </a:spcBef>
              <a:buSzPct val="100000"/>
              <a:defRPr sz="3200"/>
            </a:pPr>
            <a:r>
              <a:rPr sz="1600" dirty="0"/>
              <a:t>Hao Jia @ UBC</a:t>
            </a:r>
          </a:p>
          <a:p>
            <a:pPr marL="0" indent="0" defTabSz="457200">
              <a:lnSpc>
                <a:spcPct val="50000"/>
              </a:lnSpc>
              <a:spcBef>
                <a:spcPts val="1200"/>
              </a:spcBef>
              <a:buSzTx/>
              <a:buNone/>
              <a:defRPr sz="3200"/>
            </a:pPr>
            <a:r>
              <a:rPr sz="1600" dirty="0"/>
              <a:t>PIs</a:t>
            </a:r>
          </a:p>
          <a:p>
            <a:pPr marL="665018" indent="-665018" defTabSz="457200">
              <a:lnSpc>
                <a:spcPct val="50000"/>
              </a:lnSpc>
              <a:spcBef>
                <a:spcPts val="1200"/>
              </a:spcBef>
              <a:buSzPct val="100000"/>
              <a:defRPr sz="3200"/>
            </a:pPr>
            <a:r>
              <a:rPr sz="1600" dirty="0"/>
              <a:t>Eric Paquet @ NRC</a:t>
            </a:r>
          </a:p>
          <a:p>
            <a:pPr marL="665018" indent="-665018" defTabSz="457200">
              <a:lnSpc>
                <a:spcPct val="50000"/>
              </a:lnSpc>
              <a:spcBef>
                <a:spcPts val="1200"/>
              </a:spcBef>
              <a:buSzPct val="100000"/>
              <a:defRPr sz="3200"/>
            </a:pPr>
            <a:r>
              <a:rPr sz="1600" dirty="0"/>
              <a:t>Roger Melko @ Perimeter Institute</a:t>
            </a:r>
          </a:p>
          <a:p>
            <a:pPr marL="665018" indent="-665018" defTabSz="457200">
              <a:lnSpc>
                <a:spcPct val="50000"/>
              </a:lnSpc>
              <a:spcBef>
                <a:spcPts val="1200"/>
              </a:spcBef>
              <a:buSzPct val="100000"/>
              <a:defRPr sz="3200"/>
            </a:pPr>
            <a:r>
              <a:rPr sz="1600" dirty="0"/>
              <a:t>Geoffrey Fox @ University of Virginia</a:t>
            </a:r>
            <a:endParaRPr lang="en-CA" sz="1600" dirty="0"/>
          </a:p>
          <a:p>
            <a:pPr marL="665018" indent="-665018" defTabSz="457200">
              <a:lnSpc>
                <a:spcPct val="50000"/>
              </a:lnSpc>
              <a:spcBef>
                <a:spcPts val="1200"/>
              </a:spcBef>
              <a:buSzPct val="100000"/>
              <a:defRPr sz="3200"/>
            </a:pPr>
            <a:r>
              <a:rPr lang="en-CA" sz="1600" dirty="0"/>
              <a:t>Colin Gay @ UBC</a:t>
            </a:r>
            <a:endParaRPr sz="1600" dirty="0"/>
          </a:p>
          <a:p>
            <a:pPr marL="665018" indent="-665018" defTabSz="457200">
              <a:lnSpc>
                <a:spcPct val="50000"/>
              </a:lnSpc>
              <a:spcBef>
                <a:spcPts val="1200"/>
              </a:spcBef>
              <a:buSzPct val="100000"/>
              <a:defRPr sz="3200"/>
            </a:pPr>
            <a:r>
              <a:rPr sz="1600" dirty="0"/>
              <a:t>Max Swiatlowski @ TRIUMF</a:t>
            </a:r>
          </a:p>
          <a:p>
            <a:pPr marL="665018" indent="-665018" defTabSz="457200">
              <a:lnSpc>
                <a:spcPct val="50000"/>
              </a:lnSpc>
              <a:spcBef>
                <a:spcPts val="1200"/>
              </a:spcBef>
              <a:buSzPct val="100000"/>
              <a:defRPr sz="3200"/>
            </a:pPr>
            <a:r>
              <a:rPr sz="1600" dirty="0"/>
              <a:t>Wojtek Fedorko @ TRIUMF</a:t>
            </a:r>
          </a:p>
          <a:p>
            <a:pPr marL="0" indent="0" defTabSz="457200">
              <a:lnSpc>
                <a:spcPct val="50000"/>
              </a:lnSpc>
              <a:spcBef>
                <a:spcPts val="1200"/>
              </a:spcBef>
              <a:buSzTx/>
              <a:buNone/>
              <a:defRPr sz="3200"/>
            </a:pPr>
            <a:r>
              <a:rPr sz="1600" dirty="0"/>
              <a:t>Alumni:</a:t>
            </a:r>
            <a:endParaRPr lang="en-CA" sz="1600" dirty="0"/>
          </a:p>
          <a:p>
            <a:pPr marL="665018" indent="-665018" defTabSz="457200">
              <a:lnSpc>
                <a:spcPct val="50000"/>
              </a:lnSpc>
              <a:spcBef>
                <a:spcPts val="1200"/>
              </a:spcBef>
              <a:buSzPct val="100000"/>
              <a:defRPr sz="3200"/>
            </a:pPr>
            <a:r>
              <a:rPr lang="en-CA" sz="1600" dirty="0"/>
              <a:t>Ian Lu @ TRIUMF/UofT</a:t>
            </a:r>
          </a:p>
          <a:p>
            <a:pPr marL="665018" indent="-665018" defTabSz="457200">
              <a:lnSpc>
                <a:spcPct val="50000"/>
              </a:lnSpc>
              <a:spcBef>
                <a:spcPts val="1200"/>
              </a:spcBef>
              <a:buSzPct val="100000"/>
              <a:defRPr sz="3200"/>
            </a:pPr>
            <a:r>
              <a:rPr lang="en-CA" sz="1600" dirty="0"/>
              <a:t>Deniz </a:t>
            </a:r>
            <a:r>
              <a:rPr lang="en-CA" sz="1600" dirty="0" err="1"/>
              <a:t>Sogutlu</a:t>
            </a:r>
            <a:r>
              <a:rPr lang="en-CA" sz="1600" dirty="0"/>
              <a:t> @ UBC</a:t>
            </a:r>
            <a:endParaRPr sz="1600" dirty="0"/>
          </a:p>
          <a:p>
            <a:pPr marL="665018" indent="-665018" defTabSz="457200">
              <a:lnSpc>
                <a:spcPct val="50000"/>
              </a:lnSpc>
              <a:spcBef>
                <a:spcPts val="1200"/>
              </a:spcBef>
              <a:buSzPct val="100000"/>
              <a:defRPr sz="3200"/>
            </a:pPr>
            <a:r>
              <a:rPr sz="1600" dirty="0"/>
              <a:t>Sebastian Gonzalez @ UBC</a:t>
            </a:r>
          </a:p>
          <a:p>
            <a:pPr marL="665018" indent="-665018" defTabSz="457200">
              <a:lnSpc>
                <a:spcPct val="50000"/>
              </a:lnSpc>
              <a:spcBef>
                <a:spcPts val="1200"/>
              </a:spcBef>
              <a:buSzPct val="100000"/>
              <a:defRPr sz="3200"/>
            </a:pPr>
            <a:r>
              <a:rPr sz="1600" dirty="0" err="1"/>
              <a:t>Sehmimul</a:t>
            </a:r>
            <a:r>
              <a:rPr sz="1600" dirty="0"/>
              <a:t> Hoque @ University of Waterloo</a:t>
            </a:r>
          </a:p>
          <a:p>
            <a:pPr marL="665018" indent="-665018" defTabSz="457200">
              <a:lnSpc>
                <a:spcPct val="50000"/>
              </a:lnSpc>
              <a:spcBef>
                <a:spcPts val="1200"/>
              </a:spcBef>
              <a:buSzPct val="100000"/>
              <a:defRPr sz="3200"/>
            </a:pPr>
            <a:r>
              <a:rPr sz="1600" dirty="0"/>
              <a:t>Abhishek </a:t>
            </a:r>
            <a:r>
              <a:rPr sz="1600" dirty="0" err="1"/>
              <a:t>Abhishek</a:t>
            </a:r>
            <a:r>
              <a:rPr sz="1600" dirty="0"/>
              <a:t> @ UBC</a:t>
            </a:r>
          </a:p>
          <a:p>
            <a:pPr marL="665018" indent="-665018" defTabSz="457200">
              <a:lnSpc>
                <a:spcPct val="50000"/>
              </a:lnSpc>
              <a:spcBef>
                <a:spcPts val="1200"/>
              </a:spcBef>
              <a:buSzPct val="100000"/>
              <a:defRPr sz="3200"/>
            </a:pPr>
            <a:r>
              <a:rPr sz="1600" dirty="0"/>
              <a:t>Soren Andersen @ Lund University</a:t>
            </a:r>
          </a:p>
        </p:txBody>
      </p:sp>
      <p:pic>
        <p:nvPicPr>
          <p:cNvPr id="3" name="TRIUMF_Logo_Blue.jpg">
            <a:extLst>
              <a:ext uri="{FF2B5EF4-FFF2-40B4-BE49-F238E27FC236}">
                <a16:creationId xmlns:a16="http://schemas.microsoft.com/office/drawing/2014/main" id="{CD6C6979-5DC6-CE3C-B797-56D9FFC3C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655" y="536675"/>
            <a:ext cx="4551210" cy="821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878CA41-FD94-4C39-156D-8B0AD5E5B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412" y="3604777"/>
            <a:ext cx="2565432" cy="1436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F14D3AB6-15A1-AC79-2297-27A1A965F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742" y="3178965"/>
            <a:ext cx="2685152" cy="1368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308515B3-BC47-0ABC-25C5-10F59685F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4061" y="1794323"/>
            <a:ext cx="2975901" cy="1239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DD85C819-2DF2-7A6A-A161-19A37AB656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7152" y="1358663"/>
            <a:ext cx="1915523" cy="191552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77565B-98CD-E0D6-330E-C04FDC988C21}"/>
              </a:ext>
            </a:extLst>
          </p:cNvPr>
          <p:cNvSpPr txBox="1"/>
          <p:nvPr/>
        </p:nvSpPr>
        <p:spPr>
          <a:xfrm>
            <a:off x="9409155" y="5657671"/>
            <a:ext cx="27031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u="sng" dirty="0">
                <a:hlinkClick r:id="rId9"/>
              </a:rPr>
              <a:t>10.1140/</a:t>
            </a:r>
            <a:r>
              <a:rPr lang="en-CA" u="sng" dirty="0" err="1">
                <a:hlinkClick r:id="rId9"/>
              </a:rPr>
              <a:t>epjc</a:t>
            </a:r>
            <a:r>
              <a:rPr lang="en-CA" u="sng" dirty="0">
                <a:hlinkClick r:id="rId9"/>
              </a:rPr>
              <a:t>/s10052-024-13576-x</a:t>
            </a:r>
            <a:endParaRPr lang="en-CA" dirty="0">
              <a:hlinkClick r:id="rId10"/>
            </a:endParaRPr>
          </a:p>
          <a:p>
            <a:endParaRPr lang="en-CA" dirty="0">
              <a:hlinkClick r:id="rId10"/>
            </a:endParaRPr>
          </a:p>
          <a:p>
            <a:r>
              <a:rPr lang="en-CA" dirty="0">
                <a:hlinkClick r:id="rId10"/>
              </a:rPr>
              <a:t>2410.22870v1</a:t>
            </a:r>
            <a:r>
              <a:rPr lang="en-CA" dirty="0"/>
              <a:t> </a:t>
            </a:r>
            <a:r>
              <a:rPr lang="en-CA" dirty="0">
                <a:sym typeface="Wingdings" panose="05000000000000000000" pitchFamily="2" charset="2"/>
              </a:rPr>
              <a:t> </a:t>
            </a:r>
            <a:r>
              <a:rPr lang="en-CA" dirty="0" err="1">
                <a:sym typeface="Wingdings" panose="05000000000000000000" pitchFamily="2" charset="2"/>
                <a:hlinkClick r:id="rId11"/>
              </a:rPr>
              <a:t>npj</a:t>
            </a:r>
            <a:r>
              <a:rPr lang="en-CA" dirty="0">
                <a:sym typeface="Wingdings" panose="05000000000000000000" pitchFamily="2" charset="2"/>
                <a:hlinkClick r:id="rId11"/>
              </a:rPr>
              <a:t> QI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F31734-3835-81C4-A068-9F08081FBCD3}"/>
              </a:ext>
            </a:extLst>
          </p:cNvPr>
          <p:cNvSpPr txBox="1"/>
          <p:nvPr/>
        </p:nvSpPr>
        <p:spPr>
          <a:xfrm>
            <a:off x="9380045" y="5314671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Some recent papers:</a:t>
            </a:r>
          </a:p>
        </p:txBody>
      </p:sp>
    </p:spTree>
    <p:extLst>
      <p:ext uri="{BB962C8B-B14F-4D97-AF65-F5344CB8AC3E}">
        <p14:creationId xmlns:p14="http://schemas.microsoft.com/office/powerpoint/2010/main" val="3982606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31E5D-58F7-96DC-CD4E-1AAEC9FD4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0E3B5-3CF4-3746-DF15-E68B46366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35" y="87285"/>
            <a:ext cx="9286163" cy="1542732"/>
          </a:xfrm>
        </p:spPr>
        <p:txBody>
          <a:bodyPr>
            <a:normAutofit/>
          </a:bodyPr>
          <a:lstStyle/>
          <a:p>
            <a:r>
              <a:rPr lang="en-CA" sz="3200" dirty="0"/>
              <a:t>Future?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DDDAB33-1AD2-B41D-B411-CC404291A622}"/>
              </a:ext>
            </a:extLst>
          </p:cNvPr>
          <p:cNvSpPr txBox="1">
            <a:spLocks/>
          </p:cNvSpPr>
          <p:nvPr/>
        </p:nvSpPr>
        <p:spPr>
          <a:xfrm>
            <a:off x="830427" y="5801445"/>
            <a:ext cx="7997790" cy="142868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400" dirty="0"/>
          </a:p>
          <a:p>
            <a:pPr marL="0" indent="0">
              <a:buNone/>
            </a:pPr>
            <a:endParaRPr lang="en-CA" sz="1400" dirty="0"/>
          </a:p>
          <a:p>
            <a:endParaRPr lang="en-CA" sz="11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D1E48CF-4843-DB42-E1B2-548BD2D41600}"/>
              </a:ext>
            </a:extLst>
          </p:cNvPr>
          <p:cNvSpPr txBox="1">
            <a:spLocks/>
          </p:cNvSpPr>
          <p:nvPr/>
        </p:nvSpPr>
        <p:spPr>
          <a:xfrm>
            <a:off x="410196" y="5209442"/>
            <a:ext cx="10746223" cy="142868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CA" sz="2800" dirty="0"/>
              <a:t>45 years of </a:t>
            </a:r>
            <a:r>
              <a:rPr lang="el-GR" sz="2800" dirty="0"/>
              <a:t>μ</a:t>
            </a:r>
            <a:r>
              <a:rPr lang="en-CA" sz="2800" dirty="0"/>
              <a:t>SR data at TRIUMF! Can we use this to simulate real material for which we already have data?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800" dirty="0"/>
              <a:t>Can we optimize materials?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ACF75-1F91-BD83-1904-B72AFAFC3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94" y="5561"/>
            <a:ext cx="6930896" cy="2523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74698A-5E54-5501-2C7D-182CAA354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0" y="1761390"/>
            <a:ext cx="6482655" cy="2523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835DEA-33FD-9BC7-0844-38C6258F6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055" y="3236215"/>
            <a:ext cx="5327022" cy="1883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32C4F0-2C6B-4E88-8985-3355D5A2E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5478" y="2466129"/>
            <a:ext cx="4256522" cy="2523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A7F286-7029-3F3B-795F-5E8ADDC9A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966" y="510808"/>
            <a:ext cx="3882419" cy="221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53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2FD992-A6E6-C065-DDF8-2278CB33BC24}"/>
              </a:ext>
            </a:extLst>
          </p:cNvPr>
          <p:cNvSpPr txBox="1"/>
          <p:nvPr/>
        </p:nvSpPr>
        <p:spPr>
          <a:xfrm>
            <a:off x="537882" y="2554941"/>
            <a:ext cx="3935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dirty="0">
                <a:solidFill>
                  <a:srgbClr val="00B0F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31124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04584344-0997-60B2-146C-1F957978FB4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697" y="4031586"/>
            <a:ext cx="3187898" cy="258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73743-38D7-41E6-8267-F5D970487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22" y="314176"/>
            <a:ext cx="8953827" cy="650329"/>
          </a:xfrm>
        </p:spPr>
        <p:txBody>
          <a:bodyPr>
            <a:normAutofit/>
          </a:bodyPr>
          <a:lstStyle/>
          <a:p>
            <a:r>
              <a:rPr lang="en-CA" sz="2400" dirty="0"/>
              <a:t>High Luminosity LHC – the computing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46ED4-24C9-4871-8026-D6FDA9DA5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726" y="682990"/>
            <a:ext cx="6494394" cy="4749115"/>
          </a:xfrm>
        </p:spPr>
        <p:txBody>
          <a:bodyPr anchor="t">
            <a:normAutofit/>
          </a:bodyPr>
          <a:lstStyle/>
          <a:p>
            <a:r>
              <a:rPr lang="en-CA" dirty="0"/>
              <a:t>Simulation needed to analyze data from the experiments</a:t>
            </a:r>
          </a:p>
          <a:p>
            <a:pPr lvl="1"/>
            <a:r>
              <a:rPr lang="en-CA" dirty="0"/>
              <a:t>Hypothesis testing</a:t>
            </a:r>
          </a:p>
          <a:p>
            <a:r>
              <a:rPr lang="en-CA" dirty="0"/>
              <a:t>Business as usual not sustainable</a:t>
            </a:r>
          </a:p>
          <a:p>
            <a:r>
              <a:rPr lang="en-CA" dirty="0"/>
              <a:t>Calorimetry simulation and tracking are big computing users</a:t>
            </a:r>
          </a:p>
        </p:txBody>
      </p:sp>
      <p:sp>
        <p:nvSpPr>
          <p:cNvPr id="11" name="Rounded Rectangle">
            <a:extLst>
              <a:ext uri="{FF2B5EF4-FFF2-40B4-BE49-F238E27FC236}">
                <a16:creationId xmlns:a16="http://schemas.microsoft.com/office/drawing/2014/main" id="{130B6FA8-50F5-45CA-A879-556F1D6E3617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213847" y="4172996"/>
            <a:ext cx="2759273" cy="2289349"/>
          </a:xfrm>
          <a:prstGeom prst="roundRect">
            <a:avLst>
              <a:gd name="adj" fmla="val 5134"/>
            </a:avLst>
          </a:prstGeom>
          <a:noFill/>
          <a:ln w="635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12" name="Representation of single…">
            <a:extLst>
              <a:ext uri="{FF2B5EF4-FFF2-40B4-BE49-F238E27FC236}">
                <a16:creationId xmlns:a16="http://schemas.microsoft.com/office/drawing/2014/main" id="{758F29C0-7837-4D40-947C-1605B45FF8E0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619031" y="6457549"/>
            <a:ext cx="2067875" cy="41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dirty="0">
                <a:solidFill>
                  <a:schemeClr val="tx1"/>
                </a:solidFill>
              </a:rPr>
              <a:t>Representation of single 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dirty="0">
                <a:solidFill>
                  <a:schemeClr val="tx1"/>
                </a:solidFill>
              </a:rPr>
              <a:t>GEANT4 simulated EM shower</a:t>
            </a:r>
          </a:p>
        </p:txBody>
      </p:sp>
      <p:sp>
        <p:nvSpPr>
          <p:cNvPr id="18" name="Cross-section ATLAS Detector">
            <a:extLst>
              <a:ext uri="{FF2B5EF4-FFF2-40B4-BE49-F238E27FC236}">
                <a16:creationId xmlns:a16="http://schemas.microsoft.com/office/drawing/2014/main" id="{A821EACF-5E74-4A51-9BEB-BDCAFE42148D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70407" y="6543824"/>
            <a:ext cx="3004733" cy="35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defTabSz="64291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406" dirty="0">
                <a:solidFill>
                  <a:schemeClr val="tx1"/>
                </a:solidFill>
              </a:rPr>
              <a:t>Cross-section </a:t>
            </a:r>
            <a:r>
              <a:rPr lang="en-CA" altLang="en-US" sz="1406" dirty="0">
                <a:solidFill>
                  <a:schemeClr val="tx1"/>
                </a:solidFill>
              </a:rPr>
              <a:t>of the </a:t>
            </a:r>
            <a:r>
              <a:rPr lang="ru-RU" altLang="en-US" sz="1406" dirty="0">
                <a:solidFill>
                  <a:schemeClr val="tx1"/>
                </a:solidFill>
              </a:rPr>
              <a:t>ATLAS Detector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C4B291-759B-651E-0068-34A43CF8266D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88446" y="734164"/>
            <a:ext cx="5125451" cy="368075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665C2ADF-6681-5FA8-E4F8-07213E4F1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46" y="4376637"/>
            <a:ext cx="3089119" cy="214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727DFBB5-E1BA-3799-E209-EA54BAC89C96}"/>
              </a:ext>
            </a:extLst>
          </p:cNvPr>
          <p:cNvSpPr/>
          <p:nvPr/>
        </p:nvSpPr>
        <p:spPr>
          <a:xfrm>
            <a:off x="1505635" y="4760777"/>
            <a:ext cx="1624274" cy="1613525"/>
          </a:xfrm>
          <a:prstGeom prst="pie">
            <a:avLst>
              <a:gd name="adj1" fmla="val 13638462"/>
              <a:gd name="adj2" fmla="val 18828672"/>
            </a:avLst>
          </a:prstGeom>
          <a:noFill/>
          <a:ln w="571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pic>
        <p:nvPicPr>
          <p:cNvPr id="5" name="Picture 4" descr="80 GeV e- in OPAL EB lead glas block">
            <a:extLst>
              <a:ext uri="{FF2B5EF4-FFF2-40B4-BE49-F238E27FC236}">
                <a16:creationId xmlns:a16="http://schemas.microsoft.com/office/drawing/2014/main" id="{A173ABE2-5B29-0351-84C1-F2229AA64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482" y="4118573"/>
            <a:ext cx="1149175" cy="251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33;p54">
            <a:extLst>
              <a:ext uri="{FF2B5EF4-FFF2-40B4-BE49-F238E27FC236}">
                <a16:creationId xmlns:a16="http://schemas.microsoft.com/office/drawing/2014/main" id="{A875E38D-9D9D-E921-DA56-EAE61A20B051}"/>
              </a:ext>
            </a:extLst>
          </p:cNvPr>
          <p:cNvSpPr txBox="1"/>
          <p:nvPr/>
        </p:nvSpPr>
        <p:spPr>
          <a:xfrm rot="16689505">
            <a:off x="10350019" y="5320472"/>
            <a:ext cx="1870672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solidFill>
                  <a:schemeClr val="hlink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3"/>
              </a:rPr>
              <a:t>Image credit:</a:t>
            </a:r>
            <a:r>
              <a:rPr lang="en-US" sz="600" dirty="0">
                <a:solidFill>
                  <a:schemeClr val="hlink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</a:rPr>
              <a:t> S. Menke (https://www.mpp.mpg.de/~menke/elss)</a:t>
            </a:r>
            <a:endParaRPr sz="800" dirty="0"/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04A6433B-FE87-4C48-BF75-11FCB72B739F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18974" y="4670924"/>
            <a:ext cx="912993" cy="1380469"/>
          </a:xfrm>
          <a:prstGeom prst="roundRect">
            <a:avLst>
              <a:gd name="adj" fmla="val 9764"/>
            </a:avLst>
          </a:prstGeom>
          <a:noFill/>
          <a:ln w="635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AAD9EA0E-1914-45DF-B70C-3743256CC2E8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7980117" y="5311185"/>
            <a:ext cx="1218808" cy="12973"/>
          </a:xfrm>
          <a:prstGeom prst="line">
            <a:avLst/>
          </a:prstGeom>
          <a:noFill/>
          <a:ln w="508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13" name="Partial Circle 12">
            <a:extLst>
              <a:ext uri="{FF2B5EF4-FFF2-40B4-BE49-F238E27FC236}">
                <a16:creationId xmlns:a16="http://schemas.microsoft.com/office/drawing/2014/main" id="{58EF7B54-42DC-A96C-A811-C37CBE1768E4}"/>
              </a:ext>
            </a:extLst>
          </p:cNvPr>
          <p:cNvSpPr/>
          <p:nvPr/>
        </p:nvSpPr>
        <p:spPr>
          <a:xfrm rot="18801802">
            <a:off x="1460540" y="4839012"/>
            <a:ext cx="1624274" cy="1457069"/>
          </a:xfrm>
          <a:prstGeom prst="pie">
            <a:avLst>
              <a:gd name="adj1" fmla="val 13638462"/>
              <a:gd name="adj2" fmla="val 15316342"/>
            </a:avLst>
          </a:prstGeom>
          <a:noFill/>
          <a:ln w="571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2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6" grpId="0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9DCEE-63FB-45FE-B844-AFE0A06F3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360962"/>
            <a:ext cx="8953827" cy="650329"/>
          </a:xfrm>
        </p:spPr>
        <p:txBody>
          <a:bodyPr>
            <a:normAutofit/>
          </a:bodyPr>
          <a:lstStyle/>
          <a:p>
            <a:r>
              <a:rPr lang="en-CA" sz="2400" dirty="0"/>
              <a:t>Case for Generative Models for synthetic data generation</a:t>
            </a:r>
          </a:p>
        </p:txBody>
      </p:sp>
      <p:sp>
        <p:nvSpPr>
          <p:cNvPr id="5" name="Step 1: Training the Model">
            <a:extLst>
              <a:ext uri="{FF2B5EF4-FFF2-40B4-BE49-F238E27FC236}">
                <a16:creationId xmlns:a16="http://schemas.microsoft.com/office/drawing/2014/main" id="{2B3D9AE8-F870-4A99-9D0E-5B05E2057BFE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887267" y="1923093"/>
            <a:ext cx="892767" cy="89298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812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547" b="1" dirty="0">
                <a:solidFill>
                  <a:schemeClr val="tx1"/>
                </a:solidFill>
              </a:rPr>
              <a:t>Step 1: Training the Model</a:t>
            </a:r>
          </a:p>
        </p:txBody>
      </p:sp>
      <p:sp>
        <p:nvSpPr>
          <p:cNvPr id="6" name="Real/Simulated  Data">
            <a:extLst>
              <a:ext uri="{FF2B5EF4-FFF2-40B4-BE49-F238E27FC236}">
                <a16:creationId xmlns:a16="http://schemas.microsoft.com/office/drawing/2014/main" id="{9EEED470-8082-48AB-8288-1A7B4669EBF4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887267" y="2407950"/>
            <a:ext cx="892767" cy="89298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dirty="0">
                <a:solidFill>
                  <a:schemeClr val="tx1"/>
                </a:solidFill>
              </a:rPr>
              <a:t>Real/Simulated </a:t>
            </a:r>
            <a:br>
              <a:rPr lang="ru-RU" altLang="en-US" sz="1125" dirty="0">
                <a:solidFill>
                  <a:schemeClr val="tx1"/>
                </a:solidFill>
              </a:rPr>
            </a:br>
            <a:r>
              <a:rPr lang="ru-RU" altLang="en-US" sz="1125" dirty="0">
                <a:solidFill>
                  <a:schemeClr val="tx1"/>
                </a:solidFill>
              </a:rPr>
              <a:t>Data</a:t>
            </a:r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AF96D91F-4DAB-4F7D-88DA-B940378387F9}"/>
              </a:ext>
            </a:extLst>
          </p:cNvPr>
          <p:cNvGrpSpPr>
            <a:grpSpLocks/>
          </p:cNvGrpSpPr>
          <p:nvPr/>
        </p:nvGrpSpPr>
        <p:grpSpPr bwMode="auto">
          <a:xfrm>
            <a:off x="3443409" y="3227600"/>
            <a:ext cx="1336625" cy="1184172"/>
            <a:chOff x="0" y="0"/>
            <a:chExt cx="1901407" cy="1684121"/>
          </a:xfrm>
        </p:grpSpPr>
        <p:sp>
          <p:nvSpPr>
            <p:cNvPr id="8" name="Rounded Rectangle">
              <a:extLst>
                <a:ext uri="{FF2B5EF4-FFF2-40B4-BE49-F238E27FC236}">
                  <a16:creationId xmlns:a16="http://schemas.microsoft.com/office/drawing/2014/main" id="{E65310EC-18D3-4BCD-8709-B2C2B396B853}"/>
                </a:ext>
              </a:extLst>
            </p:cNvPr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0" y="0"/>
              <a:ext cx="1262815" cy="828244"/>
            </a:xfrm>
            <a:prstGeom prst="roundRect">
              <a:avLst>
                <a:gd name="adj" fmla="val 10528"/>
              </a:avLst>
            </a:prstGeom>
            <a:noFill/>
            <a:ln w="76200" cap="flat" algn="ctr">
              <a:solidFill>
                <a:srgbClr val="7A81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9" tIns="35719" rIns="35719" bIns="35719" anchor="ctr"/>
            <a:lstStyle/>
            <a:p>
              <a:pPr algn="ctr" defTabSz="1218859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endParaRPr lang="en-US" altLang="en-US" sz="1125">
                <a:latin typeface="Helvetica Neue" charset="0"/>
                <a:sym typeface="Helvetica Neue" charset="0"/>
              </a:endParaRPr>
            </a:p>
          </p:txBody>
        </p:sp>
        <p:sp>
          <p:nvSpPr>
            <p:cNvPr id="9" name="Model">
              <a:extLst>
                <a:ext uri="{FF2B5EF4-FFF2-40B4-BE49-F238E27FC236}">
                  <a16:creationId xmlns:a16="http://schemas.microsoft.com/office/drawing/2014/main" id="{B58DEC57-97B0-4201-9B81-FFCBBE7C54D8}"/>
                </a:ext>
              </a:extLst>
            </p:cNvPr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631407" y="414121"/>
              <a:ext cx="1270001" cy="1270001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flat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1pPr>
              <a:lvl2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2pPr>
              <a:lvl3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3pPr>
              <a:lvl4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4pPr>
              <a:lvl5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5pPr>
              <a:lvl6pPr marL="4572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6pPr>
              <a:lvl7pPr marL="9144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7pPr>
              <a:lvl8pPr marL="13716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8pPr>
              <a:lvl9pPr marL="18288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defTabSz="321457" fontAlgn="base">
                <a:lnSpc>
                  <a:spcPts val="2461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ru-RU" altLang="en-US" sz="1266" b="1">
                  <a:solidFill>
                    <a:schemeClr val="tx1"/>
                  </a:solidFill>
                </a:rPr>
                <a:t>Model</a:t>
              </a:r>
            </a:p>
          </p:txBody>
        </p:sp>
      </p:grpSp>
      <p:sp>
        <p:nvSpPr>
          <p:cNvPr id="10" name="Arrow">
            <a:extLst>
              <a:ext uri="{FF2B5EF4-FFF2-40B4-BE49-F238E27FC236}">
                <a16:creationId xmlns:a16="http://schemas.microsoft.com/office/drawing/2014/main" id="{AD347567-7F0C-4D9F-9505-2FA4A4B9A4E6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6200000" flipH="1">
            <a:off x="3683765" y="3978420"/>
            <a:ext cx="407006" cy="279662"/>
          </a:xfrm>
          <a:prstGeom prst="rightArrow">
            <a:avLst>
              <a:gd name="adj1" fmla="val 25102"/>
              <a:gd name="adj2" fmla="val 71887"/>
            </a:avLst>
          </a:prstGeom>
          <a:noFill/>
          <a:ln w="50800" cap="flat" algn="ctr">
            <a:solidFill>
              <a:srgbClr val="7A81FF"/>
            </a:solidFill>
            <a:prstDash val="solid"/>
            <a:miter lim="4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latin typeface="Helvetica Neue" charset="0"/>
              <a:sym typeface="Helvetica Neue" charset="0"/>
            </a:endParaRPr>
          </a:p>
        </p:txBody>
      </p:sp>
      <p:sp>
        <p:nvSpPr>
          <p:cNvPr id="11" name="Reconstructed/Synthetic…">
            <a:extLst>
              <a:ext uri="{FF2B5EF4-FFF2-40B4-BE49-F238E27FC236}">
                <a16:creationId xmlns:a16="http://schemas.microsoft.com/office/drawing/2014/main" id="{A90F0574-FAD3-4A70-8F55-3B4AABA2819F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887267" y="4587471"/>
            <a:ext cx="892767" cy="89298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dirty="0">
                <a:solidFill>
                  <a:schemeClr val="tx1"/>
                </a:solidFill>
              </a:rPr>
              <a:t>Reconstructed/Synthetic</a:t>
            </a:r>
          </a:p>
          <a:p>
            <a:pPr defTabSz="32145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125" dirty="0">
                <a:solidFill>
                  <a:schemeClr val="tx1"/>
                </a:solidFill>
              </a:rPr>
              <a:t> Data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156CBDA9-86F1-476B-B200-86EFD8AC9BCB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rot="16200000">
            <a:off x="2214674" y="3214054"/>
            <a:ext cx="1867340" cy="442513"/>
          </a:xfrm>
          <a:custGeom>
            <a:avLst/>
            <a:gdLst>
              <a:gd name="T0" fmla="*/ 0 w 21600"/>
              <a:gd name="T1" fmla="*/ 20274 h 20274"/>
              <a:gd name="T2" fmla="*/ 11954 w 21600"/>
              <a:gd name="T3" fmla="*/ 205 h 20274"/>
              <a:gd name="T4" fmla="*/ 21600 w 21600"/>
              <a:gd name="T5" fmla="*/ 20274 h 20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0274">
                <a:moveTo>
                  <a:pt x="0" y="20274"/>
                </a:moveTo>
                <a:cubicBezTo>
                  <a:pt x="3498" y="5741"/>
                  <a:pt x="7708" y="-1326"/>
                  <a:pt x="11954" y="205"/>
                </a:cubicBezTo>
                <a:cubicBezTo>
                  <a:pt x="15415" y="1454"/>
                  <a:pt x="18752" y="8397"/>
                  <a:pt x="21600" y="20274"/>
                </a:cubicBezTo>
              </a:path>
            </a:pathLst>
          </a:custGeom>
          <a:noFill/>
          <a:ln w="50800" cap="flat" algn="ctr">
            <a:solidFill>
              <a:srgbClr val="7A81FF"/>
            </a:solidFill>
            <a:prstDash val="solid"/>
            <a:miter lim="4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latin typeface="Helvetica Neue" charset="0"/>
              <a:sym typeface="Helvetica Neue" charset="0"/>
            </a:endParaRPr>
          </a:p>
        </p:txBody>
      </p:sp>
      <p:sp>
        <p:nvSpPr>
          <p:cNvPr id="13" name="Arrow">
            <a:extLst>
              <a:ext uri="{FF2B5EF4-FFF2-40B4-BE49-F238E27FC236}">
                <a16:creationId xmlns:a16="http://schemas.microsoft.com/office/drawing/2014/main" id="{74C4E196-1311-4650-862D-2DCD52204757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16200000" flipH="1">
            <a:off x="3683765" y="2766069"/>
            <a:ext cx="407006" cy="279662"/>
          </a:xfrm>
          <a:prstGeom prst="rightArrow">
            <a:avLst>
              <a:gd name="adj1" fmla="val 25102"/>
              <a:gd name="adj2" fmla="val 71888"/>
            </a:avLst>
          </a:prstGeom>
          <a:noFill/>
          <a:ln w="50800" cap="flat" algn="ctr">
            <a:solidFill>
              <a:srgbClr val="7A81FF"/>
            </a:solidFill>
            <a:prstDash val="solid"/>
            <a:miter lim="4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latin typeface="Helvetica Neue" charset="0"/>
              <a:sym typeface="Helvetica Neue" charset="0"/>
            </a:endParaRPr>
          </a:p>
        </p:txBody>
      </p:sp>
      <p:grpSp>
        <p:nvGrpSpPr>
          <p:cNvPr id="14" name="Group">
            <a:extLst>
              <a:ext uri="{FF2B5EF4-FFF2-40B4-BE49-F238E27FC236}">
                <a16:creationId xmlns:a16="http://schemas.microsoft.com/office/drawing/2014/main" id="{A3A08F98-1CCA-4E96-8F5E-F879C3B60023}"/>
              </a:ext>
            </a:extLst>
          </p:cNvPr>
          <p:cNvGrpSpPr>
            <a:grpSpLocks/>
          </p:cNvGrpSpPr>
          <p:nvPr/>
        </p:nvGrpSpPr>
        <p:grpSpPr bwMode="auto">
          <a:xfrm>
            <a:off x="7846264" y="1911930"/>
            <a:ext cx="1337221" cy="3497089"/>
            <a:chOff x="1676869" y="218197"/>
            <a:chExt cx="1901407" cy="4973765"/>
          </a:xfrm>
        </p:grpSpPr>
        <p:sp>
          <p:nvSpPr>
            <p:cNvPr id="15" name="Step 2: Generating Synthetic Data">
              <a:extLst>
                <a:ext uri="{FF2B5EF4-FFF2-40B4-BE49-F238E27FC236}">
                  <a16:creationId xmlns:a16="http://schemas.microsoft.com/office/drawing/2014/main" id="{5AE31E17-F010-4C46-846F-2F04E5E01621}"/>
                </a:ext>
              </a:extLst>
            </p:cNvPr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2308275" y="218197"/>
              <a:ext cx="1270001" cy="1270001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flat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1pPr>
              <a:lvl2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2pPr>
              <a:lvl3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3pPr>
              <a:lvl4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4pPr>
              <a:lvl5pPr algn="ctr" defTabSz="457200" eaLnBrk="0" hangingPunct="0"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5pPr>
              <a:lvl6pPr marL="4572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6pPr>
              <a:lvl7pPr marL="9144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7pPr>
              <a:lvl8pPr marL="13716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8pPr>
              <a:lvl9pPr marL="1828800" indent="18288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1600">
                  <a:solidFill>
                    <a:srgbClr val="FFFFFF"/>
                  </a:solidFill>
                  <a:latin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defTabSz="321457" fontAlgn="base">
                <a:lnSpc>
                  <a:spcPts val="2812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ru-RU" altLang="en-US" sz="1547" b="1">
                  <a:solidFill>
                    <a:schemeClr val="tx1"/>
                  </a:solidFill>
                </a:rPr>
                <a:t>Step 2: Generating Synthetic Data</a:t>
              </a:r>
            </a:p>
          </p:txBody>
        </p:sp>
        <p:grpSp>
          <p:nvGrpSpPr>
            <p:cNvPr id="16" name="Group">
              <a:extLst>
                <a:ext uri="{FF2B5EF4-FFF2-40B4-BE49-F238E27FC236}">
                  <a16:creationId xmlns:a16="http://schemas.microsoft.com/office/drawing/2014/main" id="{4012FC00-70F0-4789-81C6-F486AC1D52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6869" y="924410"/>
              <a:ext cx="1901409" cy="4267554"/>
              <a:chOff x="1114297" y="339584"/>
              <a:chExt cx="1901407" cy="4267553"/>
            </a:xfrm>
          </p:grpSpPr>
          <p:sp>
            <p:nvSpPr>
              <p:cNvPr id="17" name="Random  Input">
                <a:extLst>
                  <a:ext uri="{FF2B5EF4-FFF2-40B4-BE49-F238E27FC236}">
                    <a16:creationId xmlns:a16="http://schemas.microsoft.com/office/drawing/2014/main" id="{78D80ABA-3DC0-47D6-91B8-EA44AC96D843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745703" y="339584"/>
                <a:ext cx="1270001" cy="1270001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 cap="flat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1pPr>
                <a:lvl2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2pPr>
                <a:lvl3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3pPr>
                <a:lvl4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4pPr>
                <a:lvl5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5pPr>
                <a:lvl6pPr marL="4572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6pPr>
                <a:lvl7pPr marL="9144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7pPr>
                <a:lvl8pPr marL="13716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8pPr>
                <a:lvl9pPr marL="18288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9pPr>
              </a:lstStyle>
              <a:p>
                <a:pPr defTabSz="321457" fontAlgn="base"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lang="ru-RU" altLang="en-US" sz="1125" dirty="0">
                    <a:solidFill>
                      <a:schemeClr val="tx1"/>
                    </a:solidFill>
                  </a:rPr>
                  <a:t>Random </a:t>
                </a:r>
                <a:br>
                  <a:rPr lang="ru-RU" altLang="en-US" sz="1125" dirty="0">
                    <a:solidFill>
                      <a:schemeClr val="tx1"/>
                    </a:solidFill>
                  </a:rPr>
                </a:br>
                <a:r>
                  <a:rPr lang="ru-RU" altLang="en-US" sz="1125" dirty="0">
                    <a:solidFill>
                      <a:schemeClr val="tx1"/>
                    </a:solidFill>
                  </a:rPr>
                  <a:t>Input</a:t>
                </a:r>
              </a:p>
            </p:txBody>
          </p:sp>
          <p:grpSp>
            <p:nvGrpSpPr>
              <p:cNvPr id="18" name="Group">
                <a:extLst>
                  <a:ext uri="{FF2B5EF4-FFF2-40B4-BE49-F238E27FC236}">
                    <a16:creationId xmlns:a16="http://schemas.microsoft.com/office/drawing/2014/main" id="{8541B581-2302-44C7-9474-AB74E59B4B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4297" y="1486913"/>
                <a:ext cx="1901408" cy="1684123"/>
                <a:chOff x="0" y="0"/>
                <a:chExt cx="1901407" cy="1684121"/>
              </a:xfrm>
            </p:grpSpPr>
            <p:sp>
              <p:nvSpPr>
                <p:cNvPr id="22" name="Rounded Rectangle">
                  <a:extLst>
                    <a:ext uri="{FF2B5EF4-FFF2-40B4-BE49-F238E27FC236}">
                      <a16:creationId xmlns:a16="http://schemas.microsoft.com/office/drawing/2014/main" id="{1A2CCB32-F1F7-4258-BE34-BDF924095D0E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0" y="0"/>
                  <a:ext cx="1262815" cy="828244"/>
                </a:xfrm>
                <a:prstGeom prst="roundRect">
                  <a:avLst>
                    <a:gd name="adj" fmla="val 10528"/>
                  </a:avLst>
                </a:prstGeom>
                <a:noFill/>
                <a:ln w="76200" cap="flat" algn="ctr">
                  <a:solidFill>
                    <a:srgbClr val="7A81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35719" tIns="35719" rIns="35719" bIns="35719" anchor="ctr"/>
                <a:lstStyle/>
                <a:p>
                  <a:pPr algn="ctr" defTabSz="1218859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SzPct val="100000"/>
                  </a:pPr>
                  <a:endParaRPr lang="en-US" altLang="en-US" sz="1125">
                    <a:latin typeface="Helvetica Neue" charset="0"/>
                    <a:sym typeface="Helvetica Neue" charset="0"/>
                  </a:endParaRPr>
                </a:p>
              </p:txBody>
            </p:sp>
            <p:sp>
              <p:nvSpPr>
                <p:cNvPr id="23" name="Model">
                  <a:extLst>
                    <a:ext uri="{FF2B5EF4-FFF2-40B4-BE49-F238E27FC236}">
                      <a16:creationId xmlns:a16="http://schemas.microsoft.com/office/drawing/2014/main" id="{14C52010-2D4D-485E-859D-374B731329B5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631407" y="414121"/>
                  <a:ext cx="1270001" cy="1270001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 cap="flat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35719" tIns="35719" rIns="35719" bIns="35719" anchor="ctr">
                  <a:spAutoFit/>
                </a:bodyPr>
                <a:lstStyle>
                  <a:lvl1pPr algn="ctr" defTabSz="457200" eaLnBrk="0" hangingPunct="0"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1pPr>
                  <a:lvl2pPr algn="ctr" defTabSz="457200" eaLnBrk="0" hangingPunct="0"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2pPr>
                  <a:lvl3pPr algn="ctr" defTabSz="457200" eaLnBrk="0" hangingPunct="0"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3pPr>
                  <a:lvl4pPr algn="ctr" defTabSz="457200" eaLnBrk="0" hangingPunct="0"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4pPr>
                  <a:lvl5pPr algn="ctr" defTabSz="457200" eaLnBrk="0" hangingPunct="0"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5pPr>
                  <a:lvl6pPr marL="457200" indent="18288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SzPct val="100000"/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6pPr>
                  <a:lvl7pPr marL="914400" indent="18288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SzPct val="100000"/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7pPr>
                  <a:lvl8pPr marL="1371600" indent="18288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SzPct val="100000"/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8pPr>
                  <a:lvl9pPr marL="1828800" indent="18288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SzPct val="100000"/>
                    <a:defRPr sz="1600">
                      <a:solidFill>
                        <a:srgbClr val="FFFFFF"/>
                      </a:solidFill>
                      <a:latin typeface="Helvetica Neue" charset="0"/>
                      <a:cs typeface="Helvetica Neue" charset="0"/>
                      <a:sym typeface="Helvetica Neue" charset="0"/>
                    </a:defRPr>
                  </a:lvl9pPr>
                </a:lstStyle>
                <a:p>
                  <a:pPr defTabSz="321457" fontAlgn="base">
                    <a:lnSpc>
                      <a:spcPts val="2461"/>
                    </a:lnSpc>
                    <a:spcBef>
                      <a:spcPct val="0"/>
                    </a:spcBef>
                    <a:spcAft>
                      <a:spcPct val="0"/>
                    </a:spcAft>
                    <a:buSzPct val="100000"/>
                  </a:pPr>
                  <a:r>
                    <a:rPr lang="ru-RU" altLang="en-US" sz="1266" b="1">
                      <a:solidFill>
                        <a:schemeClr val="tx1"/>
                      </a:solidFill>
                    </a:rPr>
                    <a:t>Model</a:t>
                  </a:r>
                </a:p>
              </p:txBody>
            </p:sp>
          </p:grpSp>
          <p:sp>
            <p:nvSpPr>
              <p:cNvPr id="19" name="Arrow">
                <a:extLst>
                  <a:ext uri="{FF2B5EF4-FFF2-40B4-BE49-F238E27FC236}">
                    <a16:creationId xmlns:a16="http://schemas.microsoft.com/office/drawing/2014/main" id="{DA2DAD48-55C0-4F2A-B98F-92508950669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 rot="16200000" flipH="1">
                <a:off x="1456284" y="2573048"/>
                <a:ext cx="578842" cy="397832"/>
              </a:xfrm>
              <a:prstGeom prst="rightArrow">
                <a:avLst>
                  <a:gd name="adj1" fmla="val 25102"/>
                  <a:gd name="adj2" fmla="val 71887"/>
                </a:avLst>
              </a:prstGeom>
              <a:noFill/>
              <a:ln w="50800" cap="flat" algn="ctr">
                <a:solidFill>
                  <a:srgbClr val="7A81FF"/>
                </a:solidFill>
                <a:prstDash val="solid"/>
                <a:miter lim="4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5719" tIns="35719" rIns="35719" bIns="35719" anchor="ctr"/>
              <a:lstStyle/>
              <a:p>
                <a:pPr algn="ctr" defTabSz="1218859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endParaRPr lang="en-US" altLang="en-US" sz="1125">
                  <a:latin typeface="Helvetica Neue" charset="0"/>
                  <a:sym typeface="Helvetica Neue" charset="0"/>
                </a:endParaRPr>
              </a:p>
            </p:txBody>
          </p:sp>
          <p:sp>
            <p:nvSpPr>
              <p:cNvPr id="20" name="Synthetic Data…">
                <a:extLst>
                  <a:ext uri="{FF2B5EF4-FFF2-40B4-BE49-F238E27FC236}">
                    <a16:creationId xmlns:a16="http://schemas.microsoft.com/office/drawing/2014/main" id="{4DC339CE-8358-49EF-9A14-3644C632101C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745703" y="3337138"/>
                <a:ext cx="1270001" cy="1270001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 cap="flat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1pPr>
                <a:lvl2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2pPr>
                <a:lvl3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3pPr>
                <a:lvl4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4pPr>
                <a:lvl5pPr algn="ctr" defTabSz="457200" eaLnBrk="0" hangingPunct="0"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5pPr>
                <a:lvl6pPr marL="4572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6pPr>
                <a:lvl7pPr marL="9144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7pPr>
                <a:lvl8pPr marL="13716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8pPr>
                <a:lvl9pPr marL="1828800" indent="18288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  <a:defRPr sz="1600">
                    <a:solidFill>
                      <a:srgbClr val="FFFFFF"/>
                    </a:solidFill>
                    <a:latin typeface="Helvetica Neue" charset="0"/>
                    <a:cs typeface="Helvetica Neue" charset="0"/>
                    <a:sym typeface="Helvetica Neue" charset="0"/>
                  </a:defRPr>
                </a:lvl9pPr>
              </a:lstStyle>
              <a:p>
                <a:pPr defTabSz="321457" fontAlgn="base">
                  <a:lnSpc>
                    <a:spcPts val="2461"/>
                  </a:lnSpc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lang="ru-RU" altLang="en-US" sz="1125" dirty="0">
                    <a:solidFill>
                      <a:schemeClr val="tx1"/>
                    </a:solidFill>
                  </a:rPr>
                  <a:t>Synthetic Data</a:t>
                </a:r>
              </a:p>
              <a:p>
                <a:pPr defTabSz="321457" fontAlgn="base">
                  <a:lnSpc>
                    <a:spcPts val="2461"/>
                  </a:lnSpc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lang="ru-RU" altLang="en-US" sz="1125" dirty="0">
                    <a:solidFill>
                      <a:schemeClr val="tx1"/>
                    </a:solidFill>
                  </a:rPr>
                  <a:t>(independent random samples)</a:t>
                </a:r>
              </a:p>
            </p:txBody>
          </p:sp>
          <p:sp>
            <p:nvSpPr>
              <p:cNvPr id="21" name="Arrow">
                <a:extLst>
                  <a:ext uri="{FF2B5EF4-FFF2-40B4-BE49-F238E27FC236}">
                    <a16:creationId xmlns:a16="http://schemas.microsoft.com/office/drawing/2014/main" id="{F0FDB258-9D84-48E0-BB45-F42D6D2A8A0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 rot="16200000" flipH="1">
                <a:off x="1456285" y="848851"/>
                <a:ext cx="578842" cy="397831"/>
              </a:xfrm>
              <a:prstGeom prst="rightArrow">
                <a:avLst>
                  <a:gd name="adj1" fmla="val 25102"/>
                  <a:gd name="adj2" fmla="val 71888"/>
                </a:avLst>
              </a:prstGeom>
              <a:noFill/>
              <a:ln w="50800" cap="flat" algn="ctr">
                <a:solidFill>
                  <a:srgbClr val="7A81FF"/>
                </a:solidFill>
                <a:prstDash val="solid"/>
                <a:miter lim="4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5719" tIns="35719" rIns="35719" bIns="35719" anchor="ctr"/>
              <a:lstStyle/>
              <a:p>
                <a:pPr algn="ctr" defTabSz="1218859" eaLnBrk="0" fontAlgn="base" hangingPunct="0"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endParaRPr lang="en-US" altLang="en-US" sz="1125">
                  <a:latin typeface="Helvetica Neue" charset="0"/>
                  <a:sym typeface="Helvetica Neue" charset="0"/>
                </a:endParaRPr>
              </a:p>
            </p:txBody>
          </p:sp>
        </p:grpSp>
      </p:grpSp>
      <p:sp>
        <p:nvSpPr>
          <p:cNvPr id="24" name="Rounded Rectangle">
            <a:extLst>
              <a:ext uri="{FF2B5EF4-FFF2-40B4-BE49-F238E27FC236}">
                <a16:creationId xmlns:a16="http://schemas.microsoft.com/office/drawing/2014/main" id="{1E87597B-9C52-49F9-A1D8-DD74D9AD62D6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319904" y="2117313"/>
            <a:ext cx="3103066" cy="2758157"/>
          </a:xfrm>
          <a:prstGeom prst="roundRect">
            <a:avLst>
              <a:gd name="adj" fmla="val 4264"/>
            </a:avLst>
          </a:prstGeom>
          <a:noFill/>
          <a:ln w="635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latin typeface="Helvetica Neue" charset="0"/>
              <a:sym typeface="Helvetica Neue" charset="0"/>
            </a:endParaRPr>
          </a:p>
        </p:txBody>
      </p:sp>
      <p:sp>
        <p:nvSpPr>
          <p:cNvPr id="25" name="Rounded Rectangle">
            <a:extLst>
              <a:ext uri="{FF2B5EF4-FFF2-40B4-BE49-F238E27FC236}">
                <a16:creationId xmlns:a16="http://schemas.microsoft.com/office/drawing/2014/main" id="{A34CFD3A-7410-4E7A-9357-12CAAB307EB3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59075" y="2117313"/>
            <a:ext cx="3103066" cy="2758157"/>
          </a:xfrm>
          <a:prstGeom prst="roundRect">
            <a:avLst>
              <a:gd name="adj" fmla="val 4264"/>
            </a:avLst>
          </a:prstGeom>
          <a:noFill/>
          <a:ln w="63500" algn="ctr">
            <a:solidFill>
              <a:srgbClr val="FF2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9" tIns="35719" rIns="35719" bIns="35719" anchor="ctr"/>
          <a:lstStyle/>
          <a:p>
            <a:pPr algn="ctr" defTabSz="1218859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1125">
              <a:latin typeface="Helvetica Neue" charset="0"/>
              <a:sym typeface="Helvetica Neue" charset="0"/>
            </a:endParaRPr>
          </a:p>
        </p:txBody>
      </p:sp>
      <p:sp>
        <p:nvSpPr>
          <p:cNvPr id="26" name="~ hours">
            <a:extLst>
              <a:ext uri="{FF2B5EF4-FFF2-40B4-BE49-F238E27FC236}">
                <a16:creationId xmlns:a16="http://schemas.microsoft.com/office/drawing/2014/main" id="{7A93D726-280D-4B07-A012-449126BCE195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696708" y="3321599"/>
            <a:ext cx="580287" cy="34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461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266" b="1" dirty="0">
                <a:solidFill>
                  <a:schemeClr val="tx1"/>
                </a:solidFill>
              </a:rPr>
              <a:t>~ </a:t>
            </a:r>
            <a:r>
              <a:rPr lang="en-CA" altLang="en-US" sz="1266" b="1" dirty="0">
                <a:solidFill>
                  <a:schemeClr val="tx1"/>
                </a:solidFill>
              </a:rPr>
              <a:t>days</a:t>
            </a:r>
            <a:endParaRPr lang="ru-RU" altLang="en-US" sz="1266" b="1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0E9294-7975-42B9-8C7D-45FCCCF486EA}"/>
              </a:ext>
            </a:extLst>
          </p:cNvPr>
          <p:cNvSpPr txBox="1"/>
          <p:nvPr/>
        </p:nvSpPr>
        <p:spPr>
          <a:xfrm rot="16200000">
            <a:off x="2057481" y="3376194"/>
            <a:ext cx="1485984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1219126" hangingPunct="0"/>
            <a:r>
              <a:rPr lang="en-CA" sz="1266" b="1" dirty="0">
                <a:latin typeface="Helvetica Neue"/>
                <a:sym typeface="Helvetica Neue"/>
              </a:rPr>
              <a:t>Loss Minimisation</a:t>
            </a:r>
          </a:p>
        </p:txBody>
      </p:sp>
      <p:sp>
        <p:nvSpPr>
          <p:cNvPr id="28" name="~ hours">
            <a:extLst>
              <a:ext uri="{FF2B5EF4-FFF2-40B4-BE49-F238E27FC236}">
                <a16:creationId xmlns:a16="http://schemas.microsoft.com/office/drawing/2014/main" id="{CD0E93AC-CCA5-41A3-8189-2EC5DC1B939A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154239" y="3331548"/>
            <a:ext cx="714940" cy="34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defTabSz="321457" fontAlgn="base">
              <a:lnSpc>
                <a:spcPts val="2461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en-US" sz="1266" b="1" dirty="0">
                <a:solidFill>
                  <a:schemeClr val="tx1"/>
                </a:solidFill>
              </a:rPr>
              <a:t>~ </a:t>
            </a:r>
            <a:r>
              <a:rPr lang="en-CA" altLang="en-US" sz="1266" b="1" dirty="0">
                <a:solidFill>
                  <a:schemeClr val="tx1"/>
                </a:solidFill>
              </a:rPr>
              <a:t>100 </a:t>
            </a:r>
            <a:r>
              <a:rPr lang="el-GR" altLang="en-US" sz="1266" b="1" dirty="0">
                <a:solidFill>
                  <a:schemeClr val="tx1"/>
                </a:solidFill>
              </a:rPr>
              <a:t>μ</a:t>
            </a:r>
            <a:r>
              <a:rPr lang="en-CA" altLang="en-US" sz="1266" b="1" dirty="0">
                <a:solidFill>
                  <a:schemeClr val="tx1"/>
                </a:solidFill>
              </a:rPr>
              <a:t>s</a:t>
            </a:r>
            <a:endParaRPr lang="ru-RU" altLang="en-US" sz="1266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09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9DCEE-63FB-45FE-B844-AFE0A06F3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360962"/>
            <a:ext cx="8953827" cy="650329"/>
          </a:xfrm>
        </p:spPr>
        <p:txBody>
          <a:bodyPr>
            <a:normAutofit/>
          </a:bodyPr>
          <a:lstStyle/>
          <a:p>
            <a:r>
              <a:rPr lang="en-CA" sz="2400" dirty="0"/>
              <a:t>Why quantum assisted generative AI?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E6730-D017-7357-A0A3-EA6DE43E1C7A}"/>
              </a:ext>
            </a:extLst>
          </p:cNvPr>
          <p:cNvSpPr txBox="1">
            <a:spLocks/>
          </p:cNvSpPr>
          <p:nvPr/>
        </p:nvSpPr>
        <p:spPr>
          <a:xfrm>
            <a:off x="1520987" y="1377526"/>
            <a:ext cx="2837150" cy="7183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‘Classical’ generative AI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64A5F6BD-FD3D-07EB-F940-0FD3BD7A0E96}"/>
              </a:ext>
            </a:extLst>
          </p:cNvPr>
          <p:cNvSpPr/>
          <p:nvPr/>
        </p:nvSpPr>
        <p:spPr>
          <a:xfrm>
            <a:off x="4300355" y="2484120"/>
            <a:ext cx="195470" cy="5025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6E01DE6-2EE0-D112-1976-8AC84B494101}"/>
              </a:ext>
            </a:extLst>
          </p:cNvPr>
          <p:cNvGrpSpPr/>
          <p:nvPr/>
        </p:nvGrpSpPr>
        <p:grpSpPr>
          <a:xfrm>
            <a:off x="4580210" y="1893538"/>
            <a:ext cx="647116" cy="1662566"/>
            <a:chOff x="3412416" y="1547998"/>
            <a:chExt cx="647116" cy="166256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F181234-E068-6097-6CA3-3CF260FF6110}"/>
                </a:ext>
              </a:extLst>
            </p:cNvPr>
            <p:cNvGrpSpPr/>
            <p:nvPr/>
          </p:nvGrpSpPr>
          <p:grpSpPr>
            <a:xfrm>
              <a:off x="3412416" y="1547999"/>
              <a:ext cx="304280" cy="1662565"/>
              <a:chOff x="3412416" y="1547999"/>
              <a:chExt cx="304280" cy="1662565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81C9A33-2F98-7EB6-BE22-AB1383C32BF6}"/>
                  </a:ext>
                </a:extLst>
              </p:cNvPr>
              <p:cNvSpPr/>
              <p:nvPr/>
            </p:nvSpPr>
            <p:spPr>
              <a:xfrm flipH="1">
                <a:off x="3412416" y="1547999"/>
                <a:ext cx="67120" cy="1662565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4935B06-567A-3C56-EA61-632262AAEBAF}"/>
                  </a:ext>
                </a:extLst>
              </p:cNvPr>
              <p:cNvSpPr/>
              <p:nvPr/>
            </p:nvSpPr>
            <p:spPr>
              <a:xfrm flipH="1">
                <a:off x="3530996" y="1812490"/>
                <a:ext cx="67120" cy="113358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6D8AAC9-4DA6-3F95-CB72-8073A27EF53B}"/>
                  </a:ext>
                </a:extLst>
              </p:cNvPr>
              <p:cNvSpPr/>
              <p:nvPr/>
            </p:nvSpPr>
            <p:spPr>
              <a:xfrm flipH="1">
                <a:off x="3649576" y="2081478"/>
                <a:ext cx="67120" cy="59560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27D068B-98C5-0965-3793-97B84636064A}"/>
                </a:ext>
              </a:extLst>
            </p:cNvPr>
            <p:cNvGrpSpPr/>
            <p:nvPr/>
          </p:nvGrpSpPr>
          <p:grpSpPr>
            <a:xfrm flipH="1">
              <a:off x="3788169" y="1547998"/>
              <a:ext cx="271363" cy="1662565"/>
              <a:chOff x="3896966" y="1533761"/>
              <a:chExt cx="304280" cy="1662565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D411BF3-3168-5127-9350-17AEF7A06933}"/>
                  </a:ext>
                </a:extLst>
              </p:cNvPr>
              <p:cNvSpPr/>
              <p:nvPr/>
            </p:nvSpPr>
            <p:spPr>
              <a:xfrm flipH="1">
                <a:off x="3896966" y="1533761"/>
                <a:ext cx="67120" cy="1662565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4A0493B-5962-7DE4-FCCC-E5F84FD1F358}"/>
                  </a:ext>
                </a:extLst>
              </p:cNvPr>
              <p:cNvSpPr/>
              <p:nvPr/>
            </p:nvSpPr>
            <p:spPr>
              <a:xfrm flipH="1">
                <a:off x="4015546" y="1798252"/>
                <a:ext cx="67120" cy="113358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F6D1C8F-4FEF-C3AB-4094-7917D2B4D686}"/>
                  </a:ext>
                </a:extLst>
              </p:cNvPr>
              <p:cNvSpPr/>
              <p:nvPr/>
            </p:nvSpPr>
            <p:spPr>
              <a:xfrm flipH="1">
                <a:off x="4134126" y="2067240"/>
                <a:ext cx="67120" cy="59560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B5DEE2-0CF1-E6C4-43D3-C2EF70BD26D2}"/>
              </a:ext>
            </a:extLst>
          </p:cNvPr>
          <p:cNvGrpSpPr/>
          <p:nvPr/>
        </p:nvGrpSpPr>
        <p:grpSpPr>
          <a:xfrm>
            <a:off x="5318153" y="1893537"/>
            <a:ext cx="647116" cy="1662566"/>
            <a:chOff x="3412416" y="1547998"/>
            <a:chExt cx="647116" cy="166256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4024A57-ECD6-69BF-4DE3-C45E98CB1235}"/>
                </a:ext>
              </a:extLst>
            </p:cNvPr>
            <p:cNvGrpSpPr/>
            <p:nvPr/>
          </p:nvGrpSpPr>
          <p:grpSpPr>
            <a:xfrm>
              <a:off x="3412416" y="1547999"/>
              <a:ext cx="304280" cy="1662565"/>
              <a:chOff x="3412416" y="1547999"/>
              <a:chExt cx="304280" cy="1662565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D287E94-91AE-B6A3-25F6-B2888218A923}"/>
                  </a:ext>
                </a:extLst>
              </p:cNvPr>
              <p:cNvSpPr/>
              <p:nvPr/>
            </p:nvSpPr>
            <p:spPr>
              <a:xfrm flipH="1">
                <a:off x="3412416" y="1547999"/>
                <a:ext cx="67120" cy="1662565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970B157-ED0C-F29F-FC97-D99A4C5BF14B}"/>
                  </a:ext>
                </a:extLst>
              </p:cNvPr>
              <p:cNvSpPr/>
              <p:nvPr/>
            </p:nvSpPr>
            <p:spPr>
              <a:xfrm flipH="1">
                <a:off x="3530996" y="1812490"/>
                <a:ext cx="67120" cy="113358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9506873-71EF-8316-72D1-F13E10C44B08}"/>
                  </a:ext>
                </a:extLst>
              </p:cNvPr>
              <p:cNvSpPr/>
              <p:nvPr/>
            </p:nvSpPr>
            <p:spPr>
              <a:xfrm flipH="1">
                <a:off x="3649576" y="2081478"/>
                <a:ext cx="67120" cy="59560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85F4C5D-1637-636E-42F0-6625E32BC557}"/>
                </a:ext>
              </a:extLst>
            </p:cNvPr>
            <p:cNvGrpSpPr/>
            <p:nvPr/>
          </p:nvGrpSpPr>
          <p:grpSpPr>
            <a:xfrm flipH="1">
              <a:off x="3788169" y="1547998"/>
              <a:ext cx="271363" cy="1662565"/>
              <a:chOff x="3896966" y="1533761"/>
              <a:chExt cx="304280" cy="166256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64A115B-CABC-48C3-BA8D-53283F734057}"/>
                  </a:ext>
                </a:extLst>
              </p:cNvPr>
              <p:cNvSpPr/>
              <p:nvPr/>
            </p:nvSpPr>
            <p:spPr>
              <a:xfrm flipH="1">
                <a:off x="3896966" y="1533761"/>
                <a:ext cx="67120" cy="1662565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B36991A-3DF9-D639-95EB-68FF980A12F8}"/>
                  </a:ext>
                </a:extLst>
              </p:cNvPr>
              <p:cNvSpPr/>
              <p:nvPr/>
            </p:nvSpPr>
            <p:spPr>
              <a:xfrm flipH="1">
                <a:off x="4015546" y="1798252"/>
                <a:ext cx="67120" cy="113358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0BDFE34-56EC-A223-A46C-D8ACC1542638}"/>
                  </a:ext>
                </a:extLst>
              </p:cNvPr>
              <p:cNvSpPr/>
              <p:nvPr/>
            </p:nvSpPr>
            <p:spPr>
              <a:xfrm flipH="1">
                <a:off x="4134126" y="2067240"/>
                <a:ext cx="67120" cy="59560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EDAB09B-1352-5A8F-FDD9-BB6C98EE43EE}"/>
              </a:ext>
            </a:extLst>
          </p:cNvPr>
          <p:cNvGrpSpPr/>
          <p:nvPr/>
        </p:nvGrpSpPr>
        <p:grpSpPr>
          <a:xfrm>
            <a:off x="7955586" y="1893536"/>
            <a:ext cx="647116" cy="1662566"/>
            <a:chOff x="3412416" y="1547998"/>
            <a:chExt cx="647116" cy="166256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A042B35-66FD-C15C-CF97-6E19FDECE891}"/>
                </a:ext>
              </a:extLst>
            </p:cNvPr>
            <p:cNvGrpSpPr/>
            <p:nvPr/>
          </p:nvGrpSpPr>
          <p:grpSpPr>
            <a:xfrm>
              <a:off x="3412416" y="1547999"/>
              <a:ext cx="304280" cy="1662565"/>
              <a:chOff x="3412416" y="1547999"/>
              <a:chExt cx="304280" cy="1662565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652112A1-5FC6-2FD4-0B2C-A0FC7FFA126E}"/>
                  </a:ext>
                </a:extLst>
              </p:cNvPr>
              <p:cNvSpPr/>
              <p:nvPr/>
            </p:nvSpPr>
            <p:spPr>
              <a:xfrm flipH="1">
                <a:off x="3412416" y="1547999"/>
                <a:ext cx="67120" cy="1662565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2A3EA0D-4D24-D17A-EC72-CA56B46DE8AC}"/>
                  </a:ext>
                </a:extLst>
              </p:cNvPr>
              <p:cNvSpPr/>
              <p:nvPr/>
            </p:nvSpPr>
            <p:spPr>
              <a:xfrm flipH="1">
                <a:off x="3530996" y="1812490"/>
                <a:ext cx="67120" cy="113358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F9ACAE8-A37B-B715-C3B0-6EA2C15FC78D}"/>
                  </a:ext>
                </a:extLst>
              </p:cNvPr>
              <p:cNvSpPr/>
              <p:nvPr/>
            </p:nvSpPr>
            <p:spPr>
              <a:xfrm flipH="1">
                <a:off x="3649576" y="2081478"/>
                <a:ext cx="67120" cy="59560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3DF6989-75B2-8606-AADD-54D28226A119}"/>
                </a:ext>
              </a:extLst>
            </p:cNvPr>
            <p:cNvGrpSpPr/>
            <p:nvPr/>
          </p:nvGrpSpPr>
          <p:grpSpPr>
            <a:xfrm flipH="1">
              <a:off x="3788169" y="1547998"/>
              <a:ext cx="271363" cy="1662565"/>
              <a:chOff x="3896966" y="1533761"/>
              <a:chExt cx="304280" cy="1662565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5EF9B87-9EEA-C248-CD5F-7289F90402C6}"/>
                  </a:ext>
                </a:extLst>
              </p:cNvPr>
              <p:cNvSpPr/>
              <p:nvPr/>
            </p:nvSpPr>
            <p:spPr>
              <a:xfrm flipH="1">
                <a:off x="3896966" y="1533761"/>
                <a:ext cx="67120" cy="1662565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C5003FF-8EFC-6CD5-526D-7A515BA201C1}"/>
                  </a:ext>
                </a:extLst>
              </p:cNvPr>
              <p:cNvSpPr/>
              <p:nvPr/>
            </p:nvSpPr>
            <p:spPr>
              <a:xfrm flipH="1">
                <a:off x="4015546" y="1798252"/>
                <a:ext cx="67120" cy="113358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01BE78E-C1C8-CF0F-94F0-FB23C33D7EC2}"/>
                  </a:ext>
                </a:extLst>
              </p:cNvPr>
              <p:cNvSpPr/>
              <p:nvPr/>
            </p:nvSpPr>
            <p:spPr>
              <a:xfrm flipH="1">
                <a:off x="4134126" y="2067240"/>
                <a:ext cx="67120" cy="59560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99B0524-8CF5-F626-A5BB-C02D91B9DCD5}"/>
              </a:ext>
            </a:extLst>
          </p:cNvPr>
          <p:cNvGrpSpPr/>
          <p:nvPr/>
        </p:nvGrpSpPr>
        <p:grpSpPr>
          <a:xfrm>
            <a:off x="7224169" y="1893537"/>
            <a:ext cx="647116" cy="1662566"/>
            <a:chOff x="3412416" y="1547998"/>
            <a:chExt cx="647116" cy="166256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887477C-74C5-CEA0-1584-4CE8ACB795BE}"/>
                </a:ext>
              </a:extLst>
            </p:cNvPr>
            <p:cNvGrpSpPr/>
            <p:nvPr/>
          </p:nvGrpSpPr>
          <p:grpSpPr>
            <a:xfrm>
              <a:off x="3412416" y="1547999"/>
              <a:ext cx="304280" cy="1662565"/>
              <a:chOff x="3412416" y="1547999"/>
              <a:chExt cx="304280" cy="1662565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C503F30-E5E0-47FC-60C3-1182417C7743}"/>
                  </a:ext>
                </a:extLst>
              </p:cNvPr>
              <p:cNvSpPr/>
              <p:nvPr/>
            </p:nvSpPr>
            <p:spPr>
              <a:xfrm flipH="1">
                <a:off x="3412416" y="1547999"/>
                <a:ext cx="67120" cy="1662565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DAA122C-0755-7FE7-9F35-D1C2EEFAAF8E}"/>
                  </a:ext>
                </a:extLst>
              </p:cNvPr>
              <p:cNvSpPr/>
              <p:nvPr/>
            </p:nvSpPr>
            <p:spPr>
              <a:xfrm flipH="1">
                <a:off x="3530996" y="1812490"/>
                <a:ext cx="67120" cy="113358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4EF3E9E-3588-9073-9B68-951F437B466B}"/>
                  </a:ext>
                </a:extLst>
              </p:cNvPr>
              <p:cNvSpPr/>
              <p:nvPr/>
            </p:nvSpPr>
            <p:spPr>
              <a:xfrm flipH="1">
                <a:off x="3649576" y="2081478"/>
                <a:ext cx="67120" cy="59560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AABBBCF-4601-0C5A-796F-F6E42316F69F}"/>
                </a:ext>
              </a:extLst>
            </p:cNvPr>
            <p:cNvGrpSpPr/>
            <p:nvPr/>
          </p:nvGrpSpPr>
          <p:grpSpPr>
            <a:xfrm flipH="1">
              <a:off x="3788169" y="1547998"/>
              <a:ext cx="271363" cy="1662565"/>
              <a:chOff x="3896966" y="1533761"/>
              <a:chExt cx="304280" cy="1662565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F1267C0-43A9-39E3-FBFD-BA487DD5D943}"/>
                  </a:ext>
                </a:extLst>
              </p:cNvPr>
              <p:cNvSpPr/>
              <p:nvPr/>
            </p:nvSpPr>
            <p:spPr>
              <a:xfrm flipH="1">
                <a:off x="3896966" y="1533761"/>
                <a:ext cx="67120" cy="1662565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9B2663F-8BA1-CD3F-2754-3EE17573FC0F}"/>
                  </a:ext>
                </a:extLst>
              </p:cNvPr>
              <p:cNvSpPr/>
              <p:nvPr/>
            </p:nvSpPr>
            <p:spPr>
              <a:xfrm flipH="1">
                <a:off x="4015546" y="1798252"/>
                <a:ext cx="67120" cy="113358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0CBD876-1433-63D2-9CBA-FDB2E86A1471}"/>
                  </a:ext>
                </a:extLst>
              </p:cNvPr>
              <p:cNvSpPr/>
              <p:nvPr/>
            </p:nvSpPr>
            <p:spPr>
              <a:xfrm flipH="1">
                <a:off x="4134126" y="2067240"/>
                <a:ext cx="67120" cy="59560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5FFE785-3768-E896-C649-46F38F14B82B}"/>
              </a:ext>
            </a:extLst>
          </p:cNvPr>
          <p:cNvGrpSpPr/>
          <p:nvPr/>
        </p:nvGrpSpPr>
        <p:grpSpPr>
          <a:xfrm>
            <a:off x="6029734" y="1893535"/>
            <a:ext cx="647116" cy="1662566"/>
            <a:chOff x="3412416" y="1547998"/>
            <a:chExt cx="647116" cy="1662566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DFEB6D0-4585-11F8-AE14-4438AC7D1D66}"/>
                </a:ext>
              </a:extLst>
            </p:cNvPr>
            <p:cNvGrpSpPr/>
            <p:nvPr/>
          </p:nvGrpSpPr>
          <p:grpSpPr>
            <a:xfrm>
              <a:off x="3412416" y="1547999"/>
              <a:ext cx="304280" cy="1662565"/>
              <a:chOff x="3412416" y="1547999"/>
              <a:chExt cx="304280" cy="1662565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7AA67F0-3DBC-4128-7840-DCF51895B800}"/>
                  </a:ext>
                </a:extLst>
              </p:cNvPr>
              <p:cNvSpPr/>
              <p:nvPr/>
            </p:nvSpPr>
            <p:spPr>
              <a:xfrm flipH="1">
                <a:off x="3412416" y="1547999"/>
                <a:ext cx="67120" cy="1662565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33E7941-77DF-0D7A-09ED-F9793A4FD2D8}"/>
                  </a:ext>
                </a:extLst>
              </p:cNvPr>
              <p:cNvSpPr/>
              <p:nvPr/>
            </p:nvSpPr>
            <p:spPr>
              <a:xfrm flipH="1">
                <a:off x="3530996" y="1812490"/>
                <a:ext cx="67120" cy="113358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5C1E63F-748C-29A2-80FB-710C269EAF2A}"/>
                  </a:ext>
                </a:extLst>
              </p:cNvPr>
              <p:cNvSpPr/>
              <p:nvPr/>
            </p:nvSpPr>
            <p:spPr>
              <a:xfrm flipH="1">
                <a:off x="3649576" y="2081478"/>
                <a:ext cx="67120" cy="59560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27E2DF2-610D-33BF-327E-464425E5F01B}"/>
                </a:ext>
              </a:extLst>
            </p:cNvPr>
            <p:cNvGrpSpPr/>
            <p:nvPr/>
          </p:nvGrpSpPr>
          <p:grpSpPr>
            <a:xfrm flipH="1">
              <a:off x="3788169" y="1547998"/>
              <a:ext cx="271363" cy="1662565"/>
              <a:chOff x="3896966" y="1533761"/>
              <a:chExt cx="304280" cy="1662565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1EDC6F-A845-6A9D-E817-0603AF87C4C5}"/>
                  </a:ext>
                </a:extLst>
              </p:cNvPr>
              <p:cNvSpPr/>
              <p:nvPr/>
            </p:nvSpPr>
            <p:spPr>
              <a:xfrm flipH="1">
                <a:off x="3896966" y="1533761"/>
                <a:ext cx="67120" cy="1662565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9B83DEC-CCC8-A671-9613-04E555491A6E}"/>
                  </a:ext>
                </a:extLst>
              </p:cNvPr>
              <p:cNvSpPr/>
              <p:nvPr/>
            </p:nvSpPr>
            <p:spPr>
              <a:xfrm flipH="1">
                <a:off x="4015546" y="1798252"/>
                <a:ext cx="67120" cy="113358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1BAE79B-B4DA-A4EE-BBBA-0F858E4829B0}"/>
                  </a:ext>
                </a:extLst>
              </p:cNvPr>
              <p:cNvSpPr/>
              <p:nvPr/>
            </p:nvSpPr>
            <p:spPr>
              <a:xfrm flipH="1">
                <a:off x="4134126" y="2067240"/>
                <a:ext cx="67120" cy="59560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826D3C99-2FF0-5959-4143-58274B5A9E61}"/>
              </a:ext>
            </a:extLst>
          </p:cNvPr>
          <p:cNvSpPr/>
          <p:nvPr/>
        </p:nvSpPr>
        <p:spPr>
          <a:xfrm>
            <a:off x="8692741" y="2457702"/>
            <a:ext cx="195470" cy="5025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662AADDB-8117-3DF5-8777-829FD600FE1D}"/>
              </a:ext>
            </a:extLst>
          </p:cNvPr>
          <p:cNvSpPr txBox="1">
            <a:spLocks/>
          </p:cNvSpPr>
          <p:nvPr/>
        </p:nvSpPr>
        <p:spPr>
          <a:xfrm>
            <a:off x="6868664" y="2586618"/>
            <a:ext cx="356560" cy="244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/>
            <a:r>
              <a:rPr lang="en-US" sz="1600" dirty="0">
                <a:solidFill>
                  <a:schemeClr val="tx1"/>
                </a:solidFill>
              </a:rPr>
              <a:t>…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D130145-5003-24A2-0BC6-E922EFADDEBB}"/>
              </a:ext>
            </a:extLst>
          </p:cNvPr>
          <p:cNvGrpSpPr/>
          <p:nvPr/>
        </p:nvGrpSpPr>
        <p:grpSpPr>
          <a:xfrm>
            <a:off x="1862032" y="1769002"/>
            <a:ext cx="2156254" cy="1681492"/>
            <a:chOff x="380361" y="892869"/>
            <a:chExt cx="2633400" cy="20535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A52C6EE-B736-8D8A-E11C-B097FD3ACF85}"/>
                    </a:ext>
                  </a:extLst>
                </p14:cNvPr>
                <p14:cNvContentPartPr/>
                <p14:nvPr/>
              </p14:nvContentPartPr>
              <p14:xfrm>
                <a:off x="2827281" y="2247689"/>
                <a:ext cx="16200" cy="817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A52C6EE-B736-8D8A-E11C-B097FD3ACF8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16623" y="2236705"/>
                  <a:ext cx="37089" cy="1032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02805336-C133-7F56-7350-1FFEC9825833}"/>
                    </a:ext>
                  </a:extLst>
                </p14:cNvPr>
                <p14:cNvContentPartPr/>
                <p14:nvPr/>
              </p14:nvContentPartPr>
              <p14:xfrm>
                <a:off x="637041" y="2805329"/>
                <a:ext cx="91440" cy="1152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02805336-C133-7F56-7350-1FFEC982583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26051" y="2794337"/>
                  <a:ext cx="112981" cy="1367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1A431E4-2796-50A5-EE2A-A7CE30AE8953}"/>
                    </a:ext>
                  </a:extLst>
                </p14:cNvPr>
                <p14:cNvContentPartPr/>
                <p14:nvPr/>
              </p14:nvContentPartPr>
              <p14:xfrm>
                <a:off x="650361" y="2806049"/>
                <a:ext cx="44280" cy="1162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1A431E4-2796-50A5-EE2A-A7CE30AE895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9401" y="2795079"/>
                  <a:ext cx="65762" cy="1377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7186CF1-5DF1-4D6F-FF1A-A76B81E124CF}"/>
                    </a:ext>
                  </a:extLst>
                </p14:cNvPr>
                <p14:cNvContentPartPr/>
                <p14:nvPr/>
              </p14:nvContentPartPr>
              <p14:xfrm>
                <a:off x="697881" y="2849609"/>
                <a:ext cx="130320" cy="968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7186CF1-5DF1-4D6F-FF1A-A76B81E124C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6911" y="2838604"/>
                  <a:ext cx="151821" cy="1184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C628FC29-02ED-596B-6EEE-9D70106A607E}"/>
                    </a:ext>
                  </a:extLst>
                </p14:cNvPr>
                <p14:cNvContentPartPr/>
                <p14:nvPr/>
              </p14:nvContentPartPr>
              <p14:xfrm>
                <a:off x="2725401" y="2162369"/>
                <a:ext cx="104760" cy="1101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C628FC29-02ED-596B-6EEE-9D70106A607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714397" y="2151353"/>
                  <a:ext cx="126328" cy="13175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F332225-331F-5E77-9FD9-9A3BB9B2F34C}"/>
                </a:ext>
              </a:extLst>
            </p:cNvPr>
            <p:cNvGrpSpPr/>
            <p:nvPr/>
          </p:nvGrpSpPr>
          <p:grpSpPr>
            <a:xfrm>
              <a:off x="380361" y="892869"/>
              <a:ext cx="2633400" cy="1991300"/>
              <a:chOff x="380361" y="892869"/>
              <a:chExt cx="2633400" cy="19913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B025D97D-494E-8A18-17EF-75C69B731B0F}"/>
                      </a:ext>
                    </a:extLst>
                  </p14:cNvPr>
                  <p14:cNvContentPartPr/>
                  <p14:nvPr/>
                </p14:nvContentPartPr>
                <p14:xfrm>
                  <a:off x="1156161" y="2089289"/>
                  <a:ext cx="1830240" cy="36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B025D97D-494E-8A18-17EF-75C69B731B0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1145173" y="2080289"/>
                    <a:ext cx="1851777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556483B2-2491-8073-BA12-E53DEC649DEB}"/>
                      </a:ext>
                    </a:extLst>
                  </p14:cNvPr>
                  <p14:cNvContentPartPr/>
                  <p14:nvPr/>
                </p14:nvContentPartPr>
                <p14:xfrm>
                  <a:off x="2861841" y="2001089"/>
                  <a:ext cx="151920" cy="12960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556483B2-2491-8073-BA12-E53DEC649DEB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850832" y="1990143"/>
                    <a:ext cx="173497" cy="1510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A0BB8F8D-9458-8C50-D82A-CE69252B7FFF}"/>
                      </a:ext>
                    </a:extLst>
                  </p14:cNvPr>
                  <p14:cNvContentPartPr/>
                  <p14:nvPr/>
                </p14:nvContentPartPr>
                <p14:xfrm>
                  <a:off x="1170201" y="1233569"/>
                  <a:ext cx="360" cy="85248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A0BB8F8D-9458-8C50-D82A-CE69252B7FFF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161201" y="1222583"/>
                    <a:ext cx="18000" cy="8740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A3CEFEF5-4F8A-FF24-BC3C-53EC9C47E9C9}"/>
                      </a:ext>
                    </a:extLst>
                  </p14:cNvPr>
                  <p14:cNvContentPartPr/>
                  <p14:nvPr/>
                </p14:nvContentPartPr>
                <p14:xfrm>
                  <a:off x="439761" y="2111249"/>
                  <a:ext cx="731880" cy="73188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A3CEFEF5-4F8A-FF24-BC3C-53EC9C47E9C9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28772" y="2100260"/>
                    <a:ext cx="753419" cy="7534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C39E6927-C952-9947-7714-3C15C81E4A1B}"/>
                      </a:ext>
                    </a:extLst>
                  </p14:cNvPr>
                  <p14:cNvContentPartPr/>
                  <p14:nvPr/>
                </p14:nvContentPartPr>
                <p14:xfrm>
                  <a:off x="1046721" y="1377209"/>
                  <a:ext cx="1526040" cy="109008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C39E6927-C952-9947-7714-3C15C81E4A1B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035726" y="1366220"/>
                    <a:ext cx="1547589" cy="11116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4075DEAB-6DAC-EAA3-7457-4DC38FF4AD53}"/>
                      </a:ext>
                    </a:extLst>
                  </p14:cNvPr>
                  <p14:cNvContentPartPr/>
                  <p14:nvPr/>
                </p14:nvContentPartPr>
                <p14:xfrm>
                  <a:off x="380361" y="2678249"/>
                  <a:ext cx="265320" cy="20592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4075DEAB-6DAC-EAA3-7457-4DC38FF4AD53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369379" y="2667249"/>
                    <a:ext cx="286844" cy="22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1EBBE072-9C36-98C3-3908-9EDF90421ECD}"/>
                      </a:ext>
                    </a:extLst>
                  </p14:cNvPr>
                  <p14:cNvContentPartPr/>
                  <p14:nvPr/>
                </p14:nvContentPartPr>
                <p14:xfrm>
                  <a:off x="2703801" y="2184329"/>
                  <a:ext cx="72360" cy="10440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1EBBE072-9C36-98C3-3908-9EDF90421EC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692771" y="2173363"/>
                    <a:ext cx="93980" cy="1258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81A8D061-A61E-4946-CC8B-AA643199ABE3}"/>
                      </a:ext>
                    </a:extLst>
                  </p14:cNvPr>
                  <p14:cNvContentPartPr/>
                  <p14:nvPr/>
                </p14:nvContentPartPr>
                <p14:xfrm rot="21431063">
                  <a:off x="1082907" y="2388145"/>
                  <a:ext cx="1453666" cy="153251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81A8D061-A61E-4946-CC8B-AA643199ABE3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 rot="21431063">
                    <a:off x="1071918" y="2377167"/>
                    <a:ext cx="1475205" cy="174768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B246D825-6C2E-EC6C-547A-B9736A4D269F}"/>
                  </a:ext>
                </a:extLst>
              </p:cNvPr>
              <p:cNvGrpSpPr/>
              <p:nvPr/>
            </p:nvGrpSpPr>
            <p:grpSpPr>
              <a:xfrm>
                <a:off x="956273" y="892869"/>
                <a:ext cx="333720" cy="461880"/>
                <a:chOff x="956273" y="1271062"/>
                <a:chExt cx="333720" cy="4618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95" name="Ink 94">
                      <a:extLst>
                        <a:ext uri="{FF2B5EF4-FFF2-40B4-BE49-F238E27FC236}">
                          <a16:creationId xmlns:a16="http://schemas.microsoft.com/office/drawing/2014/main" id="{833D39C1-F435-0A9B-6E39-4565EFB9B1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25393" y="1580302"/>
                    <a:ext cx="238680" cy="152640"/>
                  </p14:xfrm>
                </p:contentPart>
              </mc:Choice>
              <mc:Fallback xmlns="">
                <p:pic>
                  <p:nvPicPr>
                    <p:cNvPr id="95" name="Ink 94">
                      <a:extLst>
                        <a:ext uri="{FF2B5EF4-FFF2-40B4-BE49-F238E27FC236}">
                          <a16:creationId xmlns:a16="http://schemas.microsoft.com/office/drawing/2014/main" id="{833D39C1-F435-0A9B-6E39-4565EFB9B100}"/>
                        </a:ext>
                      </a:extLst>
                    </p:cNvPr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1014404" y="1569336"/>
                      <a:ext cx="260218" cy="17413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">
                  <p14:nvContentPartPr>
                    <p14:cNvPr id="96" name="Ink 95">
                      <a:extLst>
                        <a:ext uri="{FF2B5EF4-FFF2-40B4-BE49-F238E27FC236}">
                          <a16:creationId xmlns:a16="http://schemas.microsoft.com/office/drawing/2014/main" id="{6B1B0F20-D27E-8153-464E-F36ED90B539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95873" y="1370782"/>
                    <a:ext cx="9360" cy="137520"/>
                  </p14:xfrm>
                </p:contentPart>
              </mc:Choice>
              <mc:Fallback xmlns="">
                <p:pic>
                  <p:nvPicPr>
                    <p:cNvPr id="96" name="Ink 95">
                      <a:extLst>
                        <a:ext uri="{FF2B5EF4-FFF2-40B4-BE49-F238E27FC236}">
                          <a16:creationId xmlns:a16="http://schemas.microsoft.com/office/drawing/2014/main" id="{6B1B0F20-D27E-8153-464E-F36ED90B5392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985237" y="1359798"/>
                      <a:ext cx="30207" cy="15904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">
                  <p14:nvContentPartPr>
                    <p14:cNvPr id="97" name="Ink 96">
                      <a:extLst>
                        <a:ext uri="{FF2B5EF4-FFF2-40B4-BE49-F238E27FC236}">
                          <a16:creationId xmlns:a16="http://schemas.microsoft.com/office/drawing/2014/main" id="{85FC2521-CF5A-0746-F9C9-2E66389121F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56273" y="1313542"/>
                    <a:ext cx="124200" cy="102240"/>
                  </p14:xfrm>
                </p:contentPart>
              </mc:Choice>
              <mc:Fallback xmlns="">
                <p:pic>
                  <p:nvPicPr>
                    <p:cNvPr id="97" name="Ink 96">
                      <a:extLst>
                        <a:ext uri="{FF2B5EF4-FFF2-40B4-BE49-F238E27FC236}">
                          <a16:creationId xmlns:a16="http://schemas.microsoft.com/office/drawing/2014/main" id="{85FC2521-CF5A-0746-F9C9-2E66389121FC}"/>
                        </a:ext>
                      </a:extLst>
                    </p:cNvPr>
                    <p:cNvPicPr/>
                    <p:nvPr/>
                  </p:nvPicPr>
                  <p:blipFill>
                    <a:blip r:embed="rId35"/>
                    <a:stretch>
                      <a:fillRect/>
                    </a:stretch>
                  </p:blipFill>
                  <p:spPr>
                    <a:xfrm>
                      <a:off x="945301" y="1302619"/>
                      <a:ext cx="145705" cy="12364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">
                  <p14:nvContentPartPr>
                    <p14:cNvPr id="98" name="Ink 97">
                      <a:extLst>
                        <a:ext uri="{FF2B5EF4-FFF2-40B4-BE49-F238E27FC236}">
                          <a16:creationId xmlns:a16="http://schemas.microsoft.com/office/drawing/2014/main" id="{7B9B184E-D399-6768-D979-B1E0264EB6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13233" y="1296622"/>
                    <a:ext cx="46440" cy="159120"/>
                  </p14:xfrm>
                </p:contentPart>
              </mc:Choice>
              <mc:Fallback xmlns="">
                <p:pic>
                  <p:nvPicPr>
                    <p:cNvPr id="98" name="Ink 97">
                      <a:extLst>
                        <a:ext uri="{FF2B5EF4-FFF2-40B4-BE49-F238E27FC236}">
                          <a16:creationId xmlns:a16="http://schemas.microsoft.com/office/drawing/2014/main" id="{7B9B184E-D399-6768-D979-B1E0264EB62B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1102280" y="1285663"/>
                      <a:ext cx="67908" cy="18059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">
                  <p14:nvContentPartPr>
                    <p14:cNvPr id="99" name="Ink 98">
                      <a:extLst>
                        <a:ext uri="{FF2B5EF4-FFF2-40B4-BE49-F238E27FC236}">
                          <a16:creationId xmlns:a16="http://schemas.microsoft.com/office/drawing/2014/main" id="{C8EE1223-675C-6325-CA01-D2722C575F5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65073" y="1363582"/>
                    <a:ext cx="79920" cy="117720"/>
                  </p14:xfrm>
                </p:contentPart>
              </mc:Choice>
              <mc:Fallback xmlns="">
                <p:pic>
                  <p:nvPicPr>
                    <p:cNvPr id="99" name="Ink 98">
                      <a:extLst>
                        <a:ext uri="{FF2B5EF4-FFF2-40B4-BE49-F238E27FC236}">
                          <a16:creationId xmlns:a16="http://schemas.microsoft.com/office/drawing/2014/main" id="{C8EE1223-675C-6325-CA01-D2722C575F57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1154095" y="1352601"/>
                      <a:ext cx="101437" cy="13924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">
                  <p14:nvContentPartPr>
                    <p14:cNvPr id="100" name="Ink 99">
                      <a:extLst>
                        <a:ext uri="{FF2B5EF4-FFF2-40B4-BE49-F238E27FC236}">
                          <a16:creationId xmlns:a16="http://schemas.microsoft.com/office/drawing/2014/main" id="{BE4DA863-8FFE-D1EC-86AC-797492DB22E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83793" y="1375462"/>
                    <a:ext cx="39240" cy="106200"/>
                  </p14:xfrm>
                </p:contentPart>
              </mc:Choice>
              <mc:Fallback xmlns="">
                <p:pic>
                  <p:nvPicPr>
                    <p:cNvPr id="100" name="Ink 99">
                      <a:extLst>
                        <a:ext uri="{FF2B5EF4-FFF2-40B4-BE49-F238E27FC236}">
                          <a16:creationId xmlns:a16="http://schemas.microsoft.com/office/drawing/2014/main" id="{BE4DA863-8FFE-D1EC-86AC-797492DB22EC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1172771" y="1364491"/>
                      <a:ext cx="60844" cy="1277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">
                  <p14:nvContentPartPr>
                    <p14:cNvPr id="101" name="Ink 100">
                      <a:extLst>
                        <a:ext uri="{FF2B5EF4-FFF2-40B4-BE49-F238E27FC236}">
                          <a16:creationId xmlns:a16="http://schemas.microsoft.com/office/drawing/2014/main" id="{5EB59E85-BE1A-9428-2DDC-0CC90D08607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32393" y="1271062"/>
                    <a:ext cx="57600" cy="216360"/>
                  </p14:xfrm>
                </p:contentPart>
              </mc:Choice>
              <mc:Fallback xmlns="">
                <p:pic>
                  <p:nvPicPr>
                    <p:cNvPr id="101" name="Ink 100">
                      <a:extLst>
                        <a:ext uri="{FF2B5EF4-FFF2-40B4-BE49-F238E27FC236}">
                          <a16:creationId xmlns:a16="http://schemas.microsoft.com/office/drawing/2014/main" id="{5EB59E85-BE1A-9428-2DDC-0CC90D086072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1221401" y="1260068"/>
                      <a:ext cx="79145" cy="237908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C2694B5-7AEF-6BF1-8819-825785046722}"/>
              </a:ext>
            </a:extLst>
          </p:cNvPr>
          <p:cNvGrpSpPr/>
          <p:nvPr/>
        </p:nvGrpSpPr>
        <p:grpSpPr>
          <a:xfrm>
            <a:off x="1771931" y="4536563"/>
            <a:ext cx="2064590" cy="1502241"/>
            <a:chOff x="171298" y="3145919"/>
            <a:chExt cx="2248200" cy="163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4EE8492-BCCC-D4D0-4B21-AAE55F8B36C9}"/>
                    </a:ext>
                  </a:extLst>
                </p14:cNvPr>
                <p14:cNvContentPartPr/>
                <p14:nvPr/>
              </p14:nvContentPartPr>
              <p14:xfrm>
                <a:off x="211793" y="4112159"/>
                <a:ext cx="578520" cy="5785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4EE8492-BCCC-D4D0-4B21-AAE55F8B36C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01994" y="4102360"/>
                  <a:ext cx="597726" cy="5977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90B2B72-C55D-8C20-0E0A-42468413DD55}"/>
                    </a:ext>
                  </a:extLst>
                </p14:cNvPr>
                <p14:cNvContentPartPr/>
                <p14:nvPr/>
              </p14:nvContentPartPr>
              <p14:xfrm>
                <a:off x="787978" y="4128719"/>
                <a:ext cx="14583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90B2B72-C55D-8C20-0E0A-42468413DD5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78177" y="4119719"/>
                  <a:ext cx="147757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AD097C78-99E4-0498-52AA-31B02423247E}"/>
                    </a:ext>
                  </a:extLst>
                </p14:cNvPr>
                <p14:cNvContentPartPr/>
                <p14:nvPr/>
              </p14:nvContentPartPr>
              <p14:xfrm>
                <a:off x="793018" y="3189119"/>
                <a:ext cx="360" cy="8982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D097C78-99E4-0498-52AA-31B02423247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84018" y="3179318"/>
                  <a:ext cx="18000" cy="9174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D12DBF7-B3BF-D9F9-0929-420BCA8A4622}"/>
                    </a:ext>
                  </a:extLst>
                </p14:cNvPr>
                <p14:cNvContentPartPr/>
                <p14:nvPr/>
              </p14:nvContentPartPr>
              <p14:xfrm>
                <a:off x="2134018" y="4054919"/>
                <a:ext cx="146160" cy="1836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D12DBF7-B3BF-D9F9-0929-420BCA8A462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124222" y="4045132"/>
                  <a:ext cx="165361" cy="2027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3E82DCC8-8566-97BD-F73F-36B54749165A}"/>
                    </a:ext>
                  </a:extLst>
                </p14:cNvPr>
                <p14:cNvContentPartPr/>
                <p14:nvPr/>
              </p14:nvContentPartPr>
              <p14:xfrm>
                <a:off x="649018" y="3167519"/>
                <a:ext cx="182880" cy="1224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3E82DCC8-8566-97BD-F73F-36B54749165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39207" y="3157743"/>
                  <a:ext cx="202110" cy="1415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3A344D7-25C9-3DA7-0FB8-4EFE978BBB8A}"/>
                    </a:ext>
                  </a:extLst>
                </p14:cNvPr>
                <p14:cNvContentPartPr/>
                <p14:nvPr/>
              </p14:nvContentPartPr>
              <p14:xfrm>
                <a:off x="880858" y="3187319"/>
                <a:ext cx="21960" cy="1180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3A344D7-25C9-3DA7-0FB8-4EFE978BBB8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70876" y="3177512"/>
                  <a:ext cx="41524" cy="1373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945605B-B9DF-A538-ADC6-8C39C16A4F26}"/>
                    </a:ext>
                  </a:extLst>
                </p14:cNvPr>
                <p14:cNvContentPartPr/>
                <p14:nvPr/>
              </p14:nvContentPartPr>
              <p14:xfrm>
                <a:off x="866458" y="3145919"/>
                <a:ext cx="95760" cy="982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945605B-B9DF-A538-ADC6-8C39C16A4F2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56647" y="3136130"/>
                  <a:ext cx="114990" cy="1174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F17B0926-B3BC-B225-2BFB-9E47DE97447C}"/>
                    </a:ext>
                  </a:extLst>
                </p14:cNvPr>
                <p14:cNvContentPartPr/>
                <p14:nvPr/>
              </p14:nvContentPartPr>
              <p14:xfrm>
                <a:off x="948538" y="3153839"/>
                <a:ext cx="66240" cy="1598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F17B0926-B3BC-B225-2BFB-9E47DE97447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38739" y="3144021"/>
                  <a:ext cx="85446" cy="1790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2A947B94-E12C-0148-A77B-5770A082BF7F}"/>
                    </a:ext>
                  </a:extLst>
                </p14:cNvPr>
                <p14:cNvContentPartPr/>
                <p14:nvPr/>
              </p14:nvContentPartPr>
              <p14:xfrm>
                <a:off x="979858" y="3237719"/>
                <a:ext cx="85680" cy="709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2A947B94-E12C-0148-A77B-5770A082BF7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70032" y="3227977"/>
                  <a:ext cx="104938" cy="900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7D0083E-7654-F529-8CCB-D9FA7D9364D3}"/>
                    </a:ext>
                  </a:extLst>
                </p14:cNvPr>
                <p14:cNvContentPartPr/>
                <p14:nvPr/>
              </p14:nvContentPartPr>
              <p14:xfrm>
                <a:off x="993898" y="3273359"/>
                <a:ext cx="30600" cy="306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7D0083E-7654-F529-8CCB-D9FA7D9364D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84090" y="3263424"/>
                  <a:ext cx="49823" cy="500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07AA062-EF21-E894-DA96-D5AA8A30E1CF}"/>
                    </a:ext>
                  </a:extLst>
                </p14:cNvPr>
                <p14:cNvContentPartPr/>
                <p14:nvPr/>
              </p14:nvContentPartPr>
              <p14:xfrm>
                <a:off x="1073458" y="3176159"/>
                <a:ext cx="38520" cy="1594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07AA062-EF21-E894-DA96-D5AA8A30E1C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63631" y="3166363"/>
                  <a:ext cx="57780" cy="17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4502171F-AE23-F493-31FE-9B5219793594}"/>
                    </a:ext>
                  </a:extLst>
                </p14:cNvPr>
                <p14:cNvContentPartPr/>
                <p14:nvPr/>
              </p14:nvContentPartPr>
              <p14:xfrm>
                <a:off x="789778" y="3392879"/>
                <a:ext cx="1311480" cy="12258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4502171F-AE23-F493-31FE-9B521979359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79979" y="3383079"/>
                  <a:ext cx="1330686" cy="124500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6653B0EB-78BB-D6A2-6609-044EAE41485D}"/>
                </a:ext>
              </a:extLst>
            </p:cNvPr>
            <p:cNvGrpSpPr/>
            <p:nvPr/>
          </p:nvGrpSpPr>
          <p:grpSpPr>
            <a:xfrm>
              <a:off x="171298" y="4204679"/>
              <a:ext cx="2248200" cy="577080"/>
              <a:chOff x="171298" y="4204679"/>
              <a:chExt cx="2248200" cy="577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AC875BCB-A2A5-91E5-5ADD-F8120C517584}"/>
                      </a:ext>
                    </a:extLst>
                  </p14:cNvPr>
                  <p14:cNvContentPartPr/>
                  <p14:nvPr/>
                </p14:nvContentPartPr>
                <p14:xfrm>
                  <a:off x="171298" y="4588439"/>
                  <a:ext cx="134640" cy="16308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AC875BCB-A2A5-91E5-5ADD-F8120C517584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161513" y="4578639"/>
                    <a:ext cx="153818" cy="1822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B9407021-1FD0-F9B4-D54B-2DC0F5757EEC}"/>
                      </a:ext>
                    </a:extLst>
                  </p14:cNvPr>
                  <p14:cNvContentPartPr/>
                  <p14:nvPr/>
                </p14:nvContentPartPr>
                <p14:xfrm>
                  <a:off x="2292778" y="4211159"/>
                  <a:ext cx="64080" cy="10368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B9407021-1FD0-F9B4-D54B-2DC0F5757EEC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2282950" y="4201378"/>
                    <a:ext cx="83343" cy="1228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4950CAAE-33A2-7E5F-4D4D-EA1A057D6B3A}"/>
                      </a:ext>
                    </a:extLst>
                  </p14:cNvPr>
                  <p14:cNvContentPartPr/>
                  <p14:nvPr/>
                </p14:nvContentPartPr>
                <p14:xfrm>
                  <a:off x="2283418" y="4204679"/>
                  <a:ext cx="80640" cy="12384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4950CAAE-33A2-7E5F-4D4D-EA1A057D6B3A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2273632" y="4194882"/>
                    <a:ext cx="99821" cy="1430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71F4249E-9D35-62A3-65CE-A60109D71AD6}"/>
                      </a:ext>
                    </a:extLst>
                  </p14:cNvPr>
                  <p14:cNvContentPartPr/>
                  <p14:nvPr/>
                </p14:nvContentPartPr>
                <p14:xfrm>
                  <a:off x="2402938" y="4295759"/>
                  <a:ext cx="16560" cy="7272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71F4249E-9D35-62A3-65CE-A60109D71AD6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2393310" y="4285985"/>
                    <a:ext cx="35431" cy="918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74346B0E-1A76-F5FB-4415-5BF976DFA214}"/>
                      </a:ext>
                    </a:extLst>
                  </p14:cNvPr>
                  <p14:cNvContentPartPr/>
                  <p14:nvPr/>
                </p14:nvContentPartPr>
                <p14:xfrm>
                  <a:off x="380098" y="4625519"/>
                  <a:ext cx="52920" cy="8856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74346B0E-1A76-F5FB-4415-5BF976DFA214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370298" y="4615723"/>
                    <a:ext cx="72128" cy="1077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1B89D76C-8AB5-E376-045B-4D7CB1BE050E}"/>
                      </a:ext>
                    </a:extLst>
                  </p14:cNvPr>
                  <p14:cNvContentPartPr/>
                  <p14:nvPr/>
                </p14:nvContentPartPr>
                <p14:xfrm>
                  <a:off x="344458" y="4639919"/>
                  <a:ext cx="75960" cy="9252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1B89D76C-8AB5-E376-045B-4D7CB1BE050E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334669" y="4630118"/>
                    <a:ext cx="95146" cy="1117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43DAAAD2-13C5-062E-FF7C-2010361AB2EA}"/>
                      </a:ext>
                    </a:extLst>
                  </p14:cNvPr>
                  <p14:cNvContentPartPr/>
                  <p14:nvPr/>
                </p14:nvContentPartPr>
                <p14:xfrm>
                  <a:off x="454258" y="4682759"/>
                  <a:ext cx="122400" cy="9900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43DAAAD2-13C5-062E-FF7C-2010361AB2EA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444450" y="4672938"/>
                    <a:ext cx="141623" cy="1182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1004E8EC-0655-71FB-A912-AE0A04806386}"/>
                      </a:ext>
                    </a:extLst>
                  </p14:cNvPr>
                  <p14:cNvContentPartPr/>
                  <p14:nvPr/>
                </p14:nvContentPartPr>
                <p14:xfrm>
                  <a:off x="2044018" y="4649639"/>
                  <a:ext cx="4320" cy="108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1004E8EC-0655-71FB-A912-AE0A04806386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2034200" y="4640639"/>
                    <a:ext cx="23564" cy="1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68A19155-3D11-7A34-7E82-2FD484F3EB6B}"/>
                      </a:ext>
                    </a:extLst>
                  </p14:cNvPr>
                  <p14:cNvContentPartPr/>
                  <p14:nvPr/>
                </p14:nvContentPartPr>
                <p14:xfrm>
                  <a:off x="2043658" y="4650359"/>
                  <a:ext cx="360" cy="36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68A19155-3D11-7A34-7E82-2FD484F3EB6B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2034658" y="4641359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3678EC31-0D29-C1DC-EFF2-768B163DE38A}"/>
                      </a:ext>
                    </a:extLst>
                  </p14:cNvPr>
                  <p14:cNvContentPartPr/>
                  <p14:nvPr/>
                </p14:nvContentPartPr>
                <p14:xfrm>
                  <a:off x="2036458" y="4646759"/>
                  <a:ext cx="7920" cy="1692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3678EC31-0D29-C1DC-EFF2-768B163DE38A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2027029" y="4636922"/>
                    <a:ext cx="26400" cy="362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71B611B1-06EA-2B7E-BB8C-C9BC5AFB74BC}"/>
                      </a:ext>
                    </a:extLst>
                  </p14:cNvPr>
                  <p14:cNvContentPartPr/>
                  <p14:nvPr/>
                </p14:nvContentPartPr>
                <p14:xfrm>
                  <a:off x="722818" y="4371359"/>
                  <a:ext cx="1345680" cy="36936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71B611B1-06EA-2B7E-BB8C-C9BC5AFB74BC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713018" y="4361567"/>
                    <a:ext cx="1364887" cy="3885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1A520888-A451-568D-F57F-BFE33CC993C6}"/>
                      </a:ext>
                    </a:extLst>
                  </p14:cNvPr>
                  <p14:cNvContentPartPr/>
                  <p14:nvPr/>
                </p14:nvContentPartPr>
                <p14:xfrm>
                  <a:off x="968698" y="4540919"/>
                  <a:ext cx="5760" cy="756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1A520888-A451-568D-F57F-BFE33CC993C6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959098" y="4531469"/>
                    <a:ext cx="24576" cy="260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9DC027FE-FB9B-C298-715A-827B901F8379}"/>
                      </a:ext>
                    </a:extLst>
                  </p14:cNvPr>
                  <p14:cNvContentPartPr/>
                  <p14:nvPr/>
                </p14:nvContentPartPr>
                <p14:xfrm>
                  <a:off x="1032418" y="4505279"/>
                  <a:ext cx="63360" cy="172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9DC027FE-FB9B-C298-715A-827B901F8379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1022640" y="4495461"/>
                    <a:ext cx="82524" cy="365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2A92A121-301D-21CC-D4BC-ED868A71FAB3}"/>
                      </a:ext>
                    </a:extLst>
                  </p14:cNvPr>
                  <p14:cNvContentPartPr/>
                  <p14:nvPr/>
                </p14:nvContentPartPr>
                <p14:xfrm>
                  <a:off x="917578" y="4480079"/>
                  <a:ext cx="460440" cy="15192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2A92A121-301D-21CC-D4BC-ED868A71FAB3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907773" y="4470290"/>
                    <a:ext cx="479658" cy="1711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9D641CDB-9927-C747-247F-9E23ED08A368}"/>
                      </a:ext>
                    </a:extLst>
                  </p14:cNvPr>
                  <p14:cNvContentPartPr/>
                  <p14:nvPr/>
                </p14:nvContentPartPr>
                <p14:xfrm>
                  <a:off x="1437058" y="4446959"/>
                  <a:ext cx="135360" cy="9432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9D641CDB-9927-C747-247F-9E23ED08A368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1427249" y="4437175"/>
                    <a:ext cx="154585" cy="1134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4448B5C6-B0B9-4DF9-F844-064424E7AD20}"/>
                      </a:ext>
                    </a:extLst>
                  </p14:cNvPr>
                  <p14:cNvContentPartPr/>
                  <p14:nvPr/>
                </p14:nvContentPartPr>
                <p14:xfrm>
                  <a:off x="1610218" y="4559639"/>
                  <a:ext cx="39240" cy="2628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4448B5C6-B0B9-4DF9-F844-064424E7AD20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1600408" y="4549977"/>
                    <a:ext cx="58468" cy="452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253AC09C-B5E3-6635-A67D-3B0DDF4B13E9}"/>
                      </a:ext>
                    </a:extLst>
                  </p14:cNvPr>
                  <p14:cNvContentPartPr/>
                  <p14:nvPr/>
                </p14:nvContentPartPr>
                <p14:xfrm>
                  <a:off x="1943938" y="4551719"/>
                  <a:ext cx="1440" cy="108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253AC09C-B5E3-6635-A67D-3B0DDF4B13E9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1934938" y="4542719"/>
                    <a:ext cx="19080" cy="1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1F60D5C9-B83B-9C5F-7552-A5019B159203}"/>
                      </a:ext>
                    </a:extLst>
                  </p14:cNvPr>
                  <p14:cNvContentPartPr/>
                  <p14:nvPr/>
                </p14:nvContentPartPr>
                <p14:xfrm>
                  <a:off x="1512658" y="4509599"/>
                  <a:ext cx="427680" cy="1332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1F60D5C9-B83B-9C5F-7552-A5019B159203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1502858" y="4499776"/>
                    <a:ext cx="446888" cy="15245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34" name="Arrow: Right 133">
            <a:extLst>
              <a:ext uri="{FF2B5EF4-FFF2-40B4-BE49-F238E27FC236}">
                <a16:creationId xmlns:a16="http://schemas.microsoft.com/office/drawing/2014/main" id="{4BA21924-E1D1-8D78-8332-63E265D788EC}"/>
              </a:ext>
            </a:extLst>
          </p:cNvPr>
          <p:cNvSpPr/>
          <p:nvPr/>
        </p:nvSpPr>
        <p:spPr>
          <a:xfrm>
            <a:off x="4047505" y="5118478"/>
            <a:ext cx="195470" cy="5025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890C7FB-066C-F5B8-3654-2B1538354382}"/>
              </a:ext>
            </a:extLst>
          </p:cNvPr>
          <p:cNvGrpSpPr/>
          <p:nvPr/>
        </p:nvGrpSpPr>
        <p:grpSpPr>
          <a:xfrm flipH="1">
            <a:off x="4283514" y="4512057"/>
            <a:ext cx="271363" cy="1662565"/>
            <a:chOff x="3896966" y="1533761"/>
            <a:chExt cx="304280" cy="1662565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C25B19B-025D-DE68-D691-4B51F285A016}"/>
                </a:ext>
              </a:extLst>
            </p:cNvPr>
            <p:cNvSpPr/>
            <p:nvPr/>
          </p:nvSpPr>
          <p:spPr>
            <a:xfrm flipH="1">
              <a:off x="3896966" y="1533761"/>
              <a:ext cx="67120" cy="166256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AF2E628B-E940-5240-3804-C8C637E50DA9}"/>
                </a:ext>
              </a:extLst>
            </p:cNvPr>
            <p:cNvSpPr/>
            <p:nvPr/>
          </p:nvSpPr>
          <p:spPr>
            <a:xfrm flipH="1">
              <a:off x="4015546" y="1798252"/>
              <a:ext cx="67120" cy="113358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8A955CC-DE5A-4FE5-C5DD-983B0920BCC9}"/>
                </a:ext>
              </a:extLst>
            </p:cNvPr>
            <p:cNvSpPr/>
            <p:nvPr/>
          </p:nvSpPr>
          <p:spPr>
            <a:xfrm flipH="1">
              <a:off x="4134126" y="2067240"/>
              <a:ext cx="67120" cy="59560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39" name="Arrow: Right 138">
            <a:extLst>
              <a:ext uri="{FF2B5EF4-FFF2-40B4-BE49-F238E27FC236}">
                <a16:creationId xmlns:a16="http://schemas.microsoft.com/office/drawing/2014/main" id="{0D4519F3-E367-53D1-2590-DB8496D2C20C}"/>
              </a:ext>
            </a:extLst>
          </p:cNvPr>
          <p:cNvSpPr/>
          <p:nvPr/>
        </p:nvSpPr>
        <p:spPr>
          <a:xfrm>
            <a:off x="4620382" y="5126207"/>
            <a:ext cx="195470" cy="5025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1" name="Text Placeholder 3">
            <a:extLst>
              <a:ext uri="{FF2B5EF4-FFF2-40B4-BE49-F238E27FC236}">
                <a16:creationId xmlns:a16="http://schemas.microsoft.com/office/drawing/2014/main" id="{8880862F-7EA0-EBA3-E27D-4CB9E09502CF}"/>
              </a:ext>
            </a:extLst>
          </p:cNvPr>
          <p:cNvSpPr txBox="1">
            <a:spLocks/>
          </p:cNvSpPr>
          <p:nvPr/>
        </p:nvSpPr>
        <p:spPr>
          <a:xfrm>
            <a:off x="2822763" y="4428434"/>
            <a:ext cx="1972366" cy="49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/>
            <a:r>
              <a:rPr lang="en-US" sz="1600" dirty="0">
                <a:solidFill>
                  <a:schemeClr val="tx1"/>
                </a:solidFill>
              </a:rPr>
              <a:t>QPU sampling</a:t>
            </a:r>
          </a:p>
        </p:txBody>
      </p:sp>
      <p:sp>
        <p:nvSpPr>
          <p:cNvPr id="142" name="Text Placeholder 3">
            <a:extLst>
              <a:ext uri="{FF2B5EF4-FFF2-40B4-BE49-F238E27FC236}">
                <a16:creationId xmlns:a16="http://schemas.microsoft.com/office/drawing/2014/main" id="{E5289D71-138B-52FB-EEC0-BE1F6B71327B}"/>
              </a:ext>
            </a:extLst>
          </p:cNvPr>
          <p:cNvSpPr txBox="1">
            <a:spLocks/>
          </p:cNvSpPr>
          <p:nvPr/>
        </p:nvSpPr>
        <p:spPr>
          <a:xfrm>
            <a:off x="1564379" y="3982670"/>
            <a:ext cx="3391583" cy="7183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Quantum-assisted generative AI</a:t>
            </a:r>
          </a:p>
        </p:txBody>
      </p:sp>
      <p:pic>
        <p:nvPicPr>
          <p:cNvPr id="3" name="dataset_visualization.png" descr="dataset_visualization.png">
            <a:extLst>
              <a:ext uri="{FF2B5EF4-FFF2-40B4-BE49-F238E27FC236}">
                <a16:creationId xmlns:a16="http://schemas.microsoft.com/office/drawing/2014/main" id="{BF0920FE-A393-DDCB-CDD9-3A6C9F279B9C}"/>
              </a:ext>
            </a:extLst>
          </p:cNvPr>
          <p:cNvPicPr>
            <a:picLocks noChangeAspect="1"/>
          </p:cNvPicPr>
          <p:nvPr/>
        </p:nvPicPr>
        <p:blipFill>
          <a:blip r:embed="rId103"/>
          <a:srcRect l="10594" t="14073" r="57737" b="63069"/>
          <a:stretch>
            <a:fillRect/>
          </a:stretch>
        </p:blipFill>
        <p:spPr>
          <a:xfrm>
            <a:off x="8977841" y="2198165"/>
            <a:ext cx="1791131" cy="105330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dataset_visualization.png" descr="dataset_visualization.png">
            <a:extLst>
              <a:ext uri="{FF2B5EF4-FFF2-40B4-BE49-F238E27FC236}">
                <a16:creationId xmlns:a16="http://schemas.microsoft.com/office/drawing/2014/main" id="{ADCB6965-05D6-FCD1-C298-38BBA3A8EF47}"/>
              </a:ext>
            </a:extLst>
          </p:cNvPr>
          <p:cNvPicPr>
            <a:picLocks noChangeAspect="1"/>
          </p:cNvPicPr>
          <p:nvPr/>
        </p:nvPicPr>
        <p:blipFill>
          <a:blip r:embed="rId103"/>
          <a:srcRect l="10594" t="14073" r="57737" b="63069"/>
          <a:stretch>
            <a:fillRect/>
          </a:stretch>
        </p:blipFill>
        <p:spPr>
          <a:xfrm>
            <a:off x="4974701" y="4850835"/>
            <a:ext cx="1791131" cy="105330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39412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9" grpId="0" animBg="1"/>
      <p:bldP spid="141" grpId="0"/>
      <p:bldP spid="1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9DCEE-63FB-45FE-B844-AFE0A06F3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360962"/>
            <a:ext cx="8953827" cy="650329"/>
          </a:xfrm>
        </p:spPr>
        <p:txBody>
          <a:bodyPr>
            <a:normAutofit/>
          </a:bodyPr>
          <a:lstStyle/>
          <a:p>
            <a:r>
              <a:rPr lang="en-CA" sz="2400" dirty="0"/>
              <a:t>Generative Models: VAE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 Placeholder 3">
                <a:extLst>
                  <a:ext uri="{FF2B5EF4-FFF2-40B4-BE49-F238E27FC236}">
                    <a16:creationId xmlns:a16="http://schemas.microsoft.com/office/drawing/2014/main" id="{34555EDD-188B-5F3C-1AB5-419151E4D1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85161" y="1065932"/>
                <a:ext cx="3683819" cy="309332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Variational Auto Encoder: Latent space modelled by a factorized Gaussian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Possible to estimate Evidence Lower Bound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Reparametrization</a:t>
                </a:r>
                <a:r>
                  <a:rPr lang="en-US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trick allows backpropagation</a:t>
                </a:r>
              </a:p>
              <a:p>
                <a:pPr marL="1257300" lvl="1" indent="-342900">
                  <a:buFont typeface="Arial" panose="020B0604020202020204" pitchFamily="34" charset="0"/>
                  <a:buChar char="•"/>
                </a:pPr>
                <a:r>
                  <a:rPr lang="en-CA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Sample </a:t>
                </a:r>
                <a14:m>
                  <m:oMath xmlns:m="http://schemas.openxmlformats.org/officeDocument/2006/math"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𝜌</m:t>
                    </m:r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~</m:t>
                    </m:r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𝑁</m:t>
                    </m:r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(0,1)</m:t>
                    </m:r>
                  </m:oMath>
                </a14:m>
                <a:endParaRPr lang="en-US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1257300" lvl="1" indent="-342900">
                  <a:buFont typeface="Arial" panose="020B0604020202020204" pitchFamily="34" charset="0"/>
                  <a:buChar char="•"/>
                </a:pPr>
                <a:r>
                  <a:rPr lang="en-CA" dirty="0">
                    <a:solidFill>
                      <a:schemeClr val="tx1"/>
                    </a:solidFill>
                  </a:rPr>
                  <a:t>Given </a:t>
                </a:r>
                <a14:m>
                  <m:oMath xmlns:m="http://schemas.openxmlformats.org/officeDocument/2006/math"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CA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CA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CA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>
                    <a:solidFill>
                      <a:schemeClr val="tx1"/>
                    </a:solidFill>
                  </a:rPr>
                  <a:t> calculate </a:t>
                </a:r>
                <a14:m>
                  <m:oMath xmlns:m="http://schemas.openxmlformats.org/officeDocument/2006/math"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𝜎𝜌</m:t>
                    </m:r>
                  </m:oMath>
                </a14:m>
                <a:r>
                  <a:rPr lang="en-CA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CA" dirty="0">
                    <a:solidFill>
                      <a:schemeClr val="tx1"/>
                    </a:solidFill>
                  </a:rPr>
                  <a:t>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CA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Fast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Not expressive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poor results in practice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8" name="Text Placeholder 3">
                <a:extLst>
                  <a:ext uri="{FF2B5EF4-FFF2-40B4-BE49-F238E27FC236}">
                    <a16:creationId xmlns:a16="http://schemas.microsoft.com/office/drawing/2014/main" id="{34555EDD-188B-5F3C-1AB5-419151E4D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161" y="1065932"/>
                <a:ext cx="3683819" cy="3093325"/>
              </a:xfrm>
              <a:prstGeom prst="rect">
                <a:avLst/>
              </a:prstGeom>
              <a:blipFill>
                <a:blip r:embed="rId2"/>
                <a:stretch>
                  <a:fillRect l="-1488" t="-1972" r="-1157" b="-7909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7" name="TextBox 266">
                <a:extLst>
                  <a:ext uri="{FF2B5EF4-FFF2-40B4-BE49-F238E27FC236}">
                    <a16:creationId xmlns:a16="http://schemas.microsoft.com/office/drawing/2014/main" id="{B81CF8D9-86D5-CB98-1472-32EF2F344228}"/>
                  </a:ext>
                </a:extLst>
              </p:cNvPr>
              <p:cNvSpPr txBox="1"/>
              <p:nvPr/>
            </p:nvSpPr>
            <p:spPr>
              <a:xfrm>
                <a:off x="184841" y="4114014"/>
                <a:ext cx="7662527" cy="6401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pl-PL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l-PL" sz="20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CA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0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en-CA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≥</m:t>
                        </m:r>
                        <m:sSub>
                          <m:sSubPr>
                            <m:ctrlPr>
                              <a:rPr lang="en-CA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a:rPr lang="en-CA" sz="20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  <m:r>
                              <a:rPr lang="en-CA" sz="20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~</m:t>
                            </m:r>
                            <m:sSub>
                              <m:sSubPr>
                                <m:ctrlPr>
                                  <a:rPr lang="en-CA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CA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CA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0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  <m:e>
                                <m:r>
                                  <a:rPr lang="en-CA" sz="20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</m:d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CA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CA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CA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CA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CA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CA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sz="2000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  <m:r>
                                      <a:rPr lang="en-CA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CA" sz="2000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en-CA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CA" sz="2000" dirty="0">
                            <a:solidFill>
                              <a:schemeClr val="tx1"/>
                            </a:solidFill>
                          </a:rPr>
                          <m:t> </m:t>
                        </m:r>
                        <m:sSub>
                          <m:sSubPr>
                            <m:ctrlPr>
                              <a:rPr lang="en-CA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a:rPr lang="en-CA" sz="20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  <m:r>
                              <a:rPr lang="en-CA" sz="20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~</m:t>
                            </m:r>
                            <m:sSub>
                              <m:sSubPr>
                                <m:ctrlPr>
                                  <a:rPr lang="en-CA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CA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CA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0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  <m:e>
                                <m:r>
                                  <a:rPr lang="en-CA" sz="20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</m:d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CA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CA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CA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en-CA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CA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CA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CA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CA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sz="2000" b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𝐳</m:t>
                                        </m:r>
                                      </m:e>
                                      <m:e>
                                        <m:r>
                                          <a:rPr lang="en-CA" sz="2000" b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en-CA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d>
                                      <m:dPr>
                                        <m:ctrlPr>
                                          <a:rPr lang="en-CA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sz="2000" b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𝐳</m:t>
                                        </m:r>
                                      </m:e>
                                    </m:d>
                                  </m:den>
                                </m:f>
                              </m:e>
                            </m:func>
                          </m:e>
                        </m:d>
                      </m:e>
                    </m:func>
                  </m:oMath>
                </a14:m>
                <a:r>
                  <a:rPr lang="en-CA" sz="20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7" name="TextBox 266">
                <a:extLst>
                  <a:ext uri="{FF2B5EF4-FFF2-40B4-BE49-F238E27FC236}">
                    <a16:creationId xmlns:a16="http://schemas.microsoft.com/office/drawing/2014/main" id="{B81CF8D9-86D5-CB98-1472-32EF2F344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41" y="4114014"/>
                <a:ext cx="7662527" cy="6401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D0E4627E-C7C3-0C37-E3C2-48E1948E4C45}"/>
                  </a:ext>
                </a:extLst>
              </p:cNvPr>
              <p:cNvSpPr txBox="1"/>
              <p:nvPr/>
            </p:nvSpPr>
            <p:spPr>
              <a:xfrm>
                <a:off x="1017527" y="4819387"/>
                <a:ext cx="5548735" cy="4274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CA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MSE</m:t>
                    </m:r>
                    <m:r>
                      <a:rPr lang="en-CA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CA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𝐾𝐿</m:t>
                        </m:r>
                      </m:sub>
                    </m:sSub>
                    <m:r>
                      <a:rPr lang="en-CA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CA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CA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0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CA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CA" sz="20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CA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dirty="0">
                    <a:solidFill>
                      <a:schemeClr val="tx1"/>
                    </a:solidFill>
                  </a:rPr>
                  <a:t>|| </a:t>
                </a:r>
                <a14:m>
                  <m:oMath xmlns:m="http://schemas.openxmlformats.org/officeDocument/2006/math">
                    <m:r>
                      <a:rPr lang="en-CA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CA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</m:d>
                  </m:oMath>
                </a14:m>
                <a:r>
                  <a:rPr lang="en-CA" sz="20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D0E4627E-C7C3-0C37-E3C2-48E1948E4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527" y="4819387"/>
                <a:ext cx="5548735" cy="427425"/>
              </a:xfrm>
              <a:prstGeom prst="rect">
                <a:avLst/>
              </a:prstGeom>
              <a:blipFill>
                <a:blip r:embed="rId4"/>
                <a:stretch>
                  <a:fillRect t="-8571" b="-1857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0" name="Rectangle 269">
            <a:hlinkClick r:id="rId5"/>
            <a:extLst>
              <a:ext uri="{FF2B5EF4-FFF2-40B4-BE49-F238E27FC236}">
                <a16:creationId xmlns:a16="http://schemas.microsoft.com/office/drawing/2014/main" id="{980A796B-792D-C44B-3C40-5FD17B8D5DA0}"/>
              </a:ext>
            </a:extLst>
          </p:cNvPr>
          <p:cNvSpPr/>
          <p:nvPr/>
        </p:nvSpPr>
        <p:spPr>
          <a:xfrm>
            <a:off x="10848037" y="207073"/>
            <a:ext cx="10161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  <a:hlinkClick r:id="rId5"/>
              </a:rPr>
              <a:t>1312.6114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FCB1E89B-386A-EDF8-4A4C-0A0CD46DBDC8}"/>
              </a:ext>
            </a:extLst>
          </p:cNvPr>
          <p:cNvGrpSpPr/>
          <p:nvPr/>
        </p:nvGrpSpPr>
        <p:grpSpPr>
          <a:xfrm>
            <a:off x="681471" y="1147805"/>
            <a:ext cx="4778685" cy="2966209"/>
            <a:chOff x="1108309" y="1299835"/>
            <a:chExt cx="3916644" cy="2431126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BB839BC6-CF52-3E3E-6F3A-BCA02C0F9179}"/>
                </a:ext>
              </a:extLst>
            </p:cNvPr>
            <p:cNvGrpSpPr/>
            <p:nvPr/>
          </p:nvGrpSpPr>
          <p:grpSpPr>
            <a:xfrm>
              <a:off x="1108309" y="1299835"/>
              <a:ext cx="3916644" cy="2431126"/>
              <a:chOff x="367973" y="1321743"/>
              <a:chExt cx="4791158" cy="2973951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AD27E78A-345D-594F-A648-11467FA5A369}"/>
                  </a:ext>
                </a:extLst>
              </p:cNvPr>
              <p:cNvGrpSpPr/>
              <p:nvPr/>
            </p:nvGrpSpPr>
            <p:grpSpPr>
              <a:xfrm>
                <a:off x="669653" y="1653937"/>
                <a:ext cx="990008" cy="1871280"/>
                <a:chOff x="669653" y="1653937"/>
                <a:chExt cx="630000" cy="18712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">
                  <p14:nvContentPartPr>
                    <p14:cNvPr id="263" name="Ink 262">
                      <a:extLst>
                        <a:ext uri="{FF2B5EF4-FFF2-40B4-BE49-F238E27FC236}">
                          <a16:creationId xmlns:a16="http://schemas.microsoft.com/office/drawing/2014/main" id="{DEC88574-B8CD-1767-2541-3DC713B797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0733" y="1674817"/>
                    <a:ext cx="360" cy="1850400"/>
                  </p14:xfrm>
                </p:contentPart>
              </mc:Choice>
              <mc:Fallback xmlns="">
                <p:pic>
                  <p:nvPicPr>
                    <p:cNvPr id="263" name="Ink 262">
                      <a:extLst>
                        <a:ext uri="{FF2B5EF4-FFF2-40B4-BE49-F238E27FC236}">
                          <a16:creationId xmlns:a16="http://schemas.microsoft.com/office/drawing/2014/main" id="{DEC88574-B8CD-1767-2541-3DC713B797D6}"/>
                        </a:ext>
                      </a:extLst>
                    </p:cNvPr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661733" y="1665794"/>
                      <a:ext cx="18000" cy="186808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264" name="Ink 263">
                      <a:extLst>
                        <a:ext uri="{FF2B5EF4-FFF2-40B4-BE49-F238E27FC236}">
                          <a16:creationId xmlns:a16="http://schemas.microsoft.com/office/drawing/2014/main" id="{C7FDAF84-266F-49A8-D268-9C867B5847B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9653" y="1653937"/>
                    <a:ext cx="619920" cy="619920"/>
                  </p14:xfrm>
                </p:contentPart>
              </mc:Choice>
              <mc:Fallback xmlns="">
                <p:pic>
                  <p:nvPicPr>
                    <p:cNvPr id="264" name="Ink 263">
                      <a:extLst>
                        <a:ext uri="{FF2B5EF4-FFF2-40B4-BE49-F238E27FC236}">
                          <a16:creationId xmlns:a16="http://schemas.microsoft.com/office/drawing/2014/main" id="{C7FDAF84-266F-49A8-D268-9C867B5847BE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663913" y="1644921"/>
                      <a:ext cx="631170" cy="6375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265" name="Ink 264">
                      <a:extLst>
                        <a:ext uri="{FF2B5EF4-FFF2-40B4-BE49-F238E27FC236}">
                          <a16:creationId xmlns:a16="http://schemas.microsoft.com/office/drawing/2014/main" id="{8B9DC17F-1C62-E54A-4522-432C7049AC2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99293" y="2286817"/>
                    <a:ext cx="360" cy="675360"/>
                  </p14:xfrm>
                </p:contentPart>
              </mc:Choice>
              <mc:Fallback xmlns="">
                <p:pic>
                  <p:nvPicPr>
                    <p:cNvPr id="265" name="Ink 264">
                      <a:extLst>
                        <a:ext uri="{FF2B5EF4-FFF2-40B4-BE49-F238E27FC236}">
                          <a16:creationId xmlns:a16="http://schemas.microsoft.com/office/drawing/2014/main" id="{8B9DC17F-1C62-E54A-4522-432C7049AC2D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1290293" y="2277793"/>
                      <a:ext cx="18000" cy="6930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266" name="Ink 265">
                      <a:extLst>
                        <a:ext uri="{FF2B5EF4-FFF2-40B4-BE49-F238E27FC236}">
                          <a16:creationId xmlns:a16="http://schemas.microsoft.com/office/drawing/2014/main" id="{470BA97E-D21C-14DA-9215-59C6A25690C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97013" y="2962177"/>
                    <a:ext cx="602280" cy="561600"/>
                  </p14:xfrm>
                </p:contentPart>
              </mc:Choice>
              <mc:Fallback xmlns="">
                <p:pic>
                  <p:nvPicPr>
                    <p:cNvPr id="266" name="Ink 265">
                      <a:extLst>
                        <a:ext uri="{FF2B5EF4-FFF2-40B4-BE49-F238E27FC236}">
                          <a16:creationId xmlns:a16="http://schemas.microsoft.com/office/drawing/2014/main" id="{470BA97E-D21C-14DA-9215-59C6A25690C3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691270" y="2953160"/>
                      <a:ext cx="613535" cy="579274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65592A53-4AB8-01E1-2150-0429902C1A9C}"/>
                      </a:ext>
                    </a:extLst>
                  </p14:cNvPr>
                  <p14:cNvContentPartPr/>
                  <p14:nvPr/>
                </p14:nvContentPartPr>
                <p14:xfrm>
                  <a:off x="388853" y="1641337"/>
                  <a:ext cx="71640" cy="12348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65592A53-4AB8-01E1-2150-0429902C1A9C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79853" y="1632337"/>
                    <a:ext cx="89280" cy="14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55F78620-1C81-61A3-AC62-FDB1891CB80D}"/>
                      </a:ext>
                    </a:extLst>
                  </p14:cNvPr>
                  <p14:cNvContentPartPr/>
                  <p14:nvPr/>
                </p14:nvContentPartPr>
                <p14:xfrm>
                  <a:off x="412973" y="1655017"/>
                  <a:ext cx="31680" cy="10800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55F78620-1C81-61A3-AC62-FDB1891CB80D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03973" y="1646017"/>
                    <a:ext cx="49320" cy="12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DD814EFE-5F0C-1A29-8268-10369598E6E1}"/>
                      </a:ext>
                    </a:extLst>
                  </p14:cNvPr>
                  <p14:cNvContentPartPr/>
                  <p14:nvPr/>
                </p14:nvContentPartPr>
                <p14:xfrm>
                  <a:off x="475613" y="1727737"/>
                  <a:ext cx="14400" cy="6336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DD814EFE-5F0C-1A29-8268-10369598E6E1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66613" y="1718686"/>
                    <a:ext cx="32040" cy="811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689089A6-59C1-F468-8C7F-666F8D258A74}"/>
                      </a:ext>
                    </a:extLst>
                  </p14:cNvPr>
                  <p14:cNvContentPartPr/>
                  <p14:nvPr/>
                </p14:nvContentPartPr>
                <p14:xfrm>
                  <a:off x="367973" y="1917457"/>
                  <a:ext cx="70920" cy="9936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689089A6-59C1-F468-8C7F-666F8D258A74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358973" y="1908457"/>
                    <a:ext cx="8856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FC52E36D-01A7-3212-FE99-1B36D14F15BD}"/>
                      </a:ext>
                    </a:extLst>
                  </p14:cNvPr>
                  <p14:cNvContentPartPr/>
                  <p14:nvPr/>
                </p14:nvContentPartPr>
                <p14:xfrm>
                  <a:off x="369773" y="1933657"/>
                  <a:ext cx="43200" cy="52920"/>
                </p14:xfrm>
              </p:contentPart>
            </mc:Choice>
            <mc:Fallback xmlns=""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FC52E36D-01A7-3212-FE99-1B36D14F15BD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360697" y="1924595"/>
                    <a:ext cx="60988" cy="706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DE4EC1C2-638D-B1C6-FE6C-CE311A934EC8}"/>
                      </a:ext>
                    </a:extLst>
                  </p14:cNvPr>
                  <p14:cNvContentPartPr/>
                  <p14:nvPr/>
                </p14:nvContentPartPr>
                <p14:xfrm>
                  <a:off x="445733" y="1961377"/>
                  <a:ext cx="49320" cy="11628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DE4EC1C2-638D-B1C6-FE6C-CE311A934EC8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6667" y="1952349"/>
                    <a:ext cx="67090" cy="133975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441C72B5-1B44-E31B-D7BC-F37D52DC6D48}"/>
                  </a:ext>
                </a:extLst>
              </p:cNvPr>
              <p:cNvGrpSpPr/>
              <p:nvPr/>
            </p:nvGrpSpPr>
            <p:grpSpPr>
              <a:xfrm>
                <a:off x="390653" y="3322177"/>
                <a:ext cx="152007" cy="207902"/>
                <a:chOff x="390653" y="3322177"/>
                <a:chExt cx="152007" cy="207902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260" name="Ink 259">
                      <a:extLst>
                        <a:ext uri="{FF2B5EF4-FFF2-40B4-BE49-F238E27FC236}">
                          <a16:creationId xmlns:a16="http://schemas.microsoft.com/office/drawing/2014/main" id="{5C936ED0-16D0-B7EB-9482-B5B44BC8B19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0653" y="3325777"/>
                    <a:ext cx="64800" cy="148320"/>
                  </p14:xfrm>
                </p:contentPart>
              </mc:Choice>
              <mc:Fallback xmlns="">
                <p:pic>
                  <p:nvPicPr>
                    <p:cNvPr id="260" name="Ink 259">
                      <a:extLst>
                        <a:ext uri="{FF2B5EF4-FFF2-40B4-BE49-F238E27FC236}">
                          <a16:creationId xmlns:a16="http://schemas.microsoft.com/office/drawing/2014/main" id="{5C936ED0-16D0-B7EB-9482-B5B44BC8B195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381603" y="3316777"/>
                      <a:ext cx="82539" cy="165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261" name="Ink 260">
                      <a:extLst>
                        <a:ext uri="{FF2B5EF4-FFF2-40B4-BE49-F238E27FC236}">
                          <a16:creationId xmlns:a16="http://schemas.microsoft.com/office/drawing/2014/main" id="{FFD5FFD8-4525-5323-52BB-C4E689BF2DA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2893" y="3322177"/>
                    <a:ext cx="58320" cy="131400"/>
                  </p14:xfrm>
                </p:contentPart>
              </mc:Choice>
              <mc:Fallback xmlns="">
                <p:pic>
                  <p:nvPicPr>
                    <p:cNvPr id="261" name="Ink 260">
                      <a:extLst>
                        <a:ext uri="{FF2B5EF4-FFF2-40B4-BE49-F238E27FC236}">
                          <a16:creationId xmlns:a16="http://schemas.microsoft.com/office/drawing/2014/main" id="{FFD5FFD8-4525-5323-52BB-C4E689BF2DA4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393893" y="3313127"/>
                      <a:ext cx="75960" cy="1491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262" name="Ink 261">
                      <a:extLst>
                        <a:ext uri="{FF2B5EF4-FFF2-40B4-BE49-F238E27FC236}">
                          <a16:creationId xmlns:a16="http://schemas.microsoft.com/office/drawing/2014/main" id="{B8FB08FA-E5BB-8292-3432-CED009D25F8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0300" y="3438639"/>
                    <a:ext cx="72360" cy="91440"/>
                  </p14:xfrm>
                </p:contentPart>
              </mc:Choice>
              <mc:Fallback xmlns="">
                <p:pic>
                  <p:nvPicPr>
                    <p:cNvPr id="262" name="Ink 261">
                      <a:extLst>
                        <a:ext uri="{FF2B5EF4-FFF2-40B4-BE49-F238E27FC236}">
                          <a16:creationId xmlns:a16="http://schemas.microsoft.com/office/drawing/2014/main" id="{B8FB08FA-E5BB-8292-3432-CED009D25F86}"/>
                        </a:ext>
                      </a:extLst>
                    </p:cNvPr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461300" y="3429639"/>
                      <a:ext cx="90000" cy="1090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C0040368-B304-5C58-DF6C-99A2DF9A559B}"/>
                  </a:ext>
                </a:extLst>
              </p:cNvPr>
              <p:cNvGrpSpPr/>
              <p:nvPr/>
            </p:nvGrpSpPr>
            <p:grpSpPr>
              <a:xfrm>
                <a:off x="744620" y="2473119"/>
                <a:ext cx="768600" cy="238680"/>
                <a:chOff x="744620" y="2473119"/>
                <a:chExt cx="768600" cy="2386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2">
                  <p14:nvContentPartPr>
                    <p14:cNvPr id="247" name="Ink 246">
                      <a:extLst>
                        <a:ext uri="{FF2B5EF4-FFF2-40B4-BE49-F238E27FC236}">
                          <a16:creationId xmlns:a16="http://schemas.microsoft.com/office/drawing/2014/main" id="{3187A95B-95DA-E3D0-33B1-CA29A82E6CE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4780" y="2479959"/>
                    <a:ext cx="21600" cy="182880"/>
                  </p14:xfrm>
                </p:contentPart>
              </mc:Choice>
              <mc:Fallback xmlns="">
                <p:pic>
                  <p:nvPicPr>
                    <p:cNvPr id="247" name="Ink 246">
                      <a:extLst>
                        <a:ext uri="{FF2B5EF4-FFF2-40B4-BE49-F238E27FC236}">
                          <a16:creationId xmlns:a16="http://schemas.microsoft.com/office/drawing/2014/main" id="{3187A95B-95DA-E3D0-33B1-CA29A82E6CEB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755780" y="2470941"/>
                      <a:ext cx="39240" cy="20055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">
                  <p14:nvContentPartPr>
                    <p14:cNvPr id="248" name="Ink 247">
                      <a:extLst>
                        <a:ext uri="{FF2B5EF4-FFF2-40B4-BE49-F238E27FC236}">
                          <a16:creationId xmlns:a16="http://schemas.microsoft.com/office/drawing/2014/main" id="{8D1E7A46-DB09-06F1-90AE-AAF56C26D02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4620" y="2473119"/>
                    <a:ext cx="100440" cy="33120"/>
                  </p14:xfrm>
                </p:contentPart>
              </mc:Choice>
              <mc:Fallback xmlns="">
                <p:pic>
                  <p:nvPicPr>
                    <p:cNvPr id="248" name="Ink 247">
                      <a:extLst>
                        <a:ext uri="{FF2B5EF4-FFF2-40B4-BE49-F238E27FC236}">
                          <a16:creationId xmlns:a16="http://schemas.microsoft.com/office/drawing/2014/main" id="{8D1E7A46-DB09-06F1-90AE-AAF56C26D029}"/>
                        </a:ext>
                      </a:extLst>
                    </p:cNvPr>
                    <p:cNvPicPr/>
                    <p:nvPr/>
                  </p:nvPicPr>
                  <p:blipFill>
                    <a:blip r:embed="rId35"/>
                    <a:stretch>
                      <a:fillRect/>
                    </a:stretch>
                  </p:blipFill>
                  <p:spPr>
                    <a:xfrm>
                      <a:off x="735588" y="2464216"/>
                      <a:ext cx="118143" cy="505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">
                  <p14:nvContentPartPr>
                    <p14:cNvPr id="249" name="Ink 248">
                      <a:extLst>
                        <a:ext uri="{FF2B5EF4-FFF2-40B4-BE49-F238E27FC236}">
                          <a16:creationId xmlns:a16="http://schemas.microsoft.com/office/drawing/2014/main" id="{6C4A2857-38BA-C238-7F1D-A7EDBAF8E3E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9660" y="2554119"/>
                    <a:ext cx="104040" cy="21600"/>
                  </p14:xfrm>
                </p:contentPart>
              </mc:Choice>
              <mc:Fallback xmlns="">
                <p:pic>
                  <p:nvPicPr>
                    <p:cNvPr id="249" name="Ink 248">
                      <a:extLst>
                        <a:ext uri="{FF2B5EF4-FFF2-40B4-BE49-F238E27FC236}">
                          <a16:creationId xmlns:a16="http://schemas.microsoft.com/office/drawing/2014/main" id="{6C4A2857-38BA-C238-7F1D-A7EDBAF8E3E1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740660" y="2545267"/>
                      <a:ext cx="121680" cy="389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">
                  <p14:nvContentPartPr>
                    <p14:cNvPr id="250" name="Ink 249">
                      <a:extLst>
                        <a:ext uri="{FF2B5EF4-FFF2-40B4-BE49-F238E27FC236}">
                          <a16:creationId xmlns:a16="http://schemas.microsoft.com/office/drawing/2014/main" id="{7CC91089-0C77-C17D-507C-4894BC7077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4980" y="2613159"/>
                    <a:ext cx="109800" cy="27000"/>
                  </p14:xfrm>
                </p:contentPart>
              </mc:Choice>
              <mc:Fallback xmlns="">
                <p:pic>
                  <p:nvPicPr>
                    <p:cNvPr id="250" name="Ink 249">
                      <a:extLst>
                        <a:ext uri="{FF2B5EF4-FFF2-40B4-BE49-F238E27FC236}">
                          <a16:creationId xmlns:a16="http://schemas.microsoft.com/office/drawing/2014/main" id="{7CC91089-0C77-C17D-507C-4894BC70771B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735950" y="2604159"/>
                      <a:ext cx="127498" cy="44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">
                  <p14:nvContentPartPr>
                    <p14:cNvPr id="251" name="Ink 250">
                      <a:extLst>
                        <a:ext uri="{FF2B5EF4-FFF2-40B4-BE49-F238E27FC236}">
                          <a16:creationId xmlns:a16="http://schemas.microsoft.com/office/drawing/2014/main" id="{0D5120FD-80E7-75DC-5499-495EB5CF561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29220" y="2506959"/>
                    <a:ext cx="150120" cy="184680"/>
                  </p14:xfrm>
                </p:contentPart>
              </mc:Choice>
              <mc:Fallback xmlns="">
                <p:pic>
                  <p:nvPicPr>
                    <p:cNvPr id="251" name="Ink 250">
                      <a:extLst>
                        <a:ext uri="{FF2B5EF4-FFF2-40B4-BE49-F238E27FC236}">
                          <a16:creationId xmlns:a16="http://schemas.microsoft.com/office/drawing/2014/main" id="{0D5120FD-80E7-75DC-5499-495EB5CF5619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820198" y="2497941"/>
                      <a:ext cx="167802" cy="2023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">
                  <p14:nvContentPartPr>
                    <p14:cNvPr id="252" name="Ink 251">
                      <a:extLst>
                        <a:ext uri="{FF2B5EF4-FFF2-40B4-BE49-F238E27FC236}">
                          <a16:creationId xmlns:a16="http://schemas.microsoft.com/office/drawing/2014/main" id="{B79E1759-D4D4-CA95-D339-742BC4B0CF9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76820" y="2514519"/>
                    <a:ext cx="69120" cy="147960"/>
                  </p14:xfrm>
                </p:contentPart>
              </mc:Choice>
              <mc:Fallback xmlns="">
                <p:pic>
                  <p:nvPicPr>
                    <p:cNvPr id="252" name="Ink 251">
                      <a:extLst>
                        <a:ext uri="{FF2B5EF4-FFF2-40B4-BE49-F238E27FC236}">
                          <a16:creationId xmlns:a16="http://schemas.microsoft.com/office/drawing/2014/main" id="{B79E1759-D4D4-CA95-D339-742BC4B0CF9A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967773" y="2505497"/>
                      <a:ext cx="86852" cy="16564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">
                  <p14:nvContentPartPr>
                    <p14:cNvPr id="253" name="Ink 252">
                      <a:extLst>
                        <a:ext uri="{FF2B5EF4-FFF2-40B4-BE49-F238E27FC236}">
                          <a16:creationId xmlns:a16="http://schemas.microsoft.com/office/drawing/2014/main" id="{2F265F4E-10CE-68AA-8864-54BB5B713C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74740" y="2502639"/>
                    <a:ext cx="64800" cy="125280"/>
                  </p14:xfrm>
                </p:contentPart>
              </mc:Choice>
              <mc:Fallback xmlns="">
                <p:pic>
                  <p:nvPicPr>
                    <p:cNvPr id="253" name="Ink 252">
                      <a:extLst>
                        <a:ext uri="{FF2B5EF4-FFF2-40B4-BE49-F238E27FC236}">
                          <a16:creationId xmlns:a16="http://schemas.microsoft.com/office/drawing/2014/main" id="{2F265F4E-10CE-68AA-8864-54BB5B713CFD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1065740" y="2493639"/>
                      <a:ext cx="82440" cy="142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">
                  <p14:nvContentPartPr>
                    <p14:cNvPr id="254" name="Ink 253">
                      <a:extLst>
                        <a:ext uri="{FF2B5EF4-FFF2-40B4-BE49-F238E27FC236}">
                          <a16:creationId xmlns:a16="http://schemas.microsoft.com/office/drawing/2014/main" id="{EE465BAD-627F-CD79-4993-FAFA7BEB83D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73380" y="2530359"/>
                    <a:ext cx="30960" cy="145440"/>
                  </p14:xfrm>
                </p:contentPart>
              </mc:Choice>
              <mc:Fallback xmlns="">
                <p:pic>
                  <p:nvPicPr>
                    <p:cNvPr id="254" name="Ink 253">
                      <a:extLst>
                        <a:ext uri="{FF2B5EF4-FFF2-40B4-BE49-F238E27FC236}">
                          <a16:creationId xmlns:a16="http://schemas.microsoft.com/office/drawing/2014/main" id="{EE465BAD-627F-CD79-4993-FAFA7BEB83D7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1164380" y="2521359"/>
                      <a:ext cx="48600" cy="163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">
                  <p14:nvContentPartPr>
                    <p14:cNvPr id="255" name="Ink 254">
                      <a:extLst>
                        <a:ext uri="{FF2B5EF4-FFF2-40B4-BE49-F238E27FC236}">
                          <a16:creationId xmlns:a16="http://schemas.microsoft.com/office/drawing/2014/main" id="{92C26796-E262-25EB-B4CE-598DE34C7F0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83460" y="2527479"/>
                    <a:ext cx="79200" cy="167040"/>
                  </p14:xfrm>
                </p:contentPart>
              </mc:Choice>
              <mc:Fallback xmlns="">
                <p:pic>
                  <p:nvPicPr>
                    <p:cNvPr id="255" name="Ink 254">
                      <a:extLst>
                        <a:ext uri="{FF2B5EF4-FFF2-40B4-BE49-F238E27FC236}">
                          <a16:creationId xmlns:a16="http://schemas.microsoft.com/office/drawing/2014/main" id="{92C26796-E262-25EB-B4CE-598DE34C7F0D}"/>
                        </a:ext>
                      </a:extLst>
                    </p:cNvPr>
                    <p:cNvPicPr/>
                    <p:nvPr/>
                  </p:nvPicPr>
                  <p:blipFill>
                    <a:blip r:embed="rId49"/>
                    <a:stretch>
                      <a:fillRect/>
                    </a:stretch>
                  </p:blipFill>
                  <p:spPr>
                    <a:xfrm>
                      <a:off x="1174377" y="2518440"/>
                      <a:ext cx="97002" cy="18475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">
                  <p14:nvContentPartPr>
                    <p14:cNvPr id="256" name="Ink 255">
                      <a:extLst>
                        <a:ext uri="{FF2B5EF4-FFF2-40B4-BE49-F238E27FC236}">
                          <a16:creationId xmlns:a16="http://schemas.microsoft.com/office/drawing/2014/main" id="{19C4F553-493D-774F-8E77-12807B4B2B3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70220" y="2527839"/>
                    <a:ext cx="27360" cy="130320"/>
                  </p14:xfrm>
                </p:contentPart>
              </mc:Choice>
              <mc:Fallback xmlns="">
                <p:pic>
                  <p:nvPicPr>
                    <p:cNvPr id="256" name="Ink 255">
                      <a:extLst>
                        <a:ext uri="{FF2B5EF4-FFF2-40B4-BE49-F238E27FC236}">
                          <a16:creationId xmlns:a16="http://schemas.microsoft.com/office/drawing/2014/main" id="{19C4F553-493D-774F-8E77-12807B4B2B36}"/>
                        </a:ext>
                      </a:extLst>
                    </p:cNvPr>
                    <p:cNvPicPr/>
                    <p:nvPr/>
                  </p:nvPicPr>
                  <p:blipFill>
                    <a:blip r:embed="rId51"/>
                    <a:stretch>
                      <a:fillRect/>
                    </a:stretch>
                  </p:blipFill>
                  <p:spPr>
                    <a:xfrm>
                      <a:off x="1261100" y="2518839"/>
                      <a:ext cx="45235" cy="147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">
                  <p14:nvContentPartPr>
                    <p14:cNvPr id="257" name="Ink 256">
                      <a:extLst>
                        <a:ext uri="{FF2B5EF4-FFF2-40B4-BE49-F238E27FC236}">
                          <a16:creationId xmlns:a16="http://schemas.microsoft.com/office/drawing/2014/main" id="{695FCA14-C605-C854-15F7-D618309CFF1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60140" y="2524959"/>
                    <a:ext cx="113040" cy="89280"/>
                  </p14:xfrm>
                </p:contentPart>
              </mc:Choice>
              <mc:Fallback xmlns="">
                <p:pic>
                  <p:nvPicPr>
                    <p:cNvPr id="257" name="Ink 256">
                      <a:extLst>
                        <a:ext uri="{FF2B5EF4-FFF2-40B4-BE49-F238E27FC236}">
                          <a16:creationId xmlns:a16="http://schemas.microsoft.com/office/drawing/2014/main" id="{695FCA14-C605-C854-15F7-D618309CFF1C}"/>
                        </a:ext>
                      </a:extLst>
                    </p:cNvPr>
                    <p:cNvPicPr/>
                    <p:nvPr/>
                  </p:nvPicPr>
                  <p:blipFill>
                    <a:blip r:embed="rId53"/>
                    <a:stretch>
                      <a:fillRect/>
                    </a:stretch>
                  </p:blipFill>
                  <p:spPr>
                    <a:xfrm>
                      <a:off x="1251111" y="2515923"/>
                      <a:ext cx="130736" cy="1069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">
                  <p14:nvContentPartPr>
                    <p14:cNvPr id="258" name="Ink 257">
                      <a:extLst>
                        <a:ext uri="{FF2B5EF4-FFF2-40B4-BE49-F238E27FC236}">
                          <a16:creationId xmlns:a16="http://schemas.microsoft.com/office/drawing/2014/main" id="{C610082D-DE19-32BD-1DED-322DDEB4748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88580" y="2564919"/>
                    <a:ext cx="136800" cy="107640"/>
                  </p14:xfrm>
                </p:contentPart>
              </mc:Choice>
              <mc:Fallback xmlns="">
                <p:pic>
                  <p:nvPicPr>
                    <p:cNvPr id="258" name="Ink 257">
                      <a:extLst>
                        <a:ext uri="{FF2B5EF4-FFF2-40B4-BE49-F238E27FC236}">
                          <a16:creationId xmlns:a16="http://schemas.microsoft.com/office/drawing/2014/main" id="{C610082D-DE19-32BD-1DED-322DDEB47486}"/>
                        </a:ext>
                      </a:extLst>
                    </p:cNvPr>
                    <p:cNvPicPr/>
                    <p:nvPr/>
                  </p:nvPicPr>
                  <p:blipFill>
                    <a:blip r:embed="rId55"/>
                    <a:stretch>
                      <a:fillRect/>
                    </a:stretch>
                  </p:blipFill>
                  <p:spPr>
                    <a:xfrm>
                      <a:off x="1279556" y="2555919"/>
                      <a:ext cx="154487" cy="125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">
                  <p14:nvContentPartPr>
                    <p14:cNvPr id="259" name="Ink 258">
                      <a:extLst>
                        <a:ext uri="{FF2B5EF4-FFF2-40B4-BE49-F238E27FC236}">
                          <a16:creationId xmlns:a16="http://schemas.microsoft.com/office/drawing/2014/main" id="{2903FEDC-F1F4-EE8C-28D5-08A3B9F0533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99460" y="2510919"/>
                    <a:ext cx="113760" cy="200880"/>
                  </p14:xfrm>
                </p:contentPart>
              </mc:Choice>
              <mc:Fallback xmlns="">
                <p:pic>
                  <p:nvPicPr>
                    <p:cNvPr id="259" name="Ink 258">
                      <a:extLst>
                        <a:ext uri="{FF2B5EF4-FFF2-40B4-BE49-F238E27FC236}">
                          <a16:creationId xmlns:a16="http://schemas.microsoft.com/office/drawing/2014/main" id="{2903FEDC-F1F4-EE8C-28D5-08A3B9F05334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1390431" y="2501903"/>
                      <a:ext cx="131456" cy="218552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F9268E4C-71C1-7BBE-F23E-D0EA5CBB6A5D}"/>
                  </a:ext>
                </a:extLst>
              </p:cNvPr>
              <p:cNvGrpSpPr/>
              <p:nvPr/>
            </p:nvGrpSpPr>
            <p:grpSpPr>
              <a:xfrm>
                <a:off x="2734365" y="2070099"/>
                <a:ext cx="1097280" cy="1097280"/>
                <a:chOff x="1903741" y="2050659"/>
                <a:chExt cx="1097280" cy="1097280"/>
              </a:xfrm>
            </p:grpSpPr>
            <p:sp>
              <p:nvSpPr>
                <p:cNvPr id="226" name="Ellipse 33">
                  <a:extLst>
                    <a:ext uri="{FF2B5EF4-FFF2-40B4-BE49-F238E27FC236}">
                      <a16:creationId xmlns:a16="http://schemas.microsoft.com/office/drawing/2014/main" id="{2C99E10C-23B5-E1A1-6554-66A4DC0F25BA}"/>
                    </a:ext>
                  </a:extLst>
                </p:cNvPr>
                <p:cNvSpPr/>
                <p:nvPr/>
              </p:nvSpPr>
              <p:spPr>
                <a:xfrm>
                  <a:off x="1903741" y="2050659"/>
                  <a:ext cx="1097280" cy="1097280"/>
                </a:xfrm>
                <a:prstGeom prst="ellipse">
                  <a:avLst/>
                </a:prstGeom>
                <a:solidFill>
                  <a:schemeClr val="accent6">
                    <a:alpha val="5000"/>
                  </a:schemeClr>
                </a:solidFill>
                <a:ln w="180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 anchorCtr="1"/>
                <a:lstStyle/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649E95E6-81CC-A3D8-F16D-000F12602529}"/>
                    </a:ext>
                  </a:extLst>
                </p:cNvPr>
                <p:cNvGrpSpPr/>
                <p:nvPr/>
              </p:nvGrpSpPr>
              <p:grpSpPr>
                <a:xfrm>
                  <a:off x="2064535" y="2308202"/>
                  <a:ext cx="801000" cy="222120"/>
                  <a:chOff x="1803380" y="2299959"/>
                  <a:chExt cx="801000" cy="2221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8">
                    <p14:nvContentPartPr>
                      <p14:cNvPr id="238" name="Ink 237">
                        <a:extLst>
                          <a:ext uri="{FF2B5EF4-FFF2-40B4-BE49-F238E27FC236}">
                            <a16:creationId xmlns:a16="http://schemas.microsoft.com/office/drawing/2014/main" id="{B2F1CA59-84B3-DA17-58CA-98822784C25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803380" y="2321199"/>
                      <a:ext cx="80640" cy="179280"/>
                    </p14:xfrm>
                  </p:contentPart>
                </mc:Choice>
                <mc:Fallback xmlns="">
                  <p:pic>
                    <p:nvPicPr>
                      <p:cNvPr id="238" name="Ink 237">
                        <a:extLst>
                          <a:ext uri="{FF2B5EF4-FFF2-40B4-BE49-F238E27FC236}">
                            <a16:creationId xmlns:a16="http://schemas.microsoft.com/office/drawing/2014/main" id="{B2F1CA59-84B3-DA17-58CA-98822784C2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9"/>
                      <a:stretch>
                        <a:fillRect/>
                      </a:stretch>
                    </p:blipFill>
                    <p:spPr>
                      <a:xfrm>
                        <a:off x="1794380" y="2312199"/>
                        <a:ext cx="98280" cy="196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0">
                    <p14:nvContentPartPr>
                      <p14:cNvPr id="239" name="Ink 238">
                        <a:extLst>
                          <a:ext uri="{FF2B5EF4-FFF2-40B4-BE49-F238E27FC236}">
                            <a16:creationId xmlns:a16="http://schemas.microsoft.com/office/drawing/2014/main" id="{E6506882-B521-FD17-A5DC-DAC0B252863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914620" y="2299959"/>
                      <a:ext cx="123480" cy="217080"/>
                    </p14:xfrm>
                  </p:contentPart>
                </mc:Choice>
                <mc:Fallback xmlns="">
                  <p:pic>
                    <p:nvPicPr>
                      <p:cNvPr id="239" name="Ink 238">
                        <a:extLst>
                          <a:ext uri="{FF2B5EF4-FFF2-40B4-BE49-F238E27FC236}">
                            <a16:creationId xmlns:a16="http://schemas.microsoft.com/office/drawing/2014/main" id="{E6506882-B521-FD17-A5DC-DAC0B25286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1"/>
                      <a:stretch>
                        <a:fillRect/>
                      </a:stretch>
                    </p:blipFill>
                    <p:spPr>
                      <a:xfrm>
                        <a:off x="1905620" y="2290959"/>
                        <a:ext cx="141120" cy="234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2">
                    <p14:nvContentPartPr>
                      <p14:cNvPr id="240" name="Ink 239">
                        <a:extLst>
                          <a:ext uri="{FF2B5EF4-FFF2-40B4-BE49-F238E27FC236}">
                            <a16:creationId xmlns:a16="http://schemas.microsoft.com/office/drawing/2014/main" id="{0171786A-634D-C77D-5FF6-1B8B5892B55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981220" y="2414799"/>
                      <a:ext cx="54720" cy="24840"/>
                    </p14:xfrm>
                  </p:contentPart>
                </mc:Choice>
                <mc:Fallback xmlns="">
                  <p:pic>
                    <p:nvPicPr>
                      <p:cNvPr id="240" name="Ink 239">
                        <a:extLst>
                          <a:ext uri="{FF2B5EF4-FFF2-40B4-BE49-F238E27FC236}">
                            <a16:creationId xmlns:a16="http://schemas.microsoft.com/office/drawing/2014/main" id="{0171786A-634D-C77D-5FF6-1B8B5892B5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3"/>
                      <a:stretch>
                        <a:fillRect/>
                      </a:stretch>
                    </p:blipFill>
                    <p:spPr>
                      <a:xfrm>
                        <a:off x="1972160" y="2405799"/>
                        <a:ext cx="72477" cy="424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4">
                    <p14:nvContentPartPr>
                      <p14:cNvPr id="241" name="Ink 240">
                        <a:extLst>
                          <a:ext uri="{FF2B5EF4-FFF2-40B4-BE49-F238E27FC236}">
                            <a16:creationId xmlns:a16="http://schemas.microsoft.com/office/drawing/2014/main" id="{CF9B4350-8B21-1894-0537-3684589106E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096420" y="2320839"/>
                      <a:ext cx="99000" cy="180360"/>
                    </p14:xfrm>
                  </p:contentPart>
                </mc:Choice>
                <mc:Fallback xmlns="">
                  <p:pic>
                    <p:nvPicPr>
                      <p:cNvPr id="241" name="Ink 240">
                        <a:extLst>
                          <a:ext uri="{FF2B5EF4-FFF2-40B4-BE49-F238E27FC236}">
                            <a16:creationId xmlns:a16="http://schemas.microsoft.com/office/drawing/2014/main" id="{CF9B4350-8B21-1894-0537-3684589106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5"/>
                      <a:stretch>
                        <a:fillRect/>
                      </a:stretch>
                    </p:blipFill>
                    <p:spPr>
                      <a:xfrm>
                        <a:off x="2087453" y="2311821"/>
                        <a:ext cx="116576" cy="19803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6">
                    <p14:nvContentPartPr>
                      <p14:cNvPr id="242" name="Ink 241">
                        <a:extLst>
                          <a:ext uri="{FF2B5EF4-FFF2-40B4-BE49-F238E27FC236}">
                            <a16:creationId xmlns:a16="http://schemas.microsoft.com/office/drawing/2014/main" id="{AB1F7840-7700-A79B-CC55-E78AB500FDC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210540" y="2351799"/>
                      <a:ext cx="84240" cy="145080"/>
                    </p14:xfrm>
                  </p:contentPart>
                </mc:Choice>
                <mc:Fallback xmlns="">
                  <p:pic>
                    <p:nvPicPr>
                      <p:cNvPr id="242" name="Ink 241">
                        <a:extLst>
                          <a:ext uri="{FF2B5EF4-FFF2-40B4-BE49-F238E27FC236}">
                            <a16:creationId xmlns:a16="http://schemas.microsoft.com/office/drawing/2014/main" id="{AB1F7840-7700-A79B-CC55-E78AB500F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7"/>
                      <a:stretch>
                        <a:fillRect/>
                      </a:stretch>
                    </p:blipFill>
                    <p:spPr>
                      <a:xfrm>
                        <a:off x="2201501" y="2342754"/>
                        <a:ext cx="101956" cy="16280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8">
                    <p14:nvContentPartPr>
                      <p14:cNvPr id="243" name="Ink 242">
                        <a:extLst>
                          <a:ext uri="{FF2B5EF4-FFF2-40B4-BE49-F238E27FC236}">
                            <a16:creationId xmlns:a16="http://schemas.microsoft.com/office/drawing/2014/main" id="{8B43018A-5B99-C4CE-313E-71192905EB8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206580" y="2398959"/>
                      <a:ext cx="95040" cy="99720"/>
                    </p14:xfrm>
                  </p:contentPart>
                </mc:Choice>
                <mc:Fallback xmlns="">
                  <p:pic>
                    <p:nvPicPr>
                      <p:cNvPr id="243" name="Ink 242">
                        <a:extLst>
                          <a:ext uri="{FF2B5EF4-FFF2-40B4-BE49-F238E27FC236}">
                            <a16:creationId xmlns:a16="http://schemas.microsoft.com/office/drawing/2014/main" id="{8B43018A-5B99-C4CE-313E-71192905EB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9"/>
                      <a:stretch>
                        <a:fillRect/>
                      </a:stretch>
                    </p:blipFill>
                    <p:spPr>
                      <a:xfrm>
                        <a:off x="2197546" y="2389959"/>
                        <a:ext cx="112747" cy="117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0">
                    <p14:nvContentPartPr>
                      <p14:cNvPr id="244" name="Ink 243">
                        <a:extLst>
                          <a:ext uri="{FF2B5EF4-FFF2-40B4-BE49-F238E27FC236}">
                            <a16:creationId xmlns:a16="http://schemas.microsoft.com/office/drawing/2014/main" id="{73FFA8DB-75B1-C37F-FAE5-9EF03E9105A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16020" y="2389599"/>
                      <a:ext cx="164880" cy="132480"/>
                    </p14:xfrm>
                  </p:contentPart>
                </mc:Choice>
                <mc:Fallback xmlns="">
                  <p:pic>
                    <p:nvPicPr>
                      <p:cNvPr id="244" name="Ink 243">
                        <a:extLst>
                          <a:ext uri="{FF2B5EF4-FFF2-40B4-BE49-F238E27FC236}">
                            <a16:creationId xmlns:a16="http://schemas.microsoft.com/office/drawing/2014/main" id="{73FFA8DB-75B1-C37F-FAE5-9EF03E9105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1"/>
                      <a:stretch>
                        <a:fillRect/>
                      </a:stretch>
                    </p:blipFill>
                    <p:spPr>
                      <a:xfrm>
                        <a:off x="2307000" y="2380574"/>
                        <a:ext cx="182559" cy="15016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2">
                    <p14:nvContentPartPr>
                      <p14:cNvPr id="245" name="Ink 244">
                        <a:extLst>
                          <a:ext uri="{FF2B5EF4-FFF2-40B4-BE49-F238E27FC236}">
                            <a16:creationId xmlns:a16="http://schemas.microsoft.com/office/drawing/2014/main" id="{80CEA847-EC21-106C-C5F3-20B4E8794EE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517980" y="2361879"/>
                      <a:ext cx="22680" cy="117000"/>
                    </p14:xfrm>
                  </p:contentPart>
                </mc:Choice>
                <mc:Fallback xmlns="">
                  <p:pic>
                    <p:nvPicPr>
                      <p:cNvPr id="245" name="Ink 244">
                        <a:extLst>
                          <a:ext uri="{FF2B5EF4-FFF2-40B4-BE49-F238E27FC236}">
                            <a16:creationId xmlns:a16="http://schemas.microsoft.com/office/drawing/2014/main" id="{80CEA847-EC21-106C-C5F3-20B4E8794E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3"/>
                      <a:stretch>
                        <a:fillRect/>
                      </a:stretch>
                    </p:blipFill>
                    <p:spPr>
                      <a:xfrm>
                        <a:off x="2508980" y="2352851"/>
                        <a:ext cx="40320" cy="13469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4">
                    <p14:nvContentPartPr>
                      <p14:cNvPr id="246" name="Ink 245">
                        <a:extLst>
                          <a:ext uri="{FF2B5EF4-FFF2-40B4-BE49-F238E27FC236}">
                            <a16:creationId xmlns:a16="http://schemas.microsoft.com/office/drawing/2014/main" id="{B30E1F99-314F-4E23-6863-56DC571B51E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502860" y="2380599"/>
                      <a:ext cx="101520" cy="6120"/>
                    </p14:xfrm>
                  </p:contentPart>
                </mc:Choice>
                <mc:Fallback xmlns="">
                  <p:pic>
                    <p:nvPicPr>
                      <p:cNvPr id="246" name="Ink 245">
                        <a:extLst>
                          <a:ext uri="{FF2B5EF4-FFF2-40B4-BE49-F238E27FC236}">
                            <a16:creationId xmlns:a16="http://schemas.microsoft.com/office/drawing/2014/main" id="{B30E1F99-314F-4E23-6863-56DC571B51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5"/>
                      <a:stretch>
                        <a:fillRect/>
                      </a:stretch>
                    </p:blipFill>
                    <p:spPr>
                      <a:xfrm>
                        <a:off x="2493860" y="2371599"/>
                        <a:ext cx="119160" cy="23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228" name="Group 227">
                  <a:extLst>
                    <a:ext uri="{FF2B5EF4-FFF2-40B4-BE49-F238E27FC236}">
                      <a16:creationId xmlns:a16="http://schemas.microsoft.com/office/drawing/2014/main" id="{FEDA94E6-147A-CA8B-E9FC-784CD97BDE1B}"/>
                    </a:ext>
                  </a:extLst>
                </p:cNvPr>
                <p:cNvGrpSpPr/>
                <p:nvPr/>
              </p:nvGrpSpPr>
              <p:grpSpPr>
                <a:xfrm>
                  <a:off x="2064535" y="2634059"/>
                  <a:ext cx="576000" cy="190440"/>
                  <a:chOff x="2064535" y="2634059"/>
                  <a:chExt cx="576000" cy="1904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6">
                    <p14:nvContentPartPr>
                      <p14:cNvPr id="229" name="Ink 228">
                        <a:extLst>
                          <a:ext uri="{FF2B5EF4-FFF2-40B4-BE49-F238E27FC236}">
                            <a16:creationId xmlns:a16="http://schemas.microsoft.com/office/drawing/2014/main" id="{6701D0AD-A873-E5D3-9107-840552270BD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064535" y="2634779"/>
                      <a:ext cx="66960" cy="151920"/>
                    </p14:xfrm>
                  </p:contentPart>
                </mc:Choice>
                <mc:Fallback xmlns="">
                  <p:pic>
                    <p:nvPicPr>
                      <p:cNvPr id="229" name="Ink 228">
                        <a:extLst>
                          <a:ext uri="{FF2B5EF4-FFF2-40B4-BE49-F238E27FC236}">
                            <a16:creationId xmlns:a16="http://schemas.microsoft.com/office/drawing/2014/main" id="{6701D0AD-A873-E5D3-9107-840552270B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7"/>
                      <a:stretch>
                        <a:fillRect/>
                      </a:stretch>
                    </p:blipFill>
                    <p:spPr>
                      <a:xfrm>
                        <a:off x="2055486" y="2625758"/>
                        <a:ext cx="84695" cy="16960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8">
                    <p14:nvContentPartPr>
                      <p14:cNvPr id="230" name="Ink 229">
                        <a:extLst>
                          <a:ext uri="{FF2B5EF4-FFF2-40B4-BE49-F238E27FC236}">
                            <a16:creationId xmlns:a16="http://schemas.microsoft.com/office/drawing/2014/main" id="{352F14A4-95AE-BA11-CC40-C9EA7F4521A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82615" y="2652419"/>
                      <a:ext cx="30240" cy="129600"/>
                    </p14:xfrm>
                  </p:contentPart>
                </mc:Choice>
                <mc:Fallback xmlns="">
                  <p:pic>
                    <p:nvPicPr>
                      <p:cNvPr id="230" name="Ink 229">
                        <a:extLst>
                          <a:ext uri="{FF2B5EF4-FFF2-40B4-BE49-F238E27FC236}">
                            <a16:creationId xmlns:a16="http://schemas.microsoft.com/office/drawing/2014/main" id="{352F14A4-95AE-BA11-CC40-C9EA7F4521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9"/>
                      <a:stretch>
                        <a:fillRect/>
                      </a:stretch>
                    </p:blipFill>
                    <p:spPr>
                      <a:xfrm>
                        <a:off x="2173615" y="2643369"/>
                        <a:ext cx="47880" cy="14733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80">
                    <p14:nvContentPartPr>
                      <p14:cNvPr id="231" name="Ink 230">
                        <a:extLst>
                          <a:ext uri="{FF2B5EF4-FFF2-40B4-BE49-F238E27FC236}">
                            <a16:creationId xmlns:a16="http://schemas.microsoft.com/office/drawing/2014/main" id="{231A55D0-38BC-6960-075C-6E7D7FB7164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86215" y="2634059"/>
                      <a:ext cx="78840" cy="93960"/>
                    </p14:xfrm>
                  </p:contentPart>
                </mc:Choice>
                <mc:Fallback xmlns="">
                  <p:pic>
                    <p:nvPicPr>
                      <p:cNvPr id="231" name="Ink 230">
                        <a:extLst>
                          <a:ext uri="{FF2B5EF4-FFF2-40B4-BE49-F238E27FC236}">
                            <a16:creationId xmlns:a16="http://schemas.microsoft.com/office/drawing/2014/main" id="{231A55D0-38BC-6960-075C-6E7D7FB716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1"/>
                      <a:stretch>
                        <a:fillRect/>
                      </a:stretch>
                    </p:blipFill>
                    <p:spPr>
                      <a:xfrm>
                        <a:off x="2177174" y="2625059"/>
                        <a:ext cx="96561" cy="111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82">
                    <p14:nvContentPartPr>
                      <p14:cNvPr id="232" name="Ink 231">
                        <a:extLst>
                          <a:ext uri="{FF2B5EF4-FFF2-40B4-BE49-F238E27FC236}">
                            <a16:creationId xmlns:a16="http://schemas.microsoft.com/office/drawing/2014/main" id="{F8AA19B3-F429-168F-CCBA-14A28D8B4A2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243815" y="2657099"/>
                      <a:ext cx="120240" cy="167400"/>
                    </p14:xfrm>
                  </p:contentPart>
                </mc:Choice>
                <mc:Fallback xmlns="">
                  <p:pic>
                    <p:nvPicPr>
                      <p:cNvPr id="232" name="Ink 231">
                        <a:extLst>
                          <a:ext uri="{FF2B5EF4-FFF2-40B4-BE49-F238E27FC236}">
                            <a16:creationId xmlns:a16="http://schemas.microsoft.com/office/drawing/2014/main" id="{F8AA19B3-F429-168F-CCBA-14A28D8B4A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3"/>
                      <a:stretch>
                        <a:fillRect/>
                      </a:stretch>
                    </p:blipFill>
                    <p:spPr>
                      <a:xfrm>
                        <a:off x="2234788" y="2648099"/>
                        <a:ext cx="137933" cy="185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84">
                    <p14:nvContentPartPr>
                      <p14:cNvPr id="233" name="Ink 232">
                        <a:extLst>
                          <a:ext uri="{FF2B5EF4-FFF2-40B4-BE49-F238E27FC236}">
                            <a16:creationId xmlns:a16="http://schemas.microsoft.com/office/drawing/2014/main" id="{FF5AE60F-3112-F978-F743-8797981249E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08255" y="2731979"/>
                      <a:ext cx="74160" cy="7200"/>
                    </p14:xfrm>
                  </p:contentPart>
                </mc:Choice>
                <mc:Fallback xmlns="">
                  <p:pic>
                    <p:nvPicPr>
                      <p:cNvPr id="233" name="Ink 232">
                        <a:extLst>
                          <a:ext uri="{FF2B5EF4-FFF2-40B4-BE49-F238E27FC236}">
                            <a16:creationId xmlns:a16="http://schemas.microsoft.com/office/drawing/2014/main" id="{FF5AE60F-3112-F978-F743-8797981249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5"/>
                      <a:stretch>
                        <a:fillRect/>
                      </a:stretch>
                    </p:blipFill>
                    <p:spPr>
                      <a:xfrm>
                        <a:off x="2299211" y="2723408"/>
                        <a:ext cx="91886" cy="24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86">
                    <p14:nvContentPartPr>
                      <p14:cNvPr id="234" name="Ink 233">
                        <a:extLst>
                          <a:ext uri="{FF2B5EF4-FFF2-40B4-BE49-F238E27FC236}">
                            <a16:creationId xmlns:a16="http://schemas.microsoft.com/office/drawing/2014/main" id="{E9F17D76-79D9-EB66-D4D8-6A4F1D5FE6A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429935" y="2667179"/>
                      <a:ext cx="58320" cy="141120"/>
                    </p14:xfrm>
                  </p:contentPart>
                </mc:Choice>
                <mc:Fallback xmlns="">
                  <p:pic>
                    <p:nvPicPr>
                      <p:cNvPr id="234" name="Ink 233">
                        <a:extLst>
                          <a:ext uri="{FF2B5EF4-FFF2-40B4-BE49-F238E27FC236}">
                            <a16:creationId xmlns:a16="http://schemas.microsoft.com/office/drawing/2014/main" id="{E9F17D76-79D9-EB66-D4D8-6A4F1D5FE6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7"/>
                      <a:stretch>
                        <a:fillRect/>
                      </a:stretch>
                    </p:blipFill>
                    <p:spPr>
                      <a:xfrm>
                        <a:off x="2420879" y="2658156"/>
                        <a:ext cx="76070" cy="15880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88">
                    <p14:nvContentPartPr>
                      <p14:cNvPr id="235" name="Ink 234">
                        <a:extLst>
                          <a:ext uri="{FF2B5EF4-FFF2-40B4-BE49-F238E27FC236}">
                            <a16:creationId xmlns:a16="http://schemas.microsoft.com/office/drawing/2014/main" id="{E1660AC5-A3FA-9031-4458-E888E2C334D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545135" y="2671139"/>
                      <a:ext cx="43560" cy="114840"/>
                    </p14:xfrm>
                  </p:contentPart>
                </mc:Choice>
                <mc:Fallback xmlns="">
                  <p:pic>
                    <p:nvPicPr>
                      <p:cNvPr id="235" name="Ink 234">
                        <a:extLst>
                          <a:ext uri="{FF2B5EF4-FFF2-40B4-BE49-F238E27FC236}">
                            <a16:creationId xmlns:a16="http://schemas.microsoft.com/office/drawing/2014/main" id="{E1660AC5-A3FA-9031-4458-E888E2C334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9"/>
                      <a:stretch>
                        <a:fillRect/>
                      </a:stretch>
                    </p:blipFill>
                    <p:spPr>
                      <a:xfrm>
                        <a:off x="2536135" y="2662111"/>
                        <a:ext cx="61200" cy="13253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0">
                    <p14:nvContentPartPr>
                      <p14:cNvPr id="236" name="Ink 235">
                        <a:extLst>
                          <a:ext uri="{FF2B5EF4-FFF2-40B4-BE49-F238E27FC236}">
                            <a16:creationId xmlns:a16="http://schemas.microsoft.com/office/drawing/2014/main" id="{E6FB7595-FED4-CD69-BDB4-79A3491040A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561695" y="2668619"/>
                      <a:ext cx="78840" cy="47160"/>
                    </p14:xfrm>
                  </p:contentPart>
                </mc:Choice>
                <mc:Fallback xmlns="">
                  <p:pic>
                    <p:nvPicPr>
                      <p:cNvPr id="236" name="Ink 235">
                        <a:extLst>
                          <a:ext uri="{FF2B5EF4-FFF2-40B4-BE49-F238E27FC236}">
                            <a16:creationId xmlns:a16="http://schemas.microsoft.com/office/drawing/2014/main" id="{E6FB7595-FED4-CD69-BDB4-79A3491040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1"/>
                      <a:stretch>
                        <a:fillRect/>
                      </a:stretch>
                    </p:blipFill>
                    <p:spPr>
                      <a:xfrm>
                        <a:off x="2552695" y="2659550"/>
                        <a:ext cx="96480" cy="6493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2">
                    <p14:nvContentPartPr>
                      <p14:cNvPr id="237" name="Ink 236">
                        <a:extLst>
                          <a:ext uri="{FF2B5EF4-FFF2-40B4-BE49-F238E27FC236}">
                            <a16:creationId xmlns:a16="http://schemas.microsoft.com/office/drawing/2014/main" id="{DC096729-6304-1E15-6A5D-87574AABA40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538500" y="2793159"/>
                      <a:ext cx="84240" cy="11520"/>
                    </p14:xfrm>
                  </p:contentPart>
                </mc:Choice>
                <mc:Fallback xmlns="">
                  <p:pic>
                    <p:nvPicPr>
                      <p:cNvPr id="237" name="Ink 236">
                        <a:extLst>
                          <a:ext uri="{FF2B5EF4-FFF2-40B4-BE49-F238E27FC236}">
                            <a16:creationId xmlns:a16="http://schemas.microsoft.com/office/drawing/2014/main" id="{DC096729-6304-1E15-6A5D-87574AABA4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3"/>
                      <a:stretch>
                        <a:fillRect/>
                      </a:stretch>
                    </p:blipFill>
                    <p:spPr>
                      <a:xfrm>
                        <a:off x="2529461" y="2784432"/>
                        <a:ext cx="101956" cy="2862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E7F27873-AA12-2B38-C593-286F517E58CA}"/>
                  </a:ext>
                </a:extLst>
              </p:cNvPr>
              <p:cNvSpPr/>
              <p:nvPr/>
            </p:nvSpPr>
            <p:spPr>
              <a:xfrm>
                <a:off x="1849352" y="1321743"/>
                <a:ext cx="247338" cy="1134200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schemeClr val="bg1"/>
                  </a:solidFill>
                </a:endParaRP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51C1C874-963A-EBEC-D57F-77F0ADD8A12F}"/>
                  </a:ext>
                </a:extLst>
              </p:cNvPr>
              <p:cNvSpPr/>
              <p:nvPr/>
            </p:nvSpPr>
            <p:spPr>
              <a:xfrm>
                <a:off x="1844992" y="2770263"/>
                <a:ext cx="247338" cy="1134200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1C8219A3-F3DA-CBC6-B9B8-220653F2E5DD}"/>
                  </a:ext>
                </a:extLst>
              </p:cNvPr>
              <p:cNvGrpSpPr/>
              <p:nvPr/>
            </p:nvGrpSpPr>
            <p:grpSpPr>
              <a:xfrm>
                <a:off x="1911020" y="1734399"/>
                <a:ext cx="118080" cy="210960"/>
                <a:chOff x="1911020" y="1734399"/>
                <a:chExt cx="118080" cy="2109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94">
                  <p14:nvContentPartPr>
                    <p14:cNvPr id="224" name="Ink 223">
                      <a:extLst>
                        <a:ext uri="{FF2B5EF4-FFF2-40B4-BE49-F238E27FC236}">
                          <a16:creationId xmlns:a16="http://schemas.microsoft.com/office/drawing/2014/main" id="{54D452F0-01B4-AF01-A6E4-7DB08C3E767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911020" y="1812879"/>
                    <a:ext cx="117360" cy="132480"/>
                  </p14:xfrm>
                </p:contentPart>
              </mc:Choice>
              <mc:Fallback xmlns="">
                <p:pic>
                  <p:nvPicPr>
                    <p:cNvPr id="224" name="Ink 223">
                      <a:extLst>
                        <a:ext uri="{FF2B5EF4-FFF2-40B4-BE49-F238E27FC236}">
                          <a16:creationId xmlns:a16="http://schemas.microsoft.com/office/drawing/2014/main" id="{54D452F0-01B4-AF01-A6E4-7DB08C3E7678}"/>
                        </a:ext>
                      </a:extLst>
                    </p:cNvPr>
                    <p:cNvPicPr/>
                    <p:nvPr/>
                  </p:nvPicPr>
                  <p:blipFill>
                    <a:blip r:embed="rId95"/>
                    <a:stretch>
                      <a:fillRect/>
                    </a:stretch>
                  </p:blipFill>
                  <p:spPr>
                    <a:xfrm>
                      <a:off x="1902020" y="1803854"/>
                      <a:ext cx="135000" cy="15016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6">
                  <p14:nvContentPartPr>
                    <p14:cNvPr id="225" name="Ink 224">
                      <a:extLst>
                        <a:ext uri="{FF2B5EF4-FFF2-40B4-BE49-F238E27FC236}">
                          <a16:creationId xmlns:a16="http://schemas.microsoft.com/office/drawing/2014/main" id="{08E0CD26-138B-5955-EEE4-0D730DB262B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944860" y="1734399"/>
                    <a:ext cx="84240" cy="51480"/>
                  </p14:xfrm>
                </p:contentPart>
              </mc:Choice>
              <mc:Fallback xmlns="">
                <p:pic>
                  <p:nvPicPr>
                    <p:cNvPr id="225" name="Ink 224">
                      <a:extLst>
                        <a:ext uri="{FF2B5EF4-FFF2-40B4-BE49-F238E27FC236}">
                          <a16:creationId xmlns:a16="http://schemas.microsoft.com/office/drawing/2014/main" id="{08E0CD26-138B-5955-EEE4-0D730DB262B7}"/>
                        </a:ext>
                      </a:extLst>
                    </p:cNvPr>
                    <p:cNvPicPr/>
                    <p:nvPr/>
                  </p:nvPicPr>
                  <p:blipFill>
                    <a:blip r:embed="rId97"/>
                    <a:stretch>
                      <a:fillRect/>
                    </a:stretch>
                  </p:blipFill>
                  <p:spPr>
                    <a:xfrm>
                      <a:off x="1935821" y="1725461"/>
                      <a:ext cx="101956" cy="68998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5DE714CE-0134-3C4B-99D2-599FFBF64427}"/>
                  </a:ext>
                </a:extLst>
              </p:cNvPr>
              <p:cNvGrpSpPr/>
              <p:nvPr/>
            </p:nvGrpSpPr>
            <p:grpSpPr>
              <a:xfrm>
                <a:off x="1896980" y="3240639"/>
                <a:ext cx="144000" cy="196200"/>
                <a:chOff x="1896980" y="3240639"/>
                <a:chExt cx="144000" cy="196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98">
                  <p14:nvContentPartPr>
                    <p14:cNvPr id="222" name="Ink 221">
                      <a:extLst>
                        <a:ext uri="{FF2B5EF4-FFF2-40B4-BE49-F238E27FC236}">
                          <a16:creationId xmlns:a16="http://schemas.microsoft.com/office/drawing/2014/main" id="{0F3FEE2F-B3A2-20C0-633C-729677DF70E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907060" y="3332079"/>
                    <a:ext cx="133920" cy="104760"/>
                  </p14:xfrm>
                </p:contentPart>
              </mc:Choice>
              <mc:Fallback xmlns="">
                <p:pic>
                  <p:nvPicPr>
                    <p:cNvPr id="222" name="Ink 221">
                      <a:extLst>
                        <a:ext uri="{FF2B5EF4-FFF2-40B4-BE49-F238E27FC236}">
                          <a16:creationId xmlns:a16="http://schemas.microsoft.com/office/drawing/2014/main" id="{0F3FEE2F-B3A2-20C0-633C-729677DF70E7}"/>
                        </a:ext>
                      </a:extLst>
                    </p:cNvPr>
                    <p:cNvPicPr/>
                    <p:nvPr/>
                  </p:nvPicPr>
                  <p:blipFill>
                    <a:blip r:embed="rId99"/>
                    <a:stretch>
                      <a:fillRect/>
                    </a:stretch>
                  </p:blipFill>
                  <p:spPr>
                    <a:xfrm>
                      <a:off x="1898036" y="3323048"/>
                      <a:ext cx="151608" cy="12246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0">
                  <p14:nvContentPartPr>
                    <p14:cNvPr id="223" name="Ink 222">
                      <a:extLst>
                        <a:ext uri="{FF2B5EF4-FFF2-40B4-BE49-F238E27FC236}">
                          <a16:creationId xmlns:a16="http://schemas.microsoft.com/office/drawing/2014/main" id="{162EBAA6-062A-8145-90E9-1775F899F04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896980" y="3240639"/>
                    <a:ext cx="117360" cy="38160"/>
                  </p14:xfrm>
                </p:contentPart>
              </mc:Choice>
              <mc:Fallback xmlns="">
                <p:pic>
                  <p:nvPicPr>
                    <p:cNvPr id="223" name="Ink 222">
                      <a:extLst>
                        <a:ext uri="{FF2B5EF4-FFF2-40B4-BE49-F238E27FC236}">
                          <a16:creationId xmlns:a16="http://schemas.microsoft.com/office/drawing/2014/main" id="{162EBAA6-062A-8145-90E9-1775F899F04E}"/>
                        </a:ext>
                      </a:extLst>
                    </p:cNvPr>
                    <p:cNvPicPr/>
                    <p:nvPr/>
                  </p:nvPicPr>
                  <p:blipFill>
                    <a:blip r:embed="rId101"/>
                    <a:stretch>
                      <a:fillRect/>
                    </a:stretch>
                  </p:blipFill>
                  <p:spPr>
                    <a:xfrm>
                      <a:off x="1887980" y="3231639"/>
                      <a:ext cx="135000" cy="55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72B5686-3667-0D64-1640-E314D58D5A27}"/>
                  </a:ext>
                </a:extLst>
              </p:cNvPr>
              <p:cNvSpPr/>
              <p:nvPr/>
            </p:nvSpPr>
            <p:spPr>
              <a:xfrm>
                <a:off x="2219949" y="3161494"/>
                <a:ext cx="247338" cy="1134200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AEAD665C-F396-0DA3-1AA2-474DEBB7479C}"/>
                  </a:ext>
                </a:extLst>
              </p:cNvPr>
              <p:cNvGrpSpPr/>
              <p:nvPr/>
            </p:nvGrpSpPr>
            <p:grpSpPr>
              <a:xfrm>
                <a:off x="2316740" y="3629079"/>
                <a:ext cx="62640" cy="255960"/>
                <a:chOff x="2316740" y="3629079"/>
                <a:chExt cx="62640" cy="2559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2">
                  <p14:nvContentPartPr>
                    <p14:cNvPr id="219" name="Ink 218">
                      <a:extLst>
                        <a:ext uri="{FF2B5EF4-FFF2-40B4-BE49-F238E27FC236}">
                          <a16:creationId xmlns:a16="http://schemas.microsoft.com/office/drawing/2014/main" id="{895DDD36-54EF-BE86-0814-B31F4CCE97C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29700" y="3697479"/>
                    <a:ext cx="49680" cy="187560"/>
                  </p14:xfrm>
                </p:contentPart>
              </mc:Choice>
              <mc:Fallback xmlns="">
                <p:pic>
                  <p:nvPicPr>
                    <p:cNvPr id="219" name="Ink 218">
                      <a:extLst>
                        <a:ext uri="{FF2B5EF4-FFF2-40B4-BE49-F238E27FC236}">
                          <a16:creationId xmlns:a16="http://schemas.microsoft.com/office/drawing/2014/main" id="{895DDD36-54EF-BE86-0814-B31F4CCE97CB}"/>
                        </a:ext>
                      </a:extLst>
                    </p:cNvPr>
                    <p:cNvPicPr/>
                    <p:nvPr/>
                  </p:nvPicPr>
                  <p:blipFill>
                    <a:blip r:embed="rId103"/>
                    <a:stretch>
                      <a:fillRect/>
                    </a:stretch>
                  </p:blipFill>
                  <p:spPr>
                    <a:xfrm>
                      <a:off x="2320700" y="3688462"/>
                      <a:ext cx="67320" cy="20523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4">
                  <p14:nvContentPartPr>
                    <p14:cNvPr id="220" name="Ink 219">
                      <a:extLst>
                        <a:ext uri="{FF2B5EF4-FFF2-40B4-BE49-F238E27FC236}">
                          <a16:creationId xmlns:a16="http://schemas.microsoft.com/office/drawing/2014/main" id="{60959568-C248-8565-7973-1A9914DD80E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16740" y="3653559"/>
                    <a:ext cx="3240" cy="6840"/>
                  </p14:xfrm>
                </p:contentPart>
              </mc:Choice>
              <mc:Fallback xmlns="">
                <p:pic>
                  <p:nvPicPr>
                    <p:cNvPr id="220" name="Ink 219">
                      <a:extLst>
                        <a:ext uri="{FF2B5EF4-FFF2-40B4-BE49-F238E27FC236}">
                          <a16:creationId xmlns:a16="http://schemas.microsoft.com/office/drawing/2014/main" id="{60959568-C248-8565-7973-1A9914DD80E8}"/>
                        </a:ext>
                      </a:extLst>
                    </p:cNvPr>
                    <p:cNvPicPr/>
                    <p:nvPr/>
                  </p:nvPicPr>
                  <p:blipFill>
                    <a:blip r:embed="rId105"/>
                    <a:stretch>
                      <a:fillRect/>
                    </a:stretch>
                  </p:blipFill>
                  <p:spPr>
                    <a:xfrm>
                      <a:off x="2308640" y="3644559"/>
                      <a:ext cx="19116" cy="24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6">
                  <p14:nvContentPartPr>
                    <p14:cNvPr id="221" name="Ink 220">
                      <a:extLst>
                        <a:ext uri="{FF2B5EF4-FFF2-40B4-BE49-F238E27FC236}">
                          <a16:creationId xmlns:a16="http://schemas.microsoft.com/office/drawing/2014/main" id="{43950079-EF7C-20D4-5DAC-C88182E1906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25020" y="3629079"/>
                    <a:ext cx="48960" cy="38520"/>
                  </p14:xfrm>
                </p:contentPart>
              </mc:Choice>
              <mc:Fallback xmlns="">
                <p:pic>
                  <p:nvPicPr>
                    <p:cNvPr id="221" name="Ink 220">
                      <a:extLst>
                        <a:ext uri="{FF2B5EF4-FFF2-40B4-BE49-F238E27FC236}">
                          <a16:creationId xmlns:a16="http://schemas.microsoft.com/office/drawing/2014/main" id="{43950079-EF7C-20D4-5DAC-C88182E19068}"/>
                        </a:ext>
                      </a:extLst>
                    </p:cNvPr>
                    <p:cNvPicPr/>
                    <p:nvPr/>
                  </p:nvPicPr>
                  <p:blipFill>
                    <a:blip r:embed="rId107"/>
                    <a:stretch>
                      <a:fillRect/>
                    </a:stretch>
                  </p:blipFill>
                  <p:spPr>
                    <a:xfrm>
                      <a:off x="2316020" y="3620079"/>
                      <a:ext cx="66600" cy="561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89D96008-EF4F-0497-5C56-30E1CD02160A}"/>
                      </a:ext>
                    </a:extLst>
                  </p14:cNvPr>
                  <p14:cNvContentPartPr/>
                  <p14:nvPr/>
                </p14:nvContentPartPr>
                <p14:xfrm>
                  <a:off x="2185340" y="2909079"/>
                  <a:ext cx="720" cy="108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89D96008-EF4F-0497-5C56-30E1CD02160A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2167340" y="2891079"/>
                    <a:ext cx="36360" cy="367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8D7472C7-FE83-E76F-BC7E-EFF4A0FB1FF6}"/>
                  </a:ext>
                </a:extLst>
              </p:cNvPr>
              <p:cNvGrpSpPr/>
              <p:nvPr/>
            </p:nvGrpSpPr>
            <p:grpSpPr>
              <a:xfrm>
                <a:off x="3156620" y="2918079"/>
                <a:ext cx="150840" cy="141120"/>
                <a:chOff x="3156620" y="2918079"/>
                <a:chExt cx="150840" cy="1411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10">
                  <p14:nvContentPartPr>
                    <p14:cNvPr id="217" name="Ink 216">
                      <a:extLst>
                        <a:ext uri="{FF2B5EF4-FFF2-40B4-BE49-F238E27FC236}">
                          <a16:creationId xmlns:a16="http://schemas.microsoft.com/office/drawing/2014/main" id="{6B41B819-805B-DCE6-0501-87252A7E1C0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56620" y="2972079"/>
                    <a:ext cx="112320" cy="87120"/>
                  </p14:xfrm>
                </p:contentPart>
              </mc:Choice>
              <mc:Fallback xmlns="">
                <p:pic>
                  <p:nvPicPr>
                    <p:cNvPr id="217" name="Ink 216">
                      <a:extLst>
                        <a:ext uri="{FF2B5EF4-FFF2-40B4-BE49-F238E27FC236}">
                          <a16:creationId xmlns:a16="http://schemas.microsoft.com/office/drawing/2014/main" id="{6B41B819-805B-DCE6-0501-87252A7E1C0D}"/>
                        </a:ext>
                      </a:extLst>
                    </p:cNvPr>
                    <p:cNvPicPr/>
                    <p:nvPr/>
                  </p:nvPicPr>
                  <p:blipFill>
                    <a:blip r:embed="rId111"/>
                    <a:stretch>
                      <a:fillRect/>
                    </a:stretch>
                  </p:blipFill>
                  <p:spPr>
                    <a:xfrm>
                      <a:off x="3147591" y="2963116"/>
                      <a:ext cx="130017" cy="10468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2">
                  <p14:nvContentPartPr>
                    <p14:cNvPr id="218" name="Ink 217">
                      <a:extLst>
                        <a:ext uri="{FF2B5EF4-FFF2-40B4-BE49-F238E27FC236}">
                          <a16:creationId xmlns:a16="http://schemas.microsoft.com/office/drawing/2014/main" id="{55AB64C1-543A-E408-5845-79C0FB623EE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61300" y="2918079"/>
                    <a:ext cx="146160" cy="25200"/>
                  </p14:xfrm>
                </p:contentPart>
              </mc:Choice>
              <mc:Fallback xmlns="">
                <p:pic>
                  <p:nvPicPr>
                    <p:cNvPr id="218" name="Ink 217">
                      <a:extLst>
                        <a:ext uri="{FF2B5EF4-FFF2-40B4-BE49-F238E27FC236}">
                          <a16:creationId xmlns:a16="http://schemas.microsoft.com/office/drawing/2014/main" id="{55AB64C1-543A-E408-5845-79C0FB623EE3}"/>
                        </a:ext>
                      </a:extLst>
                    </p:cNvPr>
                    <p:cNvPicPr/>
                    <p:nvPr/>
                  </p:nvPicPr>
                  <p:blipFill>
                    <a:blip r:embed="rId113"/>
                    <a:stretch>
                      <a:fillRect/>
                    </a:stretch>
                  </p:blipFill>
                  <p:spPr>
                    <a:xfrm>
                      <a:off x="3152300" y="2909206"/>
                      <a:ext cx="163800" cy="42592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168" name="Ink 167">
                    <a:extLst>
                      <a:ext uri="{FF2B5EF4-FFF2-40B4-BE49-F238E27FC236}">
                        <a16:creationId xmlns:a16="http://schemas.microsoft.com/office/drawing/2014/main" id="{773D4621-C59F-BC6C-4A54-E9ED15A735C5}"/>
                      </a:ext>
                    </a:extLst>
                  </p14:cNvPr>
                  <p14:cNvContentPartPr/>
                  <p14:nvPr/>
                </p14:nvContentPartPr>
                <p14:xfrm>
                  <a:off x="1971860" y="2484639"/>
                  <a:ext cx="743040" cy="131400"/>
                </p14:xfrm>
              </p:contentPart>
            </mc:Choice>
            <mc:Fallback xmlns=""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773D4621-C59F-BC6C-4A54-E9ED15A735C5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1953816" y="2466540"/>
                    <a:ext cx="778767" cy="1672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169" name="Ink 168">
                    <a:extLst>
                      <a:ext uri="{FF2B5EF4-FFF2-40B4-BE49-F238E27FC236}">
                        <a16:creationId xmlns:a16="http://schemas.microsoft.com/office/drawing/2014/main" id="{39A508DF-151E-BA9F-CCE1-47A3E6CFB98A}"/>
                      </a:ext>
                    </a:extLst>
                  </p14:cNvPr>
                  <p14:cNvContentPartPr/>
                  <p14:nvPr/>
                </p14:nvContentPartPr>
                <p14:xfrm>
                  <a:off x="1952780" y="2620719"/>
                  <a:ext cx="732600" cy="151560"/>
                </p14:xfrm>
              </p:contentPart>
            </mc:Choice>
            <mc:Fallback xmlns="">
              <p:pic>
                <p:nvPicPr>
                  <p:cNvPr id="169" name="Ink 168">
                    <a:extLst>
                      <a:ext uri="{FF2B5EF4-FFF2-40B4-BE49-F238E27FC236}">
                        <a16:creationId xmlns:a16="http://schemas.microsoft.com/office/drawing/2014/main" id="{39A508DF-151E-BA9F-CCE1-47A3E6CFB98A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1934745" y="2602633"/>
                    <a:ext cx="768310" cy="18737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2E97AD60-CE48-A82F-0777-6A2BED1CDB15}"/>
                  </a:ext>
                </a:extLst>
              </p:cNvPr>
              <p:cNvGrpSpPr/>
              <p:nvPr/>
            </p:nvGrpSpPr>
            <p:grpSpPr>
              <a:xfrm>
                <a:off x="2336900" y="2501919"/>
                <a:ext cx="389520" cy="632880"/>
                <a:chOff x="2336900" y="2501919"/>
                <a:chExt cx="389520" cy="6328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18">
                  <p14:nvContentPartPr>
                    <p14:cNvPr id="214" name="Ink 213">
                      <a:extLst>
                        <a:ext uri="{FF2B5EF4-FFF2-40B4-BE49-F238E27FC236}">
                          <a16:creationId xmlns:a16="http://schemas.microsoft.com/office/drawing/2014/main" id="{E574D5C7-3D39-F569-8131-5E7446553E4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36900" y="2660679"/>
                    <a:ext cx="369720" cy="474120"/>
                  </p14:xfrm>
                </p:contentPart>
              </mc:Choice>
              <mc:Fallback xmlns="">
                <p:pic>
                  <p:nvPicPr>
                    <p:cNvPr id="214" name="Ink 213">
                      <a:extLst>
                        <a:ext uri="{FF2B5EF4-FFF2-40B4-BE49-F238E27FC236}">
                          <a16:creationId xmlns:a16="http://schemas.microsoft.com/office/drawing/2014/main" id="{E574D5C7-3D39-F569-8131-5E7446553E44}"/>
                        </a:ext>
                      </a:extLst>
                    </p:cNvPr>
                    <p:cNvPicPr/>
                    <p:nvPr/>
                  </p:nvPicPr>
                  <p:blipFill>
                    <a:blip r:embed="rId119"/>
                    <a:stretch>
                      <a:fillRect/>
                    </a:stretch>
                  </p:blipFill>
                  <p:spPr>
                    <a:xfrm>
                      <a:off x="2318830" y="2642638"/>
                      <a:ext cx="405499" cy="50984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0">
                  <p14:nvContentPartPr>
                    <p14:cNvPr id="215" name="Ink 214">
                      <a:extLst>
                        <a:ext uri="{FF2B5EF4-FFF2-40B4-BE49-F238E27FC236}">
                          <a16:creationId xmlns:a16="http://schemas.microsoft.com/office/drawing/2014/main" id="{C90D02C6-3614-86F3-F66C-F9664768A3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15180" y="2501919"/>
                    <a:ext cx="2520" cy="6480"/>
                  </p14:xfrm>
                </p:contentPart>
              </mc:Choice>
              <mc:Fallback xmlns="">
                <p:pic>
                  <p:nvPicPr>
                    <p:cNvPr id="215" name="Ink 214">
                      <a:extLst>
                        <a:ext uri="{FF2B5EF4-FFF2-40B4-BE49-F238E27FC236}">
                          <a16:creationId xmlns:a16="http://schemas.microsoft.com/office/drawing/2014/main" id="{C90D02C6-3614-86F3-F66C-F9664768A331}"/>
                        </a:ext>
                      </a:extLst>
                    </p:cNvPr>
                    <p:cNvPicPr/>
                    <p:nvPr/>
                  </p:nvPicPr>
                  <p:blipFill>
                    <a:blip r:embed="rId121"/>
                    <a:stretch>
                      <a:fillRect/>
                    </a:stretch>
                  </p:blipFill>
                  <p:spPr>
                    <a:xfrm>
                      <a:off x="2597180" y="2483919"/>
                      <a:ext cx="38160" cy="42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2">
                  <p14:nvContentPartPr>
                    <p14:cNvPr id="216" name="Ink 215">
                      <a:extLst>
                        <a:ext uri="{FF2B5EF4-FFF2-40B4-BE49-F238E27FC236}">
                          <a16:creationId xmlns:a16="http://schemas.microsoft.com/office/drawing/2014/main" id="{E08225ED-54F2-9FC3-2F47-FDC05782248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86380" y="2513079"/>
                    <a:ext cx="140040" cy="275040"/>
                  </p14:xfrm>
                </p:contentPart>
              </mc:Choice>
              <mc:Fallback xmlns="">
                <p:pic>
                  <p:nvPicPr>
                    <p:cNvPr id="216" name="Ink 215">
                      <a:extLst>
                        <a:ext uri="{FF2B5EF4-FFF2-40B4-BE49-F238E27FC236}">
                          <a16:creationId xmlns:a16="http://schemas.microsoft.com/office/drawing/2014/main" id="{E08225ED-54F2-9FC3-2F47-FDC05782248D}"/>
                        </a:ext>
                      </a:extLst>
                    </p:cNvPr>
                    <p:cNvPicPr/>
                    <p:nvPr/>
                  </p:nvPicPr>
                  <p:blipFill>
                    <a:blip r:embed="rId123"/>
                    <a:stretch>
                      <a:fillRect/>
                    </a:stretch>
                  </p:blipFill>
                  <p:spPr>
                    <a:xfrm>
                      <a:off x="2568334" y="2495008"/>
                      <a:ext cx="175772" cy="3108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1FB696EA-44E4-3B72-4A11-14654C93BEB4}"/>
                  </a:ext>
                </a:extLst>
              </p:cNvPr>
              <p:cNvGrpSpPr/>
              <p:nvPr/>
            </p:nvGrpSpPr>
            <p:grpSpPr>
              <a:xfrm flipH="1">
                <a:off x="4015297" y="1648948"/>
                <a:ext cx="863372" cy="1871280"/>
                <a:chOff x="669653" y="1653937"/>
                <a:chExt cx="630000" cy="18712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4">
                  <p14:nvContentPartPr>
                    <p14:cNvPr id="210" name="Ink 209">
                      <a:extLst>
                        <a:ext uri="{FF2B5EF4-FFF2-40B4-BE49-F238E27FC236}">
                          <a16:creationId xmlns:a16="http://schemas.microsoft.com/office/drawing/2014/main" id="{2701C9CC-F7EE-1613-6C70-1682019FE7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0733" y="1674817"/>
                    <a:ext cx="360" cy="1850400"/>
                  </p14:xfrm>
                </p:contentPart>
              </mc:Choice>
              <mc:Fallback xmlns="">
                <p:pic>
                  <p:nvPicPr>
                    <p:cNvPr id="210" name="Ink 209">
                      <a:extLst>
                        <a:ext uri="{FF2B5EF4-FFF2-40B4-BE49-F238E27FC236}">
                          <a16:creationId xmlns:a16="http://schemas.microsoft.com/office/drawing/2014/main" id="{2701C9CC-F7EE-1613-6C70-1682019FE7F0}"/>
                        </a:ext>
                      </a:extLst>
                    </p:cNvPr>
                    <p:cNvPicPr/>
                    <p:nvPr/>
                  </p:nvPicPr>
                  <p:blipFill>
                    <a:blip r:embed="rId125"/>
                    <a:stretch>
                      <a:fillRect/>
                    </a:stretch>
                  </p:blipFill>
                  <p:spPr>
                    <a:xfrm>
                      <a:off x="661733" y="1665794"/>
                      <a:ext cx="18000" cy="186808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6">
                  <p14:nvContentPartPr>
                    <p14:cNvPr id="211" name="Ink 210">
                      <a:extLst>
                        <a:ext uri="{FF2B5EF4-FFF2-40B4-BE49-F238E27FC236}">
                          <a16:creationId xmlns:a16="http://schemas.microsoft.com/office/drawing/2014/main" id="{18215133-214C-1DDD-65EB-44BFE7EC4D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9653" y="1653937"/>
                    <a:ext cx="619920" cy="619920"/>
                  </p14:xfrm>
                </p:contentPart>
              </mc:Choice>
              <mc:Fallback xmlns="">
                <p:pic>
                  <p:nvPicPr>
                    <p:cNvPr id="211" name="Ink 210">
                      <a:extLst>
                        <a:ext uri="{FF2B5EF4-FFF2-40B4-BE49-F238E27FC236}">
                          <a16:creationId xmlns:a16="http://schemas.microsoft.com/office/drawing/2014/main" id="{18215133-214C-1DDD-65EB-44BFE7EC4DA6}"/>
                        </a:ext>
                      </a:extLst>
                    </p:cNvPr>
                    <p:cNvPicPr/>
                    <p:nvPr/>
                  </p:nvPicPr>
                  <p:blipFill>
                    <a:blip r:embed="rId127"/>
                    <a:stretch>
                      <a:fillRect/>
                    </a:stretch>
                  </p:blipFill>
                  <p:spPr>
                    <a:xfrm>
                      <a:off x="663072" y="1644921"/>
                      <a:ext cx="632819" cy="6375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8">
                  <p14:nvContentPartPr>
                    <p14:cNvPr id="212" name="Ink 211">
                      <a:extLst>
                        <a:ext uri="{FF2B5EF4-FFF2-40B4-BE49-F238E27FC236}">
                          <a16:creationId xmlns:a16="http://schemas.microsoft.com/office/drawing/2014/main" id="{1F5B2D40-FEFE-0B94-327F-95B75545B6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99293" y="2286817"/>
                    <a:ext cx="360" cy="675360"/>
                  </p14:xfrm>
                </p:contentPart>
              </mc:Choice>
              <mc:Fallback xmlns="">
                <p:pic>
                  <p:nvPicPr>
                    <p:cNvPr id="212" name="Ink 211">
                      <a:extLst>
                        <a:ext uri="{FF2B5EF4-FFF2-40B4-BE49-F238E27FC236}">
                          <a16:creationId xmlns:a16="http://schemas.microsoft.com/office/drawing/2014/main" id="{1F5B2D40-FEFE-0B94-327F-95B75545B6C8}"/>
                        </a:ext>
                      </a:extLst>
                    </p:cNvPr>
                    <p:cNvPicPr/>
                    <p:nvPr/>
                  </p:nvPicPr>
                  <p:blipFill>
                    <a:blip r:embed="rId129"/>
                    <a:stretch>
                      <a:fillRect/>
                    </a:stretch>
                  </p:blipFill>
                  <p:spPr>
                    <a:xfrm>
                      <a:off x="1290293" y="2277793"/>
                      <a:ext cx="18000" cy="6930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0">
                  <p14:nvContentPartPr>
                    <p14:cNvPr id="213" name="Ink 212">
                      <a:extLst>
                        <a:ext uri="{FF2B5EF4-FFF2-40B4-BE49-F238E27FC236}">
                          <a16:creationId xmlns:a16="http://schemas.microsoft.com/office/drawing/2014/main" id="{E42B1892-C1DC-53ED-4F7E-74C3F855591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97013" y="2962177"/>
                    <a:ext cx="602280" cy="561600"/>
                  </p14:xfrm>
                </p:contentPart>
              </mc:Choice>
              <mc:Fallback xmlns="">
                <p:pic>
                  <p:nvPicPr>
                    <p:cNvPr id="213" name="Ink 212">
                      <a:extLst>
                        <a:ext uri="{FF2B5EF4-FFF2-40B4-BE49-F238E27FC236}">
                          <a16:creationId xmlns:a16="http://schemas.microsoft.com/office/drawing/2014/main" id="{E42B1892-C1DC-53ED-4F7E-74C3F8555916}"/>
                        </a:ext>
                      </a:extLst>
                    </p:cNvPr>
                    <p:cNvPicPr/>
                    <p:nvPr/>
                  </p:nvPicPr>
                  <p:blipFill>
                    <a:blip r:embed="rId131"/>
                    <a:stretch>
                      <a:fillRect/>
                    </a:stretch>
                  </p:blipFill>
                  <p:spPr>
                    <a:xfrm>
                      <a:off x="690426" y="2953160"/>
                      <a:ext cx="615190" cy="579274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1183DC2B-9D4E-EF4C-14B0-247C360AB1C7}"/>
                  </a:ext>
                </a:extLst>
              </p:cNvPr>
              <p:cNvGrpSpPr/>
              <p:nvPr/>
            </p:nvGrpSpPr>
            <p:grpSpPr>
              <a:xfrm>
                <a:off x="4090651" y="2460336"/>
                <a:ext cx="767880" cy="192960"/>
                <a:chOff x="4090651" y="2460336"/>
                <a:chExt cx="767880" cy="1929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2">
                  <p14:nvContentPartPr>
                    <p14:cNvPr id="197" name="Ink 196">
                      <a:extLst>
                        <a:ext uri="{FF2B5EF4-FFF2-40B4-BE49-F238E27FC236}">
                          <a16:creationId xmlns:a16="http://schemas.microsoft.com/office/drawing/2014/main" id="{A2218B6D-9CBC-771A-AC7A-80C0E81DFB8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06491" y="2467896"/>
                    <a:ext cx="18000" cy="173880"/>
                  </p14:xfrm>
                </p:contentPart>
              </mc:Choice>
              <mc:Fallback xmlns="">
                <p:pic>
                  <p:nvPicPr>
                    <p:cNvPr id="197" name="Ink 196">
                      <a:extLst>
                        <a:ext uri="{FF2B5EF4-FFF2-40B4-BE49-F238E27FC236}">
                          <a16:creationId xmlns:a16="http://schemas.microsoft.com/office/drawing/2014/main" id="{A2218B6D-9CBC-771A-AC7A-80C0E81DFB80}"/>
                        </a:ext>
                      </a:extLst>
                    </p:cNvPr>
                    <p:cNvPicPr/>
                    <p:nvPr/>
                  </p:nvPicPr>
                  <p:blipFill>
                    <a:blip r:embed="rId133"/>
                    <a:stretch>
                      <a:fillRect/>
                    </a:stretch>
                  </p:blipFill>
                  <p:spPr>
                    <a:xfrm>
                      <a:off x="4097307" y="2458877"/>
                      <a:ext cx="36000" cy="19155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4">
                  <p14:nvContentPartPr>
                    <p14:cNvPr id="198" name="Ink 197">
                      <a:extLst>
                        <a:ext uri="{FF2B5EF4-FFF2-40B4-BE49-F238E27FC236}">
                          <a16:creationId xmlns:a16="http://schemas.microsoft.com/office/drawing/2014/main" id="{33989F62-FFFA-816D-9EA5-C8A753E810F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90651" y="2478696"/>
                    <a:ext cx="92520" cy="174600"/>
                  </p14:xfrm>
                </p:contentPart>
              </mc:Choice>
              <mc:Fallback xmlns="">
                <p:pic>
                  <p:nvPicPr>
                    <p:cNvPr id="198" name="Ink 197">
                      <a:extLst>
                        <a:ext uri="{FF2B5EF4-FFF2-40B4-BE49-F238E27FC236}">
                          <a16:creationId xmlns:a16="http://schemas.microsoft.com/office/drawing/2014/main" id="{33989F62-FFFA-816D-9EA5-C8A753E810F1}"/>
                        </a:ext>
                      </a:extLst>
                    </p:cNvPr>
                    <p:cNvPicPr/>
                    <p:nvPr/>
                  </p:nvPicPr>
                  <p:blipFill>
                    <a:blip r:embed="rId135"/>
                    <a:stretch>
                      <a:fillRect/>
                    </a:stretch>
                  </p:blipFill>
                  <p:spPr>
                    <a:xfrm>
                      <a:off x="4081616" y="2469659"/>
                      <a:ext cx="110229" cy="19231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6">
                  <p14:nvContentPartPr>
                    <p14:cNvPr id="199" name="Ink 198">
                      <a:extLst>
                        <a:ext uri="{FF2B5EF4-FFF2-40B4-BE49-F238E27FC236}">
                          <a16:creationId xmlns:a16="http://schemas.microsoft.com/office/drawing/2014/main" id="{D0FC57D8-3533-698B-8D99-EE5758D3261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02251" y="2480136"/>
                    <a:ext cx="39960" cy="122400"/>
                  </p14:xfrm>
                </p:contentPart>
              </mc:Choice>
              <mc:Fallback xmlns="">
                <p:pic>
                  <p:nvPicPr>
                    <p:cNvPr id="199" name="Ink 198">
                      <a:extLst>
                        <a:ext uri="{FF2B5EF4-FFF2-40B4-BE49-F238E27FC236}">
                          <a16:creationId xmlns:a16="http://schemas.microsoft.com/office/drawing/2014/main" id="{D0FC57D8-3533-698B-8D99-EE5758D32613}"/>
                        </a:ext>
                      </a:extLst>
                    </p:cNvPr>
                    <p:cNvPicPr/>
                    <p:nvPr/>
                  </p:nvPicPr>
                  <p:blipFill>
                    <a:blip r:embed="rId137"/>
                    <a:stretch>
                      <a:fillRect/>
                    </a:stretch>
                  </p:blipFill>
                  <p:spPr>
                    <a:xfrm>
                      <a:off x="4193251" y="2471109"/>
                      <a:ext cx="57600" cy="1400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8">
                  <p14:nvContentPartPr>
                    <p14:cNvPr id="200" name="Ink 199">
                      <a:extLst>
                        <a:ext uri="{FF2B5EF4-FFF2-40B4-BE49-F238E27FC236}">
                          <a16:creationId xmlns:a16="http://schemas.microsoft.com/office/drawing/2014/main" id="{8A8A156E-FE87-26C4-D9CA-40E6958993F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84611" y="2460336"/>
                    <a:ext cx="109800" cy="66960"/>
                  </p14:xfrm>
                </p:contentPart>
              </mc:Choice>
              <mc:Fallback xmlns="">
                <p:pic>
                  <p:nvPicPr>
                    <p:cNvPr id="200" name="Ink 199">
                      <a:extLst>
                        <a:ext uri="{FF2B5EF4-FFF2-40B4-BE49-F238E27FC236}">
                          <a16:creationId xmlns:a16="http://schemas.microsoft.com/office/drawing/2014/main" id="{8A8A156E-FE87-26C4-D9CA-40E6958993F7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4175611" y="2451287"/>
                      <a:ext cx="127440" cy="8469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0">
                  <p14:nvContentPartPr>
                    <p14:cNvPr id="201" name="Ink 200">
                      <a:extLst>
                        <a:ext uri="{FF2B5EF4-FFF2-40B4-BE49-F238E27FC236}">
                          <a16:creationId xmlns:a16="http://schemas.microsoft.com/office/drawing/2014/main" id="{21783768-E7B8-DEA4-C5E9-45C6A476BC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69491" y="2605416"/>
                    <a:ext cx="120960" cy="6480"/>
                  </p14:xfrm>
                </p:contentPart>
              </mc:Choice>
              <mc:Fallback xmlns="">
                <p:pic>
                  <p:nvPicPr>
                    <p:cNvPr id="201" name="Ink 200">
                      <a:extLst>
                        <a:ext uri="{FF2B5EF4-FFF2-40B4-BE49-F238E27FC236}">
                          <a16:creationId xmlns:a16="http://schemas.microsoft.com/office/drawing/2014/main" id="{21783768-E7B8-DEA4-C5E9-45C6A476BC02}"/>
                        </a:ext>
                      </a:extLst>
                    </p:cNvPr>
                    <p:cNvPicPr/>
                    <p:nvPr/>
                  </p:nvPicPr>
                  <p:blipFill>
                    <a:blip r:embed="rId141"/>
                    <a:stretch>
                      <a:fillRect/>
                    </a:stretch>
                  </p:blipFill>
                  <p:spPr>
                    <a:xfrm>
                      <a:off x="4160464" y="2596416"/>
                      <a:ext cx="138653" cy="24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2">
                  <p14:nvContentPartPr>
                    <p14:cNvPr id="202" name="Ink 201">
                      <a:extLst>
                        <a:ext uri="{FF2B5EF4-FFF2-40B4-BE49-F238E27FC236}">
                          <a16:creationId xmlns:a16="http://schemas.microsoft.com/office/drawing/2014/main" id="{C684CDD1-0BD6-ED08-FF9A-10823A0B4E1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08811" y="2485176"/>
                    <a:ext cx="79200" cy="121680"/>
                  </p14:xfrm>
                </p:contentPart>
              </mc:Choice>
              <mc:Fallback xmlns="">
                <p:pic>
                  <p:nvPicPr>
                    <p:cNvPr id="202" name="Ink 201">
                      <a:extLst>
                        <a:ext uri="{FF2B5EF4-FFF2-40B4-BE49-F238E27FC236}">
                          <a16:creationId xmlns:a16="http://schemas.microsoft.com/office/drawing/2014/main" id="{C684CDD1-0BD6-ED08-FF9A-10823A0B4E11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4299770" y="2476149"/>
                      <a:ext cx="96921" cy="13937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4">
                  <p14:nvContentPartPr>
                    <p14:cNvPr id="203" name="Ink 202">
                      <a:extLst>
                        <a:ext uri="{FF2B5EF4-FFF2-40B4-BE49-F238E27FC236}">
                          <a16:creationId xmlns:a16="http://schemas.microsoft.com/office/drawing/2014/main" id="{8D18B7AF-DC74-5C39-287D-A8F0EEBE41C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27971" y="2474376"/>
                    <a:ext cx="58680" cy="107280"/>
                  </p14:xfrm>
                </p:contentPart>
              </mc:Choice>
              <mc:Fallback xmlns="">
                <p:pic>
                  <p:nvPicPr>
                    <p:cNvPr id="203" name="Ink 202">
                      <a:extLst>
                        <a:ext uri="{FF2B5EF4-FFF2-40B4-BE49-F238E27FC236}">
                          <a16:creationId xmlns:a16="http://schemas.microsoft.com/office/drawing/2014/main" id="{8D18B7AF-DC74-5C39-287D-A8F0EEBE41CE}"/>
                        </a:ext>
                      </a:extLst>
                    </p:cNvPr>
                    <p:cNvPicPr/>
                    <p:nvPr/>
                  </p:nvPicPr>
                  <p:blipFill>
                    <a:blip r:embed="rId145"/>
                    <a:stretch>
                      <a:fillRect/>
                    </a:stretch>
                  </p:blipFill>
                  <p:spPr>
                    <a:xfrm>
                      <a:off x="4418915" y="2465346"/>
                      <a:ext cx="76429" cy="12497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6">
                  <p14:nvContentPartPr>
                    <p14:cNvPr id="204" name="Ink 203">
                      <a:extLst>
                        <a:ext uri="{FF2B5EF4-FFF2-40B4-BE49-F238E27FC236}">
                          <a16:creationId xmlns:a16="http://schemas.microsoft.com/office/drawing/2014/main" id="{35987F82-22D6-E464-17FA-B913F3FA9CF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33091" y="2466816"/>
                    <a:ext cx="20160" cy="129960"/>
                  </p14:xfrm>
                </p:contentPart>
              </mc:Choice>
              <mc:Fallback xmlns="">
                <p:pic>
                  <p:nvPicPr>
                    <p:cNvPr id="204" name="Ink 203">
                      <a:extLst>
                        <a:ext uri="{FF2B5EF4-FFF2-40B4-BE49-F238E27FC236}">
                          <a16:creationId xmlns:a16="http://schemas.microsoft.com/office/drawing/2014/main" id="{35987F82-22D6-E464-17FA-B913F3FA9CFC}"/>
                        </a:ext>
                      </a:extLst>
                    </p:cNvPr>
                    <p:cNvPicPr/>
                    <p:nvPr/>
                  </p:nvPicPr>
                  <p:blipFill>
                    <a:blip r:embed="rId147"/>
                    <a:stretch>
                      <a:fillRect/>
                    </a:stretch>
                  </p:blipFill>
                  <p:spPr>
                    <a:xfrm>
                      <a:off x="4524249" y="2457816"/>
                      <a:ext cx="37491" cy="147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8">
                  <p14:nvContentPartPr>
                    <p14:cNvPr id="205" name="Ink 204">
                      <a:extLst>
                        <a:ext uri="{FF2B5EF4-FFF2-40B4-BE49-F238E27FC236}">
                          <a16:creationId xmlns:a16="http://schemas.microsoft.com/office/drawing/2014/main" id="{C713D317-4319-4B37-A076-F90A68397E7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13291" y="2471856"/>
                    <a:ext cx="99360" cy="127440"/>
                  </p14:xfrm>
                </p:contentPart>
              </mc:Choice>
              <mc:Fallback xmlns="">
                <p:pic>
                  <p:nvPicPr>
                    <p:cNvPr id="205" name="Ink 204">
                      <a:extLst>
                        <a:ext uri="{FF2B5EF4-FFF2-40B4-BE49-F238E27FC236}">
                          <a16:creationId xmlns:a16="http://schemas.microsoft.com/office/drawing/2014/main" id="{C713D317-4319-4B37-A076-F90A68397E75}"/>
                        </a:ext>
                      </a:extLst>
                    </p:cNvPr>
                    <p:cNvPicPr/>
                    <p:nvPr/>
                  </p:nvPicPr>
                  <p:blipFill>
                    <a:blip r:embed="rId149"/>
                    <a:stretch>
                      <a:fillRect/>
                    </a:stretch>
                  </p:blipFill>
                  <p:spPr>
                    <a:xfrm>
                      <a:off x="4504225" y="2462856"/>
                      <a:ext cx="117129" cy="145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0">
                  <p14:nvContentPartPr>
                    <p14:cNvPr id="206" name="Ink 205">
                      <a:extLst>
                        <a:ext uri="{FF2B5EF4-FFF2-40B4-BE49-F238E27FC236}">
                          <a16:creationId xmlns:a16="http://schemas.microsoft.com/office/drawing/2014/main" id="{C5DCBA19-B9A5-240F-E26D-B6FAC53704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36771" y="2494176"/>
                    <a:ext cx="23040" cy="93600"/>
                  </p14:xfrm>
                </p:contentPart>
              </mc:Choice>
              <mc:Fallback xmlns="">
                <p:pic>
                  <p:nvPicPr>
                    <p:cNvPr id="206" name="Ink 205">
                      <a:extLst>
                        <a:ext uri="{FF2B5EF4-FFF2-40B4-BE49-F238E27FC236}">
                          <a16:creationId xmlns:a16="http://schemas.microsoft.com/office/drawing/2014/main" id="{C5DCBA19-B9A5-240F-E26D-B6FAC5370459}"/>
                        </a:ext>
                      </a:extLst>
                    </p:cNvPr>
                    <p:cNvPicPr/>
                    <p:nvPr/>
                  </p:nvPicPr>
                  <p:blipFill>
                    <a:blip r:embed="rId151"/>
                    <a:stretch>
                      <a:fillRect/>
                    </a:stretch>
                  </p:blipFill>
                  <p:spPr>
                    <a:xfrm>
                      <a:off x="4627771" y="2485176"/>
                      <a:ext cx="40680" cy="111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2">
                  <p14:nvContentPartPr>
                    <p14:cNvPr id="207" name="Ink 206">
                      <a:extLst>
                        <a:ext uri="{FF2B5EF4-FFF2-40B4-BE49-F238E27FC236}">
                          <a16:creationId xmlns:a16="http://schemas.microsoft.com/office/drawing/2014/main" id="{839D4EED-14C8-21EB-C172-5D9C92120AB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47211" y="2480856"/>
                    <a:ext cx="67680" cy="14040"/>
                  </p14:xfrm>
                </p:contentPart>
              </mc:Choice>
              <mc:Fallback xmlns="">
                <p:pic>
                  <p:nvPicPr>
                    <p:cNvPr id="207" name="Ink 206">
                      <a:extLst>
                        <a:ext uri="{FF2B5EF4-FFF2-40B4-BE49-F238E27FC236}">
                          <a16:creationId xmlns:a16="http://schemas.microsoft.com/office/drawing/2014/main" id="{839D4EED-14C8-21EB-C172-5D9C92120AB5}"/>
                        </a:ext>
                      </a:extLst>
                    </p:cNvPr>
                    <p:cNvPicPr/>
                    <p:nvPr/>
                  </p:nvPicPr>
                  <p:blipFill>
                    <a:blip r:embed="rId153"/>
                    <a:stretch>
                      <a:fillRect/>
                    </a:stretch>
                  </p:blipFill>
                  <p:spPr>
                    <a:xfrm>
                      <a:off x="4638211" y="2471856"/>
                      <a:ext cx="85320" cy="31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4">
                  <p14:nvContentPartPr>
                    <p14:cNvPr id="208" name="Ink 207">
                      <a:extLst>
                        <a:ext uri="{FF2B5EF4-FFF2-40B4-BE49-F238E27FC236}">
                          <a16:creationId xmlns:a16="http://schemas.microsoft.com/office/drawing/2014/main" id="{8C7F6312-76D7-BA74-1B58-C08EBF4F8E1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52611" y="2519016"/>
                    <a:ext cx="64800" cy="63360"/>
                  </p14:xfrm>
                </p:contentPart>
              </mc:Choice>
              <mc:Fallback xmlns="">
                <p:pic>
                  <p:nvPicPr>
                    <p:cNvPr id="208" name="Ink 207">
                      <a:extLst>
                        <a:ext uri="{FF2B5EF4-FFF2-40B4-BE49-F238E27FC236}">
                          <a16:creationId xmlns:a16="http://schemas.microsoft.com/office/drawing/2014/main" id="{8C7F6312-76D7-BA74-1B58-C08EBF4F8E19}"/>
                        </a:ext>
                      </a:extLst>
                    </p:cNvPr>
                    <p:cNvPicPr/>
                    <p:nvPr/>
                  </p:nvPicPr>
                  <p:blipFill>
                    <a:blip r:embed="rId155"/>
                    <a:stretch>
                      <a:fillRect/>
                    </a:stretch>
                  </p:blipFill>
                  <p:spPr>
                    <a:xfrm>
                      <a:off x="4643561" y="2509965"/>
                      <a:ext cx="82539" cy="8110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6">
                  <p14:nvContentPartPr>
                    <p14:cNvPr id="209" name="Ink 208">
                      <a:extLst>
                        <a:ext uri="{FF2B5EF4-FFF2-40B4-BE49-F238E27FC236}">
                          <a16:creationId xmlns:a16="http://schemas.microsoft.com/office/drawing/2014/main" id="{6D1463AE-6D5F-02BA-E036-5A8DEDDE2BF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79691" y="2464296"/>
                    <a:ext cx="78840" cy="137160"/>
                  </p14:xfrm>
                </p:contentPart>
              </mc:Choice>
              <mc:Fallback xmlns="">
                <p:pic>
                  <p:nvPicPr>
                    <p:cNvPr id="209" name="Ink 208">
                      <a:extLst>
                        <a:ext uri="{FF2B5EF4-FFF2-40B4-BE49-F238E27FC236}">
                          <a16:creationId xmlns:a16="http://schemas.microsoft.com/office/drawing/2014/main" id="{6D1463AE-6D5F-02BA-E036-5A8DEDDE2BF2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4770650" y="2455272"/>
                      <a:ext cx="96561" cy="15484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3CCD30B4-E99C-DE49-7044-A1EA8AC76D82}"/>
                  </a:ext>
                </a:extLst>
              </p:cNvPr>
              <p:cNvGrpSpPr/>
              <p:nvPr/>
            </p:nvGrpSpPr>
            <p:grpSpPr>
              <a:xfrm>
                <a:off x="4964011" y="1501296"/>
                <a:ext cx="165960" cy="438840"/>
                <a:chOff x="4964011" y="1501296"/>
                <a:chExt cx="165960" cy="4388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8">
                  <p14:nvContentPartPr>
                    <p14:cNvPr id="189" name="Ink 188">
                      <a:extLst>
                        <a:ext uri="{FF2B5EF4-FFF2-40B4-BE49-F238E27FC236}">
                          <a16:creationId xmlns:a16="http://schemas.microsoft.com/office/drawing/2014/main" id="{49613481-596C-2200-488E-070B0044783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87411" y="1582296"/>
                    <a:ext cx="76320" cy="133920"/>
                  </p14:xfrm>
                </p:contentPart>
              </mc:Choice>
              <mc:Fallback xmlns="">
                <p:pic>
                  <p:nvPicPr>
                    <p:cNvPr id="189" name="Ink 188">
                      <a:extLst>
                        <a:ext uri="{FF2B5EF4-FFF2-40B4-BE49-F238E27FC236}">
                          <a16:creationId xmlns:a16="http://schemas.microsoft.com/office/drawing/2014/main" id="{49613481-596C-2200-488E-070B0044783A}"/>
                        </a:ext>
                      </a:extLst>
                    </p:cNvPr>
                    <p:cNvPicPr/>
                    <p:nvPr/>
                  </p:nvPicPr>
                  <p:blipFill>
                    <a:blip r:embed="rId159"/>
                    <a:stretch>
                      <a:fillRect/>
                    </a:stretch>
                  </p:blipFill>
                  <p:spPr>
                    <a:xfrm>
                      <a:off x="4978411" y="1573272"/>
                      <a:ext cx="93960" cy="15160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0">
                  <p14:nvContentPartPr>
                    <p14:cNvPr id="190" name="Ink 189">
                      <a:extLst>
                        <a:ext uri="{FF2B5EF4-FFF2-40B4-BE49-F238E27FC236}">
                          <a16:creationId xmlns:a16="http://schemas.microsoft.com/office/drawing/2014/main" id="{1AEF7E6D-72B6-E61F-C548-C1365AEE07D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82011" y="1607136"/>
                    <a:ext cx="76320" cy="109440"/>
                  </p14:xfrm>
                </p:contentPart>
              </mc:Choice>
              <mc:Fallback xmlns="">
                <p:pic>
                  <p:nvPicPr>
                    <p:cNvPr id="190" name="Ink 189">
                      <a:extLst>
                        <a:ext uri="{FF2B5EF4-FFF2-40B4-BE49-F238E27FC236}">
                          <a16:creationId xmlns:a16="http://schemas.microsoft.com/office/drawing/2014/main" id="{1AEF7E6D-72B6-E61F-C548-C1365AEE07DE}"/>
                        </a:ext>
                      </a:extLst>
                    </p:cNvPr>
                    <p:cNvPicPr/>
                    <p:nvPr/>
                  </p:nvPicPr>
                  <p:blipFill>
                    <a:blip r:embed="rId161"/>
                    <a:stretch>
                      <a:fillRect/>
                    </a:stretch>
                  </p:blipFill>
                  <p:spPr>
                    <a:xfrm>
                      <a:off x="4973011" y="1598136"/>
                      <a:ext cx="93960" cy="127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2">
                  <p14:nvContentPartPr>
                    <p14:cNvPr id="191" name="Ink 190">
                      <a:extLst>
                        <a:ext uri="{FF2B5EF4-FFF2-40B4-BE49-F238E27FC236}">
                          <a16:creationId xmlns:a16="http://schemas.microsoft.com/office/drawing/2014/main" id="{C18F4BBC-2746-8F64-4021-5F06ED71396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90011" y="1683816"/>
                    <a:ext cx="20520" cy="50760"/>
                  </p14:xfrm>
                </p:contentPart>
              </mc:Choice>
              <mc:Fallback xmlns="">
                <p:pic>
                  <p:nvPicPr>
                    <p:cNvPr id="191" name="Ink 190">
                      <a:extLst>
                        <a:ext uri="{FF2B5EF4-FFF2-40B4-BE49-F238E27FC236}">
                          <a16:creationId xmlns:a16="http://schemas.microsoft.com/office/drawing/2014/main" id="{C18F4BBC-2746-8F64-4021-5F06ED71396E}"/>
                        </a:ext>
                      </a:extLst>
                    </p:cNvPr>
                    <p:cNvPicPr/>
                    <p:nvPr/>
                  </p:nvPicPr>
                  <p:blipFill>
                    <a:blip r:embed="rId163"/>
                    <a:stretch>
                      <a:fillRect/>
                    </a:stretch>
                  </p:blipFill>
                  <p:spPr>
                    <a:xfrm>
                      <a:off x="5081011" y="1674752"/>
                      <a:ext cx="38160" cy="685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4">
                  <p14:nvContentPartPr>
                    <p14:cNvPr id="192" name="Ink 191">
                      <a:extLst>
                        <a:ext uri="{FF2B5EF4-FFF2-40B4-BE49-F238E27FC236}">
                          <a16:creationId xmlns:a16="http://schemas.microsoft.com/office/drawing/2014/main" id="{4ADB0CE2-8C87-0535-6173-2A8DB94005B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70491" y="1501296"/>
                    <a:ext cx="90720" cy="71280"/>
                  </p14:xfrm>
                </p:contentPart>
              </mc:Choice>
              <mc:Fallback xmlns="">
                <p:pic>
                  <p:nvPicPr>
                    <p:cNvPr id="192" name="Ink 191">
                      <a:extLst>
                        <a:ext uri="{FF2B5EF4-FFF2-40B4-BE49-F238E27FC236}">
                          <a16:creationId xmlns:a16="http://schemas.microsoft.com/office/drawing/2014/main" id="{4ADB0CE2-8C87-0535-6173-2A8DB94005BE}"/>
                        </a:ext>
                      </a:extLst>
                    </p:cNvPr>
                    <p:cNvPicPr/>
                    <p:nvPr/>
                  </p:nvPicPr>
                  <p:blipFill>
                    <a:blip r:embed="rId165"/>
                    <a:stretch>
                      <a:fillRect/>
                    </a:stretch>
                  </p:blipFill>
                  <p:spPr>
                    <a:xfrm>
                      <a:off x="4961455" y="1492250"/>
                      <a:ext cx="108430" cy="8901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6">
                  <p14:nvContentPartPr>
                    <p14:cNvPr id="193" name="Ink 192">
                      <a:extLst>
                        <a:ext uri="{FF2B5EF4-FFF2-40B4-BE49-F238E27FC236}">
                          <a16:creationId xmlns:a16="http://schemas.microsoft.com/office/drawing/2014/main" id="{73B1CB80-CC61-7D59-6DC0-85B9EAE3474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78411" y="1816656"/>
                    <a:ext cx="51480" cy="100080"/>
                  </p14:xfrm>
                </p:contentPart>
              </mc:Choice>
              <mc:Fallback xmlns="">
                <p:pic>
                  <p:nvPicPr>
                    <p:cNvPr id="193" name="Ink 192">
                      <a:extLst>
                        <a:ext uri="{FF2B5EF4-FFF2-40B4-BE49-F238E27FC236}">
                          <a16:creationId xmlns:a16="http://schemas.microsoft.com/office/drawing/2014/main" id="{73B1CB80-CC61-7D59-6DC0-85B9EAE34743}"/>
                        </a:ext>
                      </a:extLst>
                    </p:cNvPr>
                    <p:cNvPicPr/>
                    <p:nvPr/>
                  </p:nvPicPr>
                  <p:blipFill>
                    <a:blip r:embed="rId167"/>
                    <a:stretch>
                      <a:fillRect/>
                    </a:stretch>
                  </p:blipFill>
                  <p:spPr>
                    <a:xfrm>
                      <a:off x="4969473" y="1807656"/>
                      <a:ext cx="68998" cy="117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8">
                  <p14:nvContentPartPr>
                    <p14:cNvPr id="194" name="Ink 193">
                      <a:extLst>
                        <a:ext uri="{FF2B5EF4-FFF2-40B4-BE49-F238E27FC236}">
                          <a16:creationId xmlns:a16="http://schemas.microsoft.com/office/drawing/2014/main" id="{979E73C4-1C93-DDDF-8EA2-68BE8AF53A4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86691" y="1832136"/>
                    <a:ext cx="73080" cy="73080"/>
                  </p14:xfrm>
                </p:contentPart>
              </mc:Choice>
              <mc:Fallback xmlns="">
                <p:pic>
                  <p:nvPicPr>
                    <p:cNvPr id="194" name="Ink 193">
                      <a:extLst>
                        <a:ext uri="{FF2B5EF4-FFF2-40B4-BE49-F238E27FC236}">
                          <a16:creationId xmlns:a16="http://schemas.microsoft.com/office/drawing/2014/main" id="{979E73C4-1C93-DDDF-8EA2-68BE8AF53A4E}"/>
                        </a:ext>
                      </a:extLst>
                    </p:cNvPr>
                    <p:cNvPicPr/>
                    <p:nvPr/>
                  </p:nvPicPr>
                  <p:blipFill>
                    <a:blip r:embed="rId169"/>
                    <a:stretch>
                      <a:fillRect/>
                    </a:stretch>
                  </p:blipFill>
                  <p:spPr>
                    <a:xfrm>
                      <a:off x="4977735" y="1823091"/>
                      <a:ext cx="90634" cy="9080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0">
                  <p14:nvContentPartPr>
                    <p14:cNvPr id="195" name="Ink 194">
                      <a:extLst>
                        <a:ext uri="{FF2B5EF4-FFF2-40B4-BE49-F238E27FC236}">
                          <a16:creationId xmlns:a16="http://schemas.microsoft.com/office/drawing/2014/main" id="{48EA03A7-D829-AF92-77DD-D54AB2FC497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46451" y="1873896"/>
                    <a:ext cx="83520" cy="66240"/>
                  </p14:xfrm>
                </p:contentPart>
              </mc:Choice>
              <mc:Fallback xmlns="">
                <p:pic>
                  <p:nvPicPr>
                    <p:cNvPr id="195" name="Ink 194">
                      <a:extLst>
                        <a:ext uri="{FF2B5EF4-FFF2-40B4-BE49-F238E27FC236}">
                          <a16:creationId xmlns:a16="http://schemas.microsoft.com/office/drawing/2014/main" id="{48EA03A7-D829-AF92-77DD-D54AB2FC4973}"/>
                        </a:ext>
                      </a:extLst>
                    </p:cNvPr>
                    <p:cNvPicPr/>
                    <p:nvPr/>
                  </p:nvPicPr>
                  <p:blipFill>
                    <a:blip r:embed="rId171"/>
                    <a:stretch>
                      <a:fillRect/>
                    </a:stretch>
                  </p:blipFill>
                  <p:spPr>
                    <a:xfrm>
                      <a:off x="5037373" y="1864847"/>
                      <a:ext cx="101313" cy="839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2">
                  <p14:nvContentPartPr>
                    <p14:cNvPr id="196" name="Ink 195">
                      <a:extLst>
                        <a:ext uri="{FF2B5EF4-FFF2-40B4-BE49-F238E27FC236}">
                          <a16:creationId xmlns:a16="http://schemas.microsoft.com/office/drawing/2014/main" id="{D4CDF1F6-6662-B577-3AB2-C771BC7BCD0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64011" y="1757616"/>
                    <a:ext cx="78480" cy="80640"/>
                  </p14:xfrm>
                </p:contentPart>
              </mc:Choice>
              <mc:Fallback xmlns="">
                <p:pic>
                  <p:nvPicPr>
                    <p:cNvPr id="196" name="Ink 195">
                      <a:extLst>
                        <a:ext uri="{FF2B5EF4-FFF2-40B4-BE49-F238E27FC236}">
                          <a16:creationId xmlns:a16="http://schemas.microsoft.com/office/drawing/2014/main" id="{D4CDF1F6-6662-B577-3AB2-C771BC7BCD01}"/>
                        </a:ext>
                      </a:extLst>
                    </p:cNvPr>
                    <p:cNvPicPr/>
                    <p:nvPr/>
                  </p:nvPicPr>
                  <p:blipFill>
                    <a:blip r:embed="rId173"/>
                    <a:stretch>
                      <a:fillRect/>
                    </a:stretch>
                  </p:blipFill>
                  <p:spPr>
                    <a:xfrm>
                      <a:off x="4955011" y="1748616"/>
                      <a:ext cx="96120" cy="982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085BF280-9C7C-18D0-B143-0786A88E2ED7}"/>
                  </a:ext>
                </a:extLst>
              </p:cNvPr>
              <p:cNvGrpSpPr/>
              <p:nvPr/>
            </p:nvGrpSpPr>
            <p:grpSpPr>
              <a:xfrm>
                <a:off x="404611" y="2207257"/>
                <a:ext cx="32842" cy="241559"/>
                <a:chOff x="404611" y="2207257"/>
                <a:chExt cx="32842" cy="241559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74">
                  <p14:nvContentPartPr>
                    <p14:cNvPr id="185" name="Ink 184">
                      <a:extLst>
                        <a:ext uri="{FF2B5EF4-FFF2-40B4-BE49-F238E27FC236}">
                          <a16:creationId xmlns:a16="http://schemas.microsoft.com/office/drawing/2014/main" id="{344A19EB-E4F8-DE5E-74C9-14548B5E8D3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7293" y="2207257"/>
                    <a:ext cx="20160" cy="7200"/>
                  </p14:xfrm>
                </p:contentPart>
              </mc:Choice>
              <mc:Fallback xmlns="">
                <p:pic>
                  <p:nvPicPr>
                    <p:cNvPr id="185" name="Ink 184">
                      <a:extLst>
                        <a:ext uri="{FF2B5EF4-FFF2-40B4-BE49-F238E27FC236}">
                          <a16:creationId xmlns:a16="http://schemas.microsoft.com/office/drawing/2014/main" id="{344A19EB-E4F8-DE5E-74C9-14548B5E8D3C}"/>
                        </a:ext>
                      </a:extLst>
                    </p:cNvPr>
                    <p:cNvPicPr/>
                    <p:nvPr/>
                  </p:nvPicPr>
                  <p:blipFill>
                    <a:blip r:embed="rId175"/>
                    <a:stretch>
                      <a:fillRect/>
                    </a:stretch>
                  </p:blipFill>
                  <p:spPr>
                    <a:xfrm>
                      <a:off x="408293" y="2198686"/>
                      <a:ext cx="37800" cy="2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6">
                  <p14:nvContentPartPr>
                    <p14:cNvPr id="186" name="Ink 185">
                      <a:extLst>
                        <a:ext uri="{FF2B5EF4-FFF2-40B4-BE49-F238E27FC236}">
                          <a16:creationId xmlns:a16="http://schemas.microsoft.com/office/drawing/2014/main" id="{93B2F381-01D8-12CA-C127-FD47625D495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0533" y="2292217"/>
                    <a:ext cx="6840" cy="6840"/>
                  </p14:xfrm>
                </p:contentPart>
              </mc:Choice>
              <mc:Fallback xmlns="">
                <p:pic>
                  <p:nvPicPr>
                    <p:cNvPr id="186" name="Ink 185">
                      <a:extLst>
                        <a:ext uri="{FF2B5EF4-FFF2-40B4-BE49-F238E27FC236}">
                          <a16:creationId xmlns:a16="http://schemas.microsoft.com/office/drawing/2014/main" id="{93B2F381-01D8-12CA-C127-FD47625D4957}"/>
                        </a:ext>
                      </a:extLst>
                    </p:cNvPr>
                    <p:cNvPicPr/>
                    <p:nvPr/>
                  </p:nvPicPr>
                  <p:blipFill>
                    <a:blip r:embed="rId177"/>
                    <a:stretch>
                      <a:fillRect/>
                    </a:stretch>
                  </p:blipFill>
                  <p:spPr>
                    <a:xfrm>
                      <a:off x="411533" y="2282717"/>
                      <a:ext cx="24480" cy="254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8">
                  <p14:nvContentPartPr>
                    <p14:cNvPr id="187" name="Ink 186">
                      <a:extLst>
                        <a:ext uri="{FF2B5EF4-FFF2-40B4-BE49-F238E27FC236}">
                          <a16:creationId xmlns:a16="http://schemas.microsoft.com/office/drawing/2014/main" id="{52978155-B8AA-F3EA-CAF2-C68D5501EEE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4611" y="2295456"/>
                    <a:ext cx="21960" cy="21600"/>
                  </p14:xfrm>
                </p:contentPart>
              </mc:Choice>
              <mc:Fallback xmlns="">
                <p:pic>
                  <p:nvPicPr>
                    <p:cNvPr id="187" name="Ink 186">
                      <a:extLst>
                        <a:ext uri="{FF2B5EF4-FFF2-40B4-BE49-F238E27FC236}">
                          <a16:creationId xmlns:a16="http://schemas.microsoft.com/office/drawing/2014/main" id="{52978155-B8AA-F3EA-CAF2-C68D5501EEE3}"/>
                        </a:ext>
                      </a:extLst>
                    </p:cNvPr>
                    <p:cNvPicPr/>
                    <p:nvPr/>
                  </p:nvPicPr>
                  <p:blipFill>
                    <a:blip r:embed="rId179"/>
                    <a:stretch>
                      <a:fillRect/>
                    </a:stretch>
                  </p:blipFill>
                  <p:spPr>
                    <a:xfrm>
                      <a:off x="395461" y="2286456"/>
                      <a:ext cx="39894" cy="39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0">
                  <p14:nvContentPartPr>
                    <p14:cNvPr id="188" name="Ink 187">
                      <a:extLst>
                        <a:ext uri="{FF2B5EF4-FFF2-40B4-BE49-F238E27FC236}">
                          <a16:creationId xmlns:a16="http://schemas.microsoft.com/office/drawing/2014/main" id="{E91C1229-30F8-4CE4-0542-A317197545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2891" y="2410296"/>
                    <a:ext cx="10800" cy="38520"/>
                  </p14:xfrm>
                </p:contentPart>
              </mc:Choice>
              <mc:Fallback xmlns="">
                <p:pic>
                  <p:nvPicPr>
                    <p:cNvPr id="188" name="Ink 187">
                      <a:extLst>
                        <a:ext uri="{FF2B5EF4-FFF2-40B4-BE49-F238E27FC236}">
                          <a16:creationId xmlns:a16="http://schemas.microsoft.com/office/drawing/2014/main" id="{E91C1229-30F8-4CE4-0542-A317197545D6}"/>
                        </a:ext>
                      </a:extLst>
                    </p:cNvPr>
                    <p:cNvPicPr/>
                    <p:nvPr/>
                  </p:nvPicPr>
                  <p:blipFill>
                    <a:blip r:embed="rId181"/>
                    <a:stretch>
                      <a:fillRect/>
                    </a:stretch>
                  </p:blipFill>
                  <p:spPr>
                    <a:xfrm>
                      <a:off x="403891" y="2401211"/>
                      <a:ext cx="28440" cy="5632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175" name="Ink 174">
                    <a:extLst>
                      <a:ext uri="{FF2B5EF4-FFF2-40B4-BE49-F238E27FC236}">
                        <a16:creationId xmlns:a16="http://schemas.microsoft.com/office/drawing/2014/main" id="{78E10827-41D3-E55C-B8F6-97B8FC4F1647}"/>
                      </a:ext>
                    </a:extLst>
                  </p14:cNvPr>
                  <p14:cNvContentPartPr/>
                  <p14:nvPr/>
                </p14:nvContentPartPr>
                <p14:xfrm>
                  <a:off x="435931" y="2595696"/>
                  <a:ext cx="2520" cy="2520"/>
                </p14:xfrm>
              </p:contentPart>
            </mc:Choice>
            <mc:Fallback xmlns=""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78E10827-41D3-E55C-B8F6-97B8FC4F1647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428056" y="2586696"/>
                    <a:ext cx="17955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2EEE9491-57DE-1AE6-23C3-11CBA32B03F6}"/>
                      </a:ext>
                    </a:extLst>
                  </p14:cNvPr>
                  <p14:cNvContentPartPr/>
                  <p14:nvPr/>
                </p14:nvContentPartPr>
                <p14:xfrm>
                  <a:off x="5026291" y="2031936"/>
                  <a:ext cx="36000" cy="2916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2EEE9491-57DE-1AE6-23C3-11CBA32B03F6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5017291" y="2022823"/>
                    <a:ext cx="53640" cy="4702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8FE6EABF-5A41-499B-F890-9E0628D65953}"/>
                      </a:ext>
                    </a:extLst>
                  </p14:cNvPr>
                  <p14:cNvContentPartPr/>
                  <p14:nvPr/>
                </p14:nvContentPartPr>
                <p14:xfrm>
                  <a:off x="5020171" y="2142456"/>
                  <a:ext cx="22320" cy="2448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8FE6EABF-5A41-499B-F890-9E0628D65953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5011023" y="2133456"/>
                    <a:ext cx="40249" cy="4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C5DAD3EF-5A71-C8A8-686C-8DB3F0D9D710}"/>
                      </a:ext>
                    </a:extLst>
                  </p14:cNvPr>
                  <p14:cNvContentPartPr/>
                  <p14:nvPr/>
                </p14:nvContentPartPr>
                <p14:xfrm>
                  <a:off x="5013691" y="2283936"/>
                  <a:ext cx="28080" cy="2664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C5DAD3EF-5A71-C8A8-686C-8DB3F0D9D710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5004574" y="2274813"/>
                    <a:ext cx="45949" cy="445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575EC1A4-A732-7075-723E-88048208BC75}"/>
                      </a:ext>
                    </a:extLst>
                  </p14:cNvPr>
                  <p14:cNvContentPartPr/>
                  <p14:nvPr/>
                </p14:nvContentPartPr>
                <p14:xfrm>
                  <a:off x="5010091" y="2432256"/>
                  <a:ext cx="29520" cy="5112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575EC1A4-A732-7075-723E-88048208BC75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5001091" y="2423192"/>
                    <a:ext cx="47160" cy="68885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5F00EFAD-6D00-DE5E-5F74-FB24A605CB88}"/>
                  </a:ext>
                </a:extLst>
              </p:cNvPr>
              <p:cNvGrpSpPr/>
              <p:nvPr/>
            </p:nvGrpSpPr>
            <p:grpSpPr>
              <a:xfrm>
                <a:off x="4955011" y="3229296"/>
                <a:ext cx="204120" cy="334800"/>
                <a:chOff x="4955011" y="3229296"/>
                <a:chExt cx="204120" cy="334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92">
                  <p14:nvContentPartPr>
                    <p14:cNvPr id="181" name="Ink 180">
                      <a:extLst>
                        <a:ext uri="{FF2B5EF4-FFF2-40B4-BE49-F238E27FC236}">
                          <a16:creationId xmlns:a16="http://schemas.microsoft.com/office/drawing/2014/main" id="{556B4DBC-458A-0E30-E458-5EC25236FB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95331" y="3355296"/>
                    <a:ext cx="77760" cy="149040"/>
                  </p14:xfrm>
                </p:contentPart>
              </mc:Choice>
              <mc:Fallback xmlns="">
                <p:pic>
                  <p:nvPicPr>
                    <p:cNvPr id="181" name="Ink 180">
                      <a:extLst>
                        <a:ext uri="{FF2B5EF4-FFF2-40B4-BE49-F238E27FC236}">
                          <a16:creationId xmlns:a16="http://schemas.microsoft.com/office/drawing/2014/main" id="{556B4DBC-458A-0E30-E458-5EC25236FB8E}"/>
                        </a:ext>
                      </a:extLst>
                    </p:cNvPr>
                    <p:cNvPicPr/>
                    <p:nvPr/>
                  </p:nvPicPr>
                  <p:blipFill>
                    <a:blip r:embed="rId193"/>
                    <a:stretch>
                      <a:fillRect/>
                    </a:stretch>
                  </p:blipFill>
                  <p:spPr>
                    <a:xfrm>
                      <a:off x="4986331" y="3346274"/>
                      <a:ext cx="95400" cy="16672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4">
                  <p14:nvContentPartPr>
                    <p14:cNvPr id="182" name="Ink 181">
                      <a:extLst>
                        <a:ext uri="{FF2B5EF4-FFF2-40B4-BE49-F238E27FC236}">
                          <a16:creationId xmlns:a16="http://schemas.microsoft.com/office/drawing/2014/main" id="{95191DAD-4CE1-EC9F-A671-CD5C863E2E5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88851" y="3364656"/>
                    <a:ext cx="78120" cy="108000"/>
                  </p14:xfrm>
                </p:contentPart>
              </mc:Choice>
              <mc:Fallback xmlns="">
                <p:pic>
                  <p:nvPicPr>
                    <p:cNvPr id="182" name="Ink 181">
                      <a:extLst>
                        <a:ext uri="{FF2B5EF4-FFF2-40B4-BE49-F238E27FC236}">
                          <a16:creationId xmlns:a16="http://schemas.microsoft.com/office/drawing/2014/main" id="{95191DAD-4CE1-EC9F-A671-CD5C863E2E57}"/>
                        </a:ext>
                      </a:extLst>
                    </p:cNvPr>
                    <p:cNvPicPr/>
                    <p:nvPr/>
                  </p:nvPicPr>
                  <p:blipFill>
                    <a:blip r:embed="rId195"/>
                    <a:stretch>
                      <a:fillRect/>
                    </a:stretch>
                  </p:blipFill>
                  <p:spPr>
                    <a:xfrm>
                      <a:off x="4979809" y="3355626"/>
                      <a:ext cx="95842" cy="12569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6">
                  <p14:nvContentPartPr>
                    <p14:cNvPr id="183" name="Ink 182">
                      <a:extLst>
                        <a:ext uri="{FF2B5EF4-FFF2-40B4-BE49-F238E27FC236}">
                          <a16:creationId xmlns:a16="http://schemas.microsoft.com/office/drawing/2014/main" id="{91A0E99E-EB47-FAC7-7F64-E8C8907C4CF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55011" y="3229296"/>
                    <a:ext cx="96840" cy="97920"/>
                  </p14:xfrm>
                </p:contentPart>
              </mc:Choice>
              <mc:Fallback xmlns="">
                <p:pic>
                  <p:nvPicPr>
                    <p:cNvPr id="183" name="Ink 182">
                      <a:extLst>
                        <a:ext uri="{FF2B5EF4-FFF2-40B4-BE49-F238E27FC236}">
                          <a16:creationId xmlns:a16="http://schemas.microsoft.com/office/drawing/2014/main" id="{91A0E99E-EB47-FAC7-7F64-E8C8907C4CF8}"/>
                        </a:ext>
                      </a:extLst>
                    </p:cNvPr>
                    <p:cNvPicPr/>
                    <p:nvPr/>
                  </p:nvPicPr>
                  <p:blipFill>
                    <a:blip r:embed="rId197"/>
                    <a:stretch>
                      <a:fillRect/>
                    </a:stretch>
                  </p:blipFill>
                  <p:spPr>
                    <a:xfrm>
                      <a:off x="4946011" y="3220296"/>
                      <a:ext cx="114480" cy="115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8">
                  <p14:nvContentPartPr>
                    <p14:cNvPr id="184" name="Ink 183">
                      <a:extLst>
                        <a:ext uri="{FF2B5EF4-FFF2-40B4-BE49-F238E27FC236}">
                          <a16:creationId xmlns:a16="http://schemas.microsoft.com/office/drawing/2014/main" id="{9BE25EE7-615D-E21D-E2FE-82615BA2689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67331" y="3475176"/>
                    <a:ext cx="91800" cy="88920"/>
                  </p14:xfrm>
                </p:contentPart>
              </mc:Choice>
              <mc:Fallback xmlns="">
                <p:pic>
                  <p:nvPicPr>
                    <p:cNvPr id="184" name="Ink 183">
                      <a:extLst>
                        <a:ext uri="{FF2B5EF4-FFF2-40B4-BE49-F238E27FC236}">
                          <a16:creationId xmlns:a16="http://schemas.microsoft.com/office/drawing/2014/main" id="{9BE25EE7-615D-E21D-E2FE-82615BA2689E}"/>
                        </a:ext>
                      </a:extLst>
                    </p:cNvPr>
                    <p:cNvPicPr/>
                    <p:nvPr/>
                  </p:nvPicPr>
                  <p:blipFill>
                    <a:blip r:embed="rId199"/>
                    <a:stretch>
                      <a:fillRect/>
                    </a:stretch>
                  </p:blipFill>
                  <p:spPr>
                    <a:xfrm>
                      <a:off x="5058296" y="3466139"/>
                      <a:ext cx="109509" cy="106632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647A9661-99EA-2EF2-90C0-C0D02E6B5602}"/>
                    </a:ext>
                  </a:extLst>
                </p14:cNvPr>
                <p14:cNvContentPartPr/>
                <p14:nvPr/>
              </p14:nvContentPartPr>
              <p14:xfrm>
                <a:off x="1683338" y="2483715"/>
                <a:ext cx="61200" cy="20052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647A9661-99EA-2EF2-90C0-C0D02E6B5602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675982" y="2476332"/>
                  <a:ext cx="75617" cy="21499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66905F9A-4C5E-41B7-4AB9-48D2DBECBE50}"/>
                </a:ext>
              </a:extLst>
            </p:cNvPr>
            <p:cNvGrpSpPr/>
            <p:nvPr/>
          </p:nvGrpSpPr>
          <p:grpSpPr>
            <a:xfrm>
              <a:off x="1751018" y="2479395"/>
              <a:ext cx="266040" cy="194760"/>
              <a:chOff x="984571" y="1872456"/>
              <a:chExt cx="266040" cy="194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273" name="Ink 272">
                    <a:extLst>
                      <a:ext uri="{FF2B5EF4-FFF2-40B4-BE49-F238E27FC236}">
                        <a16:creationId xmlns:a16="http://schemas.microsoft.com/office/drawing/2014/main" id="{359B127B-271A-E89B-800E-B25609D06C54}"/>
                      </a:ext>
                    </a:extLst>
                  </p14:cNvPr>
                  <p14:cNvContentPartPr/>
                  <p14:nvPr/>
                </p14:nvContentPartPr>
                <p14:xfrm>
                  <a:off x="984571" y="1966776"/>
                  <a:ext cx="70560" cy="90360"/>
                </p14:xfrm>
              </p:contentPart>
            </mc:Choice>
            <mc:Fallback xmlns="">
              <p:pic>
                <p:nvPicPr>
                  <p:cNvPr id="273" name="Ink 272">
                    <a:extLst>
                      <a:ext uri="{FF2B5EF4-FFF2-40B4-BE49-F238E27FC236}">
                        <a16:creationId xmlns:a16="http://schemas.microsoft.com/office/drawing/2014/main" id="{359B127B-271A-E89B-800E-B25609D06C54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977190" y="1959394"/>
                    <a:ext cx="85026" cy="1048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274" name="Ink 273">
                    <a:extLst>
                      <a:ext uri="{FF2B5EF4-FFF2-40B4-BE49-F238E27FC236}">
                        <a16:creationId xmlns:a16="http://schemas.microsoft.com/office/drawing/2014/main" id="{589A0BE6-DB6F-B717-6F24-B6212A8C5D77}"/>
                      </a:ext>
                    </a:extLst>
                  </p14:cNvPr>
                  <p14:cNvContentPartPr/>
                  <p14:nvPr/>
                </p14:nvContentPartPr>
                <p14:xfrm>
                  <a:off x="986371" y="2016456"/>
                  <a:ext cx="51480" cy="3960"/>
                </p14:xfrm>
              </p:contentPart>
            </mc:Choice>
            <mc:Fallback xmlns="">
              <p:pic>
                <p:nvPicPr>
                  <p:cNvPr id="274" name="Ink 273">
                    <a:extLst>
                      <a:ext uri="{FF2B5EF4-FFF2-40B4-BE49-F238E27FC236}">
                        <a16:creationId xmlns:a16="http://schemas.microsoft.com/office/drawing/2014/main" id="{589A0BE6-DB6F-B717-6F24-B6212A8C5D77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978932" y="2008841"/>
                    <a:ext cx="66061" cy="188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275" name="Ink 274">
                    <a:extLst>
                      <a:ext uri="{FF2B5EF4-FFF2-40B4-BE49-F238E27FC236}">
                        <a16:creationId xmlns:a16="http://schemas.microsoft.com/office/drawing/2014/main" id="{427C5B82-B545-E86D-47CF-8EB0ACF44814}"/>
                      </a:ext>
                    </a:extLst>
                  </p14:cNvPr>
                  <p14:cNvContentPartPr/>
                  <p14:nvPr/>
                </p14:nvContentPartPr>
                <p14:xfrm>
                  <a:off x="1113811" y="1905576"/>
                  <a:ext cx="14400" cy="161640"/>
                </p14:xfrm>
              </p:contentPart>
            </mc:Choice>
            <mc:Fallback xmlns="">
              <p:pic>
                <p:nvPicPr>
                  <p:cNvPr id="275" name="Ink 274">
                    <a:extLst>
                      <a:ext uri="{FF2B5EF4-FFF2-40B4-BE49-F238E27FC236}">
                        <a16:creationId xmlns:a16="http://schemas.microsoft.com/office/drawing/2014/main" id="{427C5B82-B545-E86D-47CF-8EB0ACF44814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1106611" y="1898202"/>
                    <a:ext cx="28512" cy="1760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276" name="Ink 275">
                    <a:extLst>
                      <a:ext uri="{FF2B5EF4-FFF2-40B4-BE49-F238E27FC236}">
                        <a16:creationId xmlns:a16="http://schemas.microsoft.com/office/drawing/2014/main" id="{43A20E3E-96EE-DFE9-F669-9A1E3CD24C7D}"/>
                      </a:ext>
                    </a:extLst>
                  </p14:cNvPr>
                  <p14:cNvContentPartPr/>
                  <p14:nvPr/>
                </p14:nvContentPartPr>
                <p14:xfrm>
                  <a:off x="1158451" y="1972896"/>
                  <a:ext cx="65880" cy="83880"/>
                </p14:xfrm>
              </p:contentPart>
            </mc:Choice>
            <mc:Fallback xmlns="">
              <p:pic>
                <p:nvPicPr>
                  <p:cNvPr id="276" name="Ink 275">
                    <a:extLst>
                      <a:ext uri="{FF2B5EF4-FFF2-40B4-BE49-F238E27FC236}">
                        <a16:creationId xmlns:a16="http://schemas.microsoft.com/office/drawing/2014/main" id="{43A20E3E-96EE-DFE9-F669-9A1E3CD24C7D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1151032" y="1965512"/>
                    <a:ext cx="80421" cy="983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277" name="Ink 276">
                    <a:extLst>
                      <a:ext uri="{FF2B5EF4-FFF2-40B4-BE49-F238E27FC236}">
                        <a16:creationId xmlns:a16="http://schemas.microsoft.com/office/drawing/2014/main" id="{E25467BC-A9CE-953D-B429-5CB1BA6C92D1}"/>
                      </a:ext>
                    </a:extLst>
                  </p14:cNvPr>
                  <p14:cNvContentPartPr/>
                  <p14:nvPr/>
                </p14:nvContentPartPr>
                <p14:xfrm>
                  <a:off x="1178611" y="1976496"/>
                  <a:ext cx="32760" cy="64800"/>
                </p14:xfrm>
              </p:contentPart>
            </mc:Choice>
            <mc:Fallback xmlns="">
              <p:pic>
                <p:nvPicPr>
                  <p:cNvPr id="277" name="Ink 276">
                    <a:extLst>
                      <a:ext uri="{FF2B5EF4-FFF2-40B4-BE49-F238E27FC236}">
                        <a16:creationId xmlns:a16="http://schemas.microsoft.com/office/drawing/2014/main" id="{E25467BC-A9CE-953D-B429-5CB1BA6C92D1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1171233" y="1969065"/>
                    <a:ext cx="47222" cy="793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278" name="Ink 277">
                    <a:extLst>
                      <a:ext uri="{FF2B5EF4-FFF2-40B4-BE49-F238E27FC236}">
                        <a16:creationId xmlns:a16="http://schemas.microsoft.com/office/drawing/2014/main" id="{35BF1CE0-8E25-3A88-75C9-B8C9CD220B11}"/>
                      </a:ext>
                    </a:extLst>
                  </p14:cNvPr>
                  <p14:cNvContentPartPr/>
                  <p14:nvPr/>
                </p14:nvContentPartPr>
                <p14:xfrm>
                  <a:off x="1218931" y="1872456"/>
                  <a:ext cx="31680" cy="177840"/>
                </p14:xfrm>
              </p:contentPart>
            </mc:Choice>
            <mc:Fallback xmlns="">
              <p:pic>
                <p:nvPicPr>
                  <p:cNvPr id="278" name="Ink 277">
                    <a:extLst>
                      <a:ext uri="{FF2B5EF4-FFF2-40B4-BE49-F238E27FC236}">
                        <a16:creationId xmlns:a16="http://schemas.microsoft.com/office/drawing/2014/main" id="{35BF1CE0-8E25-3A88-75C9-B8C9CD220B11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1211529" y="1865058"/>
                    <a:ext cx="46188" cy="1923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279" name="Ink 278">
                    <a:extLst>
                      <a:ext uri="{FF2B5EF4-FFF2-40B4-BE49-F238E27FC236}">
                        <a16:creationId xmlns:a16="http://schemas.microsoft.com/office/drawing/2014/main" id="{63103B7C-690F-604A-EE4B-9DB00E877C7D}"/>
                      </a:ext>
                    </a:extLst>
                  </p14:cNvPr>
                  <p14:cNvContentPartPr/>
                  <p14:nvPr/>
                </p14:nvContentPartPr>
                <p14:xfrm>
                  <a:off x="987811" y="1900176"/>
                  <a:ext cx="82080" cy="18360"/>
                </p14:xfrm>
              </p:contentPart>
            </mc:Choice>
            <mc:Fallback xmlns="">
              <p:pic>
                <p:nvPicPr>
                  <p:cNvPr id="279" name="Ink 278">
                    <a:extLst>
                      <a:ext uri="{FF2B5EF4-FFF2-40B4-BE49-F238E27FC236}">
                        <a16:creationId xmlns:a16="http://schemas.microsoft.com/office/drawing/2014/main" id="{63103B7C-690F-604A-EE4B-9DB00E877C7D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980403" y="1892773"/>
                    <a:ext cx="96600" cy="32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280" name="Ink 279">
                    <a:extLst>
                      <a:ext uri="{FF2B5EF4-FFF2-40B4-BE49-F238E27FC236}">
                        <a16:creationId xmlns:a16="http://schemas.microsoft.com/office/drawing/2014/main" id="{9803800E-9AFF-68F2-ED0C-C98CAC6323D4}"/>
                      </a:ext>
                    </a:extLst>
                  </p14:cNvPr>
                  <p14:cNvContentPartPr/>
                  <p14:nvPr/>
                </p14:nvContentPartPr>
                <p14:xfrm>
                  <a:off x="1182571" y="1917456"/>
                  <a:ext cx="44280" cy="20160"/>
                </p14:xfrm>
              </p:contentPart>
            </mc:Choice>
            <mc:Fallback xmlns="">
              <p:pic>
                <p:nvPicPr>
                  <p:cNvPr id="280" name="Ink 279">
                    <a:extLst>
                      <a:ext uri="{FF2B5EF4-FFF2-40B4-BE49-F238E27FC236}">
                        <a16:creationId xmlns:a16="http://schemas.microsoft.com/office/drawing/2014/main" id="{9803800E-9AFF-68F2-ED0C-C98CAC6323D4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1175191" y="1909934"/>
                    <a:ext cx="58745" cy="3490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C127E202-29D6-CDB2-1585-D8E7497A71BF}"/>
                </a:ext>
              </a:extLst>
            </p:cNvPr>
            <p:cNvGrpSpPr/>
            <p:nvPr/>
          </p:nvGrpSpPr>
          <p:grpSpPr>
            <a:xfrm>
              <a:off x="1478858" y="2558235"/>
              <a:ext cx="135360" cy="212040"/>
              <a:chOff x="712411" y="1951296"/>
              <a:chExt cx="135360" cy="212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282" name="Ink 281">
                    <a:extLst>
                      <a:ext uri="{FF2B5EF4-FFF2-40B4-BE49-F238E27FC236}">
                        <a16:creationId xmlns:a16="http://schemas.microsoft.com/office/drawing/2014/main" id="{870862E1-8B70-A0C5-4FC4-28725B5141FA}"/>
                      </a:ext>
                    </a:extLst>
                  </p14:cNvPr>
                  <p14:cNvContentPartPr/>
                  <p14:nvPr/>
                </p14:nvContentPartPr>
                <p14:xfrm>
                  <a:off x="712411" y="1976856"/>
                  <a:ext cx="51840" cy="73440"/>
                </p14:xfrm>
              </p:contentPart>
            </mc:Choice>
            <mc:Fallback xmlns="">
              <p:pic>
                <p:nvPicPr>
                  <p:cNvPr id="282" name="Ink 281">
                    <a:extLst>
                      <a:ext uri="{FF2B5EF4-FFF2-40B4-BE49-F238E27FC236}">
                        <a16:creationId xmlns:a16="http://schemas.microsoft.com/office/drawing/2014/main" id="{870862E1-8B70-A0C5-4FC4-28725B5141FA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705005" y="1969483"/>
                    <a:ext cx="66355" cy="878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283" name="Ink 282">
                    <a:extLst>
                      <a:ext uri="{FF2B5EF4-FFF2-40B4-BE49-F238E27FC236}">
                        <a16:creationId xmlns:a16="http://schemas.microsoft.com/office/drawing/2014/main" id="{9DC50F01-670D-F855-47DB-97E9E4666A9E}"/>
                      </a:ext>
                    </a:extLst>
                  </p14:cNvPr>
                  <p14:cNvContentPartPr/>
                  <p14:nvPr/>
                </p14:nvContentPartPr>
                <p14:xfrm>
                  <a:off x="737971" y="1951296"/>
                  <a:ext cx="56520" cy="210600"/>
                </p14:xfrm>
              </p:contentPart>
            </mc:Choice>
            <mc:Fallback xmlns="">
              <p:pic>
                <p:nvPicPr>
                  <p:cNvPr id="283" name="Ink 282">
                    <a:extLst>
                      <a:ext uri="{FF2B5EF4-FFF2-40B4-BE49-F238E27FC236}">
                        <a16:creationId xmlns:a16="http://schemas.microsoft.com/office/drawing/2014/main" id="{9DC50F01-670D-F855-47DB-97E9E4666A9E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730573" y="1943922"/>
                    <a:ext cx="71020" cy="2250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284" name="Ink 283">
                    <a:extLst>
                      <a:ext uri="{FF2B5EF4-FFF2-40B4-BE49-F238E27FC236}">
                        <a16:creationId xmlns:a16="http://schemas.microsoft.com/office/drawing/2014/main" id="{00BB7DD1-F77F-BC10-C6FE-2B136B86D13C}"/>
                      </a:ext>
                    </a:extLst>
                  </p14:cNvPr>
                  <p14:cNvContentPartPr/>
                  <p14:nvPr/>
                </p14:nvContentPartPr>
                <p14:xfrm>
                  <a:off x="810331" y="2056416"/>
                  <a:ext cx="37440" cy="64440"/>
                </p14:xfrm>
              </p:contentPart>
            </mc:Choice>
            <mc:Fallback xmlns="">
              <p:pic>
                <p:nvPicPr>
                  <p:cNvPr id="284" name="Ink 283">
                    <a:extLst>
                      <a:ext uri="{FF2B5EF4-FFF2-40B4-BE49-F238E27FC236}">
                        <a16:creationId xmlns:a16="http://schemas.microsoft.com/office/drawing/2014/main" id="{00BB7DD1-F77F-BC10-C6FE-2B136B86D13C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802961" y="2049060"/>
                    <a:ext cx="51885" cy="788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285" name="Ink 284">
                    <a:extLst>
                      <a:ext uri="{FF2B5EF4-FFF2-40B4-BE49-F238E27FC236}">
                        <a16:creationId xmlns:a16="http://schemas.microsoft.com/office/drawing/2014/main" id="{484C7627-02CD-9222-5BAC-62E009257575}"/>
                      </a:ext>
                    </a:extLst>
                  </p14:cNvPr>
                  <p14:cNvContentPartPr/>
                  <p14:nvPr/>
                </p14:nvContentPartPr>
                <p14:xfrm>
                  <a:off x="829771" y="2005656"/>
                  <a:ext cx="16920" cy="157680"/>
                </p14:xfrm>
              </p:contentPart>
            </mc:Choice>
            <mc:Fallback xmlns="">
              <p:pic>
                <p:nvPicPr>
                  <p:cNvPr id="285" name="Ink 284">
                    <a:extLst>
                      <a:ext uri="{FF2B5EF4-FFF2-40B4-BE49-F238E27FC236}">
                        <a16:creationId xmlns:a16="http://schemas.microsoft.com/office/drawing/2014/main" id="{484C7627-02CD-9222-5BAC-62E009257575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822350" y="1998260"/>
                    <a:ext cx="31465" cy="1721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E924DBBB-5561-13D4-2A5A-C05C35D3DCA4}"/>
                </a:ext>
              </a:extLst>
            </p:cNvPr>
            <p:cNvGrpSpPr/>
            <p:nvPr/>
          </p:nvGrpSpPr>
          <p:grpSpPr>
            <a:xfrm>
              <a:off x="4176501" y="2403370"/>
              <a:ext cx="554760" cy="230400"/>
              <a:chOff x="3445891" y="1827096"/>
              <a:chExt cx="554760" cy="230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287" name="Ink 286">
                    <a:extLst>
                      <a:ext uri="{FF2B5EF4-FFF2-40B4-BE49-F238E27FC236}">
                        <a16:creationId xmlns:a16="http://schemas.microsoft.com/office/drawing/2014/main" id="{B8BF7BB7-3613-C2C2-B6F2-1E45580B80C0}"/>
                      </a:ext>
                    </a:extLst>
                  </p14:cNvPr>
                  <p14:cNvContentPartPr/>
                  <p14:nvPr/>
                </p14:nvContentPartPr>
                <p14:xfrm>
                  <a:off x="3445891" y="1943736"/>
                  <a:ext cx="14760" cy="112680"/>
                </p14:xfrm>
              </p:contentPart>
            </mc:Choice>
            <mc:Fallback xmlns="">
              <p:pic>
                <p:nvPicPr>
                  <p:cNvPr id="287" name="Ink 286">
                    <a:extLst>
                      <a:ext uri="{FF2B5EF4-FFF2-40B4-BE49-F238E27FC236}">
                        <a16:creationId xmlns:a16="http://schemas.microsoft.com/office/drawing/2014/main" id="{B8BF7BB7-3613-C2C2-B6F2-1E45580B80C0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3438511" y="1936362"/>
                    <a:ext cx="29225" cy="1271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288" name="Ink 287">
                    <a:extLst>
                      <a:ext uri="{FF2B5EF4-FFF2-40B4-BE49-F238E27FC236}">
                        <a16:creationId xmlns:a16="http://schemas.microsoft.com/office/drawing/2014/main" id="{2EEF2974-8D7E-3168-6141-EDFA346198A3}"/>
                      </a:ext>
                    </a:extLst>
                  </p14:cNvPr>
                  <p14:cNvContentPartPr/>
                  <p14:nvPr/>
                </p14:nvContentPartPr>
                <p14:xfrm>
                  <a:off x="3445891" y="1916016"/>
                  <a:ext cx="64080" cy="68040"/>
                </p14:xfrm>
              </p:contentPart>
            </mc:Choice>
            <mc:Fallback xmlns="">
              <p:pic>
                <p:nvPicPr>
                  <p:cNvPr id="288" name="Ink 287">
                    <a:extLst>
                      <a:ext uri="{FF2B5EF4-FFF2-40B4-BE49-F238E27FC236}">
                        <a16:creationId xmlns:a16="http://schemas.microsoft.com/office/drawing/2014/main" id="{2EEF2974-8D7E-3168-6141-EDFA346198A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3438509" y="1908620"/>
                    <a:ext cx="78550" cy="82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289" name="Ink 288">
                    <a:extLst>
                      <a:ext uri="{FF2B5EF4-FFF2-40B4-BE49-F238E27FC236}">
                        <a16:creationId xmlns:a16="http://schemas.microsoft.com/office/drawing/2014/main" id="{2E47F171-95E4-E5E9-02E0-35A78909A5C6}"/>
                      </a:ext>
                    </a:extLst>
                  </p14:cNvPr>
                  <p14:cNvContentPartPr/>
                  <p14:nvPr/>
                </p14:nvContentPartPr>
                <p14:xfrm>
                  <a:off x="3541291" y="1982976"/>
                  <a:ext cx="7560" cy="8280"/>
                </p14:xfrm>
              </p:contentPart>
            </mc:Choice>
            <mc:Fallback xmlns="">
              <p:pic>
                <p:nvPicPr>
                  <p:cNvPr id="289" name="Ink 288">
                    <a:extLst>
                      <a:ext uri="{FF2B5EF4-FFF2-40B4-BE49-F238E27FC236}">
                        <a16:creationId xmlns:a16="http://schemas.microsoft.com/office/drawing/2014/main" id="{2E47F171-95E4-E5E9-02E0-35A78909A5C6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533731" y="1975838"/>
                    <a:ext cx="22378" cy="222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290" name="Ink 289">
                    <a:extLst>
                      <a:ext uri="{FF2B5EF4-FFF2-40B4-BE49-F238E27FC236}">
                        <a16:creationId xmlns:a16="http://schemas.microsoft.com/office/drawing/2014/main" id="{2779ED6E-AD4A-361D-65BB-2D903C5F5A49}"/>
                      </a:ext>
                    </a:extLst>
                  </p14:cNvPr>
                  <p14:cNvContentPartPr/>
                  <p14:nvPr/>
                </p14:nvContentPartPr>
                <p14:xfrm>
                  <a:off x="3515371" y="1975416"/>
                  <a:ext cx="65520" cy="66600"/>
                </p14:xfrm>
              </p:contentPart>
            </mc:Choice>
            <mc:Fallback xmlns="">
              <p:pic>
                <p:nvPicPr>
                  <p:cNvPr id="290" name="Ink 289">
                    <a:extLst>
                      <a:ext uri="{FF2B5EF4-FFF2-40B4-BE49-F238E27FC236}">
                        <a16:creationId xmlns:a16="http://schemas.microsoft.com/office/drawing/2014/main" id="{2779ED6E-AD4A-361D-65BB-2D903C5F5A49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507993" y="1968016"/>
                    <a:ext cx="79982" cy="811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291" name="Ink 290">
                    <a:extLst>
                      <a:ext uri="{FF2B5EF4-FFF2-40B4-BE49-F238E27FC236}">
                        <a16:creationId xmlns:a16="http://schemas.microsoft.com/office/drawing/2014/main" id="{ABF9A284-4340-CB4A-96D7-1D246DC6D62F}"/>
                      </a:ext>
                    </a:extLst>
                  </p14:cNvPr>
                  <p14:cNvContentPartPr/>
                  <p14:nvPr/>
                </p14:nvContentPartPr>
                <p14:xfrm>
                  <a:off x="3670891" y="1827096"/>
                  <a:ext cx="57240" cy="203760"/>
                </p14:xfrm>
              </p:contentPart>
            </mc:Choice>
            <mc:Fallback xmlns="">
              <p:pic>
                <p:nvPicPr>
                  <p:cNvPr id="291" name="Ink 290">
                    <a:extLst>
                      <a:ext uri="{FF2B5EF4-FFF2-40B4-BE49-F238E27FC236}">
                        <a16:creationId xmlns:a16="http://schemas.microsoft.com/office/drawing/2014/main" id="{ABF9A284-4340-CB4A-96D7-1D246DC6D62F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3663553" y="1819713"/>
                    <a:ext cx="71623" cy="2182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292" name="Ink 291">
                    <a:extLst>
                      <a:ext uri="{FF2B5EF4-FFF2-40B4-BE49-F238E27FC236}">
                        <a16:creationId xmlns:a16="http://schemas.microsoft.com/office/drawing/2014/main" id="{987DA90B-F9D9-0FAE-5A75-64C53E6F6B44}"/>
                      </a:ext>
                    </a:extLst>
                  </p14:cNvPr>
                  <p14:cNvContentPartPr/>
                  <p14:nvPr/>
                </p14:nvContentPartPr>
                <p14:xfrm>
                  <a:off x="3725251" y="1920696"/>
                  <a:ext cx="59400" cy="104760"/>
                </p14:xfrm>
              </p:contentPart>
            </mc:Choice>
            <mc:Fallback xmlns="">
              <p:pic>
                <p:nvPicPr>
                  <p:cNvPr id="292" name="Ink 291">
                    <a:extLst>
                      <a:ext uri="{FF2B5EF4-FFF2-40B4-BE49-F238E27FC236}">
                        <a16:creationId xmlns:a16="http://schemas.microsoft.com/office/drawing/2014/main" id="{987DA90B-F9D9-0FAE-5A75-64C53E6F6B44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3717863" y="1913319"/>
                    <a:ext cx="73881" cy="1192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293" name="Ink 292">
                    <a:extLst>
                      <a:ext uri="{FF2B5EF4-FFF2-40B4-BE49-F238E27FC236}">
                        <a16:creationId xmlns:a16="http://schemas.microsoft.com/office/drawing/2014/main" id="{66162A38-5186-69E6-6A11-2DF02EF13CA8}"/>
                      </a:ext>
                    </a:extLst>
                  </p14:cNvPr>
                  <p14:cNvContentPartPr/>
                  <p14:nvPr/>
                </p14:nvContentPartPr>
                <p14:xfrm>
                  <a:off x="3723091" y="1917096"/>
                  <a:ext cx="50040" cy="97200"/>
                </p14:xfrm>
              </p:contentPart>
            </mc:Choice>
            <mc:Fallback xmlns="">
              <p:pic>
                <p:nvPicPr>
                  <p:cNvPr id="293" name="Ink 292">
                    <a:extLst>
                      <a:ext uri="{FF2B5EF4-FFF2-40B4-BE49-F238E27FC236}">
                        <a16:creationId xmlns:a16="http://schemas.microsoft.com/office/drawing/2014/main" id="{66162A38-5186-69E6-6A11-2DF02EF13CA8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3715775" y="1909710"/>
                    <a:ext cx="64379" cy="111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294" name="Ink 293">
                    <a:extLst>
                      <a:ext uri="{FF2B5EF4-FFF2-40B4-BE49-F238E27FC236}">
                        <a16:creationId xmlns:a16="http://schemas.microsoft.com/office/drawing/2014/main" id="{1A0CD513-BC31-4D3A-2322-A8726247855F}"/>
                      </a:ext>
                    </a:extLst>
                  </p14:cNvPr>
                  <p14:cNvContentPartPr/>
                  <p14:nvPr/>
                </p14:nvContentPartPr>
                <p14:xfrm>
                  <a:off x="3830011" y="1878936"/>
                  <a:ext cx="6840" cy="137880"/>
                </p14:xfrm>
              </p:contentPart>
            </mc:Choice>
            <mc:Fallback xmlns="">
              <p:pic>
                <p:nvPicPr>
                  <p:cNvPr id="294" name="Ink 293">
                    <a:extLst>
                      <a:ext uri="{FF2B5EF4-FFF2-40B4-BE49-F238E27FC236}">
                        <a16:creationId xmlns:a16="http://schemas.microsoft.com/office/drawing/2014/main" id="{1A0CD513-BC31-4D3A-2322-A8726247855F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3822886" y="1871555"/>
                    <a:ext cx="20805" cy="1523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295" name="Ink 294">
                    <a:extLst>
                      <a:ext uri="{FF2B5EF4-FFF2-40B4-BE49-F238E27FC236}">
                        <a16:creationId xmlns:a16="http://schemas.microsoft.com/office/drawing/2014/main" id="{EC25D582-5A3A-B796-3D39-037D4904417C}"/>
                      </a:ext>
                    </a:extLst>
                  </p14:cNvPr>
                  <p14:cNvContentPartPr/>
                  <p14:nvPr/>
                </p14:nvContentPartPr>
                <p14:xfrm>
                  <a:off x="3868171" y="1949136"/>
                  <a:ext cx="83520" cy="87480"/>
                </p14:xfrm>
              </p:contentPart>
            </mc:Choice>
            <mc:Fallback xmlns="">
              <p:pic>
                <p:nvPicPr>
                  <p:cNvPr id="295" name="Ink 294">
                    <a:extLst>
                      <a:ext uri="{FF2B5EF4-FFF2-40B4-BE49-F238E27FC236}">
                        <a16:creationId xmlns:a16="http://schemas.microsoft.com/office/drawing/2014/main" id="{EC25D582-5A3A-B796-3D39-037D4904417C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3860793" y="1941722"/>
                    <a:ext cx="97981" cy="102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296" name="Ink 295">
                    <a:extLst>
                      <a:ext uri="{FF2B5EF4-FFF2-40B4-BE49-F238E27FC236}">
                        <a16:creationId xmlns:a16="http://schemas.microsoft.com/office/drawing/2014/main" id="{43D8BABA-9C0B-FDE9-1815-5DD91043821B}"/>
                      </a:ext>
                    </a:extLst>
                  </p14:cNvPr>
                  <p14:cNvContentPartPr/>
                  <p14:nvPr/>
                </p14:nvContentPartPr>
                <p14:xfrm>
                  <a:off x="3713371" y="1858776"/>
                  <a:ext cx="63360" cy="25920"/>
                </p14:xfrm>
              </p:contentPart>
            </mc:Choice>
            <mc:Fallback xmlns="">
              <p:pic>
                <p:nvPicPr>
                  <p:cNvPr id="296" name="Ink 295">
                    <a:extLst>
                      <a:ext uri="{FF2B5EF4-FFF2-40B4-BE49-F238E27FC236}">
                        <a16:creationId xmlns:a16="http://schemas.microsoft.com/office/drawing/2014/main" id="{43D8BABA-9C0B-FDE9-1815-5DD91043821B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3706004" y="1851412"/>
                    <a:ext cx="77800" cy="40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297" name="Ink 296">
                    <a:extLst>
                      <a:ext uri="{FF2B5EF4-FFF2-40B4-BE49-F238E27FC236}">
                        <a16:creationId xmlns:a16="http://schemas.microsoft.com/office/drawing/2014/main" id="{B15F6191-3DB9-E558-1160-F843A749EDA6}"/>
                      </a:ext>
                    </a:extLst>
                  </p14:cNvPr>
                  <p14:cNvContentPartPr/>
                  <p14:nvPr/>
                </p14:nvContentPartPr>
                <p14:xfrm>
                  <a:off x="3894091" y="1882536"/>
                  <a:ext cx="38880" cy="21600"/>
                </p14:xfrm>
              </p:contentPart>
            </mc:Choice>
            <mc:Fallback xmlns="">
              <p:pic>
                <p:nvPicPr>
                  <p:cNvPr id="297" name="Ink 296">
                    <a:extLst>
                      <a:ext uri="{FF2B5EF4-FFF2-40B4-BE49-F238E27FC236}">
                        <a16:creationId xmlns:a16="http://schemas.microsoft.com/office/drawing/2014/main" id="{B15F6191-3DB9-E558-1160-F843A749EDA6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3886727" y="1875139"/>
                    <a:ext cx="53313" cy="360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298" name="Ink 297">
                    <a:extLst>
                      <a:ext uri="{FF2B5EF4-FFF2-40B4-BE49-F238E27FC236}">
                        <a16:creationId xmlns:a16="http://schemas.microsoft.com/office/drawing/2014/main" id="{36591740-E997-4581-A77C-66CD536878BA}"/>
                      </a:ext>
                    </a:extLst>
                  </p14:cNvPr>
                  <p14:cNvContentPartPr/>
                  <p14:nvPr/>
                </p14:nvContentPartPr>
                <p14:xfrm>
                  <a:off x="3966451" y="1854096"/>
                  <a:ext cx="34200" cy="203400"/>
                </p14:xfrm>
              </p:contentPart>
            </mc:Choice>
            <mc:Fallback xmlns="">
              <p:pic>
                <p:nvPicPr>
                  <p:cNvPr id="298" name="Ink 297">
                    <a:extLst>
                      <a:ext uri="{FF2B5EF4-FFF2-40B4-BE49-F238E27FC236}">
                        <a16:creationId xmlns:a16="http://schemas.microsoft.com/office/drawing/2014/main" id="{36591740-E997-4581-A77C-66CD536878BA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3959143" y="1846716"/>
                    <a:ext cx="48523" cy="21786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325A2F8A-F30F-57CF-9DAD-81DD24F9206F}"/>
                </a:ext>
              </a:extLst>
            </p:cNvPr>
            <p:cNvGrpSpPr/>
            <p:nvPr/>
          </p:nvGrpSpPr>
          <p:grpSpPr>
            <a:xfrm>
              <a:off x="2881123" y="3208829"/>
              <a:ext cx="768925" cy="188937"/>
              <a:chOff x="2117059" y="2582954"/>
              <a:chExt cx="1050480" cy="258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300" name="Ink 299">
                    <a:extLst>
                      <a:ext uri="{FF2B5EF4-FFF2-40B4-BE49-F238E27FC236}">
                        <a16:creationId xmlns:a16="http://schemas.microsoft.com/office/drawing/2014/main" id="{D2412B0E-0B94-C553-5D54-5656B60112C6}"/>
                      </a:ext>
                    </a:extLst>
                  </p14:cNvPr>
                  <p14:cNvContentPartPr/>
                  <p14:nvPr/>
                </p14:nvContentPartPr>
                <p14:xfrm>
                  <a:off x="2117059" y="2680514"/>
                  <a:ext cx="155160" cy="55080"/>
                </p14:xfrm>
              </p:contentPart>
            </mc:Choice>
            <mc:Fallback xmlns="">
              <p:pic>
                <p:nvPicPr>
                  <p:cNvPr id="300" name="Ink 299">
                    <a:extLst>
                      <a:ext uri="{FF2B5EF4-FFF2-40B4-BE49-F238E27FC236}">
                        <a16:creationId xmlns:a16="http://schemas.microsoft.com/office/drawing/2014/main" id="{D2412B0E-0B94-C553-5D54-5656B60112C6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2106957" y="2670536"/>
                    <a:ext cx="174959" cy="746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301" name="Ink 300">
                    <a:extLst>
                      <a:ext uri="{FF2B5EF4-FFF2-40B4-BE49-F238E27FC236}">
                        <a16:creationId xmlns:a16="http://schemas.microsoft.com/office/drawing/2014/main" id="{C2C7A415-02F0-1500-10E7-0F67C2210708}"/>
                      </a:ext>
                    </a:extLst>
                  </p14:cNvPr>
                  <p14:cNvContentPartPr/>
                  <p14:nvPr/>
                </p14:nvContentPartPr>
                <p14:xfrm>
                  <a:off x="2354299" y="2598074"/>
                  <a:ext cx="266760" cy="243000"/>
                </p14:xfrm>
              </p:contentPart>
            </mc:Choice>
            <mc:Fallback xmlns="">
              <p:pic>
                <p:nvPicPr>
                  <p:cNvPr id="301" name="Ink 300">
                    <a:extLst>
                      <a:ext uri="{FF2B5EF4-FFF2-40B4-BE49-F238E27FC236}">
                        <a16:creationId xmlns:a16="http://schemas.microsoft.com/office/drawing/2014/main" id="{C2C7A415-02F0-1500-10E7-0F67C2210708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2344210" y="2587999"/>
                    <a:ext cx="286535" cy="2627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302" name="Ink 301">
                    <a:extLst>
                      <a:ext uri="{FF2B5EF4-FFF2-40B4-BE49-F238E27FC236}">
                        <a16:creationId xmlns:a16="http://schemas.microsoft.com/office/drawing/2014/main" id="{CF3AEEA9-F3EC-84FB-BB7E-0743E0F2587F}"/>
                      </a:ext>
                    </a:extLst>
                  </p14:cNvPr>
                  <p14:cNvContentPartPr/>
                  <p14:nvPr/>
                </p14:nvContentPartPr>
                <p14:xfrm>
                  <a:off x="2689459" y="2591234"/>
                  <a:ext cx="71280" cy="227880"/>
                </p14:xfrm>
              </p:contentPart>
            </mc:Choice>
            <mc:Fallback xmlns="">
              <p:pic>
                <p:nvPicPr>
                  <p:cNvPr id="302" name="Ink 301">
                    <a:extLst>
                      <a:ext uri="{FF2B5EF4-FFF2-40B4-BE49-F238E27FC236}">
                        <a16:creationId xmlns:a16="http://schemas.microsoft.com/office/drawing/2014/main" id="{CF3AEEA9-F3EC-84FB-BB7E-0743E0F2587F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2679448" y="2581169"/>
                    <a:ext cx="90902" cy="2476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303" name="Ink 302">
                    <a:extLst>
                      <a:ext uri="{FF2B5EF4-FFF2-40B4-BE49-F238E27FC236}">
                        <a16:creationId xmlns:a16="http://schemas.microsoft.com/office/drawing/2014/main" id="{98B0A068-0C5E-0FCB-99A7-C0C7AFDB6907}"/>
                      </a:ext>
                    </a:extLst>
                  </p14:cNvPr>
                  <p14:cNvContentPartPr/>
                  <p14:nvPr/>
                </p14:nvContentPartPr>
                <p14:xfrm>
                  <a:off x="2785579" y="2630834"/>
                  <a:ext cx="90360" cy="135000"/>
                </p14:xfrm>
              </p:contentPart>
            </mc:Choice>
            <mc:Fallback xmlns="">
              <p:pic>
                <p:nvPicPr>
                  <p:cNvPr id="303" name="Ink 302">
                    <a:extLst>
                      <a:ext uri="{FF2B5EF4-FFF2-40B4-BE49-F238E27FC236}">
                        <a16:creationId xmlns:a16="http://schemas.microsoft.com/office/drawing/2014/main" id="{98B0A068-0C5E-0FCB-99A7-C0C7AFDB6907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2775494" y="2620759"/>
                    <a:ext cx="110126" cy="1547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304" name="Ink 303">
                    <a:extLst>
                      <a:ext uri="{FF2B5EF4-FFF2-40B4-BE49-F238E27FC236}">
                        <a16:creationId xmlns:a16="http://schemas.microsoft.com/office/drawing/2014/main" id="{DE2A1188-A04D-2D17-14C9-FE0D366E2831}"/>
                      </a:ext>
                    </a:extLst>
                  </p14:cNvPr>
                  <p14:cNvContentPartPr/>
                  <p14:nvPr/>
                </p14:nvContentPartPr>
                <p14:xfrm>
                  <a:off x="2870179" y="2744954"/>
                  <a:ext cx="39240" cy="93600"/>
                </p14:xfrm>
              </p:contentPart>
            </mc:Choice>
            <mc:Fallback xmlns="">
              <p:pic>
                <p:nvPicPr>
                  <p:cNvPr id="304" name="Ink 303">
                    <a:extLst>
                      <a:ext uri="{FF2B5EF4-FFF2-40B4-BE49-F238E27FC236}">
                        <a16:creationId xmlns:a16="http://schemas.microsoft.com/office/drawing/2014/main" id="{DE2A1188-A04D-2D17-14C9-FE0D366E2831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2860270" y="2734911"/>
                    <a:ext cx="58662" cy="1132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305" name="Ink 304">
                    <a:extLst>
                      <a:ext uri="{FF2B5EF4-FFF2-40B4-BE49-F238E27FC236}">
                        <a16:creationId xmlns:a16="http://schemas.microsoft.com/office/drawing/2014/main" id="{C2AD6178-DF46-37A4-F452-285A301EF7C9}"/>
                      </a:ext>
                    </a:extLst>
                  </p14:cNvPr>
                  <p14:cNvContentPartPr/>
                  <p14:nvPr/>
                </p14:nvContentPartPr>
                <p14:xfrm>
                  <a:off x="2983219" y="2616434"/>
                  <a:ext cx="65160" cy="174960"/>
                </p14:xfrm>
              </p:contentPart>
            </mc:Choice>
            <mc:Fallback xmlns="">
              <p:pic>
                <p:nvPicPr>
                  <p:cNvPr id="305" name="Ink 304">
                    <a:extLst>
                      <a:ext uri="{FF2B5EF4-FFF2-40B4-BE49-F238E27FC236}">
                        <a16:creationId xmlns:a16="http://schemas.microsoft.com/office/drawing/2014/main" id="{C2AD6178-DF46-37A4-F452-285A301EF7C9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2973101" y="2606332"/>
                    <a:ext cx="84991" cy="1947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306" name="Ink 305">
                    <a:extLst>
                      <a:ext uri="{FF2B5EF4-FFF2-40B4-BE49-F238E27FC236}">
                        <a16:creationId xmlns:a16="http://schemas.microsoft.com/office/drawing/2014/main" id="{426CD82C-1413-6085-6A8E-FD7AA575B6A7}"/>
                      </a:ext>
                    </a:extLst>
                  </p14:cNvPr>
                  <p14:cNvContentPartPr/>
                  <p14:nvPr/>
                </p14:nvContentPartPr>
                <p14:xfrm>
                  <a:off x="3077539" y="2640194"/>
                  <a:ext cx="15840" cy="138600"/>
                </p14:xfrm>
              </p:contentPart>
            </mc:Choice>
            <mc:Fallback xmlns="">
              <p:pic>
                <p:nvPicPr>
                  <p:cNvPr id="306" name="Ink 305">
                    <a:extLst>
                      <a:ext uri="{FF2B5EF4-FFF2-40B4-BE49-F238E27FC236}">
                        <a16:creationId xmlns:a16="http://schemas.microsoft.com/office/drawing/2014/main" id="{426CD82C-1413-6085-6A8E-FD7AA575B6A7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067385" y="2630121"/>
                    <a:ext cx="35742" cy="1583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307" name="Ink 306">
                    <a:extLst>
                      <a:ext uri="{FF2B5EF4-FFF2-40B4-BE49-F238E27FC236}">
                        <a16:creationId xmlns:a16="http://schemas.microsoft.com/office/drawing/2014/main" id="{CDDF04DE-EE8A-8228-C8F5-55766C673069}"/>
                      </a:ext>
                    </a:extLst>
                  </p14:cNvPr>
                  <p14:cNvContentPartPr/>
                  <p14:nvPr/>
                </p14:nvContentPartPr>
                <p14:xfrm>
                  <a:off x="3007339" y="2770874"/>
                  <a:ext cx="98280" cy="32400"/>
                </p14:xfrm>
              </p:contentPart>
            </mc:Choice>
            <mc:Fallback xmlns="">
              <p:pic>
                <p:nvPicPr>
                  <p:cNvPr id="307" name="Ink 306">
                    <a:extLst>
                      <a:ext uri="{FF2B5EF4-FFF2-40B4-BE49-F238E27FC236}">
                        <a16:creationId xmlns:a16="http://schemas.microsoft.com/office/drawing/2014/main" id="{CDDF04DE-EE8A-8228-C8F5-55766C673069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2997269" y="2760996"/>
                    <a:ext cx="118017" cy="517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308" name="Ink 307">
                    <a:extLst>
                      <a:ext uri="{FF2B5EF4-FFF2-40B4-BE49-F238E27FC236}">
                        <a16:creationId xmlns:a16="http://schemas.microsoft.com/office/drawing/2014/main" id="{83C40263-02CF-B519-2FB8-16CFAA086D8E}"/>
                      </a:ext>
                    </a:extLst>
                  </p14:cNvPr>
                  <p14:cNvContentPartPr/>
                  <p14:nvPr/>
                </p14:nvContentPartPr>
                <p14:xfrm>
                  <a:off x="3131899" y="2582954"/>
                  <a:ext cx="35640" cy="253800"/>
                </p14:xfrm>
              </p:contentPart>
            </mc:Choice>
            <mc:Fallback xmlns="">
              <p:pic>
                <p:nvPicPr>
                  <p:cNvPr id="308" name="Ink 307">
                    <a:extLst>
                      <a:ext uri="{FF2B5EF4-FFF2-40B4-BE49-F238E27FC236}">
                        <a16:creationId xmlns:a16="http://schemas.microsoft.com/office/drawing/2014/main" id="{83C40263-02CF-B519-2FB8-16CFAA086D8E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121888" y="2572899"/>
                    <a:ext cx="55262" cy="27350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182778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9DCEE-63FB-45FE-B844-AFE0A06F3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360962"/>
            <a:ext cx="8953827" cy="650329"/>
          </a:xfrm>
        </p:spPr>
        <p:txBody>
          <a:bodyPr>
            <a:normAutofit/>
          </a:bodyPr>
          <a:lstStyle/>
          <a:p>
            <a:r>
              <a:rPr lang="en-CA" sz="2400" dirty="0"/>
              <a:t>Generative Models: Discrete VAE</a:t>
            </a:r>
          </a:p>
        </p:txBody>
      </p:sp>
      <p:sp>
        <p:nvSpPr>
          <p:cNvPr id="148" name="Text Placeholder 3">
            <a:extLst>
              <a:ext uri="{FF2B5EF4-FFF2-40B4-BE49-F238E27FC236}">
                <a16:creationId xmlns:a16="http://schemas.microsoft.com/office/drawing/2014/main" id="{34555EDD-188B-5F3C-1AB5-419151E4D17B}"/>
              </a:ext>
            </a:extLst>
          </p:cNvPr>
          <p:cNvSpPr txBox="1">
            <a:spLocks/>
          </p:cNvSpPr>
          <p:nvPr/>
        </p:nvSpPr>
        <p:spPr>
          <a:xfrm>
            <a:off x="7585161" y="1065932"/>
            <a:ext cx="3683819" cy="3093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Discretize latent space using a Restricted Boltzmann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Possible to estimate the gradient of the Evidence Lower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Gumbel trick allows backpropagation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Expressive, learnable prior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Much more powerful than traditional VAE but much slower to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needs MCMC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EA519-C830-BC6B-6107-673EAF17DFDA}"/>
              </a:ext>
            </a:extLst>
          </p:cNvPr>
          <p:cNvSpPr txBox="1"/>
          <p:nvPr/>
        </p:nvSpPr>
        <p:spPr>
          <a:xfrm>
            <a:off x="10384907" y="-43218"/>
            <a:ext cx="1856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CA" sz="2400" dirty="0">
                <a:solidFill>
                  <a:sysClr val="windowText" lastClr="000000"/>
                </a:solidFill>
                <a:hlinkClick r:id="rId4"/>
              </a:rPr>
              <a:t>1805.07349</a:t>
            </a:r>
            <a:endParaRPr lang="en-CA" sz="2400" dirty="0">
              <a:solidFill>
                <a:sysClr val="windowText" lastClr="0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BB5667-B194-C2A8-AD03-5AEC30F391AB}"/>
              </a:ext>
            </a:extLst>
          </p:cNvPr>
          <p:cNvGrpSpPr/>
          <p:nvPr/>
        </p:nvGrpSpPr>
        <p:grpSpPr>
          <a:xfrm>
            <a:off x="773224" y="1355783"/>
            <a:ext cx="1079073" cy="2039629"/>
            <a:chOff x="669653" y="1653937"/>
            <a:chExt cx="630000" cy="187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9348259-7660-C248-6A09-1F2910A4DA6B}"/>
                    </a:ext>
                  </a:extLst>
                </p14:cNvPr>
                <p14:cNvContentPartPr/>
                <p14:nvPr/>
              </p14:nvContentPartPr>
              <p14:xfrm>
                <a:off x="670733" y="1674817"/>
                <a:ext cx="360" cy="1850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9348259-7660-C248-6A09-1F2910A4DA6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1733" y="1666559"/>
                  <a:ext cx="18000" cy="18665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EFD3B00-8B08-D750-7809-FDED204D456A}"/>
                    </a:ext>
                  </a:extLst>
                </p14:cNvPr>
                <p14:cNvContentPartPr/>
                <p14:nvPr/>
              </p14:nvContentPartPr>
              <p14:xfrm>
                <a:off x="669653" y="1653937"/>
                <a:ext cx="619920" cy="619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EFD3B00-8B08-D750-7809-FDED204D456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4399" y="1645685"/>
                  <a:ext cx="630217" cy="6360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10243DF-0808-55E7-72F5-9C100BC567A5}"/>
                    </a:ext>
                  </a:extLst>
                </p14:cNvPr>
                <p14:cNvContentPartPr/>
                <p14:nvPr/>
              </p14:nvContentPartPr>
              <p14:xfrm>
                <a:off x="1299293" y="2286817"/>
                <a:ext cx="360" cy="675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10243DF-0808-55E7-72F5-9C100BC567A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90293" y="2278561"/>
                  <a:ext cx="18000" cy="6915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3ABEE51-13E1-6A9D-3356-29F9A4A1A2E9}"/>
                    </a:ext>
                  </a:extLst>
                </p14:cNvPr>
                <p14:cNvContentPartPr/>
                <p14:nvPr/>
              </p14:nvContentPartPr>
              <p14:xfrm>
                <a:off x="697013" y="2962177"/>
                <a:ext cx="602280" cy="561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3ABEE51-13E1-6A9D-3356-29F9A4A1A2E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1758" y="2953923"/>
                  <a:ext cx="612581" cy="57777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FD08A38-0E67-A21C-E3AA-8427C6F88AFB}"/>
                  </a:ext>
                </a:extLst>
              </p14:cNvPr>
              <p14:cNvContentPartPr/>
              <p14:nvPr/>
            </p14:nvContentPartPr>
            <p14:xfrm>
              <a:off x="462920" y="1309483"/>
              <a:ext cx="78085" cy="134589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FD08A38-0E67-A21C-E3AA-8427C6F88AF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3924" y="1300486"/>
                <a:ext cx="95717" cy="152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1244BCB-5DFF-87EB-A490-56606ACA8A2D}"/>
                  </a:ext>
                </a:extLst>
              </p14:cNvPr>
              <p14:cNvContentPartPr/>
              <p14:nvPr/>
            </p14:nvContentPartPr>
            <p14:xfrm>
              <a:off x="489209" y="1324394"/>
              <a:ext cx="34531" cy="117716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1244BCB-5DFF-87EB-A490-56606ACA8A2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0217" y="1315422"/>
                <a:ext cx="52156" cy="135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DCC87AC-28B6-E6DC-99CA-796BBEDC8C22}"/>
                  </a:ext>
                </a:extLst>
              </p14:cNvPr>
              <p14:cNvContentPartPr/>
              <p14:nvPr/>
            </p14:nvContentPartPr>
            <p14:xfrm>
              <a:off x="557485" y="1403655"/>
              <a:ext cx="15696" cy="690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DCC87AC-28B6-E6DC-99CA-796BBEDC8C2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8567" y="1394663"/>
                <a:ext cx="33176" cy="86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269D5E2-F1BA-1703-7655-5C259EBA5806}"/>
                  </a:ext>
                </a:extLst>
              </p14:cNvPr>
              <p14:cNvContentPartPr/>
              <p14:nvPr/>
            </p14:nvContentPartPr>
            <p14:xfrm>
              <a:off x="440162" y="1610443"/>
              <a:ext cx="77300" cy="108299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269D5E2-F1BA-1703-7655-5C259EBA580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1215" y="1601448"/>
                <a:ext cx="94836" cy="1259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4B60A31-29C5-7279-6A2F-BD8A7EE2CFA0}"/>
                  </a:ext>
                </a:extLst>
              </p14:cNvPr>
              <p14:cNvContentPartPr/>
              <p14:nvPr/>
            </p14:nvContentPartPr>
            <p14:xfrm>
              <a:off x="442123" y="1628101"/>
              <a:ext cx="47087" cy="57681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4B60A31-29C5-7279-6A2F-BD8A7EE2CFA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33068" y="1619088"/>
                <a:ext cx="64835" cy="753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9C59FFA-456D-A1F2-3302-D5446C8B5E7A}"/>
                  </a:ext>
                </a:extLst>
              </p14:cNvPr>
              <p14:cNvContentPartPr/>
              <p14:nvPr/>
            </p14:nvContentPartPr>
            <p14:xfrm>
              <a:off x="524918" y="1658315"/>
              <a:ext cx="53757" cy="126741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9C59FFA-456D-A1F2-3302-D5446C8B5E7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15898" y="1649314"/>
                <a:ext cx="71435" cy="144384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E945AC5C-EDE3-069A-3D06-F642CF9AD6E1}"/>
              </a:ext>
            </a:extLst>
          </p:cNvPr>
          <p:cNvGrpSpPr/>
          <p:nvPr/>
        </p:nvGrpSpPr>
        <p:grpSpPr>
          <a:xfrm>
            <a:off x="464881" y="3141539"/>
            <a:ext cx="165683" cy="226605"/>
            <a:chOff x="390653" y="3322177"/>
            <a:chExt cx="152007" cy="20790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82ED175-D193-DF4E-2CC6-B14E9EADA237}"/>
                    </a:ext>
                  </a:extLst>
                </p14:cNvPr>
                <p14:cNvContentPartPr/>
                <p14:nvPr/>
              </p14:nvContentPartPr>
              <p14:xfrm>
                <a:off x="390653" y="3325777"/>
                <a:ext cx="64800" cy="148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82ED175-D193-DF4E-2CC6-B14E9EADA23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82388" y="3317537"/>
                  <a:ext cx="81000" cy="1644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41FFB6D-CF47-8867-41B1-388176CA0EB3}"/>
                    </a:ext>
                  </a:extLst>
                </p14:cNvPr>
                <p14:cNvContentPartPr/>
                <p14:nvPr/>
              </p14:nvContentPartPr>
              <p14:xfrm>
                <a:off x="402893" y="3322177"/>
                <a:ext cx="58320" cy="1314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41FFB6D-CF47-8867-41B1-388176CA0EB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94656" y="3313902"/>
                  <a:ext cx="74465" cy="1476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8706120-359E-3944-C593-1EB9D4006BE0}"/>
                    </a:ext>
                  </a:extLst>
                </p14:cNvPr>
                <p14:cNvContentPartPr/>
                <p14:nvPr/>
              </p14:nvContentPartPr>
              <p14:xfrm>
                <a:off x="470300" y="3438639"/>
                <a:ext cx="72360" cy="91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8706120-359E-3944-C593-1EB9D4006BE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62077" y="3430386"/>
                  <a:ext cx="88477" cy="10761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D20AA0-09EA-08B1-D600-9CC901B0D089}"/>
              </a:ext>
            </a:extLst>
          </p:cNvPr>
          <p:cNvGrpSpPr/>
          <p:nvPr/>
        </p:nvGrpSpPr>
        <p:grpSpPr>
          <a:xfrm>
            <a:off x="850693" y="2216096"/>
            <a:ext cx="837747" cy="260153"/>
            <a:chOff x="744620" y="2473119"/>
            <a:chExt cx="768600" cy="23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D5AA4E1-85E1-EE9F-29DC-A923AE3A29A1}"/>
                    </a:ext>
                  </a:extLst>
                </p14:cNvPr>
                <p14:cNvContentPartPr/>
                <p14:nvPr/>
              </p14:nvContentPartPr>
              <p14:xfrm>
                <a:off x="764780" y="2479959"/>
                <a:ext cx="21600" cy="182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D5AA4E1-85E1-EE9F-29DC-A923AE3A29A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56472" y="2471706"/>
                  <a:ext cx="37883" cy="1990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BD04AB8-3FAF-5CFA-B901-7BC6EC5A7A3A}"/>
                    </a:ext>
                  </a:extLst>
                </p14:cNvPr>
                <p14:cNvContentPartPr/>
                <p14:nvPr/>
              </p14:nvContentPartPr>
              <p14:xfrm>
                <a:off x="744620" y="2473119"/>
                <a:ext cx="100440" cy="33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BD04AB8-3FAF-5CFA-B901-7BC6EC5A7A3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36360" y="2464921"/>
                  <a:ext cx="116629" cy="491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0A9E942-29E2-BD3E-4457-F843433D02B2}"/>
                    </a:ext>
                  </a:extLst>
                </p14:cNvPr>
                <p14:cNvContentPartPr/>
                <p14:nvPr/>
              </p14:nvContentPartPr>
              <p14:xfrm>
                <a:off x="749660" y="2554119"/>
                <a:ext cx="104040" cy="21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0A9E942-29E2-BD3E-4457-F843433D02B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41429" y="2545937"/>
                  <a:ext cx="120173" cy="376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23EFCE5-979B-4138-88D9-79E573137407}"/>
                    </a:ext>
                  </a:extLst>
                </p14:cNvPr>
                <p14:cNvContentPartPr/>
                <p14:nvPr/>
              </p14:nvContentPartPr>
              <p14:xfrm>
                <a:off x="744980" y="2613159"/>
                <a:ext cx="109800" cy="270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23EFCE5-979B-4138-88D9-79E57313740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36712" y="2604927"/>
                  <a:ext cx="126005" cy="431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C904EEF-E7ED-3C8D-17E2-093981A96300}"/>
                    </a:ext>
                  </a:extLst>
                </p14:cNvPr>
                <p14:cNvContentPartPr/>
                <p14:nvPr/>
              </p14:nvContentPartPr>
              <p14:xfrm>
                <a:off x="829220" y="2506959"/>
                <a:ext cx="150120" cy="184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C904EEF-E7ED-3C8D-17E2-093981A9630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20953" y="2498714"/>
                  <a:ext cx="166322" cy="20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8C0B403-F03F-D5DF-37F2-2701C72E6526}"/>
                    </a:ext>
                  </a:extLst>
                </p14:cNvPr>
                <p14:cNvContentPartPr/>
                <p14:nvPr/>
              </p14:nvContentPartPr>
              <p14:xfrm>
                <a:off x="976820" y="2514519"/>
                <a:ext cx="69120" cy="147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8C0B403-F03F-D5DF-37F2-2701C72E652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68552" y="2506262"/>
                  <a:ext cx="85325" cy="1641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7612581-8E96-F799-D2A5-82D5BB51A3CF}"/>
                    </a:ext>
                  </a:extLst>
                </p14:cNvPr>
                <p14:cNvContentPartPr/>
                <p14:nvPr/>
              </p14:nvContentPartPr>
              <p14:xfrm>
                <a:off x="1074740" y="2502639"/>
                <a:ext cx="64800" cy="125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7612581-8E96-F799-D2A5-82D5BB51A3C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66517" y="2494397"/>
                  <a:ext cx="80918" cy="1414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65D69D4-A6D1-21B3-633F-BC3993EE88F3}"/>
                    </a:ext>
                  </a:extLst>
                </p14:cNvPr>
                <p14:cNvContentPartPr/>
                <p14:nvPr/>
              </p14:nvContentPartPr>
              <p14:xfrm>
                <a:off x="1173380" y="2530359"/>
                <a:ext cx="30960" cy="145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65D69D4-A6D1-21B3-633F-BC3993EE88F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65146" y="2522114"/>
                  <a:ext cx="47099" cy="1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18DA045-62D4-1695-2028-ECEE362AAFA1}"/>
                    </a:ext>
                  </a:extLst>
                </p14:cNvPr>
                <p14:cNvContentPartPr/>
                <p14:nvPr/>
              </p14:nvContentPartPr>
              <p14:xfrm>
                <a:off x="1183460" y="2527479"/>
                <a:ext cx="79200" cy="167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18DA045-62D4-1695-2028-ECEE362AAFA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75141" y="2519210"/>
                  <a:ext cx="95506" cy="1832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11E7E59-546A-2BC5-6467-2DE93F6B6468}"/>
                    </a:ext>
                  </a:extLst>
                </p14:cNvPr>
                <p14:cNvContentPartPr/>
                <p14:nvPr/>
              </p14:nvContentPartPr>
              <p14:xfrm>
                <a:off x="1270220" y="2527839"/>
                <a:ext cx="27360" cy="1303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11E7E59-546A-2BC5-6467-2DE93F6B646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261879" y="2519612"/>
                  <a:ext cx="43709" cy="1464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8953C88-4721-ECB3-83EE-CF78F4420826}"/>
                    </a:ext>
                  </a:extLst>
                </p14:cNvPr>
                <p14:cNvContentPartPr/>
                <p14:nvPr/>
              </p14:nvContentPartPr>
              <p14:xfrm>
                <a:off x="1260140" y="2524959"/>
                <a:ext cx="113040" cy="89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8953C88-4721-ECB3-83EE-CF78F442082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251877" y="2516692"/>
                  <a:ext cx="129236" cy="1054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455679D-B0A4-3BBE-1E38-78508828D1DB}"/>
                    </a:ext>
                  </a:extLst>
                </p14:cNvPr>
                <p14:cNvContentPartPr/>
                <p14:nvPr/>
              </p14:nvContentPartPr>
              <p14:xfrm>
                <a:off x="1288580" y="2564919"/>
                <a:ext cx="136800" cy="107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455679D-B0A4-3BBE-1E38-78508828D1D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280319" y="2556664"/>
                  <a:ext cx="152991" cy="1238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E6E1A81-C8A6-DE13-0BD5-C6AC48EA63E3}"/>
                    </a:ext>
                  </a:extLst>
                </p14:cNvPr>
                <p14:cNvContentPartPr/>
                <p14:nvPr/>
              </p14:nvContentPartPr>
              <p14:xfrm>
                <a:off x="1399460" y="2510919"/>
                <a:ext cx="113760" cy="2008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E6E1A81-C8A6-DE13-0BD5-C6AC48EA63E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391193" y="2502673"/>
                  <a:ext cx="129964" cy="21704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D6094D6-BFBF-5230-7EBB-AAEAE8C71613}"/>
              </a:ext>
            </a:extLst>
          </p:cNvPr>
          <p:cNvSpPr/>
          <p:nvPr/>
        </p:nvSpPr>
        <p:spPr>
          <a:xfrm>
            <a:off x="1901174" y="1814596"/>
            <a:ext cx="269589" cy="12362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BA99C6C-9383-F162-AF5C-4DD19B95F8DD}"/>
              </a:ext>
            </a:extLst>
          </p:cNvPr>
          <p:cNvSpPr/>
          <p:nvPr/>
        </p:nvSpPr>
        <p:spPr>
          <a:xfrm>
            <a:off x="2458750" y="2966400"/>
            <a:ext cx="269589" cy="123623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3234CFD-0D2D-2F03-06A1-4D3A796C57B0}"/>
              </a:ext>
            </a:extLst>
          </p:cNvPr>
          <p:cNvGrpSpPr/>
          <p:nvPr/>
        </p:nvGrpSpPr>
        <p:grpSpPr>
          <a:xfrm>
            <a:off x="2564249" y="3476051"/>
            <a:ext cx="68276" cy="278988"/>
            <a:chOff x="2316740" y="3629079"/>
            <a:chExt cx="62640" cy="25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DD3324D-DEF7-E5EB-417E-7E1388D2D54C}"/>
                    </a:ext>
                  </a:extLst>
                </p14:cNvPr>
                <p14:cNvContentPartPr/>
                <p14:nvPr/>
              </p14:nvContentPartPr>
              <p14:xfrm>
                <a:off x="2329700" y="3697479"/>
                <a:ext cx="49680" cy="187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DD3324D-DEF7-E5EB-417E-7E1388D2D54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321420" y="3689224"/>
                  <a:ext cx="65909" cy="2037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57B40AB-5198-FE18-5360-4C64132CB19F}"/>
                    </a:ext>
                  </a:extLst>
                </p14:cNvPr>
                <p14:cNvContentPartPr/>
                <p14:nvPr/>
              </p14:nvContentPartPr>
              <p14:xfrm>
                <a:off x="2316740" y="3653559"/>
                <a:ext cx="3240" cy="6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57B40AB-5198-FE18-5360-4C64132CB19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308640" y="3645416"/>
                  <a:ext cx="19116" cy="2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6F245A7-4F43-B575-6892-141BDAD91165}"/>
                    </a:ext>
                  </a:extLst>
                </p14:cNvPr>
                <p14:cNvContentPartPr/>
                <p14:nvPr/>
              </p14:nvContentPartPr>
              <p14:xfrm>
                <a:off x="2325020" y="3629079"/>
                <a:ext cx="48960" cy="385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6F245A7-4F43-B575-6892-141BDAD9116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316805" y="3620848"/>
                  <a:ext cx="65061" cy="54652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BE0E42CB-6BCB-C556-EAC5-CC20A5C501C4}"/>
                  </a:ext>
                </a:extLst>
              </p14:cNvPr>
              <p14:cNvContentPartPr/>
              <p14:nvPr/>
            </p14:nvContentPartPr>
            <p14:xfrm>
              <a:off x="2421028" y="2691277"/>
              <a:ext cx="785" cy="1177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BE0E42CB-6BCB-C556-EAC5-CC20A5C501C4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401403" y="2676564"/>
                <a:ext cx="39643" cy="30308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C10BC866-E369-EE8E-49CF-56004312B129}"/>
              </a:ext>
            </a:extLst>
          </p:cNvPr>
          <p:cNvGrpSpPr/>
          <p:nvPr/>
        </p:nvGrpSpPr>
        <p:grpSpPr>
          <a:xfrm>
            <a:off x="3365232" y="2701085"/>
            <a:ext cx="164411" cy="153816"/>
            <a:chOff x="3156620" y="2918079"/>
            <a:chExt cx="150840" cy="14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51DC367-A79E-DC75-68EE-D6B0CFD7A048}"/>
                    </a:ext>
                  </a:extLst>
                </p14:cNvPr>
                <p14:cNvContentPartPr/>
                <p14:nvPr/>
              </p14:nvContentPartPr>
              <p14:xfrm>
                <a:off x="3156620" y="2972079"/>
                <a:ext cx="112320" cy="87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51DC367-A79E-DC75-68EE-D6B0CFD7A04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148361" y="2963860"/>
                  <a:ext cx="128507" cy="1032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38C02B0-7474-1E4F-46BA-968E8305F259}"/>
                    </a:ext>
                  </a:extLst>
                </p14:cNvPr>
                <p14:cNvContentPartPr/>
                <p14:nvPr/>
              </p14:nvContentPartPr>
              <p14:xfrm>
                <a:off x="3161300" y="2918079"/>
                <a:ext cx="146160" cy="25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38C02B0-7474-1E4F-46BA-968E8305F25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153070" y="2909897"/>
                  <a:ext cx="162290" cy="4123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D42106-019A-199B-BAE4-B82EBAD30F39}"/>
              </a:ext>
            </a:extLst>
          </p:cNvPr>
          <p:cNvGrpSpPr/>
          <p:nvPr/>
        </p:nvGrpSpPr>
        <p:grpSpPr>
          <a:xfrm>
            <a:off x="2586221" y="2247488"/>
            <a:ext cx="424563" cy="689817"/>
            <a:chOff x="2336900" y="2501919"/>
            <a:chExt cx="389520" cy="63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0883D6A-8C64-9FA5-575F-ECC9D10AD8D8}"/>
                    </a:ext>
                  </a:extLst>
                </p14:cNvPr>
                <p14:cNvContentPartPr/>
                <p14:nvPr/>
              </p14:nvContentPartPr>
              <p14:xfrm>
                <a:off x="2336900" y="2660679"/>
                <a:ext cx="369720" cy="474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0883D6A-8C64-9FA5-575F-ECC9D10AD8D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320365" y="2644171"/>
                  <a:ext cx="402459" cy="5068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6CFBB4C-1A2B-98E9-3AF4-6BEEC7548FE7}"/>
                    </a:ext>
                  </a:extLst>
                </p14:cNvPr>
                <p14:cNvContentPartPr/>
                <p14:nvPr/>
              </p14:nvContentPartPr>
              <p14:xfrm>
                <a:off x="2615180" y="2501919"/>
                <a:ext cx="2520" cy="64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6CFBB4C-1A2B-98E9-3AF4-6BEEC7548FE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599430" y="2485719"/>
                  <a:ext cx="33705" cy="385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A095DC2-040E-033B-D16A-0A12653A771C}"/>
                    </a:ext>
                  </a:extLst>
                </p14:cNvPr>
                <p14:cNvContentPartPr/>
                <p14:nvPr/>
              </p14:nvContentPartPr>
              <p14:xfrm>
                <a:off x="2586380" y="2513079"/>
                <a:ext cx="140040" cy="275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A095DC2-040E-033B-D16A-0A12653A771C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569866" y="2496550"/>
                  <a:ext cx="172738" cy="30776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8EEF65A-9445-61AF-353B-0BF9C8E55DE6}"/>
              </a:ext>
            </a:extLst>
          </p:cNvPr>
          <p:cNvGrpSpPr/>
          <p:nvPr/>
        </p:nvGrpSpPr>
        <p:grpSpPr>
          <a:xfrm flipH="1">
            <a:off x="4415615" y="1317778"/>
            <a:ext cx="941045" cy="2039629"/>
            <a:chOff x="669653" y="1653937"/>
            <a:chExt cx="630000" cy="187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9CDC619-1DBB-CD14-805A-ADA8A565C85F}"/>
                    </a:ext>
                  </a:extLst>
                </p14:cNvPr>
                <p14:cNvContentPartPr/>
                <p14:nvPr/>
              </p14:nvContentPartPr>
              <p14:xfrm>
                <a:off x="670733" y="1674817"/>
                <a:ext cx="360" cy="18504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9CDC619-1DBB-CD14-805A-ADA8A565C85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61733" y="1666559"/>
                  <a:ext cx="18000" cy="18665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FE96AC7-744F-4D94-4227-D932810C87F8}"/>
                    </a:ext>
                  </a:extLst>
                </p14:cNvPr>
                <p14:cNvContentPartPr/>
                <p14:nvPr/>
              </p14:nvContentPartPr>
              <p14:xfrm>
                <a:off x="669653" y="1653937"/>
                <a:ext cx="619920" cy="6199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FE96AC7-744F-4D94-4227-D932810C87F8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63630" y="1645685"/>
                  <a:ext cx="631726" cy="6360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4B1DF1F-9EA2-12A6-8602-44537629003B}"/>
                    </a:ext>
                  </a:extLst>
                </p14:cNvPr>
                <p14:cNvContentPartPr/>
                <p14:nvPr/>
              </p14:nvContentPartPr>
              <p14:xfrm>
                <a:off x="1299293" y="2286817"/>
                <a:ext cx="360" cy="675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4B1DF1F-9EA2-12A6-8602-44537629003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290293" y="2278561"/>
                  <a:ext cx="18000" cy="6915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7E37A7E-2A3C-BD5B-9087-A55AA847307E}"/>
                    </a:ext>
                  </a:extLst>
                </p14:cNvPr>
                <p14:cNvContentPartPr/>
                <p14:nvPr/>
              </p14:nvContentPartPr>
              <p14:xfrm>
                <a:off x="697013" y="2962177"/>
                <a:ext cx="602280" cy="5616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7E37A7E-2A3C-BD5B-9087-A55AA847307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90985" y="2953923"/>
                  <a:ext cx="614094" cy="57777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8A95E53-FDDA-D9F8-6E8A-815BC7A0C5A1}"/>
              </a:ext>
            </a:extLst>
          </p:cNvPr>
          <p:cNvGrpSpPr/>
          <p:nvPr/>
        </p:nvGrpSpPr>
        <p:grpSpPr>
          <a:xfrm>
            <a:off x="4497749" y="2202163"/>
            <a:ext cx="836961" cy="210320"/>
            <a:chOff x="4090651" y="2460336"/>
            <a:chExt cx="767880" cy="19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0AB5823-2441-0159-8BA3-87F61A9967D2}"/>
                    </a:ext>
                  </a:extLst>
                </p14:cNvPr>
                <p14:cNvContentPartPr/>
                <p14:nvPr/>
              </p14:nvContentPartPr>
              <p14:xfrm>
                <a:off x="4106491" y="2467896"/>
                <a:ext cx="18000" cy="173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0AB5823-2441-0159-8BA3-87F61A9967D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098000" y="2459632"/>
                  <a:ext cx="34642" cy="1900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98236F1-8046-D38C-D7F1-94B9E73E9D24}"/>
                    </a:ext>
                  </a:extLst>
                </p14:cNvPr>
                <p14:cNvContentPartPr/>
                <p14:nvPr/>
              </p14:nvContentPartPr>
              <p14:xfrm>
                <a:off x="4090651" y="2478696"/>
                <a:ext cx="92520" cy="174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98236F1-8046-D38C-D7F1-94B9E73E9D24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082390" y="2470429"/>
                  <a:ext cx="108711" cy="1908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7608460-9A62-8716-254A-1C7EF47AD584}"/>
                    </a:ext>
                  </a:extLst>
                </p14:cNvPr>
                <p14:cNvContentPartPr/>
                <p14:nvPr/>
              </p14:nvContentPartPr>
              <p14:xfrm>
                <a:off x="4202251" y="2480136"/>
                <a:ext cx="39960" cy="1224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7608460-9A62-8716-254A-1C7EF47AD58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193995" y="2471866"/>
                  <a:ext cx="56142" cy="1386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3805119-7652-A967-D9B2-AAFB0FF95B5D}"/>
                    </a:ext>
                  </a:extLst>
                </p14:cNvPr>
                <p14:cNvContentPartPr/>
                <p14:nvPr/>
              </p14:nvContentPartPr>
              <p14:xfrm>
                <a:off x="4184611" y="2460336"/>
                <a:ext cx="109800" cy="66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3805119-7652-A967-D9B2-AAFB0FF95B5D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176368" y="2452049"/>
                  <a:ext cx="125957" cy="832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DC6CEA4-4B42-EC32-5F02-57315470BC21}"/>
                    </a:ext>
                  </a:extLst>
                </p14:cNvPr>
                <p14:cNvContentPartPr/>
                <p14:nvPr/>
              </p14:nvContentPartPr>
              <p14:xfrm>
                <a:off x="4169491" y="2605416"/>
                <a:ext cx="120960" cy="6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DC6CEA4-4B42-EC32-5F02-57315470BC2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161229" y="2597316"/>
                  <a:ext cx="137154" cy="223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EC9F655-AD3D-2F1C-5140-911D3D712C12}"/>
                    </a:ext>
                  </a:extLst>
                </p14:cNvPr>
                <p14:cNvContentPartPr/>
                <p14:nvPr/>
              </p14:nvContentPartPr>
              <p14:xfrm>
                <a:off x="4308811" y="2485176"/>
                <a:ext cx="79200" cy="1216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EC9F655-AD3D-2F1C-5140-911D3D712C1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300561" y="2476910"/>
                  <a:ext cx="95370" cy="1378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34A5348-93EA-28F9-3BBB-1249E90AF2C1}"/>
                    </a:ext>
                  </a:extLst>
                </p14:cNvPr>
                <p14:cNvContentPartPr/>
                <p14:nvPr/>
              </p14:nvContentPartPr>
              <p14:xfrm>
                <a:off x="4427971" y="2474376"/>
                <a:ext cx="58680" cy="107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34A5348-93EA-28F9-3BBB-1249E90AF2C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419683" y="2466124"/>
                  <a:ext cx="74925" cy="1234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1DEDE89-4F7B-EAC5-2BB1-1BF2845E80D6}"/>
                    </a:ext>
                  </a:extLst>
                </p14:cNvPr>
                <p14:cNvContentPartPr/>
                <p14:nvPr/>
              </p14:nvContentPartPr>
              <p14:xfrm>
                <a:off x="4533091" y="2466816"/>
                <a:ext cx="20160" cy="1299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1DEDE89-4F7B-EAC5-2BB1-1BF2845E80D6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524962" y="2458570"/>
                  <a:ext cx="36093" cy="1461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9E00D73-23F7-C4DC-FB60-912DBC55B4B1}"/>
                    </a:ext>
                  </a:extLst>
                </p14:cNvPr>
                <p14:cNvContentPartPr/>
                <p14:nvPr/>
              </p14:nvContentPartPr>
              <p14:xfrm>
                <a:off x="4513291" y="2471856"/>
                <a:ext cx="99360" cy="127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9E00D73-23F7-C4DC-FB60-912DBC55B4B1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505011" y="2463602"/>
                  <a:ext cx="115589" cy="1436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B326D9E-4A0C-05E4-2FEB-E6D996D680C9}"/>
                    </a:ext>
                  </a:extLst>
                </p14:cNvPr>
                <p14:cNvContentPartPr/>
                <p14:nvPr/>
              </p14:nvContentPartPr>
              <p14:xfrm>
                <a:off x="4636771" y="2494176"/>
                <a:ext cx="23040" cy="936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B326D9E-4A0C-05E4-2FEB-E6D996D680C9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628542" y="2485937"/>
                  <a:ext cx="39168" cy="1097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082E95C-FCA1-9A7B-DCAF-304DF3F3EFA5}"/>
                    </a:ext>
                  </a:extLst>
                </p14:cNvPr>
                <p14:cNvContentPartPr/>
                <p14:nvPr/>
              </p14:nvContentPartPr>
              <p14:xfrm>
                <a:off x="4647211" y="2480856"/>
                <a:ext cx="67680" cy="140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082E95C-FCA1-9A7B-DCAF-304DF3F3EFA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638957" y="2472499"/>
                  <a:ext cx="83857" cy="304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BBC3D565-EC09-9347-CD0A-68249B6C892F}"/>
                    </a:ext>
                  </a:extLst>
                </p14:cNvPr>
                <p14:cNvContentPartPr/>
                <p14:nvPr/>
              </p14:nvContentPartPr>
              <p14:xfrm>
                <a:off x="4652611" y="2519016"/>
                <a:ext cx="64800" cy="633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BBC3D565-EC09-9347-CD0A-68249B6C892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644346" y="2510766"/>
                  <a:ext cx="81000" cy="795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933345F1-F8F3-C9F6-4C85-8DF953AE7520}"/>
                    </a:ext>
                  </a:extLst>
                </p14:cNvPr>
                <p14:cNvContentPartPr/>
                <p14:nvPr/>
              </p14:nvContentPartPr>
              <p14:xfrm>
                <a:off x="4779691" y="2464296"/>
                <a:ext cx="78840" cy="1371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933345F1-F8F3-C9F6-4C85-8DF953AE7520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771409" y="2456053"/>
                  <a:ext cx="95072" cy="15331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F00E20F-E5B1-397D-201C-9C875C16B699}"/>
              </a:ext>
            </a:extLst>
          </p:cNvPr>
          <p:cNvGrpSpPr/>
          <p:nvPr/>
        </p:nvGrpSpPr>
        <p:grpSpPr>
          <a:xfrm>
            <a:off x="5449680" y="1156843"/>
            <a:ext cx="180891" cy="478320"/>
            <a:chOff x="4964011" y="1501296"/>
            <a:chExt cx="165960" cy="43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512841E-D852-D61E-7975-E8BD64696611}"/>
                    </a:ext>
                  </a:extLst>
                </p14:cNvPr>
                <p14:cNvContentPartPr/>
                <p14:nvPr/>
              </p14:nvContentPartPr>
              <p14:xfrm>
                <a:off x="4987411" y="1582296"/>
                <a:ext cx="76320" cy="1339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512841E-D852-D61E-7975-E8BD6469661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979187" y="1574029"/>
                  <a:ext cx="92439" cy="1501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A7934E0-99B7-39FB-7446-8F51D3D76C82}"/>
                    </a:ext>
                  </a:extLst>
                </p14:cNvPr>
                <p14:cNvContentPartPr/>
                <p14:nvPr/>
              </p14:nvContentPartPr>
              <p14:xfrm>
                <a:off x="4982011" y="1607136"/>
                <a:ext cx="76320" cy="1094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A7934E0-99B7-39FB-7446-8F51D3D76C82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973787" y="1598895"/>
                  <a:ext cx="92439" cy="1255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C31CF8EE-EBCB-C19E-532B-5AC4F6F7FC0C}"/>
                    </a:ext>
                  </a:extLst>
                </p14:cNvPr>
                <p14:cNvContentPartPr/>
                <p14:nvPr/>
              </p14:nvContentPartPr>
              <p14:xfrm>
                <a:off x="5090011" y="1683816"/>
                <a:ext cx="20520" cy="507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C31CF8EE-EBCB-C19E-532B-5AC4F6F7FC0C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081737" y="1675522"/>
                  <a:ext cx="36737" cy="670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7C3CB680-9AF2-0713-06D5-ACE4DB1E1657}"/>
                    </a:ext>
                  </a:extLst>
                </p14:cNvPr>
                <p14:cNvContentPartPr/>
                <p14:nvPr/>
              </p14:nvContentPartPr>
              <p14:xfrm>
                <a:off x="4970491" y="1501296"/>
                <a:ext cx="90720" cy="712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7C3CB680-9AF2-0713-06D5-ACE4DB1E165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962214" y="1493046"/>
                  <a:ext cx="106944" cy="874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437012D2-0092-D98E-5007-26B4B842C103}"/>
                    </a:ext>
                  </a:extLst>
                </p14:cNvPr>
                <p14:cNvContentPartPr/>
                <p14:nvPr/>
              </p14:nvContentPartPr>
              <p14:xfrm>
                <a:off x="4978411" y="1816656"/>
                <a:ext cx="51480" cy="1000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437012D2-0092-D98E-5007-26B4B842C103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970214" y="1808426"/>
                  <a:ext cx="67547" cy="1162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E1E5E5F-E1BF-F8E2-2687-3AB466599AFE}"/>
                    </a:ext>
                  </a:extLst>
                </p14:cNvPr>
                <p14:cNvContentPartPr/>
                <p14:nvPr/>
              </p14:nvContentPartPr>
              <p14:xfrm>
                <a:off x="4986691" y="1832136"/>
                <a:ext cx="73080" cy="730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E1E5E5F-E1BF-F8E2-2687-3AB466599AF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978461" y="1823869"/>
                  <a:ext cx="89210" cy="892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ACE171BA-BEC9-BE2A-9D0C-D2D2FF7F2E7C}"/>
                    </a:ext>
                  </a:extLst>
                </p14:cNvPr>
                <p14:cNvContentPartPr/>
                <p14:nvPr/>
              </p14:nvContentPartPr>
              <p14:xfrm>
                <a:off x="5046451" y="1873896"/>
                <a:ext cx="83520" cy="662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ACE171BA-BEC9-BE2A-9D0C-D2D2FF7F2E7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038165" y="1865616"/>
                  <a:ext cx="99760" cy="824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EB765F5-3082-E6E9-A9F7-F40017FC40D6}"/>
                    </a:ext>
                  </a:extLst>
                </p14:cNvPr>
                <p14:cNvContentPartPr/>
                <p14:nvPr/>
              </p14:nvContentPartPr>
              <p14:xfrm>
                <a:off x="4964011" y="1757616"/>
                <a:ext cx="78480" cy="806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EB765F5-3082-E6E9-A9F7-F40017FC40D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955767" y="1749387"/>
                  <a:ext cx="94638" cy="9676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0BFC814-994E-628B-FCAD-911F4C64FBD6}"/>
              </a:ext>
            </a:extLst>
          </p:cNvPr>
          <p:cNvGrpSpPr/>
          <p:nvPr/>
        </p:nvGrpSpPr>
        <p:grpSpPr>
          <a:xfrm>
            <a:off x="480097" y="1926315"/>
            <a:ext cx="35796" cy="263291"/>
            <a:chOff x="404611" y="2207257"/>
            <a:chExt cx="32842" cy="24155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743A6205-D00F-23BA-DD40-3617B01FFDE9}"/>
                    </a:ext>
                  </a:extLst>
                </p14:cNvPr>
                <p14:cNvContentPartPr/>
                <p14:nvPr/>
              </p14:nvContentPartPr>
              <p14:xfrm>
                <a:off x="417293" y="2207257"/>
                <a:ext cx="20160" cy="72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743A6205-D00F-23BA-DD40-3617B01FFDE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09031" y="2199075"/>
                  <a:ext cx="36354" cy="232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297867FF-8744-70BD-83C8-07E59982E3A7}"/>
                    </a:ext>
                  </a:extLst>
                </p14:cNvPr>
                <p14:cNvContentPartPr/>
                <p14:nvPr/>
              </p14:nvContentPartPr>
              <p14:xfrm>
                <a:off x="420533" y="2292217"/>
                <a:ext cx="6840" cy="68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297867FF-8744-70BD-83C8-07E59982E3A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12390" y="2283667"/>
                  <a:ext cx="22800" cy="235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F41826F-CB32-0157-0E18-ABB7F292E42B}"/>
                    </a:ext>
                  </a:extLst>
                </p14:cNvPr>
                <p14:cNvContentPartPr/>
                <p14:nvPr/>
              </p14:nvContentPartPr>
              <p14:xfrm>
                <a:off x="404611" y="2295456"/>
                <a:ext cx="21960" cy="216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1F41826F-CB32-0157-0E18-ABB7F292E42B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96165" y="2287148"/>
                  <a:ext cx="38514" cy="37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AC0001F7-B973-D9ED-FC46-E0E46881B390}"/>
                    </a:ext>
                  </a:extLst>
                </p14:cNvPr>
                <p14:cNvContentPartPr/>
                <p14:nvPr/>
              </p14:nvContentPartPr>
              <p14:xfrm>
                <a:off x="412891" y="2410296"/>
                <a:ext cx="10800" cy="385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AC0001F7-B973-D9ED-FC46-E0E46881B390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04709" y="2401994"/>
                  <a:ext cx="26836" cy="5479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80928369-8053-C278-3836-99C0A25056A0}"/>
                  </a:ext>
                </a:extLst>
              </p14:cNvPr>
              <p14:cNvContentPartPr/>
              <p14:nvPr/>
            </p14:nvContentPartPr>
            <p14:xfrm>
              <a:off x="514233" y="2349700"/>
              <a:ext cx="2747" cy="2747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80928369-8053-C278-3836-99C0A25056A0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06602" y="2341116"/>
                <a:ext cx="17703" cy="195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900C50D3-7B06-8E91-B499-4535DDAEED37}"/>
                  </a:ext>
                </a:extLst>
              </p14:cNvPr>
              <p14:cNvContentPartPr/>
              <p14:nvPr/>
            </p14:nvContentPartPr>
            <p14:xfrm>
              <a:off x="5517563" y="1735221"/>
              <a:ext cx="39239" cy="31784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900C50D3-7B06-8E91-B499-4535DDAEED37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508563" y="1726191"/>
                <a:ext cx="56879" cy="494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D7323ACD-3E3F-4E72-953E-9FD8F2DAABDB}"/>
                  </a:ext>
                </a:extLst>
              </p14:cNvPr>
              <p14:cNvContentPartPr/>
              <p14:nvPr/>
            </p14:nvContentPartPr>
            <p14:xfrm>
              <a:off x="5510892" y="1855684"/>
              <a:ext cx="24328" cy="26683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D7323ACD-3E3F-4E72-953E-9FD8F2DAABDB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501677" y="1846669"/>
                <a:ext cx="42390" cy="443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FBB18E9A-52ED-A515-AAA5-CF211E3F5E63}"/>
                  </a:ext>
                </a:extLst>
              </p14:cNvPr>
              <p14:cNvContentPartPr/>
              <p14:nvPr/>
            </p14:nvContentPartPr>
            <p14:xfrm>
              <a:off x="5503830" y="2009893"/>
              <a:ext cx="30607" cy="29036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FBB18E9A-52ED-A515-AAA5-CF211E3F5E63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5494721" y="2000819"/>
                <a:ext cx="48461" cy="468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278E537D-0892-2E02-C36B-87B1B51BC303}"/>
                  </a:ext>
                </a:extLst>
              </p14:cNvPr>
              <p14:cNvContentPartPr/>
              <p14:nvPr/>
            </p14:nvContentPartPr>
            <p14:xfrm>
              <a:off x="5499905" y="2171557"/>
              <a:ext cx="32176" cy="55719"/>
            </p14:xfrm>
          </p:contentPart>
        </mc:Choice>
        <mc:Fallback xmlns=""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278E537D-0892-2E02-C36B-87B1B51BC303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5490867" y="2162512"/>
                <a:ext cx="49891" cy="73448"/>
              </a:xfrm>
              <a:prstGeom prst="rect">
                <a:avLst/>
              </a:prstGeom>
            </p:spPr>
          </p:pic>
        </mc:Fallback>
      </mc:AlternateContent>
      <p:grpSp>
        <p:nvGrpSpPr>
          <p:cNvPr id="310" name="Group 309">
            <a:extLst>
              <a:ext uri="{FF2B5EF4-FFF2-40B4-BE49-F238E27FC236}">
                <a16:creationId xmlns:a16="http://schemas.microsoft.com/office/drawing/2014/main" id="{ACC44FA3-7E9C-9A90-2237-9856F074BD77}"/>
              </a:ext>
            </a:extLst>
          </p:cNvPr>
          <p:cNvGrpSpPr/>
          <p:nvPr/>
        </p:nvGrpSpPr>
        <p:grpSpPr>
          <a:xfrm>
            <a:off x="5439870" y="3040301"/>
            <a:ext cx="222484" cy="364920"/>
            <a:chOff x="4955011" y="3229296"/>
            <a:chExt cx="204120" cy="33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063F2EBC-FE86-7D12-81B3-94E80BF0ED6D}"/>
                    </a:ext>
                  </a:extLst>
                </p14:cNvPr>
                <p14:cNvContentPartPr/>
                <p14:nvPr/>
              </p14:nvContentPartPr>
              <p14:xfrm>
                <a:off x="4995331" y="3355296"/>
                <a:ext cx="77760" cy="14904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063F2EBC-FE86-7D12-81B3-94E80BF0ED6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987094" y="3347053"/>
                  <a:ext cx="93905" cy="1651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4E6D102C-95F3-FDFE-7E3C-4D25EAEA6420}"/>
                    </a:ext>
                  </a:extLst>
                </p14:cNvPr>
                <p14:cNvContentPartPr/>
                <p14:nvPr/>
              </p14:nvContentPartPr>
              <p14:xfrm>
                <a:off x="4988851" y="3364656"/>
                <a:ext cx="78120" cy="10800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4E6D102C-95F3-FDFE-7E3C-4D25EAEA642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980576" y="3356374"/>
                  <a:ext cx="94340" cy="1242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DE0F633C-E874-1E86-F60C-05362FC093F2}"/>
                    </a:ext>
                  </a:extLst>
                </p14:cNvPr>
                <p14:cNvContentPartPr/>
                <p14:nvPr/>
              </p14:nvContentPartPr>
              <p14:xfrm>
                <a:off x="4955011" y="3229296"/>
                <a:ext cx="96840" cy="9792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DE0F633C-E874-1E86-F60C-05362FC093F2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946776" y="3221054"/>
                  <a:ext cx="112980" cy="1140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050533C5-D234-6780-37D9-F29D7EB17388}"/>
                    </a:ext>
                  </a:extLst>
                </p14:cNvPr>
                <p14:cNvContentPartPr/>
                <p14:nvPr/>
              </p14:nvContentPartPr>
              <p14:xfrm>
                <a:off x="5067331" y="3475176"/>
                <a:ext cx="91800" cy="8892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050533C5-D234-6780-37D9-F29D7EB17388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059046" y="3466912"/>
                  <a:ext cx="108039" cy="10511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315" name="Ink 314">
                <a:extLst>
                  <a:ext uri="{FF2B5EF4-FFF2-40B4-BE49-F238E27FC236}">
                    <a16:creationId xmlns:a16="http://schemas.microsoft.com/office/drawing/2014/main" id="{7822E7D0-E27A-23C9-21D1-C71AB268F641}"/>
                  </a:ext>
                </a:extLst>
              </p14:cNvPr>
              <p14:cNvContentPartPr/>
              <p14:nvPr/>
            </p14:nvContentPartPr>
            <p14:xfrm>
              <a:off x="1222521" y="2502368"/>
              <a:ext cx="81600" cy="267360"/>
            </p14:xfrm>
          </p:contentPart>
        </mc:Choice>
        <mc:Fallback xmlns="">
          <p:pic>
            <p:nvPicPr>
              <p:cNvPr id="315" name="Ink 314">
                <a:extLst>
                  <a:ext uri="{FF2B5EF4-FFF2-40B4-BE49-F238E27FC236}">
                    <a16:creationId xmlns:a16="http://schemas.microsoft.com/office/drawing/2014/main" id="{7822E7D0-E27A-23C9-21D1-C71AB268F641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1213574" y="2493360"/>
                <a:ext cx="99137" cy="285016"/>
              </a:xfrm>
              <a:prstGeom prst="rect">
                <a:avLst/>
              </a:prstGeom>
            </p:spPr>
          </p:pic>
        </mc:Fallback>
      </mc:AlternateContent>
      <p:grpSp>
        <p:nvGrpSpPr>
          <p:cNvPr id="316" name="Group 315">
            <a:extLst>
              <a:ext uri="{FF2B5EF4-FFF2-40B4-BE49-F238E27FC236}">
                <a16:creationId xmlns:a16="http://schemas.microsoft.com/office/drawing/2014/main" id="{39610EB6-DEDA-1BF1-B452-7092C0888AB1}"/>
              </a:ext>
            </a:extLst>
          </p:cNvPr>
          <p:cNvGrpSpPr/>
          <p:nvPr/>
        </p:nvGrpSpPr>
        <p:grpSpPr>
          <a:xfrm>
            <a:off x="4594521" y="2436128"/>
            <a:ext cx="739680" cy="307200"/>
            <a:chOff x="3445891" y="1827096"/>
            <a:chExt cx="554760" cy="23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D762A86F-D3EB-1527-0A05-D5C4339A5366}"/>
                    </a:ext>
                  </a:extLst>
                </p14:cNvPr>
                <p14:cNvContentPartPr/>
                <p14:nvPr/>
              </p14:nvContentPartPr>
              <p14:xfrm>
                <a:off x="3445891" y="1943736"/>
                <a:ext cx="14760" cy="11268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D762A86F-D3EB-1527-0A05-D5C4339A536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439058" y="1936981"/>
                  <a:ext cx="28153" cy="1259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AE6C1378-17D0-8427-3C91-C6B994CF20C7}"/>
                    </a:ext>
                  </a:extLst>
                </p14:cNvPr>
                <p14:cNvContentPartPr/>
                <p14:nvPr/>
              </p14:nvContentPartPr>
              <p14:xfrm>
                <a:off x="3445891" y="1916016"/>
                <a:ext cx="64080" cy="6804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AE6C1378-17D0-8427-3C91-C6B994CF20C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439132" y="1909266"/>
                  <a:ext cx="77329" cy="812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50A8B42E-858D-D0A5-7145-31D499ED7B6C}"/>
                    </a:ext>
                  </a:extLst>
                </p14:cNvPr>
                <p14:cNvContentPartPr/>
                <p14:nvPr/>
              </p14:nvContentPartPr>
              <p14:xfrm>
                <a:off x="3541291" y="1982976"/>
                <a:ext cx="7560" cy="828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50A8B42E-858D-D0A5-7145-31D499ED7B6C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3534541" y="1976507"/>
                  <a:ext cx="20790" cy="209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DFAF3C1B-82B3-82ED-5523-B72C921877E8}"/>
                    </a:ext>
                  </a:extLst>
                </p14:cNvPr>
                <p14:cNvContentPartPr/>
                <p14:nvPr/>
              </p14:nvContentPartPr>
              <p14:xfrm>
                <a:off x="3515371" y="1975416"/>
                <a:ext cx="65520" cy="6660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DFAF3C1B-82B3-82ED-5523-B72C921877E8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508602" y="1968648"/>
                  <a:ext cx="78786" cy="798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F5772836-2A79-40B4-D91B-DFD868D50C79}"/>
                    </a:ext>
                  </a:extLst>
                </p14:cNvPr>
                <p14:cNvContentPartPr/>
                <p14:nvPr/>
              </p14:nvContentPartPr>
              <p14:xfrm>
                <a:off x="3670891" y="1827096"/>
                <a:ext cx="57240" cy="20376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F5772836-2A79-40B4-D91B-DFD868D50C7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664173" y="1820340"/>
                  <a:ext cx="70408" cy="2170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BF7CB617-A6A8-C5A6-D141-01C3EA389C85}"/>
                    </a:ext>
                  </a:extLst>
                </p14:cNvPr>
                <p14:cNvContentPartPr/>
                <p14:nvPr/>
              </p14:nvContentPartPr>
              <p14:xfrm>
                <a:off x="3725251" y="1920696"/>
                <a:ext cx="59400" cy="10476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BF7CB617-A6A8-C5A6-D141-01C3EA389C85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3718501" y="1913946"/>
                  <a:ext cx="72630" cy="1179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1AAD09D4-B957-3603-EE03-3DD79DC165E2}"/>
                    </a:ext>
                  </a:extLst>
                </p14:cNvPr>
                <p14:cNvContentPartPr/>
                <p14:nvPr/>
              </p14:nvContentPartPr>
              <p14:xfrm>
                <a:off x="3723091" y="1917096"/>
                <a:ext cx="50040" cy="9720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1AAD09D4-B957-3603-EE03-3DD79DC165E2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3716365" y="1910346"/>
                  <a:ext cx="63223" cy="1104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16EB9178-DDE3-B0C3-11D5-4EE1E95809FA}"/>
                    </a:ext>
                  </a:extLst>
                </p14:cNvPr>
                <p14:cNvContentPartPr/>
                <p14:nvPr/>
              </p14:nvContentPartPr>
              <p14:xfrm>
                <a:off x="3830011" y="1878936"/>
                <a:ext cx="6840" cy="13788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16EB9178-DDE3-B0C3-11D5-4EE1E95809F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823434" y="1872177"/>
                  <a:ext cx="19731" cy="1511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C59C860B-2CA2-6AC0-2FCE-360A80BE9C79}"/>
                    </a:ext>
                  </a:extLst>
                </p14:cNvPr>
                <p14:cNvContentPartPr/>
                <p14:nvPr/>
              </p14:nvContentPartPr>
              <p14:xfrm>
                <a:off x="3868171" y="1949136"/>
                <a:ext cx="83520" cy="8748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C59C860B-2CA2-6AC0-2FCE-360A80BE9C7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861414" y="1942344"/>
                  <a:ext cx="96764" cy="1007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1FCE7BB3-CC71-2E00-061F-93C8F856E5A2}"/>
                    </a:ext>
                  </a:extLst>
                </p14:cNvPr>
                <p14:cNvContentPartPr/>
                <p14:nvPr/>
              </p14:nvContentPartPr>
              <p14:xfrm>
                <a:off x="3713371" y="1858776"/>
                <a:ext cx="63360" cy="2592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1FCE7BB3-CC71-2E00-061F-93C8F856E5A2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3706602" y="1852026"/>
                  <a:ext cx="76628" cy="391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BCB0337E-02CC-C05A-9A1F-447B4BF0C762}"/>
                    </a:ext>
                  </a:extLst>
                </p14:cNvPr>
                <p14:cNvContentPartPr/>
                <p14:nvPr/>
              </p14:nvContentPartPr>
              <p14:xfrm>
                <a:off x="3894091" y="1882536"/>
                <a:ext cx="38880" cy="2160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BCB0337E-02CC-C05A-9A1F-447B4BF0C762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3887341" y="1875786"/>
                  <a:ext cx="52110" cy="348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E73F6ACD-C175-978B-ED10-65F4E42801E5}"/>
                    </a:ext>
                  </a:extLst>
                </p14:cNvPr>
                <p14:cNvContentPartPr/>
                <p14:nvPr/>
              </p14:nvContentPartPr>
              <p14:xfrm>
                <a:off x="3966451" y="1854096"/>
                <a:ext cx="34200" cy="20340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E73F6ACD-C175-978B-ED10-65F4E42801E5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959771" y="1847343"/>
                  <a:ext cx="47292" cy="21663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03DB7B48-D860-EE9D-CF91-C61A11E5E2EF}"/>
              </a:ext>
            </a:extLst>
          </p:cNvPr>
          <p:cNvGrpSpPr/>
          <p:nvPr/>
        </p:nvGrpSpPr>
        <p:grpSpPr>
          <a:xfrm>
            <a:off x="1312761" y="2496608"/>
            <a:ext cx="354720" cy="259680"/>
            <a:chOff x="984571" y="1872456"/>
            <a:chExt cx="266040" cy="19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DE37BA5B-E38A-C840-0E1D-7F32A72F44DD}"/>
                    </a:ext>
                  </a:extLst>
                </p14:cNvPr>
                <p14:cNvContentPartPr/>
                <p14:nvPr/>
              </p14:nvContentPartPr>
              <p14:xfrm>
                <a:off x="984571" y="1966776"/>
                <a:ext cx="70560" cy="9036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DE37BA5B-E38A-C840-0E1D-7F32A72F44DD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77812" y="1960013"/>
                  <a:ext cx="83807" cy="1036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3C41F679-211C-8871-E23A-52B116BEA5E0}"/>
                    </a:ext>
                  </a:extLst>
                </p14:cNvPr>
                <p14:cNvContentPartPr/>
                <p14:nvPr/>
              </p14:nvContentPartPr>
              <p14:xfrm>
                <a:off x="986371" y="2016456"/>
                <a:ext cx="51480" cy="396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3C41F679-211C-8871-E23A-52B116BEA5E0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979561" y="2009385"/>
                  <a:ext cx="64827" cy="178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C7800ED0-2022-FA00-315E-52D6CAF349D5}"/>
                    </a:ext>
                  </a:extLst>
                </p14:cNvPr>
                <p14:cNvContentPartPr/>
                <p14:nvPr/>
              </p14:nvContentPartPr>
              <p14:xfrm>
                <a:off x="1113811" y="1905576"/>
                <a:ext cx="14400" cy="16164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C7800ED0-2022-FA00-315E-52D6CAF349D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107144" y="1898818"/>
                  <a:ext cx="27467" cy="1748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AB53F98E-D999-1FBF-8A28-D537AF883CC6}"/>
                    </a:ext>
                  </a:extLst>
                </p14:cNvPr>
                <p14:cNvContentPartPr/>
                <p14:nvPr/>
              </p14:nvContentPartPr>
              <p14:xfrm>
                <a:off x="1158451" y="1972896"/>
                <a:ext cx="65880" cy="8388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AB53F98E-D999-1FBF-8A28-D537AF883CC6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51645" y="1966131"/>
                  <a:ext cx="79219" cy="971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33DE0322-0664-BE74-D097-3CEDAA7AF7CA}"/>
                    </a:ext>
                  </a:extLst>
                </p14:cNvPr>
                <p14:cNvContentPartPr/>
                <p14:nvPr/>
              </p14:nvContentPartPr>
              <p14:xfrm>
                <a:off x="1178611" y="1976496"/>
                <a:ext cx="32760" cy="6480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33DE0322-0664-BE74-D097-3CEDAA7AF7CA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171842" y="1969689"/>
                  <a:ext cx="46026" cy="781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FE3430F2-2CF2-7666-8BB7-2B85E477DF52}"/>
                    </a:ext>
                  </a:extLst>
                </p14:cNvPr>
                <p14:cNvContentPartPr/>
                <p14:nvPr/>
              </p14:nvContentPartPr>
              <p14:xfrm>
                <a:off x="1218931" y="1872456"/>
                <a:ext cx="31680" cy="17784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FE3430F2-2CF2-7666-8BB7-2B85E477DF52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212162" y="1865689"/>
                  <a:ext cx="44948" cy="1911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296117AE-57F3-36B3-E520-40030394BE63}"/>
                    </a:ext>
                  </a:extLst>
                </p14:cNvPr>
                <p14:cNvContentPartPr/>
                <p14:nvPr/>
              </p14:nvContentPartPr>
              <p14:xfrm>
                <a:off x="987811" y="1900176"/>
                <a:ext cx="82080" cy="1836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296117AE-57F3-36B3-E520-40030394BE63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981016" y="1893426"/>
                  <a:ext cx="95398" cy="315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331B4BBE-9711-66AB-0B4A-081061222643}"/>
                    </a:ext>
                  </a:extLst>
                </p14:cNvPr>
                <p14:cNvContentPartPr/>
                <p14:nvPr/>
              </p14:nvContentPartPr>
              <p14:xfrm>
                <a:off x="1182571" y="1917456"/>
                <a:ext cx="44280" cy="2016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331B4BBE-9711-66AB-0B4A-081061222643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175821" y="1910552"/>
                  <a:ext cx="57510" cy="3369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11755446-83E0-32ED-1B8E-5C475355AB33}"/>
              </a:ext>
            </a:extLst>
          </p:cNvPr>
          <p:cNvGrpSpPr/>
          <p:nvPr/>
        </p:nvGrpSpPr>
        <p:grpSpPr>
          <a:xfrm>
            <a:off x="949881" y="2601728"/>
            <a:ext cx="180480" cy="282720"/>
            <a:chOff x="712411" y="1951296"/>
            <a:chExt cx="135360" cy="21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ECD78D67-7FE2-AEDD-CA9F-BB7F5B922386}"/>
                    </a:ext>
                  </a:extLst>
                </p14:cNvPr>
                <p14:cNvContentPartPr/>
                <p14:nvPr/>
              </p14:nvContentPartPr>
              <p14:xfrm>
                <a:off x="712411" y="1976856"/>
                <a:ext cx="51840" cy="7344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ECD78D67-7FE2-AEDD-CA9F-BB7F5B922386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705661" y="1970106"/>
                  <a:ext cx="65070" cy="866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13CE698B-2CBE-4C70-39AE-273701E839D8}"/>
                    </a:ext>
                  </a:extLst>
                </p14:cNvPr>
                <p14:cNvContentPartPr/>
                <p14:nvPr/>
              </p14:nvContentPartPr>
              <p14:xfrm>
                <a:off x="737971" y="1951296"/>
                <a:ext cx="56520" cy="21060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13CE698B-2CBE-4C70-39AE-273701E839D8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31210" y="1944546"/>
                  <a:ext cx="69771" cy="2238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A7037CDF-D8A1-46A2-B66A-CB25D5AA3E5D}"/>
                    </a:ext>
                  </a:extLst>
                </p14:cNvPr>
                <p14:cNvContentPartPr/>
                <p14:nvPr/>
              </p14:nvContentPartPr>
              <p14:xfrm>
                <a:off x="810331" y="2056416"/>
                <a:ext cx="37440" cy="6444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A7037CDF-D8A1-46A2-B66A-CB25D5AA3E5D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03548" y="2049703"/>
                  <a:ext cx="50734" cy="775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12F9D8E2-2F59-387E-C587-DB7BF76AFE57}"/>
                    </a:ext>
                  </a:extLst>
                </p14:cNvPr>
                <p14:cNvContentPartPr/>
                <p14:nvPr/>
              </p14:nvContentPartPr>
              <p14:xfrm>
                <a:off x="829771" y="2005656"/>
                <a:ext cx="16920" cy="15768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12F9D8E2-2F59-387E-C587-DB7BF76AFE57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22948" y="1998883"/>
                  <a:ext cx="30292" cy="170955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43" name="TextBox 342">
            <a:extLst>
              <a:ext uri="{FF2B5EF4-FFF2-40B4-BE49-F238E27FC236}">
                <a16:creationId xmlns:a16="http://schemas.microsoft.com/office/drawing/2014/main" id="{839797F3-AD68-D405-B4DC-69C92F56072E}"/>
              </a:ext>
            </a:extLst>
          </p:cNvPr>
          <p:cNvSpPr txBox="1"/>
          <p:nvPr/>
        </p:nvSpPr>
        <p:spPr>
          <a:xfrm>
            <a:off x="557485" y="5196697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CA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7CCA15A8-B1D2-3C12-45F7-9149F7D32A1C}"/>
              </a:ext>
            </a:extLst>
          </p:cNvPr>
          <p:cNvSpPr txBox="1"/>
          <p:nvPr/>
        </p:nvSpPr>
        <p:spPr>
          <a:xfrm>
            <a:off x="1954113" y="5181769"/>
            <a:ext cx="401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CA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5" name="TextBox 344">
                <a:extLst>
                  <a:ext uri="{FF2B5EF4-FFF2-40B4-BE49-F238E27FC236}">
                    <a16:creationId xmlns:a16="http://schemas.microsoft.com/office/drawing/2014/main" id="{373B7750-57B9-8AB8-91A3-E5912CDABF09}"/>
                  </a:ext>
                </a:extLst>
              </p:cNvPr>
              <p:cNvSpPr txBox="1"/>
              <p:nvPr/>
            </p:nvSpPr>
            <p:spPr>
              <a:xfrm>
                <a:off x="2488332" y="4510348"/>
                <a:ext cx="2428421" cy="847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CA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CA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d>
                        <m:d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</m:d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A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CA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CA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  <m:r>
                                <a:rPr lang="en-CA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CA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CA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den>
                      </m:f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5" name="TextBox 344">
                <a:extLst>
                  <a:ext uri="{FF2B5EF4-FFF2-40B4-BE49-F238E27FC236}">
                    <a16:creationId xmlns:a16="http://schemas.microsoft.com/office/drawing/2014/main" id="{373B7750-57B9-8AB8-91A3-E5912CDAB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332" y="4510348"/>
                <a:ext cx="2428421" cy="847476"/>
              </a:xfrm>
              <a:prstGeom prst="rect">
                <a:avLst/>
              </a:prstGeom>
              <a:blipFill>
                <a:blip r:embed="rId20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6" name="TextBox 345">
                <a:extLst>
                  <a:ext uri="{FF2B5EF4-FFF2-40B4-BE49-F238E27FC236}">
                    <a16:creationId xmlns:a16="http://schemas.microsoft.com/office/drawing/2014/main" id="{D1343BD5-6AC6-A8D6-2C62-AAA80C185078}"/>
                  </a:ext>
                </a:extLst>
              </p:cNvPr>
              <p:cNvSpPr txBox="1"/>
              <p:nvPr/>
            </p:nvSpPr>
            <p:spPr>
              <a:xfrm>
                <a:off x="2375566" y="5503400"/>
                <a:ext cx="41175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sSub>
                        <m:sSub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6" name="TextBox 345">
                <a:extLst>
                  <a:ext uri="{FF2B5EF4-FFF2-40B4-BE49-F238E27FC236}">
                    <a16:creationId xmlns:a16="http://schemas.microsoft.com/office/drawing/2014/main" id="{D1343BD5-6AC6-A8D6-2C62-AAA80C185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566" y="5503400"/>
                <a:ext cx="4117537" cy="369332"/>
              </a:xfrm>
              <a:prstGeom prst="rect">
                <a:avLst/>
              </a:prstGeom>
              <a:blipFill>
                <a:blip r:embed="rId202"/>
                <a:stretch>
                  <a:fillRect l="-1185" b="-2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347" name="Ink 346">
                <a:extLst>
                  <a:ext uri="{FF2B5EF4-FFF2-40B4-BE49-F238E27FC236}">
                    <a16:creationId xmlns:a16="http://schemas.microsoft.com/office/drawing/2014/main" id="{44AEB551-DF70-55A2-5CF2-DDC02EAA6BAD}"/>
                  </a:ext>
                </a:extLst>
              </p14:cNvPr>
              <p14:cNvContentPartPr/>
              <p14:nvPr/>
            </p14:nvContentPartPr>
            <p14:xfrm>
              <a:off x="1985467" y="2286907"/>
              <a:ext cx="81600" cy="215520"/>
            </p14:xfrm>
          </p:contentPart>
        </mc:Choice>
        <mc:Fallback xmlns="">
          <p:pic>
            <p:nvPicPr>
              <p:cNvPr id="347" name="Ink 346">
                <a:extLst>
                  <a:ext uri="{FF2B5EF4-FFF2-40B4-BE49-F238E27FC236}">
                    <a16:creationId xmlns:a16="http://schemas.microsoft.com/office/drawing/2014/main" id="{44AEB551-DF70-55A2-5CF2-DDC02EAA6BAD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1976440" y="2277897"/>
                <a:ext cx="99292" cy="233180"/>
              </a:xfrm>
              <a:prstGeom prst="rect">
                <a:avLst/>
              </a:prstGeom>
            </p:spPr>
          </p:pic>
        </mc:Fallback>
      </mc:AlternateContent>
      <p:grpSp>
        <p:nvGrpSpPr>
          <p:cNvPr id="348" name="Group 347">
            <a:extLst>
              <a:ext uri="{FF2B5EF4-FFF2-40B4-BE49-F238E27FC236}">
                <a16:creationId xmlns:a16="http://schemas.microsoft.com/office/drawing/2014/main" id="{24E5515C-8B23-6448-92C7-0BBAEE1CD5BF}"/>
              </a:ext>
            </a:extLst>
          </p:cNvPr>
          <p:cNvGrpSpPr/>
          <p:nvPr/>
        </p:nvGrpSpPr>
        <p:grpSpPr>
          <a:xfrm>
            <a:off x="3571867" y="2657467"/>
            <a:ext cx="231360" cy="252480"/>
            <a:chOff x="2678900" y="1993100"/>
            <a:chExt cx="173520" cy="18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6885A1F5-B3B3-30EA-68B8-6C09FCFAE834}"/>
                    </a:ext>
                  </a:extLst>
                </p14:cNvPr>
                <p14:cNvContentPartPr/>
                <p14:nvPr/>
              </p14:nvContentPartPr>
              <p14:xfrm>
                <a:off x="2678900" y="2105420"/>
                <a:ext cx="29520" cy="7416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6885A1F5-B3B3-30EA-68B8-6C09FCFAE834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2672191" y="2098654"/>
                  <a:ext cx="42670" cy="87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BA99AB22-F288-7DFD-26E8-6F875AED0A6D}"/>
                    </a:ext>
                  </a:extLst>
                </p14:cNvPr>
                <p14:cNvContentPartPr/>
                <p14:nvPr/>
              </p14:nvContentPartPr>
              <p14:xfrm>
                <a:off x="2773940" y="1999220"/>
                <a:ext cx="57960" cy="18324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BA99AB22-F288-7DFD-26E8-6F875AED0A6D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2767169" y="1992463"/>
                  <a:ext cx="71231" cy="1964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A6D1ABF2-AE91-FD62-4A2C-7FEF11C83352}"/>
                    </a:ext>
                  </a:extLst>
                </p14:cNvPr>
                <p14:cNvContentPartPr/>
                <p14:nvPr/>
              </p14:nvContentPartPr>
              <p14:xfrm>
                <a:off x="2784020" y="1993100"/>
                <a:ext cx="68400" cy="1656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A6D1ABF2-AE91-FD62-4A2C-7FEF11C83352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2777261" y="1986423"/>
                  <a:ext cx="81647" cy="2964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352" name="Ink 351">
                <a:extLst>
                  <a:ext uri="{FF2B5EF4-FFF2-40B4-BE49-F238E27FC236}">
                    <a16:creationId xmlns:a16="http://schemas.microsoft.com/office/drawing/2014/main" id="{048BD7DD-BF7E-71BC-1FA3-7CADE88A3AF5}"/>
                  </a:ext>
                </a:extLst>
              </p14:cNvPr>
              <p14:cNvContentPartPr/>
              <p14:nvPr/>
            </p14:nvContentPartPr>
            <p14:xfrm>
              <a:off x="2243707" y="2425627"/>
              <a:ext cx="679680" cy="21120"/>
            </p14:xfrm>
          </p:contentPart>
        </mc:Choice>
        <mc:Fallback xmlns="">
          <p:pic>
            <p:nvPicPr>
              <p:cNvPr id="352" name="Ink 351">
                <a:extLst>
                  <a:ext uri="{FF2B5EF4-FFF2-40B4-BE49-F238E27FC236}">
                    <a16:creationId xmlns:a16="http://schemas.microsoft.com/office/drawing/2014/main" id="{048BD7DD-BF7E-71BC-1FA3-7CADE88A3AF5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2234712" y="2416524"/>
                <a:ext cx="697311" cy="38963"/>
              </a:xfrm>
              <a:prstGeom prst="rect">
                <a:avLst/>
              </a:prstGeom>
            </p:spPr>
          </p:pic>
        </mc:Fallback>
      </mc:AlternateContent>
      <p:sp>
        <p:nvSpPr>
          <p:cNvPr id="353" name="Retângulo 64">
            <a:extLst>
              <a:ext uri="{FF2B5EF4-FFF2-40B4-BE49-F238E27FC236}">
                <a16:creationId xmlns:a16="http://schemas.microsoft.com/office/drawing/2014/main" id="{4135637F-A037-4931-FC92-8134F6845E0D}"/>
              </a:ext>
            </a:extLst>
          </p:cNvPr>
          <p:cNvSpPr/>
          <p:nvPr/>
        </p:nvSpPr>
        <p:spPr>
          <a:xfrm>
            <a:off x="3136320" y="2052000"/>
            <a:ext cx="975360" cy="975360"/>
          </a:xfrm>
          <a:prstGeom prst="rect">
            <a:avLst/>
          </a:prstGeom>
          <a:solidFill>
            <a:srgbClr val="008C3A">
              <a:alpha val="5000"/>
            </a:srgbClr>
          </a:solidFill>
          <a:ln w="180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 sz="2400" dirty="0">
              <a:solidFill>
                <a:srgbClr val="008C3A"/>
              </a:solidFill>
            </a:endParaRPr>
          </a:p>
        </p:txBody>
      </p:sp>
      <p:sp>
        <p:nvSpPr>
          <p:cNvPr id="354" name="Connecteur droit 38">
            <a:extLst>
              <a:ext uri="{FF2B5EF4-FFF2-40B4-BE49-F238E27FC236}">
                <a16:creationId xmlns:a16="http://schemas.microsoft.com/office/drawing/2014/main" id="{53BE448A-EB5A-303E-63C5-8D636E218F4C}"/>
              </a:ext>
            </a:extLst>
          </p:cNvPr>
          <p:cNvSpPr/>
          <p:nvPr/>
        </p:nvSpPr>
        <p:spPr>
          <a:xfrm rot="5400000" flipV="1">
            <a:off x="3927731" y="2309627"/>
            <a:ext cx="887261" cy="6060"/>
          </a:xfrm>
          <a:prstGeom prst="line">
            <a:avLst/>
          </a:prstGeom>
          <a:solidFill>
            <a:srgbClr val="008C3A">
              <a:alpha val="5000"/>
            </a:srgbClr>
          </a:solidFill>
          <a:ln w="18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s-ES" sz="2400" dirty="0">
              <a:solidFill>
                <a:srgbClr val="008C3A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355" name="Ink 354">
                <a:extLst>
                  <a:ext uri="{FF2B5EF4-FFF2-40B4-BE49-F238E27FC236}">
                    <a16:creationId xmlns:a16="http://schemas.microsoft.com/office/drawing/2014/main" id="{DC8EB63A-F355-E4DA-BF77-646EADBF7ADF}"/>
                  </a:ext>
                </a:extLst>
              </p14:cNvPr>
              <p14:cNvContentPartPr/>
              <p14:nvPr/>
            </p14:nvContentPartPr>
            <p14:xfrm>
              <a:off x="4148827" y="2804052"/>
              <a:ext cx="207840" cy="211680"/>
            </p14:xfrm>
          </p:contentPart>
        </mc:Choice>
        <mc:Fallback xmlns="">
          <p:pic>
            <p:nvPicPr>
              <p:cNvPr id="355" name="Ink 354">
                <a:extLst>
                  <a:ext uri="{FF2B5EF4-FFF2-40B4-BE49-F238E27FC236}">
                    <a16:creationId xmlns:a16="http://schemas.microsoft.com/office/drawing/2014/main" id="{DC8EB63A-F355-E4DA-BF77-646EADBF7ADF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4139822" y="2795052"/>
                <a:ext cx="225490" cy="22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56" name="Group 355">
            <a:extLst>
              <a:ext uri="{FF2B5EF4-FFF2-40B4-BE49-F238E27FC236}">
                <a16:creationId xmlns:a16="http://schemas.microsoft.com/office/drawing/2014/main" id="{18826A92-727A-7AB2-5A55-BDAEEFCEAE51}"/>
              </a:ext>
            </a:extLst>
          </p:cNvPr>
          <p:cNvGrpSpPr/>
          <p:nvPr/>
        </p:nvGrpSpPr>
        <p:grpSpPr>
          <a:xfrm>
            <a:off x="3113467" y="1820052"/>
            <a:ext cx="1268640" cy="243360"/>
            <a:chOff x="2335100" y="1365039"/>
            <a:chExt cx="951480" cy="18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2C576AAB-2C32-6D28-7F28-FAA40BAFA9B7}"/>
                    </a:ext>
                  </a:extLst>
                </p14:cNvPr>
                <p14:cNvContentPartPr/>
                <p14:nvPr/>
              </p14:nvContentPartPr>
              <p14:xfrm>
                <a:off x="2335100" y="1365039"/>
                <a:ext cx="271440" cy="18252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2C576AAB-2C32-6D28-7F28-FAA40BAFA9B7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2328348" y="1358299"/>
                  <a:ext cx="284674" cy="1957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8F9B02FA-9215-A320-04FF-BE416F123FA6}"/>
                    </a:ext>
                  </a:extLst>
                </p14:cNvPr>
                <p14:cNvContentPartPr/>
                <p14:nvPr/>
              </p14:nvContentPartPr>
              <p14:xfrm>
                <a:off x="3081020" y="1396359"/>
                <a:ext cx="205560" cy="14940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8F9B02FA-9215-A320-04FF-BE416F123FA6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3074267" y="1389593"/>
                  <a:ext cx="218796" cy="1626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1A7BF5FD-C608-9BD6-DE0A-23A5B96D177B}"/>
                    </a:ext>
                  </a:extLst>
                </p14:cNvPr>
                <p14:cNvContentPartPr/>
                <p14:nvPr/>
              </p14:nvContentPartPr>
              <p14:xfrm>
                <a:off x="2592500" y="1372599"/>
                <a:ext cx="656280" cy="1548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1A7BF5FD-C608-9BD6-DE0A-23A5B96D177B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585748" y="1365810"/>
                  <a:ext cx="669514" cy="2878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A880C1F1-E458-6471-588F-6AFBA3F8A97D}"/>
              </a:ext>
            </a:extLst>
          </p:cNvPr>
          <p:cNvGrpSpPr/>
          <p:nvPr/>
        </p:nvGrpSpPr>
        <p:grpSpPr>
          <a:xfrm>
            <a:off x="3218587" y="2120052"/>
            <a:ext cx="662400" cy="295680"/>
            <a:chOff x="2413940" y="1590039"/>
            <a:chExt cx="496800" cy="22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FC35B4DA-7D51-3B8D-06D0-6B377A5BBF5D}"/>
                    </a:ext>
                  </a:extLst>
                </p14:cNvPr>
                <p14:cNvContentPartPr/>
                <p14:nvPr/>
              </p14:nvContentPartPr>
              <p14:xfrm>
                <a:off x="2418980" y="1604799"/>
                <a:ext cx="15480" cy="16920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FC35B4DA-7D51-3B8D-06D0-6B377A5BBF5D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412308" y="1598042"/>
                  <a:ext cx="28558" cy="1824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55BB341F-9D59-4EA8-D27A-60FD963866EA}"/>
                    </a:ext>
                  </a:extLst>
                </p14:cNvPr>
                <p14:cNvContentPartPr/>
                <p14:nvPr/>
              </p14:nvContentPartPr>
              <p14:xfrm>
                <a:off x="2413940" y="1590039"/>
                <a:ext cx="130320" cy="21816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55BB341F-9D59-4EA8-D27A-60FD963866EA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2407181" y="1583289"/>
                  <a:ext cx="143568" cy="2313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21B20AEC-EFE2-5DFC-F291-65077D57E3EB}"/>
                    </a:ext>
                  </a:extLst>
                </p14:cNvPr>
                <p14:cNvContentPartPr/>
                <p14:nvPr/>
              </p14:nvContentPartPr>
              <p14:xfrm>
                <a:off x="2582420" y="1613799"/>
                <a:ext cx="28080" cy="18936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21B20AEC-EFE2-5DFC-F291-65077D57E3EB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2575670" y="1607046"/>
                  <a:ext cx="41310" cy="2025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8A6348B8-271A-F698-1572-C1D8921F9E71}"/>
                    </a:ext>
                  </a:extLst>
                </p14:cNvPr>
                <p14:cNvContentPartPr/>
                <p14:nvPr/>
              </p14:nvContentPartPr>
              <p14:xfrm>
                <a:off x="2571980" y="1617399"/>
                <a:ext cx="123120" cy="18504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8A6348B8-271A-F698-1572-C1D8921F9E71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2565230" y="1610646"/>
                  <a:ext cx="136350" cy="1982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B247F213-1027-7261-58B8-A54A0A240251}"/>
                    </a:ext>
                  </a:extLst>
                </p14:cNvPr>
                <p14:cNvContentPartPr/>
                <p14:nvPr/>
              </p14:nvContentPartPr>
              <p14:xfrm>
                <a:off x="2714180" y="1620999"/>
                <a:ext cx="196560" cy="19080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B247F213-1027-7261-58B8-A54A0A240251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2707439" y="1614243"/>
                  <a:ext cx="209772" cy="204042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366" name="Ink 365">
                <a:extLst>
                  <a:ext uri="{FF2B5EF4-FFF2-40B4-BE49-F238E27FC236}">
                    <a16:creationId xmlns:a16="http://schemas.microsoft.com/office/drawing/2014/main" id="{0302FD9B-E62C-13F2-EF61-68100D49EF2E}"/>
                  </a:ext>
                </a:extLst>
              </p14:cNvPr>
              <p14:cNvContentPartPr/>
              <p14:nvPr/>
            </p14:nvContentPartPr>
            <p14:xfrm>
              <a:off x="1931707" y="2214907"/>
              <a:ext cx="141120" cy="35520"/>
            </p14:xfrm>
          </p:contentPart>
        </mc:Choice>
        <mc:Fallback xmlns="">
          <p:pic>
            <p:nvPicPr>
              <p:cNvPr id="366" name="Ink 365">
                <a:extLst>
                  <a:ext uri="{FF2B5EF4-FFF2-40B4-BE49-F238E27FC236}">
                    <a16:creationId xmlns:a16="http://schemas.microsoft.com/office/drawing/2014/main" id="{0302FD9B-E62C-13F2-EF61-68100D49EF2E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1922707" y="2205846"/>
                <a:ext cx="158760" cy="53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67" name="Group 366">
            <a:extLst>
              <a:ext uri="{FF2B5EF4-FFF2-40B4-BE49-F238E27FC236}">
                <a16:creationId xmlns:a16="http://schemas.microsoft.com/office/drawing/2014/main" id="{B6EBBB90-59BD-9A63-0B66-75B9B51DFFF1}"/>
              </a:ext>
            </a:extLst>
          </p:cNvPr>
          <p:cNvGrpSpPr/>
          <p:nvPr/>
        </p:nvGrpSpPr>
        <p:grpSpPr>
          <a:xfrm>
            <a:off x="2800027" y="3420667"/>
            <a:ext cx="402720" cy="218880"/>
            <a:chOff x="2100020" y="2565500"/>
            <a:chExt cx="302040" cy="16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CCC03D0C-5995-67D9-95C7-40D7828741BB}"/>
                    </a:ext>
                  </a:extLst>
                </p14:cNvPr>
                <p14:cNvContentPartPr/>
                <p14:nvPr/>
              </p14:nvContentPartPr>
              <p14:xfrm>
                <a:off x="2100020" y="2642180"/>
                <a:ext cx="118440" cy="5256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CCC03D0C-5995-67D9-95C7-40D7828741BB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2093260" y="2635407"/>
                  <a:ext cx="131690" cy="658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40E76D4B-8EA2-4E83-AA50-CCE5FE35D225}"/>
                    </a:ext>
                  </a:extLst>
                </p14:cNvPr>
                <p14:cNvContentPartPr/>
                <p14:nvPr/>
              </p14:nvContentPartPr>
              <p14:xfrm>
                <a:off x="2309180" y="2565500"/>
                <a:ext cx="92880" cy="16416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40E76D4B-8EA2-4E83-AA50-CCE5FE35D225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2302391" y="2558750"/>
                  <a:ext cx="106187" cy="17739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85C05DE6-6DBA-4FE6-DA5D-3EC2781F360A}"/>
              </a:ext>
            </a:extLst>
          </p:cNvPr>
          <p:cNvGrpSpPr/>
          <p:nvPr/>
        </p:nvGrpSpPr>
        <p:grpSpPr>
          <a:xfrm>
            <a:off x="3257947" y="3432667"/>
            <a:ext cx="386400" cy="241920"/>
            <a:chOff x="2443460" y="2574500"/>
            <a:chExt cx="289800" cy="18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A1D9430C-B35D-8A81-F5A7-62FB713071A7}"/>
                    </a:ext>
                  </a:extLst>
                </p14:cNvPr>
                <p14:cNvContentPartPr/>
                <p14:nvPr/>
              </p14:nvContentPartPr>
              <p14:xfrm>
                <a:off x="2443460" y="2574500"/>
                <a:ext cx="67680" cy="16920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A1D9430C-B35D-8A81-F5A7-62FB713071A7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2436692" y="2567743"/>
                  <a:ext cx="80945" cy="1824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B45E08E3-1B09-DE2C-753D-9F2A76B13EA1}"/>
                    </a:ext>
                  </a:extLst>
                </p14:cNvPr>
                <p14:cNvContentPartPr/>
                <p14:nvPr/>
              </p14:nvContentPartPr>
              <p14:xfrm>
                <a:off x="2518340" y="2603660"/>
                <a:ext cx="59400" cy="10296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B45E08E3-1B09-DE2C-753D-9F2A76B13EA1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2511590" y="2596904"/>
                  <a:ext cx="72630" cy="1162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B1BCBB3C-488E-A9C1-8ABB-ADA0896E2AB3}"/>
                    </a:ext>
                  </a:extLst>
                </p14:cNvPr>
                <p14:cNvContentPartPr/>
                <p14:nvPr/>
              </p14:nvContentPartPr>
              <p14:xfrm>
                <a:off x="2580260" y="2690780"/>
                <a:ext cx="23760" cy="4824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B1BCBB3C-488E-A9C1-8ABB-ADA0896E2AB3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2573353" y="2684005"/>
                  <a:ext cx="37298" cy="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1BEC74BE-4674-06B1-1C0B-5C466E6DEB56}"/>
                    </a:ext>
                  </a:extLst>
                </p14:cNvPr>
                <p14:cNvContentPartPr/>
                <p14:nvPr/>
              </p14:nvContentPartPr>
              <p14:xfrm>
                <a:off x="2658020" y="2616260"/>
                <a:ext cx="2160" cy="756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1BEC74BE-4674-06B1-1C0B-5C466E6DEB56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2651270" y="2609743"/>
                  <a:ext cx="15390" cy="203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EA93E437-778E-3000-1842-62C0B380CA27}"/>
                    </a:ext>
                  </a:extLst>
                </p14:cNvPr>
                <p14:cNvContentPartPr/>
                <p14:nvPr/>
              </p14:nvContentPartPr>
              <p14:xfrm>
                <a:off x="2646500" y="2694740"/>
                <a:ext cx="1440" cy="1836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EA93E437-778E-3000-1842-62C0B380CA27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2639300" y="2687990"/>
                  <a:ext cx="15552" cy="315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9830A331-2FE0-2A84-1D39-A92639AB46F6}"/>
                    </a:ext>
                  </a:extLst>
                </p14:cNvPr>
                <p14:cNvContentPartPr/>
                <p14:nvPr/>
              </p14:nvContentPartPr>
              <p14:xfrm>
                <a:off x="2640740" y="2605100"/>
                <a:ext cx="17280" cy="12240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9830A331-2FE0-2A84-1D39-A92639AB46F6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2633990" y="2598360"/>
                  <a:ext cx="30510" cy="1356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D0FAF15D-48C5-0345-ED67-5FD2B459DC01}"/>
                    </a:ext>
                  </a:extLst>
                </p14:cNvPr>
                <p14:cNvContentPartPr/>
                <p14:nvPr/>
              </p14:nvContentPartPr>
              <p14:xfrm>
                <a:off x="2678540" y="2583860"/>
                <a:ext cx="54720" cy="17208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D0FAF15D-48C5-0345-ED67-5FD2B459DC01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2671768" y="2577106"/>
                  <a:ext cx="67994" cy="185317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80" name="Graphic 379">
            <a:extLst>
              <a:ext uri="{FF2B5EF4-FFF2-40B4-BE49-F238E27FC236}">
                <a16:creationId xmlns:a16="http://schemas.microsoft.com/office/drawing/2014/main" id="{3C4C16EE-EB07-721E-0AED-6316807BD4DB}"/>
              </a:ext>
            </a:extLst>
          </p:cNvPr>
          <p:cNvPicPr>
            <a:picLocks noChangeAspect="1"/>
          </p:cNvPicPr>
          <p:nvPr/>
        </p:nvPicPr>
        <p:blipFill>
          <a:blip r:embed="rId251">
            <a:extLst>
              <a:ext uri="{96DAC541-7B7A-43D3-8B79-37D633B846F1}">
                <asvg:svgBlip xmlns:asvg="http://schemas.microsoft.com/office/drawing/2016/SVG/main" r:embed="rId252"/>
              </a:ext>
            </a:extLst>
          </a:blip>
          <a:stretch>
            <a:fillRect/>
          </a:stretch>
        </p:blipFill>
        <p:spPr>
          <a:xfrm>
            <a:off x="-4131076" y="2038919"/>
            <a:ext cx="11351353" cy="6858000"/>
          </a:xfrm>
          <a:prstGeom prst="rect">
            <a:avLst/>
          </a:prstGeom>
        </p:spPr>
      </p:pic>
      <p:pic>
        <p:nvPicPr>
          <p:cNvPr id="159" name="Picture 2">
            <a:extLst>
              <a:ext uri="{FF2B5EF4-FFF2-40B4-BE49-F238E27FC236}">
                <a16:creationId xmlns:a16="http://schemas.microsoft.com/office/drawing/2014/main" id="{E74EB1A7-8CD1-EB88-2AFB-B6C0E69E9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7122" y="4477078"/>
            <a:ext cx="1628466" cy="199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8992C48E-3E24-3BA7-50B5-36A5D593AA10}"/>
              </a:ext>
            </a:extLst>
          </p:cNvPr>
          <p:cNvSpPr txBox="1"/>
          <p:nvPr/>
        </p:nvSpPr>
        <p:spPr>
          <a:xfrm>
            <a:off x="10384906" y="348828"/>
            <a:ext cx="1807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>
                <a:hlinkClick r:id="rId254"/>
              </a:rPr>
              <a:t>1912.02119</a:t>
            </a:r>
            <a:endParaRPr lang="en-CA" sz="2400" dirty="0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DA7E7388-6A35-9210-A5C4-E9B3C6C007AB}"/>
              </a:ext>
            </a:extLst>
          </p:cNvPr>
          <p:cNvGrpSpPr/>
          <p:nvPr/>
        </p:nvGrpSpPr>
        <p:grpSpPr>
          <a:xfrm>
            <a:off x="3624000" y="-181027"/>
            <a:ext cx="9064135" cy="867153"/>
            <a:chOff x="3624000" y="-181027"/>
            <a:chExt cx="9064135" cy="867153"/>
          </a:xfrm>
        </p:grpSpPr>
        <p:sp>
          <p:nvSpPr>
            <p:cNvPr id="160" name="Title 1">
              <a:extLst>
                <a:ext uri="{FF2B5EF4-FFF2-40B4-BE49-F238E27FC236}">
                  <a16:creationId xmlns:a16="http://schemas.microsoft.com/office/drawing/2014/main" id="{D59AA501-F8AD-EC19-3204-33F7D8210622}"/>
                </a:ext>
              </a:extLst>
            </p:cNvPr>
            <p:cNvSpPr txBox="1">
              <a:spLocks/>
            </p:cNvSpPr>
            <p:nvPr/>
          </p:nvSpPr>
          <p:spPr>
            <a:xfrm>
              <a:off x="3734308" y="-181027"/>
              <a:ext cx="8953827" cy="714522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rgbClr val="00B0F0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endParaRPr lang="en-CA" sz="2400" dirty="0"/>
            </a:p>
            <a:p>
              <a:r>
                <a:rPr lang="en-CA" sz="2400" dirty="0"/>
                <a:t>Quantum</a:t>
              </a:r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A7AF1B8F-FD23-12A2-DE87-77EA32179584}"/>
                </a:ext>
              </a:extLst>
            </p:cNvPr>
            <p:cNvCxnSpPr/>
            <p:nvPr/>
          </p:nvCxnSpPr>
          <p:spPr>
            <a:xfrm flipV="1">
              <a:off x="3624000" y="418447"/>
              <a:ext cx="1292753" cy="26767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FD3AD933-7C1F-89C3-2FD6-7F39AE6710B2}"/>
              </a:ext>
            </a:extLst>
          </p:cNvPr>
          <p:cNvCxnSpPr>
            <a:cxnSpLocks/>
          </p:cNvCxnSpPr>
          <p:nvPr/>
        </p:nvCxnSpPr>
        <p:spPr>
          <a:xfrm flipV="1">
            <a:off x="7944180" y="5067513"/>
            <a:ext cx="1582948" cy="2630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 Placeholder 3">
            <a:extLst>
              <a:ext uri="{FF2B5EF4-FFF2-40B4-BE49-F238E27FC236}">
                <a16:creationId xmlns:a16="http://schemas.microsoft.com/office/drawing/2014/main" id="{B8314125-011D-F40F-FB60-99BAA9D0905F}"/>
              </a:ext>
            </a:extLst>
          </p:cNvPr>
          <p:cNvSpPr txBox="1">
            <a:spLocks/>
          </p:cNvSpPr>
          <p:nvPr/>
        </p:nvSpPr>
        <p:spPr>
          <a:xfrm>
            <a:off x="7585160" y="5430356"/>
            <a:ext cx="3683819" cy="3093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Fast sampling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(and perhaps training)</a:t>
            </a:r>
            <a:endParaRPr lang="en-US" sz="16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97BDAF67-787A-B254-2D53-2F3E264AFFC8}"/>
              </a:ext>
            </a:extLst>
          </p:cNvPr>
          <p:cNvGrpSpPr/>
          <p:nvPr/>
        </p:nvGrpSpPr>
        <p:grpSpPr>
          <a:xfrm>
            <a:off x="205699" y="4124321"/>
            <a:ext cx="11580455" cy="2758157"/>
            <a:chOff x="346921" y="4048450"/>
            <a:chExt cx="11580455" cy="2758157"/>
          </a:xfrm>
        </p:grpSpPr>
        <p:sp>
          <p:nvSpPr>
            <p:cNvPr id="150" name="Rounded Rectangle">
              <a:extLst>
                <a:ext uri="{FF2B5EF4-FFF2-40B4-BE49-F238E27FC236}">
                  <a16:creationId xmlns:a16="http://schemas.microsoft.com/office/drawing/2014/main" id="{F8AE856A-7F5F-DFE4-F4EE-25FF0EDBE4AB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46921" y="4246501"/>
              <a:ext cx="6241247" cy="2348786"/>
            </a:xfrm>
            <a:prstGeom prst="roundRect">
              <a:avLst>
                <a:gd name="adj" fmla="val 4264"/>
              </a:avLst>
            </a:prstGeom>
            <a:noFill/>
            <a:ln w="63500" algn="ctr">
              <a:solidFill>
                <a:srgbClr val="FF2F9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5719" tIns="35719" rIns="35719" bIns="35719" anchor="ctr"/>
            <a:lstStyle/>
            <a:p>
              <a:pPr algn="ctr" defTabSz="1218859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endParaRPr lang="en-US" altLang="en-US" sz="1125">
                <a:latin typeface="Helvetica Neue" charset="0"/>
                <a:sym typeface="Helvetica Neue" charset="0"/>
              </a:endParaRPr>
            </a:p>
          </p:txBody>
        </p:sp>
        <p:sp>
          <p:nvSpPr>
            <p:cNvPr id="151" name="Rounded Rectangle">
              <a:extLst>
                <a:ext uri="{FF2B5EF4-FFF2-40B4-BE49-F238E27FC236}">
                  <a16:creationId xmlns:a16="http://schemas.microsoft.com/office/drawing/2014/main" id="{6271725D-841D-F5DF-5E07-1D285EA1E022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7100172" y="4048450"/>
              <a:ext cx="4827204" cy="2758157"/>
            </a:xfrm>
            <a:prstGeom prst="roundRect">
              <a:avLst>
                <a:gd name="adj" fmla="val 4264"/>
              </a:avLst>
            </a:prstGeom>
            <a:solidFill>
              <a:schemeClr val="bg1"/>
            </a:solidFill>
            <a:ln w="63500" algn="ctr">
              <a:solidFill>
                <a:srgbClr val="FF2F92"/>
              </a:solidFill>
              <a:round/>
              <a:headEnd/>
              <a:tailEnd/>
            </a:ln>
          </p:spPr>
          <p:txBody>
            <a:bodyPr lIns="35719" tIns="35719" rIns="35719" bIns="35719" anchor="ctr"/>
            <a:lstStyle/>
            <a:p>
              <a:pPr algn="ctr" defTabSz="1218859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endParaRPr lang="en-US" altLang="en-US" sz="1125" dirty="0">
                <a:latin typeface="Helvetica Neue" charset="0"/>
                <a:sym typeface="Helvetica Neue" charset="0"/>
              </a:endParaRPr>
            </a:p>
          </p:txBody>
        </p: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4F524BC0-70D6-757F-D534-4FC6F809EDEC}"/>
                </a:ext>
              </a:extLst>
            </p:cNvPr>
            <p:cNvCxnSpPr>
              <a:stCxn id="150" idx="3"/>
              <a:endCxn id="151" idx="1"/>
            </p:cNvCxnSpPr>
            <p:nvPr/>
          </p:nvCxnSpPr>
          <p:spPr>
            <a:xfrm>
              <a:off x="6588168" y="5420894"/>
              <a:ext cx="512004" cy="6635"/>
            </a:xfrm>
            <a:prstGeom prst="line">
              <a:avLst/>
            </a:prstGeom>
            <a:ln w="53975">
              <a:solidFill>
                <a:srgbClr val="FF2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3B2941AD-A765-9310-14ED-CD1A6C905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5"/>
            <a:srcRect l="27040" t="10765" r="20980" b="37720"/>
            <a:stretch/>
          </p:blipFill>
          <p:spPr>
            <a:xfrm>
              <a:off x="7240658" y="4264013"/>
              <a:ext cx="1332947" cy="1505950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D697693A-07C6-E504-8FE4-BACE6BE2F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6"/>
            <a:srcRect l="10562"/>
            <a:stretch/>
          </p:blipFill>
          <p:spPr>
            <a:xfrm>
              <a:off x="8656279" y="4341559"/>
              <a:ext cx="1277536" cy="1428404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42C715B4-1252-9233-E2A3-D0899CCF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7"/>
            <a:stretch>
              <a:fillRect/>
            </a:stretch>
          </p:blipFill>
          <p:spPr>
            <a:xfrm>
              <a:off x="10045307" y="4633879"/>
              <a:ext cx="1725717" cy="1698105"/>
            </a:xfrm>
            <a:prstGeom prst="rect">
              <a:avLst/>
            </a:prstGeom>
          </p:spPr>
        </p:pic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4713BC22-63E9-583A-53DC-FEB3DB3FEB88}"/>
                </a:ext>
              </a:extLst>
            </p:cNvPr>
            <p:cNvSpPr txBox="1"/>
            <p:nvPr/>
          </p:nvSpPr>
          <p:spPr>
            <a:xfrm>
              <a:off x="7372281" y="5732048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G. Hinton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89867835-EFEE-5C87-7211-A62F73DA0FBB}"/>
                </a:ext>
              </a:extLst>
            </p:cNvPr>
            <p:cNvSpPr txBox="1"/>
            <p:nvPr/>
          </p:nvSpPr>
          <p:spPr>
            <a:xfrm>
              <a:off x="8614247" y="5732048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J. Hopfield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C92AC8ED-141A-EF64-F610-A96783AE8394}"/>
                </a:ext>
              </a:extLst>
            </p:cNvPr>
            <p:cNvSpPr txBox="1"/>
            <p:nvPr/>
          </p:nvSpPr>
          <p:spPr>
            <a:xfrm>
              <a:off x="10129747" y="5585297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Physics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358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2E891-F143-22CE-86DF-9E194DEC7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35" y="87285"/>
            <a:ext cx="9286163" cy="1542732"/>
          </a:xfrm>
        </p:spPr>
        <p:txBody>
          <a:bodyPr>
            <a:normAutofit/>
          </a:bodyPr>
          <a:lstStyle/>
          <a:p>
            <a:r>
              <a:rPr lang="en-CA" sz="3200" dirty="0"/>
              <a:t>Quantum Annealing and Sampling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8C46D-1A2A-A79C-B37E-6D58E1E8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5" t="21546" b="18315"/>
          <a:stretch/>
        </p:blipFill>
        <p:spPr>
          <a:xfrm>
            <a:off x="3696342" y="3673088"/>
            <a:ext cx="2325139" cy="539759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B159977-C2F2-6BBD-AF17-C3F6466A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35" y="1770611"/>
            <a:ext cx="7024253" cy="4884474"/>
          </a:xfrm>
        </p:spPr>
        <p:txBody>
          <a:bodyPr anchor="t">
            <a:normAutofit/>
          </a:bodyPr>
          <a:lstStyle/>
          <a:p>
            <a:r>
              <a:rPr lang="en-US" sz="2400" b="0" dirty="0"/>
              <a:t>Start with A(0) &gt;&gt; B(0)  end up with A(1) &lt;&lt; B(1) </a:t>
            </a:r>
          </a:p>
          <a:p>
            <a:r>
              <a:rPr lang="en-US" sz="2400" b="0" dirty="0"/>
              <a:t>During annealing start in quantum superposition and end up in a classical state</a:t>
            </a:r>
          </a:p>
          <a:p>
            <a:r>
              <a:rPr lang="en-US" sz="2400" b="0" dirty="0"/>
              <a:t>BUT: System at finite temperature T – system can end up not in a ground state:</a:t>
            </a:r>
          </a:p>
          <a:p>
            <a:r>
              <a:rPr lang="en-US" sz="2400" b="0" dirty="0"/>
              <a:t>Boltzmann distribution</a:t>
            </a:r>
          </a:p>
          <a:p>
            <a:r>
              <a:rPr lang="en-US" sz="2400" b="0" dirty="0"/>
              <a:t>We will exploit this – use the D-Wave device as a sampler! </a:t>
            </a:r>
          </a:p>
          <a:p>
            <a:r>
              <a:rPr lang="en-US" sz="2400" b="0" dirty="0"/>
              <a:t>One anneal = One sample</a:t>
            </a:r>
          </a:p>
          <a:p>
            <a:r>
              <a:rPr lang="en-US" sz="2400" dirty="0"/>
              <a:t>Equivalence to RBM Hamiltonian </a:t>
            </a:r>
            <a:r>
              <a:rPr lang="en-US" sz="2400" dirty="0">
                <a:sym typeface="Wingdings" panose="05000000000000000000" pitchFamily="2" charset="2"/>
              </a:rPr>
              <a:t> Can use this to ‘implement’ the latent space in our VAE</a:t>
            </a:r>
            <a:endParaRPr lang="en-US" sz="2400" b="0" dirty="0"/>
          </a:p>
          <a:p>
            <a:pPr lvl="1"/>
            <a:endParaRPr lang="pl-PL" sz="2400" dirty="0"/>
          </a:p>
        </p:txBody>
      </p:sp>
      <p:pic>
        <p:nvPicPr>
          <p:cNvPr id="22" name="Screenshot 2023-11-03 at 10.20.03 AM.png" descr="Screenshot 2023-11-03 at 10.20.03 AM.png">
            <a:extLst>
              <a:ext uri="{FF2B5EF4-FFF2-40B4-BE49-F238E27FC236}">
                <a16:creationId xmlns:a16="http://schemas.microsoft.com/office/drawing/2014/main" id="{F87D793B-0F95-1115-F42D-BE9A821DB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48" y="1107395"/>
            <a:ext cx="2478152" cy="2761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56CC84-9EE2-9484-F306-F1BF153E5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79" y="691599"/>
            <a:ext cx="5820581" cy="1079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8FDB41-EBE6-987C-4F0A-31E0B45D6DBC}"/>
              </a:ext>
            </a:extLst>
          </p:cNvPr>
          <p:cNvSpPr txBox="1"/>
          <p:nvPr/>
        </p:nvSpPr>
        <p:spPr>
          <a:xfrm>
            <a:off x="9580149" y="3638192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dirty="0"/>
              <a:t>Source: D-Wave</a:t>
            </a:r>
          </a:p>
        </p:txBody>
      </p:sp>
    </p:spTree>
    <p:extLst>
      <p:ext uri="{BB962C8B-B14F-4D97-AF65-F5344CB8AC3E}">
        <p14:creationId xmlns:p14="http://schemas.microsoft.com/office/powerpoint/2010/main" val="1219988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2E891-F143-22CE-86DF-9E194DEC7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35" y="87285"/>
            <a:ext cx="9286163" cy="1542732"/>
          </a:xfrm>
        </p:spPr>
        <p:txBody>
          <a:bodyPr>
            <a:normAutofit/>
          </a:bodyPr>
          <a:lstStyle/>
          <a:p>
            <a:r>
              <a:rPr lang="en-CA" sz="3200" dirty="0"/>
              <a:t>Multiple challenges and opportunities for 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706B3-F9BD-2CD4-F42E-1290B2216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186" y="1503419"/>
            <a:ext cx="11398294" cy="4942795"/>
          </a:xfrm>
        </p:spPr>
        <p:txBody>
          <a:bodyPr anchor="t">
            <a:normAutofit/>
          </a:bodyPr>
          <a:lstStyle/>
          <a:p>
            <a:r>
              <a:rPr lang="en-CA" sz="2400" dirty="0">
                <a:sym typeface="Wingdings" panose="05000000000000000000" pitchFamily="2" charset="2"/>
              </a:rPr>
              <a:t>Application-driven:</a:t>
            </a:r>
          </a:p>
          <a:p>
            <a:pPr lvl="1"/>
            <a:r>
              <a:rPr lang="en-CA" sz="2400" dirty="0">
                <a:sym typeface="Wingdings" panose="05000000000000000000" pitchFamily="2" charset="2"/>
              </a:rPr>
              <a:t>Temperature estimation / </a:t>
            </a:r>
            <a:r>
              <a:rPr lang="en-CA" sz="2400" dirty="0" err="1">
                <a:sym typeface="Wingdings" panose="05000000000000000000" pitchFamily="2" charset="2"/>
              </a:rPr>
              <a:t>freezout</a:t>
            </a:r>
            <a:endParaRPr lang="en-CA" sz="2400" dirty="0">
              <a:sym typeface="Wingdings" panose="05000000000000000000" pitchFamily="2" charset="2"/>
            </a:endParaRPr>
          </a:p>
          <a:p>
            <a:pPr lvl="1"/>
            <a:r>
              <a:rPr lang="en-CA" sz="2400" dirty="0">
                <a:sym typeface="Wingdings" panose="05000000000000000000" pitchFamily="2" charset="2"/>
              </a:rPr>
              <a:t>Multi-partite architecture</a:t>
            </a:r>
          </a:p>
          <a:p>
            <a:pPr lvl="1"/>
            <a:r>
              <a:rPr lang="en-CA" sz="2400" dirty="0">
                <a:sym typeface="Wingdings" panose="05000000000000000000" pitchFamily="2" charset="2"/>
              </a:rPr>
              <a:t>‘Conditioning’: requesting particles with a specific energy</a:t>
            </a:r>
          </a:p>
          <a:p>
            <a:r>
              <a:rPr lang="en-CA" sz="2400" dirty="0">
                <a:sym typeface="Wingdings" panose="05000000000000000000" pitchFamily="2" charset="2"/>
              </a:rPr>
              <a:t>Feedback to providers</a:t>
            </a:r>
          </a:p>
          <a:p>
            <a:pPr lvl="1"/>
            <a:r>
              <a:rPr lang="en-CA" sz="2400" dirty="0">
                <a:sym typeface="Wingdings" panose="05000000000000000000" pitchFamily="2" charset="2"/>
              </a:rPr>
              <a:t>API / control changes for fast conditioning</a:t>
            </a:r>
          </a:p>
          <a:p>
            <a:pPr lvl="1"/>
            <a:r>
              <a:rPr lang="en-CA" sz="2400" dirty="0">
                <a:sym typeface="Wingdings" panose="05000000000000000000" pitchFamily="2" charset="2"/>
              </a:rPr>
              <a:t>Readout bandwidth</a:t>
            </a:r>
          </a:p>
          <a:p>
            <a:pPr lvl="1"/>
            <a:r>
              <a:rPr lang="en-CA" sz="2400" dirty="0">
                <a:sym typeface="Wingdings" panose="05000000000000000000" pitchFamily="2" charset="2"/>
              </a:rPr>
              <a:t>…</a:t>
            </a:r>
          </a:p>
          <a:p>
            <a:endParaRPr lang="en-CA" sz="2400" dirty="0">
              <a:sym typeface="Wingdings" panose="05000000000000000000" pitchFamily="2" charset="2"/>
            </a:endParaRPr>
          </a:p>
          <a:p>
            <a:endParaRPr lang="en-CA" sz="2400" dirty="0">
              <a:sym typeface="Wingdings" panose="05000000000000000000" pitchFamily="2" charset="2"/>
            </a:endParaRPr>
          </a:p>
          <a:p>
            <a:endParaRPr lang="en-CA" sz="2400" dirty="0">
              <a:sym typeface="Wingdings" panose="05000000000000000000" pitchFamily="2" charset="2"/>
            </a:endParaRPr>
          </a:p>
          <a:p>
            <a:endParaRPr lang="en-CA" sz="2400" dirty="0">
              <a:sym typeface="Wingdings" panose="05000000000000000000" pitchFamily="2" charset="2"/>
            </a:endParaRPr>
          </a:p>
          <a:p>
            <a:endParaRPr lang="en-CA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CA" sz="2400" dirty="0">
              <a:sym typeface="Wingdings" panose="05000000000000000000" pitchFamily="2" charset="2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CFF93FE-3889-6F43-7DDC-F6BAEECA7B5C}"/>
              </a:ext>
            </a:extLst>
          </p:cNvPr>
          <p:cNvSpPr txBox="1">
            <a:spLocks/>
          </p:cNvSpPr>
          <p:nvPr/>
        </p:nvSpPr>
        <p:spPr>
          <a:xfrm>
            <a:off x="830427" y="5801445"/>
            <a:ext cx="7997790" cy="142868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400" dirty="0"/>
          </a:p>
          <a:p>
            <a:pPr marL="0" indent="0">
              <a:buNone/>
            </a:pPr>
            <a:endParaRPr lang="en-CA" sz="1400" dirty="0"/>
          </a:p>
          <a:p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1002060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2E891-F143-22CE-86DF-9E194DEC7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35" y="87285"/>
            <a:ext cx="9286163" cy="1542732"/>
          </a:xfrm>
        </p:spPr>
        <p:txBody>
          <a:bodyPr>
            <a:normAutofit/>
          </a:bodyPr>
          <a:lstStyle/>
          <a:p>
            <a:r>
              <a:rPr lang="en-CA" sz="3200" dirty="0"/>
              <a:t>The results (</a:t>
            </a:r>
            <a:r>
              <a:rPr lang="en-CA" sz="3200" dirty="0" err="1"/>
              <a:t>CaloChallenge</a:t>
            </a:r>
            <a:r>
              <a:rPr lang="en-CA" sz="3200" dirty="0"/>
              <a:t> dataset)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706B3-F9BD-2CD4-F42E-1290B2216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32" y="4780511"/>
            <a:ext cx="4858894" cy="2239721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Model reproduces key distributions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Good agreement between classical and QPU samples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Good variety of samples</a:t>
            </a:r>
          </a:p>
          <a:p>
            <a:pPr marL="0" indent="0">
              <a:buNone/>
            </a:pPr>
            <a:endParaRPr lang="en-CA" sz="2400" dirty="0">
              <a:sym typeface="Wingdings" panose="05000000000000000000" pitchFamily="2" charset="2"/>
            </a:endParaRPr>
          </a:p>
          <a:p>
            <a:endParaRPr lang="en-CA" sz="2400" dirty="0">
              <a:sym typeface="Wingdings" panose="05000000000000000000" pitchFamily="2" charset="2"/>
            </a:endParaRPr>
          </a:p>
          <a:p>
            <a:endParaRPr lang="en-CA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CA" sz="2400" dirty="0">
              <a:sym typeface="Wingdings" panose="05000000000000000000" pitchFamily="2" charset="2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CFF93FE-3889-6F43-7DDC-F6BAEECA7B5C}"/>
              </a:ext>
            </a:extLst>
          </p:cNvPr>
          <p:cNvSpPr txBox="1">
            <a:spLocks/>
          </p:cNvSpPr>
          <p:nvPr/>
        </p:nvSpPr>
        <p:spPr>
          <a:xfrm>
            <a:off x="830427" y="5801445"/>
            <a:ext cx="7997790" cy="142868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400" dirty="0"/>
          </a:p>
          <a:p>
            <a:pPr marL="0" indent="0">
              <a:buNone/>
            </a:pPr>
            <a:endParaRPr lang="en-CA" sz="1400" dirty="0"/>
          </a:p>
          <a:p>
            <a:endParaRPr lang="en-CA" sz="11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9C477F-8B72-BAC0-3997-BA65F277A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354" y="4474443"/>
            <a:ext cx="4461569" cy="2316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32B800-A8BF-8814-E1DA-CFE597DAF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90" y="802014"/>
            <a:ext cx="4819027" cy="3588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60187C-F4F9-1C71-BFF4-6798C4F41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361" y="802014"/>
            <a:ext cx="4897172" cy="363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501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heme/theme1.xml><?xml version="1.0" encoding="utf-8"?>
<a:theme xmlns:a="http://schemas.openxmlformats.org/drawingml/2006/main" name="TRIUMF PowerPoint Theme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 PowerPoint Theme" id="{D884FB1D-11D0-E845-BA52-C36A604D98F4}" vid="{50702C2F-CDE3-B34C-A21E-708BBC324FEA}"/>
    </a:ext>
  </a:extLst>
</a:theme>
</file>

<file path=ppt/theme/theme2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60bac4f-1c20-47b2-a9f2-d8740ad3b477">
      <UserInfo>
        <DisplayName>Petr Navratil</DisplayName>
        <AccountId>28</AccountId>
        <AccountType/>
      </UserInfo>
      <UserInfo>
        <DisplayName>Reda Tafirout</DisplayName>
        <AccountId>12</AccountId>
        <AccountType/>
      </UserInfo>
      <UserInfo>
        <DisplayName>Alison Lister</DisplayName>
        <AccountId>80</AccountId>
        <AccountType/>
      </UserInfo>
      <UserInfo>
        <DisplayName>Marco Valente</DisplayName>
        <AccountId>108</AccountId>
        <AccountType/>
      </UserInfo>
      <UserInfo>
        <DisplayName>Max Swiatlowski</DisplayName>
        <AccountId>48</AccountId>
        <AccountType/>
      </UserInfo>
    </SharedWithUsers>
    <lcf76f155ced4ddcb4097134ff3c332f xmlns="5f2eaafe-2017-4639-a41c-1262eda0cd14">
      <Terms xmlns="http://schemas.microsoft.com/office/infopath/2007/PartnerControls"/>
    </lcf76f155ced4ddcb4097134ff3c332f>
    <TaxCatchAll xmlns="460bac4f-1c20-47b2-a9f2-d8740ad3b47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2D5F827B34D144AD147CD06FADBAC5" ma:contentTypeVersion="16" ma:contentTypeDescription="Create a new document." ma:contentTypeScope="" ma:versionID="5df49ec5c67278637dc696bfa999fdba">
  <xsd:schema xmlns:xsd="http://www.w3.org/2001/XMLSchema" xmlns:xs="http://www.w3.org/2001/XMLSchema" xmlns:p="http://schemas.microsoft.com/office/2006/metadata/properties" xmlns:ns2="5f2eaafe-2017-4639-a41c-1262eda0cd14" xmlns:ns3="460bac4f-1c20-47b2-a9f2-d8740ad3b477" targetNamespace="http://schemas.microsoft.com/office/2006/metadata/properties" ma:root="true" ma:fieldsID="b73c75413292a601db76cc8f222e956e" ns2:_="" ns3:_="">
    <xsd:import namespace="5f2eaafe-2017-4639-a41c-1262eda0cd14"/>
    <xsd:import namespace="460bac4f-1c20-47b2-a9f2-d8740ad3b4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2eaafe-2017-4639-a41c-1262eda0cd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ae3b54c-c226-4f74-9573-cd9558e4dc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bac4f-1c20-47b2-a9f2-d8740ad3b4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50bfd64-1b98-409d-a996-150fe42b1d4f}" ma:internalName="TaxCatchAll" ma:showField="CatchAllData" ma:web="460bac4f-1c20-47b2-a9f2-d8740ad3b4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738E62-378C-4F7F-A1F1-BDB071CA85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6B6161-3485-44EA-88E6-0B6C2E7EFB75}">
  <ds:schemaRefs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460bac4f-1c20-47b2-a9f2-d8740ad3b477"/>
    <ds:schemaRef ds:uri="5f2eaafe-2017-4639-a41c-1262eda0cd1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2ACC5F1-47F1-4245-9735-A5C5D6FC12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2eaafe-2017-4639-a41c-1262eda0cd14"/>
    <ds:schemaRef ds:uri="460bac4f-1c20-47b2-a9f2-d8740ad3b4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2053510-9cb3-4679-a2d3-8f442e03b587}" enabled="0" method="" siteId="{c2053510-9cb3-4679-a2d3-8f442e03b58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PowerPoint Theme1</Template>
  <TotalTime>22543</TotalTime>
  <Words>1004</Words>
  <Application>Microsoft Office PowerPoint</Application>
  <PresentationFormat>Widescreen</PresentationFormat>
  <Paragraphs>250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Cambria Math</vt:lpstr>
      <vt:lpstr>Helvetica Neue</vt:lpstr>
      <vt:lpstr>Times New Roman</vt:lpstr>
      <vt:lpstr>Verdana</vt:lpstr>
      <vt:lpstr>Wingdings</vt:lpstr>
      <vt:lpstr>TRIUMF PowerPoint Theme</vt:lpstr>
      <vt:lpstr>Custom Design</vt:lpstr>
      <vt:lpstr>Quantum Computing at TRIUMF</vt:lpstr>
      <vt:lpstr>High Luminosity LHC – the computing problem</vt:lpstr>
      <vt:lpstr>Case for Generative Models for synthetic data generation</vt:lpstr>
      <vt:lpstr>Why quantum assisted generative AI?</vt:lpstr>
      <vt:lpstr>Generative Models: VAE</vt:lpstr>
      <vt:lpstr>Generative Models: Discrete VAE</vt:lpstr>
      <vt:lpstr>Quantum Annealing and Sampling</vt:lpstr>
      <vt:lpstr>Multiple challenges and opportunities for innovation</vt:lpstr>
      <vt:lpstr>The results (CaloChallenge dataset)</vt:lpstr>
      <vt:lpstr>Physics performance metrics</vt:lpstr>
      <vt:lpstr>Time and energy</vt:lpstr>
      <vt:lpstr>CaloQVAE – a wrap</vt:lpstr>
      <vt:lpstr>Strategy</vt:lpstr>
      <vt:lpstr>The team</vt:lpstr>
      <vt:lpstr>Future?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 To the ML  hands-on session!</dc:title>
  <dc:creator>Wojciech Fedorko</dc:creator>
  <cp:lastModifiedBy>Wojtek Fedorko</cp:lastModifiedBy>
  <cp:revision>62</cp:revision>
  <dcterms:created xsi:type="dcterms:W3CDTF">2019-08-22T20:14:35Z</dcterms:created>
  <dcterms:modified xsi:type="dcterms:W3CDTF">2025-07-30T23:44:06Z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0x0101005F2D5F827B34D144AD147CD06FADBAC5</vt:lpwstr>
  </property>
  <property fmtid="{D5CDD505-2E9C-101B-9397-08002B2CF9AE}" pid="3" name="MediaServiceImageTags">
    <vt:lpwstr/>
  </property>
</Properties>
</file>