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5"/>
  </p:notesMasterIdLst>
  <p:handoutMasterIdLst>
    <p:handoutMasterId r:id="rId6"/>
  </p:handoutMasterIdLst>
  <p:sldIdLst>
    <p:sldId id="304" r:id="rId2"/>
    <p:sldId id="305" r:id="rId3"/>
    <p:sldId id="31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5C4AED-A885-4D14-B1A7-3ED9BB17A8D2}" v="42" dt="2025-07-30T00:14:40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87"/>
    <p:restoredTop sz="94675"/>
  </p:normalViewPr>
  <p:slideViewPr>
    <p:cSldViewPr snapToGrid="0" snapToObjects="1">
      <p:cViewPr varScale="1">
        <p:scale>
          <a:sx n="105" d="100"/>
          <a:sy n="105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stin keetley" userId="b9307fa6e830b3bb" providerId="LiveId" clId="{955C4AED-A885-4D14-B1A7-3ED9BB17A8D2}"/>
    <pc:docChg chg="undo custSel modSld">
      <pc:chgData name="Austin keetley" userId="b9307fa6e830b3bb" providerId="LiveId" clId="{955C4AED-A885-4D14-B1A7-3ED9BB17A8D2}" dt="2025-07-30T00:14:53.288" v="333" actId="14100"/>
      <pc:docMkLst>
        <pc:docMk/>
      </pc:docMkLst>
      <pc:sldChg chg="addSp delSp mod">
        <pc:chgData name="Austin keetley" userId="b9307fa6e830b3bb" providerId="LiveId" clId="{955C4AED-A885-4D14-B1A7-3ED9BB17A8D2}" dt="2025-07-26T20:43:26.681" v="153" actId="478"/>
        <pc:sldMkLst>
          <pc:docMk/>
          <pc:sldMk cId="187768370" sldId="304"/>
        </pc:sldMkLst>
        <pc:picChg chg="add del">
          <ac:chgData name="Austin keetley" userId="b9307fa6e830b3bb" providerId="LiveId" clId="{955C4AED-A885-4D14-B1A7-3ED9BB17A8D2}" dt="2025-07-26T20:43:26.681" v="153" actId="478"/>
          <ac:picMkLst>
            <pc:docMk/>
            <pc:sldMk cId="187768370" sldId="304"/>
            <ac:picMk id="3" creationId="{50E6901C-B8E7-8AE1-190B-2B90D2D3F5BE}"/>
          </ac:picMkLst>
        </pc:picChg>
      </pc:sldChg>
      <pc:sldChg chg="addSp delSp modSp mod">
        <pc:chgData name="Austin keetley" userId="b9307fa6e830b3bb" providerId="LiveId" clId="{955C4AED-A885-4D14-B1A7-3ED9BB17A8D2}" dt="2025-07-30T00:14:53.288" v="333" actId="14100"/>
        <pc:sldMkLst>
          <pc:docMk/>
          <pc:sldMk cId="1941045250" sldId="305"/>
        </pc:sldMkLst>
        <pc:spChg chg="add mod">
          <ac:chgData name="Austin keetley" userId="b9307fa6e830b3bb" providerId="LiveId" clId="{955C4AED-A885-4D14-B1A7-3ED9BB17A8D2}" dt="2025-07-29T04:56:04.119" v="313"/>
          <ac:spMkLst>
            <pc:docMk/>
            <pc:sldMk cId="1941045250" sldId="305"/>
            <ac:spMk id="2" creationId="{6B24636B-F28D-D8BE-3B85-6066E2BDDABF}"/>
          </ac:spMkLst>
        </pc:spChg>
        <pc:spChg chg="add mod">
          <ac:chgData name="Austin keetley" userId="b9307fa6e830b3bb" providerId="LiveId" clId="{955C4AED-A885-4D14-B1A7-3ED9BB17A8D2}" dt="2025-07-29T04:56:20.725" v="318" actId="1076"/>
          <ac:spMkLst>
            <pc:docMk/>
            <pc:sldMk cId="1941045250" sldId="305"/>
            <ac:spMk id="3" creationId="{33CC23F5-BA52-3D00-1ADB-FE482BB2770D}"/>
          </ac:spMkLst>
        </pc:spChg>
        <pc:spChg chg="add mod">
          <ac:chgData name="Austin keetley" userId="b9307fa6e830b3bb" providerId="LiveId" clId="{955C4AED-A885-4D14-B1A7-3ED9BB17A8D2}" dt="2025-07-30T00:14:30.939" v="325" actId="767"/>
          <ac:spMkLst>
            <pc:docMk/>
            <pc:sldMk cId="1941045250" sldId="305"/>
            <ac:spMk id="7" creationId="{92D175AA-DF01-B95A-22CD-D3FF08DEA9AC}"/>
          </ac:spMkLst>
        </pc:spChg>
        <pc:picChg chg="add mod">
          <ac:chgData name="Austin keetley" userId="b9307fa6e830b3bb" providerId="LiveId" clId="{955C4AED-A885-4D14-B1A7-3ED9BB17A8D2}" dt="2025-07-16T17:19:35.163" v="3" actId="1076"/>
          <ac:picMkLst>
            <pc:docMk/>
            <pc:sldMk cId="1941045250" sldId="305"/>
            <ac:picMk id="4" creationId="{60279029-ED9C-EB21-A4ED-100431C57FBF}"/>
          </ac:picMkLst>
        </pc:picChg>
        <pc:picChg chg="add del mod">
          <ac:chgData name="Austin keetley" userId="b9307fa6e830b3bb" providerId="LiveId" clId="{955C4AED-A885-4D14-B1A7-3ED9BB17A8D2}" dt="2025-07-30T00:14:53.288" v="333" actId="14100"/>
          <ac:picMkLst>
            <pc:docMk/>
            <pc:sldMk cId="1941045250" sldId="305"/>
            <ac:picMk id="5" creationId="{3ABE1B66-3A61-373B-1DB7-B05C84D407C7}"/>
          </ac:picMkLst>
        </pc:picChg>
        <pc:picChg chg="add mod">
          <ac:chgData name="Austin keetley" userId="b9307fa6e830b3bb" providerId="LiveId" clId="{955C4AED-A885-4D14-B1A7-3ED9BB17A8D2}" dt="2025-07-16T17:21:47.239" v="17" actId="1076"/>
          <ac:picMkLst>
            <pc:docMk/>
            <pc:sldMk cId="1941045250" sldId="305"/>
            <ac:picMk id="6" creationId="{D74220E8-44D2-0ED6-E48E-1AE709FE50B1}"/>
          </ac:picMkLst>
        </pc:picChg>
        <pc:picChg chg="add mod">
          <ac:chgData name="Austin keetley" userId="b9307fa6e830b3bb" providerId="LiveId" clId="{955C4AED-A885-4D14-B1A7-3ED9BB17A8D2}" dt="2025-07-30T00:14:41.551" v="330" actId="1076"/>
          <ac:picMkLst>
            <pc:docMk/>
            <pc:sldMk cId="1941045250" sldId="305"/>
            <ac:picMk id="8" creationId="{19E6833C-6A8E-8CB3-60CF-64350FB2E44C}"/>
          </ac:picMkLst>
        </pc:picChg>
        <pc:picChg chg="add mod">
          <ac:chgData name="Austin keetley" userId="b9307fa6e830b3bb" providerId="LiveId" clId="{955C4AED-A885-4D14-B1A7-3ED9BB17A8D2}" dt="2025-07-30T00:14:40.903" v="328" actId="1076"/>
          <ac:picMkLst>
            <pc:docMk/>
            <pc:sldMk cId="1941045250" sldId="305"/>
            <ac:picMk id="17" creationId="{4D546B48-CEFC-ACB1-39B3-3A63BFE95164}"/>
          </ac:picMkLst>
        </pc:picChg>
        <pc:picChg chg="add mod">
          <ac:chgData name="Austin keetley" userId="b9307fa6e830b3bb" providerId="LiveId" clId="{955C4AED-A885-4D14-B1A7-3ED9BB17A8D2}" dt="2025-07-30T00:14:49.782" v="332" actId="14100"/>
          <ac:picMkLst>
            <pc:docMk/>
            <pc:sldMk cId="1941045250" sldId="305"/>
            <ac:picMk id="21" creationId="{3F773ABF-C509-5245-D84B-50F21EBA7AE6}"/>
          </ac:picMkLst>
        </pc:picChg>
        <pc:picChg chg="add mod">
          <ac:chgData name="Austin keetley" userId="b9307fa6e830b3bb" providerId="LiveId" clId="{955C4AED-A885-4D14-B1A7-3ED9BB17A8D2}" dt="2025-07-16T17:20:49.234" v="10" actId="14100"/>
          <ac:picMkLst>
            <pc:docMk/>
            <pc:sldMk cId="1941045250" sldId="305"/>
            <ac:picMk id="1026" creationId="{A35BAA96-52E1-8541-8874-8EA6801667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2025-07-29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2025-07-29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2025-07-29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2025-07-29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2025-07-29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 dirty="0"/>
              <a:t>Austin Keetley</a:t>
            </a:r>
          </a:p>
          <a:p>
            <a:r>
              <a:rPr lang="en-US" sz="1400" dirty="0"/>
              <a:t>CMMS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2725" y="1859844"/>
            <a:ext cx="4581937" cy="2082023"/>
          </a:xfrm>
        </p:spPr>
        <p:txBody>
          <a:bodyPr>
            <a:noAutofit/>
          </a:bodyPr>
          <a:lstStyle/>
          <a:p>
            <a:r>
              <a:rPr lang="en-US" sz="3200" dirty="0"/>
              <a:t>Neutron Detection with Organic Scintillators: Creation to Usage</a:t>
            </a:r>
          </a:p>
        </p:txBody>
      </p:sp>
      <p:pic>
        <p:nvPicPr>
          <p:cNvPr id="3" name="Picture 2" descr="A open box with electronics inside&#10;&#10;AI-generated content may be incorrect.">
            <a:extLst>
              <a:ext uri="{FF2B5EF4-FFF2-40B4-BE49-F238E27FC236}">
                <a16:creationId xmlns:a16="http://schemas.microsoft.com/office/drawing/2014/main" id="{50E6901C-B8E7-8AE1-190B-2B90D2D3F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9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79029-ED9C-EB21-A4ED-100431C57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" y="234124"/>
            <a:ext cx="3695700" cy="2238375"/>
          </a:xfrm>
          <a:prstGeom prst="rect">
            <a:avLst/>
          </a:prstGeom>
        </p:spPr>
      </p:pic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A35BAA96-52E1-8541-8874-8EA68016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76" y="234124"/>
            <a:ext cx="381379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swirly logo&#10;&#10;AI-generated content may be incorrect.">
            <a:extLst>
              <a:ext uri="{FF2B5EF4-FFF2-40B4-BE49-F238E27FC236}">
                <a16:creationId xmlns:a16="http://schemas.microsoft.com/office/drawing/2014/main" id="{D74220E8-44D2-0ED6-E48E-1AE709FE5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184" y="70103"/>
            <a:ext cx="741473" cy="743713"/>
          </a:xfrm>
          <a:prstGeom prst="rect">
            <a:avLst/>
          </a:prstGeom>
        </p:spPr>
      </p:pic>
      <p:pic>
        <p:nvPicPr>
          <p:cNvPr id="17" name="Picture 16" descr="A cube on a round white surface&#10;&#10;AI-generated content may be incorrect.">
            <a:extLst>
              <a:ext uri="{FF2B5EF4-FFF2-40B4-BE49-F238E27FC236}">
                <a16:creationId xmlns:a16="http://schemas.microsoft.com/office/drawing/2014/main" id="{4D546B48-CEFC-ACB1-39B3-3A63BFE95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214" y="234124"/>
            <a:ext cx="1926354" cy="2238375"/>
          </a:xfrm>
          <a:prstGeom prst="rect">
            <a:avLst/>
          </a:prstGeom>
        </p:spPr>
      </p:pic>
      <p:pic>
        <p:nvPicPr>
          <p:cNvPr id="21" name="Picture 20" descr="A white ladder with a yellow and grey object&#10;&#10;AI-generated content may be incorrect.">
            <a:extLst>
              <a:ext uri="{FF2B5EF4-FFF2-40B4-BE49-F238E27FC236}">
                <a16:creationId xmlns:a16="http://schemas.microsoft.com/office/drawing/2014/main" id="{3F773ABF-C509-5245-D84B-50F21EBA7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09" y="3247073"/>
            <a:ext cx="3529303" cy="3310129"/>
          </a:xfrm>
          <a:prstGeom prst="rect">
            <a:avLst/>
          </a:prstGeom>
        </p:spPr>
      </p:pic>
      <p:pic>
        <p:nvPicPr>
          <p:cNvPr id="5" name="Picture 4" descr="A small metal box with green tape&#10;&#10;AI-generated content may be incorrect.">
            <a:extLst>
              <a:ext uri="{FF2B5EF4-FFF2-40B4-BE49-F238E27FC236}">
                <a16:creationId xmlns:a16="http://schemas.microsoft.com/office/drawing/2014/main" id="{3ABE1B66-3A61-373B-1DB7-B05C84D40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320342" y="3617980"/>
            <a:ext cx="3310129" cy="2568321"/>
          </a:xfrm>
          <a:prstGeom prst="rect">
            <a:avLst/>
          </a:prstGeom>
        </p:spPr>
      </p:pic>
      <p:pic>
        <p:nvPicPr>
          <p:cNvPr id="8" name="Picture 7" descr="A broken electronic device on a table&#10;&#10;AI-generated content may be incorrect.">
            <a:extLst>
              <a:ext uri="{FF2B5EF4-FFF2-40B4-BE49-F238E27FC236}">
                <a16:creationId xmlns:a16="http://schemas.microsoft.com/office/drawing/2014/main" id="{19E6833C-6A8E-8CB3-60CF-64350FB2E4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101615" y="3660841"/>
            <a:ext cx="3310128" cy="2482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24636B-F28D-D8BE-3B85-6066E2BDDABF}"/>
              </a:ext>
            </a:extLst>
          </p:cNvPr>
          <p:cNvSpPr txBox="1"/>
          <p:nvPr/>
        </p:nvSpPr>
        <p:spPr>
          <a:xfrm>
            <a:off x="292809" y="2472499"/>
            <a:ext cx="3664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1 - Kumar and Parthiban , Nuclear Analysis (2025)</a:t>
            </a:r>
            <a:endParaRPr lang="en-C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C23F5-BA52-3D00-1ADB-FE482BB2770D}"/>
              </a:ext>
            </a:extLst>
          </p:cNvPr>
          <p:cNvSpPr txBox="1"/>
          <p:nvPr/>
        </p:nvSpPr>
        <p:spPr>
          <a:xfrm>
            <a:off x="4151376" y="2454003"/>
            <a:ext cx="3664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2 - Kumar and Parthiban , Nuclear Analysis (2025)</a:t>
            </a:r>
            <a:endParaRPr lang="en-C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7BC36-3507-09FB-2E2F-0C4CD6C320A3}"/>
              </a:ext>
            </a:extLst>
          </p:cNvPr>
          <p:cNvSpPr txBox="1">
            <a:spLocks/>
          </p:cNvSpPr>
          <p:nvPr/>
        </p:nvSpPr>
        <p:spPr>
          <a:xfrm>
            <a:off x="7864695" y="391877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References</a:t>
            </a:r>
            <a:endParaRPr lang="en-US" dirty="0"/>
          </a:p>
        </p:txBody>
      </p:sp>
      <p:pic>
        <p:nvPicPr>
          <p:cNvPr id="12" name="Picture 11" descr="A blue and white qr code&#10;&#10;AI-generated content may be incorrect.">
            <a:extLst>
              <a:ext uri="{FF2B5EF4-FFF2-40B4-BE49-F238E27FC236}">
                <a16:creationId xmlns:a16="http://schemas.microsoft.com/office/drawing/2014/main" id="{1223A88C-2412-8D16-90AA-4A1DE761C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138" y="1511354"/>
            <a:ext cx="4206766" cy="42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82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5486</TotalTime>
  <Words>51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Custom Design</vt:lpstr>
      <vt:lpstr>Neutron Detection with Organic Scintillators: Creation to Usage</vt:lpstr>
      <vt:lpstr>PowerPoint Presentation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Austin keetley</cp:lastModifiedBy>
  <cp:revision>2</cp:revision>
  <dcterms:created xsi:type="dcterms:W3CDTF">2019-03-27T18:02:40Z</dcterms:created>
  <dcterms:modified xsi:type="dcterms:W3CDTF">2025-07-30T00:15:01Z</dcterms:modified>
</cp:coreProperties>
</file>