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8" r:id="rId5"/>
    <p:sldMasterId id="2147483766" r:id="rId6"/>
  </p:sldMasterIdLst>
  <p:notesMasterIdLst>
    <p:notesMasterId r:id="rId19"/>
  </p:notesMasterIdLst>
  <p:sldIdLst>
    <p:sldId id="2102" r:id="rId7"/>
    <p:sldId id="2085" r:id="rId8"/>
    <p:sldId id="2099" r:id="rId9"/>
    <p:sldId id="2100" r:id="rId10"/>
    <p:sldId id="2096" r:id="rId11"/>
    <p:sldId id="2090" r:id="rId12"/>
    <p:sldId id="2094" r:id="rId13"/>
    <p:sldId id="2093" r:id="rId14"/>
    <p:sldId id="2095" r:id="rId15"/>
    <p:sldId id="2098" r:id="rId16"/>
    <p:sldId id="2092" r:id="rId17"/>
    <p:sldId id="2086" r:id="rId1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154C5-F3BC-4C3F-9D9C-C4B6B1EFB24B}" v="44" dt="2025-07-25T23:47:34.7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90898" autoAdjust="0"/>
  </p:normalViewPr>
  <p:slideViewPr>
    <p:cSldViewPr>
      <p:cViewPr varScale="1">
        <p:scale>
          <a:sx n="64" d="100"/>
          <a:sy n="64" d="100"/>
        </p:scale>
        <p:origin x="764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Capra" userId="a041641f-7f46-4c83-bdba-6e153f081092" providerId="ADAL" clId="{9F0154C5-F3BC-4C3F-9D9C-C4B6B1EFB24B}"/>
    <pc:docChg chg="undo custSel addSld delSld modSld sldOrd addMainMaster">
      <pc:chgData name="Andrea Capra" userId="a041641f-7f46-4c83-bdba-6e153f081092" providerId="ADAL" clId="{9F0154C5-F3BC-4C3F-9D9C-C4B6B1EFB24B}" dt="2025-07-25T23:49:00.543" v="3307" actId="1076"/>
      <pc:docMkLst>
        <pc:docMk/>
      </pc:docMkLst>
      <pc:sldChg chg="modSp mod">
        <pc:chgData name="Andrea Capra" userId="a041641f-7f46-4c83-bdba-6e153f081092" providerId="ADAL" clId="{9F0154C5-F3BC-4C3F-9D9C-C4B6B1EFB24B}" dt="2025-07-25T23:25:41.472" v="3154" actId="123"/>
        <pc:sldMkLst>
          <pc:docMk/>
          <pc:sldMk cId="143228342" sldId="2085"/>
        </pc:sldMkLst>
        <pc:spChg chg="mod">
          <ac:chgData name="Andrea Capra" userId="a041641f-7f46-4c83-bdba-6e153f081092" providerId="ADAL" clId="{9F0154C5-F3BC-4C3F-9D9C-C4B6B1EFB24B}" dt="2025-07-25T23:25:41.472" v="3154" actId="123"/>
          <ac:spMkLst>
            <pc:docMk/>
            <pc:sldMk cId="143228342" sldId="2085"/>
            <ac:spMk id="3" creationId="{79162B6D-C944-32BE-1EA2-1F66A0186C7B}"/>
          </ac:spMkLst>
        </pc:spChg>
      </pc:sldChg>
      <pc:sldChg chg="addSp delSp modSp new mod ord">
        <pc:chgData name="Andrea Capra" userId="a041641f-7f46-4c83-bdba-6e153f081092" providerId="ADAL" clId="{9F0154C5-F3BC-4C3F-9D9C-C4B6B1EFB24B}" dt="2025-07-25T23:49:00.543" v="3307" actId="1076"/>
        <pc:sldMkLst>
          <pc:docMk/>
          <pc:sldMk cId="1281216907" sldId="2086"/>
        </pc:sldMkLst>
        <pc:spChg chg="del mod">
          <ac:chgData name="Andrea Capra" userId="a041641f-7f46-4c83-bdba-6e153f081092" providerId="ADAL" clId="{9F0154C5-F3BC-4C3F-9D9C-C4B6B1EFB24B}" dt="2025-07-25T23:47:16.017" v="3278" actId="478"/>
          <ac:spMkLst>
            <pc:docMk/>
            <pc:sldMk cId="1281216907" sldId="2086"/>
            <ac:spMk id="2" creationId="{12CE157D-24C9-172F-5320-8E3B362F547D}"/>
          </ac:spMkLst>
        </pc:spChg>
        <pc:spChg chg="add mod">
          <ac:chgData name="Andrea Capra" userId="a041641f-7f46-4c83-bdba-6e153f081092" providerId="ADAL" clId="{9F0154C5-F3BC-4C3F-9D9C-C4B6B1EFB24B}" dt="2025-07-25T23:48:10.597" v="3297" actId="1076"/>
          <ac:spMkLst>
            <pc:docMk/>
            <pc:sldMk cId="1281216907" sldId="2086"/>
            <ac:spMk id="3" creationId="{219A4E59-FE92-CBF0-98ED-A9309F6FEF12}"/>
          </ac:spMkLst>
        </pc:spChg>
        <pc:spChg chg="add mod">
          <ac:chgData name="Andrea Capra" userId="a041641f-7f46-4c83-bdba-6e153f081092" providerId="ADAL" clId="{9F0154C5-F3BC-4C3F-9D9C-C4B6B1EFB24B}" dt="2025-07-25T23:48:49.766" v="3305" actId="1076"/>
          <ac:spMkLst>
            <pc:docMk/>
            <pc:sldMk cId="1281216907" sldId="2086"/>
            <ac:spMk id="8" creationId="{16682AF6-9EBD-4241-4AE4-3A41ACE4172B}"/>
          </ac:spMkLst>
        </pc:spChg>
        <pc:picChg chg="add del mod">
          <ac:chgData name="Andrea Capra" userId="a041641f-7f46-4c83-bdba-6e153f081092" providerId="ADAL" clId="{9F0154C5-F3BC-4C3F-9D9C-C4B6B1EFB24B}" dt="2025-07-25T23:47:54.053" v="3291" actId="478"/>
          <ac:picMkLst>
            <pc:docMk/>
            <pc:sldMk cId="1281216907" sldId="2086"/>
            <ac:picMk id="4" creationId="{67317ADB-5D7D-3466-78B6-C085710D6670}"/>
          </ac:picMkLst>
        </pc:picChg>
        <pc:picChg chg="add mod">
          <ac:chgData name="Andrea Capra" userId="a041641f-7f46-4c83-bdba-6e153f081092" providerId="ADAL" clId="{9F0154C5-F3BC-4C3F-9D9C-C4B6B1EFB24B}" dt="2025-07-25T23:49:00.543" v="3307" actId="1076"/>
          <ac:picMkLst>
            <pc:docMk/>
            <pc:sldMk cId="1281216907" sldId="2086"/>
            <ac:picMk id="6" creationId="{ABCBFCEA-CAF4-1450-3700-5A827172F0BE}"/>
          </ac:picMkLst>
        </pc:picChg>
      </pc:sldChg>
      <pc:sldChg chg="addSp modSp new del mod ord">
        <pc:chgData name="Andrea Capra" userId="a041641f-7f46-4c83-bdba-6e153f081092" providerId="ADAL" clId="{9F0154C5-F3BC-4C3F-9D9C-C4B6B1EFB24B}" dt="2025-07-25T23:03:05.541" v="2787" actId="2696"/>
        <pc:sldMkLst>
          <pc:docMk/>
          <pc:sldMk cId="1081113615" sldId="2087"/>
        </pc:sldMkLst>
        <pc:spChg chg="mod">
          <ac:chgData name="Andrea Capra" userId="a041641f-7f46-4c83-bdba-6e153f081092" providerId="ADAL" clId="{9F0154C5-F3BC-4C3F-9D9C-C4B6B1EFB24B}" dt="2025-07-25T23:01:28.072" v="2766" actId="1076"/>
          <ac:spMkLst>
            <pc:docMk/>
            <pc:sldMk cId="1081113615" sldId="2087"/>
            <ac:spMk id="2" creationId="{53A5DA3F-C413-2660-516D-4FEEAF83ADC4}"/>
          </ac:spMkLst>
        </pc:spChg>
        <pc:picChg chg="add mod">
          <ac:chgData name="Andrea Capra" userId="a041641f-7f46-4c83-bdba-6e153f081092" providerId="ADAL" clId="{9F0154C5-F3BC-4C3F-9D9C-C4B6B1EFB24B}" dt="2025-07-25T23:01:17.062" v="2765" actId="1076"/>
          <ac:picMkLst>
            <pc:docMk/>
            <pc:sldMk cId="1081113615" sldId="2087"/>
            <ac:picMk id="4" creationId="{78FE5D40-AC65-C2AA-D18E-3252C4283F96}"/>
          </ac:picMkLst>
        </pc:picChg>
      </pc:sldChg>
      <pc:sldChg chg="addSp delSp modSp new del mod setBg modShow">
        <pc:chgData name="Andrea Capra" userId="a041641f-7f46-4c83-bdba-6e153f081092" providerId="ADAL" clId="{9F0154C5-F3BC-4C3F-9D9C-C4B6B1EFB24B}" dt="2025-07-25T23:00:40.820" v="2756" actId="47"/>
        <pc:sldMkLst>
          <pc:docMk/>
          <pc:sldMk cId="3441344231" sldId="2088"/>
        </pc:sldMkLst>
      </pc:sldChg>
      <pc:sldChg chg="addSp modSp new del mod setBg modShow">
        <pc:chgData name="Andrea Capra" userId="a041641f-7f46-4c83-bdba-6e153f081092" providerId="ADAL" clId="{9F0154C5-F3BC-4C3F-9D9C-C4B6B1EFB24B}" dt="2025-07-25T23:00:38.778" v="2755" actId="47"/>
        <pc:sldMkLst>
          <pc:docMk/>
          <pc:sldMk cId="2745022141" sldId="2089"/>
        </pc:sldMkLst>
      </pc:sldChg>
      <pc:sldChg chg="addSp delSp modSp new del mod modClrScheme chgLayout">
        <pc:chgData name="Andrea Capra" userId="a041641f-7f46-4c83-bdba-6e153f081092" providerId="ADAL" clId="{9F0154C5-F3BC-4C3F-9D9C-C4B6B1EFB24B}" dt="2025-07-22T18:46:49.561" v="96" actId="47"/>
        <pc:sldMkLst>
          <pc:docMk/>
          <pc:sldMk cId="1802334320" sldId="2090"/>
        </pc:sldMkLst>
      </pc:sldChg>
      <pc:sldChg chg="addSp delSp modSp add mod">
        <pc:chgData name="Andrea Capra" userId="a041641f-7f46-4c83-bdba-6e153f081092" providerId="ADAL" clId="{9F0154C5-F3BC-4C3F-9D9C-C4B6B1EFB24B}" dt="2025-07-25T23:05:36.231" v="2901" actId="403"/>
        <pc:sldMkLst>
          <pc:docMk/>
          <pc:sldMk cId="1941045250" sldId="2090"/>
        </pc:sldMkLst>
        <pc:spChg chg="mod">
          <ac:chgData name="Andrea Capra" userId="a041641f-7f46-4c83-bdba-6e153f081092" providerId="ADAL" clId="{9F0154C5-F3BC-4C3F-9D9C-C4B6B1EFB24B}" dt="2025-07-25T23:05:36.231" v="2901" actId="403"/>
          <ac:spMkLst>
            <pc:docMk/>
            <pc:sldMk cId="1941045250" sldId="2090"/>
            <ac:spMk id="3" creationId="{00000000-0000-0000-0000-000000000000}"/>
          </ac:spMkLst>
        </pc:spChg>
        <pc:spChg chg="add mod">
          <ac:chgData name="Andrea Capra" userId="a041641f-7f46-4c83-bdba-6e153f081092" providerId="ADAL" clId="{9F0154C5-F3BC-4C3F-9D9C-C4B6B1EFB24B}" dt="2025-07-22T20:19:55.707" v="291" actId="20577"/>
          <ac:spMkLst>
            <pc:docMk/>
            <pc:sldMk cId="1941045250" sldId="2090"/>
            <ac:spMk id="4" creationId="{C2C4592C-EB60-8F8C-AA0B-06587A861FB2}"/>
          </ac:spMkLst>
        </pc:spChg>
      </pc:sldChg>
      <pc:sldChg chg="add del">
        <pc:chgData name="Andrea Capra" userId="a041641f-7f46-4c83-bdba-6e153f081092" providerId="ADAL" clId="{9F0154C5-F3BC-4C3F-9D9C-C4B6B1EFB24B}" dt="2025-07-22T18:55:09.966" v="221" actId="47"/>
        <pc:sldMkLst>
          <pc:docMk/>
          <pc:sldMk cId="1304872399" sldId="2091"/>
        </pc:sldMkLst>
      </pc:sldChg>
      <pc:sldChg chg="addSp modSp add mod">
        <pc:chgData name="Andrea Capra" userId="a041641f-7f46-4c83-bdba-6e153f081092" providerId="ADAL" clId="{9F0154C5-F3BC-4C3F-9D9C-C4B6B1EFB24B}" dt="2025-07-25T23:01:42.555" v="2769" actId="20577"/>
        <pc:sldMkLst>
          <pc:docMk/>
          <pc:sldMk cId="1119673963" sldId="2092"/>
        </pc:sldMkLst>
        <pc:spChg chg="mod">
          <ac:chgData name="Andrea Capra" userId="a041641f-7f46-4c83-bdba-6e153f081092" providerId="ADAL" clId="{9F0154C5-F3BC-4C3F-9D9C-C4B6B1EFB24B}" dt="2025-07-25T23:01:42.555" v="2769" actId="20577"/>
          <ac:spMkLst>
            <pc:docMk/>
            <pc:sldMk cId="1119673963" sldId="2092"/>
            <ac:spMk id="2" creationId="{00000000-0000-0000-0000-000000000000}"/>
          </ac:spMkLst>
        </pc:spChg>
        <pc:spChg chg="mod">
          <ac:chgData name="Andrea Capra" userId="a041641f-7f46-4c83-bdba-6e153f081092" providerId="ADAL" clId="{9F0154C5-F3BC-4C3F-9D9C-C4B6B1EFB24B}" dt="2025-07-24T20:44:40.923" v="2467" actId="20577"/>
          <ac:spMkLst>
            <pc:docMk/>
            <pc:sldMk cId="1119673963" sldId="2092"/>
            <ac:spMk id="3" creationId="{00000000-0000-0000-0000-000000000000}"/>
          </ac:spMkLst>
        </pc:spChg>
        <pc:spChg chg="add mod">
          <ac:chgData name="Andrea Capra" userId="a041641f-7f46-4c83-bdba-6e153f081092" providerId="ADAL" clId="{9F0154C5-F3BC-4C3F-9D9C-C4B6B1EFB24B}" dt="2025-07-22T18:54:50.854" v="220" actId="20577"/>
          <ac:spMkLst>
            <pc:docMk/>
            <pc:sldMk cId="1119673963" sldId="2092"/>
            <ac:spMk id="4" creationId="{36EFADCF-10CE-3007-9ABA-E494FBE06452}"/>
          </ac:spMkLst>
        </pc:spChg>
      </pc:sldChg>
      <pc:sldChg chg="addSp modSp add mod">
        <pc:chgData name="Andrea Capra" userId="a041641f-7f46-4c83-bdba-6e153f081092" providerId="ADAL" clId="{9F0154C5-F3BC-4C3F-9D9C-C4B6B1EFB24B}" dt="2025-07-25T23:06:16.582" v="2923" actId="5793"/>
        <pc:sldMkLst>
          <pc:docMk/>
          <pc:sldMk cId="2632164332" sldId="2093"/>
        </pc:sldMkLst>
        <pc:spChg chg="mod">
          <ac:chgData name="Andrea Capra" userId="a041641f-7f46-4c83-bdba-6e153f081092" providerId="ADAL" clId="{9F0154C5-F3BC-4C3F-9D9C-C4B6B1EFB24B}" dt="2025-07-25T23:06:16.582" v="2923" actId="5793"/>
          <ac:spMkLst>
            <pc:docMk/>
            <pc:sldMk cId="2632164332" sldId="2093"/>
            <ac:spMk id="3" creationId="{3E3B2DCB-1BDF-77B8-688C-5C0FAEFBF974}"/>
          </ac:spMkLst>
        </pc:spChg>
        <pc:spChg chg="mod">
          <ac:chgData name="Andrea Capra" userId="a041641f-7f46-4c83-bdba-6e153f081092" providerId="ADAL" clId="{9F0154C5-F3BC-4C3F-9D9C-C4B6B1EFB24B}" dt="2025-07-22T20:20:37.500" v="314" actId="20577"/>
          <ac:spMkLst>
            <pc:docMk/>
            <pc:sldMk cId="2632164332" sldId="2093"/>
            <ac:spMk id="4" creationId="{89F97312-0B4E-59AA-E548-92E6D92ABE80}"/>
          </ac:spMkLst>
        </pc:spChg>
        <pc:spChg chg="add mod">
          <ac:chgData name="Andrea Capra" userId="a041641f-7f46-4c83-bdba-6e153f081092" providerId="ADAL" clId="{9F0154C5-F3BC-4C3F-9D9C-C4B6B1EFB24B}" dt="2025-07-24T19:03:27.666" v="1888" actId="1076"/>
          <ac:spMkLst>
            <pc:docMk/>
            <pc:sldMk cId="2632164332" sldId="2093"/>
            <ac:spMk id="6" creationId="{1E3D8A6C-AAE5-2360-D99F-54557DB68485}"/>
          </ac:spMkLst>
        </pc:spChg>
        <pc:picChg chg="add mod">
          <ac:chgData name="Andrea Capra" userId="a041641f-7f46-4c83-bdba-6e153f081092" providerId="ADAL" clId="{9F0154C5-F3BC-4C3F-9D9C-C4B6B1EFB24B}" dt="2025-07-25T23:06:05.581" v="2922" actId="1037"/>
          <ac:picMkLst>
            <pc:docMk/>
            <pc:sldMk cId="2632164332" sldId="2093"/>
            <ac:picMk id="5" creationId="{98860073-F756-1FEE-CCE7-9CC754EF7392}"/>
          </ac:picMkLst>
        </pc:picChg>
      </pc:sldChg>
      <pc:sldChg chg="modSp add mod">
        <pc:chgData name="Andrea Capra" userId="a041641f-7f46-4c83-bdba-6e153f081092" providerId="ADAL" clId="{9F0154C5-F3BC-4C3F-9D9C-C4B6B1EFB24B}" dt="2025-07-25T23:05:30.470" v="2900" actId="403"/>
        <pc:sldMkLst>
          <pc:docMk/>
          <pc:sldMk cId="1465854239" sldId="2094"/>
        </pc:sldMkLst>
        <pc:spChg chg="mod">
          <ac:chgData name="Andrea Capra" userId="a041641f-7f46-4c83-bdba-6e153f081092" providerId="ADAL" clId="{9F0154C5-F3BC-4C3F-9D9C-C4B6B1EFB24B}" dt="2025-07-25T23:05:30.470" v="2900" actId="403"/>
          <ac:spMkLst>
            <pc:docMk/>
            <pc:sldMk cId="1465854239" sldId="2094"/>
            <ac:spMk id="3" creationId="{345C28B0-9F46-BAA6-78B3-45B0C5F9EA91}"/>
          </ac:spMkLst>
        </pc:spChg>
        <pc:spChg chg="mod">
          <ac:chgData name="Andrea Capra" userId="a041641f-7f46-4c83-bdba-6e153f081092" providerId="ADAL" clId="{9F0154C5-F3BC-4C3F-9D9C-C4B6B1EFB24B}" dt="2025-07-22T20:20:11.160" v="299" actId="20577"/>
          <ac:spMkLst>
            <pc:docMk/>
            <pc:sldMk cId="1465854239" sldId="2094"/>
            <ac:spMk id="4" creationId="{CD9D145E-E289-C048-085D-6590ACDEEF39}"/>
          </ac:spMkLst>
        </pc:spChg>
      </pc:sldChg>
      <pc:sldChg chg="modSp add mod ord">
        <pc:chgData name="Andrea Capra" userId="a041641f-7f46-4c83-bdba-6e153f081092" providerId="ADAL" clId="{9F0154C5-F3BC-4C3F-9D9C-C4B6B1EFB24B}" dt="2025-07-25T23:07:00.787" v="2926" actId="113"/>
        <pc:sldMkLst>
          <pc:docMk/>
          <pc:sldMk cId="3947775298" sldId="2095"/>
        </pc:sldMkLst>
        <pc:spChg chg="mod">
          <ac:chgData name="Andrea Capra" userId="a041641f-7f46-4c83-bdba-6e153f081092" providerId="ADAL" clId="{9F0154C5-F3BC-4C3F-9D9C-C4B6B1EFB24B}" dt="2025-07-25T23:07:00.787" v="2926" actId="113"/>
          <ac:spMkLst>
            <pc:docMk/>
            <pc:sldMk cId="3947775298" sldId="2095"/>
            <ac:spMk id="3" creationId="{6658BC30-615A-74A0-0B54-0D2AD3BB034F}"/>
          </ac:spMkLst>
        </pc:spChg>
        <pc:spChg chg="mod">
          <ac:chgData name="Andrea Capra" userId="a041641f-7f46-4c83-bdba-6e153f081092" providerId="ADAL" clId="{9F0154C5-F3BC-4C3F-9D9C-C4B6B1EFB24B}" dt="2025-07-22T20:21:00.732" v="325" actId="20577"/>
          <ac:spMkLst>
            <pc:docMk/>
            <pc:sldMk cId="3947775298" sldId="2095"/>
            <ac:spMk id="4" creationId="{DE0C8808-76B2-44E5-F847-3050375B0D46}"/>
          </ac:spMkLst>
        </pc:spChg>
      </pc:sldChg>
      <pc:sldChg chg="addSp modSp add mod">
        <pc:chgData name="Andrea Capra" userId="a041641f-7f46-4c83-bdba-6e153f081092" providerId="ADAL" clId="{9F0154C5-F3BC-4C3F-9D9C-C4B6B1EFB24B}" dt="2025-07-24T18:38:01.480" v="449" actId="1076"/>
        <pc:sldMkLst>
          <pc:docMk/>
          <pc:sldMk cId="99415358" sldId="2096"/>
        </pc:sldMkLst>
        <pc:spChg chg="add mod">
          <ac:chgData name="Andrea Capra" userId="a041641f-7f46-4c83-bdba-6e153f081092" providerId="ADAL" clId="{9F0154C5-F3BC-4C3F-9D9C-C4B6B1EFB24B}" dt="2025-07-24T18:34:15.638" v="355" actId="1076"/>
          <ac:spMkLst>
            <pc:docMk/>
            <pc:sldMk cId="99415358" sldId="2096"/>
            <ac:spMk id="2" creationId="{797B3565-9462-89C0-78DD-5054348C4CE8}"/>
          </ac:spMkLst>
        </pc:spChg>
        <pc:spChg chg="add mod">
          <ac:chgData name="Andrea Capra" userId="a041641f-7f46-4c83-bdba-6e153f081092" providerId="ADAL" clId="{9F0154C5-F3BC-4C3F-9D9C-C4B6B1EFB24B}" dt="2025-07-24T18:35:16.275" v="408" actId="1076"/>
          <ac:spMkLst>
            <pc:docMk/>
            <pc:sldMk cId="99415358" sldId="2096"/>
            <ac:spMk id="3" creationId="{A6AAE7ED-FB60-6293-AF35-1FAD15B0A9DB}"/>
          </ac:spMkLst>
        </pc:spChg>
        <pc:spChg chg="add mod">
          <ac:chgData name="Andrea Capra" userId="a041641f-7f46-4c83-bdba-6e153f081092" providerId="ADAL" clId="{9F0154C5-F3BC-4C3F-9D9C-C4B6B1EFB24B}" dt="2025-07-24T18:35:46.462" v="415" actId="208"/>
          <ac:spMkLst>
            <pc:docMk/>
            <pc:sldMk cId="99415358" sldId="2096"/>
            <ac:spMk id="4" creationId="{054F971B-B8CA-AD32-C309-3835A5482FBB}"/>
          </ac:spMkLst>
        </pc:spChg>
        <pc:spChg chg="add mod">
          <ac:chgData name="Andrea Capra" userId="a041641f-7f46-4c83-bdba-6e153f081092" providerId="ADAL" clId="{9F0154C5-F3BC-4C3F-9D9C-C4B6B1EFB24B}" dt="2025-07-24T18:37:36.353" v="421" actId="14100"/>
          <ac:spMkLst>
            <pc:docMk/>
            <pc:sldMk cId="99415358" sldId="2096"/>
            <ac:spMk id="6" creationId="{5BF57A82-C8BC-AEBF-F33A-AF83335CC637}"/>
          </ac:spMkLst>
        </pc:spChg>
        <pc:spChg chg="add mod">
          <ac:chgData name="Andrea Capra" userId="a041641f-7f46-4c83-bdba-6e153f081092" providerId="ADAL" clId="{9F0154C5-F3BC-4C3F-9D9C-C4B6B1EFB24B}" dt="2025-07-24T18:38:01.480" v="449" actId="1076"/>
          <ac:spMkLst>
            <pc:docMk/>
            <pc:sldMk cId="99415358" sldId="2096"/>
            <ac:spMk id="7" creationId="{8625EF8C-38D0-0E3F-E3CF-55E1564FD668}"/>
          </ac:spMkLst>
        </pc:spChg>
        <pc:picChg chg="mod">
          <ac:chgData name="Andrea Capra" userId="a041641f-7f46-4c83-bdba-6e153f081092" providerId="ADAL" clId="{9F0154C5-F3BC-4C3F-9D9C-C4B6B1EFB24B}" dt="2025-07-24T18:37:17.443" v="418" actId="1076"/>
          <ac:picMkLst>
            <pc:docMk/>
            <pc:sldMk cId="99415358" sldId="2096"/>
            <ac:picMk id="5" creationId="{FF77BC5A-5FB5-4DF5-B2BB-C5AB5F3D4725}"/>
          </ac:picMkLst>
        </pc:picChg>
      </pc:sldChg>
      <pc:sldChg chg="modSp new del mod ord">
        <pc:chgData name="Andrea Capra" userId="a041641f-7f46-4c83-bdba-6e153f081092" providerId="ADAL" clId="{9F0154C5-F3BC-4C3F-9D9C-C4B6B1EFB24B}" dt="2025-07-24T20:41:28.603" v="2298" actId="2696"/>
        <pc:sldMkLst>
          <pc:docMk/>
          <pc:sldMk cId="27020312" sldId="2097"/>
        </pc:sldMkLst>
        <pc:spChg chg="mod">
          <ac:chgData name="Andrea Capra" userId="a041641f-7f46-4c83-bdba-6e153f081092" providerId="ADAL" clId="{9F0154C5-F3BC-4C3F-9D9C-C4B6B1EFB24B}" dt="2025-07-24T20:39:28.510" v="2264" actId="20577"/>
          <ac:spMkLst>
            <pc:docMk/>
            <pc:sldMk cId="27020312" sldId="2097"/>
            <ac:spMk id="2" creationId="{9583D020-9516-D71D-E6FC-3D74601695C8}"/>
          </ac:spMkLst>
        </pc:spChg>
        <pc:spChg chg="mod">
          <ac:chgData name="Andrea Capra" userId="a041641f-7f46-4c83-bdba-6e153f081092" providerId="ADAL" clId="{9F0154C5-F3BC-4C3F-9D9C-C4B6B1EFB24B}" dt="2025-07-24T20:39:39.190" v="2283" actId="20577"/>
          <ac:spMkLst>
            <pc:docMk/>
            <pc:sldMk cId="27020312" sldId="2097"/>
            <ac:spMk id="3" creationId="{88E11521-B5C5-28E7-E52A-8E9A2B81D579}"/>
          </ac:spMkLst>
        </pc:spChg>
      </pc:sldChg>
      <pc:sldChg chg="addSp delSp modSp new del mod setBg">
        <pc:chgData name="Andrea Capra" userId="a041641f-7f46-4c83-bdba-6e153f081092" providerId="ADAL" clId="{9F0154C5-F3BC-4C3F-9D9C-C4B6B1EFB24B}" dt="2025-07-25T23:01:57.335" v="2770" actId="47"/>
        <pc:sldMkLst>
          <pc:docMk/>
          <pc:sldMk cId="4230301184" sldId="2097"/>
        </pc:sldMkLst>
        <pc:spChg chg="del">
          <ac:chgData name="Andrea Capra" userId="a041641f-7f46-4c83-bdba-6e153f081092" providerId="ADAL" clId="{9F0154C5-F3BC-4C3F-9D9C-C4B6B1EFB24B}" dt="2025-07-25T01:14:37.972" v="2472" actId="26606"/>
          <ac:spMkLst>
            <pc:docMk/>
            <pc:sldMk cId="4230301184" sldId="2097"/>
            <ac:spMk id="2" creationId="{91398C66-3D0E-93BF-9D36-18506CBB08DC}"/>
          </ac:spMkLst>
        </pc:spChg>
        <pc:spChg chg="del">
          <ac:chgData name="Andrea Capra" userId="a041641f-7f46-4c83-bdba-6e153f081092" providerId="ADAL" clId="{9F0154C5-F3BC-4C3F-9D9C-C4B6B1EFB24B}" dt="2025-07-25T01:14:37.972" v="2472" actId="26606"/>
          <ac:spMkLst>
            <pc:docMk/>
            <pc:sldMk cId="4230301184" sldId="2097"/>
            <ac:spMk id="3" creationId="{9871770C-DD6D-4179-79B3-83B008EDCBA7}"/>
          </ac:spMkLst>
        </pc:spChg>
        <pc:picChg chg="add mod">
          <ac:chgData name="Andrea Capra" userId="a041641f-7f46-4c83-bdba-6e153f081092" providerId="ADAL" clId="{9F0154C5-F3BC-4C3F-9D9C-C4B6B1EFB24B}" dt="2025-07-25T01:14:37.972" v="2472" actId="26606"/>
          <ac:picMkLst>
            <pc:docMk/>
            <pc:sldMk cId="4230301184" sldId="2097"/>
            <ac:picMk id="5" creationId="{4B34E046-9A8B-C8DC-C23C-795CB9061249}"/>
          </ac:picMkLst>
        </pc:picChg>
      </pc:sldChg>
      <pc:sldChg chg="modSp new mod">
        <pc:chgData name="Andrea Capra" userId="a041641f-7f46-4c83-bdba-6e153f081092" providerId="ADAL" clId="{9F0154C5-F3BC-4C3F-9D9C-C4B6B1EFB24B}" dt="2025-07-25T23:46:29.247" v="3277" actId="6549"/>
        <pc:sldMkLst>
          <pc:docMk/>
          <pc:sldMk cId="3052558975" sldId="2098"/>
        </pc:sldMkLst>
        <pc:spChg chg="mod">
          <ac:chgData name="Andrea Capra" userId="a041641f-7f46-4c83-bdba-6e153f081092" providerId="ADAL" clId="{9F0154C5-F3BC-4C3F-9D9C-C4B6B1EFB24B}" dt="2025-07-25T19:04:45.293" v="2580" actId="20577"/>
          <ac:spMkLst>
            <pc:docMk/>
            <pc:sldMk cId="3052558975" sldId="2098"/>
            <ac:spMk id="2" creationId="{52A79A5B-F002-7BC3-BA2F-038D6BAAF52E}"/>
          </ac:spMkLst>
        </pc:spChg>
        <pc:spChg chg="mod">
          <ac:chgData name="Andrea Capra" userId="a041641f-7f46-4c83-bdba-6e153f081092" providerId="ADAL" clId="{9F0154C5-F3BC-4C3F-9D9C-C4B6B1EFB24B}" dt="2025-07-25T23:46:29.247" v="3277" actId="6549"/>
          <ac:spMkLst>
            <pc:docMk/>
            <pc:sldMk cId="3052558975" sldId="2098"/>
            <ac:spMk id="3" creationId="{034E9DB7-5795-B7BA-1E28-52E5EF98210A}"/>
          </ac:spMkLst>
        </pc:spChg>
      </pc:sldChg>
      <pc:sldChg chg="addSp delSp modSp new mod modClrScheme chgLayout">
        <pc:chgData name="Andrea Capra" userId="a041641f-7f46-4c83-bdba-6e153f081092" providerId="ADAL" clId="{9F0154C5-F3BC-4C3F-9D9C-C4B6B1EFB24B}" dt="2025-07-25T23:00:24.101" v="2754" actId="20577"/>
        <pc:sldMkLst>
          <pc:docMk/>
          <pc:sldMk cId="1426410097" sldId="2099"/>
        </pc:sldMkLst>
        <pc:spChg chg="mod ord">
          <ac:chgData name="Andrea Capra" userId="a041641f-7f46-4c83-bdba-6e153f081092" providerId="ADAL" clId="{9F0154C5-F3BC-4C3F-9D9C-C4B6B1EFB24B}" dt="2025-07-25T22:57:08.826" v="2641" actId="313"/>
          <ac:spMkLst>
            <pc:docMk/>
            <pc:sldMk cId="1426410097" sldId="2099"/>
            <ac:spMk id="2" creationId="{477DC347-A1C1-6B53-8829-BCE9BD991AC6}"/>
          </ac:spMkLst>
        </pc:spChg>
        <pc:spChg chg="del mod ord">
          <ac:chgData name="Andrea Capra" userId="a041641f-7f46-4c83-bdba-6e153f081092" providerId="ADAL" clId="{9F0154C5-F3BC-4C3F-9D9C-C4B6B1EFB24B}" dt="2025-07-25T22:57:05.454" v="2640" actId="700"/>
          <ac:spMkLst>
            <pc:docMk/>
            <pc:sldMk cId="1426410097" sldId="2099"/>
            <ac:spMk id="3" creationId="{65034577-5CE1-0A3F-3BBE-6958AC7B70E8}"/>
          </ac:spMkLst>
        </pc:spChg>
        <pc:spChg chg="add mod ord">
          <ac:chgData name="Andrea Capra" userId="a041641f-7f46-4c83-bdba-6e153f081092" providerId="ADAL" clId="{9F0154C5-F3BC-4C3F-9D9C-C4B6B1EFB24B}" dt="2025-07-25T23:00:24.101" v="2754" actId="20577"/>
          <ac:spMkLst>
            <pc:docMk/>
            <pc:sldMk cId="1426410097" sldId="2099"/>
            <ac:spMk id="4" creationId="{CA4C8B61-A7AD-5C18-6EF0-C930BCE91A5B}"/>
          </ac:spMkLst>
        </pc:spChg>
      </pc:sldChg>
      <pc:sldChg chg="add">
        <pc:chgData name="Andrea Capra" userId="a041641f-7f46-4c83-bdba-6e153f081092" providerId="ADAL" clId="{9F0154C5-F3BC-4C3F-9D9C-C4B6B1EFB24B}" dt="2025-07-25T21:26:16.986" v="2639" actId="2890"/>
        <pc:sldMkLst>
          <pc:docMk/>
          <pc:sldMk cId="3671035500" sldId="2100"/>
        </pc:sldMkLst>
      </pc:sldChg>
      <pc:sldChg chg="delSp modSp add del mod modClrScheme chgLayout">
        <pc:chgData name="Andrea Capra" userId="a041641f-7f46-4c83-bdba-6e153f081092" providerId="ADAL" clId="{9F0154C5-F3BC-4C3F-9D9C-C4B6B1EFB24B}" dt="2025-07-25T23:03:01.501" v="2786" actId="2696"/>
        <pc:sldMkLst>
          <pc:docMk/>
          <pc:sldMk cId="655576094" sldId="2101"/>
        </pc:sldMkLst>
        <pc:spChg chg="mod ord">
          <ac:chgData name="Andrea Capra" userId="a041641f-7f46-4c83-bdba-6e153f081092" providerId="ADAL" clId="{9F0154C5-F3BC-4C3F-9D9C-C4B6B1EFB24B}" dt="2025-07-25T23:02:15.063" v="2772" actId="700"/>
          <ac:spMkLst>
            <pc:docMk/>
            <pc:sldMk cId="655576094" sldId="2101"/>
            <ac:spMk id="2" creationId="{326986E8-9098-6C0F-53E6-449FB1F6392A}"/>
          </ac:spMkLst>
        </pc:spChg>
        <pc:spChg chg="del">
          <ac:chgData name="Andrea Capra" userId="a041641f-7f46-4c83-bdba-6e153f081092" providerId="ADAL" clId="{9F0154C5-F3BC-4C3F-9D9C-C4B6B1EFB24B}" dt="2025-07-25T23:02:15.063" v="2772" actId="700"/>
          <ac:spMkLst>
            <pc:docMk/>
            <pc:sldMk cId="655576094" sldId="2101"/>
            <ac:spMk id="3" creationId="{03789763-8C9D-2A75-844D-50494C4E4240}"/>
          </ac:spMkLst>
        </pc:spChg>
      </pc:sldChg>
      <pc:sldChg chg="addSp modSp add mod modClrScheme chgLayout">
        <pc:chgData name="Andrea Capra" userId="a041641f-7f46-4c83-bdba-6e153f081092" providerId="ADAL" clId="{9F0154C5-F3BC-4C3F-9D9C-C4B6B1EFB24B}" dt="2025-07-25T23:03:20.541" v="2792" actId="14100"/>
        <pc:sldMkLst>
          <pc:docMk/>
          <pc:sldMk cId="167634944" sldId="2102"/>
        </pc:sldMkLst>
        <pc:spChg chg="mod ord">
          <ac:chgData name="Andrea Capra" userId="a041641f-7f46-4c83-bdba-6e153f081092" providerId="ADAL" clId="{9F0154C5-F3BC-4C3F-9D9C-C4B6B1EFB24B}" dt="2025-07-25T23:03:20.541" v="2792" actId="14100"/>
          <ac:spMkLst>
            <pc:docMk/>
            <pc:sldMk cId="167634944" sldId="2102"/>
            <ac:spMk id="2" creationId="{93C44C6C-31D9-8A48-C07B-414C0B36788C}"/>
          </ac:spMkLst>
        </pc:spChg>
        <pc:spChg chg="add mod ord">
          <ac:chgData name="Andrea Capra" userId="a041641f-7f46-4c83-bdba-6e153f081092" providerId="ADAL" clId="{9F0154C5-F3BC-4C3F-9D9C-C4B6B1EFB24B}" dt="2025-07-25T23:02:39.666" v="2774" actId="700"/>
          <ac:spMkLst>
            <pc:docMk/>
            <pc:sldMk cId="167634944" sldId="2102"/>
            <ac:spMk id="3" creationId="{1C556B6A-180F-BFC2-F42B-AD123D659D7D}"/>
          </ac:spMkLst>
        </pc:spChg>
        <pc:picChg chg="mod">
          <ac:chgData name="Andrea Capra" userId="a041641f-7f46-4c83-bdba-6e153f081092" providerId="ADAL" clId="{9F0154C5-F3BC-4C3F-9D9C-C4B6B1EFB24B}" dt="2025-07-25T23:02:56.331" v="2785" actId="1036"/>
          <ac:picMkLst>
            <pc:docMk/>
            <pc:sldMk cId="167634944" sldId="2102"/>
            <ac:picMk id="4" creationId="{0E621205-A025-F144-10F1-CE388C252B30}"/>
          </ac:picMkLst>
        </pc:picChg>
      </pc:sldChg>
      <pc:sldMasterChg chg="add addSldLayout">
        <pc:chgData name="Andrea Capra" userId="a041641f-7f46-4c83-bdba-6e153f081092" providerId="ADAL" clId="{9F0154C5-F3BC-4C3F-9D9C-C4B6B1EFB24B}" dt="2025-07-22T18:52:54.605" v="153" actId="27028"/>
        <pc:sldMasterMkLst>
          <pc:docMk/>
          <pc:sldMasterMk cId="1304102315" sldId="2147483766"/>
        </pc:sldMasterMkLst>
        <pc:sldLayoutChg chg="add">
          <pc:chgData name="Andrea Capra" userId="a041641f-7f46-4c83-bdba-6e153f081092" providerId="ADAL" clId="{9F0154C5-F3BC-4C3F-9D9C-C4B6B1EFB24B}" dt="2025-07-22T18:51:58.285" v="97" actId="27028"/>
          <pc:sldLayoutMkLst>
            <pc:docMk/>
            <pc:sldMasterMk cId="1304102315" sldId="2147483766"/>
            <pc:sldLayoutMk cId="1207523619" sldId="2147483770"/>
          </pc:sldLayoutMkLst>
        </pc:sldLayoutChg>
        <pc:sldLayoutChg chg="add">
          <pc:chgData name="Andrea Capra" userId="a041641f-7f46-4c83-bdba-6e153f081092" providerId="ADAL" clId="{9F0154C5-F3BC-4C3F-9D9C-C4B6B1EFB24B}" dt="2025-07-22T18:52:54.605" v="153" actId="27028"/>
          <pc:sldLayoutMkLst>
            <pc:docMk/>
            <pc:sldMasterMk cId="1304102315" sldId="2147483766"/>
            <pc:sldLayoutMk cId="1906616705" sldId="21474837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E04FB-895A-46DE-A243-A1CB4D61102A}" type="datetimeFigureOut">
              <a:rPr lang="en-CA" smtClean="0"/>
              <a:t>23/07/2025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43BF-D046-4CF8-89E8-53C38012D0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979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A6A82-C43D-0E45-8BBC-3BA89641B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5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9671901" y="0"/>
                </a:moveTo>
                <a:lnTo>
                  <a:pt x="0" y="0"/>
                </a:lnTo>
                <a:lnTo>
                  <a:pt x="0" y="11308550"/>
                </a:lnTo>
                <a:lnTo>
                  <a:pt x="9671901" y="11308550"/>
                </a:lnTo>
                <a:lnTo>
                  <a:pt x="9671901" y="0"/>
                </a:lnTo>
                <a:close/>
              </a:path>
              <a:path w="20104100" h="11308715">
                <a:moveTo>
                  <a:pt x="20104100" y="0"/>
                </a:moveTo>
                <a:lnTo>
                  <a:pt x="18803239" y="0"/>
                </a:lnTo>
                <a:lnTo>
                  <a:pt x="18803239" y="11308550"/>
                </a:lnTo>
                <a:lnTo>
                  <a:pt x="20104100" y="11308550"/>
                </a:lnTo>
                <a:lnTo>
                  <a:pt x="20104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178" y="336543"/>
            <a:ext cx="3210828" cy="5776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47104" y="3496624"/>
            <a:ext cx="4697730" cy="2383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1" i="0">
                <a:solidFill>
                  <a:srgbClr val="009FD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0239503"/>
            <a:ext cx="20104100" cy="10698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5205" y="2136210"/>
            <a:ext cx="18093690" cy="858672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205" y="2261871"/>
            <a:ext cx="8879311" cy="7840627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639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19584" y="2261871"/>
            <a:ext cx="8879311" cy="7840627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639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4FE8-1FA8-0141-B6D2-8685819FCF52}" type="datetime4">
              <a:rPr lang="en-US"/>
              <a:pPr>
                <a:defRPr/>
              </a:pPr>
              <a:t>July 23, 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C25A-5506-FD4F-B37D-9145376A3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99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205" y="2531515"/>
            <a:ext cx="8882802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205" y="3586530"/>
            <a:ext cx="8882802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2605" y="2531515"/>
            <a:ext cx="8886291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12605" y="3586530"/>
            <a:ext cx="8886291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B638-52DC-8846-BB7C-C7AAF38781E6}" type="datetime4">
              <a:rPr lang="en-US"/>
              <a:pPr>
                <a:defRPr/>
              </a:pPr>
              <a:t>July 23, 2025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4D01-0053-A943-B22B-53B005C7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68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E74B-82C6-BA4C-B70D-055F6875A289}" type="datetime4">
              <a:rPr lang="en-US"/>
              <a:pPr>
                <a:defRPr/>
              </a:pPr>
              <a:t>July 23, 2025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2733-F38B-6A49-BC10-73E8D4B90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145" y="1956386"/>
            <a:ext cx="11238750" cy="8146111"/>
          </a:xfrm>
        </p:spPr>
        <p:txBody>
          <a:bodyPr>
            <a:normAutofit/>
          </a:bodyPr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639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206" y="3872693"/>
            <a:ext cx="6614110" cy="6229804"/>
          </a:xfrm>
        </p:spPr>
        <p:txBody>
          <a:bodyPr>
            <a:normAutofit/>
          </a:bodyPr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2DAB-22F3-C448-951C-B4E95EA294C7}" type="datetime4">
              <a:rPr lang="en-US"/>
              <a:pPr>
                <a:defRPr/>
              </a:pPr>
              <a:t>July 23, 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1CA4-6432-C847-B056-BB428797E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2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40544" y="2785967"/>
            <a:ext cx="12062460" cy="5010154"/>
          </a:xfrm>
        </p:spPr>
        <p:txBody>
          <a:bodyPr/>
          <a:lstStyle>
            <a:lvl1pPr marL="0" indent="0">
              <a:buNone/>
              <a:defRPr sz="5277"/>
            </a:lvl1pPr>
            <a:lvl2pPr marL="753969" indent="0">
              <a:buNone/>
              <a:defRPr sz="4617"/>
            </a:lvl2pPr>
            <a:lvl3pPr marL="1507937" indent="0">
              <a:buNone/>
              <a:defRPr sz="3958"/>
            </a:lvl3pPr>
            <a:lvl4pPr marL="2261906" indent="0">
              <a:buNone/>
              <a:defRPr sz="3298"/>
            </a:lvl4pPr>
            <a:lvl5pPr marL="3015874" indent="0">
              <a:buNone/>
              <a:defRPr sz="3298"/>
            </a:lvl5pPr>
            <a:lvl6pPr marL="3769843" indent="0">
              <a:buNone/>
              <a:defRPr sz="3298"/>
            </a:lvl6pPr>
            <a:lvl7pPr marL="4523811" indent="0">
              <a:buNone/>
              <a:defRPr sz="3298"/>
            </a:lvl7pPr>
            <a:lvl8pPr marL="5277780" indent="0">
              <a:buNone/>
              <a:defRPr sz="3298"/>
            </a:lvl8pPr>
            <a:lvl9pPr marL="6031748" indent="0">
              <a:buNone/>
              <a:defRPr sz="3298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0544" y="8851138"/>
            <a:ext cx="12062460" cy="1327277"/>
          </a:xfrm>
        </p:spPr>
        <p:txBody>
          <a:bodyPr>
            <a:normAutofit/>
          </a:bodyPr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5B64-7E10-554C-94F0-793D4BAC00EE}" type="datetime4">
              <a:rPr lang="en-US"/>
              <a:pPr>
                <a:defRPr/>
              </a:pPr>
              <a:t>July 23, 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DE00-3A65-8A49-9448-F7694395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15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1479192" y="2327026"/>
            <a:ext cx="8035049" cy="765591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837671" y="2327026"/>
            <a:ext cx="10177701" cy="7655919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ED7B-9A73-B445-9D75-EF7F6CE89039}" type="datetime4">
              <a:rPr lang="en-US"/>
              <a:pPr>
                <a:defRPr/>
              </a:pPr>
              <a:t>July 23, 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9CC-D407-2C40-A733-1A362103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51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1005205" y="2466066"/>
            <a:ext cx="17758622" cy="7563129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0964-2B91-D141-B55B-D0CB432DA43A}" type="datetime4">
              <a:rPr lang="en-US"/>
              <a:pPr>
                <a:defRPr/>
              </a:pPr>
              <a:t>July 23, 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B916-5AC1-644C-AE40-D75B460B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64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837672" y="2374441"/>
            <a:ext cx="10547672" cy="7793503"/>
          </a:xfrm>
        </p:spPr>
        <p:txBody>
          <a:bodyPr/>
          <a:lstStyle/>
          <a:p>
            <a:pPr lvl="0"/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790217" y="2374441"/>
            <a:ext cx="7570451" cy="77935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F08B-C7F5-DD4E-8E16-9F46CFC19D92}" type="datetime4">
              <a:rPr lang="en-US"/>
              <a:pPr>
                <a:defRPr/>
              </a:pPr>
              <a:t>July 23, 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CCD4-CC97-4D48-A617-7F176D98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30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14990820" y="1633574"/>
            <a:ext cx="5113281" cy="54906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1"/>
            <a:ext cx="20104100" cy="549061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1172739" y="10542306"/>
            <a:ext cx="12732597" cy="47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989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" y="3419336"/>
            <a:ext cx="184731" cy="54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13235199" y="678038"/>
            <a:ext cx="6533833" cy="55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1154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8836" y="335093"/>
            <a:ext cx="5329682" cy="109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1255" y="3273620"/>
            <a:ext cx="14992074" cy="5523833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11544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11544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11544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11544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15338225" y="4942605"/>
            <a:ext cx="4420912" cy="38548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99834" y="5630381"/>
            <a:ext cx="1759302" cy="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2678" y="5046834"/>
            <a:ext cx="2592708" cy="50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8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83284" y="6638382"/>
            <a:ext cx="2475852" cy="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2678" y="6638382"/>
            <a:ext cx="1793710" cy="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58493" y="5122200"/>
            <a:ext cx="1592971" cy="42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RCan-Canada_E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15372678" y="8047829"/>
            <a:ext cx="4392354" cy="386551"/>
          </a:xfrm>
          <a:prstGeom prst="rect">
            <a:avLst/>
          </a:prstGeom>
        </p:spPr>
      </p:pic>
      <p:pic>
        <p:nvPicPr>
          <p:cNvPr id="42" name="Picture 6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2678" y="7612038"/>
            <a:ext cx="4392354" cy="34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2678" y="5630381"/>
            <a:ext cx="2339406" cy="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 userDrawn="1"/>
        </p:nvGrpSpPr>
        <p:grpSpPr>
          <a:xfrm>
            <a:off x="15338225" y="8713680"/>
            <a:ext cx="4420912" cy="2051146"/>
            <a:chOff x="6976324" y="5353833"/>
            <a:chExt cx="2010775" cy="1243817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70" name="Picture 6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4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75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TextBox 82"/>
          <p:cNvSpPr txBox="1"/>
          <p:nvPr userDrawn="1"/>
        </p:nvSpPr>
        <p:spPr>
          <a:xfrm>
            <a:off x="15276315" y="2966301"/>
            <a:ext cx="4646290" cy="1531894"/>
          </a:xfrm>
          <a:prstGeom prst="rect">
            <a:avLst/>
          </a:prstGeom>
          <a:noFill/>
        </p:spPr>
        <p:txBody>
          <a:bodyPr wrap="square" lIns="118733" rtlCol="0">
            <a:spAutoFit/>
          </a:bodyPr>
          <a:lstStyle/>
          <a:p>
            <a:pPr>
              <a:lnSpc>
                <a:spcPts val="1863"/>
              </a:lnSpc>
              <a:spcAft>
                <a:spcPts val="989"/>
              </a:spcAft>
            </a:pPr>
            <a:r>
              <a:rPr lang="en-US" sz="1319" b="0" dirty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1319" b="0" dirty="0">
                <a:solidFill>
                  <a:schemeClr val="bg1"/>
                </a:solidFill>
              </a:rPr>
            </a:br>
            <a:r>
              <a:rPr lang="en-US" sz="1319" b="0" dirty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1319" b="0" baseline="0" dirty="0">
                <a:solidFill>
                  <a:schemeClr val="bg1"/>
                </a:solidFill>
              </a:rPr>
              <a:t>| </a:t>
            </a:r>
            <a:r>
              <a:rPr lang="en-US" sz="1319" b="0" dirty="0">
                <a:solidFill>
                  <a:schemeClr val="bg1"/>
                </a:solidFill>
              </a:rPr>
              <a:t>Queen’s | Regina |</a:t>
            </a:r>
            <a:br>
              <a:rPr lang="en-US" sz="1319" b="0" dirty="0">
                <a:solidFill>
                  <a:schemeClr val="bg1"/>
                </a:solidFill>
              </a:rPr>
            </a:br>
            <a:r>
              <a:rPr lang="en-US" sz="1319" b="0" dirty="0">
                <a:solidFill>
                  <a:schemeClr val="bg1"/>
                </a:solidFill>
              </a:rPr>
              <a:t>Saint Mary’s | Simon Fraser | Toronto | Victoria | Western |</a:t>
            </a:r>
            <a:r>
              <a:rPr lang="en-US" sz="1319" b="0" baseline="0" dirty="0">
                <a:solidFill>
                  <a:schemeClr val="bg1"/>
                </a:solidFill>
              </a:rPr>
              <a:t> </a:t>
            </a:r>
            <a:r>
              <a:rPr lang="en-US" sz="1319" b="0" dirty="0">
                <a:solidFill>
                  <a:schemeClr val="bg1"/>
                </a:solidFill>
              </a:rPr>
              <a:t>Winnipeg | York </a:t>
            </a:r>
          </a:p>
        </p:txBody>
      </p:sp>
    </p:spTree>
    <p:extLst>
      <p:ext uri="{BB962C8B-B14F-4D97-AF65-F5344CB8AC3E}">
        <p14:creationId xmlns:p14="http://schemas.microsoft.com/office/powerpoint/2010/main" val="156788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1" i="0">
                <a:solidFill>
                  <a:srgbClr val="009FD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14990820" y="1633574"/>
            <a:ext cx="5113281" cy="54906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1"/>
            <a:ext cx="20104100" cy="549061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1172739" y="10542306"/>
            <a:ext cx="12732597" cy="47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989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" y="3419336"/>
            <a:ext cx="184731" cy="54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13235199" y="678038"/>
            <a:ext cx="6533833" cy="55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1154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8836" y="335093"/>
            <a:ext cx="5329682" cy="109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1255" y="3685809"/>
            <a:ext cx="14992074" cy="38745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10224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10224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10224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10224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15338225" y="4942606"/>
            <a:ext cx="4420912" cy="43505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99834" y="5630381"/>
            <a:ext cx="1759302" cy="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2678" y="5046834"/>
            <a:ext cx="2592708" cy="50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83284" y="6638382"/>
            <a:ext cx="2475852" cy="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2678" y="6638382"/>
            <a:ext cx="1793710" cy="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58493" y="5122200"/>
            <a:ext cx="1592971" cy="42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NRCan-Canada_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15372678" y="8047829"/>
            <a:ext cx="4392354" cy="386551"/>
          </a:xfrm>
          <a:prstGeom prst="rect">
            <a:avLst/>
          </a:prstGeom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2678" y="7612038"/>
            <a:ext cx="4392354" cy="34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2678" y="5630381"/>
            <a:ext cx="2339406" cy="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 userDrawn="1"/>
        </p:nvGrpSpPr>
        <p:grpSpPr>
          <a:xfrm>
            <a:off x="15338225" y="8713680"/>
            <a:ext cx="4420912" cy="2051146"/>
            <a:chOff x="6976324" y="5353833"/>
            <a:chExt cx="2010775" cy="1243817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58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15276315" y="2966301"/>
            <a:ext cx="4492717" cy="1531894"/>
          </a:xfrm>
          <a:prstGeom prst="rect">
            <a:avLst/>
          </a:prstGeom>
          <a:noFill/>
        </p:spPr>
        <p:txBody>
          <a:bodyPr wrap="square" lIns="118733" rtlCol="0">
            <a:spAutoFit/>
          </a:bodyPr>
          <a:lstStyle/>
          <a:p>
            <a:pPr>
              <a:lnSpc>
                <a:spcPts val="1863"/>
              </a:lnSpc>
              <a:spcAft>
                <a:spcPts val="989"/>
              </a:spcAft>
            </a:pPr>
            <a:r>
              <a:rPr lang="en-US" sz="1319" b="0" dirty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1319" b="0" dirty="0">
                <a:solidFill>
                  <a:schemeClr val="bg1"/>
                </a:solidFill>
              </a:rPr>
            </a:br>
            <a:r>
              <a:rPr lang="en-US" sz="1319" b="0" dirty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1319" b="0" baseline="0" dirty="0">
                <a:solidFill>
                  <a:schemeClr val="bg1"/>
                </a:solidFill>
              </a:rPr>
              <a:t>| </a:t>
            </a:r>
            <a:r>
              <a:rPr lang="en-US" sz="1319" b="0" dirty="0">
                <a:solidFill>
                  <a:schemeClr val="bg1"/>
                </a:solidFill>
              </a:rPr>
              <a:t>Queen’s | Regina |</a:t>
            </a:r>
            <a:br>
              <a:rPr lang="en-US" sz="1319" b="0" dirty="0">
                <a:solidFill>
                  <a:schemeClr val="bg1"/>
                </a:solidFill>
              </a:rPr>
            </a:br>
            <a:r>
              <a:rPr lang="en-US" sz="1319" b="0" dirty="0">
                <a:solidFill>
                  <a:schemeClr val="bg1"/>
                </a:solidFill>
              </a:rPr>
              <a:t>Saint Mary’s | Simon Fraser | Toronto | Victoria | Western | Winnipeg | York 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-1" y="7932870"/>
            <a:ext cx="14990819" cy="100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37" dirty="0">
                <a:solidFill>
                  <a:srgbClr val="113F7C"/>
                </a:solidFill>
                <a:latin typeface="Myriad Pro"/>
                <a:cs typeface="Myriad Pro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84061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8845362" y="10776946"/>
            <a:ext cx="1049936" cy="532405"/>
          </a:xfrm>
          <a:prstGeom prst="rect">
            <a:avLst/>
          </a:prstGeom>
        </p:spPr>
        <p:txBody>
          <a:bodyPr vert="horz" lIns="150781" tIns="75390" rIns="75390" bIns="753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2309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2309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066108" y="2584995"/>
            <a:ext cx="8687156" cy="7932975"/>
          </a:xfrm>
          <a:prstGeom prst="rect">
            <a:avLst/>
          </a:prstGeom>
        </p:spPr>
        <p:txBody>
          <a:bodyPr>
            <a:noAutofit/>
          </a:bodyPr>
          <a:lstStyle>
            <a:lvl1pPr marL="376961" indent="-376961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5277" b="0">
                <a:solidFill>
                  <a:schemeClr val="tx1"/>
                </a:solidFill>
              </a:defRPr>
            </a:lvl1pPr>
            <a:lvl2pPr marL="1130884" indent="-376961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5277" b="0">
                <a:solidFill>
                  <a:schemeClr val="tx1"/>
                </a:solidFill>
              </a:defRPr>
            </a:lvl2pPr>
            <a:lvl3pPr marL="1884807" indent="-376961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5277" b="0">
                <a:solidFill>
                  <a:schemeClr val="tx1"/>
                </a:solidFill>
              </a:defRPr>
            </a:lvl3pPr>
            <a:lvl4pPr>
              <a:defRPr sz="5277"/>
            </a:lvl4pPr>
            <a:lvl5pPr>
              <a:defRPr sz="527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10407344" y="2584995"/>
            <a:ext cx="8687156" cy="7932975"/>
          </a:xfrm>
          <a:prstGeom prst="rect">
            <a:avLst/>
          </a:prstGeom>
        </p:spPr>
        <p:txBody>
          <a:bodyPr>
            <a:noAutofit/>
          </a:bodyPr>
          <a:lstStyle>
            <a:lvl1pPr marL="376961" indent="-376961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5277" b="0">
                <a:solidFill>
                  <a:schemeClr val="tx1"/>
                </a:solidFill>
              </a:defRPr>
            </a:lvl1pPr>
            <a:lvl2pPr marL="1130884" indent="-376961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5277" b="0">
                <a:solidFill>
                  <a:schemeClr val="tx1"/>
                </a:solidFill>
              </a:defRPr>
            </a:lvl2pPr>
            <a:lvl3pPr marL="1884807" indent="-376961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5277" b="0">
                <a:solidFill>
                  <a:schemeClr val="tx1"/>
                </a:solidFill>
              </a:defRPr>
            </a:lvl3pPr>
            <a:lvl4pPr>
              <a:defRPr sz="5277"/>
            </a:lvl4pPr>
            <a:lvl5pPr>
              <a:defRPr sz="527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7A5D8F-DB5C-45C0-FD7C-7ECB85F0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951" y="777703"/>
            <a:ext cx="18028391" cy="1074537"/>
          </a:xfrm>
          <a:prstGeom prst="rect">
            <a:avLst/>
          </a:prstGeom>
        </p:spPr>
        <p:txBody>
          <a:bodyPr/>
          <a:lstStyle>
            <a:lvl1pPr>
              <a:defRPr sz="527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BF1B35-EB92-B3EA-78F8-3370D54E9136}"/>
              </a:ext>
            </a:extLst>
          </p:cNvPr>
          <p:cNvSpPr txBox="1"/>
          <p:nvPr userDrawn="1"/>
        </p:nvSpPr>
        <p:spPr>
          <a:xfrm rot="16200000">
            <a:off x="16652424" y="7495764"/>
            <a:ext cx="5796040" cy="76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72"/>
              </a:lnSpc>
            </a:pPr>
            <a:r>
              <a:rPr lang="en-US" sz="2968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2572"/>
              </a:lnSpc>
            </a:pPr>
            <a:r>
              <a:rPr lang="en-US" sz="2968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969316" y="10755361"/>
            <a:ext cx="1048970" cy="532405"/>
          </a:xfrm>
          <a:prstGeom prst="rect">
            <a:avLst/>
          </a:prstGeom>
        </p:spPr>
        <p:txBody>
          <a:bodyPr vert="horz" lIns="150781" tIns="75390" rIns="75390" bIns="753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2309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2309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3718" y="775453"/>
            <a:ext cx="18025438" cy="10724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277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80637" y="2434203"/>
            <a:ext cx="18025438" cy="80350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76961" indent="-376961">
              <a:buClr>
                <a:srgbClr val="00B0F0"/>
              </a:buClr>
              <a:buFont typeface="Wingdings" pitchFamily="2" charset="2"/>
              <a:buChar char="§"/>
              <a:defRPr sz="5277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130884" indent="-376961">
              <a:buClr>
                <a:srgbClr val="00B0F0"/>
              </a:buClr>
              <a:buFont typeface="Wingdings" pitchFamily="2" charset="2"/>
              <a:buChar char="§"/>
              <a:defRPr sz="5277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884807" indent="-376961">
              <a:buClr>
                <a:srgbClr val="00B0F0"/>
              </a:buClr>
              <a:buFont typeface="Wingdings" pitchFamily="2" charset="2"/>
              <a:buChar char="§"/>
              <a:defRPr sz="5277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638730" indent="-376961">
              <a:buClr>
                <a:srgbClr val="00B0F0"/>
              </a:buClr>
              <a:buFont typeface="Wingdings" pitchFamily="2" charset="2"/>
              <a:buChar char="§"/>
              <a:defRPr sz="5277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3392653" indent="-376961">
              <a:buClr>
                <a:srgbClr val="00B0F0"/>
              </a:buClr>
              <a:buFont typeface="Wingdings" pitchFamily="2" charset="2"/>
              <a:buChar char="§"/>
              <a:defRPr sz="5277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DCF338-2B2A-5348-DBED-5C3EDDA3BFA3}"/>
              </a:ext>
            </a:extLst>
          </p:cNvPr>
          <p:cNvSpPr txBox="1"/>
          <p:nvPr userDrawn="1"/>
        </p:nvSpPr>
        <p:spPr>
          <a:xfrm rot="16200000">
            <a:off x="16652424" y="7525922"/>
            <a:ext cx="5796040" cy="76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72"/>
              </a:lnSpc>
            </a:pPr>
            <a:r>
              <a:rPr lang="en-US" sz="2968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2572"/>
              </a:lnSpc>
            </a:pPr>
            <a:r>
              <a:rPr lang="en-US" sz="2968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1" i="0">
                <a:solidFill>
                  <a:srgbClr val="009FD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0"/>
                </a:moveTo>
                <a:lnTo>
                  <a:pt x="20104099" y="0"/>
                </a:lnTo>
                <a:lnTo>
                  <a:pt x="2010409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ln w="20941">
            <a:solidFill>
              <a:srgbClr val="1570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1" i="0">
                <a:solidFill>
                  <a:srgbClr val="009FD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8803247" y="0"/>
            <a:ext cx="1300852" cy="1130935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845362" y="1615579"/>
            <a:ext cx="1049936" cy="532405"/>
          </a:xfrm>
          <a:prstGeom prst="rect">
            <a:avLst/>
          </a:prstGeom>
        </p:spPr>
        <p:txBody>
          <a:bodyPr vert="horz" lIns="150781" tIns="75390" rIns="75390" bIns="753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649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649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78" y="336568"/>
            <a:ext cx="3210829" cy="57768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6652424" y="7919926"/>
            <a:ext cx="5796040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72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2572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92807" y="3352201"/>
            <a:ext cx="6493352" cy="34334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596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91188" y="6785610"/>
            <a:ext cx="6494971" cy="1484727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2968" b="0">
                <a:solidFill>
                  <a:schemeClr val="tx1"/>
                </a:solidFill>
              </a:defRPr>
            </a:lvl1pPr>
            <a:lvl2pPr marL="753923" indent="0" algn="ctr">
              <a:buNone/>
              <a:defRPr sz="296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138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14990820" y="1633574"/>
            <a:ext cx="5113281" cy="549061"/>
          </a:xfrm>
          <a:prstGeom prst="rect">
            <a:avLst/>
          </a:prstGeom>
          <a:solidFill>
            <a:srgbClr val="4F494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1"/>
            <a:ext cx="20104100" cy="549061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1172739" y="10626081"/>
            <a:ext cx="12732597" cy="38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825"/>
              </a:lnSpc>
              <a:spcBef>
                <a:spcPct val="50000"/>
              </a:spcBef>
              <a:defRPr/>
            </a:pP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lnSpc>
                <a:spcPts val="825"/>
              </a:lnSpc>
              <a:spcBef>
                <a:spcPct val="50000"/>
              </a:spcBef>
              <a:defRPr/>
            </a:pP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989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" y="3419336"/>
            <a:ext cx="184731" cy="54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13235199" y="678038"/>
            <a:ext cx="6533833" cy="55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1154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8836" y="335093"/>
            <a:ext cx="5329682" cy="109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44486" y="3693865"/>
            <a:ext cx="13360850" cy="1081196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3298" b="1">
                <a:solidFill>
                  <a:srgbClr val="6E615D"/>
                </a:solidFill>
              </a:defRPr>
            </a:lvl2pPr>
            <a:lvl3pPr algn="r">
              <a:buNone/>
              <a:defRPr sz="2309" b="1">
                <a:solidFill>
                  <a:srgbClr val="6E615D"/>
                </a:solidFill>
              </a:defRPr>
            </a:lvl3pPr>
            <a:lvl4pPr algn="r">
              <a:buNone/>
              <a:defRPr sz="1814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814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4486" y="4775059"/>
            <a:ext cx="13360850" cy="753957"/>
          </a:xfrm>
        </p:spPr>
        <p:txBody>
          <a:bodyPr/>
          <a:lstStyle>
            <a:lvl1pPr algn="r">
              <a:buNone/>
              <a:defRPr sz="3298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44486" y="5905994"/>
            <a:ext cx="13360850" cy="753957"/>
          </a:xfrm>
        </p:spPr>
        <p:txBody>
          <a:bodyPr/>
          <a:lstStyle>
            <a:lvl1pPr algn="r">
              <a:buNone/>
              <a:defRPr sz="2309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4486" y="7162588"/>
            <a:ext cx="13360850" cy="879616"/>
          </a:xfrm>
        </p:spPr>
        <p:txBody>
          <a:bodyPr/>
          <a:lstStyle>
            <a:lvl1pPr algn="r">
              <a:buNone/>
              <a:defRPr sz="1814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15453281" y="8167864"/>
            <a:ext cx="4188354" cy="2764508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15453281" y="2136210"/>
            <a:ext cx="4188354" cy="2764508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15453281" y="5152037"/>
            <a:ext cx="4188354" cy="2764508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5205" y="10038774"/>
            <a:ext cx="87258" cy="549061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 userDrawn="1"/>
        </p:nvSpPr>
        <p:spPr bwMode="auto">
          <a:xfrm>
            <a:off x="1172739" y="10064104"/>
            <a:ext cx="12732597" cy="38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825"/>
              </a:lnSpc>
              <a:spcBef>
                <a:spcPct val="50000"/>
              </a:spcBef>
              <a:defRPr/>
            </a:pPr>
            <a:r>
              <a:rPr lang="en-US" sz="989" i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</a:t>
            </a:r>
            <a:r>
              <a:rPr lang="en-US" sz="989" i="0" baseline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Science for Canada</a:t>
            </a:r>
          </a:p>
          <a:p>
            <a:pPr marL="0" marR="0" indent="0" algn="l" defTabSz="753969" rtl="0" eaLnBrk="1" fontAlgn="base" latinLnBrk="0" hangingPunct="1">
              <a:lnSpc>
                <a:spcPts val="825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89" kern="1200" dirty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</a:t>
            </a:r>
            <a:r>
              <a:rPr lang="en-US" sz="989" kern="1200" dirty="0" err="1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accélérateur</a:t>
            </a:r>
            <a:r>
              <a:rPr lang="en-US" sz="989" kern="1200" dirty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de la </a:t>
            </a:r>
            <a:r>
              <a:rPr lang="en-US" sz="989" kern="1200" dirty="0" err="1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démarche</a:t>
            </a:r>
            <a:r>
              <a:rPr lang="en-US" sz="989" kern="1200" dirty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989" kern="1200" dirty="0" err="1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scientifique</a:t>
            </a:r>
            <a:r>
              <a:rPr lang="en-US" sz="989" kern="1200" dirty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989" kern="1200" dirty="0" err="1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canadienne</a:t>
            </a:r>
            <a:endParaRPr lang="en-US" sz="989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894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63BB-7169-5C46-B554-EA0DC9EE8189}" type="datetime4">
              <a:rPr lang="en-US"/>
              <a:pPr>
                <a:defRPr/>
              </a:pPr>
              <a:t>July 23, 2025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D6E3-EA9D-E741-9881-B35FD4502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20104100" cy="1900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RIUMF_logo_grey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291" y="111487"/>
            <a:ext cx="2423661" cy="4984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0239503"/>
            <a:ext cx="20104100" cy="10698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438005" y="995675"/>
            <a:ext cx="17228095" cy="931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4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1811" y="598630"/>
            <a:ext cx="10803255" cy="123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1" i="0">
                <a:solidFill>
                  <a:srgbClr val="009FD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1811" y="2062090"/>
            <a:ext cx="17204055" cy="7905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0" y="1"/>
            <a:ext cx="20104100" cy="549061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5205" y="621700"/>
            <a:ext cx="18093690" cy="9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5205" y="2136211"/>
            <a:ext cx="18093690" cy="791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464" y="10547540"/>
            <a:ext cx="3113343" cy="78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49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10A4C9F-E961-C24B-B755-5429889F987D}" type="datetime4">
              <a:rPr lang="en-US"/>
              <a:pPr>
                <a:defRPr/>
              </a:pPr>
              <a:t>July 23, 2025</a:t>
            </a:fld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3423" y="10555393"/>
            <a:ext cx="11057255" cy="78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49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845941" y="10555393"/>
            <a:ext cx="3165699" cy="78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49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6A860FD2-16CC-AD45-96AE-CBD078A1C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5205" y="10555394"/>
            <a:ext cx="87258" cy="549061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11640" y="10555394"/>
            <a:ext cx="87256" cy="549061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34" name="Picture 10" descr="TRIUMF_logo_white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5929" y="112572"/>
            <a:ext cx="2401323" cy="49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790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hdr="0"/>
  <p:txStyles>
    <p:titleStyle>
      <a:lvl1pPr algn="r" rtl="0" eaLnBrk="1" fontAlgn="base" hangingPunct="1">
        <a:lnSpc>
          <a:spcPts val="5013"/>
        </a:lnSpc>
        <a:spcBef>
          <a:spcPct val="0"/>
        </a:spcBef>
        <a:spcAft>
          <a:spcPct val="0"/>
        </a:spcAft>
        <a:defRPr sz="5277" b="1" kern="0" spc="0">
          <a:solidFill>
            <a:schemeClr val="bg1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7256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7256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7256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7256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753969" algn="ctr" rtl="0" eaLnBrk="1" fontAlgn="base" hangingPunct="1">
        <a:spcBef>
          <a:spcPct val="0"/>
        </a:spcBef>
        <a:spcAft>
          <a:spcPct val="0"/>
        </a:spcAft>
        <a:defRPr sz="5937">
          <a:solidFill>
            <a:srgbClr val="256EB1"/>
          </a:solidFill>
          <a:latin typeface="Arial Black" pitchFamily="-109" charset="0"/>
        </a:defRPr>
      </a:lvl6pPr>
      <a:lvl7pPr marL="1507937" algn="ctr" rtl="0" eaLnBrk="1" fontAlgn="base" hangingPunct="1">
        <a:spcBef>
          <a:spcPct val="0"/>
        </a:spcBef>
        <a:spcAft>
          <a:spcPct val="0"/>
        </a:spcAft>
        <a:defRPr sz="5937">
          <a:solidFill>
            <a:srgbClr val="256EB1"/>
          </a:solidFill>
          <a:latin typeface="Arial Black" pitchFamily="-109" charset="0"/>
        </a:defRPr>
      </a:lvl7pPr>
      <a:lvl8pPr marL="2261906" algn="ctr" rtl="0" eaLnBrk="1" fontAlgn="base" hangingPunct="1">
        <a:spcBef>
          <a:spcPct val="0"/>
        </a:spcBef>
        <a:spcAft>
          <a:spcPct val="0"/>
        </a:spcAft>
        <a:defRPr sz="5937">
          <a:solidFill>
            <a:srgbClr val="256EB1"/>
          </a:solidFill>
          <a:latin typeface="Arial Black" pitchFamily="-109" charset="0"/>
        </a:defRPr>
      </a:lvl8pPr>
      <a:lvl9pPr marL="3015874" algn="ctr" rtl="0" eaLnBrk="1" fontAlgn="base" hangingPunct="1">
        <a:spcBef>
          <a:spcPct val="0"/>
        </a:spcBef>
        <a:spcAft>
          <a:spcPct val="0"/>
        </a:spcAft>
        <a:defRPr sz="5937">
          <a:solidFill>
            <a:srgbClr val="256EB1"/>
          </a:solidFill>
          <a:latin typeface="Arial Black" pitchFamily="-109" charset="0"/>
        </a:defRPr>
      </a:lvl9pPr>
    </p:titleStyle>
    <p:bodyStyle>
      <a:lvl1pPr marL="565476" indent="-565476" algn="l" rtl="0" eaLnBrk="1" fontAlgn="base" hangingPunct="1">
        <a:spcBef>
          <a:spcPct val="20000"/>
        </a:spcBef>
        <a:spcAft>
          <a:spcPct val="0"/>
        </a:spcAft>
        <a:buChar char="•"/>
        <a:defRPr sz="4617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marL="1225199" indent="-47123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958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2pPr>
      <a:lvl3pPr marL="1884921" indent="-376984" algn="l" rtl="0" eaLnBrk="1" fontAlgn="base" hangingPunct="1">
        <a:spcBef>
          <a:spcPct val="20000"/>
        </a:spcBef>
        <a:spcAft>
          <a:spcPct val="0"/>
        </a:spcAft>
        <a:buChar char="•"/>
        <a:defRPr sz="3298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3pPr>
      <a:lvl4pPr marL="2638890" indent="-376984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968">
          <a:solidFill>
            <a:srgbClr val="4F4946"/>
          </a:solidFill>
          <a:latin typeface="+mj-lt"/>
          <a:ea typeface="ＭＳ Ｐゴシック" pitchFamily="-109" charset="-128"/>
        </a:defRPr>
      </a:lvl4pPr>
      <a:lvl5pPr marL="3392858" indent="-376984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639">
          <a:solidFill>
            <a:srgbClr val="4F4946"/>
          </a:solidFill>
          <a:latin typeface="+mj-lt"/>
          <a:ea typeface="ＭＳ Ｐゴシック" pitchFamily="-109" charset="-128"/>
        </a:defRPr>
      </a:lvl5pPr>
      <a:lvl6pPr marL="4146827" indent="-376984" algn="l" rtl="0" eaLnBrk="1" fontAlgn="base" hangingPunct="1">
        <a:spcBef>
          <a:spcPct val="20000"/>
        </a:spcBef>
        <a:spcAft>
          <a:spcPct val="0"/>
        </a:spcAft>
        <a:buChar char="»"/>
        <a:defRPr sz="3298">
          <a:solidFill>
            <a:srgbClr val="800000"/>
          </a:solidFill>
          <a:latin typeface="+mn-lt"/>
          <a:ea typeface="ＭＳ Ｐゴシック" pitchFamily="-109" charset="-128"/>
        </a:defRPr>
      </a:lvl6pPr>
      <a:lvl7pPr marL="4900795" indent="-376984" algn="l" rtl="0" eaLnBrk="1" fontAlgn="base" hangingPunct="1">
        <a:spcBef>
          <a:spcPct val="20000"/>
        </a:spcBef>
        <a:spcAft>
          <a:spcPct val="0"/>
        </a:spcAft>
        <a:buChar char="»"/>
        <a:defRPr sz="3298">
          <a:solidFill>
            <a:srgbClr val="800000"/>
          </a:solidFill>
          <a:latin typeface="+mn-lt"/>
          <a:ea typeface="ＭＳ Ｐゴシック" pitchFamily="-109" charset="-128"/>
        </a:defRPr>
      </a:lvl7pPr>
      <a:lvl8pPr marL="5654764" indent="-376984" algn="l" rtl="0" eaLnBrk="1" fontAlgn="base" hangingPunct="1">
        <a:spcBef>
          <a:spcPct val="20000"/>
        </a:spcBef>
        <a:spcAft>
          <a:spcPct val="0"/>
        </a:spcAft>
        <a:buChar char="»"/>
        <a:defRPr sz="3298">
          <a:solidFill>
            <a:srgbClr val="800000"/>
          </a:solidFill>
          <a:latin typeface="+mn-lt"/>
          <a:ea typeface="ＭＳ Ｐゴシック" pitchFamily="-109" charset="-128"/>
        </a:defRPr>
      </a:lvl8pPr>
      <a:lvl9pPr marL="6408732" indent="-376984" algn="l" rtl="0" eaLnBrk="1" fontAlgn="base" hangingPunct="1">
        <a:spcBef>
          <a:spcPct val="20000"/>
        </a:spcBef>
        <a:spcAft>
          <a:spcPct val="0"/>
        </a:spcAft>
        <a:buChar char="»"/>
        <a:defRPr sz="3298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queam.bc.ca/our-stor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91023-6F6D-A745-DEDC-529085A03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4C6C-31D9-8A48-C07B-414C0B367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806" y="3352201"/>
            <a:ext cx="14217044" cy="23024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sz="11500" dirty="0"/>
              <a:t>Welcome 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56B6A-180F-BFC2-F42B-AD123D659D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E621205-A025-F144-10F1-CE388C252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5840856"/>
            <a:ext cx="17981999" cy="37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9A5B-F002-7BC3-BA2F-038D6BAA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9DB7-5795-B7BA-1E28-52E5EF982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Lunch: tickets in your badge, if you registered.</a:t>
            </a:r>
          </a:p>
          <a:p>
            <a:endParaRPr lang="en-CA" sz="4800" dirty="0"/>
          </a:p>
          <a:p>
            <a:r>
              <a:rPr lang="en-CA" sz="4800" dirty="0"/>
              <a:t>Coffee break: Bring you own mug if possible.</a:t>
            </a:r>
          </a:p>
          <a:p>
            <a:endParaRPr lang="en-CA" sz="4800" dirty="0"/>
          </a:p>
          <a:p>
            <a:r>
              <a:rPr lang="en-CA" sz="4800" dirty="0"/>
              <a:t>Zoom link has been shared by email on Friday.</a:t>
            </a:r>
          </a:p>
          <a:p>
            <a:r>
              <a:rPr lang="en-CA" sz="4800" dirty="0"/>
              <a:t>For virtual attendees, raise you hand to ask questions.</a:t>
            </a:r>
          </a:p>
          <a:p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052558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>
            <a:defPPr>
              <a:defRPr lang="en-US"/>
            </a:defPPr>
            <a:lvl1pPr marL="0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Iris Dillmann</a:t>
            </a:r>
          </a:p>
          <a:p>
            <a:r>
              <a:rPr lang="en-US" b="1" dirty="0"/>
              <a:t>Kate </a:t>
            </a:r>
            <a:r>
              <a:rPr lang="en-US" b="1" dirty="0" err="1"/>
              <a:t>Pachal</a:t>
            </a:r>
            <a:endParaRPr lang="en-US" b="1" dirty="0"/>
          </a:p>
          <a:p>
            <a:pPr fontAlgn="base"/>
            <a:r>
              <a:rPr lang="en-CA" b="1" dirty="0"/>
              <a:t>Brad Schultz</a:t>
            </a:r>
          </a:p>
          <a:p>
            <a:r>
              <a:rPr lang="en-CA" b="1" dirty="0" err="1"/>
              <a:t>Xiaoyue</a:t>
            </a:r>
            <a:r>
              <a:rPr lang="en-CA" b="1" dirty="0"/>
              <a:t> Li</a:t>
            </a:r>
          </a:p>
          <a:p>
            <a:r>
              <a:rPr lang="en-CA" b="1" dirty="0"/>
              <a:t>Gabby Gelinas</a:t>
            </a:r>
          </a:p>
          <a:p>
            <a:r>
              <a:rPr lang="en-US" b="1" dirty="0"/>
              <a:t>Jenn Cheung</a:t>
            </a:r>
          </a:p>
          <a:p>
            <a:r>
              <a:rPr lang="en-US" b="1" dirty="0"/>
              <a:t>Jana Thompson</a:t>
            </a:r>
            <a:endParaRPr lang="en-CA" b="1" dirty="0"/>
          </a:p>
          <a:p>
            <a:r>
              <a:rPr lang="en-US" b="1" dirty="0"/>
              <a:t>Marcello Pavan</a:t>
            </a:r>
          </a:p>
          <a:p>
            <a:r>
              <a:rPr lang="en-US" b="1" dirty="0"/>
              <a:t>Pascal </a:t>
            </a:r>
            <a:r>
              <a:rPr lang="en-US" b="1" dirty="0" err="1"/>
              <a:t>Retiere</a:t>
            </a:r>
            <a:endParaRPr lang="en-US" b="1" dirty="0"/>
          </a:p>
          <a:p>
            <a:r>
              <a:rPr lang="en-US" b="1" dirty="0"/>
              <a:t>Christian Diget</a:t>
            </a:r>
          </a:p>
          <a:p>
            <a:r>
              <a:rPr lang="en-US" b="1" dirty="0"/>
              <a:t>Pauline Dela </a:t>
            </a:r>
            <a:r>
              <a:rPr lang="en-US" b="1" dirty="0" err="1"/>
              <a:t>Zilwa</a:t>
            </a:r>
            <a:endParaRPr lang="en-US" b="1" dirty="0"/>
          </a:p>
          <a:p>
            <a:r>
              <a:rPr lang="en-CA" b="1" dirty="0"/>
              <a:t>Lauren Gorman</a:t>
            </a:r>
          </a:p>
          <a:p>
            <a:pPr indent="0">
              <a:buNone/>
            </a:pP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>
            <a:defPPr>
              <a:defRPr lang="en-US"/>
            </a:defPPr>
            <a:lvl1pPr marL="0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Session chairs</a:t>
            </a:r>
          </a:p>
          <a:p>
            <a:pPr lvl="1"/>
            <a:r>
              <a:rPr lang="en-CA" dirty="0"/>
              <a:t>Mark Hartz</a:t>
            </a:r>
            <a:endParaRPr lang="en-US" dirty="0"/>
          </a:p>
          <a:p>
            <a:pPr lvl="1"/>
            <a:r>
              <a:rPr lang="en-US" dirty="0"/>
              <a:t>Bob Laxdal</a:t>
            </a:r>
          </a:p>
          <a:p>
            <a:pPr lvl="1"/>
            <a:r>
              <a:rPr lang="en-US" dirty="0"/>
              <a:t>Chlo</a:t>
            </a:r>
            <a:r>
              <a:rPr lang="en-CA" dirty="0"/>
              <a:t>é </a:t>
            </a:r>
            <a:r>
              <a:rPr lang="en-CA" dirty="0" err="1"/>
              <a:t>Malbrunot</a:t>
            </a:r>
            <a:endParaRPr lang="en-US" dirty="0"/>
          </a:p>
          <a:p>
            <a:pPr lvl="1"/>
            <a:r>
              <a:rPr lang="en-US" dirty="0"/>
              <a:t>Petr Navratil</a:t>
            </a:r>
          </a:p>
          <a:p>
            <a:pPr lvl="1"/>
            <a:r>
              <a:rPr lang="en-CA" dirty="0"/>
              <a:t>Fabrice </a:t>
            </a:r>
            <a:r>
              <a:rPr lang="en-CA" dirty="0" err="1"/>
              <a:t>Retiere</a:t>
            </a:r>
            <a:endParaRPr lang="en-CA" dirty="0"/>
          </a:p>
          <a:p>
            <a:pPr lvl="1"/>
            <a:r>
              <a:rPr lang="en-CA" dirty="0"/>
              <a:t>Oliver Stelzer</a:t>
            </a:r>
            <a:endParaRPr lang="en-US" dirty="0"/>
          </a:p>
          <a:p>
            <a:pPr lvl="1"/>
            <a:r>
              <a:rPr lang="en-US" dirty="0"/>
              <a:t>Isabel Trigger</a:t>
            </a:r>
          </a:p>
          <a:p>
            <a:pPr lvl="1"/>
            <a:r>
              <a:rPr lang="en-CA" dirty="0"/>
              <a:t>Hua Yang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EFADCF-10CE-3007-9ABA-E494FBE06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811" y="598630"/>
            <a:ext cx="10803255" cy="1231900"/>
          </a:xfrm>
        </p:spPr>
        <p:txBody>
          <a:bodyPr/>
          <a:lstStyle/>
          <a:p>
            <a:r>
              <a:rPr lang="en-CA" dirty="0"/>
              <a:t>Local Organizing Committee </a:t>
            </a:r>
          </a:p>
        </p:txBody>
      </p:sp>
    </p:spTree>
    <p:extLst>
      <p:ext uri="{BB962C8B-B14F-4D97-AF65-F5344CB8AC3E}">
        <p14:creationId xmlns:p14="http://schemas.microsoft.com/office/powerpoint/2010/main" val="1119673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9A4E59-FE92-CBF0-98ED-A9309F6FEF12}"/>
              </a:ext>
            </a:extLst>
          </p:cNvPr>
          <p:cNvSpPr txBox="1"/>
          <p:nvPr/>
        </p:nvSpPr>
        <p:spPr>
          <a:xfrm>
            <a:off x="908050" y="625475"/>
            <a:ext cx="147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 Science Week!</a:t>
            </a:r>
          </a:p>
        </p:txBody>
      </p:sp>
      <p:pic>
        <p:nvPicPr>
          <p:cNvPr id="6" name="Picture 5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ABCBFCEA-CAF4-1450-3700-5A827172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50" y="2606675"/>
            <a:ext cx="7239000" cy="723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682AF6-9EBD-4241-4AE4-3A41ACE4172B}"/>
              </a:ext>
            </a:extLst>
          </p:cNvPr>
          <p:cNvSpPr txBox="1"/>
          <p:nvPr/>
        </p:nvSpPr>
        <p:spPr>
          <a:xfrm>
            <a:off x="5022850" y="10302875"/>
            <a:ext cx="10063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dirty="0"/>
              <a:t>https://indico.triumf.ca/event/616/timetable/#all.detailed</a:t>
            </a:r>
          </a:p>
        </p:txBody>
      </p:sp>
    </p:spTree>
    <p:extLst>
      <p:ext uri="{BB962C8B-B14F-4D97-AF65-F5344CB8AC3E}">
        <p14:creationId xmlns:p14="http://schemas.microsoft.com/office/powerpoint/2010/main" val="128121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162B6D-C944-32BE-1EA2-1F66A0186C7B}"/>
              </a:ext>
            </a:extLst>
          </p:cNvPr>
          <p:cNvSpPr txBox="1"/>
          <p:nvPr/>
        </p:nvSpPr>
        <p:spPr>
          <a:xfrm>
            <a:off x="946151" y="3368675"/>
            <a:ext cx="18211799" cy="61863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en-US" sz="4400" b="0" i="1" dirty="0">
                <a:solidFill>
                  <a:srgbClr val="45454A"/>
                </a:solidFill>
                <a:effectLst/>
                <a:latin typeface="Helvetica Neue"/>
              </a:rPr>
              <a:t>TRIUMF is located on the </a:t>
            </a:r>
            <a:r>
              <a:rPr lang="en-US" sz="4400" b="0" i="1" dirty="0">
                <a:solidFill>
                  <a:srgbClr val="00B0F0"/>
                </a:solidFill>
                <a:effectLst/>
                <a:latin typeface="Helvetica Neue"/>
              </a:rPr>
              <a:t>traditional, ancestral, and unceded territory of </a:t>
            </a:r>
            <a:r>
              <a:rPr lang="en-US" sz="4400" i="1" dirty="0">
                <a:solidFill>
                  <a:srgbClr val="00B0F0"/>
                </a:solidFill>
                <a:latin typeface="Helvetica Neue"/>
              </a:rPr>
              <a:t>the </a:t>
            </a:r>
            <a:r>
              <a:rPr lang="en-US" sz="4400" i="1" dirty="0" err="1">
                <a:solidFill>
                  <a:srgbClr val="00B0F0"/>
                </a:solidFill>
                <a:latin typeface="Helvetica Neue"/>
              </a:rPr>
              <a:t>xʷməθkʷəy</a:t>
            </a:r>
            <a:r>
              <a:rPr lang="en-US" sz="4400" b="0" i="1" dirty="0" err="1">
                <a:solidFill>
                  <a:srgbClr val="00B0F0"/>
                </a:solidFill>
                <a:effectLst/>
                <a:latin typeface="Helvetica Neue"/>
              </a:rPr>
              <a:t>̓əm</a:t>
            </a:r>
            <a:r>
              <a:rPr lang="en-US" sz="4400" b="0" i="1" dirty="0">
                <a:solidFill>
                  <a:srgbClr val="00B0F0"/>
                </a:solidFill>
                <a:effectLst/>
                <a:latin typeface="Helvetica Neue"/>
              </a:rPr>
              <a:t> (Musqueam) people</a:t>
            </a:r>
            <a:r>
              <a:rPr lang="en-US" sz="4400" b="0" i="1" dirty="0">
                <a:solidFill>
                  <a:srgbClr val="45454A"/>
                </a:solidFill>
                <a:effectLst/>
                <a:latin typeface="Helvetica Neue"/>
              </a:rPr>
              <a:t>, who for millennia have passed on their culture, history, and traditions from one generation to the next on this site.</a:t>
            </a:r>
          </a:p>
          <a:p>
            <a:pPr algn="l" fontAlgn="base"/>
            <a:br>
              <a:rPr lang="en-US" sz="4400" b="0" i="1" dirty="0">
                <a:solidFill>
                  <a:srgbClr val="45454A"/>
                </a:solidFill>
                <a:effectLst/>
                <a:latin typeface="Helvetica Neue"/>
              </a:rPr>
            </a:br>
            <a:r>
              <a:rPr lang="en-US" sz="4400" b="0" i="1" dirty="0">
                <a:solidFill>
                  <a:srgbClr val="45454A"/>
                </a:solidFill>
                <a:effectLst/>
                <a:latin typeface="Helvetica Neue"/>
              </a:rPr>
              <a:t>TRIUMF’s home has always been </a:t>
            </a:r>
            <a:r>
              <a:rPr lang="en-US" sz="4400" b="0" i="1" dirty="0">
                <a:solidFill>
                  <a:srgbClr val="00B0F0"/>
                </a:solidFill>
                <a:effectLst/>
                <a:latin typeface="Helvetica Neue"/>
              </a:rPr>
              <a:t>a seat of learning.</a:t>
            </a:r>
          </a:p>
          <a:p>
            <a:pPr algn="l" fontAlgn="base"/>
            <a:endParaRPr lang="en-US" sz="4400" i="1" dirty="0">
              <a:solidFill>
                <a:srgbClr val="00B0F0"/>
              </a:solidFill>
              <a:latin typeface="Helvetica Neue"/>
            </a:endParaRPr>
          </a:p>
          <a:p>
            <a:pPr algn="l" fontAlgn="base"/>
            <a:endParaRPr lang="en-US" sz="4400" b="0" i="1" dirty="0">
              <a:solidFill>
                <a:srgbClr val="00B0F0"/>
              </a:solidFill>
              <a:effectLst/>
              <a:latin typeface="Helvetica Neue"/>
            </a:endParaRPr>
          </a:p>
          <a:p>
            <a:pPr algn="l" fontAlgn="base"/>
            <a:r>
              <a:rPr lang="en-US" sz="4400" dirty="0">
                <a:solidFill>
                  <a:srgbClr val="00B0F0"/>
                </a:solidFill>
                <a:latin typeface="Helvetica Neue"/>
              </a:rPr>
              <a:t>To know more, visit </a:t>
            </a:r>
            <a:r>
              <a:rPr lang="en-US" sz="4400" dirty="0">
                <a:solidFill>
                  <a:srgbClr val="00B0F0"/>
                </a:solidFill>
                <a:latin typeface="Helvetica Neue"/>
                <a:hlinkClick r:id="rId3"/>
              </a:rPr>
              <a:t>https://www.musqueam.bc.ca/our-story/</a:t>
            </a:r>
            <a:r>
              <a:rPr lang="en-US" sz="4400" dirty="0">
                <a:solidFill>
                  <a:srgbClr val="00B0F0"/>
                </a:solidFill>
                <a:latin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2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C347-A1C1-6B53-8829-BCE9BD99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Code of conduct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C8B61-A7AD-5C18-6EF0-C930BCE91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811" y="2062090"/>
            <a:ext cx="17204055" cy="6894195"/>
          </a:xfrm>
        </p:spPr>
        <p:txBody>
          <a:bodyPr/>
          <a:lstStyle/>
          <a:p>
            <a:r>
              <a:rPr lang="en-US" dirty="0"/>
              <a:t>Abridged from </a:t>
            </a:r>
            <a:r>
              <a:rPr lang="en-CA" dirty="0"/>
              <a:t>https://indico.triumf.ca/event/616/page/381-code-of-conduct</a:t>
            </a:r>
            <a:endParaRPr lang="en-US" dirty="0"/>
          </a:p>
          <a:p>
            <a:endParaRPr lang="en-US" dirty="0"/>
          </a:p>
          <a:p>
            <a:r>
              <a:rPr lang="en-US" dirty="0"/>
              <a:t>All participants, including attendees and organizers will treat each other with respect and conduct themselves in a professional manner […]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Contacts: 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Andrea acapra@triumf.ca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Iris dillmann@triumf.ca</a:t>
            </a:r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641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643345-69F6-3E48-B371-32D61F06F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CD147B-B644-09A0-E428-CA57C8BD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513" y="0"/>
            <a:ext cx="20099073" cy="1130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erial view of a building&#10;&#10;AI-generated content may be incorrect.">
            <a:extLst>
              <a:ext uri="{FF2B5EF4-FFF2-40B4-BE49-F238E27FC236}">
                <a16:creationId xmlns:a16="http://schemas.microsoft.com/office/drawing/2014/main" id="{58C75A12-966E-D879-DF27-623C8395A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3" b="26903"/>
          <a:stretch>
            <a:fillRect/>
          </a:stretch>
        </p:blipFill>
        <p:spPr>
          <a:xfrm>
            <a:off x="20" y="2114"/>
            <a:ext cx="20104080" cy="113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3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B5A5BD-584F-2A9D-4754-0160AFA52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849E81-E132-ACB6-5696-7390DBCA8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513" y="0"/>
            <a:ext cx="20099073" cy="1130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erial view of a building&#10;&#10;AI-generated content may be incorrect.">
            <a:extLst>
              <a:ext uri="{FF2B5EF4-FFF2-40B4-BE49-F238E27FC236}">
                <a16:creationId xmlns:a16="http://schemas.microsoft.com/office/drawing/2014/main" id="{FF77BC5A-5FB5-4DF5-B2BB-C5AB5F3D4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3" b="26903"/>
          <a:stretch>
            <a:fillRect/>
          </a:stretch>
        </p:blipFill>
        <p:spPr>
          <a:xfrm>
            <a:off x="20" y="2114"/>
            <a:ext cx="20104080" cy="113072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7B3565-9462-89C0-78DD-5054348C4CE8}"/>
              </a:ext>
            </a:extLst>
          </p:cNvPr>
          <p:cNvSpPr txBox="1"/>
          <p:nvPr/>
        </p:nvSpPr>
        <p:spPr>
          <a:xfrm>
            <a:off x="16452850" y="6797675"/>
            <a:ext cx="3352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AE7ED-FB60-6293-AF35-1FAD15B0A9DB}"/>
              </a:ext>
            </a:extLst>
          </p:cNvPr>
          <p:cNvSpPr txBox="1"/>
          <p:nvPr/>
        </p:nvSpPr>
        <p:spPr>
          <a:xfrm>
            <a:off x="8375650" y="1692275"/>
            <a:ext cx="62484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Lane: Breaks/Lunches and Reception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F971B-B8CA-AD32-C309-3835A5482FBB}"/>
              </a:ext>
            </a:extLst>
          </p:cNvPr>
          <p:cNvSpPr/>
          <p:nvPr/>
        </p:nvSpPr>
        <p:spPr>
          <a:xfrm>
            <a:off x="4413250" y="92075"/>
            <a:ext cx="13335000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F57A82-C8BC-AEBF-F33A-AF83335CC637}"/>
              </a:ext>
            </a:extLst>
          </p:cNvPr>
          <p:cNvSpPr/>
          <p:nvPr/>
        </p:nvSpPr>
        <p:spPr>
          <a:xfrm>
            <a:off x="2508250" y="3140075"/>
            <a:ext cx="2133600" cy="7162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5EF8C-38D0-0E3F-E3CF-55E1564FD668}"/>
              </a:ext>
            </a:extLst>
          </p:cNvPr>
          <p:cNvSpPr txBox="1"/>
          <p:nvPr/>
        </p:nvSpPr>
        <p:spPr>
          <a:xfrm>
            <a:off x="2508250" y="8245475"/>
            <a:ext cx="20574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session</a:t>
            </a:r>
          </a:p>
        </p:txBody>
      </p:sp>
    </p:spTree>
    <p:extLst>
      <p:ext uri="{BB962C8B-B14F-4D97-AF65-F5344CB8AC3E}">
        <p14:creationId xmlns:p14="http://schemas.microsoft.com/office/powerpoint/2010/main" val="9941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Morning (next 3 hours): </a:t>
            </a:r>
          </a:p>
          <a:p>
            <a:pPr lvl="1"/>
            <a:r>
              <a:rPr lang="en-US" sz="3200" dirty="0"/>
              <a:t>TRIUMF update from Executive Director and CEO, Nigel Smith</a:t>
            </a:r>
          </a:p>
          <a:p>
            <a:pPr lvl="1"/>
            <a:r>
              <a:rPr lang="en-US" sz="3200" dirty="0"/>
              <a:t>IAMI, BL1A and ARIEL</a:t>
            </a:r>
          </a:p>
          <a:p>
            <a:pPr lvl="1"/>
            <a:r>
              <a:rPr lang="en-US" sz="3200" dirty="0"/>
              <a:t>Work Coordination Group in preparation for Long Shutdown 2026, Doug Preddy</a:t>
            </a:r>
          </a:p>
          <a:p>
            <a:pPr lvl="1"/>
            <a:endParaRPr lang="en-US" sz="3200" dirty="0"/>
          </a:p>
          <a:p>
            <a:r>
              <a:rPr lang="en-US" sz="3200" b="1" dirty="0"/>
              <a:t>Afternoon – start of the scientific sessions</a:t>
            </a:r>
          </a:p>
          <a:p>
            <a:pPr lvl="1"/>
            <a:r>
              <a:rPr lang="en-US" sz="3200" dirty="0"/>
              <a:t>Collider physics</a:t>
            </a:r>
          </a:p>
          <a:p>
            <a:pPr lvl="1"/>
            <a:r>
              <a:rPr lang="en-US" sz="3200" dirty="0"/>
              <a:t>Detectors</a:t>
            </a:r>
          </a:p>
          <a:p>
            <a:pPr lvl="1"/>
            <a:endParaRPr lang="en-US" sz="3200" dirty="0"/>
          </a:p>
          <a:p>
            <a:r>
              <a:rPr lang="en-US" sz="3200" b="1" dirty="0"/>
              <a:t>Evening events starting at 18</a:t>
            </a:r>
          </a:p>
          <a:p>
            <a:pPr lvl="1"/>
            <a:r>
              <a:rPr lang="en-US" sz="3200" dirty="0"/>
              <a:t>Competitive students’ poster session, winner announcement on Wednesday</a:t>
            </a:r>
          </a:p>
          <a:p>
            <a:pPr lvl="1"/>
            <a:r>
              <a:rPr lang="en-US" sz="3200" dirty="0"/>
              <a:t>Reception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C4592C-EB60-8F8C-AA0B-06587A86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811" y="598630"/>
            <a:ext cx="10803255" cy="1231900"/>
          </a:xfrm>
        </p:spPr>
        <p:txBody>
          <a:bodyPr/>
          <a:lstStyle/>
          <a:p>
            <a:r>
              <a:rPr lang="en-CA" dirty="0"/>
              <a:t>Program Overview: Monday</a:t>
            </a:r>
          </a:p>
        </p:txBody>
      </p:sp>
    </p:spTree>
    <p:extLst>
      <p:ext uri="{BB962C8B-B14F-4D97-AF65-F5344CB8AC3E}">
        <p14:creationId xmlns:p14="http://schemas.microsoft.com/office/powerpoint/2010/main" val="194104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20578-BDF6-CB2B-9154-3CCD67865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C28B0-9F46-BAA6-78B3-45B0C5F9E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Entire day dedicated to scientific highlights from the lab and beyond:</a:t>
            </a:r>
          </a:p>
          <a:p>
            <a:pPr lvl="1"/>
            <a:r>
              <a:rPr lang="en-US" sz="3200" dirty="0"/>
              <a:t>New opportunities with accelerators</a:t>
            </a:r>
          </a:p>
          <a:p>
            <a:pPr lvl="1"/>
            <a:r>
              <a:rPr lang="en-US" sz="3200" dirty="0"/>
              <a:t>Life Sciences program</a:t>
            </a:r>
          </a:p>
          <a:p>
            <a:pPr lvl="1"/>
            <a:r>
              <a:rPr lang="en-US" sz="3200" dirty="0"/>
              <a:t>TUCAN, ALPHA, Hyper-K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9D145E-E289-C048-085D-6590ACDE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811" y="598630"/>
            <a:ext cx="10803255" cy="1231900"/>
          </a:xfrm>
        </p:spPr>
        <p:txBody>
          <a:bodyPr/>
          <a:lstStyle/>
          <a:p>
            <a:r>
              <a:rPr lang="en-CA" dirty="0"/>
              <a:t>Program Overview: Tuesday</a:t>
            </a:r>
          </a:p>
        </p:txBody>
      </p:sp>
    </p:spTree>
    <p:extLst>
      <p:ext uri="{BB962C8B-B14F-4D97-AF65-F5344CB8AC3E}">
        <p14:creationId xmlns:p14="http://schemas.microsoft.com/office/powerpoint/2010/main" val="146585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EB463-CF15-36E5-A558-DAA6FF326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B2DCB-1BDF-77B8-688C-5C0FAEFBF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TRIUMF User Group (TUG) Annual General Meeting (AGM)</a:t>
            </a:r>
          </a:p>
          <a:p>
            <a:pPr lvl="1"/>
            <a:r>
              <a:rPr lang="en-US" sz="3200" dirty="0"/>
              <a:t>with beam delivery update, GAPS and Q&amp;A with senior management</a:t>
            </a:r>
          </a:p>
          <a:p>
            <a:pPr marL="376962" lvl="1" indent="0">
              <a:buNone/>
            </a:pPr>
            <a:endParaRPr lang="en-US" sz="3200" dirty="0"/>
          </a:p>
          <a:p>
            <a:r>
              <a:rPr lang="en-US" sz="3200" b="1" dirty="0"/>
              <a:t>Panel discussion</a:t>
            </a:r>
            <a:r>
              <a:rPr lang="en-US" sz="3200" dirty="0"/>
              <a:t>: </a:t>
            </a:r>
            <a:r>
              <a:rPr lang="en-US" sz="3200" i="1" dirty="0"/>
              <a:t>When will digital SiPM move beyond the R&amp;D phase for subatomic physics and other applications?</a:t>
            </a:r>
            <a:r>
              <a:rPr lang="en-US" sz="3200" dirty="0"/>
              <a:t>, lead by Fabrice </a:t>
            </a:r>
            <a:r>
              <a:rPr lang="en-US" sz="3200" dirty="0" err="1"/>
              <a:t>Retiere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Student 3 minutes talks (competition) and awards (posters and talks)</a:t>
            </a:r>
          </a:p>
          <a:p>
            <a:endParaRPr lang="en-US" sz="3200" dirty="0"/>
          </a:p>
          <a:p>
            <a:r>
              <a:rPr lang="en-US" sz="3200" b="1" dirty="0"/>
              <a:t>Symposium</a:t>
            </a:r>
            <a:r>
              <a:rPr lang="en-US" sz="3200" dirty="0"/>
              <a:t>: </a:t>
            </a:r>
            <a:r>
              <a:rPr lang="en-US" sz="3200" i="1" dirty="0"/>
              <a:t>Quantum Science at TRIUMF</a:t>
            </a:r>
            <a:r>
              <a:rPr lang="en-US" sz="3200" dirty="0"/>
              <a:t>, lead by O. </a:t>
            </a:r>
            <a:r>
              <a:rPr lang="en-CA" sz="3200" dirty="0"/>
              <a:t>Stelzer</a:t>
            </a: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F97312-0B4E-59AA-E548-92E6D92A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811" y="598630"/>
            <a:ext cx="10803255" cy="1231900"/>
          </a:xfrm>
        </p:spPr>
        <p:txBody>
          <a:bodyPr/>
          <a:lstStyle/>
          <a:p>
            <a:r>
              <a:rPr lang="en-CA" dirty="0"/>
              <a:t>Program Overview: Wednesday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60073-F756-1FEE-CCE7-9CC754EF7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0" y="6340475"/>
            <a:ext cx="4760658" cy="4760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3D8A6C-AAE5-2360-D99F-54557DB68485}"/>
              </a:ext>
            </a:extLst>
          </p:cNvPr>
          <p:cNvSpPr txBox="1"/>
          <p:nvPr/>
        </p:nvSpPr>
        <p:spPr>
          <a:xfrm>
            <a:off x="11347450" y="10760075"/>
            <a:ext cx="8451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Celebration of the 2025 International Year of Quantum Science and Technology </a:t>
            </a:r>
          </a:p>
        </p:txBody>
      </p:sp>
    </p:spTree>
    <p:extLst>
      <p:ext uri="{BB962C8B-B14F-4D97-AF65-F5344CB8AC3E}">
        <p14:creationId xmlns:p14="http://schemas.microsoft.com/office/powerpoint/2010/main" val="263216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7B2A2-1717-3761-118E-899B97051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BC30-615A-74A0-0B54-0D2AD3BB0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75392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Early-Career Researcher Workshop by GAPS</a:t>
            </a:r>
          </a:p>
          <a:p>
            <a:pPr lvl="1"/>
            <a:r>
              <a:rPr lang="en-US" sz="3200" dirty="0"/>
              <a:t>Cover letters</a:t>
            </a:r>
          </a:p>
          <a:p>
            <a:pPr lvl="1"/>
            <a:r>
              <a:rPr lang="en-US" sz="3200" dirty="0"/>
              <a:t>Panel discussion</a:t>
            </a:r>
          </a:p>
          <a:p>
            <a:pPr lvl="1"/>
            <a:r>
              <a:rPr lang="en-US" sz="3200" dirty="0"/>
              <a:t>Speed mentoring</a:t>
            </a:r>
          </a:p>
          <a:p>
            <a:pPr lvl="1"/>
            <a:r>
              <a:rPr lang="en-US" sz="3200" dirty="0"/>
              <a:t>Git crash course</a:t>
            </a:r>
          </a:p>
          <a:p>
            <a:pPr lvl="1"/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0C8808-76B2-44E5-F847-3050375B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811" y="598630"/>
            <a:ext cx="10803255" cy="1231900"/>
          </a:xfrm>
        </p:spPr>
        <p:txBody>
          <a:bodyPr/>
          <a:lstStyle/>
          <a:p>
            <a:r>
              <a:rPr lang="en-CA" dirty="0"/>
              <a:t>Program Overview: Thursday</a:t>
            </a:r>
          </a:p>
        </p:txBody>
      </p:sp>
    </p:spTree>
    <p:extLst>
      <p:ext uri="{BB962C8B-B14F-4D97-AF65-F5344CB8AC3E}">
        <p14:creationId xmlns:p14="http://schemas.microsoft.com/office/powerpoint/2010/main" val="394777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IUMF_Presentation-2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47FC9C320BC43BEAF7BEE52B2F890" ma:contentTypeVersion="17" ma:contentTypeDescription="Create a new document." ma:contentTypeScope="" ma:versionID="bb956717391bc4e229d809527a391500">
  <xsd:schema xmlns:xsd="http://www.w3.org/2001/XMLSchema" xmlns:xs="http://www.w3.org/2001/XMLSchema" xmlns:p="http://schemas.microsoft.com/office/2006/metadata/properties" xmlns:ns2="a600bac5-9559-4b49-8c16-1a53d17d26b3" xmlns:ns3="e555d7e5-5c8e-4178-9973-e90f433e4b0c" targetNamespace="http://schemas.microsoft.com/office/2006/metadata/properties" ma:root="true" ma:fieldsID="177fa29b6e4447858a0a5fa4d0489b42" ns2:_="" ns3:_="">
    <xsd:import namespace="a600bac5-9559-4b49-8c16-1a53d17d26b3"/>
    <xsd:import namespace="e555d7e5-5c8e-4178-9973-e90f433e4b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0bac5-9559-4b49-8c16-1a53d17d26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ae3b54c-c226-4f74-9573-cd9558e4d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5d7e5-5c8e-4178-9973-e90f433e4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292f22-2f6f-4a78-a739-e9fc4f078a99}" ma:internalName="TaxCatchAll" ma:showField="CatchAllData" ma:web="e555d7e5-5c8e-4178-9973-e90f433e4b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00bac5-9559-4b49-8c16-1a53d17d26b3">
      <Terms xmlns="http://schemas.microsoft.com/office/infopath/2007/PartnerControls"/>
    </lcf76f155ced4ddcb4097134ff3c332f>
    <TaxCatchAll xmlns="e555d7e5-5c8e-4178-9973-e90f433e4b0c" xsi:nil="true"/>
  </documentManagement>
</p:properties>
</file>

<file path=customXml/itemProps1.xml><?xml version="1.0" encoding="utf-8"?>
<ds:datastoreItem xmlns:ds="http://schemas.openxmlformats.org/officeDocument/2006/customXml" ds:itemID="{D7F883EA-B9F7-49B4-9516-1AF2999F1F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00bac5-9559-4b49-8c16-1a53d17d26b3"/>
    <ds:schemaRef ds:uri="e555d7e5-5c8e-4178-9973-e90f433e4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5424E6-A646-493D-9DF2-5BDD8AA0FD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DA5FEB-A467-49A1-B2F5-076573102635}">
  <ds:schemaRefs>
    <ds:schemaRef ds:uri="http://schemas.microsoft.com/office/2006/metadata/properties"/>
    <ds:schemaRef ds:uri="http://schemas.microsoft.com/office/infopath/2007/PartnerControls"/>
    <ds:schemaRef ds:uri="a600bac5-9559-4b49-8c16-1a53d17d26b3"/>
    <ds:schemaRef ds:uri="e555d7e5-5c8e-4178-9973-e90f433e4b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4211</TotalTime>
  <Words>456</Words>
  <Application>Microsoft Office PowerPoint</Application>
  <PresentationFormat>Custom</PresentationFormat>
  <Paragraphs>84</Paragraphs>
  <Slides>12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Helvetica Neue</vt:lpstr>
      <vt:lpstr>Myriad Pro</vt:lpstr>
      <vt:lpstr>Wingdings</vt:lpstr>
      <vt:lpstr>Office Theme</vt:lpstr>
      <vt:lpstr>TRIUMF_Presentation-2</vt:lpstr>
      <vt:lpstr>Custom Design</vt:lpstr>
      <vt:lpstr>Welcome to</vt:lpstr>
      <vt:lpstr>PowerPoint Presentation</vt:lpstr>
      <vt:lpstr>Code of conduct</vt:lpstr>
      <vt:lpstr>PowerPoint Presentation</vt:lpstr>
      <vt:lpstr>PowerPoint Presentation</vt:lpstr>
      <vt:lpstr>Program Overview: Monday</vt:lpstr>
      <vt:lpstr>Program Overview: Tuesday</vt:lpstr>
      <vt:lpstr>Program Overview: Wednesday</vt:lpstr>
      <vt:lpstr>Program Overview: Thursday</vt:lpstr>
      <vt:lpstr>Good to know</vt:lpstr>
      <vt:lpstr>Local Organizing Committee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2023-02-01 Town Hall</dc:title>
  <dc:creator>Oliver Kester</dc:creator>
  <cp:lastModifiedBy>Andrea Capra</cp:lastModifiedBy>
  <cp:revision>22</cp:revision>
  <dcterms:created xsi:type="dcterms:W3CDTF">2023-02-27T20:22:45Z</dcterms:created>
  <dcterms:modified xsi:type="dcterms:W3CDTF">2025-07-25T23:49:02Z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2023-02-01T00:00:00Z</vt:filetime>
  </property>
  <property fmtid="{D5CDD505-2E9C-101B-9397-08002B2CF9AE}" pid="3" name="Creator">
    <vt:lpwstr>Keynote</vt:lpwstr>
  </property>
  <property fmtid="{D5CDD505-2E9C-101B-9397-08002B2CF9AE}" pid="4" name="LastSaved">
    <vt:filetime>2023-02-27T00:00:00Z</vt:filetime>
  </property>
  <property fmtid="{D5CDD505-2E9C-101B-9397-08002B2CF9AE}" pid="5" name="Producer">
    <vt:lpwstr>macOS Version 13.1 (Build 22C65) Quartz PDFContext</vt:lpwstr>
  </property>
  <property fmtid="{D5CDD505-2E9C-101B-9397-08002B2CF9AE}" pid="6" name="ContentTypeId">
    <vt:lpwstr>0x01010098E47FC9C320BC43BEAF7BEE52B2F890</vt:lpwstr>
  </property>
</Properties>
</file>