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6" r:id="rId5"/>
    <p:sldId id="267" r:id="rId6"/>
    <p:sldId id="264" r:id="rId7"/>
    <p:sldId id="269" r:id="rId8"/>
    <p:sldId id="259" r:id="rId9"/>
    <p:sldId id="262" r:id="rId10"/>
    <p:sldId id="260" r:id="rId11"/>
    <p:sldId id="261" r:id="rId12"/>
    <p:sldId id="26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84580-AAEE-423F-9D33-518FDFED6C3D}" v="120" dt="2025-01-27T15:19:57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Dellith" userId="07e650a5-94dc-4f4a-8c0b-74c0fdf899c9" providerId="ADAL" clId="{CD784580-AAEE-423F-9D33-518FDFED6C3D}"/>
    <pc:docChg chg="undo redo custSel addSld delSld modSld sldOrd">
      <pc:chgData name="Jacqueline Dellith" userId="07e650a5-94dc-4f4a-8c0b-74c0fdf899c9" providerId="ADAL" clId="{CD784580-AAEE-423F-9D33-518FDFED6C3D}" dt="2025-01-27T15:20:14.966" v="3861" actId="1037"/>
      <pc:docMkLst>
        <pc:docMk/>
      </pc:docMkLst>
      <pc:sldChg chg="modSp del mod">
        <pc:chgData name="Jacqueline Dellith" userId="07e650a5-94dc-4f4a-8c0b-74c0fdf899c9" providerId="ADAL" clId="{CD784580-AAEE-423F-9D33-518FDFED6C3D}" dt="2025-01-24T16:09:54.818" v="3737" actId="47"/>
        <pc:sldMkLst>
          <pc:docMk/>
          <pc:sldMk cId="848327907" sldId="257"/>
        </pc:sldMkLst>
      </pc:sldChg>
      <pc:sldChg chg="addSp delSp modSp new del mod">
        <pc:chgData name="Jacqueline Dellith" userId="07e650a5-94dc-4f4a-8c0b-74c0fdf899c9" providerId="ADAL" clId="{CD784580-AAEE-423F-9D33-518FDFED6C3D}" dt="2025-01-24T15:36:11.084" v="3636" actId="47"/>
        <pc:sldMkLst>
          <pc:docMk/>
          <pc:sldMk cId="924652750" sldId="258"/>
        </pc:sldMkLst>
      </pc:sldChg>
      <pc:sldChg chg="modSp new mod ord">
        <pc:chgData name="Jacqueline Dellith" userId="07e650a5-94dc-4f4a-8c0b-74c0fdf899c9" providerId="ADAL" clId="{CD784580-AAEE-423F-9D33-518FDFED6C3D}" dt="2025-01-24T15:36:36.449" v="3638"/>
        <pc:sldMkLst>
          <pc:docMk/>
          <pc:sldMk cId="62621013" sldId="259"/>
        </pc:sldMkLst>
        <pc:spChg chg="mod">
          <ac:chgData name="Jacqueline Dellith" userId="07e650a5-94dc-4f4a-8c0b-74c0fdf899c9" providerId="ADAL" clId="{CD784580-AAEE-423F-9D33-518FDFED6C3D}" dt="2025-01-24T14:54:24.847" v="322" actId="20577"/>
          <ac:spMkLst>
            <pc:docMk/>
            <pc:sldMk cId="62621013" sldId="259"/>
            <ac:spMk id="2" creationId="{16E6DF98-8B16-CBD7-016E-93457717A9D4}"/>
          </ac:spMkLst>
        </pc:spChg>
        <pc:spChg chg="mod">
          <ac:chgData name="Jacqueline Dellith" userId="07e650a5-94dc-4f4a-8c0b-74c0fdf899c9" providerId="ADAL" clId="{CD784580-AAEE-423F-9D33-518FDFED6C3D}" dt="2025-01-24T14:59:36.302" v="814" actId="20577"/>
          <ac:spMkLst>
            <pc:docMk/>
            <pc:sldMk cId="62621013" sldId="259"/>
            <ac:spMk id="3" creationId="{5DB52C2C-576E-D1E3-59B0-AB06792A0FF9}"/>
          </ac:spMkLst>
        </pc:spChg>
      </pc:sldChg>
      <pc:sldChg chg="modSp new mod ord">
        <pc:chgData name="Jacqueline Dellith" userId="07e650a5-94dc-4f4a-8c0b-74c0fdf899c9" providerId="ADAL" clId="{CD784580-AAEE-423F-9D33-518FDFED6C3D}" dt="2025-01-24T15:36:36.449" v="3638"/>
        <pc:sldMkLst>
          <pc:docMk/>
          <pc:sldMk cId="3700680816" sldId="260"/>
        </pc:sldMkLst>
        <pc:spChg chg="mod">
          <ac:chgData name="Jacqueline Dellith" userId="07e650a5-94dc-4f4a-8c0b-74c0fdf899c9" providerId="ADAL" clId="{CD784580-AAEE-423F-9D33-518FDFED6C3D}" dt="2025-01-24T14:55:45.311" v="516" actId="20577"/>
          <ac:spMkLst>
            <pc:docMk/>
            <pc:sldMk cId="3700680816" sldId="260"/>
            <ac:spMk id="2" creationId="{9BD64D0A-99E1-0494-7529-BDF0DA1F3546}"/>
          </ac:spMkLst>
        </pc:spChg>
        <pc:spChg chg="mod">
          <ac:chgData name="Jacqueline Dellith" userId="07e650a5-94dc-4f4a-8c0b-74c0fdf899c9" providerId="ADAL" clId="{CD784580-AAEE-423F-9D33-518FDFED6C3D}" dt="2025-01-24T14:59:18.160" v="769" actId="20577"/>
          <ac:spMkLst>
            <pc:docMk/>
            <pc:sldMk cId="3700680816" sldId="260"/>
            <ac:spMk id="3" creationId="{436AF035-24F4-D3E8-4D6F-A2859016577D}"/>
          </ac:spMkLst>
        </pc:spChg>
      </pc:sldChg>
      <pc:sldChg chg="modSp new mod ord">
        <pc:chgData name="Jacqueline Dellith" userId="07e650a5-94dc-4f4a-8c0b-74c0fdf899c9" providerId="ADAL" clId="{CD784580-AAEE-423F-9D33-518FDFED6C3D}" dt="2025-01-24T15:36:36.449" v="3638"/>
        <pc:sldMkLst>
          <pc:docMk/>
          <pc:sldMk cId="859980214" sldId="261"/>
        </pc:sldMkLst>
        <pc:spChg chg="mod">
          <ac:chgData name="Jacqueline Dellith" userId="07e650a5-94dc-4f4a-8c0b-74c0fdf899c9" providerId="ADAL" clId="{CD784580-AAEE-423F-9D33-518FDFED6C3D}" dt="2025-01-24T15:02:39.582" v="891" actId="20577"/>
          <ac:spMkLst>
            <pc:docMk/>
            <pc:sldMk cId="859980214" sldId="261"/>
            <ac:spMk id="2" creationId="{02734A0E-1A4C-0F4C-E6A5-781DF31E2779}"/>
          </ac:spMkLst>
        </pc:spChg>
        <pc:spChg chg="mod">
          <ac:chgData name="Jacqueline Dellith" userId="07e650a5-94dc-4f4a-8c0b-74c0fdf899c9" providerId="ADAL" clId="{CD784580-AAEE-423F-9D33-518FDFED6C3D}" dt="2025-01-24T15:13:05.943" v="2208" actId="20577"/>
          <ac:spMkLst>
            <pc:docMk/>
            <pc:sldMk cId="859980214" sldId="261"/>
            <ac:spMk id="3" creationId="{639215AF-A08A-C60B-CAEF-9268F38EA8F3}"/>
          </ac:spMkLst>
        </pc:spChg>
      </pc:sldChg>
      <pc:sldChg chg="modSp new mod ord">
        <pc:chgData name="Jacqueline Dellith" userId="07e650a5-94dc-4f4a-8c0b-74c0fdf899c9" providerId="ADAL" clId="{CD784580-AAEE-423F-9D33-518FDFED6C3D}" dt="2025-01-24T15:36:36.449" v="3638"/>
        <pc:sldMkLst>
          <pc:docMk/>
          <pc:sldMk cId="3910293226" sldId="262"/>
        </pc:sldMkLst>
        <pc:spChg chg="mod">
          <ac:chgData name="Jacqueline Dellith" userId="07e650a5-94dc-4f4a-8c0b-74c0fdf899c9" providerId="ADAL" clId="{CD784580-AAEE-423F-9D33-518FDFED6C3D}" dt="2025-01-24T15:09:04.456" v="1730" actId="20577"/>
          <ac:spMkLst>
            <pc:docMk/>
            <pc:sldMk cId="3910293226" sldId="262"/>
            <ac:spMk id="2" creationId="{DD10DC17-B382-EC08-1FD7-33AF1BDBEBFD}"/>
          </ac:spMkLst>
        </pc:spChg>
        <pc:spChg chg="mod">
          <ac:chgData name="Jacqueline Dellith" userId="07e650a5-94dc-4f4a-8c0b-74c0fdf899c9" providerId="ADAL" clId="{CD784580-AAEE-423F-9D33-518FDFED6C3D}" dt="2025-01-24T15:18:19.054" v="2285" actId="20577"/>
          <ac:spMkLst>
            <pc:docMk/>
            <pc:sldMk cId="3910293226" sldId="262"/>
            <ac:spMk id="3" creationId="{2EC3BB94-10DC-C42C-0246-F7E2C368CECB}"/>
          </ac:spMkLst>
        </pc:spChg>
      </pc:sldChg>
      <pc:sldChg chg="modSp new mod ord">
        <pc:chgData name="Jacqueline Dellith" userId="07e650a5-94dc-4f4a-8c0b-74c0fdf899c9" providerId="ADAL" clId="{CD784580-AAEE-423F-9D33-518FDFED6C3D}" dt="2025-01-24T15:36:36.449" v="3638"/>
        <pc:sldMkLst>
          <pc:docMk/>
          <pc:sldMk cId="3458537344" sldId="263"/>
        </pc:sldMkLst>
        <pc:spChg chg="mod">
          <ac:chgData name="Jacqueline Dellith" userId="07e650a5-94dc-4f4a-8c0b-74c0fdf899c9" providerId="ADAL" clId="{CD784580-AAEE-423F-9D33-518FDFED6C3D}" dt="2025-01-24T15:11:09.109" v="1953" actId="20577"/>
          <ac:spMkLst>
            <pc:docMk/>
            <pc:sldMk cId="3458537344" sldId="263"/>
            <ac:spMk id="2" creationId="{6BF3437B-2365-A3AB-8915-3F80EB5B23AF}"/>
          </ac:spMkLst>
        </pc:spChg>
        <pc:spChg chg="mod">
          <ac:chgData name="Jacqueline Dellith" userId="07e650a5-94dc-4f4a-8c0b-74c0fdf899c9" providerId="ADAL" clId="{CD784580-AAEE-423F-9D33-518FDFED6C3D}" dt="2025-01-24T15:15:27.415" v="2284" actId="20577"/>
          <ac:spMkLst>
            <pc:docMk/>
            <pc:sldMk cId="3458537344" sldId="263"/>
            <ac:spMk id="3" creationId="{C32C30E4-32B9-CDF7-A219-9D7787EB369B}"/>
          </ac:spMkLst>
        </pc:spChg>
      </pc:sldChg>
      <pc:sldChg chg="addSp delSp modSp add mod ord modAnim">
        <pc:chgData name="Jacqueline Dellith" userId="07e650a5-94dc-4f4a-8c0b-74c0fdf899c9" providerId="ADAL" clId="{CD784580-AAEE-423F-9D33-518FDFED6C3D}" dt="2025-01-27T15:20:14.966" v="3861" actId="1037"/>
        <pc:sldMkLst>
          <pc:docMk/>
          <pc:sldMk cId="3835903278" sldId="264"/>
        </pc:sldMkLst>
        <pc:spChg chg="add mod">
          <ac:chgData name="Jacqueline Dellith" userId="07e650a5-94dc-4f4a-8c0b-74c0fdf899c9" providerId="ADAL" clId="{CD784580-AAEE-423F-9D33-518FDFED6C3D}" dt="2025-01-24T15:23:30.187" v="2371" actId="1076"/>
          <ac:spMkLst>
            <pc:docMk/>
            <pc:sldMk cId="3835903278" sldId="264"/>
            <ac:spMk id="2" creationId="{66A1DDA9-9F5F-2D65-FD62-5C9591EE8158}"/>
          </ac:spMkLst>
        </pc:spChg>
        <pc:spChg chg="add mod">
          <ac:chgData name="Jacqueline Dellith" userId="07e650a5-94dc-4f4a-8c0b-74c0fdf899c9" providerId="ADAL" clId="{CD784580-AAEE-423F-9D33-518FDFED6C3D}" dt="2025-01-24T15:32:51.395" v="3325" actId="1076"/>
          <ac:spMkLst>
            <pc:docMk/>
            <pc:sldMk cId="3835903278" sldId="264"/>
            <ac:spMk id="3" creationId="{47A1ABAB-C8C6-05AE-7757-D288743CED93}"/>
          </ac:spMkLst>
        </pc:spChg>
        <pc:spChg chg="add mod">
          <ac:chgData name="Jacqueline Dellith" userId="07e650a5-94dc-4f4a-8c0b-74c0fdf899c9" providerId="ADAL" clId="{CD784580-AAEE-423F-9D33-518FDFED6C3D}" dt="2025-01-24T15:40:38.230" v="3691" actId="20577"/>
          <ac:spMkLst>
            <pc:docMk/>
            <pc:sldMk cId="3835903278" sldId="264"/>
            <ac:spMk id="8" creationId="{C86EC4FB-12FC-0B69-1A16-2F23F3B64B94}"/>
          </ac:spMkLst>
        </pc:spChg>
        <pc:spChg chg="add mod">
          <ac:chgData name="Jacqueline Dellith" userId="07e650a5-94dc-4f4a-8c0b-74c0fdf899c9" providerId="ADAL" clId="{CD784580-AAEE-423F-9D33-518FDFED6C3D}" dt="2025-01-27T15:20:10.131" v="3846" actId="1076"/>
          <ac:spMkLst>
            <pc:docMk/>
            <pc:sldMk cId="3835903278" sldId="264"/>
            <ac:spMk id="9" creationId="{EE47CB98-4B7A-8D4C-F921-FCCD5CB0C8F1}"/>
          </ac:spMkLst>
        </pc:spChg>
        <pc:spChg chg="add mod">
          <ac:chgData name="Jacqueline Dellith" userId="07e650a5-94dc-4f4a-8c0b-74c0fdf899c9" providerId="ADAL" clId="{CD784580-AAEE-423F-9D33-518FDFED6C3D}" dt="2025-01-27T15:20:14.966" v="3861" actId="1037"/>
          <ac:spMkLst>
            <pc:docMk/>
            <pc:sldMk cId="3835903278" sldId="264"/>
            <ac:spMk id="11" creationId="{E08BD252-60F9-E628-925C-A9BC4E2D673E}"/>
          </ac:spMkLst>
        </pc:spChg>
        <pc:spChg chg="mod">
          <ac:chgData name="Jacqueline Dellith" userId="07e650a5-94dc-4f4a-8c0b-74c0fdf899c9" providerId="ADAL" clId="{CD784580-AAEE-423F-9D33-518FDFED6C3D}" dt="2025-01-24T15:28:01.204" v="2948" actId="1076"/>
          <ac:spMkLst>
            <pc:docMk/>
            <pc:sldMk cId="3835903278" sldId="264"/>
            <ac:spMk id="14" creationId="{52AD021B-F2AF-2EE8-2D02-0896B545496C}"/>
          </ac:spMkLst>
        </pc:spChg>
        <pc:spChg chg="mod">
          <ac:chgData name="Jacqueline Dellith" userId="07e650a5-94dc-4f4a-8c0b-74c0fdf899c9" providerId="ADAL" clId="{CD784580-AAEE-423F-9D33-518FDFED6C3D}" dt="2025-01-24T15:26:10.459" v="2711" actId="1076"/>
          <ac:spMkLst>
            <pc:docMk/>
            <pc:sldMk cId="3835903278" sldId="264"/>
            <ac:spMk id="15" creationId="{B15ED77B-27BB-BCC2-326B-B34E37ECB1A1}"/>
          </ac:spMkLst>
        </pc:spChg>
        <pc:spChg chg="add mod">
          <ac:chgData name="Jacqueline Dellith" userId="07e650a5-94dc-4f4a-8c0b-74c0fdf899c9" providerId="ADAL" clId="{CD784580-AAEE-423F-9D33-518FDFED6C3D}" dt="2025-01-24T15:35:33.300" v="3635" actId="1076"/>
          <ac:spMkLst>
            <pc:docMk/>
            <pc:sldMk cId="3835903278" sldId="264"/>
            <ac:spMk id="21" creationId="{EDA360B2-48E7-4D38-36C0-CD46FB133BF0}"/>
          </ac:spMkLst>
        </pc:spChg>
        <pc:spChg chg="add mod">
          <ac:chgData name="Jacqueline Dellith" userId="07e650a5-94dc-4f4a-8c0b-74c0fdf899c9" providerId="ADAL" clId="{CD784580-AAEE-423F-9D33-518FDFED6C3D}" dt="2025-01-24T15:34:32.044" v="3480" actId="1076"/>
          <ac:spMkLst>
            <pc:docMk/>
            <pc:sldMk cId="3835903278" sldId="264"/>
            <ac:spMk id="22" creationId="{9270620F-5CE4-154E-A3A7-CD12021B9CCC}"/>
          </ac:spMkLst>
        </pc:spChg>
        <pc:inkChg chg="add">
          <ac:chgData name="Jacqueline Dellith" userId="07e650a5-94dc-4f4a-8c0b-74c0fdf899c9" providerId="ADAL" clId="{CD784580-AAEE-423F-9D33-518FDFED6C3D}" dt="2025-01-27T15:19:44.590" v="3796" actId="9405"/>
          <ac:inkMkLst>
            <pc:docMk/>
            <pc:sldMk cId="3835903278" sldId="264"/>
            <ac:inkMk id="5" creationId="{4C21DFA3-C85A-D0FB-4B08-FCC2A622C10C}"/>
          </ac:inkMkLst>
        </pc:inkChg>
        <pc:cxnChg chg="add mod">
          <ac:chgData name="Jacqueline Dellith" userId="07e650a5-94dc-4f4a-8c0b-74c0fdf899c9" providerId="ADAL" clId="{CD784580-AAEE-423F-9D33-518FDFED6C3D}" dt="2025-01-24T15:34:14.213" v="3469" actId="1036"/>
          <ac:cxnSpMkLst>
            <pc:docMk/>
            <pc:sldMk cId="3835903278" sldId="264"/>
            <ac:cxnSpMk id="4" creationId="{1D976741-DAC6-8491-2DDA-55094BAE7CD0}"/>
          </ac:cxnSpMkLst>
        </pc:cxnChg>
        <pc:cxnChg chg="mod">
          <ac:chgData name="Jacqueline Dellith" userId="07e650a5-94dc-4f4a-8c0b-74c0fdf899c9" providerId="ADAL" clId="{CD784580-AAEE-423F-9D33-518FDFED6C3D}" dt="2025-01-24T15:23:16.909" v="2368" actId="1035"/>
          <ac:cxnSpMkLst>
            <pc:docMk/>
            <pc:sldMk cId="3835903278" sldId="264"/>
            <ac:cxnSpMk id="7" creationId="{24174191-A352-8586-E3FE-7F4856A1D3C8}"/>
          </ac:cxnSpMkLst>
        </pc:cxnChg>
        <pc:cxnChg chg="mod">
          <ac:chgData name="Jacqueline Dellith" userId="07e650a5-94dc-4f4a-8c0b-74c0fdf899c9" providerId="ADAL" clId="{CD784580-AAEE-423F-9D33-518FDFED6C3D}" dt="2025-01-24T15:23:27.883" v="2370" actId="1076"/>
          <ac:cxnSpMkLst>
            <pc:docMk/>
            <pc:sldMk cId="3835903278" sldId="264"/>
            <ac:cxnSpMk id="10" creationId="{03690FF3-3C13-9369-224D-72A9E5A18772}"/>
          </ac:cxnSpMkLst>
        </pc:cxnChg>
        <pc:cxnChg chg="mod">
          <ac:chgData name="Jacqueline Dellith" userId="07e650a5-94dc-4f4a-8c0b-74c0fdf899c9" providerId="ADAL" clId="{CD784580-AAEE-423F-9D33-518FDFED6C3D}" dt="2025-01-24T15:26:10.459" v="2711" actId="1076"/>
          <ac:cxnSpMkLst>
            <pc:docMk/>
            <pc:sldMk cId="3835903278" sldId="264"/>
            <ac:cxnSpMk id="12" creationId="{5835A13C-60CD-4E08-B1DA-0569E0A56C5B}"/>
          </ac:cxnSpMkLst>
        </pc:cxnChg>
        <pc:cxnChg chg="mod">
          <ac:chgData name="Jacqueline Dellith" userId="07e650a5-94dc-4f4a-8c0b-74c0fdf899c9" providerId="ADAL" clId="{CD784580-AAEE-423F-9D33-518FDFED6C3D}" dt="2025-01-24T15:28:01.204" v="2948" actId="1076"/>
          <ac:cxnSpMkLst>
            <pc:docMk/>
            <pc:sldMk cId="3835903278" sldId="264"/>
            <ac:cxnSpMk id="13" creationId="{EB27CEAB-C4CB-1508-88AD-4CE6BBD2A467}"/>
          </ac:cxnSpMkLst>
        </pc:cxnChg>
        <pc:cxnChg chg="add mod">
          <ac:chgData name="Jacqueline Dellith" userId="07e650a5-94dc-4f4a-8c0b-74c0fdf899c9" providerId="ADAL" clId="{CD784580-AAEE-423F-9D33-518FDFED6C3D}" dt="2025-01-24T15:30:59.028" v="3239" actId="1076"/>
          <ac:cxnSpMkLst>
            <pc:docMk/>
            <pc:sldMk cId="3835903278" sldId="264"/>
            <ac:cxnSpMk id="17" creationId="{1D0808D8-11DE-1815-DF15-FB8344ACC88A}"/>
          </ac:cxnSpMkLst>
        </pc:cxnChg>
      </pc:sldChg>
      <pc:sldChg chg="addSp delSp modSp new mod">
        <pc:chgData name="Jacqueline Dellith" userId="07e650a5-94dc-4f4a-8c0b-74c0fdf899c9" providerId="ADAL" clId="{CD784580-AAEE-423F-9D33-518FDFED6C3D}" dt="2025-01-24T16:05:35.649" v="3713" actId="170"/>
        <pc:sldMkLst>
          <pc:docMk/>
          <pc:sldMk cId="545872051" sldId="265"/>
        </pc:sldMkLst>
        <pc:spChg chg="mod ord">
          <ac:chgData name="Jacqueline Dellith" userId="07e650a5-94dc-4f4a-8c0b-74c0fdf899c9" providerId="ADAL" clId="{CD784580-AAEE-423F-9D33-518FDFED6C3D}" dt="2025-01-24T16:05:35.649" v="3713" actId="170"/>
          <ac:spMkLst>
            <pc:docMk/>
            <pc:sldMk cId="545872051" sldId="265"/>
            <ac:spMk id="2" creationId="{95C79A7D-5E87-F20E-3BB5-1A1FFF079468}"/>
          </ac:spMkLst>
        </pc:spChg>
        <pc:picChg chg="add mod">
          <ac:chgData name="Jacqueline Dellith" userId="07e650a5-94dc-4f4a-8c0b-74c0fdf899c9" providerId="ADAL" clId="{CD784580-AAEE-423F-9D33-518FDFED6C3D}" dt="2025-01-24T16:05:32.336" v="3712" actId="1076"/>
          <ac:picMkLst>
            <pc:docMk/>
            <pc:sldMk cId="545872051" sldId="265"/>
            <ac:picMk id="5" creationId="{18EBB23E-74C9-6352-5990-1D11BBDDD1FF}"/>
          </ac:picMkLst>
        </pc:picChg>
      </pc:sldChg>
      <pc:sldChg chg="addSp delSp modSp new mod">
        <pc:chgData name="Jacqueline Dellith" userId="07e650a5-94dc-4f4a-8c0b-74c0fdf899c9" providerId="ADAL" clId="{CD784580-AAEE-423F-9D33-518FDFED6C3D}" dt="2025-01-27T15:15:50.414" v="3795" actId="9405"/>
        <pc:sldMkLst>
          <pc:docMk/>
          <pc:sldMk cId="1306609234" sldId="266"/>
        </pc:sldMkLst>
        <pc:spChg chg="mod ord">
          <ac:chgData name="Jacqueline Dellith" userId="07e650a5-94dc-4f4a-8c0b-74c0fdf899c9" providerId="ADAL" clId="{CD784580-AAEE-423F-9D33-518FDFED6C3D}" dt="2025-01-24T16:05:51.728" v="3716" actId="1076"/>
          <ac:spMkLst>
            <pc:docMk/>
            <pc:sldMk cId="1306609234" sldId="266"/>
            <ac:spMk id="2" creationId="{9E1745FF-65DF-F5FF-07BC-B7E130ABB562}"/>
          </ac:spMkLst>
        </pc:spChg>
        <pc:picChg chg="add mod modCrop">
          <ac:chgData name="Jacqueline Dellith" userId="07e650a5-94dc-4f4a-8c0b-74c0fdf899c9" providerId="ADAL" clId="{CD784580-AAEE-423F-9D33-518FDFED6C3D}" dt="2025-01-24T16:05:42.584" v="3714" actId="14100"/>
          <ac:picMkLst>
            <pc:docMk/>
            <pc:sldMk cId="1306609234" sldId="266"/>
            <ac:picMk id="5" creationId="{B23E75A5-BCA4-94D6-AD35-48E70B1C71F0}"/>
          </ac:picMkLst>
        </pc:picChg>
        <pc:inkChg chg="add del">
          <ac:chgData name="Jacqueline Dellith" userId="07e650a5-94dc-4f4a-8c0b-74c0fdf899c9" providerId="ADAL" clId="{CD784580-AAEE-423F-9D33-518FDFED6C3D}" dt="2025-01-27T15:15:26.186" v="3791" actId="9405"/>
          <ac:inkMkLst>
            <pc:docMk/>
            <pc:sldMk cId="1306609234" sldId="266"/>
            <ac:inkMk id="3" creationId="{4AF8CEFA-CB4D-0734-225D-DA9B02CC9044}"/>
          </ac:inkMkLst>
        </pc:inkChg>
        <pc:inkChg chg="add">
          <ac:chgData name="Jacqueline Dellith" userId="07e650a5-94dc-4f4a-8c0b-74c0fdf899c9" providerId="ADAL" clId="{CD784580-AAEE-423F-9D33-518FDFED6C3D}" dt="2025-01-27T15:15:29.854" v="3792" actId="9405"/>
          <ac:inkMkLst>
            <pc:docMk/>
            <pc:sldMk cId="1306609234" sldId="266"/>
            <ac:inkMk id="4" creationId="{815D5126-30EF-6123-F48D-B5F4472C80F2}"/>
          </ac:inkMkLst>
        </pc:inkChg>
        <pc:inkChg chg="add">
          <ac:chgData name="Jacqueline Dellith" userId="07e650a5-94dc-4f4a-8c0b-74c0fdf899c9" providerId="ADAL" clId="{CD784580-AAEE-423F-9D33-518FDFED6C3D}" dt="2025-01-27T15:15:35.862" v="3793" actId="9405"/>
          <ac:inkMkLst>
            <pc:docMk/>
            <pc:sldMk cId="1306609234" sldId="266"/>
            <ac:inkMk id="6" creationId="{B698E3B2-230F-233A-EA7A-0ED6B72751BA}"/>
          </ac:inkMkLst>
        </pc:inkChg>
        <pc:inkChg chg="add del">
          <ac:chgData name="Jacqueline Dellith" userId="07e650a5-94dc-4f4a-8c0b-74c0fdf899c9" providerId="ADAL" clId="{CD784580-AAEE-423F-9D33-518FDFED6C3D}" dt="2025-01-27T15:15:50.414" v="3795" actId="9405"/>
          <ac:inkMkLst>
            <pc:docMk/>
            <pc:sldMk cId="1306609234" sldId="266"/>
            <ac:inkMk id="7" creationId="{E03832C2-8E95-FCEC-BBE4-F21513BD4743}"/>
          </ac:inkMkLst>
        </pc:inkChg>
      </pc:sldChg>
      <pc:sldChg chg="addSp delSp modSp new mod">
        <pc:chgData name="Jacqueline Dellith" userId="07e650a5-94dc-4f4a-8c0b-74c0fdf899c9" providerId="ADAL" clId="{CD784580-AAEE-423F-9D33-518FDFED6C3D}" dt="2025-01-24T16:08:47.640" v="3727" actId="14100"/>
        <pc:sldMkLst>
          <pc:docMk/>
          <pc:sldMk cId="807278040" sldId="267"/>
        </pc:sldMkLst>
        <pc:picChg chg="add mod modCrop">
          <ac:chgData name="Jacqueline Dellith" userId="07e650a5-94dc-4f4a-8c0b-74c0fdf899c9" providerId="ADAL" clId="{CD784580-AAEE-423F-9D33-518FDFED6C3D}" dt="2025-01-24T16:08:47.640" v="3727" actId="14100"/>
          <ac:picMkLst>
            <pc:docMk/>
            <pc:sldMk cId="807278040" sldId="267"/>
            <ac:picMk id="8" creationId="{1883D568-9B5A-0C22-FE89-388FBF0FFB55}"/>
          </ac:picMkLst>
        </pc:picChg>
      </pc:sldChg>
      <pc:sldChg chg="delSp add mod ord delAnim">
        <pc:chgData name="Jacqueline Dellith" userId="07e650a5-94dc-4f4a-8c0b-74c0fdf899c9" providerId="ADAL" clId="{CD784580-AAEE-423F-9D33-518FDFED6C3D}" dt="2025-01-24T16:09:27.843" v="3733"/>
        <pc:sldMkLst>
          <pc:docMk/>
          <pc:sldMk cId="3384000746" sldId="268"/>
        </pc:sldMkLst>
      </pc:sldChg>
      <pc:sldChg chg="delSp modSp new mod">
        <pc:chgData name="Jacqueline Dellith" userId="07e650a5-94dc-4f4a-8c0b-74c0fdf899c9" providerId="ADAL" clId="{CD784580-AAEE-423F-9D33-518FDFED6C3D}" dt="2025-01-24T16:10:30.460" v="3789" actId="465"/>
        <pc:sldMkLst>
          <pc:docMk/>
          <pc:sldMk cId="875356454" sldId="269"/>
        </pc:sldMkLst>
        <pc:spChg chg="mod">
          <ac:chgData name="Jacqueline Dellith" userId="07e650a5-94dc-4f4a-8c0b-74c0fdf899c9" providerId="ADAL" clId="{CD784580-AAEE-423F-9D33-518FDFED6C3D}" dt="2025-01-24T16:10:30.460" v="3789" actId="465"/>
          <ac:spMkLst>
            <pc:docMk/>
            <pc:sldMk cId="875356454" sldId="269"/>
            <ac:spMk id="2" creationId="{CDFC4DDF-A493-3359-5096-1FC5CC3FA01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5:15:29.8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0 121 24575,'34'-22'0,"-12"6"0,1 2 0,29-14 0,-32 20 0,-1 1 0,1 0 0,0 2 0,1 0 0,0 2 0,-1 0 0,1 1 0,33 2 0,-47 0 0,10 0 0,-1 0 0,27 6 0,-36-5 0,-1 1 0,1 0 0,-1 1 0,0-1 0,0 1 0,0 0 0,0 1 0,0 0 0,9 8 0,146 120 0,-110-89 0,-2 3 0,61 71 0,-67-68 0,26 29 0,75 77 0,-36-54 0,197 141 0,-58-86 0,200 74 0,-158-82 0,-9 1 0,-261-141 0,0 0 0,0-1 0,1-1 0,34 6 0,4 1 0,-9 1 0,77 34 0,-89-33 0,1-1 0,65 13 0,82 5 0,-146-26 0,-12-2 0,196 21 0,-209-24-2,0 1 0,0 0-1,0 1 1,-1 0 0,1 1-1,-1 0 1,19 10 0,6 6 56,38 26 1,-43-25-783,56 28 0,-65-39-6098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5:15:35.8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4803 2 24575,'-31'0'0,"-5"-1"0,-1 2 0,1 1 0,-1 1 0,-39 11 0,-154 51 0,-102 26 0,280-76 0,-77 34 0,63-22 0,-117 49 0,129-49 0,-68 43 0,79-43 0,1 2 0,2 2 0,-61 61 0,-179 240 0,93-104 0,2 20 0,22 15 0,-49 180 0,137-270 0,-47 114 0,-24 53 0,-84 207 0,2 25 0,184-477 0,-78 125 0,48-100 0,-15 24 0,-96 164 0,136-210 0,26-51 0,-34 55 0,52-95 0,0-1 0,-1 0 0,1 0 0,-1 0 0,-1 0 0,-11 7 0,-46 25 0,18-13 0,-130 86 0,113-78 0,36-20 0,-36 24 0,42-23 0,6-4 0,1 0 0,-17 16 0,22-18 0,1-1 0,-12 6 0,-6 6 0,-9 5-1365,20-16-5461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15:19:44.5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E2E9-C40C-7CC3-233E-B5F1B8C50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42176-B4A2-FAEF-DCF9-92E62E787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085F7-786C-5FBB-4EE0-308EEA41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939C-F052-4C42-A868-E16683E216FA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4502-F91C-DF31-6446-9BF39BCF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3383-35C4-E32A-B346-37D1D1F5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21DC-D03C-4837-B591-964FC129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55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F372-1C5C-C7EE-87B8-807DCA58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CEB3F-9D6A-8915-DBC1-49B76C3BD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500E9-84CC-93C4-6F66-E0980A12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939C-F052-4C42-A868-E16683E216FA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1474-F263-0F3D-67DB-5C6FCA58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94E7-095C-C2D0-20EA-36CD9DED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21DC-D03C-4837-B591-964FC129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487A6-4B40-A041-E838-D19E6F147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9B0C4-E2D1-73CF-63CF-1FD8008B9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FE06-EFC1-2D08-3AFF-2F44FD82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939C-F052-4C42-A868-E16683E216FA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A2EDB-676A-4DCE-74D2-905BD5B8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604DC-F8CB-D2DB-AF09-5D3C630F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21DC-D03C-4837-B591-964FC129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73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FCA8-40BF-FEC4-641E-673A616E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FCCA-F327-1F54-E084-78E61F5C4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60BE4-069F-65B1-9037-0F62807B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939C-F052-4C42-A868-E16683E216FA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271E3-02F6-8267-F679-52550B1B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A6E44-67EA-C50A-28BD-4E50EC7E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21DC-D03C-4837-B591-964FC129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75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B309-42C9-91BA-C862-B62E360E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7E9C3-1527-74D0-6B7E-F0A37D6E7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694B7-E703-3AE1-9AF8-B3E39ED0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939C-F052-4C42-A868-E16683E216FA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76402-554E-22CC-C416-B591915E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1D531-C52D-8A22-B7B0-392F21D2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21DC-D03C-4837-B591-964FC129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6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3E94-21AC-88EE-8E54-2D3E4EF4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4E0F-73DD-84C7-5200-7F94930EE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270AE-6167-EACC-EF0A-18AAECD7B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F46A2-B569-A236-32CA-7C2F2BC2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939C-F052-4C42-A868-E16683E216FA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FE555-D45A-854B-6950-4F702961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7299-D807-7BED-3C5D-D040B82E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21DC-D03C-4837-B591-964FC129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98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0E83-2305-7084-4E11-A96AAAED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08778-EBB5-9285-6E41-7331CC432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8E7D4-3B4F-7F48-C264-FF4476302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BF1C5-2A11-4561-4BE6-6B250B2EF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8869F-0A04-A074-0D15-F19E7D499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E9D6E-88FE-F783-996D-57AAB704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939C-F052-4C42-A868-E16683E216FA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1B0A8-0C58-0927-4FDD-4E2818BA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836BD-58FB-E217-90F0-603ADAF1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21DC-D03C-4837-B591-964FC129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7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4876-DCAC-BCCB-9546-69CF18D0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A0D6F-2ED9-015E-878B-DDDB9B78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939C-F052-4C42-A868-E16683E216FA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BC6B0-F6B3-02F9-AF9D-F7B47730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2608A-5812-85C0-CE14-CFAB388F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21DC-D03C-4837-B591-964FC129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71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24C94-96CC-82D3-867C-F08A8D61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939C-F052-4C42-A868-E16683E216FA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7118C-1115-EF9F-BFDA-A2DF6C16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7DC80-5E10-1A5B-6916-881BC306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21DC-D03C-4837-B591-964FC129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80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A368-220A-585B-D594-72EC0941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9896D-D39C-6C13-6EFB-564892E8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D646-42F2-3C78-A4A2-D143E937A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8E232-33E2-EAC7-D34E-C9875FEB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939C-F052-4C42-A868-E16683E216FA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8C293-4D0D-44D7-6C70-E18E1C93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A5A92-2CB5-BF79-FA71-1F8F6C10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21DC-D03C-4837-B591-964FC129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66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EEE0-2724-7AA0-43BB-D5D20594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4FBB6-5C29-602A-D45C-2BDABF4EF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ABC57-FBB9-D936-C7EA-538DFED5C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E48CD-5216-CC1E-8B1A-5DAE6FC6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939C-F052-4C42-A868-E16683E216FA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B9DA4-54A2-8779-ADC0-D569FF77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1E2D9-D75A-06B4-9F40-757F4ADC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21DC-D03C-4837-B591-964FC129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62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80162-469E-B801-2345-AC2423A4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D12E7-647E-82D1-5962-1454B86D0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3C635-4CC6-EE95-06DE-1B386CCED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E939C-F052-4C42-A868-E16683E216FA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9939A-BFB2-4D4F-3FF8-F1C63ABEF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15407-7F4A-D320-2D90-497493516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8721DC-D03C-4837-B591-964FC129C2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08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400A-C435-F29F-97CC-04DFD8CF3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PENeLOPE</a:t>
            </a:r>
            <a:r>
              <a:rPr lang="de-DE" dirty="0"/>
              <a:t> </a:t>
            </a:r>
            <a:r>
              <a:rPr lang="de-DE" dirty="0" err="1"/>
              <a:t>Cooldown</a:t>
            </a:r>
            <a:br>
              <a:rPr lang="de-DE" dirty="0"/>
            </a:br>
            <a:r>
              <a:rPr lang="de-DE" dirty="0"/>
              <a:t>Progress and </a:t>
            </a:r>
            <a:r>
              <a:rPr lang="de-DE" dirty="0" err="1"/>
              <a:t>To</a:t>
            </a:r>
            <a:r>
              <a:rPr lang="de-DE" dirty="0"/>
              <a:t>-Dos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5F056-03D2-21B0-3410-52C7AEBAF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177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4D0A-99E1-0494-7529-BDF0DA1F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Electronics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F035-24F4-D3E8-4D6F-A2859016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lid</a:t>
            </a:r>
            <a:r>
              <a:rPr lang="de-DE" dirty="0"/>
              <a:t> </a:t>
            </a:r>
            <a:r>
              <a:rPr lang="de-DE" dirty="0" err="1"/>
              <a:t>accessible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Cabling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lid</a:t>
            </a:r>
            <a:r>
              <a:rPr lang="de-DE" dirty="0"/>
              <a:t> </a:t>
            </a:r>
            <a:r>
              <a:rPr lang="de-DE" dirty="0" err="1"/>
              <a:t>instruments</a:t>
            </a:r>
            <a:r>
              <a:rPr lang="de-DE" dirty="0"/>
              <a:t> and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cabinet</a:t>
            </a:r>
            <a:r>
              <a:rPr lang="de-DE" dirty="0"/>
              <a:t> (~half a </a:t>
            </a:r>
            <a:r>
              <a:rPr lang="de-DE" dirty="0" err="1"/>
              <a:t>day's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)</a:t>
            </a:r>
          </a:p>
          <a:p>
            <a:r>
              <a:rPr lang="de-DE" dirty="0"/>
              <a:t>Set </a:t>
            </a:r>
            <a:r>
              <a:rPr lang="de-DE" dirty="0" err="1"/>
              <a:t>up</a:t>
            </a:r>
            <a:r>
              <a:rPr lang="de-DE" dirty="0"/>
              <a:t> slow </a:t>
            </a:r>
            <a:r>
              <a:rPr lang="de-DE" dirty="0" err="1"/>
              <a:t>control</a:t>
            </a:r>
            <a:r>
              <a:rPr lang="de-DE" dirty="0"/>
              <a:t> PC and network </a:t>
            </a:r>
            <a:r>
              <a:rPr lang="de-DE" dirty="0" err="1"/>
              <a:t>connection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68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34A0E-1A4C-0F4C-E6A5-781DF31E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Cryogenics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215AF-A08A-C60B-CAEF-9268F38EA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LN2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dewar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lid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This will </a:t>
            </a:r>
            <a:r>
              <a:rPr lang="de-DE" dirty="0" err="1"/>
              <a:t>involve</a:t>
            </a:r>
            <a:r>
              <a:rPr lang="de-DE" dirty="0"/>
              <a:t> </a:t>
            </a:r>
            <a:r>
              <a:rPr lang="de-DE" dirty="0" err="1"/>
              <a:t>welding</a:t>
            </a:r>
            <a:r>
              <a:rPr lang="de-DE" dirty="0"/>
              <a:t> a </a:t>
            </a:r>
            <a:r>
              <a:rPr lang="de-DE" dirty="0" err="1"/>
              <a:t>pipe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dewar</a:t>
            </a:r>
            <a:r>
              <a:rPr lang="de-DE" dirty="0"/>
              <a:t> end and </a:t>
            </a:r>
            <a:r>
              <a:rPr lang="de-DE" dirty="0" err="1"/>
              <a:t>extending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dewar</a:t>
            </a:r>
            <a:endParaRPr lang="de-DE" dirty="0"/>
          </a:p>
          <a:p>
            <a:r>
              <a:rPr lang="de-DE" dirty="0"/>
              <a:t>LN2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shield</a:t>
            </a:r>
            <a:r>
              <a:rPr lang="de-DE" dirty="0"/>
              <a:t> </a:t>
            </a:r>
            <a:r>
              <a:rPr lang="de-DE" dirty="0" err="1"/>
              <a:t>outlet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lid</a:t>
            </a:r>
            <a:r>
              <a:rPr lang="de-DE" dirty="0"/>
              <a:t> </a:t>
            </a:r>
            <a:r>
              <a:rPr lang="de-DE" dirty="0" err="1"/>
              <a:t>inlet</a:t>
            </a:r>
            <a:endParaRPr lang="de-DE" dirty="0"/>
          </a:p>
          <a:p>
            <a:pPr lvl="1"/>
            <a:r>
              <a:rPr lang="de-DE" dirty="0"/>
              <a:t>Buy </a:t>
            </a:r>
            <a:r>
              <a:rPr lang="de-DE" dirty="0" err="1"/>
              <a:t>adapters</a:t>
            </a:r>
            <a:r>
              <a:rPr lang="de-DE" dirty="0"/>
              <a:t>: </a:t>
            </a:r>
            <a:r>
              <a:rPr lang="de-DE" dirty="0" err="1"/>
              <a:t>Swagelok</a:t>
            </a:r>
            <a:r>
              <a:rPr lang="de-DE" dirty="0"/>
              <a:t> 8mm OD </a:t>
            </a:r>
            <a:r>
              <a:rPr lang="de-DE" dirty="0" err="1"/>
              <a:t>to</a:t>
            </a:r>
            <a:r>
              <a:rPr lang="de-DE" dirty="0"/>
              <a:t> ½ </a:t>
            </a:r>
            <a:r>
              <a:rPr lang="de-DE" dirty="0" err="1"/>
              <a:t>inch</a:t>
            </a:r>
            <a:r>
              <a:rPr lang="de-DE" dirty="0"/>
              <a:t> OD </a:t>
            </a:r>
            <a:r>
              <a:rPr lang="de-DE" dirty="0" err="1"/>
              <a:t>tube</a:t>
            </a:r>
            <a:r>
              <a:rPr lang="de-DE" dirty="0"/>
              <a:t> </a:t>
            </a:r>
            <a:r>
              <a:rPr lang="de-DE" dirty="0" err="1"/>
              <a:t>adapter</a:t>
            </a:r>
            <a:r>
              <a:rPr lang="de-DE" dirty="0"/>
              <a:t>, CF 63 </a:t>
            </a:r>
            <a:r>
              <a:rPr lang="de-DE" dirty="0" err="1"/>
              <a:t>to</a:t>
            </a:r>
            <a:r>
              <a:rPr lang="de-DE" dirty="0"/>
              <a:t> ½ </a:t>
            </a:r>
            <a:r>
              <a:rPr lang="de-DE" dirty="0" err="1"/>
              <a:t>inch</a:t>
            </a:r>
            <a:r>
              <a:rPr lang="de-DE" dirty="0"/>
              <a:t> </a:t>
            </a:r>
            <a:r>
              <a:rPr lang="de-DE" dirty="0" err="1"/>
              <a:t>Swagelok</a:t>
            </a:r>
            <a:endParaRPr lang="de-DE" dirty="0"/>
          </a:p>
          <a:p>
            <a:pPr lvl="1"/>
            <a:r>
              <a:rPr lang="de-DE" dirty="0"/>
              <a:t>Need </a:t>
            </a:r>
            <a:r>
              <a:rPr lang="de-DE" dirty="0" err="1"/>
              <a:t>around</a:t>
            </a:r>
            <a:r>
              <a:rPr lang="de-DE" dirty="0"/>
              <a:t> 1 m </a:t>
            </a:r>
            <a:r>
              <a:rPr lang="de-DE" dirty="0" err="1"/>
              <a:t>of</a:t>
            </a:r>
            <a:r>
              <a:rPr lang="de-DE" dirty="0"/>
              <a:t> ½ </a:t>
            </a:r>
            <a:r>
              <a:rPr lang="de-DE" dirty="0" err="1"/>
              <a:t>inch</a:t>
            </a:r>
            <a:r>
              <a:rPr lang="de-DE" dirty="0"/>
              <a:t> </a:t>
            </a:r>
            <a:r>
              <a:rPr lang="de-DE" dirty="0" err="1"/>
              <a:t>pipe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Rubber </a:t>
            </a:r>
            <a:r>
              <a:rPr lang="de-DE" dirty="0" err="1"/>
              <a:t>tube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divert</a:t>
            </a:r>
            <a:r>
              <a:rPr lang="de-DE" dirty="0"/>
              <a:t> </a:t>
            </a:r>
            <a:r>
              <a:rPr lang="de-DE" dirty="0" err="1"/>
              <a:t>outlet</a:t>
            </a:r>
            <a:r>
              <a:rPr lang="de-DE" dirty="0"/>
              <a:t> gas off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lid</a:t>
            </a:r>
            <a:r>
              <a:rPr lang="de-DE" dirty="0"/>
              <a:t>,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electronics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LHe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dewar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lid</a:t>
            </a:r>
            <a:endParaRPr lang="de-DE" dirty="0"/>
          </a:p>
          <a:p>
            <a:pPr lvl="1"/>
            <a:r>
              <a:rPr lang="de-DE" dirty="0"/>
              <a:t>Pretty </a:t>
            </a:r>
            <a:r>
              <a:rPr lang="de-DE" dirty="0" err="1"/>
              <a:t>much</a:t>
            </a:r>
            <a:r>
              <a:rPr lang="de-DE" dirty="0"/>
              <a:t> just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shipped</a:t>
            </a:r>
            <a:r>
              <a:rPr lang="de-DE" dirty="0"/>
              <a:t>. More </a:t>
            </a:r>
            <a:r>
              <a:rPr lang="de-DE" dirty="0" err="1"/>
              <a:t>pressing</a:t>
            </a:r>
            <a:r>
              <a:rPr lang="de-DE" dirty="0"/>
              <a:t>: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dewars</a:t>
            </a:r>
            <a:endParaRPr lang="de-DE" dirty="0"/>
          </a:p>
          <a:p>
            <a:r>
              <a:rPr lang="de-DE" dirty="0" err="1"/>
              <a:t>LHe</a:t>
            </a:r>
            <a:r>
              <a:rPr lang="de-DE" dirty="0"/>
              <a:t> </a:t>
            </a:r>
            <a:r>
              <a:rPr lang="de-DE" dirty="0" err="1"/>
              <a:t>exhaust</a:t>
            </a:r>
            <a:r>
              <a:rPr lang="de-DE" dirty="0"/>
              <a:t> </a:t>
            </a:r>
            <a:r>
              <a:rPr lang="de-DE" dirty="0" err="1"/>
              <a:t>lid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Buy DN200 PN16 blind </a:t>
            </a:r>
            <a:r>
              <a:rPr lang="de-DE" dirty="0" err="1"/>
              <a:t>flange</a:t>
            </a:r>
            <a:r>
              <a:rPr lang="de-DE" dirty="0"/>
              <a:t> and DN300 PN16 </a:t>
            </a:r>
            <a:r>
              <a:rPr lang="de-DE" dirty="0" err="1"/>
              <a:t>plate</a:t>
            </a:r>
            <a:r>
              <a:rPr lang="de-DE" dirty="0"/>
              <a:t> </a:t>
            </a:r>
            <a:r>
              <a:rPr lang="de-DE" dirty="0" err="1"/>
              <a:t>flange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hold </a:t>
            </a:r>
            <a:r>
              <a:rPr lang="de-DE" dirty="0" err="1"/>
              <a:t>burst</a:t>
            </a:r>
            <a:r>
              <a:rPr lang="de-DE" dirty="0"/>
              <a:t> </a:t>
            </a:r>
            <a:r>
              <a:rPr lang="de-DE" dirty="0" err="1"/>
              <a:t>disk</a:t>
            </a:r>
            <a:endParaRPr lang="de-DE" dirty="0"/>
          </a:p>
          <a:p>
            <a:pPr lvl="1"/>
            <a:r>
              <a:rPr lang="de-DE" dirty="0"/>
              <a:t>Double check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all </a:t>
            </a:r>
            <a:r>
              <a:rPr lang="de-DE" dirty="0" err="1"/>
              <a:t>sanitary</a:t>
            </a:r>
            <a:r>
              <a:rPr lang="de-DE" dirty="0"/>
              <a:t> </a:t>
            </a:r>
            <a:r>
              <a:rPr lang="de-DE" dirty="0" err="1"/>
              <a:t>flanges</a:t>
            </a:r>
            <a:r>
              <a:rPr lang="de-DE" dirty="0"/>
              <a:t> </a:t>
            </a:r>
            <a:r>
              <a:rPr lang="de-DE" dirty="0" err="1"/>
              <a:t>needed</a:t>
            </a:r>
            <a:endParaRPr lang="de-DE" dirty="0"/>
          </a:p>
          <a:p>
            <a:pPr lvl="1"/>
            <a:r>
              <a:rPr lang="de-DE" dirty="0"/>
              <a:t>TRIUMF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attach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DN65 </a:t>
            </a:r>
            <a:r>
              <a:rPr lang="de-DE" dirty="0" err="1"/>
              <a:t>sanitary</a:t>
            </a:r>
            <a:r>
              <a:rPr lang="de-DE" dirty="0"/>
              <a:t> </a:t>
            </a:r>
            <a:r>
              <a:rPr lang="de-DE" dirty="0" err="1"/>
              <a:t>flange</a:t>
            </a:r>
            <a:endParaRPr lang="de-DE" dirty="0"/>
          </a:p>
          <a:p>
            <a:r>
              <a:rPr lang="de-DE" dirty="0"/>
              <a:t>Helium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exchanger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Specs</a:t>
            </a:r>
            <a:r>
              <a:rPr lang="de-DE" dirty="0"/>
              <a:t>: ½ </a:t>
            </a:r>
            <a:r>
              <a:rPr lang="de-DE" dirty="0" err="1"/>
              <a:t>inch</a:t>
            </a:r>
            <a:r>
              <a:rPr lang="de-DE" dirty="0"/>
              <a:t> </a:t>
            </a:r>
            <a:r>
              <a:rPr lang="de-DE" dirty="0" err="1"/>
              <a:t>piping</a:t>
            </a:r>
            <a:r>
              <a:rPr lang="de-DE" dirty="0"/>
              <a:t>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winded</a:t>
            </a:r>
            <a:r>
              <a:rPr lang="de-DE" dirty="0"/>
              <a:t> </a:t>
            </a:r>
            <a:r>
              <a:rPr lang="de-DE" dirty="0" err="1"/>
              <a:t>piping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bath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Buy </a:t>
            </a:r>
            <a:r>
              <a:rPr lang="de-DE" dirty="0" err="1"/>
              <a:t>pot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warm-up</a:t>
            </a:r>
            <a:r>
              <a:rPr lang="de-DE" dirty="0"/>
              <a:t> </a:t>
            </a:r>
            <a:r>
              <a:rPr lang="de-DE" dirty="0" err="1"/>
              <a:t>bath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98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437B-2365-A3AB-8915-3F80EB5B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Misc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C30E4-32B9-CDF7-A219-9D7787EB3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Compressed </a:t>
            </a:r>
            <a:r>
              <a:rPr lang="de-DE" dirty="0" err="1"/>
              <a:t>air</a:t>
            </a:r>
            <a:r>
              <a:rPr lang="de-DE" dirty="0"/>
              <a:t>: </a:t>
            </a:r>
            <a:r>
              <a:rPr lang="de-DE" dirty="0" err="1"/>
              <a:t>adapters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valves</a:t>
            </a:r>
            <a:r>
              <a:rPr lang="de-DE" dirty="0"/>
              <a:t>?</a:t>
            </a:r>
          </a:p>
          <a:p>
            <a:r>
              <a:rPr lang="de-DE" dirty="0" err="1"/>
              <a:t>Cryogenic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?</a:t>
            </a:r>
          </a:p>
          <a:p>
            <a:r>
              <a:rPr lang="de-DE" dirty="0"/>
              <a:t>Fall </a:t>
            </a:r>
            <a:r>
              <a:rPr lang="de-DE" dirty="0" err="1"/>
              <a:t>arrest</a:t>
            </a:r>
            <a:r>
              <a:rPr lang="de-DE" dirty="0"/>
              <a:t> </a:t>
            </a:r>
            <a:r>
              <a:rPr lang="de-DE" dirty="0" err="1"/>
              <a:t>training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53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88CB1-D3E7-2CDF-35D2-5EEE83BE6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6B8083-F8F9-4050-6EA1-CAFFB60C01CD}"/>
              </a:ext>
            </a:extLst>
          </p:cNvPr>
          <p:cNvCxnSpPr>
            <a:cxnSpLocks/>
          </p:cNvCxnSpPr>
          <p:nvPr/>
        </p:nvCxnSpPr>
        <p:spPr>
          <a:xfrm>
            <a:off x="0" y="1419225"/>
            <a:ext cx="1219200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6682B-6764-B0B8-E123-A41DCBAA9C37}"/>
              </a:ext>
            </a:extLst>
          </p:cNvPr>
          <p:cNvCxnSpPr>
            <a:cxnSpLocks/>
          </p:cNvCxnSpPr>
          <p:nvPr/>
        </p:nvCxnSpPr>
        <p:spPr>
          <a:xfrm>
            <a:off x="887729" y="1274445"/>
            <a:ext cx="0" cy="35814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4FD7FE-11BE-B2C7-273D-0F22DB2F2654}"/>
              </a:ext>
            </a:extLst>
          </p:cNvPr>
          <p:cNvCxnSpPr>
            <a:cxnSpLocks/>
          </p:cNvCxnSpPr>
          <p:nvPr/>
        </p:nvCxnSpPr>
        <p:spPr>
          <a:xfrm>
            <a:off x="4377699" y="1266318"/>
            <a:ext cx="0" cy="35814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70D071-ABD0-7BD2-3817-AF860F024FD9}"/>
              </a:ext>
            </a:extLst>
          </p:cNvPr>
          <p:cNvCxnSpPr>
            <a:cxnSpLocks/>
          </p:cNvCxnSpPr>
          <p:nvPr/>
        </p:nvCxnSpPr>
        <p:spPr>
          <a:xfrm>
            <a:off x="6739890" y="1228726"/>
            <a:ext cx="0" cy="35814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44B1AD-A445-6C78-C36B-D080CD0E628B}"/>
              </a:ext>
            </a:extLst>
          </p:cNvPr>
          <p:cNvSpPr txBox="1"/>
          <p:nvPr/>
        </p:nvSpPr>
        <p:spPr>
          <a:xfrm>
            <a:off x="6096000" y="826891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Lid </a:t>
            </a:r>
            <a:r>
              <a:rPr lang="de-DE" dirty="0" err="1"/>
              <a:t>access</a:t>
            </a:r>
            <a:endParaRPr lang="de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26D507-13F1-E4D6-286E-04FC230FDAC0}"/>
              </a:ext>
            </a:extLst>
          </p:cNvPr>
          <p:cNvSpPr txBox="1"/>
          <p:nvPr/>
        </p:nvSpPr>
        <p:spPr>
          <a:xfrm>
            <a:off x="3318512" y="661392"/>
            <a:ext cx="214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Isolation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pumps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373A9-BEEC-000F-6630-C40FA2CD2A5A}"/>
              </a:ext>
            </a:extLst>
          </p:cNvPr>
          <p:cNvSpPr txBox="1"/>
          <p:nvPr/>
        </p:nvSpPr>
        <p:spPr>
          <a:xfrm>
            <a:off x="509586" y="859393"/>
            <a:ext cx="75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Now</a:t>
            </a: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83071-DD89-1CD7-774E-E8FFBE621EFE}"/>
              </a:ext>
            </a:extLst>
          </p:cNvPr>
          <p:cNvSpPr txBox="1"/>
          <p:nvPr/>
        </p:nvSpPr>
        <p:spPr>
          <a:xfrm>
            <a:off x="8597269" y="617726"/>
            <a:ext cx="128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Slow </a:t>
            </a:r>
            <a:r>
              <a:rPr lang="de-DE" dirty="0" err="1"/>
              <a:t>control</a:t>
            </a:r>
            <a:r>
              <a:rPr lang="de-DE" dirty="0"/>
              <a:t> PC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92AD6B-537F-6C3E-A584-C431C97C866F}"/>
              </a:ext>
            </a:extLst>
          </p:cNvPr>
          <p:cNvCxnSpPr>
            <a:cxnSpLocks/>
          </p:cNvCxnSpPr>
          <p:nvPr/>
        </p:nvCxnSpPr>
        <p:spPr>
          <a:xfrm>
            <a:off x="11562399" y="1224798"/>
            <a:ext cx="0" cy="35814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E6580D-59CD-FEF4-2312-6ACB6172D3A6}"/>
              </a:ext>
            </a:extLst>
          </p:cNvPr>
          <p:cNvSpPr txBox="1"/>
          <p:nvPr/>
        </p:nvSpPr>
        <p:spPr>
          <a:xfrm>
            <a:off x="131444" y="1678305"/>
            <a:ext cx="3021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Buy </a:t>
            </a:r>
            <a:r>
              <a:rPr lang="de-DE" dirty="0" err="1"/>
              <a:t>flanges</a:t>
            </a:r>
            <a:r>
              <a:rPr lang="de-DE" dirty="0"/>
              <a:t>: DN300 </a:t>
            </a:r>
            <a:r>
              <a:rPr lang="de-DE" dirty="0" err="1"/>
              <a:t>plate</a:t>
            </a:r>
            <a:r>
              <a:rPr lang="de-DE" dirty="0"/>
              <a:t> </a:t>
            </a:r>
            <a:r>
              <a:rPr lang="de-DE" dirty="0" err="1"/>
              <a:t>flange</a:t>
            </a:r>
            <a:r>
              <a:rPr lang="de-DE" dirty="0"/>
              <a:t> (</a:t>
            </a:r>
            <a:r>
              <a:rPr lang="de-DE" dirty="0" err="1"/>
              <a:t>burst</a:t>
            </a:r>
            <a:r>
              <a:rPr lang="de-DE" dirty="0"/>
              <a:t> </a:t>
            </a:r>
            <a:r>
              <a:rPr lang="de-DE" dirty="0" err="1"/>
              <a:t>disk</a:t>
            </a:r>
            <a:r>
              <a:rPr lang="de-DE" dirty="0"/>
              <a:t>), DN200 blind </a:t>
            </a:r>
            <a:r>
              <a:rPr lang="de-DE" dirty="0" err="1"/>
              <a:t>flange</a:t>
            </a: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Finalize</a:t>
            </a:r>
            <a:r>
              <a:rPr lang="de-DE" dirty="0"/>
              <a:t> LN2 and </a:t>
            </a:r>
            <a:r>
              <a:rPr lang="de-DE" dirty="0" err="1"/>
              <a:t>LHe</a:t>
            </a:r>
            <a:r>
              <a:rPr lang="de-DE" dirty="0"/>
              <a:t> </a:t>
            </a:r>
            <a:r>
              <a:rPr lang="de-DE" dirty="0" err="1"/>
              <a:t>piping</a:t>
            </a:r>
            <a:r>
              <a:rPr lang="de-DE" dirty="0"/>
              <a:t>/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designs</a:t>
            </a:r>
            <a:r>
              <a:rPr lang="de-DE" dirty="0"/>
              <a:t> and </a:t>
            </a:r>
            <a:r>
              <a:rPr lang="de-DE" dirty="0" err="1"/>
              <a:t>buy</a:t>
            </a:r>
            <a:r>
              <a:rPr lang="de-DE" dirty="0"/>
              <a:t>/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equipment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Buy </a:t>
            </a:r>
            <a:r>
              <a:rPr lang="de-DE" dirty="0" err="1"/>
              <a:t>Swagelok</a:t>
            </a:r>
            <a:r>
              <a:rPr lang="de-DE" dirty="0"/>
              <a:t> </a:t>
            </a:r>
            <a:r>
              <a:rPr lang="de-DE" dirty="0" err="1"/>
              <a:t>adapters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LN2 </a:t>
            </a:r>
            <a:r>
              <a:rPr lang="de-DE" dirty="0" err="1"/>
              <a:t>lines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Buy </a:t>
            </a:r>
            <a:r>
              <a:rPr lang="de-DE" dirty="0" err="1"/>
              <a:t>compressed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adapters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necessary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Buy </a:t>
            </a:r>
            <a:r>
              <a:rPr lang="de-DE" dirty="0" err="1"/>
              <a:t>overpressure</a:t>
            </a:r>
            <a:r>
              <a:rPr lang="de-DE" dirty="0"/>
              <a:t> </a:t>
            </a:r>
            <a:r>
              <a:rPr lang="de-DE" dirty="0" err="1"/>
              <a:t>valves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LN2 </a:t>
            </a:r>
            <a:r>
              <a:rPr lang="de-DE" dirty="0" err="1"/>
              <a:t>dewars</a:t>
            </a:r>
            <a:endParaRPr lang="de-D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58F5F7-3FDA-2BBF-9D25-8B1B75D8962E}"/>
              </a:ext>
            </a:extLst>
          </p:cNvPr>
          <p:cNvCxnSpPr>
            <a:cxnSpLocks/>
          </p:cNvCxnSpPr>
          <p:nvPr/>
        </p:nvCxnSpPr>
        <p:spPr>
          <a:xfrm>
            <a:off x="9139241" y="1228726"/>
            <a:ext cx="0" cy="35814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668E633-2B39-6D2B-3146-D09A27870F8C}"/>
              </a:ext>
            </a:extLst>
          </p:cNvPr>
          <p:cNvSpPr txBox="1"/>
          <p:nvPr/>
        </p:nvSpPr>
        <p:spPr>
          <a:xfrm>
            <a:off x="10904220" y="826773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Cooldown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40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EBB23E-74C9-6352-5990-1D11BBDDD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43" y="0"/>
            <a:ext cx="1050645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79A7D-5E87-F20E-3BB5-1A1FFF07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Nitrogen</a:t>
            </a:r>
          </a:p>
        </p:txBody>
      </p:sp>
    </p:spTree>
    <p:extLst>
      <p:ext uri="{BB962C8B-B14F-4D97-AF65-F5344CB8AC3E}">
        <p14:creationId xmlns:p14="http://schemas.microsoft.com/office/powerpoint/2010/main" val="54587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3E75A5-BCA4-94D6-AD35-48E70B1C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8"/>
          <a:stretch/>
        </p:blipFill>
        <p:spPr>
          <a:xfrm>
            <a:off x="1316623" y="1"/>
            <a:ext cx="108753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745FF-65DF-F5FF-07BC-B7E130AB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853"/>
            <a:ext cx="10515600" cy="1325563"/>
          </a:xfrm>
        </p:spPr>
        <p:txBody>
          <a:bodyPr/>
          <a:lstStyle/>
          <a:p>
            <a:r>
              <a:rPr lang="de-DE" dirty="0"/>
              <a:t>Helium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5D5126-30EF-6123-F48D-B5F4472C80F2}"/>
                  </a:ext>
                </a:extLst>
              </p14:cNvPr>
              <p14:cNvContentPartPr/>
              <p14:nvPr/>
            </p14:nvContentPartPr>
            <p14:xfrm>
              <a:off x="4357654" y="2520731"/>
              <a:ext cx="1515240" cy="75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5D5126-30EF-6123-F48D-B5F4472C80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8654" y="2512091"/>
                <a:ext cx="1532880" cy="7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98E3B2-230F-233A-EA7A-0ED6B72751BA}"/>
                  </a:ext>
                </a:extLst>
              </p14:cNvPr>
              <p14:cNvContentPartPr/>
              <p14:nvPr/>
            </p14:nvContentPartPr>
            <p14:xfrm>
              <a:off x="7243774" y="420851"/>
              <a:ext cx="1729080" cy="2027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98E3B2-230F-233A-EA7A-0ED6B72751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4774" y="412211"/>
                <a:ext cx="1746720" cy="20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60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83D568-9B5A-0C22-FE89-388FBF0FFB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11"/>
          <a:stretch/>
        </p:blipFill>
        <p:spPr>
          <a:xfrm>
            <a:off x="3104989" y="-1079"/>
            <a:ext cx="6372385" cy="68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9EAFA-A04E-BCD2-4EDB-AE2FABA27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174191-A352-8586-E3FE-7F4856A1D3C8}"/>
              </a:ext>
            </a:extLst>
          </p:cNvPr>
          <p:cNvCxnSpPr>
            <a:cxnSpLocks/>
          </p:cNvCxnSpPr>
          <p:nvPr/>
        </p:nvCxnSpPr>
        <p:spPr>
          <a:xfrm>
            <a:off x="0" y="1419225"/>
            <a:ext cx="1219200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690FF3-3C13-9369-224D-72A9E5A18772}"/>
              </a:ext>
            </a:extLst>
          </p:cNvPr>
          <p:cNvCxnSpPr>
            <a:cxnSpLocks/>
          </p:cNvCxnSpPr>
          <p:nvPr/>
        </p:nvCxnSpPr>
        <p:spPr>
          <a:xfrm>
            <a:off x="887729" y="1274445"/>
            <a:ext cx="0" cy="35814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35A13C-60CD-4E08-B1DA-0569E0A56C5B}"/>
              </a:ext>
            </a:extLst>
          </p:cNvPr>
          <p:cNvCxnSpPr>
            <a:cxnSpLocks/>
          </p:cNvCxnSpPr>
          <p:nvPr/>
        </p:nvCxnSpPr>
        <p:spPr>
          <a:xfrm>
            <a:off x="4377699" y="1266318"/>
            <a:ext cx="0" cy="35814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7CEAB-C4CB-1508-88AD-4CE6BBD2A467}"/>
              </a:ext>
            </a:extLst>
          </p:cNvPr>
          <p:cNvCxnSpPr>
            <a:cxnSpLocks/>
          </p:cNvCxnSpPr>
          <p:nvPr/>
        </p:nvCxnSpPr>
        <p:spPr>
          <a:xfrm>
            <a:off x="6739890" y="1228726"/>
            <a:ext cx="0" cy="35814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AD021B-F2AF-2EE8-2D02-0896B545496C}"/>
              </a:ext>
            </a:extLst>
          </p:cNvPr>
          <p:cNvSpPr txBox="1"/>
          <p:nvPr/>
        </p:nvSpPr>
        <p:spPr>
          <a:xfrm>
            <a:off x="6096000" y="826891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Lid </a:t>
            </a:r>
            <a:r>
              <a:rPr lang="de-DE" dirty="0" err="1"/>
              <a:t>access</a:t>
            </a:r>
            <a:endParaRPr lang="de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5ED77B-27BB-BCC2-326B-B34E37ECB1A1}"/>
              </a:ext>
            </a:extLst>
          </p:cNvPr>
          <p:cNvSpPr txBox="1"/>
          <p:nvPr/>
        </p:nvSpPr>
        <p:spPr>
          <a:xfrm>
            <a:off x="3318512" y="661392"/>
            <a:ext cx="214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Isolation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pumps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DDA9-9F5F-2D65-FD62-5C9591EE8158}"/>
              </a:ext>
            </a:extLst>
          </p:cNvPr>
          <p:cNvSpPr txBox="1"/>
          <p:nvPr/>
        </p:nvSpPr>
        <p:spPr>
          <a:xfrm>
            <a:off x="509586" y="859393"/>
            <a:ext cx="75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Now</a:t>
            </a: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1ABAB-C8C6-05AE-7757-D288743CED93}"/>
              </a:ext>
            </a:extLst>
          </p:cNvPr>
          <p:cNvSpPr txBox="1"/>
          <p:nvPr/>
        </p:nvSpPr>
        <p:spPr>
          <a:xfrm>
            <a:off x="8597269" y="617726"/>
            <a:ext cx="128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Slow </a:t>
            </a:r>
            <a:r>
              <a:rPr lang="de-DE" dirty="0" err="1"/>
              <a:t>control</a:t>
            </a:r>
            <a:r>
              <a:rPr lang="de-DE" dirty="0"/>
              <a:t> PC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976741-DAC6-8491-2DDA-55094BAE7CD0}"/>
              </a:ext>
            </a:extLst>
          </p:cNvPr>
          <p:cNvCxnSpPr>
            <a:cxnSpLocks/>
          </p:cNvCxnSpPr>
          <p:nvPr/>
        </p:nvCxnSpPr>
        <p:spPr>
          <a:xfrm>
            <a:off x="11562399" y="1224798"/>
            <a:ext cx="0" cy="35814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6EC4FB-12FC-0B69-1A16-2F23F3B64B94}"/>
              </a:ext>
            </a:extLst>
          </p:cNvPr>
          <p:cNvSpPr txBox="1"/>
          <p:nvPr/>
        </p:nvSpPr>
        <p:spPr>
          <a:xfrm>
            <a:off x="131444" y="1678305"/>
            <a:ext cx="3021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Buy </a:t>
            </a:r>
            <a:r>
              <a:rPr lang="de-DE" dirty="0" err="1"/>
              <a:t>flanges</a:t>
            </a:r>
            <a:r>
              <a:rPr lang="de-DE" dirty="0"/>
              <a:t>: DN300 </a:t>
            </a:r>
            <a:r>
              <a:rPr lang="de-DE" dirty="0" err="1"/>
              <a:t>plate</a:t>
            </a:r>
            <a:r>
              <a:rPr lang="de-DE" dirty="0"/>
              <a:t> </a:t>
            </a:r>
            <a:r>
              <a:rPr lang="de-DE" dirty="0" err="1"/>
              <a:t>flange</a:t>
            </a:r>
            <a:r>
              <a:rPr lang="de-DE" dirty="0"/>
              <a:t> (</a:t>
            </a:r>
            <a:r>
              <a:rPr lang="de-DE" dirty="0" err="1"/>
              <a:t>burst</a:t>
            </a:r>
            <a:r>
              <a:rPr lang="de-DE" dirty="0"/>
              <a:t> </a:t>
            </a:r>
            <a:r>
              <a:rPr lang="de-DE" dirty="0" err="1"/>
              <a:t>disk</a:t>
            </a:r>
            <a:r>
              <a:rPr lang="de-DE" dirty="0"/>
              <a:t>), DN200 blind </a:t>
            </a:r>
            <a:r>
              <a:rPr lang="de-DE" dirty="0" err="1"/>
              <a:t>flange</a:t>
            </a: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Finalize</a:t>
            </a:r>
            <a:r>
              <a:rPr lang="de-DE" dirty="0"/>
              <a:t> LN2 and </a:t>
            </a:r>
            <a:r>
              <a:rPr lang="de-DE" dirty="0" err="1"/>
              <a:t>LHe</a:t>
            </a:r>
            <a:r>
              <a:rPr lang="de-DE" dirty="0"/>
              <a:t> </a:t>
            </a:r>
            <a:r>
              <a:rPr lang="de-DE" dirty="0" err="1"/>
              <a:t>piping</a:t>
            </a:r>
            <a:r>
              <a:rPr lang="de-DE" dirty="0"/>
              <a:t>/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designs</a:t>
            </a:r>
            <a:r>
              <a:rPr lang="de-DE" dirty="0"/>
              <a:t> and </a:t>
            </a:r>
            <a:r>
              <a:rPr lang="de-DE" dirty="0" err="1"/>
              <a:t>buy</a:t>
            </a:r>
            <a:r>
              <a:rPr lang="de-DE" dirty="0"/>
              <a:t>/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equipment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Buy </a:t>
            </a:r>
            <a:r>
              <a:rPr lang="de-DE" dirty="0" err="1"/>
              <a:t>Swagelok</a:t>
            </a:r>
            <a:r>
              <a:rPr lang="de-DE" dirty="0"/>
              <a:t> </a:t>
            </a:r>
            <a:r>
              <a:rPr lang="de-DE" dirty="0" err="1"/>
              <a:t>adapters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LN2 </a:t>
            </a:r>
            <a:r>
              <a:rPr lang="de-DE" dirty="0" err="1"/>
              <a:t>lines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Buy </a:t>
            </a:r>
            <a:r>
              <a:rPr lang="de-DE" dirty="0" err="1"/>
              <a:t>compressed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adapters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necessary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Buy </a:t>
            </a:r>
            <a:r>
              <a:rPr lang="de-DE" dirty="0" err="1"/>
              <a:t>overpressure</a:t>
            </a:r>
            <a:r>
              <a:rPr lang="de-DE" dirty="0"/>
              <a:t> </a:t>
            </a:r>
            <a:r>
              <a:rPr lang="de-DE" dirty="0" err="1"/>
              <a:t>valves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LN2 </a:t>
            </a:r>
            <a:r>
              <a:rPr lang="de-DE" dirty="0" err="1"/>
              <a:t>dewars</a:t>
            </a:r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7CB98-4B7A-8D4C-F921-FCCD5CB0C8F1}"/>
              </a:ext>
            </a:extLst>
          </p:cNvPr>
          <p:cNvSpPr txBox="1"/>
          <p:nvPr/>
        </p:nvSpPr>
        <p:spPr>
          <a:xfrm>
            <a:off x="3152772" y="1642229"/>
            <a:ext cx="2543170" cy="368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Missing</a:t>
            </a:r>
            <a:r>
              <a:rPr lang="de-DE" dirty="0"/>
              <a:t>: </a:t>
            </a:r>
            <a:r>
              <a:rPr lang="de-DE" dirty="0" err="1"/>
              <a:t>compressed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gate</a:t>
            </a:r>
            <a:r>
              <a:rPr lang="de-DE" dirty="0"/>
              <a:t> </a:t>
            </a:r>
            <a:r>
              <a:rPr lang="de-DE" dirty="0" err="1"/>
              <a:t>valve</a:t>
            </a:r>
            <a:r>
              <a:rPr lang="de-DE" dirty="0"/>
              <a:t> and KF40 </a:t>
            </a:r>
            <a:r>
              <a:rPr lang="de-DE" dirty="0" err="1"/>
              <a:t>tubing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turbo</a:t>
            </a:r>
            <a:r>
              <a:rPr lang="de-DE" dirty="0"/>
              <a:t> and </a:t>
            </a:r>
            <a:r>
              <a:rPr lang="de-DE" dirty="0" err="1"/>
              <a:t>backing</a:t>
            </a:r>
            <a:r>
              <a:rPr lang="de-DE" dirty="0"/>
              <a:t> pump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physically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: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slow </a:t>
            </a:r>
            <a:r>
              <a:rPr lang="de-DE" dirty="0" err="1"/>
              <a:t>control</a:t>
            </a:r>
            <a:r>
              <a:rPr lang="de-DE" dirty="0"/>
              <a:t> possible, </a:t>
            </a:r>
            <a:r>
              <a:rPr lang="de-DE" dirty="0" err="1"/>
              <a:t>pumping</a:t>
            </a:r>
            <a:r>
              <a:rPr lang="de-DE" dirty="0"/>
              <a:t> </a:t>
            </a:r>
            <a:r>
              <a:rPr lang="de-DE" dirty="0" err="1"/>
              <a:t>isolation</a:t>
            </a:r>
            <a:r>
              <a:rPr lang="de-DE" dirty="0"/>
              <a:t> </a:t>
            </a:r>
            <a:r>
              <a:rPr lang="de-DE" dirty="0" err="1"/>
              <a:t>vacuum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BD252-60F9-E628-925C-A9BC4E2D673E}"/>
              </a:ext>
            </a:extLst>
          </p:cNvPr>
          <p:cNvSpPr txBox="1"/>
          <p:nvPr/>
        </p:nvSpPr>
        <p:spPr>
          <a:xfrm>
            <a:off x="5588782" y="1630561"/>
            <a:ext cx="26829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Cabling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lid</a:t>
            </a:r>
            <a:r>
              <a:rPr lang="de-DE" dirty="0"/>
              <a:t> </a:t>
            </a:r>
            <a:r>
              <a:rPr lang="de-DE" dirty="0" err="1"/>
              <a:t>equipment</a:t>
            </a:r>
            <a:r>
              <a:rPr lang="de-DE" dirty="0"/>
              <a:t>, </a:t>
            </a:r>
            <a:r>
              <a:rPr lang="de-DE" dirty="0" err="1"/>
              <a:t>install</a:t>
            </a:r>
            <a:r>
              <a:rPr lang="de-DE" dirty="0"/>
              <a:t> </a:t>
            </a:r>
            <a:r>
              <a:rPr lang="de-DE" dirty="0" err="1"/>
              <a:t>turbo</a:t>
            </a:r>
            <a:r>
              <a:rPr lang="de-DE" dirty="0"/>
              <a:t> pump, </a:t>
            </a:r>
            <a:r>
              <a:rPr lang="de-DE" dirty="0" err="1"/>
              <a:t>turret</a:t>
            </a:r>
            <a:r>
              <a:rPr lang="de-DE" dirty="0"/>
              <a:t>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Priority</a:t>
            </a:r>
            <a:r>
              <a:rPr lang="de-DE" dirty="0"/>
              <a:t>: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pumping</a:t>
            </a:r>
            <a:r>
              <a:rPr lang="de-DE" dirty="0"/>
              <a:t> UCN </a:t>
            </a:r>
            <a:r>
              <a:rPr lang="de-DE" dirty="0" err="1"/>
              <a:t>vacuum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Install</a:t>
            </a:r>
            <a:r>
              <a:rPr lang="de-DE" dirty="0"/>
              <a:t> LN2 </a:t>
            </a:r>
            <a:r>
              <a:rPr lang="de-DE" dirty="0" err="1"/>
              <a:t>lines</a:t>
            </a:r>
            <a:r>
              <a:rPr lang="de-DE" dirty="0"/>
              <a:t> (</a:t>
            </a:r>
            <a:r>
              <a:rPr lang="de-DE" dirty="0" err="1"/>
              <a:t>dewar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shield</a:t>
            </a:r>
            <a:r>
              <a:rPr lang="de-DE" dirty="0"/>
              <a:t>, </a:t>
            </a:r>
            <a:r>
              <a:rPr lang="de-DE" dirty="0" err="1"/>
              <a:t>shield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lid</a:t>
            </a:r>
            <a:r>
              <a:rPr lang="de-DE" dirty="0"/>
              <a:t>). LN2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tested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, </a:t>
            </a:r>
            <a:r>
              <a:rPr lang="de-DE" dirty="0" err="1"/>
              <a:t>once</a:t>
            </a:r>
            <a:r>
              <a:rPr lang="de-DE" dirty="0"/>
              <a:t> UCN and </a:t>
            </a:r>
            <a:r>
              <a:rPr lang="de-DE" dirty="0" err="1"/>
              <a:t>isolation</a:t>
            </a:r>
            <a:r>
              <a:rPr lang="de-DE" dirty="0"/>
              <a:t>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pumped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Install</a:t>
            </a:r>
            <a:r>
              <a:rPr lang="de-DE" dirty="0"/>
              <a:t> </a:t>
            </a:r>
            <a:r>
              <a:rPr lang="de-DE" dirty="0" err="1"/>
              <a:t>helium</a:t>
            </a:r>
            <a:r>
              <a:rPr lang="de-DE" dirty="0"/>
              <a:t> 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 err="1"/>
              <a:t>lines</a:t>
            </a:r>
            <a:endParaRPr lang="de-D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0808D8-11DE-1815-DF15-FB8344ACC88A}"/>
              </a:ext>
            </a:extLst>
          </p:cNvPr>
          <p:cNvCxnSpPr>
            <a:cxnSpLocks/>
          </p:cNvCxnSpPr>
          <p:nvPr/>
        </p:nvCxnSpPr>
        <p:spPr>
          <a:xfrm>
            <a:off x="9139241" y="1228726"/>
            <a:ext cx="0" cy="35814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DA360B2-48E7-4D38-36C0-CD46FB133BF0}"/>
              </a:ext>
            </a:extLst>
          </p:cNvPr>
          <p:cNvSpPr txBox="1"/>
          <p:nvPr/>
        </p:nvSpPr>
        <p:spPr>
          <a:xfrm>
            <a:off x="8239112" y="1624458"/>
            <a:ext cx="25431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Critical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cooldown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Network </a:t>
            </a:r>
            <a:r>
              <a:rPr lang="de-DE" dirty="0" err="1"/>
              <a:t>connection</a:t>
            </a:r>
            <a:r>
              <a:rPr lang="de-DE" dirty="0"/>
              <a:t> and IT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cleared</a:t>
            </a:r>
            <a:r>
              <a:rPr lang="de-DE" dirty="0"/>
              <a:t> </a:t>
            </a:r>
            <a:r>
              <a:rPr lang="de-DE" dirty="0" err="1"/>
              <a:t>up</a:t>
            </a:r>
            <a:endParaRPr lang="de-D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0620F-5CE4-154E-A3A7-CD12021B9CCC}"/>
              </a:ext>
            </a:extLst>
          </p:cNvPr>
          <p:cNvSpPr txBox="1"/>
          <p:nvPr/>
        </p:nvSpPr>
        <p:spPr>
          <a:xfrm>
            <a:off x="10904220" y="826773"/>
            <a:ext cx="12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Cooldown</a:t>
            </a: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C21DFA3-C85A-D0FB-4B08-FCC2A622C10C}"/>
                  </a:ext>
                </a:extLst>
              </p14:cNvPr>
              <p14:cNvContentPartPr/>
              <p14:nvPr/>
            </p14:nvContentPartPr>
            <p14:xfrm>
              <a:off x="11258494" y="4364651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C21DFA3-C85A-D0FB-4B08-FCC2A622C1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49494" y="435565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59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4DDF-A493-3359-5096-1FC5CC3F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Backup </a:t>
            </a:r>
            <a:r>
              <a:rPr lang="de-DE" dirty="0" err="1"/>
              <a:t>slides</a:t>
            </a:r>
            <a:r>
              <a:rPr lang="de-DE" dirty="0"/>
              <a:t>: Subsystem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35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DF98-8B16-CBD7-016E-93457717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Slow </a:t>
            </a:r>
            <a:r>
              <a:rPr lang="de-DE" dirty="0" err="1"/>
              <a:t>control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52C2C-576E-D1E3-59B0-AB06792A0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Finish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PLC (Rishi)</a:t>
            </a:r>
          </a:p>
          <a:p>
            <a:r>
              <a:rPr lang="de-DE" dirty="0"/>
              <a:t>Upload PLC and HMI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Beckhoff</a:t>
            </a:r>
          </a:p>
          <a:p>
            <a:r>
              <a:rPr lang="de-DE" dirty="0"/>
              <a:t>Perform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slow </a:t>
            </a:r>
            <a:r>
              <a:rPr lang="de-DE" dirty="0" err="1"/>
              <a:t>control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Start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isolation</a:t>
            </a:r>
            <a:r>
              <a:rPr lang="de-DE" dirty="0"/>
              <a:t> </a:t>
            </a:r>
            <a:r>
              <a:rPr lang="de-DE" dirty="0" err="1"/>
              <a:t>vacuum</a:t>
            </a:r>
            <a:r>
              <a:rPr lang="de-DE" dirty="0"/>
              <a:t>,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lid</a:t>
            </a:r>
            <a:r>
              <a:rPr lang="de-DE" dirty="0"/>
              <a:t> </a:t>
            </a:r>
            <a:r>
              <a:rPr lang="de-DE" dirty="0" err="1"/>
              <a:t>access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2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0DC17-B382-EC08-1FD7-33AF1BDB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Vacuum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BB94-10DC-C42C-0246-F7E2C368C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UCN </a:t>
            </a:r>
            <a:r>
              <a:rPr lang="de-DE" dirty="0" err="1"/>
              <a:t>vacuum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Install</a:t>
            </a:r>
            <a:r>
              <a:rPr lang="de-DE" dirty="0"/>
              <a:t> Pfeiffer </a:t>
            </a:r>
            <a:r>
              <a:rPr lang="de-DE" dirty="0" err="1"/>
              <a:t>turbo</a:t>
            </a:r>
            <a:r>
              <a:rPr lang="de-DE" dirty="0"/>
              <a:t> pump, connect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backing</a:t>
            </a:r>
            <a:r>
              <a:rPr lang="de-DE" dirty="0"/>
              <a:t> pump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 (</a:t>
            </a:r>
            <a:r>
              <a:rPr lang="de-DE" dirty="0" err="1"/>
              <a:t>buy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KF40 </a:t>
            </a:r>
            <a:r>
              <a:rPr lang="de-DE" dirty="0" err="1"/>
              <a:t>corrugated</a:t>
            </a:r>
            <a:r>
              <a:rPr lang="de-DE" dirty="0"/>
              <a:t> </a:t>
            </a:r>
            <a:r>
              <a:rPr lang="de-DE" dirty="0" err="1"/>
              <a:t>tubes</a:t>
            </a:r>
            <a:r>
              <a:rPr lang="de-DE" dirty="0"/>
              <a:t>)</a:t>
            </a:r>
          </a:p>
          <a:p>
            <a:r>
              <a:rPr lang="de-DE" dirty="0"/>
              <a:t>Isolation </a:t>
            </a:r>
            <a:r>
              <a:rPr lang="de-DE" dirty="0" err="1"/>
              <a:t>vacuum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corrugated</a:t>
            </a:r>
            <a:r>
              <a:rPr lang="de-DE" dirty="0"/>
              <a:t> </a:t>
            </a:r>
            <a:r>
              <a:rPr lang="de-DE" dirty="0" err="1"/>
              <a:t>tubes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turbo</a:t>
            </a:r>
            <a:r>
              <a:rPr lang="de-DE" dirty="0"/>
              <a:t> and </a:t>
            </a:r>
            <a:r>
              <a:rPr lang="de-DE" dirty="0" err="1"/>
              <a:t>backing</a:t>
            </a:r>
            <a:r>
              <a:rPr lang="de-DE" dirty="0"/>
              <a:t> </a:t>
            </a:r>
            <a:r>
              <a:rPr lang="de-DE" dirty="0" err="1"/>
              <a:t>pumps</a:t>
            </a:r>
            <a:r>
              <a:rPr lang="de-DE" dirty="0"/>
              <a:t> </a:t>
            </a:r>
            <a:r>
              <a:rPr lang="de-DE" dirty="0" err="1"/>
              <a:t>missing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29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PENeLOPE Cooldown Progress and To-Dos</vt:lpstr>
      <vt:lpstr>PowerPoint Presentation</vt:lpstr>
      <vt:lpstr>Nitrogen</vt:lpstr>
      <vt:lpstr>Helium</vt:lpstr>
      <vt:lpstr>PowerPoint Presentation</vt:lpstr>
      <vt:lpstr>PowerPoint Presentation</vt:lpstr>
      <vt:lpstr>Backup slides: Subsystem details</vt:lpstr>
      <vt:lpstr>Slow control</vt:lpstr>
      <vt:lpstr>Vacuum system</vt:lpstr>
      <vt:lpstr>Electronics</vt:lpstr>
      <vt:lpstr>Cryogenics</vt:lpstr>
      <vt:lpstr>Misc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Jacqueline Dellith</dc:creator>
  <cp:lastModifiedBy>Jacqueline Dellith</cp:lastModifiedBy>
  <cp:revision>1</cp:revision>
  <dcterms:created xsi:type="dcterms:W3CDTF">2025-01-22T12:09:46Z</dcterms:created>
  <dcterms:modified xsi:type="dcterms:W3CDTF">2025-01-27T15:20:15Z</dcterms:modified>
</cp:coreProperties>
</file>