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9" r:id="rId5"/>
    <p:sldId id="274" r:id="rId6"/>
    <p:sldId id="272" r:id="rId7"/>
    <p:sldId id="275" r:id="rId8"/>
    <p:sldId id="276" r:id="rId9"/>
    <p:sldId id="277" r:id="rId10"/>
    <p:sldId id="278" r:id="rId11"/>
    <p:sldId id="279" r:id="rId12"/>
    <p:sldId id="280" r:id="rId13"/>
    <p:sldId id="273" r:id="rId14"/>
    <p:sldId id="282" r:id="rId15"/>
    <p:sldId id="281" r:id="rId16"/>
    <p:sldId id="270" r:id="rId17"/>
    <p:sldId id="259" r:id="rId18"/>
    <p:sldId id="260" r:id="rId19"/>
    <p:sldId id="258" r:id="rId20"/>
    <p:sldId id="265" r:id="rId21"/>
    <p:sldId id="264" r:id="rId22"/>
    <p:sldId id="266" r:id="rId23"/>
    <p:sldId id="271" r:id="rId24"/>
    <p:sldId id="283" r:id="rId25"/>
    <p:sldId id="284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D2"/>
    <a:srgbClr val="FF9900"/>
    <a:srgbClr val="34F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D4C379-4D29-7D4A-81E0-B8B362C9156C}" v="7" dt="2025-01-14T15:01:29.508"/>
    <p1510:client id="{3D720363-DD65-498A-AD73-8AB268C64007}" v="829" dt="2025-01-14T20:02:05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line Dellith" userId="07e650a5-94dc-4f4a-8c0b-74c0fdf899c9" providerId="ADAL" clId="{39D4C379-4D29-7D4A-81E0-B8B362C9156C}"/>
    <pc:docChg chg="undo custSel addSld modSld sldOrd">
      <pc:chgData name="Jacqueline Dellith" userId="07e650a5-94dc-4f4a-8c0b-74c0fdf899c9" providerId="ADAL" clId="{39D4C379-4D29-7D4A-81E0-B8B362C9156C}" dt="2025-01-14T15:01:29.508" v="696" actId="931"/>
      <pc:docMkLst>
        <pc:docMk/>
      </pc:docMkLst>
      <pc:sldChg chg="addSp delSp modSp mod setBg setClrOvrMap">
        <pc:chgData name="Jacqueline Dellith" userId="07e650a5-94dc-4f4a-8c0b-74c0fdf899c9" providerId="ADAL" clId="{39D4C379-4D29-7D4A-81E0-B8B362C9156C}" dt="2025-01-14T15:01:29.508" v="696" actId="931"/>
        <pc:sldMkLst>
          <pc:docMk/>
          <pc:sldMk cId="1625709611" sldId="256"/>
        </pc:sldMkLst>
        <pc:spChg chg="mod">
          <ac:chgData name="Jacqueline Dellith" userId="07e650a5-94dc-4f4a-8c0b-74c0fdf899c9" providerId="ADAL" clId="{39D4C379-4D29-7D4A-81E0-B8B362C9156C}" dt="2025-01-14T14:58:14.879" v="692" actId="26606"/>
          <ac:spMkLst>
            <pc:docMk/>
            <pc:sldMk cId="1625709611" sldId="256"/>
            <ac:spMk id="2" creationId="{96CD8625-ECD0-4AC3-1A32-76C99076DD96}"/>
          </ac:spMkLst>
        </pc:spChg>
        <pc:spChg chg="mod">
          <ac:chgData name="Jacqueline Dellith" userId="07e650a5-94dc-4f4a-8c0b-74c0fdf899c9" providerId="ADAL" clId="{39D4C379-4D29-7D4A-81E0-B8B362C9156C}" dt="2025-01-14T14:58:14.879" v="692" actId="26606"/>
          <ac:spMkLst>
            <pc:docMk/>
            <pc:sldMk cId="1625709611" sldId="256"/>
            <ac:spMk id="3" creationId="{9BC4B2ED-6E25-2B08-8BC3-70CF82D39085}"/>
          </ac:spMkLst>
        </pc:spChg>
        <pc:spChg chg="add del">
          <ac:chgData name="Jacqueline Dellith" userId="07e650a5-94dc-4f4a-8c0b-74c0fdf899c9" providerId="ADAL" clId="{39D4C379-4D29-7D4A-81E0-B8B362C9156C}" dt="2025-01-14T15:00:03.419" v="695" actId="26606"/>
          <ac:spMkLst>
            <pc:docMk/>
            <pc:sldMk cId="1625709611" sldId="256"/>
            <ac:spMk id="9" creationId="{71B2258F-86CA-4D4D-8270-BC05FCDEBFB3}"/>
          </ac:spMkLst>
        </pc:spChg>
        <pc:spChg chg="add">
          <ac:chgData name="Jacqueline Dellith" userId="07e650a5-94dc-4f4a-8c0b-74c0fdf899c9" providerId="ADAL" clId="{39D4C379-4D29-7D4A-81E0-B8B362C9156C}" dt="2025-01-14T15:00:03.419" v="695" actId="26606"/>
          <ac:spMkLst>
            <pc:docMk/>
            <pc:sldMk cId="1625709611" sldId="256"/>
            <ac:spMk id="14" creationId="{71B2258F-86CA-4D4D-8270-BC05FCDEBFB3}"/>
          </ac:spMkLst>
        </pc:spChg>
        <pc:picChg chg="add del mod ord">
          <ac:chgData name="Jacqueline Dellith" userId="07e650a5-94dc-4f4a-8c0b-74c0fdf899c9" providerId="ADAL" clId="{39D4C379-4D29-7D4A-81E0-B8B362C9156C}" dt="2025-01-14T14:59:06.136" v="693" actId="478"/>
          <ac:picMkLst>
            <pc:docMk/>
            <pc:sldMk cId="1625709611" sldId="256"/>
            <ac:picMk id="4" creationId="{FCEB673F-ED5E-37B3-E146-B1530CFC9247}"/>
          </ac:picMkLst>
        </pc:picChg>
        <pc:picChg chg="add mod ord">
          <ac:chgData name="Jacqueline Dellith" userId="07e650a5-94dc-4f4a-8c0b-74c0fdf899c9" providerId="ADAL" clId="{39D4C379-4D29-7D4A-81E0-B8B362C9156C}" dt="2025-01-14T15:00:03.419" v="695" actId="26606"/>
          <ac:picMkLst>
            <pc:docMk/>
            <pc:sldMk cId="1625709611" sldId="256"/>
            <ac:picMk id="5" creationId="{C1B8E3F3-7241-750E-F2C7-8BE5C0776736}"/>
          </ac:picMkLst>
        </pc:picChg>
        <pc:picChg chg="add">
          <ac:chgData name="Jacqueline Dellith" userId="07e650a5-94dc-4f4a-8c0b-74c0fdf899c9" providerId="ADAL" clId="{39D4C379-4D29-7D4A-81E0-B8B362C9156C}" dt="2025-01-14T15:01:29.508" v="696" actId="931"/>
          <ac:picMkLst>
            <pc:docMk/>
            <pc:sldMk cId="1625709611" sldId="256"/>
            <ac:picMk id="6" creationId="{04C2DD37-A87C-FADA-5F47-74488B6F1701}"/>
          </ac:picMkLst>
        </pc:picChg>
      </pc:sldChg>
      <pc:sldChg chg="delSp modSp">
        <pc:chgData name="Jacqueline Dellith" userId="07e650a5-94dc-4f4a-8c0b-74c0fdf899c9" providerId="ADAL" clId="{39D4C379-4D29-7D4A-81E0-B8B362C9156C}" dt="2024-12-31T19:12:24.842" v="12" actId="21"/>
        <pc:sldMkLst>
          <pc:docMk/>
          <pc:sldMk cId="3596895823" sldId="257"/>
        </pc:sldMkLst>
      </pc:sldChg>
      <pc:sldChg chg="addSp delSp modSp new ord">
        <pc:chgData name="Jacqueline Dellith" userId="07e650a5-94dc-4f4a-8c0b-74c0fdf899c9" providerId="ADAL" clId="{39D4C379-4D29-7D4A-81E0-B8B362C9156C}" dt="2024-12-31T19:13:07.339" v="24" actId="1076"/>
        <pc:sldMkLst>
          <pc:docMk/>
          <pc:sldMk cId="1743416629" sldId="258"/>
        </pc:sldMkLst>
      </pc:sldChg>
      <pc:sldChg chg="addSp delSp modSp new">
        <pc:chgData name="Jacqueline Dellith" userId="07e650a5-94dc-4f4a-8c0b-74c0fdf899c9" providerId="ADAL" clId="{39D4C379-4D29-7D4A-81E0-B8B362C9156C}" dt="2024-12-31T19:12:44.941" v="16" actId="1076"/>
        <pc:sldMkLst>
          <pc:docMk/>
          <pc:sldMk cId="3110663616" sldId="259"/>
        </pc:sldMkLst>
      </pc:sldChg>
      <pc:sldChg chg="addSp delSp modSp new">
        <pc:chgData name="Jacqueline Dellith" userId="07e650a5-94dc-4f4a-8c0b-74c0fdf899c9" providerId="ADAL" clId="{39D4C379-4D29-7D4A-81E0-B8B362C9156C}" dt="2024-12-31T19:12:54.740" v="19" actId="1076"/>
        <pc:sldMkLst>
          <pc:docMk/>
          <pc:sldMk cId="1846727405" sldId="260"/>
        </pc:sldMkLst>
      </pc:sldChg>
      <pc:sldChg chg="modSp new">
        <pc:chgData name="Jacqueline Dellith" userId="07e650a5-94dc-4f4a-8c0b-74c0fdf899c9" providerId="ADAL" clId="{39D4C379-4D29-7D4A-81E0-B8B362C9156C}" dt="2024-12-31T19:13:58.306" v="44" actId="20577"/>
        <pc:sldMkLst>
          <pc:docMk/>
          <pc:sldMk cId="3955130522" sldId="261"/>
        </pc:sldMkLst>
      </pc:sldChg>
      <pc:sldChg chg="addSp delSp modSp new">
        <pc:chgData name="Jacqueline Dellith" userId="07e650a5-94dc-4f4a-8c0b-74c0fdf899c9" providerId="ADAL" clId="{39D4C379-4D29-7D4A-81E0-B8B362C9156C}" dt="2025-01-14T14:37:55.560" v="690" actId="931"/>
        <pc:sldMkLst>
          <pc:docMk/>
          <pc:sldMk cId="2834569090" sldId="262"/>
        </pc:sldMkLst>
        <pc:spChg chg="mod">
          <ac:chgData name="Jacqueline Dellith" userId="07e650a5-94dc-4f4a-8c0b-74c0fdf899c9" providerId="ADAL" clId="{39D4C379-4D29-7D4A-81E0-B8B362C9156C}" dt="2024-12-31T19:14:10.226" v="58" actId="20577"/>
          <ac:spMkLst>
            <pc:docMk/>
            <pc:sldMk cId="2834569090" sldId="262"/>
            <ac:spMk id="2" creationId="{769AC74C-7752-6278-FCBE-8D13E7BB91C7}"/>
          </ac:spMkLst>
        </pc:spChg>
        <pc:picChg chg="add">
          <ac:chgData name="Jacqueline Dellith" userId="07e650a5-94dc-4f4a-8c0b-74c0fdf899c9" providerId="ADAL" clId="{39D4C379-4D29-7D4A-81E0-B8B362C9156C}" dt="2025-01-14T14:37:55.560" v="690" actId="931"/>
          <ac:picMkLst>
            <pc:docMk/>
            <pc:sldMk cId="2834569090" sldId="262"/>
            <ac:picMk id="3" creationId="{C305B2CF-97E9-DFAA-ECC1-38CC46898E71}"/>
          </ac:picMkLst>
        </pc:picChg>
      </pc:sldChg>
      <pc:sldChg chg="addSp delSp modSp new">
        <pc:chgData name="Jacqueline Dellith" userId="07e650a5-94dc-4f4a-8c0b-74c0fdf899c9" providerId="ADAL" clId="{39D4C379-4D29-7D4A-81E0-B8B362C9156C}" dt="2024-12-31T19:37:38.292" v="689" actId="207"/>
        <pc:sldMkLst>
          <pc:docMk/>
          <pc:sldMk cId="2295722692" sldId="263"/>
        </pc:sldMkLst>
        <pc:spChg chg="add mod">
          <ac:chgData name="Jacqueline Dellith" userId="07e650a5-94dc-4f4a-8c0b-74c0fdf899c9" providerId="ADAL" clId="{39D4C379-4D29-7D4A-81E0-B8B362C9156C}" dt="2024-12-31T19:18:34.183" v="208" actId="20577"/>
          <ac:spMkLst>
            <pc:docMk/>
            <pc:sldMk cId="2295722692" sldId="263"/>
            <ac:spMk id="4" creationId="{EBFBEF0F-1F4E-F528-4F8B-1A081C02850E}"/>
          </ac:spMkLst>
        </pc:spChg>
        <pc:spChg chg="add mod">
          <ac:chgData name="Jacqueline Dellith" userId="07e650a5-94dc-4f4a-8c0b-74c0fdf899c9" providerId="ADAL" clId="{39D4C379-4D29-7D4A-81E0-B8B362C9156C}" dt="2024-12-31T19:22:46.812" v="327" actId="1076"/>
          <ac:spMkLst>
            <pc:docMk/>
            <pc:sldMk cId="2295722692" sldId="263"/>
            <ac:spMk id="5" creationId="{4592573E-4947-B182-0C62-381871FFCF2E}"/>
          </ac:spMkLst>
        </pc:spChg>
        <pc:spChg chg="add mod">
          <ac:chgData name="Jacqueline Dellith" userId="07e650a5-94dc-4f4a-8c0b-74c0fdf899c9" providerId="ADAL" clId="{39D4C379-4D29-7D4A-81E0-B8B362C9156C}" dt="2024-12-31T19:33:12.249" v="634" actId="1076"/>
          <ac:spMkLst>
            <pc:docMk/>
            <pc:sldMk cId="2295722692" sldId="263"/>
            <ac:spMk id="7" creationId="{8304E3EB-821B-F254-B5E7-6AFF4A831F56}"/>
          </ac:spMkLst>
        </pc:spChg>
        <pc:spChg chg="add mod">
          <ac:chgData name="Jacqueline Dellith" userId="07e650a5-94dc-4f4a-8c0b-74c0fdf899c9" providerId="ADAL" clId="{39D4C379-4D29-7D4A-81E0-B8B362C9156C}" dt="2024-12-31T19:19:05.512" v="230" actId="1076"/>
          <ac:spMkLst>
            <pc:docMk/>
            <pc:sldMk cId="2295722692" sldId="263"/>
            <ac:spMk id="9" creationId="{95F5874F-B26E-51BC-DD24-9269C54A2E2B}"/>
          </ac:spMkLst>
        </pc:spChg>
        <pc:spChg chg="add mod">
          <ac:chgData name="Jacqueline Dellith" userId="07e650a5-94dc-4f4a-8c0b-74c0fdf899c9" providerId="ADAL" clId="{39D4C379-4D29-7D4A-81E0-B8B362C9156C}" dt="2024-12-31T19:33:01.053" v="631" actId="1076"/>
          <ac:spMkLst>
            <pc:docMk/>
            <pc:sldMk cId="2295722692" sldId="263"/>
            <ac:spMk id="11" creationId="{1EBA547D-90CC-C364-B51A-D3051E755E1B}"/>
          </ac:spMkLst>
        </pc:spChg>
        <pc:spChg chg="add mod">
          <ac:chgData name="Jacqueline Dellith" userId="07e650a5-94dc-4f4a-8c0b-74c0fdf899c9" providerId="ADAL" clId="{39D4C379-4D29-7D4A-81E0-B8B362C9156C}" dt="2024-12-31T19:19:54.286" v="279" actId="20577"/>
          <ac:spMkLst>
            <pc:docMk/>
            <pc:sldMk cId="2295722692" sldId="263"/>
            <ac:spMk id="13" creationId="{DE511311-F0D4-2A26-B766-3D2BC8826EDF}"/>
          </ac:spMkLst>
        </pc:spChg>
        <pc:spChg chg="add mod">
          <ac:chgData name="Jacqueline Dellith" userId="07e650a5-94dc-4f4a-8c0b-74c0fdf899c9" providerId="ADAL" clId="{39D4C379-4D29-7D4A-81E0-B8B362C9156C}" dt="2024-12-31T19:25:58.181" v="456" actId="14100"/>
          <ac:spMkLst>
            <pc:docMk/>
            <pc:sldMk cId="2295722692" sldId="263"/>
            <ac:spMk id="15" creationId="{8CE47950-621C-5607-C9E9-209907911D34}"/>
          </ac:spMkLst>
        </pc:spChg>
        <pc:spChg chg="add mod">
          <ac:chgData name="Jacqueline Dellith" userId="07e650a5-94dc-4f4a-8c0b-74c0fdf899c9" providerId="ADAL" clId="{39D4C379-4D29-7D4A-81E0-B8B362C9156C}" dt="2024-12-31T19:23:40.816" v="376" actId="1076"/>
          <ac:spMkLst>
            <pc:docMk/>
            <pc:sldMk cId="2295722692" sldId="263"/>
            <ac:spMk id="21" creationId="{0B4C85A9-E910-9755-6F43-6DF485DCCDF6}"/>
          </ac:spMkLst>
        </pc:spChg>
        <pc:spChg chg="add mod">
          <ac:chgData name="Jacqueline Dellith" userId="07e650a5-94dc-4f4a-8c0b-74c0fdf899c9" providerId="ADAL" clId="{39D4C379-4D29-7D4A-81E0-B8B362C9156C}" dt="2024-12-31T19:26:01.214" v="457" actId="1076"/>
          <ac:spMkLst>
            <pc:docMk/>
            <pc:sldMk cId="2295722692" sldId="263"/>
            <ac:spMk id="23" creationId="{964C621A-287C-EB7B-45BD-1AFE67DCCB37}"/>
          </ac:spMkLst>
        </pc:spChg>
        <pc:spChg chg="add mod">
          <ac:chgData name="Jacqueline Dellith" userId="07e650a5-94dc-4f4a-8c0b-74c0fdf899c9" providerId="ADAL" clId="{39D4C379-4D29-7D4A-81E0-B8B362C9156C}" dt="2024-12-31T19:26:09.997" v="460" actId="1076"/>
          <ac:spMkLst>
            <pc:docMk/>
            <pc:sldMk cId="2295722692" sldId="263"/>
            <ac:spMk id="25" creationId="{B08BDFB9-DF67-D6EA-D707-D59287041539}"/>
          </ac:spMkLst>
        </pc:spChg>
        <pc:spChg chg="add mod">
          <ac:chgData name="Jacqueline Dellith" userId="07e650a5-94dc-4f4a-8c0b-74c0fdf899c9" providerId="ADAL" clId="{39D4C379-4D29-7D4A-81E0-B8B362C9156C}" dt="2024-12-31T19:26:07.297" v="459" actId="1076"/>
          <ac:spMkLst>
            <pc:docMk/>
            <pc:sldMk cId="2295722692" sldId="263"/>
            <ac:spMk id="27" creationId="{87CD81DC-B503-9C85-16FF-CBF8AF8BFD83}"/>
          </ac:spMkLst>
        </pc:spChg>
        <pc:spChg chg="add mod">
          <ac:chgData name="Jacqueline Dellith" userId="07e650a5-94dc-4f4a-8c0b-74c0fdf899c9" providerId="ADAL" clId="{39D4C379-4D29-7D4A-81E0-B8B362C9156C}" dt="2024-12-31T19:24:58.941" v="432" actId="20577"/>
          <ac:spMkLst>
            <pc:docMk/>
            <pc:sldMk cId="2295722692" sldId="263"/>
            <ac:spMk id="29" creationId="{9D6ED0A7-4405-7A04-D1D7-235C97F7A95C}"/>
          </ac:spMkLst>
        </pc:spChg>
        <pc:spChg chg="add mod">
          <ac:chgData name="Jacqueline Dellith" userId="07e650a5-94dc-4f4a-8c0b-74c0fdf899c9" providerId="ADAL" clId="{39D4C379-4D29-7D4A-81E0-B8B362C9156C}" dt="2024-12-31T19:33:04.521" v="632" actId="1076"/>
          <ac:spMkLst>
            <pc:docMk/>
            <pc:sldMk cId="2295722692" sldId="263"/>
            <ac:spMk id="31" creationId="{5B3335A1-3231-4F06-A839-BC16E2DF8943}"/>
          </ac:spMkLst>
        </pc:spChg>
        <pc:spChg chg="add mod">
          <ac:chgData name="Jacqueline Dellith" userId="07e650a5-94dc-4f4a-8c0b-74c0fdf899c9" providerId="ADAL" clId="{39D4C379-4D29-7D4A-81E0-B8B362C9156C}" dt="2024-12-31T19:28:27.728" v="523" actId="1076"/>
          <ac:spMkLst>
            <pc:docMk/>
            <pc:sldMk cId="2295722692" sldId="263"/>
            <ac:spMk id="33" creationId="{67192660-2D8E-757B-5FD2-F1651C239FD9}"/>
          </ac:spMkLst>
        </pc:spChg>
        <pc:spChg chg="add mod">
          <ac:chgData name="Jacqueline Dellith" userId="07e650a5-94dc-4f4a-8c0b-74c0fdf899c9" providerId="ADAL" clId="{39D4C379-4D29-7D4A-81E0-B8B362C9156C}" dt="2024-12-31T19:28:30.670" v="524" actId="1076"/>
          <ac:spMkLst>
            <pc:docMk/>
            <pc:sldMk cId="2295722692" sldId="263"/>
            <ac:spMk id="37" creationId="{6642B775-5A8F-04E8-8551-A60440F0E9E5}"/>
          </ac:spMkLst>
        </pc:spChg>
        <pc:spChg chg="add mod">
          <ac:chgData name="Jacqueline Dellith" userId="07e650a5-94dc-4f4a-8c0b-74c0fdf899c9" providerId="ADAL" clId="{39D4C379-4D29-7D4A-81E0-B8B362C9156C}" dt="2024-12-31T19:29:49.164" v="565" actId="1076"/>
          <ac:spMkLst>
            <pc:docMk/>
            <pc:sldMk cId="2295722692" sldId="263"/>
            <ac:spMk id="39" creationId="{34D42E50-A76F-578D-5411-D8827EF73EB5}"/>
          </ac:spMkLst>
        </pc:spChg>
        <pc:spChg chg="add mod">
          <ac:chgData name="Jacqueline Dellith" userId="07e650a5-94dc-4f4a-8c0b-74c0fdf899c9" providerId="ADAL" clId="{39D4C379-4D29-7D4A-81E0-B8B362C9156C}" dt="2024-12-31T19:29:58.247" v="568" actId="1076"/>
          <ac:spMkLst>
            <pc:docMk/>
            <pc:sldMk cId="2295722692" sldId="263"/>
            <ac:spMk id="41" creationId="{7D0534D2-FE27-1D19-91D7-BAD29D9A6F9E}"/>
          </ac:spMkLst>
        </pc:spChg>
        <pc:spChg chg="add mod">
          <ac:chgData name="Jacqueline Dellith" userId="07e650a5-94dc-4f4a-8c0b-74c0fdf899c9" providerId="ADAL" clId="{39D4C379-4D29-7D4A-81E0-B8B362C9156C}" dt="2024-12-31T19:30:03.871" v="569" actId="1076"/>
          <ac:spMkLst>
            <pc:docMk/>
            <pc:sldMk cId="2295722692" sldId="263"/>
            <ac:spMk id="45" creationId="{AAB15AEB-9658-F15C-6BA9-034AD413951E}"/>
          </ac:spMkLst>
        </pc:spChg>
        <pc:spChg chg="add mod">
          <ac:chgData name="Jacqueline Dellith" userId="07e650a5-94dc-4f4a-8c0b-74c0fdf899c9" providerId="ADAL" clId="{39D4C379-4D29-7D4A-81E0-B8B362C9156C}" dt="2024-12-31T19:30:47.234" v="590" actId="1076"/>
          <ac:spMkLst>
            <pc:docMk/>
            <pc:sldMk cId="2295722692" sldId="263"/>
            <ac:spMk id="47" creationId="{026E999B-1862-BC8D-570F-D35D0D8622C7}"/>
          </ac:spMkLst>
        </pc:spChg>
        <pc:spChg chg="add mod">
          <ac:chgData name="Jacqueline Dellith" userId="07e650a5-94dc-4f4a-8c0b-74c0fdf899c9" providerId="ADAL" clId="{39D4C379-4D29-7D4A-81E0-B8B362C9156C}" dt="2024-12-31T19:30:51.992" v="591" actId="1076"/>
          <ac:spMkLst>
            <pc:docMk/>
            <pc:sldMk cId="2295722692" sldId="263"/>
            <ac:spMk id="49" creationId="{5D34D033-8B91-30BF-614F-CD1B581972AC}"/>
          </ac:spMkLst>
        </pc:spChg>
        <pc:spChg chg="add mod">
          <ac:chgData name="Jacqueline Dellith" userId="07e650a5-94dc-4f4a-8c0b-74c0fdf899c9" providerId="ADAL" clId="{39D4C379-4D29-7D4A-81E0-B8B362C9156C}" dt="2024-12-31T19:32:35.052" v="624" actId="1076"/>
          <ac:spMkLst>
            <pc:docMk/>
            <pc:sldMk cId="2295722692" sldId="263"/>
            <ac:spMk id="51" creationId="{50B68119-0C41-549A-9CFC-BF7CC155C57C}"/>
          </ac:spMkLst>
        </pc:spChg>
        <pc:spChg chg="add mod">
          <ac:chgData name="Jacqueline Dellith" userId="07e650a5-94dc-4f4a-8c0b-74c0fdf899c9" providerId="ADAL" clId="{39D4C379-4D29-7D4A-81E0-B8B362C9156C}" dt="2024-12-31T19:32:37.585" v="625" actId="1076"/>
          <ac:spMkLst>
            <pc:docMk/>
            <pc:sldMk cId="2295722692" sldId="263"/>
            <ac:spMk id="53" creationId="{DAC0A7C0-36C8-844D-9BBE-53EE04B02BF9}"/>
          </ac:spMkLst>
        </pc:spChg>
        <pc:spChg chg="add mod">
          <ac:chgData name="Jacqueline Dellith" userId="07e650a5-94dc-4f4a-8c0b-74c0fdf899c9" providerId="ADAL" clId="{39D4C379-4D29-7D4A-81E0-B8B362C9156C}" dt="2024-12-31T19:32:40.777" v="626" actId="1076"/>
          <ac:spMkLst>
            <pc:docMk/>
            <pc:sldMk cId="2295722692" sldId="263"/>
            <ac:spMk id="55" creationId="{ABF79BCE-3BCC-5371-10E2-E176FB723BBD}"/>
          </ac:spMkLst>
        </pc:spChg>
        <pc:spChg chg="add mod">
          <ac:chgData name="Jacqueline Dellith" userId="07e650a5-94dc-4f4a-8c0b-74c0fdf899c9" providerId="ADAL" clId="{39D4C379-4D29-7D4A-81E0-B8B362C9156C}" dt="2024-12-31T19:34:27.010" v="651" actId="14100"/>
          <ac:spMkLst>
            <pc:docMk/>
            <pc:sldMk cId="2295722692" sldId="263"/>
            <ac:spMk id="57" creationId="{D18D1A62-46A6-F836-23D2-06B0A5CF9748}"/>
          </ac:spMkLst>
        </pc:spChg>
        <pc:spChg chg="add mod">
          <ac:chgData name="Jacqueline Dellith" userId="07e650a5-94dc-4f4a-8c0b-74c0fdf899c9" providerId="ADAL" clId="{39D4C379-4D29-7D4A-81E0-B8B362C9156C}" dt="2024-12-31T19:35:11.574" v="667" actId="207"/>
          <ac:spMkLst>
            <pc:docMk/>
            <pc:sldMk cId="2295722692" sldId="263"/>
            <ac:spMk id="59" creationId="{7D838921-07AD-3461-9C5B-DCC30A692539}"/>
          </ac:spMkLst>
        </pc:spChg>
      </pc:sldChg>
    </pc:docChg>
  </pc:docChgLst>
  <pc:docChgLst>
    <pc:chgData name="Jacqueline Dellith" userId="07e650a5-94dc-4f4a-8c0b-74c0fdf899c9" providerId="ADAL" clId="{3D720363-DD65-498A-AD73-8AB268C64007}"/>
    <pc:docChg chg="undo custSel addSld delSld modSld sldOrd">
      <pc:chgData name="Jacqueline Dellith" userId="07e650a5-94dc-4f4a-8c0b-74c0fdf899c9" providerId="ADAL" clId="{3D720363-DD65-498A-AD73-8AB268C64007}" dt="2025-01-14T20:02:05.828" v="2943"/>
      <pc:docMkLst>
        <pc:docMk/>
      </pc:docMkLst>
      <pc:sldChg chg="addSp delSp modSp mod setBg setClrOvrMap">
        <pc:chgData name="Jacqueline Dellith" userId="07e650a5-94dc-4f4a-8c0b-74c0fdf899c9" providerId="ADAL" clId="{3D720363-DD65-498A-AD73-8AB268C64007}" dt="2025-01-14T19:08:42.957" v="2517" actId="29295"/>
        <pc:sldMkLst>
          <pc:docMk/>
          <pc:sldMk cId="1625709611" sldId="256"/>
        </pc:sldMkLst>
        <pc:spChg chg="mod">
          <ac:chgData name="Jacqueline Dellith" userId="07e650a5-94dc-4f4a-8c0b-74c0fdf899c9" providerId="ADAL" clId="{3D720363-DD65-498A-AD73-8AB268C64007}" dt="2025-01-14T19:07:52.175" v="2498" actId="1582"/>
          <ac:spMkLst>
            <pc:docMk/>
            <pc:sldMk cId="1625709611" sldId="256"/>
            <ac:spMk id="2" creationId="{96CD8625-ECD0-4AC3-1A32-76C99076DD96}"/>
          </ac:spMkLst>
        </pc:spChg>
        <pc:spChg chg="mod">
          <ac:chgData name="Jacqueline Dellith" userId="07e650a5-94dc-4f4a-8c0b-74c0fdf899c9" providerId="ADAL" clId="{3D720363-DD65-498A-AD73-8AB268C64007}" dt="2025-01-14T15:06:18.450" v="2435" actId="14100"/>
          <ac:spMkLst>
            <pc:docMk/>
            <pc:sldMk cId="1625709611" sldId="256"/>
            <ac:spMk id="3" creationId="{9BC4B2ED-6E25-2B08-8BC3-70CF82D39085}"/>
          </ac:spMkLst>
        </pc:spChg>
        <pc:spChg chg="del">
          <ac:chgData name="Jacqueline Dellith" userId="07e650a5-94dc-4f4a-8c0b-74c0fdf899c9" providerId="ADAL" clId="{3D720363-DD65-498A-AD73-8AB268C64007}" dt="2025-01-14T15:02:02.575" v="2410" actId="26606"/>
          <ac:spMkLst>
            <pc:docMk/>
            <pc:sldMk cId="1625709611" sldId="256"/>
            <ac:spMk id="14" creationId="{71B2258F-86CA-4D4D-8270-BC05FCDEBFB3}"/>
          </ac:spMkLst>
        </pc:spChg>
        <pc:spChg chg="add del">
          <ac:chgData name="Jacqueline Dellith" userId="07e650a5-94dc-4f4a-8c0b-74c0fdf899c9" providerId="ADAL" clId="{3D720363-DD65-498A-AD73-8AB268C64007}" dt="2025-01-14T15:04:54.141" v="2426" actId="26606"/>
          <ac:spMkLst>
            <pc:docMk/>
            <pc:sldMk cId="1625709611" sldId="256"/>
            <ac:spMk id="19" creationId="{0671A8AE-40A1-4631-A6B8-581AFF065482}"/>
          </ac:spMkLst>
        </pc:spChg>
        <pc:spChg chg="add del">
          <ac:chgData name="Jacqueline Dellith" userId="07e650a5-94dc-4f4a-8c0b-74c0fdf899c9" providerId="ADAL" clId="{3D720363-DD65-498A-AD73-8AB268C64007}" dt="2025-01-14T15:04:54.141" v="2426" actId="26606"/>
          <ac:spMkLst>
            <pc:docMk/>
            <pc:sldMk cId="1625709611" sldId="256"/>
            <ac:spMk id="21" creationId="{AB58EF07-17C2-48CF-ABB0-EEF1F17CB8F0}"/>
          </ac:spMkLst>
        </pc:spChg>
        <pc:spChg chg="add del">
          <ac:chgData name="Jacqueline Dellith" userId="07e650a5-94dc-4f4a-8c0b-74c0fdf899c9" providerId="ADAL" clId="{3D720363-DD65-498A-AD73-8AB268C64007}" dt="2025-01-14T15:04:54.141" v="2426" actId="26606"/>
          <ac:spMkLst>
            <pc:docMk/>
            <pc:sldMk cId="1625709611" sldId="256"/>
            <ac:spMk id="23" creationId="{AF2F604E-43BE-4DC3-B983-E071523364F8}"/>
          </ac:spMkLst>
        </pc:spChg>
        <pc:spChg chg="add del">
          <ac:chgData name="Jacqueline Dellith" userId="07e650a5-94dc-4f4a-8c0b-74c0fdf899c9" providerId="ADAL" clId="{3D720363-DD65-498A-AD73-8AB268C64007}" dt="2025-01-14T15:04:54.141" v="2426" actId="26606"/>
          <ac:spMkLst>
            <pc:docMk/>
            <pc:sldMk cId="1625709611" sldId="256"/>
            <ac:spMk id="25" creationId="{08C9B587-E65E-4B52-B37C-ABEBB6E87928}"/>
          </ac:spMkLst>
        </pc:spChg>
        <pc:spChg chg="add del">
          <ac:chgData name="Jacqueline Dellith" userId="07e650a5-94dc-4f4a-8c0b-74c0fdf899c9" providerId="ADAL" clId="{3D720363-DD65-498A-AD73-8AB268C64007}" dt="2025-01-14T15:04:54.130" v="2425" actId="26606"/>
          <ac:spMkLst>
            <pc:docMk/>
            <pc:sldMk cId="1625709611" sldId="256"/>
            <ac:spMk id="30" creationId="{22A397E7-BF60-45B2-84C7-B074B76C37A7}"/>
          </ac:spMkLst>
        </pc:spChg>
        <pc:spChg chg="add del">
          <ac:chgData name="Jacqueline Dellith" userId="07e650a5-94dc-4f4a-8c0b-74c0fdf899c9" providerId="ADAL" clId="{3D720363-DD65-498A-AD73-8AB268C64007}" dt="2025-01-14T15:04:54.130" v="2425" actId="26606"/>
          <ac:spMkLst>
            <pc:docMk/>
            <pc:sldMk cId="1625709611" sldId="256"/>
            <ac:spMk id="32" creationId="{890DEF05-784E-4B61-89E4-04C4ECF4E5A0}"/>
          </ac:spMkLst>
        </pc:spChg>
        <pc:spChg chg="add del">
          <ac:chgData name="Jacqueline Dellith" userId="07e650a5-94dc-4f4a-8c0b-74c0fdf899c9" providerId="ADAL" clId="{3D720363-DD65-498A-AD73-8AB268C64007}" dt="2025-01-14T15:05:43.286" v="2429" actId="26606"/>
          <ac:spMkLst>
            <pc:docMk/>
            <pc:sldMk cId="1625709611" sldId="256"/>
            <ac:spMk id="36" creationId="{C6B158B5-50B5-4927-A367-7C9F3AFE5DCB}"/>
          </ac:spMkLst>
        </pc:spChg>
        <pc:spChg chg="add del">
          <ac:chgData name="Jacqueline Dellith" userId="07e650a5-94dc-4f4a-8c0b-74c0fdf899c9" providerId="ADAL" clId="{3D720363-DD65-498A-AD73-8AB268C64007}" dt="2025-01-14T15:05:43.286" v="2429" actId="26606"/>
          <ac:spMkLst>
            <pc:docMk/>
            <pc:sldMk cId="1625709611" sldId="256"/>
            <ac:spMk id="37" creationId="{B01367A3-F670-4BD9-9972-F7E97FC227ED}"/>
          </ac:spMkLst>
        </pc:spChg>
        <pc:spChg chg="add del">
          <ac:chgData name="Jacqueline Dellith" userId="07e650a5-94dc-4f4a-8c0b-74c0fdf899c9" providerId="ADAL" clId="{3D720363-DD65-498A-AD73-8AB268C64007}" dt="2025-01-14T15:05:43.286" v="2429" actId="26606"/>
          <ac:spMkLst>
            <pc:docMk/>
            <pc:sldMk cId="1625709611" sldId="256"/>
            <ac:spMk id="38" creationId="{38C3DB02-606C-40EC-8381-7A29A1ADFAE7}"/>
          </ac:spMkLst>
        </pc:spChg>
        <pc:picChg chg="mod modCrop">
          <ac:chgData name="Jacqueline Dellith" userId="07e650a5-94dc-4f4a-8c0b-74c0fdf899c9" providerId="ADAL" clId="{3D720363-DD65-498A-AD73-8AB268C64007}" dt="2025-01-14T14:58:46.425" v="2407" actId="18131"/>
          <ac:picMkLst>
            <pc:docMk/>
            <pc:sldMk cId="1625709611" sldId="256"/>
            <ac:picMk id="4" creationId="{FCEB673F-ED5E-37B3-E146-B1530CFC9247}"/>
          </ac:picMkLst>
        </pc:picChg>
        <pc:picChg chg="del mod modCrop">
          <ac:chgData name="Jacqueline Dellith" userId="07e650a5-94dc-4f4a-8c0b-74c0fdf899c9" providerId="ADAL" clId="{3D720363-DD65-498A-AD73-8AB268C64007}" dt="2025-01-14T15:00:23.044" v="2409" actId="478"/>
          <ac:picMkLst>
            <pc:docMk/>
            <pc:sldMk cId="1625709611" sldId="256"/>
            <ac:picMk id="5" creationId="{C1B8E3F3-7241-750E-F2C7-8BE5C0776736}"/>
          </ac:picMkLst>
        </pc:picChg>
        <pc:picChg chg="mod ord modCrop">
          <ac:chgData name="Jacqueline Dellith" userId="07e650a5-94dc-4f4a-8c0b-74c0fdf899c9" providerId="ADAL" clId="{3D720363-DD65-498A-AD73-8AB268C64007}" dt="2025-01-14T19:08:42.957" v="2517" actId="29295"/>
          <ac:picMkLst>
            <pc:docMk/>
            <pc:sldMk cId="1625709611" sldId="256"/>
            <ac:picMk id="6" creationId="{04C2DD37-A87C-FADA-5F47-74488B6F1701}"/>
          </ac:picMkLst>
        </pc:picChg>
        <pc:cxnChg chg="add del">
          <ac:chgData name="Jacqueline Dellith" userId="07e650a5-94dc-4f4a-8c0b-74c0fdf899c9" providerId="ADAL" clId="{3D720363-DD65-498A-AD73-8AB268C64007}" dt="2025-01-14T15:04:54.130" v="2425" actId="26606"/>
          <ac:cxnSpMkLst>
            <pc:docMk/>
            <pc:sldMk cId="1625709611" sldId="256"/>
            <ac:cxnSpMk id="34" creationId="{C41BAEC7-F7B0-4224-8B18-8F74B7D87F0B}"/>
          </ac:cxnSpMkLst>
        </pc:cxnChg>
      </pc:sldChg>
      <pc:sldChg chg="addSp delSp modSp new del mod">
        <pc:chgData name="Jacqueline Dellith" userId="07e650a5-94dc-4f4a-8c0b-74c0fdf899c9" providerId="ADAL" clId="{3D720363-DD65-498A-AD73-8AB268C64007}" dt="2025-01-14T14:12:47.721" v="1728" actId="47"/>
        <pc:sldMkLst>
          <pc:docMk/>
          <pc:sldMk cId="3596895823" sldId="257"/>
        </pc:sldMkLst>
      </pc:sldChg>
      <pc:sldChg chg="addSp delSp modSp mod">
        <pc:chgData name="Jacqueline Dellith" userId="07e650a5-94dc-4f4a-8c0b-74c0fdf899c9" providerId="ADAL" clId="{3D720363-DD65-498A-AD73-8AB268C64007}" dt="2025-01-14T19:46:29.178" v="2829" actId="1076"/>
        <pc:sldMkLst>
          <pc:docMk/>
          <pc:sldMk cId="1743416629" sldId="258"/>
        </pc:sldMkLst>
        <pc:picChg chg="add del">
          <ac:chgData name="Jacqueline Dellith" userId="07e650a5-94dc-4f4a-8c0b-74c0fdf899c9" providerId="ADAL" clId="{3D720363-DD65-498A-AD73-8AB268C64007}" dt="2025-01-14T14:11:41.584" v="1712" actId="478"/>
          <ac:picMkLst>
            <pc:docMk/>
            <pc:sldMk cId="1743416629" sldId="258"/>
            <ac:picMk id="3" creationId="{3A5741DD-C00F-4236-20D5-6949D97E7D44}"/>
          </ac:picMkLst>
        </pc:picChg>
        <pc:picChg chg="add mod">
          <ac:chgData name="Jacqueline Dellith" userId="07e650a5-94dc-4f4a-8c0b-74c0fdf899c9" providerId="ADAL" clId="{3D720363-DD65-498A-AD73-8AB268C64007}" dt="2025-01-14T19:46:29.178" v="2829" actId="1076"/>
          <ac:picMkLst>
            <pc:docMk/>
            <pc:sldMk cId="1743416629" sldId="258"/>
            <ac:picMk id="11" creationId="{B349FCF8-C4ED-BF1E-D56A-CD2DE2633536}"/>
          </ac:picMkLst>
        </pc:picChg>
      </pc:sldChg>
      <pc:sldChg chg="addSp delSp modSp mod">
        <pc:chgData name="Jacqueline Dellith" userId="07e650a5-94dc-4f4a-8c0b-74c0fdf899c9" providerId="ADAL" clId="{3D720363-DD65-498A-AD73-8AB268C64007}" dt="2025-01-14T19:45:27.610" v="2823" actId="1076"/>
        <pc:sldMkLst>
          <pc:docMk/>
          <pc:sldMk cId="3110663616" sldId="259"/>
        </pc:sldMkLst>
        <pc:picChg chg="del">
          <ac:chgData name="Jacqueline Dellith" userId="07e650a5-94dc-4f4a-8c0b-74c0fdf899c9" providerId="ADAL" clId="{3D720363-DD65-498A-AD73-8AB268C64007}" dt="2025-01-14T14:12:29.229" v="1724" actId="478"/>
          <ac:picMkLst>
            <pc:docMk/>
            <pc:sldMk cId="3110663616" sldId="259"/>
            <ac:picMk id="5" creationId="{C106BFB1-4597-FDA2-2B98-D8BD341820CC}"/>
          </ac:picMkLst>
        </pc:picChg>
        <pc:picChg chg="add mod">
          <ac:chgData name="Jacqueline Dellith" userId="07e650a5-94dc-4f4a-8c0b-74c0fdf899c9" providerId="ADAL" clId="{3D720363-DD65-498A-AD73-8AB268C64007}" dt="2025-01-14T19:45:27.610" v="2823" actId="1076"/>
          <ac:picMkLst>
            <pc:docMk/>
            <pc:sldMk cId="3110663616" sldId="259"/>
            <ac:picMk id="7" creationId="{88F69088-DFD6-4993-55AE-72559E5C8C7D}"/>
          </ac:picMkLst>
        </pc:picChg>
      </pc:sldChg>
      <pc:sldChg chg="addSp delSp modSp mod">
        <pc:chgData name="Jacqueline Dellith" userId="07e650a5-94dc-4f4a-8c0b-74c0fdf899c9" providerId="ADAL" clId="{3D720363-DD65-498A-AD73-8AB268C64007}" dt="2025-01-14T19:46:18.738" v="2826" actId="1076"/>
        <pc:sldMkLst>
          <pc:docMk/>
          <pc:sldMk cId="1846727405" sldId="260"/>
        </pc:sldMkLst>
        <pc:picChg chg="add del">
          <ac:chgData name="Jacqueline Dellith" userId="07e650a5-94dc-4f4a-8c0b-74c0fdf899c9" providerId="ADAL" clId="{3D720363-DD65-498A-AD73-8AB268C64007}" dt="2025-01-14T14:12:13.092" v="1719" actId="478"/>
          <ac:picMkLst>
            <pc:docMk/>
            <pc:sldMk cId="1846727405" sldId="260"/>
            <ac:picMk id="3" creationId="{35DBDCBC-6CA3-E73F-378C-F521B512AC37}"/>
          </ac:picMkLst>
        </pc:picChg>
        <pc:picChg chg="add mod">
          <ac:chgData name="Jacqueline Dellith" userId="07e650a5-94dc-4f4a-8c0b-74c0fdf899c9" providerId="ADAL" clId="{3D720363-DD65-498A-AD73-8AB268C64007}" dt="2025-01-14T19:46:18.738" v="2826" actId="1076"/>
          <ac:picMkLst>
            <pc:docMk/>
            <pc:sldMk cId="1846727405" sldId="260"/>
            <ac:picMk id="9" creationId="{95AB8082-0C39-518D-DFF5-7BABF762A741}"/>
          </ac:picMkLst>
        </pc:picChg>
      </pc:sldChg>
      <pc:sldChg chg="modSp del mod">
        <pc:chgData name="Jacqueline Dellith" userId="07e650a5-94dc-4f4a-8c0b-74c0fdf899c9" providerId="ADAL" clId="{3D720363-DD65-498A-AD73-8AB268C64007}" dt="2025-01-14T15:06:57.032" v="2446" actId="47"/>
        <pc:sldMkLst>
          <pc:docMk/>
          <pc:sldMk cId="3955130522" sldId="261"/>
        </pc:sldMkLst>
        <pc:spChg chg="mod">
          <ac:chgData name="Jacqueline Dellith" userId="07e650a5-94dc-4f4a-8c0b-74c0fdf899c9" providerId="ADAL" clId="{3D720363-DD65-498A-AD73-8AB268C64007}" dt="2025-01-14T15:06:39.959" v="2445" actId="20577"/>
          <ac:spMkLst>
            <pc:docMk/>
            <pc:sldMk cId="3955130522" sldId="261"/>
            <ac:spMk id="3" creationId="{FF3E9359-0C50-103D-2456-986E0F7E2A73}"/>
          </ac:spMkLst>
        </pc:spChg>
      </pc:sldChg>
      <pc:sldChg chg="addSp delSp modSp mod setBg setClrOvrMap">
        <pc:chgData name="Jacqueline Dellith" userId="07e650a5-94dc-4f4a-8c0b-74c0fdf899c9" providerId="ADAL" clId="{3D720363-DD65-498A-AD73-8AB268C64007}" dt="2025-01-14T19:07:38.328" v="2496" actId="1582"/>
        <pc:sldMkLst>
          <pc:docMk/>
          <pc:sldMk cId="2834569090" sldId="262"/>
        </pc:sldMkLst>
        <pc:spChg chg="mod">
          <ac:chgData name="Jacqueline Dellith" userId="07e650a5-94dc-4f4a-8c0b-74c0fdf899c9" providerId="ADAL" clId="{3D720363-DD65-498A-AD73-8AB268C64007}" dt="2025-01-14T19:07:38.328" v="2496" actId="1582"/>
          <ac:spMkLst>
            <pc:docMk/>
            <pc:sldMk cId="2834569090" sldId="262"/>
            <ac:spMk id="2" creationId="{769AC74C-7752-6278-FCBE-8D13E7BB91C7}"/>
          </ac:spMkLst>
        </pc:spChg>
        <pc:picChg chg="del mod modCrop">
          <ac:chgData name="Jacqueline Dellith" userId="07e650a5-94dc-4f4a-8c0b-74c0fdf899c9" providerId="ADAL" clId="{3D720363-DD65-498A-AD73-8AB268C64007}" dt="2025-01-14T14:38:13.982" v="2153" actId="21"/>
          <ac:picMkLst>
            <pc:docMk/>
            <pc:sldMk cId="2834569090" sldId="262"/>
            <ac:picMk id="3" creationId="{C305B2CF-97E9-DFAA-ECC1-38CC46898E71}"/>
          </ac:picMkLst>
        </pc:picChg>
        <pc:picChg chg="add mod ord modCrop">
          <ac:chgData name="Jacqueline Dellith" userId="07e650a5-94dc-4f4a-8c0b-74c0fdf899c9" providerId="ADAL" clId="{3D720363-DD65-498A-AD73-8AB268C64007}" dt="2025-01-14T14:55:34.415" v="2390"/>
          <ac:picMkLst>
            <pc:docMk/>
            <pc:sldMk cId="2834569090" sldId="262"/>
            <ac:picMk id="4" creationId="{7E486405-8CAC-EA0A-4D21-2A68F31F6486}"/>
          </ac:picMkLst>
        </pc:picChg>
      </pc:sldChg>
      <pc:sldChg chg="addSp delSp modSp mod modAnim">
        <pc:chgData name="Jacqueline Dellith" userId="07e650a5-94dc-4f4a-8c0b-74c0fdf899c9" providerId="ADAL" clId="{3D720363-DD65-498A-AD73-8AB268C64007}" dt="2025-01-14T12:38:23.390" v="1672"/>
        <pc:sldMkLst>
          <pc:docMk/>
          <pc:sldMk cId="2295722692" sldId="263"/>
        </pc:sldMkLst>
        <pc:spChg chg="add mod topLvl">
          <ac:chgData name="Jacqueline Dellith" userId="07e650a5-94dc-4f4a-8c0b-74c0fdf899c9" providerId="ADAL" clId="{3D720363-DD65-498A-AD73-8AB268C64007}" dt="2025-01-14T12:37:04.921" v="1652" actId="164"/>
          <ac:spMkLst>
            <pc:docMk/>
            <pc:sldMk cId="2295722692" sldId="263"/>
            <ac:spMk id="2" creationId="{B28571EB-FCF4-8956-4B1C-496838075624}"/>
          </ac:spMkLst>
        </pc:spChg>
        <pc:spChg chg="add mod">
          <ac:chgData name="Jacqueline Dellith" userId="07e650a5-94dc-4f4a-8c0b-74c0fdf899c9" providerId="ADAL" clId="{3D720363-DD65-498A-AD73-8AB268C64007}" dt="2025-01-02T14:09:20.925" v="382" actId="207"/>
          <ac:spMkLst>
            <pc:docMk/>
            <pc:sldMk cId="2295722692" sldId="263"/>
            <ac:spMk id="3" creationId="{ECCC5EA6-5235-6D35-25C1-5B1641E92F19}"/>
          </ac:spMkLst>
        </pc:spChg>
        <pc:spChg chg="mod">
          <ac:chgData name="Jacqueline Dellith" userId="07e650a5-94dc-4f4a-8c0b-74c0fdf899c9" providerId="ADAL" clId="{3D720363-DD65-498A-AD73-8AB268C64007}" dt="2025-01-02T14:30:46.641" v="1190" actId="552"/>
          <ac:spMkLst>
            <pc:docMk/>
            <pc:sldMk cId="2295722692" sldId="263"/>
            <ac:spMk id="4" creationId="{EBFBEF0F-1F4E-F528-4F8B-1A081C02850E}"/>
          </ac:spMkLst>
        </pc:spChg>
        <pc:spChg chg="add mod">
          <ac:chgData name="Jacqueline Dellith" userId="07e650a5-94dc-4f4a-8c0b-74c0fdf899c9" providerId="ADAL" clId="{3D720363-DD65-498A-AD73-8AB268C64007}" dt="2025-01-14T12:36:31.360" v="1648" actId="165"/>
          <ac:spMkLst>
            <pc:docMk/>
            <pc:sldMk cId="2295722692" sldId="263"/>
            <ac:spMk id="6" creationId="{826BDF06-AB79-FE7F-9A87-7B05AA7154FB}"/>
          </ac:spMkLst>
        </pc:spChg>
        <pc:spChg chg="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7" creationId="{8304E3EB-821B-F254-B5E7-6AFF4A831F56}"/>
          </ac:spMkLst>
        </pc:spChg>
        <pc:spChg chg="add mod">
          <ac:chgData name="Jacqueline Dellith" userId="07e650a5-94dc-4f4a-8c0b-74c0fdf899c9" providerId="ADAL" clId="{3D720363-DD65-498A-AD73-8AB268C64007}" dt="2025-01-02T14:09:20.925" v="382" actId="207"/>
          <ac:spMkLst>
            <pc:docMk/>
            <pc:sldMk cId="2295722692" sldId="263"/>
            <ac:spMk id="8" creationId="{53A26F5C-E43F-C6EF-4BB5-D29D612370CB}"/>
          </ac:spMkLst>
        </pc:spChg>
        <pc:spChg chg="mod">
          <ac:chgData name="Jacqueline Dellith" userId="07e650a5-94dc-4f4a-8c0b-74c0fdf899c9" providerId="ADAL" clId="{3D720363-DD65-498A-AD73-8AB268C64007}" dt="2025-01-02T14:30:46.641" v="1190" actId="552"/>
          <ac:spMkLst>
            <pc:docMk/>
            <pc:sldMk cId="2295722692" sldId="263"/>
            <ac:spMk id="9" creationId="{95F5874F-B26E-51BC-DD24-9269C54A2E2B}"/>
          </ac:spMkLst>
        </pc:spChg>
        <pc:spChg chg="add mod">
          <ac:chgData name="Jacqueline Dellith" userId="07e650a5-94dc-4f4a-8c0b-74c0fdf899c9" providerId="ADAL" clId="{3D720363-DD65-498A-AD73-8AB268C64007}" dt="2025-01-02T14:09:20.925" v="382" actId="207"/>
          <ac:spMkLst>
            <pc:docMk/>
            <pc:sldMk cId="2295722692" sldId="263"/>
            <ac:spMk id="10" creationId="{EEB8D87B-1219-0FF1-DF9B-8AF50D31F284}"/>
          </ac:spMkLst>
        </pc:spChg>
        <pc:spChg chg="mod">
          <ac:chgData name="Jacqueline Dellith" userId="07e650a5-94dc-4f4a-8c0b-74c0fdf899c9" providerId="ADAL" clId="{3D720363-DD65-498A-AD73-8AB268C64007}" dt="2025-01-02T14:30:46.641" v="1190" actId="552"/>
          <ac:spMkLst>
            <pc:docMk/>
            <pc:sldMk cId="2295722692" sldId="263"/>
            <ac:spMk id="11" creationId="{1EBA547D-90CC-C364-B51A-D3051E755E1B}"/>
          </ac:spMkLst>
        </pc:spChg>
        <pc:spChg chg="add mod">
          <ac:chgData name="Jacqueline Dellith" userId="07e650a5-94dc-4f4a-8c0b-74c0fdf899c9" providerId="ADAL" clId="{3D720363-DD65-498A-AD73-8AB268C64007}" dt="2025-01-02T14:09:20.925" v="382" actId="207"/>
          <ac:spMkLst>
            <pc:docMk/>
            <pc:sldMk cId="2295722692" sldId="263"/>
            <ac:spMk id="12" creationId="{C3720089-D012-1AAC-C661-0C4D3C588A63}"/>
          </ac:spMkLst>
        </pc:spChg>
        <pc:spChg chg="mod">
          <ac:chgData name="Jacqueline Dellith" userId="07e650a5-94dc-4f4a-8c0b-74c0fdf899c9" providerId="ADAL" clId="{3D720363-DD65-498A-AD73-8AB268C64007}" dt="2025-01-02T14:30:46.641" v="1190" actId="552"/>
          <ac:spMkLst>
            <pc:docMk/>
            <pc:sldMk cId="2295722692" sldId="263"/>
            <ac:spMk id="13" creationId="{DE511311-F0D4-2A26-B766-3D2BC8826EDF}"/>
          </ac:spMkLst>
        </pc:spChg>
        <pc:spChg chg="add mod">
          <ac:chgData name="Jacqueline Dellith" userId="07e650a5-94dc-4f4a-8c0b-74c0fdf899c9" providerId="ADAL" clId="{3D720363-DD65-498A-AD73-8AB268C64007}" dt="2025-01-14T12:36:56.170" v="1651" actId="164"/>
          <ac:spMkLst>
            <pc:docMk/>
            <pc:sldMk cId="2295722692" sldId="263"/>
            <ac:spMk id="14" creationId="{9977A194-7DF6-63D1-6E44-ACD2F05AA2DF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15" creationId="{8CE47950-621C-5607-C9E9-209907911D34}"/>
          </ac:spMkLst>
        </pc:spChg>
        <pc:spChg chg="add mod topLvl">
          <ac:chgData name="Jacqueline Dellith" userId="07e650a5-94dc-4f4a-8c0b-74c0fdf899c9" providerId="ADAL" clId="{3D720363-DD65-498A-AD73-8AB268C64007}" dt="2025-01-14T12:36:31.360" v="1648" actId="165"/>
          <ac:spMkLst>
            <pc:docMk/>
            <pc:sldMk cId="2295722692" sldId="263"/>
            <ac:spMk id="18" creationId="{EB782958-2E15-2691-0DA0-15B15A9F0EE0}"/>
          </ac:spMkLst>
        </pc:spChg>
        <pc:spChg chg="add mod">
          <ac:chgData name="Jacqueline Dellith" userId="07e650a5-94dc-4f4a-8c0b-74c0fdf899c9" providerId="ADAL" clId="{3D720363-DD65-498A-AD73-8AB268C64007}" dt="2025-01-02T14:27:29.229" v="1142" actId="164"/>
          <ac:spMkLst>
            <pc:docMk/>
            <pc:sldMk cId="2295722692" sldId="263"/>
            <ac:spMk id="19" creationId="{3BB43EFC-FD0F-CF14-4908-83014C6B0055}"/>
          </ac:spMkLst>
        </pc:spChg>
        <pc:spChg chg="add mod">
          <ac:chgData name="Jacqueline Dellith" userId="07e650a5-94dc-4f4a-8c0b-74c0fdf899c9" providerId="ADAL" clId="{3D720363-DD65-498A-AD73-8AB268C64007}" dt="2025-01-14T12:36:56.170" v="1651" actId="164"/>
          <ac:spMkLst>
            <pc:docMk/>
            <pc:sldMk cId="2295722692" sldId="263"/>
            <ac:spMk id="20" creationId="{6FE60D49-7D52-07CB-8DF1-E5CC0EEC3587}"/>
          </ac:spMkLst>
        </pc:spChg>
        <pc:spChg chg="mod">
          <ac:chgData name="Jacqueline Dellith" userId="07e650a5-94dc-4f4a-8c0b-74c0fdf899c9" providerId="ADAL" clId="{3D720363-DD65-498A-AD73-8AB268C64007}" dt="2025-01-02T14:30:56.562" v="1194" actId="1076"/>
          <ac:spMkLst>
            <pc:docMk/>
            <pc:sldMk cId="2295722692" sldId="263"/>
            <ac:spMk id="21" creationId="{0B4C85A9-E910-9755-6F43-6DF485DCCDF6}"/>
          </ac:spMkLst>
        </pc:spChg>
        <pc:spChg chg="add mod">
          <ac:chgData name="Jacqueline Dellith" userId="07e650a5-94dc-4f4a-8c0b-74c0fdf899c9" providerId="ADAL" clId="{3D720363-DD65-498A-AD73-8AB268C64007}" dt="2025-01-02T14:34:53.562" v="1295" actId="20577"/>
          <ac:spMkLst>
            <pc:docMk/>
            <pc:sldMk cId="2295722692" sldId="263"/>
            <ac:spMk id="22" creationId="{45AF57D5-68F5-2B0F-D97C-1011534642FE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23" creationId="{964C621A-287C-EB7B-45BD-1AFE67DCCB37}"/>
          </ac:spMkLst>
        </pc:spChg>
        <pc:spChg chg="add mod">
          <ac:chgData name="Jacqueline Dellith" userId="07e650a5-94dc-4f4a-8c0b-74c0fdf899c9" providerId="ADAL" clId="{3D720363-DD65-498A-AD73-8AB268C64007}" dt="2025-01-02T14:35:10.525" v="1315" actId="20577"/>
          <ac:spMkLst>
            <pc:docMk/>
            <pc:sldMk cId="2295722692" sldId="263"/>
            <ac:spMk id="24" creationId="{9F5EEB84-5DD5-EB3A-03CA-BB2722C0A897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25" creationId="{B08BDFB9-DF67-D6EA-D707-D59287041539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27" creationId="{87CD81DC-B503-9C85-16FF-CBF8AF8BFD83}"/>
          </ac:spMkLst>
        </pc:spChg>
        <pc:spChg chg="mod">
          <ac:chgData name="Jacqueline Dellith" userId="07e650a5-94dc-4f4a-8c0b-74c0fdf899c9" providerId="ADAL" clId="{3D720363-DD65-498A-AD73-8AB268C64007}" dt="2025-01-02T14:30:46.641" v="1190" actId="552"/>
          <ac:spMkLst>
            <pc:docMk/>
            <pc:sldMk cId="2295722692" sldId="263"/>
            <ac:spMk id="29" creationId="{9D6ED0A7-4405-7A04-D1D7-235C97F7A95C}"/>
          </ac:spMkLst>
        </pc:spChg>
        <pc:spChg chg="mod topLvl">
          <ac:chgData name="Jacqueline Dellith" userId="07e650a5-94dc-4f4a-8c0b-74c0fdf899c9" providerId="ADAL" clId="{3D720363-DD65-498A-AD73-8AB268C64007}" dt="2025-01-14T12:36:56.170" v="1651" actId="164"/>
          <ac:spMkLst>
            <pc:docMk/>
            <pc:sldMk cId="2295722692" sldId="263"/>
            <ac:spMk id="31" creationId="{5B3335A1-3231-4F06-A839-BC16E2DF8943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33" creationId="{67192660-2D8E-757B-5FD2-F1651C239FD9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36" creationId="{359B9479-87E2-2A06-60E4-C8FB6E8ADB8E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37" creationId="{6642B775-5A8F-04E8-8551-A60440F0E9E5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38" creationId="{6D633FDF-F103-812B-0D61-A8DA346BA630}"/>
          </ac:spMkLst>
        </pc:spChg>
        <pc:spChg chg="mod topLvl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39" creationId="{34D42E50-A76F-578D-5411-D8827EF73EB5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40" creationId="{51EABD4D-3FE2-8D45-C894-1826D2BBAC5E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41" creationId="{7D0534D2-FE27-1D19-91D7-BAD29D9A6F9E}"/>
          </ac:spMkLst>
        </pc:spChg>
        <pc:spChg chg="add mod topLvl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42" creationId="{A2E8E7AA-4DC3-166C-021D-70E4782BB6A5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43" creationId="{43CE66A7-936D-453D-A557-A6D650FE115C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44" creationId="{4BBD30B8-7A5A-2EB4-24E3-9C405F8BD4FF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45" creationId="{AAB15AEB-9658-F15C-6BA9-034AD413951E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46" creationId="{6C76235C-D541-CDF6-F823-A21987BE1E4E}"/>
          </ac:spMkLst>
        </pc:spChg>
        <pc:spChg chg="mod">
          <ac:chgData name="Jacqueline Dellith" userId="07e650a5-94dc-4f4a-8c0b-74c0fdf899c9" providerId="ADAL" clId="{3D720363-DD65-498A-AD73-8AB268C64007}" dt="2025-01-02T14:32:37.351" v="1207" actId="1076"/>
          <ac:spMkLst>
            <pc:docMk/>
            <pc:sldMk cId="2295722692" sldId="263"/>
            <ac:spMk id="47" creationId="{026E999B-1862-BC8D-570F-D35D0D8622C7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48" creationId="{3222EBA3-D155-1DCF-88E1-AF4992B1488D}"/>
          </ac:spMkLst>
        </pc:spChg>
        <pc:spChg chg="mod">
          <ac:chgData name="Jacqueline Dellith" userId="07e650a5-94dc-4f4a-8c0b-74c0fdf899c9" providerId="ADAL" clId="{3D720363-DD65-498A-AD73-8AB268C64007}" dt="2025-01-14T12:36:41.009" v="1649" actId="164"/>
          <ac:spMkLst>
            <pc:docMk/>
            <pc:sldMk cId="2295722692" sldId="263"/>
            <ac:spMk id="49" creationId="{5D34D033-8B91-30BF-614F-CD1B581972AC}"/>
          </ac:spMkLst>
        </pc:spChg>
        <pc:spChg chg="add mod topLvl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50" creationId="{602EC8F9-2A6B-5DA3-D826-4674309EA227}"/>
          </ac:spMkLst>
        </pc:spChg>
        <pc:spChg chg="mod topLvl">
          <ac:chgData name="Jacqueline Dellith" userId="07e650a5-94dc-4f4a-8c0b-74c0fdf899c9" providerId="ADAL" clId="{3D720363-DD65-498A-AD73-8AB268C64007}" dt="2025-01-14T12:37:04.921" v="1652" actId="164"/>
          <ac:spMkLst>
            <pc:docMk/>
            <pc:sldMk cId="2295722692" sldId="263"/>
            <ac:spMk id="51" creationId="{50B68119-0C41-549A-9CFC-BF7CC155C57C}"/>
          </ac:spMkLst>
        </pc:spChg>
        <pc:spChg chg="add mod topLvl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52" creationId="{A987D945-E99B-FCC7-A196-F659AAA1585A}"/>
          </ac:spMkLst>
        </pc:spChg>
        <pc:spChg chg="mod topLvl">
          <ac:chgData name="Jacqueline Dellith" userId="07e650a5-94dc-4f4a-8c0b-74c0fdf899c9" providerId="ADAL" clId="{3D720363-DD65-498A-AD73-8AB268C64007}" dt="2025-01-14T12:37:04.921" v="1652" actId="164"/>
          <ac:spMkLst>
            <pc:docMk/>
            <pc:sldMk cId="2295722692" sldId="263"/>
            <ac:spMk id="53" creationId="{DAC0A7C0-36C8-844D-9BBE-53EE04B02BF9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54" creationId="{1D8AF3BA-210D-65B0-2427-A907E8A7622C}"/>
          </ac:spMkLst>
        </pc:spChg>
        <pc:spChg chg="mod topLvl">
          <ac:chgData name="Jacqueline Dellith" userId="07e650a5-94dc-4f4a-8c0b-74c0fdf899c9" providerId="ADAL" clId="{3D720363-DD65-498A-AD73-8AB268C64007}" dt="2025-01-14T12:37:04.921" v="1652" actId="164"/>
          <ac:spMkLst>
            <pc:docMk/>
            <pc:sldMk cId="2295722692" sldId="263"/>
            <ac:spMk id="55" creationId="{ABF79BCE-3BCC-5371-10E2-E176FB723BBD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56" creationId="{EF6657C2-756B-9C64-CB07-5F4493C03249}"/>
          </ac:spMkLst>
        </pc:spChg>
        <pc:spChg chg="mod">
          <ac:chgData name="Jacqueline Dellith" userId="07e650a5-94dc-4f4a-8c0b-74c0fdf899c9" providerId="ADAL" clId="{3D720363-DD65-498A-AD73-8AB268C64007}" dt="2025-01-14T12:37:16.033" v="1654" actId="164"/>
          <ac:spMkLst>
            <pc:docMk/>
            <pc:sldMk cId="2295722692" sldId="263"/>
            <ac:spMk id="57" creationId="{D18D1A62-46A6-F836-23D2-06B0A5CF9748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58" creationId="{9AF2BFDC-1BB1-9BF6-F76A-832C7D9BB714}"/>
          </ac:spMkLst>
        </pc:spChg>
        <pc:spChg chg="mod">
          <ac:chgData name="Jacqueline Dellith" userId="07e650a5-94dc-4f4a-8c0b-74c0fdf899c9" providerId="ADAL" clId="{3D720363-DD65-498A-AD73-8AB268C64007}" dt="2025-01-14T12:37:16.033" v="1654" actId="164"/>
          <ac:spMkLst>
            <pc:docMk/>
            <pc:sldMk cId="2295722692" sldId="263"/>
            <ac:spMk id="59" creationId="{7D838921-07AD-3461-9C5B-DCC30A692539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60" creationId="{B723ACCE-4AC8-9118-9859-4E21C88AE9DE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62" creationId="{1D0980A4-C9C4-7A6C-08F7-15946ADD0159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64" creationId="{A253AD55-D4CD-4FF4-6BEC-B6949EADD52F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65" creationId="{50AD44F7-15ED-1AF3-D519-98018B599581}"/>
          </ac:spMkLst>
        </pc:spChg>
        <pc:spChg chg="add mod topLvl">
          <ac:chgData name="Jacqueline Dellith" userId="07e650a5-94dc-4f4a-8c0b-74c0fdf899c9" providerId="ADAL" clId="{3D720363-DD65-498A-AD73-8AB268C64007}" dt="2025-01-14T12:36:31.360" v="1648" actId="165"/>
          <ac:spMkLst>
            <pc:docMk/>
            <pc:sldMk cId="2295722692" sldId="263"/>
            <ac:spMk id="66" creationId="{CEE2A254-F054-E13C-A832-86A88888F4DF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67" creationId="{2A96B122-4907-2A67-12C0-E12B84780E83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68" creationId="{75EF10C7-6C9E-EEDA-8C13-BC4E0C3514F8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69" creationId="{ADB354DD-3301-07DA-5B69-F9E391520B6F}"/>
          </ac:spMkLst>
        </pc:spChg>
        <pc:spChg chg="add mod">
          <ac:chgData name="Jacqueline Dellith" userId="07e650a5-94dc-4f4a-8c0b-74c0fdf899c9" providerId="ADAL" clId="{3D720363-DD65-498A-AD73-8AB268C64007}" dt="2025-01-14T12:36:26.763" v="1647" actId="164"/>
          <ac:spMkLst>
            <pc:docMk/>
            <pc:sldMk cId="2295722692" sldId="263"/>
            <ac:spMk id="70" creationId="{FB19D032-54B8-D531-5BC9-CA2A75920FBF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71" creationId="{01D021F3-2A44-FF9B-82A8-AB03B1A9C711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72" creationId="{A3E52D83-B188-26AC-A996-430E99C19144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73" creationId="{C00E6041-22C8-0DFE-B132-48841FF40209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74" creationId="{465951A4-AF8A-BB7C-4D8A-1A993D5C7B66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75" creationId="{C8BB2A71-F081-7E64-8DE8-FF02D1ED8632}"/>
          </ac:spMkLst>
        </pc:spChg>
        <pc:spChg chg="add mod">
          <ac:chgData name="Jacqueline Dellith" userId="07e650a5-94dc-4f4a-8c0b-74c0fdf899c9" providerId="ADAL" clId="{3D720363-DD65-498A-AD73-8AB268C64007}" dt="2025-01-14T12:37:10.899" v="1653" actId="164"/>
          <ac:spMkLst>
            <pc:docMk/>
            <pc:sldMk cId="2295722692" sldId="263"/>
            <ac:spMk id="76" creationId="{52CC0BF1-4C72-9B71-21BA-1DC38BB3EA48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77" creationId="{5710D10E-F3DC-A6CA-DB1B-9BC0F2AEAEEB}"/>
          </ac:spMkLst>
        </pc:spChg>
        <pc:spChg chg="add mod">
          <ac:chgData name="Jacqueline Dellith" userId="07e650a5-94dc-4f4a-8c0b-74c0fdf899c9" providerId="ADAL" clId="{3D720363-DD65-498A-AD73-8AB268C64007}" dt="2025-01-14T12:36:26.763" v="1647" actId="164"/>
          <ac:spMkLst>
            <pc:docMk/>
            <pc:sldMk cId="2295722692" sldId="263"/>
            <ac:spMk id="78" creationId="{BE0EE483-F1D9-5311-AF7E-A87498E34AFC}"/>
          </ac:spMkLst>
        </pc:spChg>
        <pc:spChg chg="add mod topLvl">
          <ac:chgData name="Jacqueline Dellith" userId="07e650a5-94dc-4f4a-8c0b-74c0fdf899c9" providerId="ADAL" clId="{3D720363-DD65-498A-AD73-8AB268C64007}" dt="2025-01-14T12:36:31.360" v="1648" actId="165"/>
          <ac:spMkLst>
            <pc:docMk/>
            <pc:sldMk cId="2295722692" sldId="263"/>
            <ac:spMk id="79" creationId="{5BA8042A-AA5E-FE98-ED6B-0F70C54FFC0C}"/>
          </ac:spMkLst>
        </pc:spChg>
        <pc:spChg chg="add mod">
          <ac:chgData name="Jacqueline Dellith" userId="07e650a5-94dc-4f4a-8c0b-74c0fdf899c9" providerId="ADAL" clId="{3D720363-DD65-498A-AD73-8AB268C64007}" dt="2025-01-02T14:32:57.880" v="1265" actId="1035"/>
          <ac:spMkLst>
            <pc:docMk/>
            <pc:sldMk cId="2295722692" sldId="263"/>
            <ac:spMk id="80" creationId="{4E1B4061-5FFF-D3EC-474B-CBA5C84D1079}"/>
          </ac:spMkLst>
        </pc:spChg>
        <pc:spChg chg="add mod">
          <ac:chgData name="Jacqueline Dellith" userId="07e650a5-94dc-4f4a-8c0b-74c0fdf899c9" providerId="ADAL" clId="{3D720363-DD65-498A-AD73-8AB268C64007}" dt="2025-01-02T14:27:29.229" v="1142" actId="164"/>
          <ac:spMkLst>
            <pc:docMk/>
            <pc:sldMk cId="2295722692" sldId="263"/>
            <ac:spMk id="82" creationId="{1835E0DA-CF5E-1425-C77C-F7F226771B7B}"/>
          </ac:spMkLst>
        </pc:spChg>
        <pc:spChg chg="add mod">
          <ac:chgData name="Jacqueline Dellith" userId="07e650a5-94dc-4f4a-8c0b-74c0fdf899c9" providerId="ADAL" clId="{3D720363-DD65-498A-AD73-8AB268C64007}" dt="2025-01-02T14:27:29.229" v="1142" actId="164"/>
          <ac:spMkLst>
            <pc:docMk/>
            <pc:sldMk cId="2295722692" sldId="263"/>
            <ac:spMk id="83" creationId="{FE10485B-547F-C359-99D7-6FD0B414ED30}"/>
          </ac:spMkLst>
        </pc:spChg>
        <pc:grpChg chg="add del mod">
          <ac:chgData name="Jacqueline Dellith" userId="07e650a5-94dc-4f4a-8c0b-74c0fdf899c9" providerId="ADAL" clId="{3D720363-DD65-498A-AD73-8AB268C64007}" dt="2025-01-14T12:36:46.819" v="1650" actId="165"/>
          <ac:grpSpMkLst>
            <pc:docMk/>
            <pc:sldMk cId="2295722692" sldId="263"/>
            <ac:grpSpMk id="16" creationId="{C33F6CC7-38CC-7530-4382-CCC102CC971B}"/>
          </ac:grpSpMkLst>
        </pc:grpChg>
        <pc:grpChg chg="add mod">
          <ac:chgData name="Jacqueline Dellith" userId="07e650a5-94dc-4f4a-8c0b-74c0fdf899c9" providerId="ADAL" clId="{3D720363-DD65-498A-AD73-8AB268C64007}" dt="2025-01-14T12:36:56.170" v="1651" actId="164"/>
          <ac:grpSpMkLst>
            <pc:docMk/>
            <pc:sldMk cId="2295722692" sldId="263"/>
            <ac:grpSpMk id="17" creationId="{B50B1EA9-737D-151A-9272-403C214863B6}"/>
          </ac:grpSpMkLst>
        </pc:grpChg>
        <pc:grpChg chg="add mod">
          <ac:chgData name="Jacqueline Dellith" userId="07e650a5-94dc-4f4a-8c0b-74c0fdf899c9" providerId="ADAL" clId="{3D720363-DD65-498A-AD73-8AB268C64007}" dt="2025-01-14T12:36:56.170" v="1651" actId="164"/>
          <ac:grpSpMkLst>
            <pc:docMk/>
            <pc:sldMk cId="2295722692" sldId="263"/>
            <ac:grpSpMk id="30" creationId="{2BB63D93-E403-02F4-0618-6BDEB8DE2D2F}"/>
          </ac:grpSpMkLst>
        </pc:grpChg>
        <pc:grpChg chg="add mod">
          <ac:chgData name="Jacqueline Dellith" userId="07e650a5-94dc-4f4a-8c0b-74c0fdf899c9" providerId="ADAL" clId="{3D720363-DD65-498A-AD73-8AB268C64007}" dt="2025-01-14T12:37:04.921" v="1652" actId="164"/>
          <ac:grpSpMkLst>
            <pc:docMk/>
            <pc:sldMk cId="2295722692" sldId="263"/>
            <ac:grpSpMk id="32" creationId="{D82AF16E-87F7-B36B-F93E-4FF9FA6A79E1}"/>
          </ac:grpSpMkLst>
        </pc:grpChg>
        <pc:grpChg chg="add mod">
          <ac:chgData name="Jacqueline Dellith" userId="07e650a5-94dc-4f4a-8c0b-74c0fdf899c9" providerId="ADAL" clId="{3D720363-DD65-498A-AD73-8AB268C64007}" dt="2025-01-14T12:37:16.033" v="1654" actId="164"/>
          <ac:grpSpMkLst>
            <pc:docMk/>
            <pc:sldMk cId="2295722692" sldId="263"/>
            <ac:grpSpMk id="35" creationId="{F16EEC2C-CCA6-751A-1F82-A7C8DCFC5A4D}"/>
          </ac:grpSpMkLst>
        </pc:grpChg>
        <pc:grpChg chg="add mod">
          <ac:chgData name="Jacqueline Dellith" userId="07e650a5-94dc-4f4a-8c0b-74c0fdf899c9" providerId="ADAL" clId="{3D720363-DD65-498A-AD73-8AB268C64007}" dt="2025-01-02T14:27:32.398" v="1143" actId="1076"/>
          <ac:grpSpMkLst>
            <pc:docMk/>
            <pc:sldMk cId="2295722692" sldId="263"/>
            <ac:grpSpMk id="84" creationId="{579B52BB-B912-E00B-1C16-2398CA55B6F0}"/>
          </ac:grpSpMkLst>
        </pc:grpChg>
      </pc:sldChg>
      <pc:sldChg chg="addSp delSp new mod">
        <pc:chgData name="Jacqueline Dellith" userId="07e650a5-94dc-4f4a-8c0b-74c0fdf899c9" providerId="ADAL" clId="{3D720363-DD65-498A-AD73-8AB268C64007}" dt="2025-01-01T14:46:04.136" v="40" actId="22"/>
        <pc:sldMkLst>
          <pc:docMk/>
          <pc:sldMk cId="748258519" sldId="264"/>
        </pc:sldMkLst>
        <pc:picChg chg="add">
          <ac:chgData name="Jacqueline Dellith" userId="07e650a5-94dc-4f4a-8c0b-74c0fdf899c9" providerId="ADAL" clId="{3D720363-DD65-498A-AD73-8AB268C64007}" dt="2025-01-01T14:46:04.136" v="40" actId="22"/>
          <ac:picMkLst>
            <pc:docMk/>
            <pc:sldMk cId="748258519" sldId="264"/>
            <ac:picMk id="5" creationId="{BC56739E-2AB3-A3D9-6A11-66B5AB53BF83}"/>
          </ac:picMkLst>
        </pc:picChg>
      </pc:sldChg>
      <pc:sldChg chg="addSp add mod ord">
        <pc:chgData name="Jacqueline Dellith" userId="07e650a5-94dc-4f4a-8c0b-74c0fdf899c9" providerId="ADAL" clId="{3D720363-DD65-498A-AD73-8AB268C64007}" dt="2025-01-01T14:45:44.837" v="39"/>
        <pc:sldMkLst>
          <pc:docMk/>
          <pc:sldMk cId="2752150067" sldId="265"/>
        </pc:sldMkLst>
        <pc:picChg chg="add">
          <ac:chgData name="Jacqueline Dellith" userId="07e650a5-94dc-4f4a-8c0b-74c0fdf899c9" providerId="ADAL" clId="{3D720363-DD65-498A-AD73-8AB268C64007}" dt="2025-01-01T14:45:35.746" v="36" actId="22"/>
          <ac:picMkLst>
            <pc:docMk/>
            <pc:sldMk cId="2752150067" sldId="265"/>
            <ac:picMk id="3" creationId="{7A7B15BF-AFCA-E04B-2662-ACA12E7C683E}"/>
          </ac:picMkLst>
        </pc:picChg>
      </pc:sldChg>
      <pc:sldChg chg="addSp add mod">
        <pc:chgData name="Jacqueline Dellith" userId="07e650a5-94dc-4f4a-8c0b-74c0fdf899c9" providerId="ADAL" clId="{3D720363-DD65-498A-AD73-8AB268C64007}" dt="2025-01-01T14:46:28.053" v="41" actId="22"/>
        <pc:sldMkLst>
          <pc:docMk/>
          <pc:sldMk cId="3899362568" sldId="266"/>
        </pc:sldMkLst>
        <pc:picChg chg="add">
          <ac:chgData name="Jacqueline Dellith" userId="07e650a5-94dc-4f4a-8c0b-74c0fdf899c9" providerId="ADAL" clId="{3D720363-DD65-498A-AD73-8AB268C64007}" dt="2025-01-01T14:46:28.053" v="41" actId="22"/>
          <ac:picMkLst>
            <pc:docMk/>
            <pc:sldMk cId="3899362568" sldId="266"/>
            <ac:picMk id="3" creationId="{3A4DA377-5D3D-58EC-BD4C-11AC4C5FECEF}"/>
          </ac:picMkLst>
        </pc:picChg>
      </pc:sldChg>
      <pc:sldChg chg="addSp delSp modSp new del mod">
        <pc:chgData name="Jacqueline Dellith" userId="07e650a5-94dc-4f4a-8c0b-74c0fdf899c9" providerId="ADAL" clId="{3D720363-DD65-498A-AD73-8AB268C64007}" dt="2025-01-02T14:27:41.749" v="1145" actId="47"/>
        <pc:sldMkLst>
          <pc:docMk/>
          <pc:sldMk cId="363485589" sldId="267"/>
        </pc:sldMkLst>
      </pc:sldChg>
      <pc:sldChg chg="add del">
        <pc:chgData name="Jacqueline Dellith" userId="07e650a5-94dc-4f4a-8c0b-74c0fdf899c9" providerId="ADAL" clId="{3D720363-DD65-498A-AD73-8AB268C64007}" dt="2025-01-02T14:36:13.466" v="1317" actId="47"/>
        <pc:sldMkLst>
          <pc:docMk/>
          <pc:sldMk cId="1787974196" sldId="268"/>
        </pc:sldMkLst>
      </pc:sldChg>
      <pc:sldChg chg="addSp modSp add mod">
        <pc:chgData name="Jacqueline Dellith" userId="07e650a5-94dc-4f4a-8c0b-74c0fdf899c9" providerId="ADAL" clId="{3D720363-DD65-498A-AD73-8AB268C64007}" dt="2025-01-14T12:35:47.656" v="1646" actId="207"/>
        <pc:sldMkLst>
          <pc:docMk/>
          <pc:sldMk cId="3589655472" sldId="269"/>
        </pc:sldMkLst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" creationId="{99CB1C20-2828-1818-D197-BC5CD91F352F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" creationId="{97B42949-67C9-908C-125B-1C6F3856E5A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" creationId="{D210527D-C974-5234-703F-F5504DAB6240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" creationId="{3C9917CD-11C4-7A01-BB60-5C47DB79400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" creationId="{5581EE60-A00A-C93B-0DE6-65DDC4E1A8F7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" creationId="{11732E86-FB37-BC9E-6936-D7B1F6D31048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8" creationId="{B27610EE-30C7-CB4B-B962-90F57449CD50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9" creationId="{2C79B0EB-CA17-6448-A73C-C90221287E7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0" creationId="{19D85373-7D51-5D4A-8D07-395BC771426A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1" creationId="{F10482FC-1E15-DACD-FEBD-0892D0B25822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2" creationId="{7F00AC5C-7853-6F68-E19A-59982E5D2E1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3" creationId="{65B35A6C-07D3-3BA6-245A-B1F096C60BFF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4" creationId="{BF33BC12-1067-8993-5D7B-01245D040039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5" creationId="{A8701838-7279-90D0-D0D6-4CB3182AE7EB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18" creationId="{98ADF085-E9D6-A2A7-B2FA-6C99DD88206B}"/>
          </ac:spMkLst>
        </pc:spChg>
        <pc:spChg chg="mod ord">
          <ac:chgData name="Jacqueline Dellith" userId="07e650a5-94dc-4f4a-8c0b-74c0fdf899c9" providerId="ADAL" clId="{3D720363-DD65-498A-AD73-8AB268C64007}" dt="2025-01-14T12:35:18.123" v="1639" actId="170"/>
          <ac:spMkLst>
            <pc:docMk/>
            <pc:sldMk cId="3589655472" sldId="269"/>
            <ac:spMk id="19" creationId="{9524FC90-A9E1-5DD3-0BA6-9950021AD13A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0" creationId="{75E3056B-4255-0A36-8AA9-6BB71D2AC2EA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1" creationId="{2C6A8BB7-2294-253F-E241-6A5D316EA48E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2" creationId="{DB1A898D-F035-27B4-C49D-AF9553D8EF78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3" creationId="{F6765546-429E-A998-9881-6773F1332089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4" creationId="{4645B218-9E73-F795-9488-0778B1357AA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5" creationId="{E441C943-F7AE-7135-FA4C-3A2AEB9B26E0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7" creationId="{15E8C654-5089-E075-0313-C1B58057C5C4}"/>
          </ac:spMkLst>
        </pc:spChg>
        <pc:spChg chg="add mod">
          <ac:chgData name="Jacqueline Dellith" userId="07e650a5-94dc-4f4a-8c0b-74c0fdf899c9" providerId="ADAL" clId="{3D720363-DD65-498A-AD73-8AB268C64007}" dt="2025-01-02T14:41:52.434" v="1576" actId="1035"/>
          <ac:spMkLst>
            <pc:docMk/>
            <pc:sldMk cId="3589655472" sldId="269"/>
            <ac:spMk id="28" creationId="{51D66A6E-4E47-3FD1-B39A-7BF8BA7F30D8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29" creationId="{996276BA-60E0-C41E-644F-2C1C7BE19B5D}"/>
          </ac:spMkLst>
        </pc:spChg>
        <pc:spChg chg="add mod">
          <ac:chgData name="Jacqueline Dellith" userId="07e650a5-94dc-4f4a-8c0b-74c0fdf899c9" providerId="ADAL" clId="{3D720363-DD65-498A-AD73-8AB268C64007}" dt="2025-01-02T14:41:40.439" v="1561" actId="1076"/>
          <ac:spMkLst>
            <pc:docMk/>
            <pc:sldMk cId="3589655472" sldId="269"/>
            <ac:spMk id="30" creationId="{BDF4AE1D-3E58-0375-618B-FBB7CBC8EEA9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1" creationId="{09AB52F3-A468-CD60-5C7C-DEFE24F22063}"/>
          </ac:spMkLst>
        </pc:spChg>
        <pc:spChg chg="add mod">
          <ac:chgData name="Jacqueline Dellith" userId="07e650a5-94dc-4f4a-8c0b-74c0fdf899c9" providerId="ADAL" clId="{3D720363-DD65-498A-AD73-8AB268C64007}" dt="2025-01-14T12:35:47.656" v="1646" actId="207"/>
          <ac:spMkLst>
            <pc:docMk/>
            <pc:sldMk cId="3589655472" sldId="269"/>
            <ac:spMk id="32" creationId="{D399AB80-A12E-FB4A-7157-239CB878129D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3" creationId="{35017010-4D6D-1762-E6A9-7264597E1B1F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6" creationId="{CD845AC9-2697-C9ED-AF62-47DA4D4DF6B8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7" creationId="{04D117E9-BD49-7FCC-C178-D9AA0B00BBB0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8" creationId="{DA1649DE-952F-9B98-A8A7-0F548998B64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39" creationId="{F7CD2438-732F-814E-6038-05FBBE2FC422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0" creationId="{74C29D7B-3654-BF79-9D58-E7EE90FF075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1" creationId="{65BE267F-0819-D890-11A8-0CA04BC74005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2" creationId="{1402396D-6DDF-2B83-F8FF-BE989B33E53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3" creationId="{08F1386F-4A13-ECC0-EDD5-C3CA33E0F1E0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4" creationId="{377B15B6-643A-3BB3-C005-D33790A4194B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5" creationId="{D1E80ED2-EAE0-1180-B1C2-51498B909FFA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6" creationId="{3F9385B0-CB85-8199-AA5C-DB2C6F2AFA3D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7" creationId="{653763AE-C5E6-373B-157C-387E0B3A737B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8" creationId="{0F894599-F214-B3A0-F78E-4D32AF75360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49" creationId="{7FE0CC42-63B6-AA45-DFE0-A47D6E22D9F5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0" creationId="{4B06A276-2E04-49E2-9732-18759F2634CD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1" creationId="{80AEFD3E-7AEC-B2F4-F86B-54CFDF60022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2" creationId="{3C43FC5D-AB5E-7C62-A957-52AF86AA96B7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3" creationId="{728228A5-BEF5-E4A7-D88F-B0B77FFD6981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4" creationId="{48F3B171-BEE2-4554-7E4C-723DE17E0D99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5" creationId="{BA28564D-4F0A-905E-740A-33FC91944331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6" creationId="{C278A7B9-213F-D40D-DA59-4C12B4F38C66}"/>
          </ac:spMkLst>
        </pc:spChg>
        <pc:spChg chg="mod">
          <ac:chgData name="Jacqueline Dellith" userId="07e650a5-94dc-4f4a-8c0b-74c0fdf899c9" providerId="ADAL" clId="{3D720363-DD65-498A-AD73-8AB268C64007}" dt="2025-01-02T14:37:07.527" v="1328" actId="14100"/>
          <ac:spMkLst>
            <pc:docMk/>
            <pc:sldMk cId="3589655472" sldId="269"/>
            <ac:spMk id="57" creationId="{09B71D31-FFC3-4A30-DAFD-B2A7DC8903D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58" creationId="{7B483CA5-9879-8EEA-DA25-A02042830413}"/>
          </ac:spMkLst>
        </pc:spChg>
        <pc:spChg chg="mod">
          <ac:chgData name="Jacqueline Dellith" userId="07e650a5-94dc-4f4a-8c0b-74c0fdf899c9" providerId="ADAL" clId="{3D720363-DD65-498A-AD73-8AB268C64007}" dt="2025-01-02T14:39:07.928" v="1403" actId="1076"/>
          <ac:spMkLst>
            <pc:docMk/>
            <pc:sldMk cId="3589655472" sldId="269"/>
            <ac:spMk id="59" creationId="{31C03F65-6699-869A-B0B3-730B4D8DC135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0" creationId="{975F3F56-4817-1D42-3BD2-8CD549554925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2" creationId="{56E7FAE0-80E2-7AE7-A025-9F0F61C995BA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4" creationId="{EC420903-87FD-0E05-336A-86C31EFA8CD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5" creationId="{D99477AE-C941-9A84-661B-65E85B929BA1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6" creationId="{C7F89B49-3992-F412-36F3-5F135DD7C9BA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7" creationId="{E50A8C3E-148E-469A-5496-A31BD6372396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8" creationId="{D087A917-8800-368B-11EF-3330C8EB8F05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69" creationId="{8574252A-4A88-CD0D-FF1C-A17E2C39820E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0" creationId="{150D69BB-DDB0-36C2-3108-FEA6CD20D19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1" creationId="{9CC0D09A-9DF4-0739-D2AF-799CE3E53139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2" creationId="{6EB6F828-7554-89E3-CB65-026DDA79A2C9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3" creationId="{18C9925D-1510-FB63-7155-F8282042012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4" creationId="{728DDF64-D925-4A42-B968-8ECDDE64F8A1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5" creationId="{E902B705-5D3D-1498-0A97-A2FB7D0FC907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6" creationId="{5BB42957-AE74-19DB-01BF-894E5C587A48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7" creationId="{89913366-C3EC-771A-8A5F-7BCC3957FFEC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8" creationId="{BE65BD1C-17A6-733E-9977-2DE88D3B8737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79" creationId="{44D60A11-E11B-0A6D-0FF3-150397F103A3}"/>
          </ac:spMkLst>
        </pc:spChg>
        <pc:spChg chg="mod">
          <ac:chgData name="Jacqueline Dellith" userId="07e650a5-94dc-4f4a-8c0b-74c0fdf899c9" providerId="ADAL" clId="{3D720363-DD65-498A-AD73-8AB268C64007}" dt="2025-01-02T14:36:30.415" v="1321" actId="404"/>
          <ac:spMkLst>
            <pc:docMk/>
            <pc:sldMk cId="3589655472" sldId="269"/>
            <ac:spMk id="80" creationId="{2566F9DD-E1CE-2D4A-62E9-0796DE7CFBF6}"/>
          </ac:spMkLst>
        </pc:spChg>
        <pc:spChg chg="mod ord">
          <ac:chgData name="Jacqueline Dellith" userId="07e650a5-94dc-4f4a-8c0b-74c0fdf899c9" providerId="ADAL" clId="{3D720363-DD65-498A-AD73-8AB268C64007}" dt="2025-01-14T12:35:18.123" v="1639" actId="170"/>
          <ac:spMkLst>
            <pc:docMk/>
            <pc:sldMk cId="3589655472" sldId="269"/>
            <ac:spMk id="82" creationId="{7D310133-66BB-00F8-A357-34C79CC78501}"/>
          </ac:spMkLst>
        </pc:spChg>
        <pc:spChg chg="mod ord">
          <ac:chgData name="Jacqueline Dellith" userId="07e650a5-94dc-4f4a-8c0b-74c0fdf899c9" providerId="ADAL" clId="{3D720363-DD65-498A-AD73-8AB268C64007}" dt="2025-01-14T12:34:53.555" v="1631" actId="170"/>
          <ac:spMkLst>
            <pc:docMk/>
            <pc:sldMk cId="3589655472" sldId="269"/>
            <ac:spMk id="83" creationId="{C50DF182-F8A5-D466-F858-9B8331E13881}"/>
          </ac:spMkLst>
        </pc:spChg>
        <pc:grpChg chg="mod">
          <ac:chgData name="Jacqueline Dellith" userId="07e650a5-94dc-4f4a-8c0b-74c0fdf899c9" providerId="ADAL" clId="{3D720363-DD65-498A-AD73-8AB268C64007}" dt="2025-01-02T14:36:22.166" v="1318" actId="164"/>
          <ac:grpSpMkLst>
            <pc:docMk/>
            <pc:sldMk cId="3589655472" sldId="269"/>
            <ac:grpSpMk id="16" creationId="{89E9F8CC-0975-5E83-924D-0D193277AABC}"/>
          </ac:grpSpMkLst>
        </pc:grpChg>
        <pc:grpChg chg="mod">
          <ac:chgData name="Jacqueline Dellith" userId="07e650a5-94dc-4f4a-8c0b-74c0fdf899c9" providerId="ADAL" clId="{3D720363-DD65-498A-AD73-8AB268C64007}" dt="2025-01-02T14:36:22.166" v="1318" actId="164"/>
          <ac:grpSpMkLst>
            <pc:docMk/>
            <pc:sldMk cId="3589655472" sldId="269"/>
            <ac:grpSpMk id="17" creationId="{E1819E99-AE67-3104-C2BB-EC9D4E995B4A}"/>
          </ac:grpSpMkLst>
        </pc:grpChg>
        <pc:grpChg chg="add mod">
          <ac:chgData name="Jacqueline Dellith" userId="07e650a5-94dc-4f4a-8c0b-74c0fdf899c9" providerId="ADAL" clId="{3D720363-DD65-498A-AD73-8AB268C64007}" dt="2025-01-02T14:36:56.568" v="1326" actId="1076"/>
          <ac:grpSpMkLst>
            <pc:docMk/>
            <pc:sldMk cId="3589655472" sldId="269"/>
            <ac:grpSpMk id="26" creationId="{EE5A780A-AB61-B7F9-DEC3-B6102BBD4B22}"/>
          </ac:grpSpMkLst>
        </pc:grpChg>
        <pc:grpChg chg="mod ord">
          <ac:chgData name="Jacqueline Dellith" userId="07e650a5-94dc-4f4a-8c0b-74c0fdf899c9" providerId="ADAL" clId="{3D720363-DD65-498A-AD73-8AB268C64007}" dt="2025-01-14T12:35:01.885" v="1638" actId="170"/>
          <ac:grpSpMkLst>
            <pc:docMk/>
            <pc:sldMk cId="3589655472" sldId="269"/>
            <ac:grpSpMk id="84" creationId="{C911BBC5-B063-A816-B18A-94B6728B00B9}"/>
          </ac:grpSpMkLst>
        </pc:grpChg>
      </pc:sldChg>
      <pc:sldChg chg="addSp delSp modSp new mod">
        <pc:chgData name="Jacqueline Dellith" userId="07e650a5-94dc-4f4a-8c0b-74c0fdf899c9" providerId="ADAL" clId="{3D720363-DD65-498A-AD73-8AB268C64007}" dt="2025-01-14T19:43:06.890" v="2818" actId="1076"/>
        <pc:sldMkLst>
          <pc:docMk/>
          <pc:sldMk cId="1226816208" sldId="270"/>
        </pc:sldMkLst>
        <pc:spChg chg="del">
          <ac:chgData name="Jacqueline Dellith" userId="07e650a5-94dc-4f4a-8c0b-74c0fdf899c9" providerId="ADAL" clId="{3D720363-DD65-498A-AD73-8AB268C64007}" dt="2025-01-14T14:09:49.540" v="1676" actId="478"/>
          <ac:spMkLst>
            <pc:docMk/>
            <pc:sldMk cId="1226816208" sldId="270"/>
            <ac:spMk id="2" creationId="{AE25DF6E-18C0-D6CD-7A14-F8DC565783C3}"/>
          </ac:spMkLst>
        </pc:spChg>
        <pc:spChg chg="del">
          <ac:chgData name="Jacqueline Dellith" userId="07e650a5-94dc-4f4a-8c0b-74c0fdf899c9" providerId="ADAL" clId="{3D720363-DD65-498A-AD73-8AB268C64007}" dt="2025-01-14T14:09:49.540" v="1676" actId="478"/>
          <ac:spMkLst>
            <pc:docMk/>
            <pc:sldMk cId="1226816208" sldId="270"/>
            <ac:spMk id="3" creationId="{5BE0AFA5-BCFE-5E47-D797-FCCD63D67D02}"/>
          </ac:spMkLst>
        </pc:spChg>
        <pc:picChg chg="add mod modCrop">
          <ac:chgData name="Jacqueline Dellith" userId="07e650a5-94dc-4f4a-8c0b-74c0fdf899c9" providerId="ADAL" clId="{3D720363-DD65-498A-AD73-8AB268C64007}" dt="2025-01-14T19:43:06.890" v="2818" actId="1076"/>
          <ac:picMkLst>
            <pc:docMk/>
            <pc:sldMk cId="1226816208" sldId="270"/>
            <ac:picMk id="5" creationId="{D5B7B164-3A00-2DEE-B531-C02DAFD6F0D9}"/>
          </ac:picMkLst>
        </pc:picChg>
        <pc:picChg chg="add del mod modCrop">
          <ac:chgData name="Jacqueline Dellith" userId="07e650a5-94dc-4f4a-8c0b-74c0fdf899c9" providerId="ADAL" clId="{3D720363-DD65-498A-AD73-8AB268C64007}" dt="2025-01-14T14:12:24.143" v="1722" actId="21"/>
          <ac:picMkLst>
            <pc:docMk/>
            <pc:sldMk cId="1226816208" sldId="270"/>
            <ac:picMk id="7" creationId="{88F69088-DFD6-4993-55AE-72559E5C8C7D}"/>
          </ac:picMkLst>
        </pc:picChg>
        <pc:picChg chg="add del mod modCrop">
          <ac:chgData name="Jacqueline Dellith" userId="07e650a5-94dc-4f4a-8c0b-74c0fdf899c9" providerId="ADAL" clId="{3D720363-DD65-498A-AD73-8AB268C64007}" dt="2025-01-14T14:12:07.637" v="1717" actId="21"/>
          <ac:picMkLst>
            <pc:docMk/>
            <pc:sldMk cId="1226816208" sldId="270"/>
            <ac:picMk id="9" creationId="{95AB8082-0C39-518D-DFF5-7BABF762A741}"/>
          </ac:picMkLst>
        </pc:picChg>
        <pc:picChg chg="add del mod modCrop">
          <ac:chgData name="Jacqueline Dellith" userId="07e650a5-94dc-4f4a-8c0b-74c0fdf899c9" providerId="ADAL" clId="{3D720363-DD65-498A-AD73-8AB268C64007}" dt="2025-01-14T14:11:38.262" v="1711" actId="21"/>
          <ac:picMkLst>
            <pc:docMk/>
            <pc:sldMk cId="1226816208" sldId="270"/>
            <ac:picMk id="11" creationId="{B349FCF8-C4ED-BF1E-D56A-CD2DE2633536}"/>
          </ac:picMkLst>
        </pc:picChg>
        <pc:picChg chg="add del mod modCrop">
          <ac:chgData name="Jacqueline Dellith" userId="07e650a5-94dc-4f4a-8c0b-74c0fdf899c9" providerId="ADAL" clId="{3D720363-DD65-498A-AD73-8AB268C64007}" dt="2025-01-14T14:11:13.388" v="1704" actId="21"/>
          <ac:picMkLst>
            <pc:docMk/>
            <pc:sldMk cId="1226816208" sldId="270"/>
            <ac:picMk id="13" creationId="{47A48433-B334-AFA5-1E3E-41A708D8A96C}"/>
          </ac:picMkLst>
        </pc:picChg>
        <pc:picChg chg="add del mod modCrop">
          <ac:chgData name="Jacqueline Dellith" userId="07e650a5-94dc-4f4a-8c0b-74c0fdf899c9" providerId="ADAL" clId="{3D720363-DD65-498A-AD73-8AB268C64007}" dt="2025-01-14T14:10:41.034" v="1695" actId="21"/>
          <ac:picMkLst>
            <pc:docMk/>
            <pc:sldMk cId="1226816208" sldId="270"/>
            <ac:picMk id="15" creationId="{5286852A-6C1E-94BF-C18B-87A67DD68A21}"/>
          </ac:picMkLst>
        </pc:picChg>
      </pc:sldChg>
      <pc:sldChg chg="add del">
        <pc:chgData name="Jacqueline Dellith" userId="07e650a5-94dc-4f4a-8c0b-74c0fdf899c9" providerId="ADAL" clId="{3D720363-DD65-498A-AD73-8AB268C64007}" dt="2025-01-14T13:26:41.486" v="1674" actId="47"/>
        <pc:sldMkLst>
          <pc:docMk/>
          <pc:sldMk cId="1758138359" sldId="270"/>
        </pc:sldMkLst>
      </pc:sldChg>
      <pc:sldChg chg="addSp delSp modSp new mod ord">
        <pc:chgData name="Jacqueline Dellith" userId="07e650a5-94dc-4f4a-8c0b-74c0fdf899c9" providerId="ADAL" clId="{3D720363-DD65-498A-AD73-8AB268C64007}" dt="2025-01-14T19:48:42.802" v="2843" actId="1076"/>
        <pc:sldMkLst>
          <pc:docMk/>
          <pc:sldMk cId="4074625793" sldId="271"/>
        </pc:sldMkLst>
        <pc:spChg chg="del">
          <ac:chgData name="Jacqueline Dellith" userId="07e650a5-94dc-4f4a-8c0b-74c0fdf899c9" providerId="ADAL" clId="{3D720363-DD65-498A-AD73-8AB268C64007}" dt="2025-01-14T14:10:46.749" v="1697" actId="478"/>
          <ac:spMkLst>
            <pc:docMk/>
            <pc:sldMk cId="4074625793" sldId="271"/>
            <ac:spMk id="2" creationId="{42EC66DB-2DFE-771C-189A-8CD2F40794CB}"/>
          </ac:spMkLst>
        </pc:spChg>
        <pc:spChg chg="del">
          <ac:chgData name="Jacqueline Dellith" userId="07e650a5-94dc-4f4a-8c0b-74c0fdf899c9" providerId="ADAL" clId="{3D720363-DD65-498A-AD73-8AB268C64007}" dt="2025-01-14T14:10:46.749" v="1697" actId="478"/>
          <ac:spMkLst>
            <pc:docMk/>
            <pc:sldMk cId="4074625793" sldId="271"/>
            <ac:spMk id="3" creationId="{FF18274D-F2B5-9E6C-E350-41849AD8F672}"/>
          </ac:spMkLst>
        </pc:spChg>
        <pc:picChg chg="add mod">
          <ac:chgData name="Jacqueline Dellith" userId="07e650a5-94dc-4f4a-8c0b-74c0fdf899c9" providerId="ADAL" clId="{3D720363-DD65-498A-AD73-8AB268C64007}" dt="2025-01-14T19:48:42.802" v="2843" actId="1076"/>
          <ac:picMkLst>
            <pc:docMk/>
            <pc:sldMk cId="4074625793" sldId="271"/>
            <ac:picMk id="13" creationId="{47A48433-B334-AFA5-1E3E-41A708D8A96C}"/>
          </ac:picMkLst>
        </pc:picChg>
        <pc:picChg chg="add del mod">
          <ac:chgData name="Jacqueline Dellith" userId="07e650a5-94dc-4f4a-8c0b-74c0fdf899c9" providerId="ADAL" clId="{3D720363-DD65-498A-AD73-8AB268C64007}" dt="2025-01-14T19:48:35.270" v="2839" actId="478"/>
          <ac:picMkLst>
            <pc:docMk/>
            <pc:sldMk cId="4074625793" sldId="271"/>
            <ac:picMk id="15" creationId="{5286852A-6C1E-94BF-C18B-87A67DD68A21}"/>
          </ac:picMkLst>
        </pc:picChg>
      </pc:sldChg>
      <pc:sldChg chg="addSp delSp modSp new mod setBg modAnim">
        <pc:chgData name="Jacqueline Dellith" userId="07e650a5-94dc-4f4a-8c0b-74c0fdf899c9" providerId="ADAL" clId="{3D720363-DD65-498A-AD73-8AB268C64007}" dt="2025-01-14T19:56:13.050" v="2939" actId="208"/>
        <pc:sldMkLst>
          <pc:docMk/>
          <pc:sldMk cId="2773861118" sldId="272"/>
        </pc:sldMkLst>
        <pc:spChg chg="del">
          <ac:chgData name="Jacqueline Dellith" userId="07e650a5-94dc-4f4a-8c0b-74c0fdf899c9" providerId="ADAL" clId="{3D720363-DD65-498A-AD73-8AB268C64007}" dt="2025-01-14T14:14:30.987" v="1777" actId="478"/>
          <ac:spMkLst>
            <pc:docMk/>
            <pc:sldMk cId="2773861118" sldId="272"/>
            <ac:spMk id="2" creationId="{ACB6A5CC-F1B8-9393-4D0B-9EA8085D4EAF}"/>
          </ac:spMkLst>
        </pc:spChg>
        <pc:spChg chg="del">
          <ac:chgData name="Jacqueline Dellith" userId="07e650a5-94dc-4f4a-8c0b-74c0fdf899c9" providerId="ADAL" clId="{3D720363-DD65-498A-AD73-8AB268C64007}" dt="2025-01-14T14:14:30.987" v="1777" actId="478"/>
          <ac:spMkLst>
            <pc:docMk/>
            <pc:sldMk cId="2773861118" sldId="272"/>
            <ac:spMk id="3" creationId="{C016C658-27EC-3A8B-7DA1-75B87AD4E7B7}"/>
          </ac:spMkLst>
        </pc:spChg>
        <pc:spChg chg="add mod">
          <ac:chgData name="Jacqueline Dellith" userId="07e650a5-94dc-4f4a-8c0b-74c0fdf899c9" providerId="ADAL" clId="{3D720363-DD65-498A-AD73-8AB268C64007}" dt="2025-01-14T14:19:23.072" v="1887" actId="14100"/>
          <ac:spMkLst>
            <pc:docMk/>
            <pc:sldMk cId="2773861118" sldId="272"/>
            <ac:spMk id="4" creationId="{E3E31BA5-4BD5-0083-9E37-689D4D14CDC7}"/>
          </ac:spMkLst>
        </pc:spChg>
        <pc:spChg chg="add mod">
          <ac:chgData name="Jacqueline Dellith" userId="07e650a5-94dc-4f4a-8c0b-74c0fdf899c9" providerId="ADAL" clId="{3D720363-DD65-498A-AD73-8AB268C64007}" dt="2025-01-14T14:19:47.002" v="1895" actId="207"/>
          <ac:spMkLst>
            <pc:docMk/>
            <pc:sldMk cId="2773861118" sldId="272"/>
            <ac:spMk id="6" creationId="{BBC68030-1E9F-1E49-7E29-893A968E4F17}"/>
          </ac:spMkLst>
        </pc:spChg>
        <pc:spChg chg="add mod">
          <ac:chgData name="Jacqueline Dellith" userId="07e650a5-94dc-4f4a-8c0b-74c0fdf899c9" providerId="ADAL" clId="{3D720363-DD65-498A-AD73-8AB268C64007}" dt="2025-01-14T14:20:18.263" v="1900" actId="208"/>
          <ac:spMkLst>
            <pc:docMk/>
            <pc:sldMk cId="2773861118" sldId="272"/>
            <ac:spMk id="7" creationId="{46748713-4EFE-3148-D65B-57BD7FB64744}"/>
          </ac:spMkLst>
        </pc:spChg>
        <pc:spChg chg="add mod">
          <ac:chgData name="Jacqueline Dellith" userId="07e650a5-94dc-4f4a-8c0b-74c0fdf899c9" providerId="ADAL" clId="{3D720363-DD65-498A-AD73-8AB268C64007}" dt="2025-01-14T14:22:28.021" v="1956" actId="1038"/>
          <ac:spMkLst>
            <pc:docMk/>
            <pc:sldMk cId="2773861118" sldId="272"/>
            <ac:spMk id="8" creationId="{A8DAF1DD-6D57-47CC-1D39-8808E8512F4C}"/>
          </ac:spMkLst>
        </pc:spChg>
        <pc:spChg chg="add mod">
          <ac:chgData name="Jacqueline Dellith" userId="07e650a5-94dc-4f4a-8c0b-74c0fdf899c9" providerId="ADAL" clId="{3D720363-DD65-498A-AD73-8AB268C64007}" dt="2025-01-14T14:22:28.021" v="1956" actId="1038"/>
          <ac:spMkLst>
            <pc:docMk/>
            <pc:sldMk cId="2773861118" sldId="272"/>
            <ac:spMk id="9" creationId="{D135D70E-9B18-6293-EA07-A82289EE14FE}"/>
          </ac:spMkLst>
        </pc:spChg>
        <pc:spChg chg="add mod">
          <ac:chgData name="Jacqueline Dellith" userId="07e650a5-94dc-4f4a-8c0b-74c0fdf899c9" providerId="ADAL" clId="{3D720363-DD65-498A-AD73-8AB268C64007}" dt="2025-01-14T14:22:45.232" v="1982" actId="14100"/>
          <ac:spMkLst>
            <pc:docMk/>
            <pc:sldMk cId="2773861118" sldId="272"/>
            <ac:spMk id="10" creationId="{930FF63C-4CB6-022E-6F50-C34A376E4967}"/>
          </ac:spMkLst>
        </pc:spChg>
        <pc:spChg chg="add mod">
          <ac:chgData name="Jacqueline Dellith" userId="07e650a5-94dc-4f4a-8c0b-74c0fdf899c9" providerId="ADAL" clId="{3D720363-DD65-498A-AD73-8AB268C64007}" dt="2025-01-14T14:23:04.135" v="2015" actId="1076"/>
          <ac:spMkLst>
            <pc:docMk/>
            <pc:sldMk cId="2773861118" sldId="272"/>
            <ac:spMk id="11" creationId="{6A6821D4-B352-DDAD-7F66-EFE4B3B59CCE}"/>
          </ac:spMkLst>
        </pc:spChg>
        <pc:spChg chg="add mod">
          <ac:chgData name="Jacqueline Dellith" userId="07e650a5-94dc-4f4a-8c0b-74c0fdf899c9" providerId="ADAL" clId="{3D720363-DD65-498A-AD73-8AB268C64007}" dt="2025-01-14T19:56:13.050" v="2939" actId="208"/>
          <ac:spMkLst>
            <pc:docMk/>
            <pc:sldMk cId="2773861118" sldId="272"/>
            <ac:spMk id="12" creationId="{45676018-67B3-4467-4279-454E113DD154}"/>
          </ac:spMkLst>
        </pc:spChg>
        <pc:picChg chg="add mod">
          <ac:chgData name="Jacqueline Dellith" userId="07e650a5-94dc-4f4a-8c0b-74c0fdf899c9" providerId="ADAL" clId="{3D720363-DD65-498A-AD73-8AB268C64007}" dt="2025-01-14T14:19:18.995" v="1886" actId="1076"/>
          <ac:picMkLst>
            <pc:docMk/>
            <pc:sldMk cId="2773861118" sldId="272"/>
            <ac:picMk id="5" creationId="{5ACBA9B6-419D-68B4-6CB2-8396C4E78623}"/>
          </ac:picMkLst>
        </pc:picChg>
      </pc:sldChg>
      <pc:sldChg chg="addSp delSp modSp new mod setBg">
        <pc:chgData name="Jacqueline Dellith" userId="07e650a5-94dc-4f4a-8c0b-74c0fdf899c9" providerId="ADAL" clId="{3D720363-DD65-498A-AD73-8AB268C64007}" dt="2025-01-14T19:40:03.815" v="2804" actId="20577"/>
        <pc:sldMkLst>
          <pc:docMk/>
          <pc:sldMk cId="2792056248" sldId="273"/>
        </pc:sldMkLst>
        <pc:spChg chg="add mod">
          <ac:chgData name="Jacqueline Dellith" userId="07e650a5-94dc-4f4a-8c0b-74c0fdf899c9" providerId="ADAL" clId="{3D720363-DD65-498A-AD73-8AB268C64007}" dt="2025-01-14T19:40:03.815" v="2804" actId="20577"/>
          <ac:spMkLst>
            <pc:docMk/>
            <pc:sldMk cId="2792056248" sldId="273"/>
            <ac:spMk id="2" creationId="{7AD8A9D3-CCE0-3BFB-060B-05257BC6AA0B}"/>
          </ac:spMkLst>
        </pc:spChg>
        <pc:spChg chg="del">
          <ac:chgData name="Jacqueline Dellith" userId="07e650a5-94dc-4f4a-8c0b-74c0fdf899c9" providerId="ADAL" clId="{3D720363-DD65-498A-AD73-8AB268C64007}" dt="2025-01-14T14:14:33.400" v="1779" actId="478"/>
          <ac:spMkLst>
            <pc:docMk/>
            <pc:sldMk cId="2792056248" sldId="273"/>
            <ac:spMk id="2" creationId="{89B5C281-5737-18C7-E76B-254060E4ACCD}"/>
          </ac:spMkLst>
        </pc:spChg>
        <pc:spChg chg="del">
          <ac:chgData name="Jacqueline Dellith" userId="07e650a5-94dc-4f4a-8c0b-74c0fdf899c9" providerId="ADAL" clId="{3D720363-DD65-498A-AD73-8AB268C64007}" dt="2025-01-14T14:14:33.400" v="1779" actId="478"/>
          <ac:spMkLst>
            <pc:docMk/>
            <pc:sldMk cId="2792056248" sldId="273"/>
            <ac:spMk id="3" creationId="{82B78398-ECF7-9D69-391A-8BD8CC0FFEF8}"/>
          </ac:spMkLst>
        </pc:spChg>
        <pc:picChg chg="add del mod">
          <ac:chgData name="Jacqueline Dellith" userId="07e650a5-94dc-4f4a-8c0b-74c0fdf899c9" providerId="ADAL" clId="{3D720363-DD65-498A-AD73-8AB268C64007}" dt="2025-01-14T14:15:01.945" v="1805" actId="21"/>
          <ac:picMkLst>
            <pc:docMk/>
            <pc:sldMk cId="2792056248" sldId="273"/>
            <ac:picMk id="5" creationId="{5ACBA9B6-419D-68B4-6CB2-8396C4E78623}"/>
          </ac:picMkLst>
        </pc:picChg>
        <pc:picChg chg="add del mod">
          <ac:chgData name="Jacqueline Dellith" userId="07e650a5-94dc-4f4a-8c0b-74c0fdf899c9" providerId="ADAL" clId="{3D720363-DD65-498A-AD73-8AB268C64007}" dt="2025-01-14T14:23:57.853" v="2022" actId="21"/>
          <ac:picMkLst>
            <pc:docMk/>
            <pc:sldMk cId="2792056248" sldId="273"/>
            <ac:picMk id="7" creationId="{541F842B-0835-91C4-B730-81953CE1D306}"/>
          </ac:picMkLst>
        </pc:picChg>
        <pc:picChg chg="add del mod">
          <ac:chgData name="Jacqueline Dellith" userId="07e650a5-94dc-4f4a-8c0b-74c0fdf899c9" providerId="ADAL" clId="{3D720363-DD65-498A-AD73-8AB268C64007}" dt="2025-01-14T14:30:11.479" v="2060" actId="21"/>
          <ac:picMkLst>
            <pc:docMk/>
            <pc:sldMk cId="2792056248" sldId="273"/>
            <ac:picMk id="9" creationId="{B2576013-555C-35D8-5608-646DC432BBB5}"/>
          </ac:picMkLst>
        </pc:picChg>
        <pc:picChg chg="add del mod">
          <ac:chgData name="Jacqueline Dellith" userId="07e650a5-94dc-4f4a-8c0b-74c0fdf899c9" providerId="ADAL" clId="{3D720363-DD65-498A-AD73-8AB268C64007}" dt="2025-01-14T14:32:18.343" v="2135" actId="21"/>
          <ac:picMkLst>
            <pc:docMk/>
            <pc:sldMk cId="2792056248" sldId="273"/>
            <ac:picMk id="11" creationId="{1923333C-7891-AF77-B194-7FFFE69A2440}"/>
          </ac:picMkLst>
        </pc:picChg>
        <pc:picChg chg="add del mod">
          <ac:chgData name="Jacqueline Dellith" userId="07e650a5-94dc-4f4a-8c0b-74c0fdf899c9" providerId="ADAL" clId="{3D720363-DD65-498A-AD73-8AB268C64007}" dt="2025-01-14T14:49:18.682" v="2267" actId="21"/>
          <ac:picMkLst>
            <pc:docMk/>
            <pc:sldMk cId="2792056248" sldId="273"/>
            <ac:picMk id="13" creationId="{05E28EA4-CC68-3841-2FB5-63FFE138313C}"/>
          </ac:picMkLst>
        </pc:picChg>
        <pc:picChg chg="add del mod">
          <ac:chgData name="Jacqueline Dellith" userId="07e650a5-94dc-4f4a-8c0b-74c0fdf899c9" providerId="ADAL" clId="{3D720363-DD65-498A-AD73-8AB268C64007}" dt="2025-01-14T14:49:37.024" v="2274" actId="21"/>
          <ac:picMkLst>
            <pc:docMk/>
            <pc:sldMk cId="2792056248" sldId="273"/>
            <ac:picMk id="15" creationId="{9D74E99B-6463-ED6B-0EFF-5579AC0C4EFC}"/>
          </ac:picMkLst>
        </pc:picChg>
        <pc:picChg chg="add mod">
          <ac:chgData name="Jacqueline Dellith" userId="07e650a5-94dc-4f4a-8c0b-74c0fdf899c9" providerId="ADAL" clId="{3D720363-DD65-498A-AD73-8AB268C64007}" dt="2025-01-14T14:49:49.997" v="2278" actId="1076"/>
          <ac:picMkLst>
            <pc:docMk/>
            <pc:sldMk cId="2792056248" sldId="273"/>
            <ac:picMk id="17" creationId="{E1926436-6B4E-8725-563A-3877E27AE8E9}"/>
          </ac:picMkLst>
        </pc:picChg>
      </pc:sldChg>
      <pc:sldChg chg="addSp modSp add mod setBg addAnim modAnim setClrOvrMap">
        <pc:chgData name="Jacqueline Dellith" userId="07e650a5-94dc-4f4a-8c0b-74c0fdf899c9" providerId="ADAL" clId="{3D720363-DD65-498A-AD73-8AB268C64007}" dt="2025-01-14T19:08:15.520" v="2502" actId="207"/>
        <pc:sldMkLst>
          <pc:docMk/>
          <pc:sldMk cId="3079193493" sldId="274"/>
        </pc:sldMkLst>
        <pc:spChg chg="mod ord">
          <ac:chgData name="Jacqueline Dellith" userId="07e650a5-94dc-4f4a-8c0b-74c0fdf899c9" providerId="ADAL" clId="{3D720363-DD65-498A-AD73-8AB268C64007}" dt="2025-01-14T19:08:15.520" v="2502" actId="207"/>
          <ac:spMkLst>
            <pc:docMk/>
            <pc:sldMk cId="3079193493" sldId="274"/>
            <ac:spMk id="2" creationId="{9E2D11BA-D140-523A-090C-F6CEAF11242E}"/>
          </ac:spMkLst>
        </pc:spChg>
        <pc:picChg chg="add mod">
          <ac:chgData name="Jacqueline Dellith" userId="07e650a5-94dc-4f4a-8c0b-74c0fdf899c9" providerId="ADAL" clId="{3D720363-DD65-498A-AD73-8AB268C64007}" dt="2025-01-14T15:07:58.197" v="2451" actId="962"/>
          <ac:picMkLst>
            <pc:docMk/>
            <pc:sldMk cId="3079193493" sldId="274"/>
            <ac:picMk id="4" creationId="{4C6DBD00-CC73-365B-BFDF-87E5983A5DB1}"/>
          </ac:picMkLst>
        </pc:picChg>
      </pc:sldChg>
      <pc:sldChg chg="addSp delSp modSp new mod setBg modAnim">
        <pc:chgData name="Jacqueline Dellith" userId="07e650a5-94dc-4f4a-8c0b-74c0fdf899c9" providerId="ADAL" clId="{3D720363-DD65-498A-AD73-8AB268C64007}" dt="2025-01-14T15:13:22.949" v="2477" actId="207"/>
        <pc:sldMkLst>
          <pc:docMk/>
          <pc:sldMk cId="236638336" sldId="275"/>
        </pc:sldMkLst>
        <pc:spChg chg="del">
          <ac:chgData name="Jacqueline Dellith" userId="07e650a5-94dc-4f4a-8c0b-74c0fdf899c9" providerId="ADAL" clId="{3D720363-DD65-498A-AD73-8AB268C64007}" dt="2025-01-14T14:23:54.698" v="2021" actId="478"/>
          <ac:spMkLst>
            <pc:docMk/>
            <pc:sldMk cId="236638336" sldId="275"/>
            <ac:spMk id="2" creationId="{361BEF65-F188-3BB0-BB26-BFF5B5D9DB70}"/>
          </ac:spMkLst>
        </pc:spChg>
        <pc:spChg chg="del">
          <ac:chgData name="Jacqueline Dellith" userId="07e650a5-94dc-4f4a-8c0b-74c0fdf899c9" providerId="ADAL" clId="{3D720363-DD65-498A-AD73-8AB268C64007}" dt="2025-01-14T14:23:54.698" v="2021" actId="478"/>
          <ac:spMkLst>
            <pc:docMk/>
            <pc:sldMk cId="236638336" sldId="275"/>
            <ac:spMk id="3" creationId="{9E833273-3D60-8CCB-708F-53648BAED02B}"/>
          </ac:spMkLst>
        </pc:spChg>
        <pc:spChg chg="add mod">
          <ac:chgData name="Jacqueline Dellith" userId="07e650a5-94dc-4f4a-8c0b-74c0fdf899c9" providerId="ADAL" clId="{3D720363-DD65-498A-AD73-8AB268C64007}" dt="2025-01-14T14:24:47.800" v="2030" actId="14100"/>
          <ac:spMkLst>
            <pc:docMk/>
            <pc:sldMk cId="236638336" sldId="275"/>
            <ac:spMk id="4" creationId="{4FA062B5-35D6-E780-4E80-2339D59505D2}"/>
          </ac:spMkLst>
        </pc:spChg>
        <pc:spChg chg="add mod">
          <ac:chgData name="Jacqueline Dellith" userId="07e650a5-94dc-4f4a-8c0b-74c0fdf899c9" providerId="ADAL" clId="{3D720363-DD65-498A-AD73-8AB268C64007}" dt="2025-01-14T14:26:25.152" v="2041" actId="14100"/>
          <ac:spMkLst>
            <pc:docMk/>
            <pc:sldMk cId="236638336" sldId="275"/>
            <ac:spMk id="5" creationId="{EB81E776-DF0A-63A4-CE79-B85C1095ABAC}"/>
          </ac:spMkLst>
        </pc:spChg>
        <pc:spChg chg="add mod">
          <ac:chgData name="Jacqueline Dellith" userId="07e650a5-94dc-4f4a-8c0b-74c0fdf899c9" providerId="ADAL" clId="{3D720363-DD65-498A-AD73-8AB268C64007}" dt="2025-01-14T14:29:00.224" v="2057" actId="207"/>
          <ac:spMkLst>
            <pc:docMk/>
            <pc:sldMk cId="236638336" sldId="275"/>
            <ac:spMk id="6" creationId="{A1270931-0704-97C0-1F48-73BC288D2325}"/>
          </ac:spMkLst>
        </pc:spChg>
        <pc:spChg chg="add mod">
          <ac:chgData name="Jacqueline Dellith" userId="07e650a5-94dc-4f4a-8c0b-74c0fdf899c9" providerId="ADAL" clId="{3D720363-DD65-498A-AD73-8AB268C64007}" dt="2025-01-14T15:13:22.949" v="2477" actId="207"/>
          <ac:spMkLst>
            <pc:docMk/>
            <pc:sldMk cId="236638336" sldId="275"/>
            <ac:spMk id="8" creationId="{80B78092-A19C-E645-DEEE-9C752F7E8D7A}"/>
          </ac:spMkLst>
        </pc:spChg>
        <pc:picChg chg="add mod">
          <ac:chgData name="Jacqueline Dellith" userId="07e650a5-94dc-4f4a-8c0b-74c0fdf899c9" providerId="ADAL" clId="{3D720363-DD65-498A-AD73-8AB268C64007}" dt="2025-01-14T14:24:04.672" v="2025" actId="1076"/>
          <ac:picMkLst>
            <pc:docMk/>
            <pc:sldMk cId="236638336" sldId="275"/>
            <ac:picMk id="7" creationId="{541F842B-0835-91C4-B730-81953CE1D306}"/>
          </ac:picMkLst>
        </pc:picChg>
      </pc:sldChg>
      <pc:sldChg chg="addSp delSp modSp new mod setBg delAnim modAnim">
        <pc:chgData name="Jacqueline Dellith" userId="07e650a5-94dc-4f4a-8c0b-74c0fdf899c9" providerId="ADAL" clId="{3D720363-DD65-498A-AD73-8AB268C64007}" dt="2025-01-14T15:13:30.419" v="2479" actId="207"/>
        <pc:sldMkLst>
          <pc:docMk/>
          <pc:sldMk cId="2702955846" sldId="276"/>
        </pc:sldMkLst>
        <pc:spChg chg="del">
          <ac:chgData name="Jacqueline Dellith" userId="07e650a5-94dc-4f4a-8c0b-74c0fdf899c9" providerId="ADAL" clId="{3D720363-DD65-498A-AD73-8AB268C64007}" dt="2025-01-14T14:30:14.562" v="2061" actId="478"/>
          <ac:spMkLst>
            <pc:docMk/>
            <pc:sldMk cId="2702955846" sldId="276"/>
            <ac:spMk id="2" creationId="{E069FC5F-7204-5BAD-A5E9-D28069C66541}"/>
          </ac:spMkLst>
        </pc:spChg>
        <pc:spChg chg="del">
          <ac:chgData name="Jacqueline Dellith" userId="07e650a5-94dc-4f4a-8c0b-74c0fdf899c9" providerId="ADAL" clId="{3D720363-DD65-498A-AD73-8AB268C64007}" dt="2025-01-14T14:30:14.562" v="2061" actId="478"/>
          <ac:spMkLst>
            <pc:docMk/>
            <pc:sldMk cId="2702955846" sldId="276"/>
            <ac:spMk id="3" creationId="{3C183961-9692-CCBC-B069-8C425CE32AA0}"/>
          </ac:spMkLst>
        </pc:spChg>
        <pc:spChg chg="add mod">
          <ac:chgData name="Jacqueline Dellith" userId="07e650a5-94dc-4f4a-8c0b-74c0fdf899c9" providerId="ADAL" clId="{3D720363-DD65-498A-AD73-8AB268C64007}" dt="2025-01-14T15:13:30.419" v="2479" actId="207"/>
          <ac:spMkLst>
            <pc:docMk/>
            <pc:sldMk cId="2702955846" sldId="276"/>
            <ac:spMk id="4" creationId="{7CEE439E-9497-751C-31B0-1C1F00320FFE}"/>
          </ac:spMkLst>
        </pc:spChg>
        <pc:spChg chg="add mod">
          <ac:chgData name="Jacqueline Dellith" userId="07e650a5-94dc-4f4a-8c0b-74c0fdf899c9" providerId="ADAL" clId="{3D720363-DD65-498A-AD73-8AB268C64007}" dt="2025-01-14T14:33:08.584" v="2150" actId="14100"/>
          <ac:spMkLst>
            <pc:docMk/>
            <pc:sldMk cId="2702955846" sldId="276"/>
            <ac:spMk id="5" creationId="{B1B160F2-3239-1AE0-107F-5C528E0F2142}"/>
          </ac:spMkLst>
        </pc:spChg>
        <pc:spChg chg="add del mod">
          <ac:chgData name="Jacqueline Dellith" userId="07e650a5-94dc-4f4a-8c0b-74c0fdf899c9" providerId="ADAL" clId="{3D720363-DD65-498A-AD73-8AB268C64007}" dt="2025-01-14T14:33:10.103" v="2151" actId="478"/>
          <ac:spMkLst>
            <pc:docMk/>
            <pc:sldMk cId="2702955846" sldId="276"/>
            <ac:spMk id="6" creationId="{C319CD6A-4779-5334-DF18-2D7E86C5040D}"/>
          </ac:spMkLst>
        </pc:spChg>
        <pc:spChg chg="add mod">
          <ac:chgData name="Jacqueline Dellith" userId="07e650a5-94dc-4f4a-8c0b-74c0fdf899c9" providerId="ADAL" clId="{3D720363-DD65-498A-AD73-8AB268C64007}" dt="2025-01-14T15:12:42.580" v="2475" actId="2085"/>
          <ac:spMkLst>
            <pc:docMk/>
            <pc:sldMk cId="2702955846" sldId="276"/>
            <ac:spMk id="8" creationId="{0F8F678A-3FD4-D58A-92B6-6302718CC775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0" creationId="{E7F8A6FE-1C2F-BDC0-E85A-4F96C44BA4C7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1" creationId="{9B2F7C81-A503-5593-9C17-0C90E4269212}"/>
          </ac:spMkLst>
        </pc:spChg>
        <pc:spChg chg="add del mod">
          <ac:chgData name="Jacqueline Dellith" userId="07e650a5-94dc-4f4a-8c0b-74c0fdf899c9" providerId="ADAL" clId="{3D720363-DD65-498A-AD73-8AB268C64007}" dt="2025-01-14T14:41:14.975" v="2180" actId="478"/>
          <ac:spMkLst>
            <pc:docMk/>
            <pc:sldMk cId="2702955846" sldId="276"/>
            <ac:spMk id="12" creationId="{8813CCC0-5788-3626-D2A6-46E025CC3A5C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3" creationId="{D116505B-D34A-B83E-F7B1-593829CF7E01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4" creationId="{AF43EB1F-0233-E8F8-070E-D4FE133FB1BC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5" creationId="{DCC9B87F-EE67-17FA-6C83-E6BE5DC0A591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6" creationId="{7EFEAA7C-DC1B-D9E0-1F80-22AAECEBB793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7" creationId="{0A039BA2-3C58-35E0-5A79-939CD757406B}"/>
          </ac:spMkLst>
        </pc:spChg>
        <pc:spChg chg="add mod">
          <ac:chgData name="Jacqueline Dellith" userId="07e650a5-94dc-4f4a-8c0b-74c0fdf899c9" providerId="ADAL" clId="{3D720363-DD65-498A-AD73-8AB268C64007}" dt="2025-01-14T14:45:46.286" v="2262" actId="164"/>
          <ac:spMkLst>
            <pc:docMk/>
            <pc:sldMk cId="2702955846" sldId="276"/>
            <ac:spMk id="18" creationId="{B921C036-508C-403F-8A0D-3E596AA55DC1}"/>
          </ac:spMkLst>
        </pc:spChg>
        <pc:spChg chg="add mod">
          <ac:chgData name="Jacqueline Dellith" userId="07e650a5-94dc-4f4a-8c0b-74c0fdf899c9" providerId="ADAL" clId="{3D720363-DD65-498A-AD73-8AB268C64007}" dt="2025-01-14T15:12:42.580" v="2475" actId="2085"/>
          <ac:spMkLst>
            <pc:docMk/>
            <pc:sldMk cId="2702955846" sldId="276"/>
            <ac:spMk id="19" creationId="{50947584-6B3A-24C1-FD57-AFFC081D0D2F}"/>
          </ac:spMkLst>
        </pc:spChg>
        <pc:spChg chg="add mod">
          <ac:chgData name="Jacqueline Dellith" userId="07e650a5-94dc-4f4a-8c0b-74c0fdf899c9" providerId="ADAL" clId="{3D720363-DD65-498A-AD73-8AB268C64007}" dt="2025-01-14T15:12:42.580" v="2475" actId="2085"/>
          <ac:spMkLst>
            <pc:docMk/>
            <pc:sldMk cId="2702955846" sldId="276"/>
            <ac:spMk id="20" creationId="{50590CC7-EAB2-9B8E-F565-95A5177B5CCC}"/>
          </ac:spMkLst>
        </pc:spChg>
        <pc:spChg chg="add mod">
          <ac:chgData name="Jacqueline Dellith" userId="07e650a5-94dc-4f4a-8c0b-74c0fdf899c9" providerId="ADAL" clId="{3D720363-DD65-498A-AD73-8AB268C64007}" dt="2025-01-14T15:12:42.580" v="2475" actId="2085"/>
          <ac:spMkLst>
            <pc:docMk/>
            <pc:sldMk cId="2702955846" sldId="276"/>
            <ac:spMk id="21" creationId="{288BBC9A-C197-F26D-B6D9-DD9C5B6C14F8}"/>
          </ac:spMkLst>
        </pc:spChg>
        <pc:spChg chg="add del mod">
          <ac:chgData name="Jacqueline Dellith" userId="07e650a5-94dc-4f4a-8c0b-74c0fdf899c9" providerId="ADAL" clId="{3D720363-DD65-498A-AD73-8AB268C64007}" dt="2025-01-14T14:45:07.416" v="2251" actId="478"/>
          <ac:spMkLst>
            <pc:docMk/>
            <pc:sldMk cId="2702955846" sldId="276"/>
            <ac:spMk id="22" creationId="{E283D2CB-6402-091C-9154-7CFF7B140795}"/>
          </ac:spMkLst>
        </pc:spChg>
        <pc:spChg chg="add mod">
          <ac:chgData name="Jacqueline Dellith" userId="07e650a5-94dc-4f4a-8c0b-74c0fdf899c9" providerId="ADAL" clId="{3D720363-DD65-498A-AD73-8AB268C64007}" dt="2025-01-14T15:12:42.580" v="2475" actId="2085"/>
          <ac:spMkLst>
            <pc:docMk/>
            <pc:sldMk cId="2702955846" sldId="276"/>
            <ac:spMk id="23" creationId="{0D594DFE-A3C2-908F-4FE1-502158E5A5C3}"/>
          </ac:spMkLst>
        </pc:spChg>
        <pc:spChg chg="add mod">
          <ac:chgData name="Jacqueline Dellith" userId="07e650a5-94dc-4f4a-8c0b-74c0fdf899c9" providerId="ADAL" clId="{3D720363-DD65-498A-AD73-8AB268C64007}" dt="2025-01-14T15:12:42.580" v="2475" actId="2085"/>
          <ac:spMkLst>
            <pc:docMk/>
            <pc:sldMk cId="2702955846" sldId="276"/>
            <ac:spMk id="24" creationId="{9004E916-FB8E-1B41-1AB3-02DB1F81E41A}"/>
          </ac:spMkLst>
        </pc:spChg>
        <pc:grpChg chg="add mod">
          <ac:chgData name="Jacqueline Dellith" userId="07e650a5-94dc-4f4a-8c0b-74c0fdf899c9" providerId="ADAL" clId="{3D720363-DD65-498A-AD73-8AB268C64007}" dt="2025-01-14T14:45:40.899" v="2261" actId="164"/>
          <ac:grpSpMkLst>
            <pc:docMk/>
            <pc:sldMk cId="2702955846" sldId="276"/>
            <ac:grpSpMk id="25" creationId="{3D800B1E-B641-17FA-103B-0035B6097F20}"/>
          </ac:grpSpMkLst>
        </pc:grpChg>
        <pc:grpChg chg="add mod">
          <ac:chgData name="Jacqueline Dellith" userId="07e650a5-94dc-4f4a-8c0b-74c0fdf899c9" providerId="ADAL" clId="{3D720363-DD65-498A-AD73-8AB268C64007}" dt="2025-01-14T14:45:46.286" v="2262" actId="164"/>
          <ac:grpSpMkLst>
            <pc:docMk/>
            <pc:sldMk cId="2702955846" sldId="276"/>
            <ac:grpSpMk id="26" creationId="{51278CA1-748C-3031-24D9-6C28D186D62B}"/>
          </ac:grpSpMkLst>
        </pc:grpChg>
        <pc:picChg chg="add mod">
          <ac:chgData name="Jacqueline Dellith" userId="07e650a5-94dc-4f4a-8c0b-74c0fdf899c9" providerId="ADAL" clId="{3D720363-DD65-498A-AD73-8AB268C64007}" dt="2025-01-14T15:12:20.555" v="2474" actId="208"/>
          <ac:picMkLst>
            <pc:docMk/>
            <pc:sldMk cId="2702955846" sldId="276"/>
            <ac:picMk id="7" creationId="{C305B2CF-97E9-DFAA-ECC1-38CC46898E71}"/>
          </ac:picMkLst>
        </pc:picChg>
        <pc:picChg chg="add mod">
          <ac:chgData name="Jacqueline Dellith" userId="07e650a5-94dc-4f4a-8c0b-74c0fdf899c9" providerId="ADAL" clId="{3D720363-DD65-498A-AD73-8AB268C64007}" dt="2025-01-14T14:43:37.548" v="2237" actId="1076"/>
          <ac:picMkLst>
            <pc:docMk/>
            <pc:sldMk cId="2702955846" sldId="276"/>
            <ac:picMk id="9" creationId="{B2576013-555C-35D8-5608-646DC432BBB5}"/>
          </ac:picMkLst>
        </pc:picChg>
      </pc:sldChg>
      <pc:sldChg chg="addSp delSp modSp add mod setBg modAnim">
        <pc:chgData name="Jacqueline Dellith" userId="07e650a5-94dc-4f4a-8c0b-74c0fdf899c9" providerId="ADAL" clId="{3D720363-DD65-498A-AD73-8AB268C64007}" dt="2025-01-14T15:13:36.180" v="2481" actId="207"/>
        <pc:sldMkLst>
          <pc:docMk/>
          <pc:sldMk cId="100164789" sldId="277"/>
        </pc:sldMkLst>
        <pc:spChg chg="add del mod">
          <ac:chgData name="Jacqueline Dellith" userId="07e650a5-94dc-4f4a-8c0b-74c0fdf899c9" providerId="ADAL" clId="{3D720363-DD65-498A-AD73-8AB268C64007}" dt="2025-01-14T14:39:48.628" v="2162" actId="21"/>
          <ac:spMkLst>
            <pc:docMk/>
            <pc:sldMk cId="100164789" sldId="277"/>
            <ac:spMk id="2" creationId="{0F8F678A-3FD4-D58A-92B6-6302718CC775}"/>
          </ac:spMkLst>
        </pc:spChg>
        <pc:spChg chg="mod">
          <ac:chgData name="Jacqueline Dellith" userId="07e650a5-94dc-4f4a-8c0b-74c0fdf899c9" providerId="ADAL" clId="{3D720363-DD65-498A-AD73-8AB268C64007}" dt="2025-01-14T15:13:36.180" v="2481" actId="207"/>
          <ac:spMkLst>
            <pc:docMk/>
            <pc:sldMk cId="100164789" sldId="277"/>
            <ac:spMk id="4" creationId="{D65F0754-50BB-2DF0-8C64-425788DC349C}"/>
          </ac:spMkLst>
        </pc:spChg>
        <pc:picChg chg="del">
          <ac:chgData name="Jacqueline Dellith" userId="07e650a5-94dc-4f4a-8c0b-74c0fdf899c9" providerId="ADAL" clId="{3D720363-DD65-498A-AD73-8AB268C64007}" dt="2025-01-14T14:32:15.810" v="2134" actId="478"/>
          <ac:picMkLst>
            <pc:docMk/>
            <pc:sldMk cId="100164789" sldId="277"/>
            <ac:picMk id="9" creationId="{CB844150-6677-AF90-C997-DF35D412EA1F}"/>
          </ac:picMkLst>
        </pc:picChg>
        <pc:picChg chg="add mod ord">
          <ac:chgData name="Jacqueline Dellith" userId="07e650a5-94dc-4f4a-8c0b-74c0fdf899c9" providerId="ADAL" clId="{3D720363-DD65-498A-AD73-8AB268C64007}" dt="2025-01-14T14:32:27.254" v="2139" actId="1076"/>
          <ac:picMkLst>
            <pc:docMk/>
            <pc:sldMk cId="100164789" sldId="277"/>
            <ac:picMk id="11" creationId="{1923333C-7891-AF77-B194-7FFFE69A2440}"/>
          </ac:picMkLst>
        </pc:picChg>
      </pc:sldChg>
      <pc:sldChg chg="addSp delSp modSp new mod delAnim modAnim">
        <pc:chgData name="Jacqueline Dellith" userId="07e650a5-94dc-4f4a-8c0b-74c0fdf899c9" providerId="ADAL" clId="{3D720363-DD65-498A-AD73-8AB268C64007}" dt="2025-01-14T19:54:06.967" v="2938" actId="1037"/>
        <pc:sldMkLst>
          <pc:docMk/>
          <pc:sldMk cId="1980081250" sldId="278"/>
        </pc:sldMkLst>
        <pc:spChg chg="add del mod">
          <ac:chgData name="Jacqueline Dellith" userId="07e650a5-94dc-4f4a-8c0b-74c0fdf899c9" providerId="ADAL" clId="{3D720363-DD65-498A-AD73-8AB268C64007}" dt="2025-01-14T19:19:47.974" v="2528" actId="478"/>
          <ac:spMkLst>
            <pc:docMk/>
            <pc:sldMk cId="1980081250" sldId="278"/>
            <ac:spMk id="2" creationId="{751570DA-2FEE-E861-0233-E100667E45F7}"/>
          </ac:spMkLst>
        </pc:spChg>
        <pc:spChg chg="del">
          <ac:chgData name="Jacqueline Dellith" userId="07e650a5-94dc-4f4a-8c0b-74c0fdf899c9" providerId="ADAL" clId="{3D720363-DD65-498A-AD73-8AB268C64007}" dt="2025-01-14T14:49:02.824" v="2265" actId="478"/>
          <ac:spMkLst>
            <pc:docMk/>
            <pc:sldMk cId="1980081250" sldId="278"/>
            <ac:spMk id="2" creationId="{995650E8-20BE-8188-0C68-0304BE4337F4}"/>
          </ac:spMkLst>
        </pc:spChg>
        <pc:spChg chg="del">
          <ac:chgData name="Jacqueline Dellith" userId="07e650a5-94dc-4f4a-8c0b-74c0fdf899c9" providerId="ADAL" clId="{3D720363-DD65-498A-AD73-8AB268C64007}" dt="2025-01-14T14:49:02.824" v="2265" actId="478"/>
          <ac:spMkLst>
            <pc:docMk/>
            <pc:sldMk cId="1980081250" sldId="278"/>
            <ac:spMk id="3" creationId="{769A38EE-46A6-B6F8-1A19-FD70BA15D9E1}"/>
          </ac:spMkLst>
        </pc:spChg>
        <pc:spChg chg="mod">
          <ac:chgData name="Jacqueline Dellith" userId="07e650a5-94dc-4f4a-8c0b-74c0fdf899c9" providerId="ADAL" clId="{3D720363-DD65-498A-AD73-8AB268C64007}" dt="2025-01-14T19:52:54.157" v="2906" actId="1038"/>
          <ac:spMkLst>
            <pc:docMk/>
            <pc:sldMk cId="1980081250" sldId="278"/>
            <ac:spMk id="9" creationId="{3A841486-2A73-29F8-8EB1-5106D242024F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11" creationId="{B9A0FF21-CC7D-7221-DD2E-1E095846FECD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12" creationId="{2230FBAD-41E0-AD31-DDB5-45C360E977CE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15" creationId="{CD643512-EED3-E2BB-CEBF-2ADC4AB782B3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16" creationId="{A6750A56-FB0C-77B8-9749-D22350AC6A6C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17" creationId="{F37CB156-3F25-6756-0F70-D340DD67B4E9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18" creationId="{704486E2-DACA-BDB2-E746-1A4DADE4595F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19" creationId="{4813D722-44E4-1C60-F6C4-1452FF2FACB0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20" creationId="{B0E99E18-2BB0-8C52-DFB2-AEBA49BC2882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21" creationId="{7B62D599-05E3-44B9-DDE7-B79AE9BD712F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22" creationId="{AFC90C90-4F8C-1367-C942-2998F7C93863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24" creationId="{2036BCD1-664D-DCE4-2D63-8A18597E97FF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26" creationId="{5F41197F-C87C-D82A-5228-455384F24141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33" creationId="{FBD8F090-523F-A22A-CAF6-8572FD693843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34" creationId="{43B31D2E-55DA-F9C9-D80F-0EF7D3370501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35" creationId="{B618139F-2690-DE1B-3A27-6721C8EB5719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36" creationId="{B3C4C503-0970-37A7-05B3-567FC69A2EFA}"/>
          </ac:spMkLst>
        </pc:spChg>
        <pc:spChg chg="mod topLvl">
          <ac:chgData name="Jacqueline Dellith" userId="07e650a5-94dc-4f4a-8c0b-74c0fdf899c9" providerId="ADAL" clId="{3D720363-DD65-498A-AD73-8AB268C64007}" dt="2025-01-14T19:19:30.442" v="2526" actId="164"/>
          <ac:spMkLst>
            <pc:docMk/>
            <pc:sldMk cId="1980081250" sldId="278"/>
            <ac:spMk id="39" creationId="{8E79C185-10A4-523E-ECB6-EBDC9BC19DDE}"/>
          </ac:spMkLst>
        </pc:spChg>
        <pc:spChg chg="mod">
          <ac:chgData name="Jacqueline Dellith" userId="07e650a5-94dc-4f4a-8c0b-74c0fdf899c9" providerId="ADAL" clId="{3D720363-DD65-498A-AD73-8AB268C64007}" dt="2025-01-14T19:18:30.223" v="2518"/>
          <ac:spMkLst>
            <pc:docMk/>
            <pc:sldMk cId="1980081250" sldId="278"/>
            <ac:spMk id="40" creationId="{77CEACCB-0169-46FF-EED2-E4982B66D08D}"/>
          </ac:spMkLst>
        </pc:spChg>
        <pc:spChg chg="mod topLvl">
          <ac:chgData name="Jacqueline Dellith" userId="07e650a5-94dc-4f4a-8c0b-74c0fdf899c9" providerId="ADAL" clId="{3D720363-DD65-498A-AD73-8AB268C64007}" dt="2025-01-14T19:52:54.157" v="2906" actId="1038"/>
          <ac:spMkLst>
            <pc:docMk/>
            <pc:sldMk cId="1980081250" sldId="278"/>
            <ac:spMk id="43" creationId="{C192C100-F290-656D-A7D1-5737B200AF7D}"/>
          </ac:spMkLst>
        </pc:spChg>
        <pc:spChg chg="del mod topLvl">
          <ac:chgData name="Jacqueline Dellith" userId="07e650a5-94dc-4f4a-8c0b-74c0fdf899c9" providerId="ADAL" clId="{3D720363-DD65-498A-AD73-8AB268C64007}" dt="2025-01-14T19:19:47.974" v="2528" actId="478"/>
          <ac:spMkLst>
            <pc:docMk/>
            <pc:sldMk cId="1980081250" sldId="278"/>
            <ac:spMk id="45" creationId="{9FF0439E-97AD-B52D-5712-9999A57A5A7A}"/>
          </ac:spMkLst>
        </pc:spChg>
        <pc:spChg chg="del mod topLvl">
          <ac:chgData name="Jacqueline Dellith" userId="07e650a5-94dc-4f4a-8c0b-74c0fdf899c9" providerId="ADAL" clId="{3D720363-DD65-498A-AD73-8AB268C64007}" dt="2025-01-14T19:19:02.103" v="2522" actId="478"/>
          <ac:spMkLst>
            <pc:docMk/>
            <pc:sldMk cId="1980081250" sldId="278"/>
            <ac:spMk id="46" creationId="{DA7213BD-0E38-05DC-0F84-30E2692C1DA1}"/>
          </ac:spMkLst>
        </pc:spChg>
        <pc:spChg chg="mod">
          <ac:chgData name="Jacqueline Dellith" userId="07e650a5-94dc-4f4a-8c0b-74c0fdf899c9" providerId="ADAL" clId="{3D720363-DD65-498A-AD73-8AB268C64007}" dt="2025-01-14T19:19:00.031" v="2521" actId="165"/>
          <ac:spMkLst>
            <pc:docMk/>
            <pc:sldMk cId="1980081250" sldId="278"/>
            <ac:spMk id="47" creationId="{6ECA8F86-0571-E9BB-EB0A-67A4B2C8B1CB}"/>
          </ac:spMkLst>
        </pc:spChg>
        <pc:spChg chg="mod">
          <ac:chgData name="Jacqueline Dellith" userId="07e650a5-94dc-4f4a-8c0b-74c0fdf899c9" providerId="ADAL" clId="{3D720363-DD65-498A-AD73-8AB268C64007}" dt="2025-01-14T19:19:00.031" v="2521" actId="165"/>
          <ac:spMkLst>
            <pc:docMk/>
            <pc:sldMk cId="1980081250" sldId="278"/>
            <ac:spMk id="48" creationId="{149A0D4B-4AE3-B819-A7A4-F70795140C47}"/>
          </ac:spMkLst>
        </pc:spChg>
        <pc:spChg chg="mod">
          <ac:chgData name="Jacqueline Dellith" userId="07e650a5-94dc-4f4a-8c0b-74c0fdf899c9" providerId="ADAL" clId="{3D720363-DD65-498A-AD73-8AB268C64007}" dt="2025-01-14T19:19:00.031" v="2521" actId="165"/>
          <ac:spMkLst>
            <pc:docMk/>
            <pc:sldMk cId="1980081250" sldId="278"/>
            <ac:spMk id="49" creationId="{3E125714-A404-8765-B699-665CD1ECE9B9}"/>
          </ac:spMkLst>
        </pc:spChg>
        <pc:spChg chg="mod">
          <ac:chgData name="Jacqueline Dellith" userId="07e650a5-94dc-4f4a-8c0b-74c0fdf899c9" providerId="ADAL" clId="{3D720363-DD65-498A-AD73-8AB268C64007}" dt="2025-01-14T19:19:00.031" v="2521" actId="165"/>
          <ac:spMkLst>
            <pc:docMk/>
            <pc:sldMk cId="1980081250" sldId="278"/>
            <ac:spMk id="50" creationId="{D86347D2-059F-BCC6-4E12-7BCFC1485C32}"/>
          </ac:spMkLst>
        </pc:spChg>
        <pc:spChg chg="mod">
          <ac:chgData name="Jacqueline Dellith" userId="07e650a5-94dc-4f4a-8c0b-74c0fdf899c9" providerId="ADAL" clId="{3D720363-DD65-498A-AD73-8AB268C64007}" dt="2025-01-14T19:19:00.031" v="2521" actId="165"/>
          <ac:spMkLst>
            <pc:docMk/>
            <pc:sldMk cId="1980081250" sldId="278"/>
            <ac:spMk id="51" creationId="{587E270C-8D36-4CE4-B8AD-93DE2F220CDF}"/>
          </ac:spMkLst>
        </pc:spChg>
        <pc:spChg chg="del mod">
          <ac:chgData name="Jacqueline Dellith" userId="07e650a5-94dc-4f4a-8c0b-74c0fdf899c9" providerId="ADAL" clId="{3D720363-DD65-498A-AD73-8AB268C64007}" dt="2025-01-14T19:19:47.974" v="2528" actId="478"/>
          <ac:spMkLst>
            <pc:docMk/>
            <pc:sldMk cId="1980081250" sldId="278"/>
            <ac:spMk id="52" creationId="{C79C76DF-E38E-D319-6AE6-9C7361A02659}"/>
          </ac:spMkLst>
        </pc:spChg>
        <pc:spChg chg="del mod">
          <ac:chgData name="Jacqueline Dellith" userId="07e650a5-94dc-4f4a-8c0b-74c0fdf899c9" providerId="ADAL" clId="{3D720363-DD65-498A-AD73-8AB268C64007}" dt="2025-01-14T19:19:47.974" v="2528" actId="478"/>
          <ac:spMkLst>
            <pc:docMk/>
            <pc:sldMk cId="1980081250" sldId="278"/>
            <ac:spMk id="53" creationId="{B782F126-4644-F8C9-6A30-3F63540B0CDF}"/>
          </ac:spMkLst>
        </pc:spChg>
        <pc:spChg chg="add mod">
          <ac:chgData name="Jacqueline Dellith" userId="07e650a5-94dc-4f4a-8c0b-74c0fdf899c9" providerId="ADAL" clId="{3D720363-DD65-498A-AD73-8AB268C64007}" dt="2025-01-14T19:52:54.157" v="2906" actId="1038"/>
          <ac:spMkLst>
            <pc:docMk/>
            <pc:sldMk cId="1980081250" sldId="278"/>
            <ac:spMk id="55" creationId="{8BB218E4-C2A3-0F30-0C04-56F5212F996E}"/>
          </ac:spMkLst>
        </pc:spChg>
        <pc:spChg chg="add mod">
          <ac:chgData name="Jacqueline Dellith" userId="07e650a5-94dc-4f4a-8c0b-74c0fdf899c9" providerId="ADAL" clId="{3D720363-DD65-498A-AD73-8AB268C64007}" dt="2025-01-14T19:52:54.157" v="2906" actId="1038"/>
          <ac:spMkLst>
            <pc:docMk/>
            <pc:sldMk cId="1980081250" sldId="278"/>
            <ac:spMk id="56" creationId="{9042A5AC-52A7-639A-282E-53917831EBA3}"/>
          </ac:spMkLst>
        </pc:spChg>
        <pc:spChg chg="add del mod">
          <ac:chgData name="Jacqueline Dellith" userId="07e650a5-94dc-4f4a-8c0b-74c0fdf899c9" providerId="ADAL" clId="{3D720363-DD65-498A-AD73-8AB268C64007}" dt="2025-01-14T19:22:58.254" v="2604" actId="478"/>
          <ac:spMkLst>
            <pc:docMk/>
            <pc:sldMk cId="1980081250" sldId="278"/>
            <ac:spMk id="57" creationId="{E90462E6-1847-BA38-EB95-CEC7D396FD15}"/>
          </ac:spMkLst>
        </pc:spChg>
        <pc:spChg chg="add mod">
          <ac:chgData name="Jacqueline Dellith" userId="07e650a5-94dc-4f4a-8c0b-74c0fdf899c9" providerId="ADAL" clId="{3D720363-DD65-498A-AD73-8AB268C64007}" dt="2025-01-14T19:52:54.157" v="2906" actId="1038"/>
          <ac:spMkLst>
            <pc:docMk/>
            <pc:sldMk cId="1980081250" sldId="278"/>
            <ac:spMk id="112" creationId="{98486C74-5901-2ED4-82A3-3D15574189B1}"/>
          </ac:spMkLst>
        </pc:spChg>
        <pc:spChg chg="add mod">
          <ac:chgData name="Jacqueline Dellith" userId="07e650a5-94dc-4f4a-8c0b-74c0fdf899c9" providerId="ADAL" clId="{3D720363-DD65-498A-AD73-8AB268C64007}" dt="2025-01-14T19:53:14.587" v="2918" actId="1076"/>
          <ac:spMkLst>
            <pc:docMk/>
            <pc:sldMk cId="1980081250" sldId="278"/>
            <ac:spMk id="113" creationId="{EF29F494-B482-B17F-FE41-46F686C138F4}"/>
          </ac:spMkLst>
        </pc:spChg>
        <pc:grpChg chg="mod">
          <ac:chgData name="Jacqueline Dellith" userId="07e650a5-94dc-4f4a-8c0b-74c0fdf899c9" providerId="ADAL" clId="{3D720363-DD65-498A-AD73-8AB268C64007}" dt="2025-01-14T19:52:54.157" v="2906" actId="1038"/>
          <ac:grpSpMkLst>
            <pc:docMk/>
            <pc:sldMk cId="1980081250" sldId="278"/>
            <ac:grpSpMk id="3" creationId="{83E5C7B6-54C0-19D3-F7C7-8A54487B38F5}"/>
          </ac:grpSpMkLst>
        </pc:grpChg>
        <pc:grpChg chg="mod">
          <ac:chgData name="Jacqueline Dellith" userId="07e650a5-94dc-4f4a-8c0b-74c0fdf899c9" providerId="ADAL" clId="{3D720363-DD65-498A-AD73-8AB268C64007}" dt="2025-01-14T19:19:17.650" v="2523" actId="1076"/>
          <ac:grpSpMkLst>
            <pc:docMk/>
            <pc:sldMk cId="1980081250" sldId="278"/>
            <ac:grpSpMk id="8" creationId="{7EE014CF-1A3A-C481-58C7-81D1352F4DE1}"/>
          </ac:grpSpMkLst>
        </pc:grpChg>
        <pc:grpChg chg="del mod">
          <ac:chgData name="Jacqueline Dellith" userId="07e650a5-94dc-4f4a-8c0b-74c0fdf899c9" providerId="ADAL" clId="{3D720363-DD65-498A-AD73-8AB268C64007}" dt="2025-01-14T19:19:00.031" v="2521" actId="165"/>
          <ac:grpSpMkLst>
            <pc:docMk/>
            <pc:sldMk cId="1980081250" sldId="278"/>
            <ac:grpSpMk id="42" creationId="{9190D05F-CA29-7392-A414-DD51CF0677A3}"/>
          </ac:grpSpMkLst>
        </pc:grpChg>
        <pc:grpChg chg="mod topLvl">
          <ac:chgData name="Jacqueline Dellith" userId="07e650a5-94dc-4f4a-8c0b-74c0fdf899c9" providerId="ADAL" clId="{3D720363-DD65-498A-AD73-8AB268C64007}" dt="2025-01-14T19:52:54.157" v="2906" actId="1038"/>
          <ac:grpSpMkLst>
            <pc:docMk/>
            <pc:sldMk cId="1980081250" sldId="278"/>
            <ac:grpSpMk id="44" creationId="{350083D1-0154-0F8C-2D43-A2473428AC0E}"/>
          </ac:grpSpMkLst>
        </pc:grpChg>
        <pc:grpChg chg="mod">
          <ac:chgData name="Jacqueline Dellith" userId="07e650a5-94dc-4f4a-8c0b-74c0fdf899c9" providerId="ADAL" clId="{3D720363-DD65-498A-AD73-8AB268C64007}" dt="2025-01-14T19:52:54.157" v="2906" actId="1038"/>
          <ac:grpSpMkLst>
            <pc:docMk/>
            <pc:sldMk cId="1980081250" sldId="278"/>
            <ac:grpSpMk id="54" creationId="{0B6ECB10-BF94-8EB2-6DC9-926FA26E0DC3}"/>
          </ac:grpSpMkLst>
        </pc:grpChg>
        <pc:cxnChg chg="add del mod">
          <ac:chgData name="Jacqueline Dellith" userId="07e650a5-94dc-4f4a-8c0b-74c0fdf899c9" providerId="ADAL" clId="{3D720363-DD65-498A-AD73-8AB268C64007}" dt="2025-01-14T19:23:40.273" v="2618" actId="478"/>
          <ac:cxnSpMkLst>
            <pc:docMk/>
            <pc:sldMk cId="1980081250" sldId="278"/>
            <ac:cxnSpMk id="59" creationId="{F912A9DA-1282-00F3-C01A-935E81389CFA}"/>
          </ac:cxnSpMkLst>
        </pc:cxnChg>
        <pc:cxnChg chg="add mod">
          <ac:chgData name="Jacqueline Dellith" userId="07e650a5-94dc-4f4a-8c0b-74c0fdf899c9" providerId="ADAL" clId="{3D720363-DD65-498A-AD73-8AB268C64007}" dt="2025-01-14T19:23:35.136" v="2613" actId="14100"/>
          <ac:cxnSpMkLst>
            <pc:docMk/>
            <pc:sldMk cId="1980081250" sldId="278"/>
            <ac:cxnSpMk id="62" creationId="{171B0645-888F-73A7-13EE-1E5BCF834B66}"/>
          </ac:cxnSpMkLst>
        </pc:cxnChg>
        <pc:cxnChg chg="add mod">
          <ac:chgData name="Jacqueline Dellith" userId="07e650a5-94dc-4f4a-8c0b-74c0fdf899c9" providerId="ADAL" clId="{3D720363-DD65-498A-AD73-8AB268C64007}" dt="2025-01-14T19:24:20.242" v="2625" actId="1076"/>
          <ac:cxnSpMkLst>
            <pc:docMk/>
            <pc:sldMk cId="1980081250" sldId="278"/>
            <ac:cxnSpMk id="66" creationId="{76259180-0844-1B8A-5810-EA7217684446}"/>
          </ac:cxnSpMkLst>
        </pc:cxnChg>
        <pc:cxnChg chg="add mod">
          <ac:chgData name="Jacqueline Dellith" userId="07e650a5-94dc-4f4a-8c0b-74c0fdf899c9" providerId="ADAL" clId="{3D720363-DD65-498A-AD73-8AB268C64007}" dt="2025-01-14T19:52:54.157" v="2906" actId="1038"/>
          <ac:cxnSpMkLst>
            <pc:docMk/>
            <pc:sldMk cId="1980081250" sldId="278"/>
            <ac:cxnSpMk id="68" creationId="{85B0DBCB-1241-7C5F-B4E5-AD4ECDB9C4DE}"/>
          </ac:cxnSpMkLst>
        </pc:cxnChg>
        <pc:cxnChg chg="add mod">
          <ac:chgData name="Jacqueline Dellith" userId="07e650a5-94dc-4f4a-8c0b-74c0fdf899c9" providerId="ADAL" clId="{3D720363-DD65-498A-AD73-8AB268C64007}" dt="2025-01-14T19:24:59.907" v="2632" actId="1076"/>
          <ac:cxnSpMkLst>
            <pc:docMk/>
            <pc:sldMk cId="1980081250" sldId="278"/>
            <ac:cxnSpMk id="72" creationId="{7F149F22-46F3-172D-61F0-F0491F49D817}"/>
          </ac:cxnSpMkLst>
        </pc:cxnChg>
        <pc:cxnChg chg="add mod">
          <ac:chgData name="Jacqueline Dellith" userId="07e650a5-94dc-4f4a-8c0b-74c0fdf899c9" providerId="ADAL" clId="{3D720363-DD65-498A-AD73-8AB268C64007}" dt="2025-01-14T19:24:59.907" v="2632" actId="1076"/>
          <ac:cxnSpMkLst>
            <pc:docMk/>
            <pc:sldMk cId="1980081250" sldId="278"/>
            <ac:cxnSpMk id="74" creationId="{808C8F3F-6481-8659-86BA-7F1D30F17A26}"/>
          </ac:cxnSpMkLst>
        </pc:cxnChg>
        <pc:cxnChg chg="add del mod">
          <ac:chgData name="Jacqueline Dellith" userId="07e650a5-94dc-4f4a-8c0b-74c0fdf899c9" providerId="ADAL" clId="{3D720363-DD65-498A-AD73-8AB268C64007}" dt="2025-01-14T19:26:43.148" v="2646" actId="478"/>
          <ac:cxnSpMkLst>
            <pc:docMk/>
            <pc:sldMk cId="1980081250" sldId="278"/>
            <ac:cxnSpMk id="79" creationId="{5F9BFF5A-4B1C-AC2A-30EC-AC8C5E4A7A77}"/>
          </ac:cxnSpMkLst>
        </pc:cxnChg>
        <pc:cxnChg chg="add del mod">
          <ac:chgData name="Jacqueline Dellith" userId="07e650a5-94dc-4f4a-8c0b-74c0fdf899c9" providerId="ADAL" clId="{3D720363-DD65-498A-AD73-8AB268C64007}" dt="2025-01-14T19:27:33.814" v="2662" actId="478"/>
          <ac:cxnSpMkLst>
            <pc:docMk/>
            <pc:sldMk cId="1980081250" sldId="278"/>
            <ac:cxnSpMk id="87" creationId="{0F9B4EE6-71B1-E6D9-B73E-21312F734EB6}"/>
          </ac:cxnSpMkLst>
        </pc:cxnChg>
        <pc:cxnChg chg="add mod">
          <ac:chgData name="Jacqueline Dellith" userId="07e650a5-94dc-4f4a-8c0b-74c0fdf899c9" providerId="ADAL" clId="{3D720363-DD65-498A-AD73-8AB268C64007}" dt="2025-01-14T19:52:54.157" v="2906" actId="1038"/>
          <ac:cxnSpMkLst>
            <pc:docMk/>
            <pc:sldMk cId="1980081250" sldId="278"/>
            <ac:cxnSpMk id="89" creationId="{F252BD28-AFBE-0AC4-3361-3476F78D5E08}"/>
          </ac:cxnSpMkLst>
        </pc:cxnChg>
        <pc:cxnChg chg="add mod">
          <ac:chgData name="Jacqueline Dellith" userId="07e650a5-94dc-4f4a-8c0b-74c0fdf899c9" providerId="ADAL" clId="{3D720363-DD65-498A-AD73-8AB268C64007}" dt="2025-01-14T19:28:15.370" v="2675" actId="14100"/>
          <ac:cxnSpMkLst>
            <pc:docMk/>
            <pc:sldMk cId="1980081250" sldId="278"/>
            <ac:cxnSpMk id="105" creationId="{F22B4420-2E81-AE25-F69F-857C98B2A49A}"/>
          </ac:cxnSpMkLst>
        </pc:cxnChg>
        <pc:cxnChg chg="add mod">
          <ac:chgData name="Jacqueline Dellith" userId="07e650a5-94dc-4f4a-8c0b-74c0fdf899c9" providerId="ADAL" clId="{3D720363-DD65-498A-AD73-8AB268C64007}" dt="2025-01-14T19:53:38.380" v="2926" actId="1036"/>
          <ac:cxnSpMkLst>
            <pc:docMk/>
            <pc:sldMk cId="1980081250" sldId="278"/>
            <ac:cxnSpMk id="115" creationId="{AE5DAAC6-2506-CF3A-8365-8B4B92B77D33}"/>
          </ac:cxnSpMkLst>
        </pc:cxnChg>
        <pc:cxnChg chg="add mod">
          <ac:chgData name="Jacqueline Dellith" userId="07e650a5-94dc-4f4a-8c0b-74c0fdf899c9" providerId="ADAL" clId="{3D720363-DD65-498A-AD73-8AB268C64007}" dt="2025-01-14T19:53:51.371" v="2931" actId="1037"/>
          <ac:cxnSpMkLst>
            <pc:docMk/>
            <pc:sldMk cId="1980081250" sldId="278"/>
            <ac:cxnSpMk id="118" creationId="{E61004E6-C838-944C-5EEE-21FB925297DC}"/>
          </ac:cxnSpMkLst>
        </pc:cxnChg>
        <pc:cxnChg chg="add mod">
          <ac:chgData name="Jacqueline Dellith" userId="07e650a5-94dc-4f4a-8c0b-74c0fdf899c9" providerId="ADAL" clId="{3D720363-DD65-498A-AD73-8AB268C64007}" dt="2025-01-14T19:53:48.738" v="2930" actId="1076"/>
          <ac:cxnSpMkLst>
            <pc:docMk/>
            <pc:sldMk cId="1980081250" sldId="278"/>
            <ac:cxnSpMk id="119" creationId="{AA6C9875-053D-D166-B559-79A73510C391}"/>
          </ac:cxnSpMkLst>
        </pc:cxnChg>
        <pc:cxnChg chg="add mod">
          <ac:chgData name="Jacqueline Dellith" userId="07e650a5-94dc-4f4a-8c0b-74c0fdf899c9" providerId="ADAL" clId="{3D720363-DD65-498A-AD73-8AB268C64007}" dt="2025-01-14T19:53:58.108" v="2935" actId="1035"/>
          <ac:cxnSpMkLst>
            <pc:docMk/>
            <pc:sldMk cId="1980081250" sldId="278"/>
            <ac:cxnSpMk id="120" creationId="{87EE9F22-36F1-EA8C-DF4B-049B21851725}"/>
          </ac:cxnSpMkLst>
        </pc:cxnChg>
        <pc:cxnChg chg="add mod">
          <ac:chgData name="Jacqueline Dellith" userId="07e650a5-94dc-4f4a-8c0b-74c0fdf899c9" providerId="ADAL" clId="{3D720363-DD65-498A-AD73-8AB268C64007}" dt="2025-01-14T19:54:06.967" v="2938" actId="1037"/>
          <ac:cxnSpMkLst>
            <pc:docMk/>
            <pc:sldMk cId="1980081250" sldId="278"/>
            <ac:cxnSpMk id="121" creationId="{5B3C7F3E-C7E2-6F90-AB9B-8DB8B85CE8AF}"/>
          </ac:cxnSpMkLst>
        </pc:cxnChg>
      </pc:sldChg>
      <pc:sldChg chg="addSp modSp add mod setBg modAnim">
        <pc:chgData name="Jacqueline Dellith" userId="07e650a5-94dc-4f4a-8c0b-74c0fdf899c9" providerId="ADAL" clId="{3D720363-DD65-498A-AD73-8AB268C64007}" dt="2025-01-14T19:37:46.493" v="2773"/>
        <pc:sldMkLst>
          <pc:docMk/>
          <pc:sldMk cId="2282548280" sldId="279"/>
        </pc:sldMkLst>
        <pc:spChg chg="add mod">
          <ac:chgData name="Jacqueline Dellith" userId="07e650a5-94dc-4f4a-8c0b-74c0fdf899c9" providerId="ADAL" clId="{3D720363-DD65-498A-AD73-8AB268C64007}" dt="2025-01-14T19:31:35.982" v="2750" actId="20577"/>
          <ac:spMkLst>
            <pc:docMk/>
            <pc:sldMk cId="2282548280" sldId="279"/>
            <ac:spMk id="2" creationId="{3978398A-F852-E9EC-1261-99D2EB929E00}"/>
          </ac:spMkLst>
        </pc:spChg>
        <pc:spChg chg="add mod">
          <ac:chgData name="Jacqueline Dellith" userId="07e650a5-94dc-4f4a-8c0b-74c0fdf899c9" providerId="ADAL" clId="{3D720363-DD65-498A-AD73-8AB268C64007}" dt="2025-01-14T19:35:15.306" v="2756" actId="14100"/>
          <ac:spMkLst>
            <pc:docMk/>
            <pc:sldMk cId="2282548280" sldId="279"/>
            <ac:spMk id="3" creationId="{8031FC87-5740-3E60-67C8-711C5420D8B6}"/>
          </ac:spMkLst>
        </pc:spChg>
        <pc:spChg chg="add mod">
          <ac:chgData name="Jacqueline Dellith" userId="07e650a5-94dc-4f4a-8c0b-74c0fdf899c9" providerId="ADAL" clId="{3D720363-DD65-498A-AD73-8AB268C64007}" dt="2025-01-14T19:36:30.637" v="2763" actId="1076"/>
          <ac:spMkLst>
            <pc:docMk/>
            <pc:sldMk cId="2282548280" sldId="279"/>
            <ac:spMk id="4" creationId="{E4BEA0D3-889F-DAD8-F273-655D97EA60EC}"/>
          </ac:spMkLst>
        </pc:spChg>
        <pc:spChg chg="add mod">
          <ac:chgData name="Jacqueline Dellith" userId="07e650a5-94dc-4f4a-8c0b-74c0fdf899c9" providerId="ADAL" clId="{3D720363-DD65-498A-AD73-8AB268C64007}" dt="2025-01-14T19:36:54.731" v="2767" actId="207"/>
          <ac:spMkLst>
            <pc:docMk/>
            <pc:sldMk cId="2282548280" sldId="279"/>
            <ac:spMk id="5" creationId="{D5B47542-8EAC-7BFC-92D7-D20C5DC7F3E4}"/>
          </ac:spMkLst>
        </pc:spChg>
        <pc:spChg chg="add mod">
          <ac:chgData name="Jacqueline Dellith" userId="07e650a5-94dc-4f4a-8c0b-74c0fdf899c9" providerId="ADAL" clId="{3D720363-DD65-498A-AD73-8AB268C64007}" dt="2025-01-14T19:37:10.378" v="2771" actId="14100"/>
          <ac:spMkLst>
            <pc:docMk/>
            <pc:sldMk cId="2282548280" sldId="279"/>
            <ac:spMk id="6" creationId="{5C21EF8C-D017-DC3F-0D2D-9EDA26A96538}"/>
          </ac:spMkLst>
        </pc:spChg>
        <pc:picChg chg="add mod">
          <ac:chgData name="Jacqueline Dellith" userId="07e650a5-94dc-4f4a-8c0b-74c0fdf899c9" providerId="ADAL" clId="{3D720363-DD65-498A-AD73-8AB268C64007}" dt="2025-01-14T14:49:24.997" v="2270" actId="1076"/>
          <ac:picMkLst>
            <pc:docMk/>
            <pc:sldMk cId="2282548280" sldId="279"/>
            <ac:picMk id="13" creationId="{05E28EA4-CC68-3841-2FB5-63FFE138313C}"/>
          </ac:picMkLst>
        </pc:picChg>
      </pc:sldChg>
      <pc:sldChg chg="addSp delSp modSp new mod setBg">
        <pc:chgData name="Jacqueline Dellith" userId="07e650a5-94dc-4f4a-8c0b-74c0fdf899c9" providerId="ADAL" clId="{3D720363-DD65-498A-AD73-8AB268C64007}" dt="2025-01-14T19:39:50.136" v="2792" actId="20577"/>
        <pc:sldMkLst>
          <pc:docMk/>
          <pc:sldMk cId="1243297765" sldId="280"/>
        </pc:sldMkLst>
        <pc:spChg chg="del">
          <ac:chgData name="Jacqueline Dellith" userId="07e650a5-94dc-4f4a-8c0b-74c0fdf899c9" providerId="ADAL" clId="{3D720363-DD65-498A-AD73-8AB268C64007}" dt="2025-01-14T14:49:34.710" v="2272" actId="478"/>
          <ac:spMkLst>
            <pc:docMk/>
            <pc:sldMk cId="1243297765" sldId="280"/>
            <ac:spMk id="2" creationId="{23606596-4EA6-C4D3-CF44-42A2901FEB2C}"/>
          </ac:spMkLst>
        </pc:spChg>
        <pc:spChg chg="add mod">
          <ac:chgData name="Jacqueline Dellith" userId="07e650a5-94dc-4f4a-8c0b-74c0fdf899c9" providerId="ADAL" clId="{3D720363-DD65-498A-AD73-8AB268C64007}" dt="2025-01-14T19:39:50.136" v="2792" actId="20577"/>
          <ac:spMkLst>
            <pc:docMk/>
            <pc:sldMk cId="1243297765" sldId="280"/>
            <ac:spMk id="2" creationId="{95E54A55-E80A-0BE1-91E8-C87319989372}"/>
          </ac:spMkLst>
        </pc:spChg>
        <pc:spChg chg="del">
          <ac:chgData name="Jacqueline Dellith" userId="07e650a5-94dc-4f4a-8c0b-74c0fdf899c9" providerId="ADAL" clId="{3D720363-DD65-498A-AD73-8AB268C64007}" dt="2025-01-14T14:49:34.710" v="2272" actId="478"/>
          <ac:spMkLst>
            <pc:docMk/>
            <pc:sldMk cId="1243297765" sldId="280"/>
            <ac:spMk id="3" creationId="{7777727B-12A1-521E-CD68-B192584B735A}"/>
          </ac:spMkLst>
        </pc:spChg>
        <pc:picChg chg="add mod">
          <ac:chgData name="Jacqueline Dellith" userId="07e650a5-94dc-4f4a-8c0b-74c0fdf899c9" providerId="ADAL" clId="{3D720363-DD65-498A-AD73-8AB268C64007}" dt="2025-01-14T14:49:45.381" v="2277" actId="1076"/>
          <ac:picMkLst>
            <pc:docMk/>
            <pc:sldMk cId="1243297765" sldId="280"/>
            <ac:picMk id="15" creationId="{9D74E99B-6463-ED6B-0EFF-5579AC0C4EFC}"/>
          </ac:picMkLst>
        </pc:picChg>
      </pc:sldChg>
      <pc:sldChg chg="new del">
        <pc:chgData name="Jacqueline Dellith" userId="07e650a5-94dc-4f4a-8c0b-74c0fdf899c9" providerId="ADAL" clId="{3D720363-DD65-498A-AD73-8AB268C64007}" dt="2025-01-14T14:51:26.668" v="2280" actId="47"/>
        <pc:sldMkLst>
          <pc:docMk/>
          <pc:sldMk cId="2039695855" sldId="281"/>
        </pc:sldMkLst>
      </pc:sldChg>
      <pc:sldChg chg="addSp modSp add mod setBg addAnim modAnim setClrOvrMap">
        <pc:chgData name="Jacqueline Dellith" userId="07e650a5-94dc-4f4a-8c0b-74c0fdf899c9" providerId="ADAL" clId="{3D720363-DD65-498A-AD73-8AB268C64007}" dt="2025-01-14T15:15:30.229" v="2492" actId="207"/>
        <pc:sldMkLst>
          <pc:docMk/>
          <pc:sldMk cId="4120571916" sldId="281"/>
        </pc:sldMkLst>
        <pc:spChg chg="mod ord">
          <ac:chgData name="Jacqueline Dellith" userId="07e650a5-94dc-4f4a-8c0b-74c0fdf899c9" providerId="ADAL" clId="{3D720363-DD65-498A-AD73-8AB268C64007}" dt="2025-01-14T15:15:30.229" v="2492" actId="207"/>
          <ac:spMkLst>
            <pc:docMk/>
            <pc:sldMk cId="4120571916" sldId="281"/>
            <ac:spMk id="2" creationId="{D6AD584A-C9B6-99A8-7DCD-A833F40C376C}"/>
          </ac:spMkLst>
        </pc:spChg>
        <pc:picChg chg="add mod">
          <ac:chgData name="Jacqueline Dellith" userId="07e650a5-94dc-4f4a-8c0b-74c0fdf899c9" providerId="ADAL" clId="{3D720363-DD65-498A-AD73-8AB268C64007}" dt="2025-01-14T15:15:08.371" v="2485" actId="26606"/>
          <ac:picMkLst>
            <pc:docMk/>
            <pc:sldMk cId="4120571916" sldId="281"/>
            <ac:picMk id="4" creationId="{6F24C9AF-6024-EFE7-DBC1-AD656A8CF9CE}"/>
          </ac:picMkLst>
        </pc:picChg>
      </pc:sldChg>
      <pc:sldChg chg="addSp delSp modSp new mod ord setBg modAnim">
        <pc:chgData name="Jacqueline Dellith" userId="07e650a5-94dc-4f4a-8c0b-74c0fdf899c9" providerId="ADAL" clId="{3D720363-DD65-498A-AD73-8AB268C64007}" dt="2025-01-14T20:02:05.828" v="2943"/>
        <pc:sldMkLst>
          <pc:docMk/>
          <pc:sldMk cId="3477805733" sldId="282"/>
        </pc:sldMkLst>
        <pc:spChg chg="add del mod">
          <ac:chgData name="Jacqueline Dellith" userId="07e650a5-94dc-4f4a-8c0b-74c0fdf899c9" providerId="ADAL" clId="{3D720363-DD65-498A-AD73-8AB268C64007}" dt="2025-01-14T19:40:24.446" v="2805" actId="478"/>
          <ac:spMkLst>
            <pc:docMk/>
            <pc:sldMk cId="3477805733" sldId="282"/>
            <ac:spMk id="5" creationId="{FC139766-7F2E-CEA3-93A8-6ECEF40413E9}"/>
          </ac:spMkLst>
        </pc:spChg>
        <pc:spChg chg="add mod">
          <ac:chgData name="Jacqueline Dellith" userId="07e650a5-94dc-4f4a-8c0b-74c0fdf899c9" providerId="ADAL" clId="{3D720363-DD65-498A-AD73-8AB268C64007}" dt="2025-01-14T19:40:31.146" v="2813" actId="20577"/>
          <ac:spMkLst>
            <pc:docMk/>
            <pc:sldMk cId="3477805733" sldId="282"/>
            <ac:spMk id="6" creationId="{F3909B94-C317-AAB9-E20C-BCB527E1EC19}"/>
          </ac:spMkLst>
        </pc:spChg>
        <pc:spChg chg="add mod">
          <ac:chgData name="Jacqueline Dellith" userId="07e650a5-94dc-4f4a-8c0b-74c0fdf899c9" providerId="ADAL" clId="{3D720363-DD65-498A-AD73-8AB268C64007}" dt="2025-01-14T20:02:02.866" v="2942" actId="14100"/>
          <ac:spMkLst>
            <pc:docMk/>
            <pc:sldMk cId="3477805733" sldId="282"/>
            <ac:spMk id="7" creationId="{57D2AAA5-0C33-94B5-A549-81488F53BEB4}"/>
          </ac:spMkLst>
        </pc:spChg>
        <pc:picChg chg="add mod">
          <ac:chgData name="Jacqueline Dellith" userId="07e650a5-94dc-4f4a-8c0b-74c0fdf899c9" providerId="ADAL" clId="{3D720363-DD65-498A-AD73-8AB268C64007}" dt="2025-01-14T19:38:42.834" v="2775"/>
          <ac:picMkLst>
            <pc:docMk/>
            <pc:sldMk cId="3477805733" sldId="282"/>
            <ac:picMk id="4" creationId="{F9813C3E-FEE5-C4AA-C256-4E8B189D8080}"/>
          </ac:picMkLst>
        </pc:picChg>
      </pc:sldChg>
      <pc:sldChg chg="delSp modSp add mod">
        <pc:chgData name="Jacqueline Dellith" userId="07e650a5-94dc-4f4a-8c0b-74c0fdf899c9" providerId="ADAL" clId="{3D720363-DD65-498A-AD73-8AB268C64007}" dt="2025-01-14T19:48:51.482" v="2847" actId="1076"/>
        <pc:sldMkLst>
          <pc:docMk/>
          <pc:sldMk cId="2412847648" sldId="283"/>
        </pc:sldMkLst>
        <pc:picChg chg="del">
          <ac:chgData name="Jacqueline Dellith" userId="07e650a5-94dc-4f4a-8c0b-74c0fdf899c9" providerId="ADAL" clId="{3D720363-DD65-498A-AD73-8AB268C64007}" dt="2025-01-14T19:48:36.621" v="2840" actId="478"/>
          <ac:picMkLst>
            <pc:docMk/>
            <pc:sldMk cId="2412847648" sldId="283"/>
            <ac:picMk id="13" creationId="{440C6B6D-6737-97C2-5868-50A1F696740F}"/>
          </ac:picMkLst>
        </pc:picChg>
        <pc:picChg chg="mod">
          <ac:chgData name="Jacqueline Dellith" userId="07e650a5-94dc-4f4a-8c0b-74c0fdf899c9" providerId="ADAL" clId="{3D720363-DD65-498A-AD73-8AB268C64007}" dt="2025-01-14T19:48:51.482" v="2847" actId="1076"/>
          <ac:picMkLst>
            <pc:docMk/>
            <pc:sldMk cId="2412847648" sldId="283"/>
            <ac:picMk id="15" creationId="{4771E23D-92B0-36DD-F268-5F411487700C}"/>
          </ac:picMkLst>
        </pc:picChg>
      </pc:sldChg>
      <pc:sldChg chg="new del">
        <pc:chgData name="Jacqueline Dellith" userId="07e650a5-94dc-4f4a-8c0b-74c0fdf899c9" providerId="ADAL" clId="{3D720363-DD65-498A-AD73-8AB268C64007}" dt="2025-01-14T19:40:59.166" v="2815" actId="47"/>
        <pc:sldMkLst>
          <pc:docMk/>
          <pc:sldMk cId="3194424402" sldId="283"/>
        </pc:sldMkLst>
      </pc:sldChg>
      <pc:sldChg chg="delSp modSp new mod">
        <pc:chgData name="Jacqueline Dellith" userId="07e650a5-94dc-4f4a-8c0b-74c0fdf899c9" providerId="ADAL" clId="{3D720363-DD65-498A-AD73-8AB268C64007}" dt="2025-01-14T19:50:03.524" v="2880" actId="465"/>
        <pc:sldMkLst>
          <pc:docMk/>
          <pc:sldMk cId="758096260" sldId="284"/>
        </pc:sldMkLst>
        <pc:spChg chg="mod">
          <ac:chgData name="Jacqueline Dellith" userId="07e650a5-94dc-4f4a-8c0b-74c0fdf899c9" providerId="ADAL" clId="{3D720363-DD65-498A-AD73-8AB268C64007}" dt="2025-01-14T19:50:03.524" v="2880" actId="465"/>
          <ac:spMkLst>
            <pc:docMk/>
            <pc:sldMk cId="758096260" sldId="284"/>
            <ac:spMk id="2" creationId="{27B8D3DD-38E3-5DEB-3122-9EBFD2322BB0}"/>
          </ac:spMkLst>
        </pc:spChg>
        <pc:spChg chg="del">
          <ac:chgData name="Jacqueline Dellith" userId="07e650a5-94dc-4f4a-8c0b-74c0fdf899c9" providerId="ADAL" clId="{3D720363-DD65-498A-AD73-8AB268C64007}" dt="2025-01-14T19:49:49.964" v="2849" actId="478"/>
          <ac:spMkLst>
            <pc:docMk/>
            <pc:sldMk cId="758096260" sldId="284"/>
            <ac:spMk id="3" creationId="{B3E6FEEF-9807-64AF-BC85-E88410356B1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17432-42F5-4593-58C9-56832E17A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4F8A58-7A2D-0FE8-A8F7-815336C67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A5E94C-3D49-FAF1-6B6B-FEFEE2A7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3EE194-6CD9-491C-0748-E8542C8E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254229-D961-E2FE-51EB-405C4ADC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0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BC09D-9AF0-E5AE-DB1B-411632A4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113686-2B5D-59C2-17BE-D9849D097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1F1EE7-3CA7-4A51-B96A-AF22B60C5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1779F6-D531-F088-55A0-71627C37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C4E075-82E3-1233-2471-C80EFDF5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02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2BDF180-7FFC-7B32-DDA3-4E63C5C0B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CC4137-90EA-83C8-7EC7-4EAA8D58E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EB9E17-BF0D-FE8E-CED9-9BF9D5DB1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F2BE95-53B7-90B9-F4BF-1C286DAE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F163D0-BD2C-D08B-FB45-E3633EE9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69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A1D6C-6286-4B8D-01AA-25A2EDED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3DF60C-CB90-9D8C-F7C2-4AD3E3029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D57485-1548-3310-B525-B2D9B4D3F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0CEA43-594B-98B4-5E13-9CCA0082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25962C-D86A-5788-2112-9E2274B7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80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A3772-E21B-C4E0-89C8-E990E5D5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FC7C4E-EDAB-0DCE-1133-735242DD0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CC4EF0-4B1F-8380-2508-AA4B9A56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FFE6B-D2D6-A8B9-3C0E-32712C7B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019467-FF8C-FFE7-4DB4-09B947CF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31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5AA5F-118F-0F3B-2DBA-C302D61D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F3C743-6787-83A9-4678-2094EE851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9C3DF1-C117-61A4-E5FC-0BE7E854E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5AA3B1-E3E0-37B1-9B38-968391D1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84AE29-DC27-3E11-C9FE-8746990D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07DF6E-766A-8EF4-12D2-EF67CF7A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31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F7D81-7F7D-D16A-A028-EF7BB3FA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5117BD-8711-940A-C5D7-DC87AE344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0ED760-3C38-C0F9-08A6-0B1F6ABC8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A3EB0C-B426-03E2-BD45-CF2C7E3E6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1D4AA7-57D6-78B5-BA31-0B3A81EB6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D05ED32-8ACB-3E65-5DC7-4BCC08C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E75883F-E050-6AE3-C712-F267B70F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587F64D-493B-59DB-3D41-7097DD25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82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F351C-470B-6896-F15B-F1AAA60B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F7CBDD-9846-C4A1-DD7B-2F43DCAC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18595C-8CC1-A27A-39DD-6CA50EF7A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A3174B-42C6-DC7A-155E-15E425D0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4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653DFF-ADDA-A2D9-7AE2-3346566C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C92A5B-A687-AA8D-1AB4-DF42B980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F03528-71CE-5ED9-B28B-8349C1DA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27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7D4A1-CCE8-E9BB-3804-DB930B62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E60D4B-8EBF-2CF8-F1AD-8A277B495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170127-D201-6FB4-03D1-9D4C10A70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237A34-9FAE-BA6F-61DB-806424DF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749956-794D-DFD2-4861-9E40EF5D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537226-794B-7464-671B-6BB5D0C0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70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5CCF6-D3F0-24BD-5114-DC67A30E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2681E78-C178-6EEC-E709-52FDF8817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F489BC-89F4-E6E1-B9B1-20A1E135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826D70-4B3E-8F81-A8F5-319E6862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75077F-45E1-AEE1-2891-74A04688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645B9D-95DF-5DD0-C265-9B9F98C33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51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DC4E99B-521A-251B-5C72-5E4C3288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3863BF-715C-A35C-098D-6A0029271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53D622-C980-9E37-41A1-730FABBCD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62380-57E1-4DF5-BE27-072124FEC913}" type="datetimeFigureOut">
              <a:rPr lang="de-DE" smtClean="0"/>
              <a:t>14.01.2025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6C8EC-3338-F634-B4AE-12084168A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5C85E6-1D77-7B8D-D3B6-D1C5A09DD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CEE952-5520-4503-AEBC-EBD0C7B7AF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51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4C2DD37-A87C-FADA-5F47-74488B6F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464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CD8625-ECD0-4AC3-1A32-76C99076D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de-DE" sz="11500" b="1" err="1">
                <a:ln w="38100">
                  <a:solidFill>
                    <a:schemeClr val="tx1"/>
                  </a:solidFill>
                  <a:miter lim="800000"/>
                </a:ln>
                <a:noFill/>
              </a:rPr>
              <a:t>PENeLOPE</a:t>
            </a:r>
            <a:r>
              <a:rPr lang="de-DE" sz="11500" b="1">
                <a:ln w="38100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br>
              <a:rPr lang="de-DE" sz="11500" b="1">
                <a:ln w="38100">
                  <a:solidFill>
                    <a:schemeClr val="tx1"/>
                  </a:solidFill>
                  <a:miter lim="800000"/>
                </a:ln>
                <a:noFill/>
              </a:rPr>
            </a:br>
            <a:r>
              <a:rPr lang="de-DE" sz="11500" b="1">
                <a:ln w="38100">
                  <a:solidFill>
                    <a:schemeClr val="tx1"/>
                  </a:solidFill>
                  <a:miter lim="800000"/>
                </a:ln>
                <a:noFill/>
              </a:rPr>
              <a:t>PLC and HMI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C4B2ED-6E25-2B08-8BC3-70CF82D39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3374571" cy="653141"/>
          </a:xfrm>
        </p:spPr>
        <p:txBody>
          <a:bodyPr>
            <a:normAutofit/>
          </a:bodyPr>
          <a:lstStyle/>
          <a:p>
            <a:pPr algn="l"/>
            <a:r>
              <a:rPr lang="de-DE" sz="2800"/>
              <a:t>Jacqueline Dellith</a:t>
            </a:r>
          </a:p>
        </p:txBody>
      </p:sp>
    </p:spTree>
    <p:extLst>
      <p:ext uri="{BB962C8B-B14F-4D97-AF65-F5344CB8AC3E}">
        <p14:creationId xmlns:p14="http://schemas.microsoft.com/office/powerpoint/2010/main" val="162570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5C7B6-54C0-19D3-F7C7-8A54487B38F5}"/>
              </a:ext>
            </a:extLst>
          </p:cNvPr>
          <p:cNvGrpSpPr/>
          <p:nvPr/>
        </p:nvGrpSpPr>
        <p:grpSpPr>
          <a:xfrm>
            <a:off x="8894693" y="1325924"/>
            <a:ext cx="1257357" cy="1105900"/>
            <a:chOff x="4396807" y="2612634"/>
            <a:chExt cx="1257357" cy="1105900"/>
          </a:xfrm>
        </p:grpSpPr>
        <p:sp>
          <p:nvSpPr>
            <p:cNvPr id="4" name="矩形: 圆角 50">
              <a:extLst>
                <a:ext uri="{FF2B5EF4-FFF2-40B4-BE49-F238E27FC236}">
                  <a16:creationId xmlns:a16="http://schemas.microsoft.com/office/drawing/2014/main" id="{3E5B3B4A-4461-0DC7-88D2-7665CB82D662}"/>
                </a:ext>
              </a:extLst>
            </p:cNvPr>
            <p:cNvSpPr/>
            <p:nvPr/>
          </p:nvSpPr>
          <p:spPr>
            <a:xfrm flipH="1">
              <a:off x="4702205" y="2617470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VG807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矩形: 圆角 52">
              <a:extLst>
                <a:ext uri="{FF2B5EF4-FFF2-40B4-BE49-F238E27FC236}">
                  <a16:creationId xmlns:a16="http://schemas.microsoft.com/office/drawing/2014/main" id="{A28A5756-13E6-508D-4767-AAFADB01AB8B}"/>
                </a:ext>
              </a:extLst>
            </p:cNvPr>
            <p:cNvSpPr/>
            <p:nvPr/>
          </p:nvSpPr>
          <p:spPr>
            <a:xfrm flipH="1">
              <a:off x="4702204" y="2984904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VG810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矩形: 圆角 54">
              <a:extLst>
                <a:ext uri="{FF2B5EF4-FFF2-40B4-BE49-F238E27FC236}">
                  <a16:creationId xmlns:a16="http://schemas.microsoft.com/office/drawing/2014/main" id="{D5A16E3C-159B-2401-7EA4-856BB1D04D8F}"/>
                </a:ext>
              </a:extLst>
            </p:cNvPr>
            <p:cNvSpPr/>
            <p:nvPr/>
          </p:nvSpPr>
          <p:spPr>
            <a:xfrm flipH="1">
              <a:off x="4702204" y="3351719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VG812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右大括号 56">
              <a:extLst>
                <a:ext uri="{FF2B5EF4-FFF2-40B4-BE49-F238E27FC236}">
                  <a16:creationId xmlns:a16="http://schemas.microsoft.com/office/drawing/2014/main" id="{205EFF25-FECA-A77C-1EF2-15DB979E4C85}"/>
                </a:ext>
              </a:extLst>
            </p:cNvPr>
            <p:cNvSpPr/>
            <p:nvPr/>
          </p:nvSpPr>
          <p:spPr>
            <a:xfrm rot="10800000">
              <a:off x="4396807" y="2612634"/>
              <a:ext cx="229390" cy="1101064"/>
            </a:xfrm>
            <a:prstGeom prst="rightBrace">
              <a:avLst>
                <a:gd name="adj1" fmla="val 138478"/>
                <a:gd name="adj2" fmla="val 5290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右大括号 56">
            <a:extLst>
              <a:ext uri="{FF2B5EF4-FFF2-40B4-BE49-F238E27FC236}">
                <a16:creationId xmlns:a16="http://schemas.microsoft.com/office/drawing/2014/main" id="{3A841486-2A73-29F8-8EB1-5106D242024F}"/>
              </a:ext>
            </a:extLst>
          </p:cNvPr>
          <p:cNvSpPr/>
          <p:nvPr/>
        </p:nvSpPr>
        <p:spPr>
          <a:xfrm rot="10800000">
            <a:off x="8894693" y="3303616"/>
            <a:ext cx="261589" cy="2062230"/>
          </a:xfrm>
          <a:prstGeom prst="rightBrace">
            <a:avLst>
              <a:gd name="adj1" fmla="val 138478"/>
              <a:gd name="adj2" fmla="val 583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6ECB10-BF94-8EB2-6DC9-926FA26E0DC3}"/>
              </a:ext>
            </a:extLst>
          </p:cNvPr>
          <p:cNvGrpSpPr/>
          <p:nvPr/>
        </p:nvGrpSpPr>
        <p:grpSpPr>
          <a:xfrm>
            <a:off x="9200089" y="3303616"/>
            <a:ext cx="2668080" cy="2059976"/>
            <a:chOff x="6565688" y="2324354"/>
            <a:chExt cx="2668080" cy="2059976"/>
          </a:xfrm>
        </p:grpSpPr>
        <p:sp>
          <p:nvSpPr>
            <p:cNvPr id="10" name="矩形: 圆角 44">
              <a:extLst>
                <a:ext uri="{FF2B5EF4-FFF2-40B4-BE49-F238E27FC236}">
                  <a16:creationId xmlns:a16="http://schemas.microsoft.com/office/drawing/2014/main" id="{1A40444A-122C-EC8D-A108-012B6A81DB18}"/>
                </a:ext>
              </a:extLst>
            </p:cNvPr>
            <p:cNvSpPr/>
            <p:nvPr/>
          </p:nvSpPr>
          <p:spPr>
            <a:xfrm flipH="1">
              <a:off x="6565688" y="232435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矩形: 圆角 44">
              <a:extLst>
                <a:ext uri="{FF2B5EF4-FFF2-40B4-BE49-F238E27FC236}">
                  <a16:creationId xmlns:a16="http://schemas.microsoft.com/office/drawing/2014/main" id="{B9A0FF21-CC7D-7221-DD2E-1E095846FECD}"/>
                </a:ext>
              </a:extLst>
            </p:cNvPr>
            <p:cNvSpPr/>
            <p:nvPr/>
          </p:nvSpPr>
          <p:spPr>
            <a:xfrm flipH="1">
              <a:off x="6565688" y="258185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矩形: 圆角 44">
              <a:extLst>
                <a:ext uri="{FF2B5EF4-FFF2-40B4-BE49-F238E27FC236}">
                  <a16:creationId xmlns:a16="http://schemas.microsoft.com/office/drawing/2014/main" id="{2230FBAD-41E0-AD31-DDB5-45C360E977CE}"/>
                </a:ext>
              </a:extLst>
            </p:cNvPr>
            <p:cNvSpPr/>
            <p:nvPr/>
          </p:nvSpPr>
          <p:spPr>
            <a:xfrm flipH="1">
              <a:off x="6565688" y="283934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矩形: 圆角 44">
              <a:extLst>
                <a:ext uri="{FF2B5EF4-FFF2-40B4-BE49-F238E27FC236}">
                  <a16:creationId xmlns:a16="http://schemas.microsoft.com/office/drawing/2014/main" id="{BC8659ED-1D3E-8EA8-3E8D-B2531A3AFC65}"/>
                </a:ext>
              </a:extLst>
            </p:cNvPr>
            <p:cNvSpPr/>
            <p:nvPr/>
          </p:nvSpPr>
          <p:spPr>
            <a:xfrm flipH="1">
              <a:off x="6565688" y="309684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矩形: 圆角 44">
              <a:extLst>
                <a:ext uri="{FF2B5EF4-FFF2-40B4-BE49-F238E27FC236}">
                  <a16:creationId xmlns:a16="http://schemas.microsoft.com/office/drawing/2014/main" id="{9B5B6DE1-4588-148F-7586-5F40BB6ED61E}"/>
                </a:ext>
              </a:extLst>
            </p:cNvPr>
            <p:cNvSpPr/>
            <p:nvPr/>
          </p:nvSpPr>
          <p:spPr>
            <a:xfrm flipH="1">
              <a:off x="6565688" y="335434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矩形: 圆角 44">
              <a:extLst>
                <a:ext uri="{FF2B5EF4-FFF2-40B4-BE49-F238E27FC236}">
                  <a16:creationId xmlns:a16="http://schemas.microsoft.com/office/drawing/2014/main" id="{CD643512-EED3-E2BB-CEBF-2ADC4AB782B3}"/>
                </a:ext>
              </a:extLst>
            </p:cNvPr>
            <p:cNvSpPr/>
            <p:nvPr/>
          </p:nvSpPr>
          <p:spPr>
            <a:xfrm flipH="1">
              <a:off x="6565688" y="361183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矩形: 圆角 44">
              <a:extLst>
                <a:ext uri="{FF2B5EF4-FFF2-40B4-BE49-F238E27FC236}">
                  <a16:creationId xmlns:a16="http://schemas.microsoft.com/office/drawing/2014/main" id="{A6750A56-FB0C-77B8-9749-D22350AC6A6C}"/>
                </a:ext>
              </a:extLst>
            </p:cNvPr>
            <p:cNvSpPr/>
            <p:nvPr/>
          </p:nvSpPr>
          <p:spPr>
            <a:xfrm flipH="1">
              <a:off x="6565688" y="3869336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TS107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矩形: 圆角 44">
              <a:extLst>
                <a:ext uri="{FF2B5EF4-FFF2-40B4-BE49-F238E27FC236}">
                  <a16:creationId xmlns:a16="http://schemas.microsoft.com/office/drawing/2014/main" id="{F37CB156-3F25-6756-0F70-D340DD67B4E9}"/>
                </a:ext>
              </a:extLst>
            </p:cNvPr>
            <p:cNvSpPr/>
            <p:nvPr/>
          </p:nvSpPr>
          <p:spPr>
            <a:xfrm flipH="1">
              <a:off x="6565688" y="4126833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TS108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矩形: 圆角 44">
              <a:extLst>
                <a:ext uri="{FF2B5EF4-FFF2-40B4-BE49-F238E27FC236}">
                  <a16:creationId xmlns:a16="http://schemas.microsoft.com/office/drawing/2014/main" id="{704486E2-DACA-BDB2-E746-1A4DADE4595F}"/>
                </a:ext>
              </a:extLst>
            </p:cNvPr>
            <p:cNvSpPr/>
            <p:nvPr/>
          </p:nvSpPr>
          <p:spPr>
            <a:xfrm flipH="1">
              <a:off x="7232708" y="232435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TS109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矩形: 圆角 44">
              <a:extLst>
                <a:ext uri="{FF2B5EF4-FFF2-40B4-BE49-F238E27FC236}">
                  <a16:creationId xmlns:a16="http://schemas.microsoft.com/office/drawing/2014/main" id="{4813D722-44E4-1C60-F6C4-1452FF2FACB0}"/>
                </a:ext>
              </a:extLst>
            </p:cNvPr>
            <p:cNvSpPr/>
            <p:nvPr/>
          </p:nvSpPr>
          <p:spPr>
            <a:xfrm flipH="1">
              <a:off x="7232708" y="258185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TS110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矩形: 圆角 44">
              <a:extLst>
                <a:ext uri="{FF2B5EF4-FFF2-40B4-BE49-F238E27FC236}">
                  <a16:creationId xmlns:a16="http://schemas.microsoft.com/office/drawing/2014/main" id="{B0E99E18-2BB0-8C52-DFB2-AEBA49BC2882}"/>
                </a:ext>
              </a:extLst>
            </p:cNvPr>
            <p:cNvSpPr/>
            <p:nvPr/>
          </p:nvSpPr>
          <p:spPr>
            <a:xfrm flipH="1">
              <a:off x="7232708" y="283934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TS111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矩形: 圆角 44">
              <a:extLst>
                <a:ext uri="{FF2B5EF4-FFF2-40B4-BE49-F238E27FC236}">
                  <a16:creationId xmlns:a16="http://schemas.microsoft.com/office/drawing/2014/main" id="{7B62D599-05E3-44B9-DDE7-B79AE9BD712F}"/>
                </a:ext>
              </a:extLst>
            </p:cNvPr>
            <p:cNvSpPr/>
            <p:nvPr/>
          </p:nvSpPr>
          <p:spPr>
            <a:xfrm flipH="1">
              <a:off x="7232708" y="309684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TS112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矩形: 圆角 44">
              <a:extLst>
                <a:ext uri="{FF2B5EF4-FFF2-40B4-BE49-F238E27FC236}">
                  <a16:creationId xmlns:a16="http://schemas.microsoft.com/office/drawing/2014/main" id="{AFC90C90-4F8C-1367-C942-2998F7C93863}"/>
                </a:ext>
              </a:extLst>
            </p:cNvPr>
            <p:cNvSpPr/>
            <p:nvPr/>
          </p:nvSpPr>
          <p:spPr>
            <a:xfrm flipH="1">
              <a:off x="7232708" y="335434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矩形: 圆角 44">
              <a:extLst>
                <a:ext uri="{FF2B5EF4-FFF2-40B4-BE49-F238E27FC236}">
                  <a16:creationId xmlns:a16="http://schemas.microsoft.com/office/drawing/2014/main" id="{48D6F065-5020-38CE-0F7D-9923C3DC83F6}"/>
                </a:ext>
              </a:extLst>
            </p:cNvPr>
            <p:cNvSpPr/>
            <p:nvPr/>
          </p:nvSpPr>
          <p:spPr>
            <a:xfrm flipH="1">
              <a:off x="7232708" y="361183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矩形: 圆角 44">
              <a:extLst>
                <a:ext uri="{FF2B5EF4-FFF2-40B4-BE49-F238E27FC236}">
                  <a16:creationId xmlns:a16="http://schemas.microsoft.com/office/drawing/2014/main" id="{2036BCD1-664D-DCE4-2D63-8A18597E97FF}"/>
                </a:ext>
              </a:extLst>
            </p:cNvPr>
            <p:cNvSpPr/>
            <p:nvPr/>
          </p:nvSpPr>
          <p:spPr>
            <a:xfrm flipH="1">
              <a:off x="7232708" y="3869336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矩形: 圆角 44">
              <a:extLst>
                <a:ext uri="{FF2B5EF4-FFF2-40B4-BE49-F238E27FC236}">
                  <a16:creationId xmlns:a16="http://schemas.microsoft.com/office/drawing/2014/main" id="{EF996049-63CD-302D-14C7-D615966785EC}"/>
                </a:ext>
              </a:extLst>
            </p:cNvPr>
            <p:cNvSpPr/>
            <p:nvPr/>
          </p:nvSpPr>
          <p:spPr>
            <a:xfrm flipH="1">
              <a:off x="7232708" y="4126833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矩形: 圆角 44">
              <a:extLst>
                <a:ext uri="{FF2B5EF4-FFF2-40B4-BE49-F238E27FC236}">
                  <a16:creationId xmlns:a16="http://schemas.microsoft.com/office/drawing/2014/main" id="{5F41197F-C87C-D82A-5228-455384F24141}"/>
                </a:ext>
              </a:extLst>
            </p:cNvPr>
            <p:cNvSpPr/>
            <p:nvPr/>
          </p:nvSpPr>
          <p:spPr>
            <a:xfrm flipH="1">
              <a:off x="7899728" y="232435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TS217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矩形: 圆角 44">
              <a:extLst>
                <a:ext uri="{FF2B5EF4-FFF2-40B4-BE49-F238E27FC236}">
                  <a16:creationId xmlns:a16="http://schemas.microsoft.com/office/drawing/2014/main" id="{AFB030AB-8955-296C-08F0-CBDA2124B813}"/>
                </a:ext>
              </a:extLst>
            </p:cNvPr>
            <p:cNvSpPr/>
            <p:nvPr/>
          </p:nvSpPr>
          <p:spPr>
            <a:xfrm flipH="1">
              <a:off x="7899728" y="258185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矩形: 圆角 44">
              <a:extLst>
                <a:ext uri="{FF2B5EF4-FFF2-40B4-BE49-F238E27FC236}">
                  <a16:creationId xmlns:a16="http://schemas.microsoft.com/office/drawing/2014/main" id="{717A7D7A-8769-63D2-5225-9AD2AEEACFAD}"/>
                </a:ext>
              </a:extLst>
            </p:cNvPr>
            <p:cNvSpPr/>
            <p:nvPr/>
          </p:nvSpPr>
          <p:spPr>
            <a:xfrm flipH="1">
              <a:off x="7899728" y="283934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TS219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矩形: 圆角 44">
              <a:extLst>
                <a:ext uri="{FF2B5EF4-FFF2-40B4-BE49-F238E27FC236}">
                  <a16:creationId xmlns:a16="http://schemas.microsoft.com/office/drawing/2014/main" id="{BE749C97-4A2E-F0C7-2841-CC6BDBEB9605}"/>
                </a:ext>
              </a:extLst>
            </p:cNvPr>
            <p:cNvSpPr/>
            <p:nvPr/>
          </p:nvSpPr>
          <p:spPr>
            <a:xfrm flipH="1">
              <a:off x="7899728" y="309684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TS220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矩形: 圆角 44">
              <a:extLst>
                <a:ext uri="{FF2B5EF4-FFF2-40B4-BE49-F238E27FC236}">
                  <a16:creationId xmlns:a16="http://schemas.microsoft.com/office/drawing/2014/main" id="{FDEF93C5-20C2-E124-0DBD-C6D86638980F}"/>
                </a:ext>
              </a:extLst>
            </p:cNvPr>
            <p:cNvSpPr/>
            <p:nvPr/>
          </p:nvSpPr>
          <p:spPr>
            <a:xfrm flipH="1">
              <a:off x="7899728" y="335434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矩形: 圆角 44">
              <a:extLst>
                <a:ext uri="{FF2B5EF4-FFF2-40B4-BE49-F238E27FC236}">
                  <a16:creationId xmlns:a16="http://schemas.microsoft.com/office/drawing/2014/main" id="{DF98EADE-8407-F08F-A251-D8A4B070537B}"/>
                </a:ext>
              </a:extLst>
            </p:cNvPr>
            <p:cNvSpPr/>
            <p:nvPr/>
          </p:nvSpPr>
          <p:spPr>
            <a:xfrm flipH="1">
              <a:off x="7899728" y="361183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矩形: 圆角 44">
              <a:extLst>
                <a:ext uri="{FF2B5EF4-FFF2-40B4-BE49-F238E27FC236}">
                  <a16:creationId xmlns:a16="http://schemas.microsoft.com/office/drawing/2014/main" id="{2F6F76B0-49C0-C305-5353-080A91A314BD}"/>
                </a:ext>
              </a:extLst>
            </p:cNvPr>
            <p:cNvSpPr/>
            <p:nvPr/>
          </p:nvSpPr>
          <p:spPr>
            <a:xfrm flipH="1">
              <a:off x="7899728" y="3869336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矩形: 圆角 44">
              <a:extLst>
                <a:ext uri="{FF2B5EF4-FFF2-40B4-BE49-F238E27FC236}">
                  <a16:creationId xmlns:a16="http://schemas.microsoft.com/office/drawing/2014/main" id="{FBD8F090-523F-A22A-CAF6-8572FD693843}"/>
                </a:ext>
              </a:extLst>
            </p:cNvPr>
            <p:cNvSpPr/>
            <p:nvPr/>
          </p:nvSpPr>
          <p:spPr>
            <a:xfrm flipH="1">
              <a:off x="7899728" y="4126833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矩形: 圆角 44">
              <a:extLst>
                <a:ext uri="{FF2B5EF4-FFF2-40B4-BE49-F238E27FC236}">
                  <a16:creationId xmlns:a16="http://schemas.microsoft.com/office/drawing/2014/main" id="{43B31D2E-55DA-F9C9-D80F-0EF7D3370501}"/>
                </a:ext>
              </a:extLst>
            </p:cNvPr>
            <p:cNvSpPr/>
            <p:nvPr/>
          </p:nvSpPr>
          <p:spPr>
            <a:xfrm flipH="1">
              <a:off x="8566748" y="232435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矩形: 圆角 44">
              <a:extLst>
                <a:ext uri="{FF2B5EF4-FFF2-40B4-BE49-F238E27FC236}">
                  <a16:creationId xmlns:a16="http://schemas.microsoft.com/office/drawing/2014/main" id="{B618139F-2690-DE1B-3A27-6721C8EB5719}"/>
                </a:ext>
              </a:extLst>
            </p:cNvPr>
            <p:cNvSpPr/>
            <p:nvPr/>
          </p:nvSpPr>
          <p:spPr>
            <a:xfrm flipH="1">
              <a:off x="8566748" y="258185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矩形: 圆角 44">
              <a:extLst>
                <a:ext uri="{FF2B5EF4-FFF2-40B4-BE49-F238E27FC236}">
                  <a16:creationId xmlns:a16="http://schemas.microsoft.com/office/drawing/2014/main" id="{B3C4C503-0970-37A7-05B3-567FC69A2EFA}"/>
                </a:ext>
              </a:extLst>
            </p:cNvPr>
            <p:cNvSpPr/>
            <p:nvPr/>
          </p:nvSpPr>
          <p:spPr>
            <a:xfrm flipH="1">
              <a:off x="8566748" y="283934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TS227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矩形: 圆角 44">
              <a:extLst>
                <a:ext uri="{FF2B5EF4-FFF2-40B4-BE49-F238E27FC236}">
                  <a16:creationId xmlns:a16="http://schemas.microsoft.com/office/drawing/2014/main" id="{DC1F0054-8EC5-68A6-3B22-C9ABAFC65DDA}"/>
                </a:ext>
              </a:extLst>
            </p:cNvPr>
            <p:cNvSpPr/>
            <p:nvPr/>
          </p:nvSpPr>
          <p:spPr>
            <a:xfrm flipH="1">
              <a:off x="8566748" y="309684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矩形: 圆角 44">
              <a:extLst>
                <a:ext uri="{FF2B5EF4-FFF2-40B4-BE49-F238E27FC236}">
                  <a16:creationId xmlns:a16="http://schemas.microsoft.com/office/drawing/2014/main" id="{83218FAC-C0E6-3A75-941F-504BD848C5B9}"/>
                </a:ext>
              </a:extLst>
            </p:cNvPr>
            <p:cNvSpPr/>
            <p:nvPr/>
          </p:nvSpPr>
          <p:spPr>
            <a:xfrm flipH="1">
              <a:off x="8566748" y="335434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TS229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矩形: 圆角 44">
              <a:extLst>
                <a:ext uri="{FF2B5EF4-FFF2-40B4-BE49-F238E27FC236}">
                  <a16:creationId xmlns:a16="http://schemas.microsoft.com/office/drawing/2014/main" id="{8E79C185-10A4-523E-ECB6-EBDC9BC19DDE}"/>
                </a:ext>
              </a:extLst>
            </p:cNvPr>
            <p:cNvSpPr/>
            <p:nvPr/>
          </p:nvSpPr>
          <p:spPr>
            <a:xfrm flipH="1">
              <a:off x="8566748" y="361183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TS230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矩形: 圆角 44">
              <a:extLst>
                <a:ext uri="{FF2B5EF4-FFF2-40B4-BE49-F238E27FC236}">
                  <a16:creationId xmlns:a16="http://schemas.microsoft.com/office/drawing/2014/main" id="{77CEACCB-0169-46FF-EED2-E4982B66D08D}"/>
                </a:ext>
              </a:extLst>
            </p:cNvPr>
            <p:cNvSpPr/>
            <p:nvPr/>
          </p:nvSpPr>
          <p:spPr>
            <a:xfrm flipH="1">
              <a:off x="8566748" y="3869336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TS331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矩形: 圆角 44">
              <a:extLst>
                <a:ext uri="{FF2B5EF4-FFF2-40B4-BE49-F238E27FC236}">
                  <a16:creationId xmlns:a16="http://schemas.microsoft.com/office/drawing/2014/main" id="{F89F071C-2CE8-FD3B-950E-3C9A3B136D32}"/>
                </a:ext>
              </a:extLst>
            </p:cNvPr>
            <p:cNvSpPr/>
            <p:nvPr/>
          </p:nvSpPr>
          <p:spPr>
            <a:xfrm flipH="1">
              <a:off x="8566748" y="4126833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TS332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3" name="矩形: 圆角 30">
            <a:extLst>
              <a:ext uri="{FF2B5EF4-FFF2-40B4-BE49-F238E27FC236}">
                <a16:creationId xmlns:a16="http://schemas.microsoft.com/office/drawing/2014/main" id="{C192C100-F290-656D-A7D1-5737B200AF7D}"/>
              </a:ext>
            </a:extLst>
          </p:cNvPr>
          <p:cNvSpPr/>
          <p:nvPr/>
        </p:nvSpPr>
        <p:spPr>
          <a:xfrm flipH="1">
            <a:off x="4252207" y="1649974"/>
            <a:ext cx="1215400" cy="373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err="1">
                <a:solidFill>
                  <a:sysClr val="windowText" lastClr="000000"/>
                </a:solidFill>
              </a:rPr>
              <a:t>Graphix</a:t>
            </a:r>
            <a:endParaRPr lang="zh-CN" altLang="en-US">
              <a:solidFill>
                <a:sysClr val="windowText" lastClr="000000"/>
              </a:solidFill>
            </a:endParaRPr>
          </a:p>
        </p:txBody>
      </p:sp>
      <p:grpSp>
        <p:nvGrpSpPr>
          <p:cNvPr id="44" name="Gruppieren 16">
            <a:extLst>
              <a:ext uri="{FF2B5EF4-FFF2-40B4-BE49-F238E27FC236}">
                <a16:creationId xmlns:a16="http://schemas.microsoft.com/office/drawing/2014/main" id="{350083D1-0154-0F8C-2D43-A2473428AC0E}"/>
              </a:ext>
            </a:extLst>
          </p:cNvPr>
          <p:cNvGrpSpPr/>
          <p:nvPr/>
        </p:nvGrpSpPr>
        <p:grpSpPr>
          <a:xfrm>
            <a:off x="4239083" y="3137708"/>
            <a:ext cx="1241648" cy="1823466"/>
            <a:chOff x="4654591" y="4891841"/>
            <a:chExt cx="1241648" cy="1823466"/>
          </a:xfrm>
        </p:grpSpPr>
        <p:sp>
          <p:nvSpPr>
            <p:cNvPr id="47" name="矩形: 圆角 54">
              <a:extLst>
                <a:ext uri="{FF2B5EF4-FFF2-40B4-BE49-F238E27FC236}">
                  <a16:creationId xmlns:a16="http://schemas.microsoft.com/office/drawing/2014/main" id="{6ECA8F86-0571-E9BB-EB0A-67A4B2C8B1CB}"/>
                </a:ext>
              </a:extLst>
            </p:cNvPr>
            <p:cNvSpPr/>
            <p:nvPr/>
          </p:nvSpPr>
          <p:spPr>
            <a:xfrm flipH="1">
              <a:off x="4654591" y="4891841"/>
              <a:ext cx="1241648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LS220367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矩形: 圆角 54">
              <a:extLst>
                <a:ext uri="{FF2B5EF4-FFF2-40B4-BE49-F238E27FC236}">
                  <a16:creationId xmlns:a16="http://schemas.microsoft.com/office/drawing/2014/main" id="{149A0D4B-4AE3-B819-A7A4-F70795140C47}"/>
                </a:ext>
              </a:extLst>
            </p:cNvPr>
            <p:cNvSpPr/>
            <p:nvPr/>
          </p:nvSpPr>
          <p:spPr>
            <a:xfrm flipH="1">
              <a:off x="4654591" y="5260141"/>
              <a:ext cx="1241648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LS219974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矩形: 圆角 54">
              <a:extLst>
                <a:ext uri="{FF2B5EF4-FFF2-40B4-BE49-F238E27FC236}">
                  <a16:creationId xmlns:a16="http://schemas.microsoft.com/office/drawing/2014/main" id="{3E125714-A404-8765-B699-665CD1ECE9B9}"/>
                </a:ext>
              </a:extLst>
            </p:cNvPr>
            <p:cNvSpPr/>
            <p:nvPr/>
          </p:nvSpPr>
          <p:spPr>
            <a:xfrm flipH="1">
              <a:off x="4654591" y="5626090"/>
              <a:ext cx="1241648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LS218033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矩形: 圆角 54">
              <a:extLst>
                <a:ext uri="{FF2B5EF4-FFF2-40B4-BE49-F238E27FC236}">
                  <a16:creationId xmlns:a16="http://schemas.microsoft.com/office/drawing/2014/main" id="{D86347D2-059F-BCC6-4E12-7BCFC1485C32}"/>
                </a:ext>
              </a:extLst>
            </p:cNvPr>
            <p:cNvSpPr/>
            <p:nvPr/>
          </p:nvSpPr>
          <p:spPr>
            <a:xfrm flipH="1">
              <a:off x="4654591" y="5987724"/>
              <a:ext cx="1241648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LS219644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矩形: 圆角 54">
              <a:extLst>
                <a:ext uri="{FF2B5EF4-FFF2-40B4-BE49-F238E27FC236}">
                  <a16:creationId xmlns:a16="http://schemas.microsoft.com/office/drawing/2014/main" id="{587E270C-8D36-4CE4-B8AD-93DE2F220CDF}"/>
                </a:ext>
              </a:extLst>
            </p:cNvPr>
            <p:cNvSpPr/>
            <p:nvPr/>
          </p:nvSpPr>
          <p:spPr>
            <a:xfrm flipH="1">
              <a:off x="4654591" y="6348492"/>
              <a:ext cx="1241648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700">
                  <a:solidFill>
                    <a:sysClr val="windowText" lastClr="000000"/>
                  </a:solidFill>
                </a:rPr>
                <a:t>LS21SAKM</a:t>
              </a:r>
              <a:endParaRPr lang="zh-CN" altLang="en-US" sz="17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5" name="矩形: 圆角 30">
            <a:extLst>
              <a:ext uri="{FF2B5EF4-FFF2-40B4-BE49-F238E27FC236}">
                <a16:creationId xmlns:a16="http://schemas.microsoft.com/office/drawing/2014/main" id="{8BB218E4-C2A3-0F30-0C04-56F5212F996E}"/>
              </a:ext>
            </a:extLst>
          </p:cNvPr>
          <p:cNvSpPr/>
          <p:nvPr/>
        </p:nvSpPr>
        <p:spPr>
          <a:xfrm flipH="1">
            <a:off x="1868934" y="2700337"/>
            <a:ext cx="1467539" cy="95236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>
                <a:solidFill>
                  <a:sysClr val="windowText" lastClr="000000"/>
                </a:solidFill>
              </a:rPr>
              <a:t>Beckhoff Terminals</a:t>
            </a:r>
          </a:p>
        </p:txBody>
      </p: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9042A5AC-52A7-639A-282E-53917831EBA3}"/>
              </a:ext>
            </a:extLst>
          </p:cNvPr>
          <p:cNvSpPr/>
          <p:nvPr/>
        </p:nvSpPr>
        <p:spPr>
          <a:xfrm flipH="1">
            <a:off x="6300484" y="2590709"/>
            <a:ext cx="1467539" cy="117162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>
                <a:solidFill>
                  <a:sysClr val="windowText" lastClr="000000"/>
                </a:solidFill>
              </a:rPr>
              <a:t>RS232 Devices</a:t>
            </a:r>
          </a:p>
          <a:p>
            <a:pPr algn="ctr"/>
            <a:r>
              <a:rPr lang="de-DE" altLang="zh-CN">
                <a:solidFill>
                  <a:sysClr val="windowText" lastClr="000000"/>
                </a:solidFill>
              </a:rPr>
              <a:t>GVL</a:t>
            </a:r>
            <a:endParaRPr lang="zh-CN" altLang="en-US">
              <a:solidFill>
                <a:sysClr val="windowText" lastClr="000000"/>
              </a:solidFill>
            </a:endParaRPr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76259180-0844-1B8A-5810-EA7217684446}"/>
              </a:ext>
            </a:extLst>
          </p:cNvPr>
          <p:cNvCxnSpPr>
            <a:cxnSpLocks/>
            <a:stCxn id="55" idx="1"/>
            <a:endCxn id="49" idx="3"/>
          </p:cNvCxnSpPr>
          <p:nvPr/>
        </p:nvCxnSpPr>
        <p:spPr>
          <a:xfrm>
            <a:off x="3336473" y="3176520"/>
            <a:ext cx="902610" cy="878845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85B0DBCB-1241-7C5F-B4E5-AD4ECDB9C4DE}"/>
              </a:ext>
            </a:extLst>
          </p:cNvPr>
          <p:cNvCxnSpPr>
            <a:cxnSpLocks/>
            <a:stCxn id="55" idx="1"/>
            <a:endCxn id="43" idx="3"/>
          </p:cNvCxnSpPr>
          <p:nvPr/>
        </p:nvCxnSpPr>
        <p:spPr>
          <a:xfrm flipV="1">
            <a:off x="3336473" y="1836606"/>
            <a:ext cx="915734" cy="133991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Connector: Curved 71">
            <a:extLst>
              <a:ext uri="{FF2B5EF4-FFF2-40B4-BE49-F238E27FC236}">
                <a16:creationId xmlns:a16="http://schemas.microsoft.com/office/drawing/2014/main" id="{7F149F22-46F3-172D-61F0-F0491F49D817}"/>
              </a:ext>
            </a:extLst>
          </p:cNvPr>
          <p:cNvCxnSpPr>
            <a:cxnSpLocks/>
            <a:stCxn id="43" idx="1"/>
            <a:endCxn id="56" idx="3"/>
          </p:cNvCxnSpPr>
          <p:nvPr/>
        </p:nvCxnSpPr>
        <p:spPr>
          <a:xfrm>
            <a:off x="5467607" y="1836606"/>
            <a:ext cx="832877" cy="1339913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808C8F3F-6481-8659-86BA-7F1D30F17A26}"/>
              </a:ext>
            </a:extLst>
          </p:cNvPr>
          <p:cNvCxnSpPr>
            <a:cxnSpLocks/>
            <a:stCxn id="49" idx="1"/>
            <a:endCxn id="56" idx="3"/>
          </p:cNvCxnSpPr>
          <p:nvPr/>
        </p:nvCxnSpPr>
        <p:spPr>
          <a:xfrm flipV="1">
            <a:off x="5480731" y="3176519"/>
            <a:ext cx="819753" cy="87884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Connector: Curved 88">
            <a:extLst>
              <a:ext uri="{FF2B5EF4-FFF2-40B4-BE49-F238E27FC236}">
                <a16:creationId xmlns:a16="http://schemas.microsoft.com/office/drawing/2014/main" id="{F252BD28-AFBE-0AC4-3361-3476F78D5E08}"/>
              </a:ext>
            </a:extLst>
          </p:cNvPr>
          <p:cNvCxnSpPr>
            <a:cxnSpLocks/>
            <a:stCxn id="56" idx="1"/>
            <a:endCxn id="7" idx="1"/>
          </p:cNvCxnSpPr>
          <p:nvPr/>
        </p:nvCxnSpPr>
        <p:spPr>
          <a:xfrm flipV="1">
            <a:off x="7768023" y="1844459"/>
            <a:ext cx="1126670" cy="1332060"/>
          </a:xfrm>
          <a:prstGeom prst="curvedConnector3">
            <a:avLst>
              <a:gd name="adj1" fmla="val 5632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or: Curved 104">
            <a:extLst>
              <a:ext uri="{FF2B5EF4-FFF2-40B4-BE49-F238E27FC236}">
                <a16:creationId xmlns:a16="http://schemas.microsoft.com/office/drawing/2014/main" id="{F22B4420-2E81-AE25-F69F-857C98B2A49A}"/>
              </a:ext>
            </a:extLst>
          </p:cNvPr>
          <p:cNvCxnSpPr>
            <a:cxnSpLocks/>
            <a:stCxn id="56" idx="1"/>
            <a:endCxn id="9" idx="1"/>
          </p:cNvCxnSpPr>
          <p:nvPr/>
        </p:nvCxnSpPr>
        <p:spPr>
          <a:xfrm>
            <a:off x="7768023" y="3176519"/>
            <a:ext cx="1126670" cy="985108"/>
          </a:xfrm>
          <a:prstGeom prst="curvedConnector3">
            <a:avLst>
              <a:gd name="adj1" fmla="val 5537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98486C74-5901-2ED4-82A3-3D15574189B1}"/>
              </a:ext>
            </a:extLst>
          </p:cNvPr>
          <p:cNvSpPr txBox="1"/>
          <p:nvPr/>
        </p:nvSpPr>
        <p:spPr>
          <a:xfrm>
            <a:off x="5732928" y="1944378"/>
            <a:ext cx="112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Sensor </a:t>
            </a:r>
            <a:r>
              <a:rPr lang="de-DE" err="1"/>
              <a:t>values</a:t>
            </a:r>
            <a:endParaRPr lang="de-DE"/>
          </a:p>
        </p:txBody>
      </p:sp>
      <p:sp>
        <p:nvSpPr>
          <p:cNvPr id="113" name="矩形: 圆角 30">
            <a:extLst>
              <a:ext uri="{FF2B5EF4-FFF2-40B4-BE49-F238E27FC236}">
                <a16:creationId xmlns:a16="http://schemas.microsoft.com/office/drawing/2014/main" id="{EF29F494-B482-B17F-FE41-46F686C138F4}"/>
              </a:ext>
            </a:extLst>
          </p:cNvPr>
          <p:cNvSpPr/>
          <p:nvPr/>
        </p:nvSpPr>
        <p:spPr>
          <a:xfrm flipH="1">
            <a:off x="73358" y="2987831"/>
            <a:ext cx="1160352" cy="51499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>
                <a:solidFill>
                  <a:sysClr val="windowText" lastClr="000000"/>
                </a:solidFill>
              </a:rPr>
              <a:t>Sensors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E5DAAC6-2506-CF3A-8365-8B4B92B77D33}"/>
              </a:ext>
            </a:extLst>
          </p:cNvPr>
          <p:cNvCxnSpPr>
            <a:cxnSpLocks/>
          </p:cNvCxnSpPr>
          <p:nvPr/>
        </p:nvCxnSpPr>
        <p:spPr>
          <a:xfrm>
            <a:off x="1233710" y="3011684"/>
            <a:ext cx="6232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E61004E6-C838-944C-5EEE-21FB925297DC}"/>
              </a:ext>
            </a:extLst>
          </p:cNvPr>
          <p:cNvCxnSpPr>
            <a:cxnSpLocks/>
          </p:cNvCxnSpPr>
          <p:nvPr/>
        </p:nvCxnSpPr>
        <p:spPr>
          <a:xfrm>
            <a:off x="1237770" y="3137708"/>
            <a:ext cx="6232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A6C9875-053D-D166-B559-79A73510C391}"/>
              </a:ext>
            </a:extLst>
          </p:cNvPr>
          <p:cNvCxnSpPr>
            <a:cxnSpLocks/>
          </p:cNvCxnSpPr>
          <p:nvPr/>
        </p:nvCxnSpPr>
        <p:spPr>
          <a:xfrm>
            <a:off x="1233907" y="3270079"/>
            <a:ext cx="6232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7EE9F22-36F1-EA8C-DF4B-049B21851725}"/>
              </a:ext>
            </a:extLst>
          </p:cNvPr>
          <p:cNvCxnSpPr>
            <a:cxnSpLocks/>
          </p:cNvCxnSpPr>
          <p:nvPr/>
        </p:nvCxnSpPr>
        <p:spPr>
          <a:xfrm>
            <a:off x="1233710" y="3392662"/>
            <a:ext cx="6232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B3C7F3E-C7E2-6F90-AB9B-8DB8B85CE8AF}"/>
              </a:ext>
            </a:extLst>
          </p:cNvPr>
          <p:cNvCxnSpPr>
            <a:cxnSpLocks/>
          </p:cNvCxnSpPr>
          <p:nvPr/>
        </p:nvCxnSpPr>
        <p:spPr>
          <a:xfrm>
            <a:off x="1237770" y="3502825"/>
            <a:ext cx="6232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0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6" grpId="0" animBg="1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3B3FE0-0F9A-754E-88DF-348E42BE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05E28EA4-CC68-3841-2FB5-63FFE138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78398A-F852-E9EC-1261-99D2EB92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 err="1">
                <a:solidFill>
                  <a:schemeClr val="bg1"/>
                </a:solidFill>
              </a:rPr>
              <a:t>Programs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1FC87-5740-3E60-67C8-711C5420D8B6}"/>
              </a:ext>
            </a:extLst>
          </p:cNvPr>
          <p:cNvSpPr/>
          <p:nvPr/>
        </p:nvSpPr>
        <p:spPr>
          <a:xfrm>
            <a:off x="1264445" y="1600200"/>
            <a:ext cx="1835944" cy="44934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BEA0D3-889F-DAD8-F273-655D97EA60EC}"/>
              </a:ext>
            </a:extLst>
          </p:cNvPr>
          <p:cNvSpPr/>
          <p:nvPr/>
        </p:nvSpPr>
        <p:spPr>
          <a:xfrm>
            <a:off x="5179218" y="1348466"/>
            <a:ext cx="850107" cy="158865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47542-8EAC-7BFC-92D7-D20C5DC7F3E4}"/>
              </a:ext>
            </a:extLst>
          </p:cNvPr>
          <p:cNvSpPr/>
          <p:nvPr/>
        </p:nvSpPr>
        <p:spPr>
          <a:xfrm>
            <a:off x="4502943" y="3172504"/>
            <a:ext cx="1593057" cy="158865"/>
          </a:xfrm>
          <a:prstGeom prst="rect">
            <a:avLst/>
          </a:prstGeom>
          <a:solidFill>
            <a:srgbClr val="00B050">
              <a:alpha val="3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21EF8C-D017-DC3F-0D2D-9EDA26A96538}"/>
              </a:ext>
            </a:extLst>
          </p:cNvPr>
          <p:cNvSpPr/>
          <p:nvPr/>
        </p:nvSpPr>
        <p:spPr>
          <a:xfrm>
            <a:off x="4502942" y="3533776"/>
            <a:ext cx="4376739" cy="295274"/>
          </a:xfrm>
          <a:prstGeom prst="rect">
            <a:avLst/>
          </a:prstGeom>
          <a:solidFill>
            <a:srgbClr val="00B050">
              <a:alpha val="3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9D74E99B-6463-ED6B-0EFF-5579AC0C4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E54A55-E80A-0BE1-91E8-C8731998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 err="1">
                <a:solidFill>
                  <a:schemeClr val="bg1"/>
                </a:solidFill>
              </a:rPr>
              <a:t>Programs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9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E1926436-6B4E-8725-563A-3877E27A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D8A9D3-CCE0-3BFB-060B-05257BC6A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 err="1">
                <a:solidFill>
                  <a:schemeClr val="bg1"/>
                </a:solidFill>
              </a:rPr>
              <a:t>Interlocks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99D9-344B-2291-DD1F-CF98D1F8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C355F-86B3-379F-AB7B-C91109F5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F9813C3E-FEE5-C4AA-C256-4E8B189D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F3909B94-C317-AAB9-E20C-BCB527E1EC19}"/>
              </a:ext>
            </a:extLst>
          </p:cNvPr>
          <p:cNvSpPr txBox="1">
            <a:spLocks/>
          </p:cNvSpPr>
          <p:nvPr/>
        </p:nvSpPr>
        <p:spPr>
          <a:xfrm>
            <a:off x="11906" y="2606"/>
            <a:ext cx="12180093" cy="2368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zh-CN" sz="2000">
                <a:solidFill>
                  <a:schemeClr val="bg1"/>
                </a:solidFill>
              </a:rPr>
              <a:t>MAIN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2AAA5-0C33-94B5-A549-81488F53BEB4}"/>
              </a:ext>
            </a:extLst>
          </p:cNvPr>
          <p:cNvSpPr/>
          <p:nvPr/>
        </p:nvSpPr>
        <p:spPr>
          <a:xfrm>
            <a:off x="1323199" y="3608030"/>
            <a:ext cx="1761907" cy="1544416"/>
          </a:xfrm>
          <a:prstGeom prst="rect">
            <a:avLst/>
          </a:prstGeom>
          <a:solidFill>
            <a:srgbClr val="92D050">
              <a:alpha val="3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9FE06-4435-2015-3E3C-CC20B6F2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with a blue cube&#10;&#10;Description automatically generated">
            <a:extLst>
              <a:ext uri="{FF2B5EF4-FFF2-40B4-BE49-F238E27FC236}">
                <a16:creationId xmlns:a16="http://schemas.microsoft.com/office/drawing/2014/main" id="{6F24C9AF-6024-EFE7-DBC1-AD656A8C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6AD584A-C9B6-99A8-7DCD-A833F40C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488" y="2416503"/>
            <a:ext cx="3121025" cy="20249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11500" b="1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</a:rPr>
              <a:t>HMI</a:t>
            </a:r>
          </a:p>
        </p:txBody>
      </p:sp>
    </p:spTree>
    <p:extLst>
      <p:ext uri="{BB962C8B-B14F-4D97-AF65-F5344CB8AC3E}">
        <p14:creationId xmlns:p14="http://schemas.microsoft.com/office/powerpoint/2010/main" val="412057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D5B7B164-3A00-2DEE-B531-C02DAFD6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r="22830" b="7222"/>
          <a:stretch/>
        </p:blipFill>
        <p:spPr>
          <a:xfrm>
            <a:off x="1065668" y="0"/>
            <a:ext cx="1006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88F69088-DFD6-4993-55AE-72559E5C8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r="22894" b="7187"/>
          <a:stretch/>
        </p:blipFill>
        <p:spPr>
          <a:xfrm>
            <a:off x="1086434" y="0"/>
            <a:ext cx="10019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95AB8082-0C39-518D-DFF5-7BABF762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 r="23046" b="7708"/>
          <a:stretch/>
        </p:blipFill>
        <p:spPr>
          <a:xfrm>
            <a:off x="1063182" y="0"/>
            <a:ext cx="10065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27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B349FCF8-C4ED-BF1E-D56A-CD2DE2633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r="22851" b="7534"/>
          <a:stretch/>
        </p:blipFill>
        <p:spPr>
          <a:xfrm>
            <a:off x="1033635" y="0"/>
            <a:ext cx="10124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7E486405-8CAC-EA0A-4D21-2A68F31F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69AC74C-7752-6278-FCBE-8D13E7BB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959" y="2592715"/>
            <a:ext cx="8270081" cy="167256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zh-CN" sz="11500" b="1">
                <a:ln w="38100">
                  <a:solidFill>
                    <a:schemeClr val="tx1"/>
                  </a:solidFill>
                  <a:miter lim="800000"/>
                </a:ln>
                <a:noFill/>
              </a:rPr>
              <a:t>PLC Structure</a:t>
            </a:r>
          </a:p>
        </p:txBody>
      </p:sp>
    </p:spTree>
    <p:extLst>
      <p:ext uri="{BB962C8B-B14F-4D97-AF65-F5344CB8AC3E}">
        <p14:creationId xmlns:p14="http://schemas.microsoft.com/office/powerpoint/2010/main" val="2834569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0774-9E3A-A529-BC19-5E522FA8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7B15BF-AFCA-E04B-2662-ACA12E7C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16" y="0"/>
            <a:ext cx="9999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0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C56739E-2AB3-A3D9-6A11-66B5AB53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84" y="0"/>
            <a:ext cx="10127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5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F58F-F1F7-1EA3-BB04-5E6EF65A5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4DA377-5D3D-58EC-BD4C-11AC4C5FE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1" y="0"/>
            <a:ext cx="10427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62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7A48433-B334-AFA5-1E3E-41A708D8A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8633" r="23768" b="7262"/>
          <a:stretch/>
        </p:blipFill>
        <p:spPr>
          <a:xfrm>
            <a:off x="1136867" y="0"/>
            <a:ext cx="9918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25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F9DFA-FE31-B299-F706-9CDE01B4E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771E23D-92B0-36DD-F268-5F4114877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r="23188" b="7695"/>
          <a:stretch/>
        </p:blipFill>
        <p:spPr>
          <a:xfrm>
            <a:off x="1113170" y="0"/>
            <a:ext cx="9965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7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D3DD-38E3-5DEB-3122-9EBFD2322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809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EBFBEF0F-1F4E-F528-4F8B-1A081C02850E}"/>
              </a:ext>
            </a:extLst>
          </p:cNvPr>
          <p:cNvSpPr/>
          <p:nvPr/>
        </p:nvSpPr>
        <p:spPr>
          <a:xfrm>
            <a:off x="315745" y="536317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err="1"/>
              <a:t>Backing</a:t>
            </a:r>
            <a:r>
              <a:rPr lang="de-DE" altLang="zh-CN"/>
              <a:t> Pumps</a:t>
            </a:r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92573E-4947-B182-0C62-381871FFCF2E}"/>
              </a:ext>
            </a:extLst>
          </p:cNvPr>
          <p:cNvSpPr txBox="1"/>
          <p:nvPr/>
        </p:nvSpPr>
        <p:spPr>
          <a:xfrm>
            <a:off x="149793" y="92044"/>
            <a:ext cx="261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err="1"/>
              <a:t>Function</a:t>
            </a:r>
            <a:r>
              <a:rPr lang="de-DE" altLang="zh-CN"/>
              <a:t> </a:t>
            </a:r>
            <a:r>
              <a:rPr lang="de-DE" altLang="zh-CN" err="1"/>
              <a:t>blocks</a:t>
            </a:r>
            <a:r>
              <a:rPr lang="de-DE" altLang="zh-CN"/>
              <a:t> (</a:t>
            </a:r>
            <a:r>
              <a:rPr lang="de-DE" altLang="zh-CN" err="1"/>
              <a:t>FBs</a:t>
            </a:r>
            <a:r>
              <a:rPr lang="de-DE" altLang="zh-CN"/>
              <a:t>)</a:t>
            </a:r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304E3EB-821B-F254-B5E7-6AFF4A831F56}"/>
              </a:ext>
            </a:extLst>
          </p:cNvPr>
          <p:cNvSpPr/>
          <p:nvPr/>
        </p:nvSpPr>
        <p:spPr>
          <a:xfrm>
            <a:off x="327069" y="3907123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/>
              <a:t>Serial </a:t>
            </a:r>
            <a:r>
              <a:rPr lang="de-DE" altLang="zh-CN" err="1"/>
              <a:t>Comms</a:t>
            </a:r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5F5874F-B26E-51BC-DD24-9269C54A2E2B}"/>
              </a:ext>
            </a:extLst>
          </p:cNvPr>
          <p:cNvSpPr/>
          <p:nvPr/>
        </p:nvSpPr>
        <p:spPr>
          <a:xfrm>
            <a:off x="315745" y="945901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/>
              <a:t>Turbo Pumps</a:t>
            </a:r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EBA547D-90CC-C364-B51A-D3051E755E1B}"/>
              </a:ext>
            </a:extLst>
          </p:cNvPr>
          <p:cNvSpPr/>
          <p:nvPr/>
        </p:nvSpPr>
        <p:spPr>
          <a:xfrm>
            <a:off x="315745" y="1355485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err="1"/>
              <a:t>Cryo</a:t>
            </a:r>
            <a:r>
              <a:rPr lang="de-DE" altLang="zh-CN"/>
              <a:t> </a:t>
            </a:r>
            <a:r>
              <a:rPr lang="de-DE" altLang="zh-CN" err="1"/>
              <a:t>Valves</a:t>
            </a:r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E511311-F0D4-2A26-B766-3D2BC8826EDF}"/>
              </a:ext>
            </a:extLst>
          </p:cNvPr>
          <p:cNvSpPr/>
          <p:nvPr/>
        </p:nvSpPr>
        <p:spPr>
          <a:xfrm>
            <a:off x="315745" y="1765069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/>
              <a:t>VAT </a:t>
            </a:r>
            <a:r>
              <a:rPr lang="de-DE" altLang="zh-CN" err="1"/>
              <a:t>Shutters</a:t>
            </a:r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4C85A9-E910-9755-6F43-6DF485DCCDF6}"/>
              </a:ext>
            </a:extLst>
          </p:cNvPr>
          <p:cNvSpPr txBox="1"/>
          <p:nvPr/>
        </p:nvSpPr>
        <p:spPr>
          <a:xfrm>
            <a:off x="2975512" y="92044"/>
            <a:ext cx="212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/>
              <a:t>Programs (PRG)</a:t>
            </a:r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D6ED0A7-4405-7A04-D1D7-235C97F7A95C}"/>
              </a:ext>
            </a:extLst>
          </p:cNvPr>
          <p:cNvSpPr/>
          <p:nvPr/>
        </p:nvSpPr>
        <p:spPr>
          <a:xfrm>
            <a:off x="315745" y="2174653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/>
              <a:t>Liquid Level </a:t>
            </a:r>
            <a:r>
              <a:rPr lang="de-DE" altLang="zh-CN" err="1"/>
              <a:t>Gauge</a:t>
            </a:r>
            <a:endParaRPr lang="zh-CN" alt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6EEC2C-CCA6-751A-1F82-A7C8DCFC5A4D}"/>
              </a:ext>
            </a:extLst>
          </p:cNvPr>
          <p:cNvGrpSpPr/>
          <p:nvPr/>
        </p:nvGrpSpPr>
        <p:grpSpPr>
          <a:xfrm>
            <a:off x="7530428" y="221763"/>
            <a:ext cx="2265441" cy="6397411"/>
            <a:chOff x="7530428" y="221763"/>
            <a:chExt cx="2265441" cy="6397411"/>
          </a:xfrm>
        </p:grpSpPr>
        <p:sp>
          <p:nvSpPr>
            <p:cNvPr id="57" name="右大括号 56">
              <a:extLst>
                <a:ext uri="{FF2B5EF4-FFF2-40B4-BE49-F238E27FC236}">
                  <a16:creationId xmlns:a16="http://schemas.microsoft.com/office/drawing/2014/main" id="{D18D1A62-46A6-F836-23D2-06B0A5CF9748}"/>
                </a:ext>
              </a:extLst>
            </p:cNvPr>
            <p:cNvSpPr/>
            <p:nvPr/>
          </p:nvSpPr>
          <p:spPr>
            <a:xfrm>
              <a:off x="7530428" y="221763"/>
              <a:ext cx="351144" cy="6397411"/>
            </a:xfrm>
            <a:prstGeom prst="rightBrace">
              <a:avLst>
                <a:gd name="adj1" fmla="val 138478"/>
                <a:gd name="adj2" fmla="val 5290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7D838921-07AD-3461-9C5B-DCC30A692539}"/>
                </a:ext>
              </a:extLst>
            </p:cNvPr>
            <p:cNvSpPr/>
            <p:nvPr/>
          </p:nvSpPr>
          <p:spPr>
            <a:xfrm flipH="1">
              <a:off x="7931722" y="3057080"/>
              <a:ext cx="1864147" cy="1163436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/>
                <a:t>MAIN</a:t>
              </a:r>
            </a:p>
            <a:p>
              <a:pPr algn="ctr"/>
              <a:r>
                <a:rPr lang="de-DE" altLang="zh-CN" sz="1400" i="1" err="1"/>
                <a:t>calls</a:t>
              </a:r>
              <a:r>
                <a:rPr lang="de-DE" altLang="zh-CN" sz="1400" i="1"/>
                <a:t> all </a:t>
              </a:r>
              <a:r>
                <a:rPr lang="de-DE" altLang="zh-CN" sz="1400" i="1" err="1"/>
                <a:t>programs</a:t>
              </a:r>
              <a:r>
                <a:rPr lang="de-DE" altLang="zh-CN" sz="1400" i="1"/>
                <a:t> </a:t>
              </a:r>
              <a:r>
                <a:rPr lang="de-DE" altLang="zh-CN" sz="1400" i="1" err="1"/>
                <a:t>every</a:t>
              </a:r>
              <a:r>
                <a:rPr lang="de-DE" altLang="zh-CN" sz="1400" i="1"/>
                <a:t> PLC </a:t>
              </a:r>
              <a:r>
                <a:rPr lang="de-DE" altLang="zh-CN" sz="1400" i="1" err="1"/>
                <a:t>cycle</a:t>
              </a:r>
              <a:endParaRPr lang="de-DE" altLang="zh-CN" sz="1400" i="1"/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579B52BB-B912-E00B-1C16-2398CA55B6F0}"/>
              </a:ext>
            </a:extLst>
          </p:cNvPr>
          <p:cNvGrpSpPr/>
          <p:nvPr/>
        </p:nvGrpSpPr>
        <p:grpSpPr>
          <a:xfrm>
            <a:off x="7931722" y="58407"/>
            <a:ext cx="4377019" cy="1994250"/>
            <a:chOff x="7850336" y="0"/>
            <a:chExt cx="4377019" cy="199425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BB43EFC-FD0F-CF14-4908-83014C6B0055}"/>
                </a:ext>
              </a:extLst>
            </p:cNvPr>
            <p:cNvSpPr txBox="1"/>
            <p:nvPr/>
          </p:nvSpPr>
          <p:spPr>
            <a:xfrm>
              <a:off x="7850336" y="239924"/>
              <a:ext cx="282058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200" u="sng" err="1"/>
                <a:t>Component</a:t>
              </a:r>
              <a:endParaRPr lang="de-DE" sz="1200" u="sng"/>
            </a:p>
            <a:p>
              <a:r>
                <a:rPr lang="de-DE" sz="1200"/>
                <a:t>BP = </a:t>
              </a:r>
              <a:r>
                <a:rPr lang="de-DE" sz="1200" err="1"/>
                <a:t>Backing</a:t>
              </a:r>
              <a:r>
                <a:rPr lang="de-DE" sz="1200"/>
                <a:t> Pump</a:t>
              </a:r>
            </a:p>
            <a:p>
              <a:r>
                <a:rPr lang="de-DE" sz="1200"/>
                <a:t>TP = Turbo Pumps</a:t>
              </a:r>
            </a:p>
            <a:p>
              <a:r>
                <a:rPr lang="de-DE" sz="1200"/>
                <a:t>CV = </a:t>
              </a:r>
              <a:r>
                <a:rPr lang="de-DE" sz="1200" err="1"/>
                <a:t>Cryo</a:t>
              </a:r>
              <a:r>
                <a:rPr lang="de-DE" sz="1200"/>
                <a:t> </a:t>
              </a:r>
              <a:r>
                <a:rPr lang="de-DE" sz="1200" err="1"/>
                <a:t>Valves</a:t>
              </a:r>
              <a:endParaRPr lang="de-DE" sz="1200"/>
            </a:p>
            <a:p>
              <a:r>
                <a:rPr lang="de-DE" sz="1200"/>
                <a:t>GV = Gate </a:t>
              </a:r>
              <a:r>
                <a:rPr lang="de-DE" sz="1200" err="1"/>
                <a:t>Valves</a:t>
              </a:r>
              <a:endParaRPr lang="de-DE" sz="1200"/>
            </a:p>
            <a:p>
              <a:r>
                <a:rPr lang="de-DE" sz="1200"/>
                <a:t>LVL = Level Gauge</a:t>
              </a:r>
            </a:p>
            <a:p>
              <a:r>
                <a:rPr lang="de-DE" sz="1200"/>
                <a:t>VG  = Vacuum Gauge</a:t>
              </a:r>
            </a:p>
            <a:p>
              <a:r>
                <a:rPr lang="de-DE" sz="1200"/>
                <a:t>LS = Lakeshore (</a:t>
              </a:r>
              <a:r>
                <a:rPr lang="de-DE" sz="1200" err="1"/>
                <a:t>Temperature</a:t>
              </a:r>
              <a:r>
                <a:rPr lang="de-DE" sz="1200"/>
                <a:t> </a:t>
              </a:r>
              <a:r>
                <a:rPr lang="de-DE" sz="1200" err="1"/>
                <a:t>Readout</a:t>
              </a:r>
              <a:r>
                <a:rPr lang="de-DE" sz="1200"/>
                <a:t>)</a:t>
              </a:r>
            </a:p>
            <a:p>
              <a:r>
                <a:rPr lang="de-DE" sz="1200"/>
                <a:t>TS = </a:t>
              </a:r>
              <a:r>
                <a:rPr lang="de-DE" sz="1200" err="1"/>
                <a:t>Temperature</a:t>
              </a:r>
              <a:r>
                <a:rPr lang="de-DE" sz="1200"/>
                <a:t> Sensor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1835E0DA-CF5E-1425-C77C-F7F226771B7B}"/>
                </a:ext>
              </a:extLst>
            </p:cNvPr>
            <p:cNvSpPr txBox="1"/>
            <p:nvPr/>
          </p:nvSpPr>
          <p:spPr>
            <a:xfrm>
              <a:off x="10524473" y="276710"/>
              <a:ext cx="170288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u="sng" err="1"/>
                <a:t>Number</a:t>
              </a:r>
              <a:endParaRPr lang="de-DE" sz="1200" u="sng"/>
            </a:p>
            <a:p>
              <a:r>
                <a:rPr lang="de-DE" sz="1200"/>
                <a:t>[</a:t>
              </a:r>
              <a:r>
                <a:rPr lang="de-DE" sz="1200" err="1"/>
                <a:t>Component</a:t>
              </a:r>
              <a:r>
                <a:rPr lang="de-DE" sz="1200"/>
                <a:t>]</a:t>
              </a:r>
              <a:r>
                <a:rPr lang="de-DE" sz="1200" err="1"/>
                <a:t>xyy</a:t>
              </a:r>
              <a:r>
                <a:rPr lang="de-DE" sz="1200"/>
                <a:t> – </a:t>
              </a:r>
            </a:p>
            <a:p>
              <a:r>
                <a:rPr lang="de-DE" sz="1200"/>
                <a:t>x  </a:t>
              </a:r>
              <a:r>
                <a:rPr lang="el-GR" sz="1200"/>
                <a:t>ϵ</a:t>
              </a:r>
              <a:r>
                <a:rPr lang="de-DE" sz="1200"/>
                <a:t>  {0 </a:t>
              </a:r>
              <a:r>
                <a:rPr lang="en-US" sz="1200"/>
                <a:t>“Inner Coil”,</a:t>
              </a:r>
            </a:p>
            <a:p>
              <a:r>
                <a:rPr lang="en-US" sz="1200"/>
                <a:t>         1 “Outer Coil,</a:t>
              </a:r>
            </a:p>
            <a:p>
              <a:r>
                <a:rPr lang="en-US" sz="1200"/>
                <a:t>         2 “Helium Tank”,</a:t>
              </a:r>
            </a:p>
            <a:p>
              <a:r>
                <a:rPr lang="en-US" sz="1200"/>
                <a:t>         3 “LN2”,</a:t>
              </a:r>
            </a:p>
            <a:p>
              <a:r>
                <a:rPr lang="en-US" sz="1200"/>
                <a:t>         8 “Vacuum”}</a:t>
              </a: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FE10485B-547F-C359-99D7-6FD0B414ED30}"/>
                </a:ext>
              </a:extLst>
            </p:cNvPr>
            <p:cNvSpPr/>
            <p:nvPr/>
          </p:nvSpPr>
          <p:spPr>
            <a:xfrm>
              <a:off x="7850336" y="0"/>
              <a:ext cx="4191871" cy="19942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b="1">
                  <a:solidFill>
                    <a:sysClr val="windowText" lastClr="000000"/>
                  </a:solidFill>
                </a:rPr>
                <a:t>Legend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2EFC7E-9921-D60C-0752-18B7EC4648AF}"/>
              </a:ext>
            </a:extLst>
          </p:cNvPr>
          <p:cNvGrpSpPr/>
          <p:nvPr/>
        </p:nvGrpSpPr>
        <p:grpSpPr>
          <a:xfrm>
            <a:off x="3084126" y="536317"/>
            <a:ext cx="2857567" cy="2003025"/>
            <a:chOff x="3084126" y="536317"/>
            <a:chExt cx="2857567" cy="200302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8CE47950-621C-5607-C9E9-209907911D34}"/>
                </a:ext>
              </a:extLst>
            </p:cNvPr>
            <p:cNvSpPr/>
            <p:nvPr/>
          </p:nvSpPr>
          <p:spPr>
            <a:xfrm flipH="1">
              <a:off x="3087602" y="536317"/>
              <a:ext cx="951959" cy="36933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BP814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964C621A-287C-EB7B-45BD-1AFE67DCCB37}"/>
                </a:ext>
              </a:extLst>
            </p:cNvPr>
            <p:cNvSpPr/>
            <p:nvPr/>
          </p:nvSpPr>
          <p:spPr>
            <a:xfrm flipH="1">
              <a:off x="4038608" y="536317"/>
              <a:ext cx="951959" cy="3693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BP816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B08BDFB9-DF67-D6EA-D707-D59287041539}"/>
                </a:ext>
              </a:extLst>
            </p:cNvPr>
            <p:cNvSpPr/>
            <p:nvPr/>
          </p:nvSpPr>
          <p:spPr>
            <a:xfrm flipH="1">
              <a:off x="4035132" y="941394"/>
              <a:ext cx="951959" cy="3693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 TP815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87CD81DC-B503-9C85-16FF-CBF8AF8BFD83}"/>
                </a:ext>
              </a:extLst>
            </p:cNvPr>
            <p:cNvSpPr/>
            <p:nvPr/>
          </p:nvSpPr>
          <p:spPr>
            <a:xfrm flipH="1">
              <a:off x="3084126" y="941394"/>
              <a:ext cx="951959" cy="3693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TP813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67192660-2D8E-757B-5FD2-F1651C239FD9}"/>
                </a:ext>
              </a:extLst>
            </p:cNvPr>
            <p:cNvSpPr/>
            <p:nvPr/>
          </p:nvSpPr>
          <p:spPr>
            <a:xfrm flipH="1">
              <a:off x="3084126" y="135329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CV202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6642B775-5A8F-04E8-8551-A60440F0E9E5}"/>
                </a:ext>
              </a:extLst>
            </p:cNvPr>
            <p:cNvSpPr/>
            <p:nvPr/>
          </p:nvSpPr>
          <p:spPr>
            <a:xfrm flipH="1">
              <a:off x="4035132" y="135329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CV302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34D42E50-A76F-578D-5411-D8827EF73EB5}"/>
                </a:ext>
              </a:extLst>
            </p:cNvPr>
            <p:cNvSpPr/>
            <p:nvPr/>
          </p:nvSpPr>
          <p:spPr>
            <a:xfrm flipH="1">
              <a:off x="3086594" y="1762683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GV808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D0534D2-FE27-1D19-91D7-BAD29D9A6F9E}"/>
                </a:ext>
              </a:extLst>
            </p:cNvPr>
            <p:cNvSpPr/>
            <p:nvPr/>
          </p:nvSpPr>
          <p:spPr>
            <a:xfrm flipH="1">
              <a:off x="4037600" y="1762683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GV811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AAB15AEB-9658-F15C-6BA9-034AD413951E}"/>
                </a:ext>
              </a:extLst>
            </p:cNvPr>
            <p:cNvSpPr/>
            <p:nvPr/>
          </p:nvSpPr>
          <p:spPr>
            <a:xfrm flipH="1">
              <a:off x="4989734" y="1764226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GV211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026E999B-1862-BC8D-570F-D35D0D8622C7}"/>
                </a:ext>
              </a:extLst>
            </p:cNvPr>
            <p:cNvSpPr/>
            <p:nvPr/>
          </p:nvSpPr>
          <p:spPr>
            <a:xfrm flipH="1">
              <a:off x="3093928" y="217252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LVL208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5D34D033-8B91-30BF-614F-CD1B581972AC}"/>
                </a:ext>
              </a:extLst>
            </p:cNvPr>
            <p:cNvSpPr/>
            <p:nvPr/>
          </p:nvSpPr>
          <p:spPr>
            <a:xfrm flipH="1">
              <a:off x="4044934" y="217252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LVL231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2AF16E-87F7-B36B-F93E-4FF9FA6A79E1}"/>
              </a:ext>
            </a:extLst>
          </p:cNvPr>
          <p:cNvGrpSpPr/>
          <p:nvPr/>
        </p:nvGrpSpPr>
        <p:grpSpPr>
          <a:xfrm>
            <a:off x="4396807" y="2612634"/>
            <a:ext cx="1257357" cy="1105900"/>
            <a:chOff x="4396807" y="2612634"/>
            <a:chExt cx="1257357" cy="1105900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50B68119-0C41-549A-9CFC-BF7CC155C57C}"/>
                </a:ext>
              </a:extLst>
            </p:cNvPr>
            <p:cNvSpPr/>
            <p:nvPr/>
          </p:nvSpPr>
          <p:spPr>
            <a:xfrm flipH="1">
              <a:off x="4702205" y="2617470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VG807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DAC0A7C0-36C8-844D-9BBE-53EE04B02BF9}"/>
                </a:ext>
              </a:extLst>
            </p:cNvPr>
            <p:cNvSpPr/>
            <p:nvPr/>
          </p:nvSpPr>
          <p:spPr>
            <a:xfrm flipH="1">
              <a:off x="4702204" y="2984904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VG810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ABF79BCE-3BCC-5371-10E2-E176FB723BBD}"/>
                </a:ext>
              </a:extLst>
            </p:cNvPr>
            <p:cNvSpPr/>
            <p:nvPr/>
          </p:nvSpPr>
          <p:spPr>
            <a:xfrm flipH="1">
              <a:off x="4702204" y="3351719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>
                  <a:solidFill>
                    <a:sysClr val="windowText" lastClr="000000"/>
                  </a:solidFill>
                </a:rPr>
                <a:t>VG812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" name="右大括号 56">
              <a:extLst>
                <a:ext uri="{FF2B5EF4-FFF2-40B4-BE49-F238E27FC236}">
                  <a16:creationId xmlns:a16="http://schemas.microsoft.com/office/drawing/2014/main" id="{B28571EB-FCF4-8956-4B1C-496838075624}"/>
                </a:ext>
              </a:extLst>
            </p:cNvPr>
            <p:cNvSpPr/>
            <p:nvPr/>
          </p:nvSpPr>
          <p:spPr>
            <a:xfrm rot="10800000">
              <a:off x="4396807" y="2612634"/>
              <a:ext cx="229390" cy="1101064"/>
            </a:xfrm>
            <a:prstGeom prst="rightBrace">
              <a:avLst>
                <a:gd name="adj1" fmla="val 138478"/>
                <a:gd name="adj2" fmla="val 5290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DE515D-9B60-821F-E53E-243E2BE82660}"/>
              </a:ext>
            </a:extLst>
          </p:cNvPr>
          <p:cNvGrpSpPr/>
          <p:nvPr/>
        </p:nvGrpSpPr>
        <p:grpSpPr>
          <a:xfrm>
            <a:off x="4391290" y="3857926"/>
            <a:ext cx="2970816" cy="2062230"/>
            <a:chOff x="4391290" y="3857926"/>
            <a:chExt cx="2970816" cy="2062230"/>
          </a:xfrm>
        </p:grpSpPr>
        <p:sp>
          <p:nvSpPr>
            <p:cNvPr id="18" name="右大括号 56">
              <a:extLst>
                <a:ext uri="{FF2B5EF4-FFF2-40B4-BE49-F238E27FC236}">
                  <a16:creationId xmlns:a16="http://schemas.microsoft.com/office/drawing/2014/main" id="{EB782958-2E15-2691-0DA0-15B15A9F0EE0}"/>
                </a:ext>
              </a:extLst>
            </p:cNvPr>
            <p:cNvSpPr/>
            <p:nvPr/>
          </p:nvSpPr>
          <p:spPr>
            <a:xfrm rot="10800000">
              <a:off x="4391290" y="3857926"/>
              <a:ext cx="261589" cy="2062230"/>
            </a:xfrm>
            <a:prstGeom prst="rightBrace">
              <a:avLst>
                <a:gd name="adj1" fmla="val 138478"/>
                <a:gd name="adj2" fmla="val 58394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44">
              <a:extLst>
                <a:ext uri="{FF2B5EF4-FFF2-40B4-BE49-F238E27FC236}">
                  <a16:creationId xmlns:a16="http://schemas.microsoft.com/office/drawing/2014/main" id="{359B9479-87E2-2A06-60E4-C8FB6E8ADB8E}"/>
                </a:ext>
              </a:extLst>
            </p:cNvPr>
            <p:cNvSpPr/>
            <p:nvPr/>
          </p:nvSpPr>
          <p:spPr>
            <a:xfrm flipH="1">
              <a:off x="469402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矩形: 圆角 44">
              <a:extLst>
                <a:ext uri="{FF2B5EF4-FFF2-40B4-BE49-F238E27FC236}">
                  <a16:creationId xmlns:a16="http://schemas.microsoft.com/office/drawing/2014/main" id="{6D633FDF-F103-812B-0D61-A8DA346BA630}"/>
                </a:ext>
              </a:extLst>
            </p:cNvPr>
            <p:cNvSpPr/>
            <p:nvPr/>
          </p:nvSpPr>
          <p:spPr>
            <a:xfrm flipH="1">
              <a:off x="469402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矩形: 圆角 44">
              <a:extLst>
                <a:ext uri="{FF2B5EF4-FFF2-40B4-BE49-F238E27FC236}">
                  <a16:creationId xmlns:a16="http://schemas.microsoft.com/office/drawing/2014/main" id="{51EABD4D-3FE2-8D45-C894-1826D2BBAC5E}"/>
                </a:ext>
              </a:extLst>
            </p:cNvPr>
            <p:cNvSpPr/>
            <p:nvPr/>
          </p:nvSpPr>
          <p:spPr>
            <a:xfrm flipH="1">
              <a:off x="469402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矩形: 圆角 44">
              <a:extLst>
                <a:ext uri="{FF2B5EF4-FFF2-40B4-BE49-F238E27FC236}">
                  <a16:creationId xmlns:a16="http://schemas.microsoft.com/office/drawing/2014/main" id="{A2E8E7AA-4DC3-166C-021D-70E4782BB6A5}"/>
                </a:ext>
              </a:extLst>
            </p:cNvPr>
            <p:cNvSpPr/>
            <p:nvPr/>
          </p:nvSpPr>
          <p:spPr>
            <a:xfrm flipH="1">
              <a:off x="469402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矩形: 圆角 44">
              <a:extLst>
                <a:ext uri="{FF2B5EF4-FFF2-40B4-BE49-F238E27FC236}">
                  <a16:creationId xmlns:a16="http://schemas.microsoft.com/office/drawing/2014/main" id="{43CE66A7-936D-453D-A557-A6D650FE115C}"/>
                </a:ext>
              </a:extLst>
            </p:cNvPr>
            <p:cNvSpPr/>
            <p:nvPr/>
          </p:nvSpPr>
          <p:spPr>
            <a:xfrm flipH="1">
              <a:off x="469402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矩形: 圆角 44">
              <a:extLst>
                <a:ext uri="{FF2B5EF4-FFF2-40B4-BE49-F238E27FC236}">
                  <a16:creationId xmlns:a16="http://schemas.microsoft.com/office/drawing/2014/main" id="{4BBD30B8-7A5A-2EB4-24E3-9C405F8BD4FF}"/>
                </a:ext>
              </a:extLst>
            </p:cNvPr>
            <p:cNvSpPr/>
            <p:nvPr/>
          </p:nvSpPr>
          <p:spPr>
            <a:xfrm flipH="1">
              <a:off x="469402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TS006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矩形: 圆角 44">
              <a:extLst>
                <a:ext uri="{FF2B5EF4-FFF2-40B4-BE49-F238E27FC236}">
                  <a16:creationId xmlns:a16="http://schemas.microsoft.com/office/drawing/2014/main" id="{6C76235C-D541-CDF6-F823-A21987BE1E4E}"/>
                </a:ext>
              </a:extLst>
            </p:cNvPr>
            <p:cNvSpPr/>
            <p:nvPr/>
          </p:nvSpPr>
          <p:spPr>
            <a:xfrm flipH="1">
              <a:off x="469402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TS107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矩形: 圆角 44">
              <a:extLst>
                <a:ext uri="{FF2B5EF4-FFF2-40B4-BE49-F238E27FC236}">
                  <a16:creationId xmlns:a16="http://schemas.microsoft.com/office/drawing/2014/main" id="{3222EBA3-D155-1DCF-88E1-AF4992B1488D}"/>
                </a:ext>
              </a:extLst>
            </p:cNvPr>
            <p:cNvSpPr/>
            <p:nvPr/>
          </p:nvSpPr>
          <p:spPr>
            <a:xfrm flipH="1">
              <a:off x="469402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TS108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矩形: 圆角 44">
              <a:extLst>
                <a:ext uri="{FF2B5EF4-FFF2-40B4-BE49-F238E27FC236}">
                  <a16:creationId xmlns:a16="http://schemas.microsoft.com/office/drawing/2014/main" id="{602EC8F9-2A6B-5DA3-D826-4674309EA227}"/>
                </a:ext>
              </a:extLst>
            </p:cNvPr>
            <p:cNvSpPr/>
            <p:nvPr/>
          </p:nvSpPr>
          <p:spPr>
            <a:xfrm flipH="1">
              <a:off x="536104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TS109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矩形: 圆角 44">
              <a:extLst>
                <a:ext uri="{FF2B5EF4-FFF2-40B4-BE49-F238E27FC236}">
                  <a16:creationId xmlns:a16="http://schemas.microsoft.com/office/drawing/2014/main" id="{A987D945-E99B-FCC7-A196-F659AAA1585A}"/>
                </a:ext>
              </a:extLst>
            </p:cNvPr>
            <p:cNvSpPr/>
            <p:nvPr/>
          </p:nvSpPr>
          <p:spPr>
            <a:xfrm flipH="1">
              <a:off x="536104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TS110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矩形: 圆角 44">
              <a:extLst>
                <a:ext uri="{FF2B5EF4-FFF2-40B4-BE49-F238E27FC236}">
                  <a16:creationId xmlns:a16="http://schemas.microsoft.com/office/drawing/2014/main" id="{1D8AF3BA-210D-65B0-2427-A907E8A7622C}"/>
                </a:ext>
              </a:extLst>
            </p:cNvPr>
            <p:cNvSpPr/>
            <p:nvPr/>
          </p:nvSpPr>
          <p:spPr>
            <a:xfrm flipH="1">
              <a:off x="536104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TS111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矩形: 圆角 44">
              <a:extLst>
                <a:ext uri="{FF2B5EF4-FFF2-40B4-BE49-F238E27FC236}">
                  <a16:creationId xmlns:a16="http://schemas.microsoft.com/office/drawing/2014/main" id="{EF6657C2-756B-9C64-CB07-5F4493C03249}"/>
                </a:ext>
              </a:extLst>
            </p:cNvPr>
            <p:cNvSpPr/>
            <p:nvPr/>
          </p:nvSpPr>
          <p:spPr>
            <a:xfrm flipH="1">
              <a:off x="536104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TS112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矩形: 圆角 44">
              <a:extLst>
                <a:ext uri="{FF2B5EF4-FFF2-40B4-BE49-F238E27FC236}">
                  <a16:creationId xmlns:a16="http://schemas.microsoft.com/office/drawing/2014/main" id="{9AF2BFDC-1BB1-9BF6-F76A-832C7D9BB714}"/>
                </a:ext>
              </a:extLst>
            </p:cNvPr>
            <p:cNvSpPr/>
            <p:nvPr/>
          </p:nvSpPr>
          <p:spPr>
            <a:xfrm flipH="1">
              <a:off x="536104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矩形: 圆角 44">
              <a:extLst>
                <a:ext uri="{FF2B5EF4-FFF2-40B4-BE49-F238E27FC236}">
                  <a16:creationId xmlns:a16="http://schemas.microsoft.com/office/drawing/2014/main" id="{B723ACCE-4AC8-9118-9859-4E21C88AE9DE}"/>
                </a:ext>
              </a:extLst>
            </p:cNvPr>
            <p:cNvSpPr/>
            <p:nvPr/>
          </p:nvSpPr>
          <p:spPr>
            <a:xfrm flipH="1">
              <a:off x="536104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矩形: 圆角 44">
              <a:extLst>
                <a:ext uri="{FF2B5EF4-FFF2-40B4-BE49-F238E27FC236}">
                  <a16:creationId xmlns:a16="http://schemas.microsoft.com/office/drawing/2014/main" id="{1D0980A4-C9C4-7A6C-08F7-15946ADD0159}"/>
                </a:ext>
              </a:extLst>
            </p:cNvPr>
            <p:cNvSpPr/>
            <p:nvPr/>
          </p:nvSpPr>
          <p:spPr>
            <a:xfrm flipH="1">
              <a:off x="536104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矩形: 圆角 44">
              <a:extLst>
                <a:ext uri="{FF2B5EF4-FFF2-40B4-BE49-F238E27FC236}">
                  <a16:creationId xmlns:a16="http://schemas.microsoft.com/office/drawing/2014/main" id="{A253AD55-D4CD-4FF4-6BEC-B6949EADD52F}"/>
                </a:ext>
              </a:extLst>
            </p:cNvPr>
            <p:cNvSpPr/>
            <p:nvPr/>
          </p:nvSpPr>
          <p:spPr>
            <a:xfrm flipH="1">
              <a:off x="536104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矩形: 圆角 44">
              <a:extLst>
                <a:ext uri="{FF2B5EF4-FFF2-40B4-BE49-F238E27FC236}">
                  <a16:creationId xmlns:a16="http://schemas.microsoft.com/office/drawing/2014/main" id="{50AD44F7-15ED-1AF3-D519-98018B599581}"/>
                </a:ext>
              </a:extLst>
            </p:cNvPr>
            <p:cNvSpPr/>
            <p:nvPr/>
          </p:nvSpPr>
          <p:spPr>
            <a:xfrm flipH="1">
              <a:off x="602806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TS217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矩形: 圆角 44">
              <a:extLst>
                <a:ext uri="{FF2B5EF4-FFF2-40B4-BE49-F238E27FC236}">
                  <a16:creationId xmlns:a16="http://schemas.microsoft.com/office/drawing/2014/main" id="{CEE2A254-F054-E13C-A832-86A88888F4DF}"/>
                </a:ext>
              </a:extLst>
            </p:cNvPr>
            <p:cNvSpPr/>
            <p:nvPr/>
          </p:nvSpPr>
          <p:spPr>
            <a:xfrm flipH="1">
              <a:off x="602806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矩形: 圆角 44">
              <a:extLst>
                <a:ext uri="{FF2B5EF4-FFF2-40B4-BE49-F238E27FC236}">
                  <a16:creationId xmlns:a16="http://schemas.microsoft.com/office/drawing/2014/main" id="{2A96B122-4907-2A67-12C0-E12B84780E83}"/>
                </a:ext>
              </a:extLst>
            </p:cNvPr>
            <p:cNvSpPr/>
            <p:nvPr/>
          </p:nvSpPr>
          <p:spPr>
            <a:xfrm flipH="1">
              <a:off x="602806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TS219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矩形: 圆角 44">
              <a:extLst>
                <a:ext uri="{FF2B5EF4-FFF2-40B4-BE49-F238E27FC236}">
                  <a16:creationId xmlns:a16="http://schemas.microsoft.com/office/drawing/2014/main" id="{75EF10C7-6C9E-EEDA-8C13-BC4E0C3514F8}"/>
                </a:ext>
              </a:extLst>
            </p:cNvPr>
            <p:cNvSpPr/>
            <p:nvPr/>
          </p:nvSpPr>
          <p:spPr>
            <a:xfrm flipH="1">
              <a:off x="602806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TS220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矩形: 圆角 44">
              <a:extLst>
                <a:ext uri="{FF2B5EF4-FFF2-40B4-BE49-F238E27FC236}">
                  <a16:creationId xmlns:a16="http://schemas.microsoft.com/office/drawing/2014/main" id="{ADB354DD-3301-07DA-5B69-F9E391520B6F}"/>
                </a:ext>
              </a:extLst>
            </p:cNvPr>
            <p:cNvSpPr/>
            <p:nvPr/>
          </p:nvSpPr>
          <p:spPr>
            <a:xfrm flipH="1">
              <a:off x="602806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矩形: 圆角 44">
              <a:extLst>
                <a:ext uri="{FF2B5EF4-FFF2-40B4-BE49-F238E27FC236}">
                  <a16:creationId xmlns:a16="http://schemas.microsoft.com/office/drawing/2014/main" id="{FB19D032-54B8-D531-5BC9-CA2A75920FBF}"/>
                </a:ext>
              </a:extLst>
            </p:cNvPr>
            <p:cNvSpPr/>
            <p:nvPr/>
          </p:nvSpPr>
          <p:spPr>
            <a:xfrm flipH="1">
              <a:off x="602806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矩形: 圆角 44">
              <a:extLst>
                <a:ext uri="{FF2B5EF4-FFF2-40B4-BE49-F238E27FC236}">
                  <a16:creationId xmlns:a16="http://schemas.microsoft.com/office/drawing/2014/main" id="{01D021F3-2A44-FF9B-82A8-AB03B1A9C711}"/>
                </a:ext>
              </a:extLst>
            </p:cNvPr>
            <p:cNvSpPr/>
            <p:nvPr/>
          </p:nvSpPr>
          <p:spPr>
            <a:xfrm flipH="1">
              <a:off x="602806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矩形: 圆角 44">
              <a:extLst>
                <a:ext uri="{FF2B5EF4-FFF2-40B4-BE49-F238E27FC236}">
                  <a16:creationId xmlns:a16="http://schemas.microsoft.com/office/drawing/2014/main" id="{A3E52D83-B188-26AC-A996-430E99C19144}"/>
                </a:ext>
              </a:extLst>
            </p:cNvPr>
            <p:cNvSpPr/>
            <p:nvPr/>
          </p:nvSpPr>
          <p:spPr>
            <a:xfrm flipH="1">
              <a:off x="602806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矩形: 圆角 44">
              <a:extLst>
                <a:ext uri="{FF2B5EF4-FFF2-40B4-BE49-F238E27FC236}">
                  <a16:creationId xmlns:a16="http://schemas.microsoft.com/office/drawing/2014/main" id="{C00E6041-22C8-0DFE-B132-48841FF40209}"/>
                </a:ext>
              </a:extLst>
            </p:cNvPr>
            <p:cNvSpPr/>
            <p:nvPr/>
          </p:nvSpPr>
          <p:spPr>
            <a:xfrm flipH="1">
              <a:off x="669508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矩形: 圆角 44">
              <a:extLst>
                <a:ext uri="{FF2B5EF4-FFF2-40B4-BE49-F238E27FC236}">
                  <a16:creationId xmlns:a16="http://schemas.microsoft.com/office/drawing/2014/main" id="{465951A4-AF8A-BB7C-4D8A-1A993D5C7B66}"/>
                </a:ext>
              </a:extLst>
            </p:cNvPr>
            <p:cNvSpPr/>
            <p:nvPr/>
          </p:nvSpPr>
          <p:spPr>
            <a:xfrm flipH="1">
              <a:off x="669508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TS326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矩形: 圆角 44">
              <a:extLst>
                <a:ext uri="{FF2B5EF4-FFF2-40B4-BE49-F238E27FC236}">
                  <a16:creationId xmlns:a16="http://schemas.microsoft.com/office/drawing/2014/main" id="{C8BB2A71-F081-7E64-8DE8-FF02D1ED8632}"/>
                </a:ext>
              </a:extLst>
            </p:cNvPr>
            <p:cNvSpPr/>
            <p:nvPr/>
          </p:nvSpPr>
          <p:spPr>
            <a:xfrm flipH="1">
              <a:off x="669508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TS227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矩形: 圆角 44">
              <a:extLst>
                <a:ext uri="{FF2B5EF4-FFF2-40B4-BE49-F238E27FC236}">
                  <a16:creationId xmlns:a16="http://schemas.microsoft.com/office/drawing/2014/main" id="{52CC0BF1-4C72-9B71-21BA-1DC38BB3EA48}"/>
                </a:ext>
              </a:extLst>
            </p:cNvPr>
            <p:cNvSpPr/>
            <p:nvPr/>
          </p:nvSpPr>
          <p:spPr>
            <a:xfrm flipH="1">
              <a:off x="669508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矩形: 圆角 44">
              <a:extLst>
                <a:ext uri="{FF2B5EF4-FFF2-40B4-BE49-F238E27FC236}">
                  <a16:creationId xmlns:a16="http://schemas.microsoft.com/office/drawing/2014/main" id="{5710D10E-F3DC-A6CA-DB1B-9BC0F2AEAEEB}"/>
                </a:ext>
              </a:extLst>
            </p:cNvPr>
            <p:cNvSpPr/>
            <p:nvPr/>
          </p:nvSpPr>
          <p:spPr>
            <a:xfrm flipH="1">
              <a:off x="669508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TS229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矩形: 圆角 44">
              <a:extLst>
                <a:ext uri="{FF2B5EF4-FFF2-40B4-BE49-F238E27FC236}">
                  <a16:creationId xmlns:a16="http://schemas.microsoft.com/office/drawing/2014/main" id="{BE0EE483-F1D9-5311-AF7E-A87498E34AFC}"/>
                </a:ext>
              </a:extLst>
            </p:cNvPr>
            <p:cNvSpPr/>
            <p:nvPr/>
          </p:nvSpPr>
          <p:spPr>
            <a:xfrm flipH="1">
              <a:off x="669508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TS230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矩形: 圆角 44">
              <a:extLst>
                <a:ext uri="{FF2B5EF4-FFF2-40B4-BE49-F238E27FC236}">
                  <a16:creationId xmlns:a16="http://schemas.microsoft.com/office/drawing/2014/main" id="{5BA8042A-AA5E-FE98-ED6B-0F70C54FFC0C}"/>
                </a:ext>
              </a:extLst>
            </p:cNvPr>
            <p:cNvSpPr/>
            <p:nvPr/>
          </p:nvSpPr>
          <p:spPr>
            <a:xfrm flipH="1">
              <a:off x="669508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TS331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矩形: 圆角 44">
              <a:extLst>
                <a:ext uri="{FF2B5EF4-FFF2-40B4-BE49-F238E27FC236}">
                  <a16:creationId xmlns:a16="http://schemas.microsoft.com/office/drawing/2014/main" id="{4E1B4061-5FFF-D3EC-474B-CBA5C84D1079}"/>
                </a:ext>
              </a:extLst>
            </p:cNvPr>
            <p:cNvSpPr/>
            <p:nvPr/>
          </p:nvSpPr>
          <p:spPr>
            <a:xfrm flipH="1">
              <a:off x="669508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TS332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B63D93-E403-02F4-0618-6BDEB8DE2D2F}"/>
              </a:ext>
            </a:extLst>
          </p:cNvPr>
          <p:cNvGrpSpPr/>
          <p:nvPr/>
        </p:nvGrpSpPr>
        <p:grpSpPr>
          <a:xfrm>
            <a:off x="2675494" y="2736051"/>
            <a:ext cx="1647966" cy="3883124"/>
            <a:chOff x="2675494" y="2736051"/>
            <a:chExt cx="1647966" cy="3883124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5B3335A1-3231-4F06-A839-BC16E2DF8943}"/>
                </a:ext>
              </a:extLst>
            </p:cNvPr>
            <p:cNvSpPr/>
            <p:nvPr/>
          </p:nvSpPr>
          <p:spPr>
            <a:xfrm flipH="1">
              <a:off x="3094936" y="2978455"/>
              <a:ext cx="1215400" cy="37326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err="1">
                  <a:solidFill>
                    <a:sysClr val="windowText" lastClr="000000"/>
                  </a:solidFill>
                </a:rPr>
                <a:t>Graphix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50B1EA9-737D-151A-9272-403C214863B6}"/>
                </a:ext>
              </a:extLst>
            </p:cNvPr>
            <p:cNvGrpSpPr/>
            <p:nvPr/>
          </p:nvGrpSpPr>
          <p:grpSpPr>
            <a:xfrm>
              <a:off x="3081812" y="3881517"/>
              <a:ext cx="1241648" cy="1823466"/>
              <a:chOff x="4654591" y="4891841"/>
              <a:chExt cx="1241648" cy="1823466"/>
            </a:xfrm>
          </p:grpSpPr>
          <p:sp>
            <p:nvSpPr>
              <p:cNvPr id="3" name="矩形: 圆角 54">
                <a:extLst>
                  <a:ext uri="{FF2B5EF4-FFF2-40B4-BE49-F238E27FC236}">
                    <a16:creationId xmlns:a16="http://schemas.microsoft.com/office/drawing/2014/main" id="{ECCC5EA6-5235-6D35-25C1-5B1641E92F19}"/>
                  </a:ext>
                </a:extLst>
              </p:cNvPr>
              <p:cNvSpPr/>
              <p:nvPr/>
            </p:nvSpPr>
            <p:spPr>
              <a:xfrm flipH="1">
                <a:off x="4654591" y="4891841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>
                    <a:solidFill>
                      <a:sysClr val="windowText" lastClr="000000"/>
                    </a:solidFill>
                  </a:rPr>
                  <a:t>LS220367</a:t>
                </a:r>
                <a:endParaRPr lang="zh-CN" alt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" name="矩形: 圆角 54">
                <a:extLst>
                  <a:ext uri="{FF2B5EF4-FFF2-40B4-BE49-F238E27FC236}">
                    <a16:creationId xmlns:a16="http://schemas.microsoft.com/office/drawing/2014/main" id="{826BDF06-AB79-FE7F-9A87-7B05AA7154FB}"/>
                  </a:ext>
                </a:extLst>
              </p:cNvPr>
              <p:cNvSpPr/>
              <p:nvPr/>
            </p:nvSpPr>
            <p:spPr>
              <a:xfrm flipH="1">
                <a:off x="4654591" y="5260141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>
                    <a:solidFill>
                      <a:sysClr val="windowText" lastClr="000000"/>
                    </a:solidFill>
                  </a:rPr>
                  <a:t>LS219974</a:t>
                </a:r>
                <a:endParaRPr lang="zh-CN" alt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矩形: 圆角 54">
                <a:extLst>
                  <a:ext uri="{FF2B5EF4-FFF2-40B4-BE49-F238E27FC236}">
                    <a16:creationId xmlns:a16="http://schemas.microsoft.com/office/drawing/2014/main" id="{53A26F5C-E43F-C6EF-4BB5-D29D612370CB}"/>
                  </a:ext>
                </a:extLst>
              </p:cNvPr>
              <p:cNvSpPr/>
              <p:nvPr/>
            </p:nvSpPr>
            <p:spPr>
              <a:xfrm flipH="1">
                <a:off x="4654591" y="5626090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>
                    <a:solidFill>
                      <a:sysClr val="windowText" lastClr="000000"/>
                    </a:solidFill>
                  </a:rPr>
                  <a:t>LS218033</a:t>
                </a:r>
                <a:endParaRPr lang="zh-CN" alt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矩形: 圆角 54">
                <a:extLst>
                  <a:ext uri="{FF2B5EF4-FFF2-40B4-BE49-F238E27FC236}">
                    <a16:creationId xmlns:a16="http://schemas.microsoft.com/office/drawing/2014/main" id="{EEB8D87B-1219-0FF1-DF9B-8AF50D31F284}"/>
                  </a:ext>
                </a:extLst>
              </p:cNvPr>
              <p:cNvSpPr/>
              <p:nvPr/>
            </p:nvSpPr>
            <p:spPr>
              <a:xfrm flipH="1">
                <a:off x="4654591" y="5987724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>
                    <a:solidFill>
                      <a:sysClr val="windowText" lastClr="000000"/>
                    </a:solidFill>
                  </a:rPr>
                  <a:t>LS219644</a:t>
                </a:r>
                <a:endParaRPr lang="zh-CN" alt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矩形: 圆角 54">
                <a:extLst>
                  <a:ext uri="{FF2B5EF4-FFF2-40B4-BE49-F238E27FC236}">
                    <a16:creationId xmlns:a16="http://schemas.microsoft.com/office/drawing/2014/main" id="{C3720089-D012-1AAC-C661-0C4D3C588A63}"/>
                  </a:ext>
                </a:extLst>
              </p:cNvPr>
              <p:cNvSpPr/>
              <p:nvPr/>
            </p:nvSpPr>
            <p:spPr>
              <a:xfrm flipH="1">
                <a:off x="4654591" y="6348492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700">
                    <a:solidFill>
                      <a:sysClr val="windowText" lastClr="000000"/>
                    </a:solidFill>
                  </a:rPr>
                  <a:t>LS21SAKM</a:t>
                </a:r>
                <a:endParaRPr lang="zh-CN" altLang="en-US" sz="170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4" name="右大括号 56">
              <a:extLst>
                <a:ext uri="{FF2B5EF4-FFF2-40B4-BE49-F238E27FC236}">
                  <a16:creationId xmlns:a16="http://schemas.microsoft.com/office/drawing/2014/main" id="{9977A194-7DF6-63D1-6E44-ACD2F05AA2DF}"/>
                </a:ext>
              </a:extLst>
            </p:cNvPr>
            <p:cNvSpPr/>
            <p:nvPr/>
          </p:nvSpPr>
          <p:spPr>
            <a:xfrm rot="10800000">
              <a:off x="2675494" y="2736051"/>
              <a:ext cx="229391" cy="2968931"/>
            </a:xfrm>
            <a:prstGeom prst="rightBrace">
              <a:avLst>
                <a:gd name="adj1" fmla="val 138478"/>
                <a:gd name="adj2" fmla="val 5424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14">
              <a:extLst>
                <a:ext uri="{FF2B5EF4-FFF2-40B4-BE49-F238E27FC236}">
                  <a16:creationId xmlns:a16="http://schemas.microsoft.com/office/drawing/2014/main" id="{6FE60D49-7D52-07CB-8DF1-E5CC0EEC3587}"/>
                </a:ext>
              </a:extLst>
            </p:cNvPr>
            <p:cNvSpPr/>
            <p:nvPr/>
          </p:nvSpPr>
          <p:spPr>
            <a:xfrm flipH="1">
              <a:off x="3093926" y="6249844"/>
              <a:ext cx="1229533" cy="36933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err="1">
                  <a:solidFill>
                    <a:sysClr val="windowText" lastClr="000000"/>
                  </a:solidFill>
                </a:rPr>
                <a:t>Interlocks</a:t>
              </a:r>
              <a:endParaRPr lang="zh-CN" alt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矩形: 圆角 28">
            <a:extLst>
              <a:ext uri="{FF2B5EF4-FFF2-40B4-BE49-F238E27FC236}">
                <a16:creationId xmlns:a16="http://schemas.microsoft.com/office/drawing/2014/main" id="{45AF57D5-68F5-2B0F-D97C-1011534642FE}"/>
              </a:ext>
            </a:extLst>
          </p:cNvPr>
          <p:cNvSpPr/>
          <p:nvPr/>
        </p:nvSpPr>
        <p:spPr>
          <a:xfrm>
            <a:off x="327065" y="2984904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/>
              <a:t>Vacuum Gauge</a:t>
            </a:r>
            <a:endParaRPr lang="zh-CN" altLang="en-US"/>
          </a:p>
        </p:txBody>
      </p:sp>
      <p:sp>
        <p:nvSpPr>
          <p:cNvPr id="24" name="矩形: 圆角 28">
            <a:extLst>
              <a:ext uri="{FF2B5EF4-FFF2-40B4-BE49-F238E27FC236}">
                <a16:creationId xmlns:a16="http://schemas.microsoft.com/office/drawing/2014/main" id="{9F5EEB84-5DD5-EB3A-03CA-BB2722C0A897}"/>
              </a:ext>
            </a:extLst>
          </p:cNvPr>
          <p:cNvSpPr/>
          <p:nvPr/>
        </p:nvSpPr>
        <p:spPr>
          <a:xfrm>
            <a:off x="326667" y="4614323"/>
            <a:ext cx="2272420" cy="36933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err="1"/>
              <a:t>Temperature</a:t>
            </a:r>
            <a:r>
              <a:rPr lang="de-DE" altLang="zh-CN"/>
              <a:t> Sensor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A9535-2D35-34BC-62D6-EE20DCD89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右大括号 56">
            <a:extLst>
              <a:ext uri="{FF2B5EF4-FFF2-40B4-BE49-F238E27FC236}">
                <a16:creationId xmlns:a16="http://schemas.microsoft.com/office/drawing/2014/main" id="{09B71D31-FFC3-4A30-DAFD-B2A7DC8903D3}"/>
              </a:ext>
            </a:extLst>
          </p:cNvPr>
          <p:cNvSpPr/>
          <p:nvPr/>
        </p:nvSpPr>
        <p:spPr>
          <a:xfrm>
            <a:off x="6901910" y="136898"/>
            <a:ext cx="426001" cy="5357123"/>
          </a:xfrm>
          <a:prstGeom prst="rightBrace">
            <a:avLst>
              <a:gd name="adj1" fmla="val 138478"/>
              <a:gd name="adj2" fmla="val 5290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31C03F65-6699-869A-B0B3-730B4D8DC135}"/>
              </a:ext>
            </a:extLst>
          </p:cNvPr>
          <p:cNvSpPr/>
          <p:nvPr/>
        </p:nvSpPr>
        <p:spPr>
          <a:xfrm flipH="1">
            <a:off x="7391938" y="2771067"/>
            <a:ext cx="663306" cy="38428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sz="1400"/>
              <a:t>MAIN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5A780A-AB61-B7F9-DEC3-B6102BBD4B22}"/>
              </a:ext>
            </a:extLst>
          </p:cNvPr>
          <p:cNvGrpSpPr>
            <a:grpSpLocks noChangeAspect="1"/>
          </p:cNvGrpSpPr>
          <p:nvPr/>
        </p:nvGrpSpPr>
        <p:grpSpPr>
          <a:xfrm>
            <a:off x="980374" y="137765"/>
            <a:ext cx="5918526" cy="5356256"/>
            <a:chOff x="149793" y="92044"/>
            <a:chExt cx="7212313" cy="652713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210527D-C974-5234-703F-F5504DAB6240}"/>
                </a:ext>
              </a:extLst>
            </p:cNvPr>
            <p:cNvSpPr/>
            <p:nvPr/>
          </p:nvSpPr>
          <p:spPr>
            <a:xfrm>
              <a:off x="315745" y="536317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 err="1"/>
                <a:t>Backing</a:t>
              </a:r>
              <a:r>
                <a:rPr lang="de-DE" altLang="zh-CN" sz="1200"/>
                <a:t> Pumps</a:t>
              </a:r>
              <a:endParaRPr lang="zh-CN" altLang="en-US" sz="120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C9917CD-11C4-7A01-BB60-5C47DB794003}"/>
                </a:ext>
              </a:extLst>
            </p:cNvPr>
            <p:cNvSpPr txBox="1"/>
            <p:nvPr/>
          </p:nvSpPr>
          <p:spPr>
            <a:xfrm>
              <a:off x="149793" y="92044"/>
              <a:ext cx="26156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altLang="zh-CN" sz="1200" err="1"/>
                <a:t>Function</a:t>
              </a:r>
              <a:r>
                <a:rPr lang="de-DE" altLang="zh-CN" sz="1200"/>
                <a:t> </a:t>
              </a:r>
              <a:r>
                <a:rPr lang="de-DE" altLang="zh-CN" sz="1200" err="1"/>
                <a:t>blocks</a:t>
              </a:r>
              <a:r>
                <a:rPr lang="de-DE" altLang="zh-CN" sz="1200"/>
                <a:t> (</a:t>
              </a:r>
              <a:r>
                <a:rPr lang="de-DE" altLang="zh-CN" sz="1200" err="1"/>
                <a:t>FBs</a:t>
              </a:r>
              <a:r>
                <a:rPr lang="de-DE" altLang="zh-CN" sz="1200"/>
                <a:t>)</a:t>
              </a:r>
              <a:endParaRPr lang="zh-CN" altLang="en-US" sz="1200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11732E86-FB37-BC9E-6936-D7B1F6D31048}"/>
                </a:ext>
              </a:extLst>
            </p:cNvPr>
            <p:cNvSpPr/>
            <p:nvPr/>
          </p:nvSpPr>
          <p:spPr>
            <a:xfrm>
              <a:off x="327069" y="3907123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/>
                <a:t>Serial </a:t>
              </a:r>
              <a:r>
                <a:rPr lang="de-DE" altLang="zh-CN" sz="1200" err="1"/>
                <a:t>Comms</a:t>
              </a:r>
              <a:endParaRPr lang="zh-CN" altLang="en-US" sz="120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C79B0EB-CA17-6448-A73C-C90221287E7C}"/>
                </a:ext>
              </a:extLst>
            </p:cNvPr>
            <p:cNvSpPr/>
            <p:nvPr/>
          </p:nvSpPr>
          <p:spPr>
            <a:xfrm>
              <a:off x="315745" y="945901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/>
                <a:t>Turbo Pumps</a:t>
              </a:r>
              <a:endParaRPr lang="zh-CN" altLang="en-US" sz="120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10482FC-1E15-DACD-FEBD-0892D0B25822}"/>
                </a:ext>
              </a:extLst>
            </p:cNvPr>
            <p:cNvSpPr/>
            <p:nvPr/>
          </p:nvSpPr>
          <p:spPr>
            <a:xfrm>
              <a:off x="315745" y="1355485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 err="1"/>
                <a:t>Cryo</a:t>
              </a:r>
              <a:r>
                <a:rPr lang="de-DE" altLang="zh-CN" sz="1200"/>
                <a:t> </a:t>
              </a:r>
              <a:r>
                <a:rPr lang="de-DE" altLang="zh-CN" sz="1200" err="1"/>
                <a:t>Valves</a:t>
              </a:r>
              <a:endParaRPr lang="zh-CN" altLang="en-US" sz="120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65B35A6C-07D3-3BA6-245A-B1F096C60BFF}"/>
                </a:ext>
              </a:extLst>
            </p:cNvPr>
            <p:cNvSpPr/>
            <p:nvPr/>
          </p:nvSpPr>
          <p:spPr>
            <a:xfrm>
              <a:off x="315745" y="1765069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/>
                <a:t>VAT </a:t>
              </a:r>
              <a:r>
                <a:rPr lang="de-DE" altLang="zh-CN" sz="1200" err="1"/>
                <a:t>Shutters</a:t>
              </a:r>
              <a:endParaRPr lang="zh-CN" altLang="en-US" sz="120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A8701838-7279-90D0-D0D6-4CB3182AE7EB}"/>
                </a:ext>
              </a:extLst>
            </p:cNvPr>
            <p:cNvSpPr/>
            <p:nvPr/>
          </p:nvSpPr>
          <p:spPr>
            <a:xfrm flipH="1">
              <a:off x="3087602" y="536317"/>
              <a:ext cx="951959" cy="36933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BP814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C6A8BB7-2294-253F-E241-6A5D316EA48E}"/>
                </a:ext>
              </a:extLst>
            </p:cNvPr>
            <p:cNvSpPr txBox="1"/>
            <p:nvPr/>
          </p:nvSpPr>
          <p:spPr>
            <a:xfrm>
              <a:off x="2975512" y="92044"/>
              <a:ext cx="2121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altLang="zh-CN" sz="1200"/>
                <a:t>Programs (PRG)</a:t>
              </a:r>
              <a:endParaRPr lang="zh-CN" altLang="en-US" sz="1200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6765546-429E-A998-9881-6773F1332089}"/>
                </a:ext>
              </a:extLst>
            </p:cNvPr>
            <p:cNvSpPr/>
            <p:nvPr/>
          </p:nvSpPr>
          <p:spPr>
            <a:xfrm flipH="1">
              <a:off x="4038608" y="536317"/>
              <a:ext cx="951959" cy="3693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BP816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E441C943-F7AE-7135-FA4C-3A2AEB9B26E0}"/>
                </a:ext>
              </a:extLst>
            </p:cNvPr>
            <p:cNvSpPr/>
            <p:nvPr/>
          </p:nvSpPr>
          <p:spPr>
            <a:xfrm flipH="1">
              <a:off x="4035132" y="941394"/>
              <a:ext cx="951959" cy="3693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 TP815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15E8C654-5089-E075-0313-C1B58057C5C4}"/>
                </a:ext>
              </a:extLst>
            </p:cNvPr>
            <p:cNvSpPr/>
            <p:nvPr/>
          </p:nvSpPr>
          <p:spPr>
            <a:xfrm flipH="1">
              <a:off x="3084126" y="941394"/>
              <a:ext cx="951959" cy="3693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TP813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96276BA-60E0-C41E-644F-2C1C7BE19B5D}"/>
                </a:ext>
              </a:extLst>
            </p:cNvPr>
            <p:cNvSpPr/>
            <p:nvPr/>
          </p:nvSpPr>
          <p:spPr>
            <a:xfrm>
              <a:off x="315745" y="2174653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/>
                <a:t>Liquid Level </a:t>
              </a:r>
              <a:r>
                <a:rPr lang="de-DE" altLang="zh-CN" sz="1200" err="1"/>
                <a:t>Gauge</a:t>
              </a:r>
              <a:endParaRPr lang="zh-CN" altLang="en-US" sz="1200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35017010-4D6D-1762-E6A9-7264597E1B1F}"/>
                </a:ext>
              </a:extLst>
            </p:cNvPr>
            <p:cNvSpPr/>
            <p:nvPr/>
          </p:nvSpPr>
          <p:spPr>
            <a:xfrm flipH="1">
              <a:off x="3084126" y="135329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CV202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04D117E9-BD49-7FCC-C178-D9AA0B00BBB0}"/>
                </a:ext>
              </a:extLst>
            </p:cNvPr>
            <p:cNvSpPr/>
            <p:nvPr/>
          </p:nvSpPr>
          <p:spPr>
            <a:xfrm flipH="1">
              <a:off x="4035132" y="135329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CV302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F7CD2438-732F-814E-6038-05FBBE2FC422}"/>
                </a:ext>
              </a:extLst>
            </p:cNvPr>
            <p:cNvSpPr/>
            <p:nvPr/>
          </p:nvSpPr>
          <p:spPr>
            <a:xfrm flipH="1">
              <a:off x="3086594" y="1762683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GV808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65BE267F-0819-D890-11A8-0CA04BC74005}"/>
                </a:ext>
              </a:extLst>
            </p:cNvPr>
            <p:cNvSpPr/>
            <p:nvPr/>
          </p:nvSpPr>
          <p:spPr>
            <a:xfrm flipH="1">
              <a:off x="4037600" y="1762683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GV811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D1E80ED2-EAE0-1180-B1C2-51498B909FFA}"/>
                </a:ext>
              </a:extLst>
            </p:cNvPr>
            <p:cNvSpPr/>
            <p:nvPr/>
          </p:nvSpPr>
          <p:spPr>
            <a:xfrm flipH="1">
              <a:off x="4989734" y="1764226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GV211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653763AE-C5E6-373B-157C-387E0B3A737B}"/>
                </a:ext>
              </a:extLst>
            </p:cNvPr>
            <p:cNvSpPr/>
            <p:nvPr/>
          </p:nvSpPr>
          <p:spPr>
            <a:xfrm flipH="1">
              <a:off x="3093928" y="217252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LVL208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7FE0CC42-63B6-AA45-DFE0-A47D6E22D9F5}"/>
                </a:ext>
              </a:extLst>
            </p:cNvPr>
            <p:cNvSpPr/>
            <p:nvPr/>
          </p:nvSpPr>
          <p:spPr>
            <a:xfrm flipH="1">
              <a:off x="4044934" y="2172527"/>
              <a:ext cx="951959" cy="36681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>
                  <a:solidFill>
                    <a:sysClr val="windowText" lastClr="000000"/>
                  </a:solidFill>
                </a:rPr>
                <a:t>LVL231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9E9F8CC-0975-5E83-924D-0D193277AABC}"/>
                </a:ext>
              </a:extLst>
            </p:cNvPr>
            <p:cNvGrpSpPr/>
            <p:nvPr/>
          </p:nvGrpSpPr>
          <p:grpSpPr>
            <a:xfrm>
              <a:off x="3094936" y="2612634"/>
              <a:ext cx="2559228" cy="1105900"/>
              <a:chOff x="3084126" y="3616965"/>
              <a:chExt cx="2559228" cy="1105900"/>
            </a:xfrm>
          </p:grpSpPr>
          <p:sp>
            <p:nvSpPr>
              <p:cNvPr id="31" name="矩形: 圆角 30">
                <a:extLst>
                  <a:ext uri="{FF2B5EF4-FFF2-40B4-BE49-F238E27FC236}">
                    <a16:creationId xmlns:a16="http://schemas.microsoft.com/office/drawing/2014/main" id="{09AB52F3-A468-CD60-5C7C-DEFE24F22063}"/>
                  </a:ext>
                </a:extLst>
              </p:cNvPr>
              <p:cNvSpPr/>
              <p:nvPr/>
            </p:nvSpPr>
            <p:spPr>
              <a:xfrm flipH="1">
                <a:off x="3084126" y="3982786"/>
                <a:ext cx="1215400" cy="37326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 err="1">
                    <a:solidFill>
                      <a:sysClr val="windowText" lastClr="000000"/>
                    </a:solidFill>
                  </a:rPr>
                  <a:t>Graphix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80AEFD3E-7AEC-B2F4-F86B-54CFDF60022C}"/>
                  </a:ext>
                </a:extLst>
              </p:cNvPr>
              <p:cNvSpPr/>
              <p:nvPr/>
            </p:nvSpPr>
            <p:spPr>
              <a:xfrm flipH="1">
                <a:off x="4691395" y="3621801"/>
                <a:ext cx="951959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VG807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728228A5-BEF5-E4A7-D88F-B0B77FFD6981}"/>
                  </a:ext>
                </a:extLst>
              </p:cNvPr>
              <p:cNvSpPr/>
              <p:nvPr/>
            </p:nvSpPr>
            <p:spPr>
              <a:xfrm flipH="1">
                <a:off x="4691394" y="3989235"/>
                <a:ext cx="951959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VG810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矩形: 圆角 54">
                <a:extLst>
                  <a:ext uri="{FF2B5EF4-FFF2-40B4-BE49-F238E27FC236}">
                    <a16:creationId xmlns:a16="http://schemas.microsoft.com/office/drawing/2014/main" id="{BA28564D-4F0A-905E-740A-33FC91944331}"/>
                  </a:ext>
                </a:extLst>
              </p:cNvPr>
              <p:cNvSpPr/>
              <p:nvPr/>
            </p:nvSpPr>
            <p:spPr>
              <a:xfrm flipH="1">
                <a:off x="4691394" y="4356050"/>
                <a:ext cx="951959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VG812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" name="右大括号 56">
                <a:extLst>
                  <a:ext uri="{FF2B5EF4-FFF2-40B4-BE49-F238E27FC236}">
                    <a16:creationId xmlns:a16="http://schemas.microsoft.com/office/drawing/2014/main" id="{99CB1C20-2828-1818-D197-BC5CD91F352F}"/>
                  </a:ext>
                </a:extLst>
              </p:cNvPr>
              <p:cNvSpPr/>
              <p:nvPr/>
            </p:nvSpPr>
            <p:spPr>
              <a:xfrm rot="10800000">
                <a:off x="4385997" y="3616965"/>
                <a:ext cx="229390" cy="1101064"/>
              </a:xfrm>
              <a:prstGeom prst="rightBrace">
                <a:avLst>
                  <a:gd name="adj1" fmla="val 138478"/>
                  <a:gd name="adj2" fmla="val 52906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E1819E99-AE67-3104-C2BB-EC9D4E995B4A}"/>
                </a:ext>
              </a:extLst>
            </p:cNvPr>
            <p:cNvGrpSpPr/>
            <p:nvPr/>
          </p:nvGrpSpPr>
          <p:grpSpPr>
            <a:xfrm>
              <a:off x="3081812" y="3881517"/>
              <a:ext cx="1241648" cy="1823466"/>
              <a:chOff x="4654591" y="4891841"/>
              <a:chExt cx="1241648" cy="1823466"/>
            </a:xfrm>
          </p:grpSpPr>
          <p:sp>
            <p:nvSpPr>
              <p:cNvPr id="3" name="矩形: 圆角 54">
                <a:extLst>
                  <a:ext uri="{FF2B5EF4-FFF2-40B4-BE49-F238E27FC236}">
                    <a16:creationId xmlns:a16="http://schemas.microsoft.com/office/drawing/2014/main" id="{97B42949-67C9-908C-125B-1C6F3856E5A3}"/>
                  </a:ext>
                </a:extLst>
              </p:cNvPr>
              <p:cNvSpPr/>
              <p:nvPr/>
            </p:nvSpPr>
            <p:spPr>
              <a:xfrm flipH="1">
                <a:off x="4654591" y="4891841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LS220367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" name="矩形: 圆角 54">
                <a:extLst>
                  <a:ext uri="{FF2B5EF4-FFF2-40B4-BE49-F238E27FC236}">
                    <a16:creationId xmlns:a16="http://schemas.microsoft.com/office/drawing/2014/main" id="{5581EE60-A00A-C93B-0DE6-65DDC4E1A8F7}"/>
                  </a:ext>
                </a:extLst>
              </p:cNvPr>
              <p:cNvSpPr/>
              <p:nvPr/>
            </p:nvSpPr>
            <p:spPr>
              <a:xfrm flipH="1">
                <a:off x="4654591" y="5260141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LS219974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矩形: 圆角 54">
                <a:extLst>
                  <a:ext uri="{FF2B5EF4-FFF2-40B4-BE49-F238E27FC236}">
                    <a16:creationId xmlns:a16="http://schemas.microsoft.com/office/drawing/2014/main" id="{B27610EE-30C7-CB4B-B962-90F57449CD50}"/>
                  </a:ext>
                </a:extLst>
              </p:cNvPr>
              <p:cNvSpPr/>
              <p:nvPr/>
            </p:nvSpPr>
            <p:spPr>
              <a:xfrm flipH="1">
                <a:off x="4654591" y="5626090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LS218033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矩形: 圆角 54">
                <a:extLst>
                  <a:ext uri="{FF2B5EF4-FFF2-40B4-BE49-F238E27FC236}">
                    <a16:creationId xmlns:a16="http://schemas.microsoft.com/office/drawing/2014/main" id="{19D85373-7D51-5D4A-8D07-395BC771426A}"/>
                  </a:ext>
                </a:extLst>
              </p:cNvPr>
              <p:cNvSpPr/>
              <p:nvPr/>
            </p:nvSpPr>
            <p:spPr>
              <a:xfrm flipH="1">
                <a:off x="4654591" y="5987724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LS219644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矩形: 圆角 54">
                <a:extLst>
                  <a:ext uri="{FF2B5EF4-FFF2-40B4-BE49-F238E27FC236}">
                    <a16:creationId xmlns:a16="http://schemas.microsoft.com/office/drawing/2014/main" id="{7F00AC5C-7853-6F68-E19A-59982E5D2E13}"/>
                  </a:ext>
                </a:extLst>
              </p:cNvPr>
              <p:cNvSpPr/>
              <p:nvPr/>
            </p:nvSpPr>
            <p:spPr>
              <a:xfrm flipH="1">
                <a:off x="4654591" y="6348492"/>
                <a:ext cx="1241648" cy="36681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altLang="zh-CN" sz="1200">
                    <a:solidFill>
                      <a:sysClr val="windowText" lastClr="000000"/>
                    </a:solidFill>
                  </a:rPr>
                  <a:t>LS21SAKM</a:t>
                </a:r>
                <a:endParaRPr lang="zh-CN" altLang="en-US" sz="120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4" name="右大括号 56">
              <a:extLst>
                <a:ext uri="{FF2B5EF4-FFF2-40B4-BE49-F238E27FC236}">
                  <a16:creationId xmlns:a16="http://schemas.microsoft.com/office/drawing/2014/main" id="{BF33BC12-1067-8993-5D7B-01245D040039}"/>
                </a:ext>
              </a:extLst>
            </p:cNvPr>
            <p:cNvSpPr/>
            <p:nvPr/>
          </p:nvSpPr>
          <p:spPr>
            <a:xfrm rot="10800000">
              <a:off x="2675494" y="2736051"/>
              <a:ext cx="229391" cy="2968931"/>
            </a:xfrm>
            <a:prstGeom prst="rightBrace">
              <a:avLst>
                <a:gd name="adj1" fmla="val 138478"/>
                <a:gd name="adj2" fmla="val 5424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8" name="右大括号 56">
              <a:extLst>
                <a:ext uri="{FF2B5EF4-FFF2-40B4-BE49-F238E27FC236}">
                  <a16:creationId xmlns:a16="http://schemas.microsoft.com/office/drawing/2014/main" id="{98ADF085-E9D6-A2A7-B2FA-6C99DD88206B}"/>
                </a:ext>
              </a:extLst>
            </p:cNvPr>
            <p:cNvSpPr/>
            <p:nvPr/>
          </p:nvSpPr>
          <p:spPr>
            <a:xfrm rot="10800000">
              <a:off x="4391290" y="3857926"/>
              <a:ext cx="261589" cy="2062230"/>
            </a:xfrm>
            <a:prstGeom prst="rightBrace">
              <a:avLst>
                <a:gd name="adj1" fmla="val 138478"/>
                <a:gd name="adj2" fmla="val 58394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6" name="矩形: 圆角 44">
              <a:extLst>
                <a:ext uri="{FF2B5EF4-FFF2-40B4-BE49-F238E27FC236}">
                  <a16:creationId xmlns:a16="http://schemas.microsoft.com/office/drawing/2014/main" id="{CD845AC9-2697-C9ED-AF62-47DA4D4DF6B8}"/>
                </a:ext>
              </a:extLst>
            </p:cNvPr>
            <p:cNvSpPr/>
            <p:nvPr/>
          </p:nvSpPr>
          <p:spPr>
            <a:xfrm flipH="1">
              <a:off x="469402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TS001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矩形: 圆角 44">
              <a:extLst>
                <a:ext uri="{FF2B5EF4-FFF2-40B4-BE49-F238E27FC236}">
                  <a16:creationId xmlns:a16="http://schemas.microsoft.com/office/drawing/2014/main" id="{DA1649DE-952F-9B98-A8A7-0F548998B64C}"/>
                </a:ext>
              </a:extLst>
            </p:cNvPr>
            <p:cNvSpPr/>
            <p:nvPr/>
          </p:nvSpPr>
          <p:spPr>
            <a:xfrm flipH="1">
              <a:off x="469402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TS002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矩形: 圆角 44">
              <a:extLst>
                <a:ext uri="{FF2B5EF4-FFF2-40B4-BE49-F238E27FC236}">
                  <a16:creationId xmlns:a16="http://schemas.microsoft.com/office/drawing/2014/main" id="{74C29D7B-3654-BF79-9D58-E7EE90FF0753}"/>
                </a:ext>
              </a:extLst>
            </p:cNvPr>
            <p:cNvSpPr/>
            <p:nvPr/>
          </p:nvSpPr>
          <p:spPr>
            <a:xfrm flipH="1">
              <a:off x="469402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TS003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矩形: 圆角 44">
              <a:extLst>
                <a:ext uri="{FF2B5EF4-FFF2-40B4-BE49-F238E27FC236}">
                  <a16:creationId xmlns:a16="http://schemas.microsoft.com/office/drawing/2014/main" id="{1402396D-6DDF-2B83-F8FF-BE989B33E53C}"/>
                </a:ext>
              </a:extLst>
            </p:cNvPr>
            <p:cNvSpPr/>
            <p:nvPr/>
          </p:nvSpPr>
          <p:spPr>
            <a:xfrm flipH="1">
              <a:off x="469402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TS004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矩形: 圆角 44">
              <a:extLst>
                <a:ext uri="{FF2B5EF4-FFF2-40B4-BE49-F238E27FC236}">
                  <a16:creationId xmlns:a16="http://schemas.microsoft.com/office/drawing/2014/main" id="{08F1386F-4A13-ECC0-EDD5-C3CA33E0F1E0}"/>
                </a:ext>
              </a:extLst>
            </p:cNvPr>
            <p:cNvSpPr/>
            <p:nvPr/>
          </p:nvSpPr>
          <p:spPr>
            <a:xfrm flipH="1">
              <a:off x="469402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TS005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矩形: 圆角 44">
              <a:extLst>
                <a:ext uri="{FF2B5EF4-FFF2-40B4-BE49-F238E27FC236}">
                  <a16:creationId xmlns:a16="http://schemas.microsoft.com/office/drawing/2014/main" id="{377B15B6-643A-3BB3-C005-D33790A4194B}"/>
                </a:ext>
              </a:extLst>
            </p:cNvPr>
            <p:cNvSpPr/>
            <p:nvPr/>
          </p:nvSpPr>
          <p:spPr>
            <a:xfrm flipH="1">
              <a:off x="469402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TS006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矩形: 圆角 44">
              <a:extLst>
                <a:ext uri="{FF2B5EF4-FFF2-40B4-BE49-F238E27FC236}">
                  <a16:creationId xmlns:a16="http://schemas.microsoft.com/office/drawing/2014/main" id="{3F9385B0-CB85-8199-AA5C-DB2C6F2AFA3D}"/>
                </a:ext>
              </a:extLst>
            </p:cNvPr>
            <p:cNvSpPr/>
            <p:nvPr/>
          </p:nvSpPr>
          <p:spPr>
            <a:xfrm flipH="1">
              <a:off x="469402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TS107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矩形: 圆角 44">
              <a:extLst>
                <a:ext uri="{FF2B5EF4-FFF2-40B4-BE49-F238E27FC236}">
                  <a16:creationId xmlns:a16="http://schemas.microsoft.com/office/drawing/2014/main" id="{0F894599-F214-B3A0-F78E-4D32AF753603}"/>
                </a:ext>
              </a:extLst>
            </p:cNvPr>
            <p:cNvSpPr/>
            <p:nvPr/>
          </p:nvSpPr>
          <p:spPr>
            <a:xfrm flipH="1">
              <a:off x="469402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TS108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矩形: 圆角 44">
              <a:extLst>
                <a:ext uri="{FF2B5EF4-FFF2-40B4-BE49-F238E27FC236}">
                  <a16:creationId xmlns:a16="http://schemas.microsoft.com/office/drawing/2014/main" id="{4B06A276-2E04-49E2-9732-18759F2634CD}"/>
                </a:ext>
              </a:extLst>
            </p:cNvPr>
            <p:cNvSpPr/>
            <p:nvPr/>
          </p:nvSpPr>
          <p:spPr>
            <a:xfrm flipH="1">
              <a:off x="536104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TS109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矩形: 圆角 44">
              <a:extLst>
                <a:ext uri="{FF2B5EF4-FFF2-40B4-BE49-F238E27FC236}">
                  <a16:creationId xmlns:a16="http://schemas.microsoft.com/office/drawing/2014/main" id="{3C43FC5D-AB5E-7C62-A957-52AF86AA96B7}"/>
                </a:ext>
              </a:extLst>
            </p:cNvPr>
            <p:cNvSpPr/>
            <p:nvPr/>
          </p:nvSpPr>
          <p:spPr>
            <a:xfrm flipH="1">
              <a:off x="536104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TS110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矩形: 圆角 44">
              <a:extLst>
                <a:ext uri="{FF2B5EF4-FFF2-40B4-BE49-F238E27FC236}">
                  <a16:creationId xmlns:a16="http://schemas.microsoft.com/office/drawing/2014/main" id="{48F3B171-BEE2-4554-7E4C-723DE17E0D99}"/>
                </a:ext>
              </a:extLst>
            </p:cNvPr>
            <p:cNvSpPr/>
            <p:nvPr/>
          </p:nvSpPr>
          <p:spPr>
            <a:xfrm flipH="1">
              <a:off x="536104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TS111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矩形: 圆角 44">
              <a:extLst>
                <a:ext uri="{FF2B5EF4-FFF2-40B4-BE49-F238E27FC236}">
                  <a16:creationId xmlns:a16="http://schemas.microsoft.com/office/drawing/2014/main" id="{C278A7B9-213F-D40D-DA59-4C12B4F38C66}"/>
                </a:ext>
              </a:extLst>
            </p:cNvPr>
            <p:cNvSpPr/>
            <p:nvPr/>
          </p:nvSpPr>
          <p:spPr>
            <a:xfrm flipH="1">
              <a:off x="536104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TS112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矩形: 圆角 44">
              <a:extLst>
                <a:ext uri="{FF2B5EF4-FFF2-40B4-BE49-F238E27FC236}">
                  <a16:creationId xmlns:a16="http://schemas.microsoft.com/office/drawing/2014/main" id="{7B483CA5-9879-8EEA-DA25-A02042830413}"/>
                </a:ext>
              </a:extLst>
            </p:cNvPr>
            <p:cNvSpPr/>
            <p:nvPr/>
          </p:nvSpPr>
          <p:spPr>
            <a:xfrm flipH="1">
              <a:off x="536104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TS213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矩形: 圆角 44">
              <a:extLst>
                <a:ext uri="{FF2B5EF4-FFF2-40B4-BE49-F238E27FC236}">
                  <a16:creationId xmlns:a16="http://schemas.microsoft.com/office/drawing/2014/main" id="{975F3F56-4817-1D42-3BD2-8CD549554925}"/>
                </a:ext>
              </a:extLst>
            </p:cNvPr>
            <p:cNvSpPr/>
            <p:nvPr/>
          </p:nvSpPr>
          <p:spPr>
            <a:xfrm flipH="1">
              <a:off x="536104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TS214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矩形: 圆角 44">
              <a:extLst>
                <a:ext uri="{FF2B5EF4-FFF2-40B4-BE49-F238E27FC236}">
                  <a16:creationId xmlns:a16="http://schemas.microsoft.com/office/drawing/2014/main" id="{56E7FAE0-80E2-7AE7-A025-9F0F61C995BA}"/>
                </a:ext>
              </a:extLst>
            </p:cNvPr>
            <p:cNvSpPr/>
            <p:nvPr/>
          </p:nvSpPr>
          <p:spPr>
            <a:xfrm flipH="1">
              <a:off x="536104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TS215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矩形: 圆角 44">
              <a:extLst>
                <a:ext uri="{FF2B5EF4-FFF2-40B4-BE49-F238E27FC236}">
                  <a16:creationId xmlns:a16="http://schemas.microsoft.com/office/drawing/2014/main" id="{EC420903-87FD-0E05-336A-86C31EFA8CDC}"/>
                </a:ext>
              </a:extLst>
            </p:cNvPr>
            <p:cNvSpPr/>
            <p:nvPr/>
          </p:nvSpPr>
          <p:spPr>
            <a:xfrm flipH="1">
              <a:off x="536104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TS216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矩形: 圆角 44">
              <a:extLst>
                <a:ext uri="{FF2B5EF4-FFF2-40B4-BE49-F238E27FC236}">
                  <a16:creationId xmlns:a16="http://schemas.microsoft.com/office/drawing/2014/main" id="{D99477AE-C941-9A84-661B-65E85B929BA1}"/>
                </a:ext>
              </a:extLst>
            </p:cNvPr>
            <p:cNvSpPr/>
            <p:nvPr/>
          </p:nvSpPr>
          <p:spPr>
            <a:xfrm flipH="1">
              <a:off x="602806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TS217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矩形: 圆角 44">
              <a:extLst>
                <a:ext uri="{FF2B5EF4-FFF2-40B4-BE49-F238E27FC236}">
                  <a16:creationId xmlns:a16="http://schemas.microsoft.com/office/drawing/2014/main" id="{C7F89B49-3992-F412-36F3-5F135DD7C9BA}"/>
                </a:ext>
              </a:extLst>
            </p:cNvPr>
            <p:cNvSpPr/>
            <p:nvPr/>
          </p:nvSpPr>
          <p:spPr>
            <a:xfrm flipH="1">
              <a:off x="602806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TS218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矩形: 圆角 44">
              <a:extLst>
                <a:ext uri="{FF2B5EF4-FFF2-40B4-BE49-F238E27FC236}">
                  <a16:creationId xmlns:a16="http://schemas.microsoft.com/office/drawing/2014/main" id="{E50A8C3E-148E-469A-5496-A31BD6372396}"/>
                </a:ext>
              </a:extLst>
            </p:cNvPr>
            <p:cNvSpPr/>
            <p:nvPr/>
          </p:nvSpPr>
          <p:spPr>
            <a:xfrm flipH="1">
              <a:off x="602806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TS219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矩形: 圆角 44">
              <a:extLst>
                <a:ext uri="{FF2B5EF4-FFF2-40B4-BE49-F238E27FC236}">
                  <a16:creationId xmlns:a16="http://schemas.microsoft.com/office/drawing/2014/main" id="{D087A917-8800-368B-11EF-3330C8EB8F05}"/>
                </a:ext>
              </a:extLst>
            </p:cNvPr>
            <p:cNvSpPr/>
            <p:nvPr/>
          </p:nvSpPr>
          <p:spPr>
            <a:xfrm flipH="1">
              <a:off x="602806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TS220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矩形: 圆角 44">
              <a:extLst>
                <a:ext uri="{FF2B5EF4-FFF2-40B4-BE49-F238E27FC236}">
                  <a16:creationId xmlns:a16="http://schemas.microsoft.com/office/drawing/2014/main" id="{8574252A-4A88-CD0D-FF1C-A17E2C39820E}"/>
                </a:ext>
              </a:extLst>
            </p:cNvPr>
            <p:cNvSpPr/>
            <p:nvPr/>
          </p:nvSpPr>
          <p:spPr>
            <a:xfrm flipH="1">
              <a:off x="602806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TS221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矩形: 圆角 44">
              <a:extLst>
                <a:ext uri="{FF2B5EF4-FFF2-40B4-BE49-F238E27FC236}">
                  <a16:creationId xmlns:a16="http://schemas.microsoft.com/office/drawing/2014/main" id="{150D69BB-DDB0-36C2-3108-FEA6CD20D193}"/>
                </a:ext>
              </a:extLst>
            </p:cNvPr>
            <p:cNvSpPr/>
            <p:nvPr/>
          </p:nvSpPr>
          <p:spPr>
            <a:xfrm flipH="1">
              <a:off x="602806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TS222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矩形: 圆角 44">
              <a:extLst>
                <a:ext uri="{FF2B5EF4-FFF2-40B4-BE49-F238E27FC236}">
                  <a16:creationId xmlns:a16="http://schemas.microsoft.com/office/drawing/2014/main" id="{9CC0D09A-9DF4-0739-D2AF-799CE3E53139}"/>
                </a:ext>
              </a:extLst>
            </p:cNvPr>
            <p:cNvSpPr/>
            <p:nvPr/>
          </p:nvSpPr>
          <p:spPr>
            <a:xfrm flipH="1">
              <a:off x="602806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TS323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矩形: 圆角 44">
              <a:extLst>
                <a:ext uri="{FF2B5EF4-FFF2-40B4-BE49-F238E27FC236}">
                  <a16:creationId xmlns:a16="http://schemas.microsoft.com/office/drawing/2014/main" id="{6EB6F828-7554-89E3-CB65-026DDA79A2C9}"/>
                </a:ext>
              </a:extLst>
            </p:cNvPr>
            <p:cNvSpPr/>
            <p:nvPr/>
          </p:nvSpPr>
          <p:spPr>
            <a:xfrm flipH="1">
              <a:off x="602806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TS324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矩形: 圆角 44">
              <a:extLst>
                <a:ext uri="{FF2B5EF4-FFF2-40B4-BE49-F238E27FC236}">
                  <a16:creationId xmlns:a16="http://schemas.microsoft.com/office/drawing/2014/main" id="{18C9925D-1510-FB63-7155-F8282042012C}"/>
                </a:ext>
              </a:extLst>
            </p:cNvPr>
            <p:cNvSpPr/>
            <p:nvPr/>
          </p:nvSpPr>
          <p:spPr>
            <a:xfrm flipH="1">
              <a:off x="6695086" y="3860180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TS325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矩形: 圆角 44">
              <a:extLst>
                <a:ext uri="{FF2B5EF4-FFF2-40B4-BE49-F238E27FC236}">
                  <a16:creationId xmlns:a16="http://schemas.microsoft.com/office/drawing/2014/main" id="{728DDF64-D925-4A42-B968-8ECDDE64F8A1}"/>
                </a:ext>
              </a:extLst>
            </p:cNvPr>
            <p:cNvSpPr/>
            <p:nvPr/>
          </p:nvSpPr>
          <p:spPr>
            <a:xfrm flipH="1">
              <a:off x="6695086" y="4117677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TS326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矩形: 圆角 44">
              <a:extLst>
                <a:ext uri="{FF2B5EF4-FFF2-40B4-BE49-F238E27FC236}">
                  <a16:creationId xmlns:a16="http://schemas.microsoft.com/office/drawing/2014/main" id="{E902B705-5D3D-1498-0A97-A2FB7D0FC907}"/>
                </a:ext>
              </a:extLst>
            </p:cNvPr>
            <p:cNvSpPr/>
            <p:nvPr/>
          </p:nvSpPr>
          <p:spPr>
            <a:xfrm flipH="1">
              <a:off x="6695086" y="4375174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TS227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矩形: 圆角 44">
              <a:extLst>
                <a:ext uri="{FF2B5EF4-FFF2-40B4-BE49-F238E27FC236}">
                  <a16:creationId xmlns:a16="http://schemas.microsoft.com/office/drawing/2014/main" id="{5BB42957-AE74-19DB-01BF-894E5C587A48}"/>
                </a:ext>
              </a:extLst>
            </p:cNvPr>
            <p:cNvSpPr/>
            <p:nvPr/>
          </p:nvSpPr>
          <p:spPr>
            <a:xfrm flipH="1">
              <a:off x="6695086" y="4632671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TS228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矩形: 圆角 44">
              <a:extLst>
                <a:ext uri="{FF2B5EF4-FFF2-40B4-BE49-F238E27FC236}">
                  <a16:creationId xmlns:a16="http://schemas.microsoft.com/office/drawing/2014/main" id="{89913366-C3EC-771A-8A5F-7BCC3957FFEC}"/>
                </a:ext>
              </a:extLst>
            </p:cNvPr>
            <p:cNvSpPr/>
            <p:nvPr/>
          </p:nvSpPr>
          <p:spPr>
            <a:xfrm flipH="1">
              <a:off x="6695086" y="4890168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TS229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矩形: 圆角 44">
              <a:extLst>
                <a:ext uri="{FF2B5EF4-FFF2-40B4-BE49-F238E27FC236}">
                  <a16:creationId xmlns:a16="http://schemas.microsoft.com/office/drawing/2014/main" id="{BE65BD1C-17A6-733E-9977-2DE88D3B8737}"/>
                </a:ext>
              </a:extLst>
            </p:cNvPr>
            <p:cNvSpPr/>
            <p:nvPr/>
          </p:nvSpPr>
          <p:spPr>
            <a:xfrm flipH="1">
              <a:off x="6695086" y="5147665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TS230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矩形: 圆角 44">
              <a:extLst>
                <a:ext uri="{FF2B5EF4-FFF2-40B4-BE49-F238E27FC236}">
                  <a16:creationId xmlns:a16="http://schemas.microsoft.com/office/drawing/2014/main" id="{44D60A11-E11B-0A6D-0FF3-150397F103A3}"/>
                </a:ext>
              </a:extLst>
            </p:cNvPr>
            <p:cNvSpPr/>
            <p:nvPr/>
          </p:nvSpPr>
          <p:spPr>
            <a:xfrm flipH="1">
              <a:off x="6695086" y="5405162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TS331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矩形: 圆角 44">
              <a:extLst>
                <a:ext uri="{FF2B5EF4-FFF2-40B4-BE49-F238E27FC236}">
                  <a16:creationId xmlns:a16="http://schemas.microsoft.com/office/drawing/2014/main" id="{2566F9DD-E1CE-2D4A-62E9-0796DE7CFBF6}"/>
                </a:ext>
              </a:extLst>
            </p:cNvPr>
            <p:cNvSpPr/>
            <p:nvPr/>
          </p:nvSpPr>
          <p:spPr>
            <a:xfrm flipH="1">
              <a:off x="6695086" y="5662659"/>
              <a:ext cx="667020" cy="25749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000">
                  <a:solidFill>
                    <a:sysClr val="windowText" lastClr="000000"/>
                  </a:solidFill>
                </a:rPr>
                <a:t>TS332</a:t>
              </a:r>
              <a:endParaRPr lang="zh-CN" altLang="en-US" sz="100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矩形: 圆角 14">
              <a:extLst>
                <a:ext uri="{FF2B5EF4-FFF2-40B4-BE49-F238E27FC236}">
                  <a16:creationId xmlns:a16="http://schemas.microsoft.com/office/drawing/2014/main" id="{75E3056B-4255-0A36-8AA9-6BB71D2AC2EA}"/>
                </a:ext>
              </a:extLst>
            </p:cNvPr>
            <p:cNvSpPr/>
            <p:nvPr/>
          </p:nvSpPr>
          <p:spPr>
            <a:xfrm flipH="1">
              <a:off x="3093926" y="6249844"/>
              <a:ext cx="1229533" cy="36933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 err="1">
                  <a:solidFill>
                    <a:sysClr val="windowText" lastClr="000000"/>
                  </a:solidFill>
                </a:rPr>
                <a:t>Interlocks</a:t>
              </a:r>
              <a:endParaRPr lang="zh-CN" alt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矩形: 圆角 28">
              <a:extLst>
                <a:ext uri="{FF2B5EF4-FFF2-40B4-BE49-F238E27FC236}">
                  <a16:creationId xmlns:a16="http://schemas.microsoft.com/office/drawing/2014/main" id="{DB1A898D-F035-27B4-C49D-AF9553D8EF78}"/>
                </a:ext>
              </a:extLst>
            </p:cNvPr>
            <p:cNvSpPr/>
            <p:nvPr/>
          </p:nvSpPr>
          <p:spPr>
            <a:xfrm>
              <a:off x="327065" y="2984904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/>
                <a:t>Vacuum Gauge</a:t>
              </a:r>
              <a:endParaRPr lang="zh-CN" altLang="en-US" sz="1200"/>
            </a:p>
          </p:txBody>
        </p:sp>
        <p:sp>
          <p:nvSpPr>
            <p:cNvPr id="24" name="矩形: 圆角 28">
              <a:extLst>
                <a:ext uri="{FF2B5EF4-FFF2-40B4-BE49-F238E27FC236}">
                  <a16:creationId xmlns:a16="http://schemas.microsoft.com/office/drawing/2014/main" id="{4645B218-9E73-F795-9488-0778B1357AA3}"/>
                </a:ext>
              </a:extLst>
            </p:cNvPr>
            <p:cNvSpPr/>
            <p:nvPr/>
          </p:nvSpPr>
          <p:spPr>
            <a:xfrm>
              <a:off x="326667" y="4614323"/>
              <a:ext cx="2272420" cy="3693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zh-CN" sz="1200" err="1"/>
                <a:t>Temperature</a:t>
              </a:r>
              <a:r>
                <a:rPr lang="de-DE" altLang="zh-CN" sz="1200"/>
                <a:t> Sensor</a:t>
              </a:r>
              <a:endParaRPr lang="zh-CN" altLang="en-US" sz="1200"/>
            </a:p>
          </p:txBody>
        </p:sp>
      </p:grpSp>
      <p:sp>
        <p:nvSpPr>
          <p:cNvPr id="28" name="右大括号 56">
            <a:extLst>
              <a:ext uri="{FF2B5EF4-FFF2-40B4-BE49-F238E27FC236}">
                <a16:creationId xmlns:a16="http://schemas.microsoft.com/office/drawing/2014/main" id="{51D66A6E-4E47-3FD1-B39A-7BF8BA7F30D8}"/>
              </a:ext>
            </a:extLst>
          </p:cNvPr>
          <p:cNvSpPr/>
          <p:nvPr/>
        </p:nvSpPr>
        <p:spPr>
          <a:xfrm rot="5400000">
            <a:off x="5569297" y="3476538"/>
            <a:ext cx="303079" cy="4668814"/>
          </a:xfrm>
          <a:prstGeom prst="rightBrace">
            <a:avLst>
              <a:gd name="adj1" fmla="val 138478"/>
              <a:gd name="adj2" fmla="val 507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58">
            <a:extLst>
              <a:ext uri="{FF2B5EF4-FFF2-40B4-BE49-F238E27FC236}">
                <a16:creationId xmlns:a16="http://schemas.microsoft.com/office/drawing/2014/main" id="{BDF4AE1D-3E58-0375-618B-FBB7CBC8EEA9}"/>
              </a:ext>
            </a:extLst>
          </p:cNvPr>
          <p:cNvSpPr/>
          <p:nvPr/>
        </p:nvSpPr>
        <p:spPr>
          <a:xfrm flipH="1">
            <a:off x="3299199" y="6074153"/>
            <a:ext cx="4756045" cy="700820"/>
          </a:xfrm>
          <a:prstGeom prst="roundRect">
            <a:avLst/>
          </a:prstGeom>
          <a:solidFill>
            <a:srgbClr val="34F4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sz="1400">
                <a:solidFill>
                  <a:sysClr val="windowText" lastClr="000000"/>
                </a:solidFill>
              </a:rPr>
              <a:t>HMI</a:t>
            </a:r>
          </a:p>
          <a:p>
            <a:pPr algn="ctr"/>
            <a:r>
              <a:rPr lang="de-DE" altLang="zh-CN" sz="1400" i="1" err="1">
                <a:solidFill>
                  <a:sysClr val="windowText" lastClr="000000"/>
                </a:solidFill>
              </a:rPr>
              <a:t>grabs</a:t>
            </a:r>
            <a:r>
              <a:rPr lang="de-DE" altLang="zh-CN" sz="1400" i="1">
                <a:solidFill>
                  <a:sysClr val="windowText" lastClr="000000"/>
                </a:solidFill>
              </a:rPr>
              <a:t>/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writes</a:t>
            </a:r>
            <a:r>
              <a:rPr lang="de-DE" altLang="zh-CN" sz="1400" i="1">
                <a:solidFill>
                  <a:sysClr val="windowText" lastClr="000000"/>
                </a:solidFill>
              </a:rPr>
              <a:t> 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object</a:t>
            </a:r>
            <a:r>
              <a:rPr lang="de-DE" altLang="zh-CN" sz="1400" i="1">
                <a:solidFill>
                  <a:sysClr val="windowText" lastClr="000000"/>
                </a:solidFill>
              </a:rPr>
              <a:t> 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parameters</a:t>
            </a:r>
            <a:r>
              <a:rPr lang="de-DE" altLang="zh-CN" sz="1400" i="1">
                <a:solidFill>
                  <a:sysClr val="windowText" lastClr="000000"/>
                </a:solidFill>
              </a:rPr>
              <a:t> 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to</a:t>
            </a:r>
            <a:r>
              <a:rPr lang="de-DE" altLang="zh-CN" sz="1400" i="1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de-DE" altLang="zh-CN" sz="1400" i="1" err="1">
                <a:solidFill>
                  <a:sysClr val="windowText" lastClr="000000"/>
                </a:solidFill>
              </a:rPr>
              <a:t>display</a:t>
            </a:r>
            <a:r>
              <a:rPr lang="de-DE" altLang="zh-CN" sz="1400" i="1">
                <a:solidFill>
                  <a:sysClr val="windowText" lastClr="000000"/>
                </a:solidFill>
              </a:rPr>
              <a:t>/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control</a:t>
            </a:r>
            <a:r>
              <a:rPr lang="de-DE" altLang="zh-CN" sz="1400" i="1">
                <a:solidFill>
                  <a:sysClr val="windowText" lastClr="000000"/>
                </a:solidFill>
              </a:rPr>
              <a:t> 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every</a:t>
            </a:r>
            <a:r>
              <a:rPr lang="de-DE" altLang="zh-CN" sz="1400" i="1">
                <a:solidFill>
                  <a:sysClr val="windowText" lastClr="000000"/>
                </a:solidFill>
              </a:rPr>
              <a:t> </a:t>
            </a:r>
            <a:r>
              <a:rPr lang="de-DE" altLang="zh-CN" sz="1400" i="1" err="1">
                <a:solidFill>
                  <a:sysClr val="windowText" lastClr="000000"/>
                </a:solidFill>
              </a:rPr>
              <a:t>cycle</a:t>
            </a:r>
            <a:endParaRPr lang="de-DE" altLang="zh-CN" sz="1400" i="1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99AB80-A12E-FB4A-7157-239CB878129D}"/>
              </a:ext>
            </a:extLst>
          </p:cNvPr>
          <p:cNvSpPr/>
          <p:nvPr/>
        </p:nvSpPr>
        <p:spPr>
          <a:xfrm>
            <a:off x="3299199" y="58407"/>
            <a:ext cx="4873251" cy="553514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C911BBC5-B063-A816-B18A-94B6728B00B9}"/>
              </a:ext>
            </a:extLst>
          </p:cNvPr>
          <p:cNvGrpSpPr/>
          <p:nvPr/>
        </p:nvGrpSpPr>
        <p:grpSpPr>
          <a:xfrm>
            <a:off x="7931722" y="58407"/>
            <a:ext cx="4377019" cy="1994250"/>
            <a:chOff x="7850336" y="0"/>
            <a:chExt cx="4377019" cy="1994250"/>
          </a:xfrm>
        </p:grpSpPr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C50DF182-F8A5-D466-F858-9B8331E13881}"/>
                </a:ext>
              </a:extLst>
            </p:cNvPr>
            <p:cNvSpPr/>
            <p:nvPr/>
          </p:nvSpPr>
          <p:spPr>
            <a:xfrm>
              <a:off x="7850336" y="0"/>
              <a:ext cx="4191871" cy="1994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b="1">
                  <a:solidFill>
                    <a:sysClr val="windowText" lastClr="000000"/>
                  </a:solidFill>
                </a:rPr>
                <a:t>Legend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524FC90-A9E1-5DD3-0BA6-9950021AD13A}"/>
                </a:ext>
              </a:extLst>
            </p:cNvPr>
            <p:cNvSpPr txBox="1"/>
            <p:nvPr/>
          </p:nvSpPr>
          <p:spPr>
            <a:xfrm>
              <a:off x="7850336" y="239924"/>
              <a:ext cx="282058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200" u="sng" err="1"/>
                <a:t>Component</a:t>
              </a:r>
              <a:endParaRPr lang="de-DE" sz="1200" u="sng"/>
            </a:p>
            <a:p>
              <a:r>
                <a:rPr lang="de-DE" sz="1200"/>
                <a:t>BP = </a:t>
              </a:r>
              <a:r>
                <a:rPr lang="de-DE" sz="1200" err="1"/>
                <a:t>Backing</a:t>
              </a:r>
              <a:r>
                <a:rPr lang="de-DE" sz="1200"/>
                <a:t> Pump</a:t>
              </a:r>
            </a:p>
            <a:p>
              <a:r>
                <a:rPr lang="de-DE" sz="1200"/>
                <a:t>TP = Turbo Pumps</a:t>
              </a:r>
            </a:p>
            <a:p>
              <a:r>
                <a:rPr lang="de-DE" sz="1200"/>
                <a:t>CV = </a:t>
              </a:r>
              <a:r>
                <a:rPr lang="de-DE" sz="1200" err="1"/>
                <a:t>Cryo</a:t>
              </a:r>
              <a:r>
                <a:rPr lang="de-DE" sz="1200"/>
                <a:t> </a:t>
              </a:r>
              <a:r>
                <a:rPr lang="de-DE" sz="1200" err="1"/>
                <a:t>Valves</a:t>
              </a:r>
              <a:endParaRPr lang="de-DE" sz="1200"/>
            </a:p>
            <a:p>
              <a:r>
                <a:rPr lang="de-DE" sz="1200"/>
                <a:t>GV = Gate </a:t>
              </a:r>
              <a:r>
                <a:rPr lang="de-DE" sz="1200" err="1"/>
                <a:t>Valves</a:t>
              </a:r>
              <a:endParaRPr lang="de-DE" sz="1200"/>
            </a:p>
            <a:p>
              <a:r>
                <a:rPr lang="de-DE" sz="1200"/>
                <a:t>LVL = Level Gauge</a:t>
              </a:r>
            </a:p>
            <a:p>
              <a:r>
                <a:rPr lang="de-DE" sz="1200"/>
                <a:t>VG  = Vacuum Gauge</a:t>
              </a:r>
            </a:p>
            <a:p>
              <a:r>
                <a:rPr lang="de-DE" sz="1200"/>
                <a:t>LS = Lakeshore (</a:t>
              </a:r>
              <a:r>
                <a:rPr lang="de-DE" sz="1200" err="1"/>
                <a:t>Temperature</a:t>
              </a:r>
              <a:r>
                <a:rPr lang="de-DE" sz="1200"/>
                <a:t> </a:t>
              </a:r>
              <a:r>
                <a:rPr lang="de-DE" sz="1200" err="1"/>
                <a:t>Readout</a:t>
              </a:r>
              <a:r>
                <a:rPr lang="de-DE" sz="1200"/>
                <a:t>)</a:t>
              </a:r>
            </a:p>
            <a:p>
              <a:r>
                <a:rPr lang="de-DE" sz="1200"/>
                <a:t>TS = </a:t>
              </a:r>
              <a:r>
                <a:rPr lang="de-DE" sz="1200" err="1"/>
                <a:t>Temperature</a:t>
              </a:r>
              <a:r>
                <a:rPr lang="de-DE" sz="1200"/>
                <a:t> Sensor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7D310133-66BB-00F8-A357-34C79CC78501}"/>
                </a:ext>
              </a:extLst>
            </p:cNvPr>
            <p:cNvSpPr txBox="1"/>
            <p:nvPr/>
          </p:nvSpPr>
          <p:spPr>
            <a:xfrm>
              <a:off x="10524473" y="276710"/>
              <a:ext cx="170288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u="sng" err="1"/>
                <a:t>Number</a:t>
              </a:r>
              <a:endParaRPr lang="de-DE" sz="1200" u="sng"/>
            </a:p>
            <a:p>
              <a:r>
                <a:rPr lang="de-DE" sz="1200"/>
                <a:t>[</a:t>
              </a:r>
              <a:r>
                <a:rPr lang="de-DE" sz="1200" err="1"/>
                <a:t>Component</a:t>
              </a:r>
              <a:r>
                <a:rPr lang="de-DE" sz="1200"/>
                <a:t>]</a:t>
              </a:r>
              <a:r>
                <a:rPr lang="de-DE" sz="1200" err="1"/>
                <a:t>xyy</a:t>
              </a:r>
              <a:r>
                <a:rPr lang="de-DE" sz="1200"/>
                <a:t> – </a:t>
              </a:r>
            </a:p>
            <a:p>
              <a:r>
                <a:rPr lang="de-DE" sz="1200"/>
                <a:t>x  </a:t>
              </a:r>
              <a:r>
                <a:rPr lang="el-GR" sz="1200"/>
                <a:t>ϵ</a:t>
              </a:r>
              <a:r>
                <a:rPr lang="de-DE" sz="1200"/>
                <a:t>  {0 </a:t>
              </a:r>
              <a:r>
                <a:rPr lang="en-US" sz="1200"/>
                <a:t>“Inner Coil”,</a:t>
              </a:r>
            </a:p>
            <a:p>
              <a:r>
                <a:rPr lang="en-US" sz="1200"/>
                <a:t>         1 “Outer Coil,</a:t>
              </a:r>
            </a:p>
            <a:p>
              <a:r>
                <a:rPr lang="en-US" sz="1200"/>
                <a:t>         2 “Helium Tank”,</a:t>
              </a:r>
            </a:p>
            <a:p>
              <a:r>
                <a:rPr lang="en-US" sz="1200"/>
                <a:t>         3 “LN2”,</a:t>
              </a:r>
            </a:p>
            <a:p>
              <a:r>
                <a:rPr lang="en-US" sz="1200"/>
                <a:t>         8 “Vacuum”}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65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9D886-D959-77DA-3EAD-1453FC66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cubes with black text&#10;&#10;Description automatically generated">
            <a:extLst>
              <a:ext uri="{FF2B5EF4-FFF2-40B4-BE49-F238E27FC236}">
                <a16:creationId xmlns:a16="http://schemas.microsoft.com/office/drawing/2014/main" id="{4C6DBD00-CC73-365B-BFDF-87E5983A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57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E2D11BA-D140-523A-090C-F6CEAF11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2651680"/>
            <a:ext cx="11691257" cy="15546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8000" b="1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</a:rPr>
              <a:t>What does this look like?</a:t>
            </a:r>
          </a:p>
        </p:txBody>
      </p:sp>
    </p:spTree>
    <p:extLst>
      <p:ext uri="{BB962C8B-B14F-4D97-AF65-F5344CB8AC3E}">
        <p14:creationId xmlns:p14="http://schemas.microsoft.com/office/powerpoint/2010/main" val="307919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5ACBA9B6-419D-68B4-6CB2-8396C4E7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E31BA5-4BD5-0083-9E37-689D4D14CDC7}"/>
              </a:ext>
            </a:extLst>
          </p:cNvPr>
          <p:cNvSpPr/>
          <p:nvPr/>
        </p:nvSpPr>
        <p:spPr>
          <a:xfrm>
            <a:off x="4107543" y="1117600"/>
            <a:ext cx="7387771" cy="674915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FF9900"/>
                </a:solidFill>
              </a:rPr>
              <a:t>Variable Declaration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C68030-1E9F-1E49-7E29-893A968E4F17}"/>
              </a:ext>
            </a:extLst>
          </p:cNvPr>
          <p:cNvSpPr/>
          <p:nvPr/>
        </p:nvSpPr>
        <p:spPr>
          <a:xfrm>
            <a:off x="4107543" y="1832429"/>
            <a:ext cx="7387771" cy="3407228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rgbClr val="00B050"/>
                </a:solidFill>
              </a:rPr>
              <a:t>Code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748713-4EFE-3148-D65B-57BD7FB64744}"/>
              </a:ext>
            </a:extLst>
          </p:cNvPr>
          <p:cNvSpPr/>
          <p:nvPr/>
        </p:nvSpPr>
        <p:spPr>
          <a:xfrm>
            <a:off x="631372" y="1382486"/>
            <a:ext cx="3389086" cy="4597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AF1DD-6D57-47CC-1D39-8808E8512F4C}"/>
              </a:ext>
            </a:extLst>
          </p:cNvPr>
          <p:cNvSpPr txBox="1"/>
          <p:nvPr/>
        </p:nvSpPr>
        <p:spPr>
          <a:xfrm>
            <a:off x="1957392" y="2043113"/>
            <a:ext cx="1000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rgbClr val="FF0000"/>
                </a:solidFill>
              </a:rPr>
              <a:t>Data Unit </a:t>
            </a:r>
            <a:r>
              <a:rPr lang="de-DE" sz="800" err="1">
                <a:solidFill>
                  <a:srgbClr val="FF0000"/>
                </a:solidFill>
              </a:rPr>
              <a:t>Types</a:t>
            </a:r>
            <a:endParaRPr lang="de-DE" sz="8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5D70E-9B18-6293-EA07-A82289EE14FE}"/>
              </a:ext>
            </a:extLst>
          </p:cNvPr>
          <p:cNvSpPr txBox="1"/>
          <p:nvPr/>
        </p:nvSpPr>
        <p:spPr>
          <a:xfrm>
            <a:off x="1957391" y="2205038"/>
            <a:ext cx="1000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err="1">
                <a:solidFill>
                  <a:srgbClr val="FF0000"/>
                </a:solidFill>
              </a:rPr>
              <a:t>Function</a:t>
            </a:r>
            <a:r>
              <a:rPr lang="de-DE" sz="800">
                <a:solidFill>
                  <a:srgbClr val="FF0000"/>
                </a:solidFill>
              </a:rPr>
              <a:t> Blocks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FF63C-4CB6-022E-6F50-C34A376E4967}"/>
              </a:ext>
            </a:extLst>
          </p:cNvPr>
          <p:cNvSpPr txBox="1"/>
          <p:nvPr/>
        </p:nvSpPr>
        <p:spPr>
          <a:xfrm>
            <a:off x="1957390" y="3425599"/>
            <a:ext cx="1123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rgbClr val="FF0000"/>
                </a:solidFill>
              </a:rPr>
              <a:t>Global Variable Lists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821D4-B352-DDAD-7F66-EFE4B3B59CCE}"/>
              </a:ext>
            </a:extLst>
          </p:cNvPr>
          <p:cNvSpPr txBox="1"/>
          <p:nvPr/>
        </p:nvSpPr>
        <p:spPr>
          <a:xfrm>
            <a:off x="1957390" y="3587524"/>
            <a:ext cx="16716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err="1">
                <a:solidFill>
                  <a:srgbClr val="FF0000"/>
                </a:solidFill>
              </a:rPr>
              <a:t>Programming</a:t>
            </a:r>
            <a:r>
              <a:rPr lang="de-DE" sz="800">
                <a:solidFill>
                  <a:srgbClr val="FF0000"/>
                </a:solidFill>
              </a:rPr>
              <a:t> </a:t>
            </a:r>
            <a:r>
              <a:rPr lang="de-DE" sz="800" err="1">
                <a:solidFill>
                  <a:srgbClr val="FF0000"/>
                </a:solidFill>
              </a:rPr>
              <a:t>Organization</a:t>
            </a:r>
            <a:r>
              <a:rPr lang="de-DE" sz="800">
                <a:solidFill>
                  <a:srgbClr val="FF0000"/>
                </a:solidFill>
              </a:rPr>
              <a:t> Unit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5676018-67B3-4467-4279-454E113D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 err="1">
                <a:solidFill>
                  <a:schemeClr val="bg1"/>
                </a:solidFill>
              </a:rPr>
              <a:t>Overview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6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creen shot of a white screen&#10;&#10;Description automatically generated">
            <a:extLst>
              <a:ext uri="{FF2B5EF4-FFF2-40B4-BE49-F238E27FC236}">
                <a16:creationId xmlns:a16="http://schemas.microsoft.com/office/drawing/2014/main" id="{541F842B-0835-91C4-B730-81953CE1D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A062B5-35D6-E780-4E80-2339D59505D2}"/>
              </a:ext>
            </a:extLst>
          </p:cNvPr>
          <p:cNvSpPr/>
          <p:nvPr/>
        </p:nvSpPr>
        <p:spPr>
          <a:xfrm>
            <a:off x="1371600" y="1915886"/>
            <a:ext cx="2481943" cy="4056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1E776-DF0A-63A4-CE79-B85C1095ABAC}"/>
              </a:ext>
            </a:extLst>
          </p:cNvPr>
          <p:cNvSpPr/>
          <p:nvPr/>
        </p:nvSpPr>
        <p:spPr>
          <a:xfrm>
            <a:off x="1371599" y="3320142"/>
            <a:ext cx="2481943" cy="642258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70931-0704-97C0-1F48-73BC288D2325}"/>
              </a:ext>
            </a:extLst>
          </p:cNvPr>
          <p:cNvSpPr txBox="1"/>
          <p:nvPr/>
        </p:nvSpPr>
        <p:spPr>
          <a:xfrm>
            <a:off x="3082247" y="3533549"/>
            <a:ext cx="1123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chemeClr val="bg1"/>
                </a:solidFill>
              </a:rPr>
              <a:t>„Methods“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0B78092-A19C-E645-DEEE-9C752F7E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 err="1">
                <a:solidFill>
                  <a:schemeClr val="bg1"/>
                </a:solidFill>
              </a:rPr>
              <a:t>Function</a:t>
            </a:r>
            <a:r>
              <a:rPr lang="de-DE" altLang="zh-CN" sz="2000">
                <a:solidFill>
                  <a:schemeClr val="bg1"/>
                </a:solidFill>
              </a:rPr>
              <a:t> Blocks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B2576013-555C-35D8-5608-646DC432B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7CEE439E-9497-751C-31B0-1C1F0032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>
                <a:solidFill>
                  <a:schemeClr val="bg1"/>
                </a:solidFill>
              </a:rPr>
              <a:t>Global Variable Lists (1)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160F2-3239-1AE0-107F-5C528E0F2142}"/>
              </a:ext>
            </a:extLst>
          </p:cNvPr>
          <p:cNvSpPr/>
          <p:nvPr/>
        </p:nvSpPr>
        <p:spPr>
          <a:xfrm>
            <a:off x="1371600" y="2046915"/>
            <a:ext cx="2481943" cy="5285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278CA1-748C-3031-24D9-6C28D186D62B}"/>
              </a:ext>
            </a:extLst>
          </p:cNvPr>
          <p:cNvGrpSpPr/>
          <p:nvPr/>
        </p:nvGrpSpPr>
        <p:grpSpPr>
          <a:xfrm>
            <a:off x="4692289" y="1352550"/>
            <a:ext cx="6323373" cy="3124678"/>
            <a:chOff x="4692289" y="1352550"/>
            <a:chExt cx="6323373" cy="31246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F8A6FE-1C2F-BDC0-E85A-4F96C44BA4C7}"/>
                </a:ext>
              </a:extLst>
            </p:cNvPr>
            <p:cNvSpPr/>
            <p:nvPr/>
          </p:nvSpPr>
          <p:spPr>
            <a:xfrm>
              <a:off x="4698207" y="1352550"/>
              <a:ext cx="6317455" cy="1819275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2F7C81-A503-5593-9C17-0C90E4269212}"/>
                </a:ext>
              </a:extLst>
            </p:cNvPr>
            <p:cNvSpPr/>
            <p:nvPr/>
          </p:nvSpPr>
          <p:spPr>
            <a:xfrm>
              <a:off x="4698207" y="3245645"/>
              <a:ext cx="4752974" cy="100013"/>
            </a:xfrm>
            <a:prstGeom prst="rect">
              <a:avLst/>
            </a:prstGeom>
            <a:solidFill>
              <a:schemeClr val="accent2">
                <a:lumMod val="50000"/>
                <a:alpha val="3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16505B-D34A-B83E-F7B1-593829CF7E01}"/>
                </a:ext>
              </a:extLst>
            </p:cNvPr>
            <p:cNvSpPr/>
            <p:nvPr/>
          </p:nvSpPr>
          <p:spPr>
            <a:xfrm>
              <a:off x="4698207" y="3378993"/>
              <a:ext cx="4752974" cy="100013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43EB1F-0233-E8F8-070E-D4FE133FB1BC}"/>
                </a:ext>
              </a:extLst>
            </p:cNvPr>
            <p:cNvSpPr/>
            <p:nvPr/>
          </p:nvSpPr>
          <p:spPr>
            <a:xfrm>
              <a:off x="4698207" y="3624739"/>
              <a:ext cx="4752974" cy="100013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C9B87F-EE67-17FA-6C83-E6BE5DC0A591}"/>
                </a:ext>
              </a:extLst>
            </p:cNvPr>
            <p:cNvSpPr/>
            <p:nvPr/>
          </p:nvSpPr>
          <p:spPr>
            <a:xfrm>
              <a:off x="4692289" y="3751422"/>
              <a:ext cx="4752974" cy="100013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FEAA7C-DC1B-D9E0-1F80-22AAECEBB793}"/>
                </a:ext>
              </a:extLst>
            </p:cNvPr>
            <p:cNvSpPr/>
            <p:nvPr/>
          </p:nvSpPr>
          <p:spPr>
            <a:xfrm>
              <a:off x="4692289" y="4005743"/>
              <a:ext cx="4752974" cy="100013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039BA2-3C58-35E0-5A79-939CD757406B}"/>
                </a:ext>
              </a:extLst>
            </p:cNvPr>
            <p:cNvSpPr/>
            <p:nvPr/>
          </p:nvSpPr>
          <p:spPr>
            <a:xfrm>
              <a:off x="4692289" y="4250532"/>
              <a:ext cx="4752974" cy="100013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21C036-508C-403F-8A0D-3E596AA55DC1}"/>
                </a:ext>
              </a:extLst>
            </p:cNvPr>
            <p:cNvSpPr/>
            <p:nvPr/>
          </p:nvSpPr>
          <p:spPr>
            <a:xfrm>
              <a:off x="4692289" y="4377215"/>
              <a:ext cx="4752974" cy="100013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800B1E-B641-17FA-103B-0035B6097F20}"/>
              </a:ext>
            </a:extLst>
          </p:cNvPr>
          <p:cNvGrpSpPr/>
          <p:nvPr/>
        </p:nvGrpSpPr>
        <p:grpSpPr>
          <a:xfrm>
            <a:off x="191294" y="2795586"/>
            <a:ext cx="4165600" cy="2506318"/>
            <a:chOff x="191294" y="2795586"/>
            <a:chExt cx="4165600" cy="2506318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C305B2CF-97E9-DFAA-ECC1-38CC4689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77"/>
            <a:stretch/>
          </p:blipFill>
          <p:spPr>
            <a:xfrm>
              <a:off x="191294" y="2795586"/>
              <a:ext cx="4165600" cy="25063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8F678A-3FD4-D58A-92B6-6302718CC775}"/>
                </a:ext>
              </a:extLst>
            </p:cNvPr>
            <p:cNvSpPr/>
            <p:nvPr/>
          </p:nvSpPr>
          <p:spPr>
            <a:xfrm>
              <a:off x="2293258" y="2900363"/>
              <a:ext cx="1807256" cy="2321717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947584-6B3A-24C1-FD57-AFFC081D0D2F}"/>
                </a:ext>
              </a:extLst>
            </p:cNvPr>
            <p:cNvSpPr/>
            <p:nvPr/>
          </p:nvSpPr>
          <p:spPr>
            <a:xfrm>
              <a:off x="1951945" y="2900364"/>
              <a:ext cx="341313" cy="2231158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590CC7-EAB2-9B8E-F565-95A5177B5CCC}"/>
                </a:ext>
              </a:extLst>
            </p:cNvPr>
            <p:cNvSpPr/>
            <p:nvPr/>
          </p:nvSpPr>
          <p:spPr>
            <a:xfrm>
              <a:off x="1385207" y="2900364"/>
              <a:ext cx="315063" cy="2231158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8BBC9A-C197-F26D-B6D9-DD9C5B6C14F8}"/>
                </a:ext>
              </a:extLst>
            </p:cNvPr>
            <p:cNvSpPr/>
            <p:nvPr/>
          </p:nvSpPr>
          <p:spPr>
            <a:xfrm>
              <a:off x="1700270" y="2900364"/>
              <a:ext cx="254567" cy="2231158"/>
            </a:xfrm>
            <a:prstGeom prst="rect">
              <a:avLst/>
            </a:prstGeom>
            <a:solidFill>
              <a:srgbClr val="FF990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D594DFE-A3C2-908F-4FE1-502158E5A5C3}"/>
                </a:ext>
              </a:extLst>
            </p:cNvPr>
            <p:cNvSpPr/>
            <p:nvPr/>
          </p:nvSpPr>
          <p:spPr>
            <a:xfrm rot="21290756">
              <a:off x="833318" y="2887999"/>
              <a:ext cx="254568" cy="2265801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04E916-FB8E-1B41-1AB3-02DB1F81E41A}"/>
                </a:ext>
              </a:extLst>
            </p:cNvPr>
            <p:cNvSpPr/>
            <p:nvPr/>
          </p:nvSpPr>
          <p:spPr>
            <a:xfrm rot="21324513">
              <a:off x="568270" y="2913128"/>
              <a:ext cx="254568" cy="2253936"/>
            </a:xfrm>
            <a:prstGeom prst="rect">
              <a:avLst/>
            </a:prstGeom>
            <a:solidFill>
              <a:schemeClr val="accent2">
                <a:lumMod val="50000"/>
                <a:alpha val="3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9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0BAFE-812F-EB5B-957F-095ADB6E3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1923333C-7891-AF77-B194-7FFFE69A2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65F0754-50BB-2DF0-8C64-425788DC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" y="2606"/>
            <a:ext cx="12180093" cy="23688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de-DE" altLang="zh-CN" sz="2000">
                <a:solidFill>
                  <a:schemeClr val="bg1"/>
                </a:solidFill>
              </a:rPr>
              <a:t>Global Variable Lists (2)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Application>Microsoft Office PowerPoint</Application>
  <PresentationFormat>Widescreen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</vt:lpstr>
      <vt:lpstr>PENeLOPE  PLC and HMI</vt:lpstr>
      <vt:lpstr>PLC Structure</vt:lpstr>
      <vt:lpstr>PowerPoint Presentation</vt:lpstr>
      <vt:lpstr>PowerPoint Presentation</vt:lpstr>
      <vt:lpstr>What does this look like?</vt:lpstr>
      <vt:lpstr>Overview</vt:lpstr>
      <vt:lpstr>Function Blocks</vt:lpstr>
      <vt:lpstr>Global Variable Lists (1)</vt:lpstr>
      <vt:lpstr>Global Variable Lists (2)</vt:lpstr>
      <vt:lpstr>PowerPoint Presentation</vt:lpstr>
      <vt:lpstr>Programs</vt:lpstr>
      <vt:lpstr>Programs</vt:lpstr>
      <vt:lpstr>Interlocks</vt:lpstr>
      <vt:lpstr>PowerPoint Presentation</vt:lpstr>
      <vt:lpstr>HMI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PENeLOPE Slow Control</dc:title>
  <dc:creator>Jacqueline Dellith</dc:creator>
  <cp:revision>1</cp:revision>
  <dcterms:created xsi:type="dcterms:W3CDTF">2024-12-27T11:14:33Z</dcterms:created>
  <dcterms:modified xsi:type="dcterms:W3CDTF">2025-01-14T20:02:44Z</dcterms:modified>
</cp:coreProperties>
</file>