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8"/>
  </p:notesMasterIdLst>
  <p:handoutMasterIdLst>
    <p:handoutMasterId r:id="rId9"/>
  </p:handoutMasterIdLst>
  <p:sldIdLst>
    <p:sldId id="2147469121" r:id="rId2"/>
    <p:sldId id="2147469125" r:id="rId3"/>
    <p:sldId id="2147469123" r:id="rId4"/>
    <p:sldId id="259" r:id="rId5"/>
    <p:sldId id="2147469124" r:id="rId6"/>
    <p:sldId id="21474691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30342E"/>
    <a:srgbClr val="1B4C67"/>
    <a:srgbClr val="1A6094"/>
    <a:srgbClr val="25B1A6"/>
    <a:srgbClr val="00A77D"/>
    <a:srgbClr val="7EC297"/>
    <a:srgbClr val="6B6E6B"/>
    <a:srgbClr val="A2A6A3"/>
    <a:srgbClr val="79A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291"/>
  </p:normalViewPr>
  <p:slideViewPr>
    <p:cSldViewPr snapToGrid="0">
      <p:cViewPr varScale="1">
        <p:scale>
          <a:sx n="160" d="100"/>
          <a:sy n="160" d="100"/>
        </p:scale>
        <p:origin x="25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gang Schreyer" userId="fc585e97-dd43-467c-8b67-aa942e94f3fb" providerId="ADAL" clId="{93862E39-FCF8-4611-8489-81830364C0D3}"/>
    <pc:docChg chg="modSld">
      <pc:chgData name="Wolfgang Schreyer" userId="fc585e97-dd43-467c-8b67-aa942e94f3fb" providerId="ADAL" clId="{93862E39-FCF8-4611-8489-81830364C0D3}" dt="2025-02-04T16:16:18.510" v="25" actId="1076"/>
      <pc:docMkLst>
        <pc:docMk/>
      </pc:docMkLst>
      <pc:sldChg chg="modSp mod">
        <pc:chgData name="Wolfgang Schreyer" userId="fc585e97-dd43-467c-8b67-aa942e94f3fb" providerId="ADAL" clId="{93862E39-FCF8-4611-8489-81830364C0D3}" dt="2025-02-04T16:16:18.510" v="25" actId="1076"/>
        <pc:sldMkLst>
          <pc:docMk/>
          <pc:sldMk cId="1397679377" sldId="2147469126"/>
        </pc:sldMkLst>
        <pc:spChg chg="mod">
          <ac:chgData name="Wolfgang Schreyer" userId="fc585e97-dd43-467c-8b67-aa942e94f3fb" providerId="ADAL" clId="{93862E39-FCF8-4611-8489-81830364C0D3}" dt="2025-02-04T16:16:18.510" v="25" actId="1076"/>
          <ac:spMkLst>
            <pc:docMk/>
            <pc:sldMk cId="1397679377" sldId="2147469126"/>
            <ac:spMk id="14" creationId="{27A2692F-DB6D-7964-0928-56077C629F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2F454D-A2FB-E28F-62C2-050A837E1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6BDF-7ADA-716C-F5CA-D157A094BB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14C3F-0AF5-DA4C-84F9-3990FF0B58A5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77AF2-C6EF-69B3-EBC0-F3BECE6632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AEBCA-6ABE-1DFD-7AA8-A3B2F1B63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B913-EDAA-C746-870D-9B7877FA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0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4C33-E834-184F-A85B-4B1A7D742F8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A2CD3-FB95-D94F-9F04-F9F995EAB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igh angle view of a city&#10;&#10;Description automatically generated">
            <a:extLst>
              <a:ext uri="{FF2B5EF4-FFF2-40B4-BE49-F238E27FC236}">
                <a16:creationId xmlns:a16="http://schemas.microsoft.com/office/drawing/2014/main" id="{01F17512-BEEB-E940-3B9F-9FDBDB2121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49EAE8-262C-D20D-80FF-4279961B7DBA}"/>
              </a:ext>
            </a:extLst>
          </p:cNvPr>
          <p:cNvSpPr/>
          <p:nvPr userDrawn="1"/>
        </p:nvSpPr>
        <p:spPr>
          <a:xfrm>
            <a:off x="896615" y="843778"/>
            <a:ext cx="5199385" cy="519938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89" name="Title 1">
            <a:extLst>
              <a:ext uri="{FF2B5EF4-FFF2-40B4-BE49-F238E27FC236}">
                <a16:creationId xmlns:a16="http://schemas.microsoft.com/office/drawing/2014/main" id="{4E63AC8A-1BE4-CC0D-A87D-57B114782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713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1990" name="Subtitle 2">
            <a:extLst>
              <a:ext uri="{FF2B5EF4-FFF2-40B4-BE49-F238E27FC236}">
                <a16:creationId xmlns:a16="http://schemas.microsoft.com/office/drawing/2014/main" id="{2FDEC7A3-8D58-3E27-DFCC-68F1F758C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91" name="Text Placeholder 1961">
            <a:extLst>
              <a:ext uri="{FF2B5EF4-FFF2-40B4-BE49-F238E27FC236}">
                <a16:creationId xmlns:a16="http://schemas.microsoft.com/office/drawing/2014/main" id="{F290C317-5693-2190-DC6C-B1FBB50E65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713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92" name="Text Placeholder 1963">
            <a:extLst>
              <a:ext uri="{FF2B5EF4-FFF2-40B4-BE49-F238E27FC236}">
                <a16:creationId xmlns:a16="http://schemas.microsoft.com/office/drawing/2014/main" id="{69307D98-0D2A-6367-B886-8BC3DE78A9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93" name="Rectangle 1992">
            <a:extLst>
              <a:ext uri="{FF2B5EF4-FFF2-40B4-BE49-F238E27FC236}">
                <a16:creationId xmlns:a16="http://schemas.microsoft.com/office/drawing/2014/main" id="{75F67FD0-9510-D988-3837-38FD99E6DD28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  <p:sp>
        <p:nvSpPr>
          <p:cNvPr id="1994" name="Text Placeholder 47">
            <a:extLst>
              <a:ext uri="{FF2B5EF4-FFF2-40B4-BE49-F238E27FC236}">
                <a16:creationId xmlns:a16="http://schemas.microsoft.com/office/drawing/2014/main" id="{CE691B96-E32E-F7AA-D0A1-ACAFF2C96F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grpSp>
        <p:nvGrpSpPr>
          <p:cNvPr id="1995" name="Group 1994">
            <a:extLst>
              <a:ext uri="{FF2B5EF4-FFF2-40B4-BE49-F238E27FC236}">
                <a16:creationId xmlns:a16="http://schemas.microsoft.com/office/drawing/2014/main" id="{1F4B6682-1CD5-4D07-BAEB-03195C2FB91D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1996" name="Picture 1995">
              <a:extLst>
                <a:ext uri="{FF2B5EF4-FFF2-40B4-BE49-F238E27FC236}">
                  <a16:creationId xmlns:a16="http://schemas.microsoft.com/office/drawing/2014/main" id="{E499D9F2-455D-24ED-C934-5DC3E3908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1997" name="TextBox 1996">
              <a:extLst>
                <a:ext uri="{FF2B5EF4-FFF2-40B4-BE49-F238E27FC236}">
                  <a16:creationId xmlns:a16="http://schemas.microsoft.com/office/drawing/2014/main" id="{94A5DA57-E73A-E843-58FE-CFA5666E7A14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1D47623-818A-705B-B821-F058B0BC9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7CBB80AF-E7F0-19C3-A1C2-581346E629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369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54C80E78-2562-B8ED-171A-55592F6B5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029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4A84B6E-E447-9286-A517-CD3DFC4748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6243" y="1608129"/>
            <a:ext cx="2224560" cy="1937083"/>
          </a:xfrm>
          <a:solidFill>
            <a:schemeClr val="accent1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F8BDDCA9-952A-F2A8-8772-1C0FCFEA87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17903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36877D5-72C7-4D85-028F-092E70AE0E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1369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ADB2E29-7156-045C-5AF7-96DCA2797A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73029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4444F986-C72B-21EC-6CCC-E370D9F24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6243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80C5ECF3-1A9B-DC38-32B9-FB4AE19894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17903" y="3893496"/>
            <a:ext cx="2224560" cy="1937083"/>
          </a:xfrm>
          <a:solidFill>
            <a:schemeClr val="accent6">
              <a:lumMod val="75000"/>
            </a:schemeClr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6468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DE9FF4CE-1AF4-3143-A6DB-00045458C34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735015"/>
            <a:ext cx="11492431" cy="440787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30701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FCAA6D76-9D9F-EEEC-3A19-B8672A58A5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5400" y="-6350"/>
            <a:ext cx="4546600" cy="215582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374474B3-1A16-3799-2DA6-5E1F9B62F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45400" y="2352675"/>
            <a:ext cx="4546600" cy="2149475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Picture Placeholder 122">
            <a:extLst>
              <a:ext uri="{FF2B5EF4-FFF2-40B4-BE49-F238E27FC236}">
                <a16:creationId xmlns:a16="http://schemas.microsoft.com/office/drawing/2014/main" id="{0285EA67-185C-FA9B-F112-0DEA71BAF9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5400" y="4703763"/>
            <a:ext cx="4546600" cy="21542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1006475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59"/>
            <a:ext cx="6763894" cy="432482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6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5F232B-0EDE-9AF7-8505-73A82A1D984A}"/>
              </a:ext>
            </a:extLst>
          </p:cNvPr>
          <p:cNvSpPr/>
          <p:nvPr userDrawn="1"/>
        </p:nvSpPr>
        <p:spPr>
          <a:xfrm>
            <a:off x="0" y="0"/>
            <a:ext cx="467885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3899310" cy="1900997"/>
          </a:xfrm>
        </p:spPr>
        <p:txBody>
          <a:bodyPr/>
          <a:lstStyle/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631247"/>
            <a:ext cx="3899310" cy="3511136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0400C1-7283-FABD-80B9-45AEE1D1F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8363" y="0"/>
            <a:ext cx="751363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59A002-CFDF-58EF-945F-28E943618A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Image se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141">
            <a:extLst>
              <a:ext uri="{FF2B5EF4-FFF2-40B4-BE49-F238E27FC236}">
                <a16:creationId xmlns:a16="http://schemas.microsoft.com/office/drawing/2014/main" id="{C5299A65-0A0F-7322-3425-6AD66F71B8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5DC2D7C4-BFF1-5433-4DFD-06CB8AACA1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42225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7" name="Picture Placeholder 135">
            <a:extLst>
              <a:ext uri="{FF2B5EF4-FFF2-40B4-BE49-F238E27FC236}">
                <a16:creationId xmlns:a16="http://schemas.microsoft.com/office/drawing/2014/main" id="{859767F7-2911-36C4-18C3-120D9FA7D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44833" y="0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8" name="Picture Placeholder 135">
            <a:extLst>
              <a:ext uri="{FF2B5EF4-FFF2-40B4-BE49-F238E27FC236}">
                <a16:creationId xmlns:a16="http://schemas.microsoft.com/office/drawing/2014/main" id="{FC9DC632-E163-36B5-D009-C524396761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42225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9" name="Picture Placeholder 135">
            <a:extLst>
              <a:ext uri="{FF2B5EF4-FFF2-40B4-BE49-F238E27FC236}">
                <a16:creationId xmlns:a16="http://schemas.microsoft.com/office/drawing/2014/main" id="{99255166-5F9E-0685-2DC9-C0962F779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4833" y="2353563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0" name="Picture Placeholder 135">
            <a:extLst>
              <a:ext uri="{FF2B5EF4-FFF2-40B4-BE49-F238E27FC236}">
                <a16:creationId xmlns:a16="http://schemas.microsoft.com/office/drawing/2014/main" id="{0FA78FC9-062C-7D60-CDA4-C25CE63F78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42225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1" name="Picture Placeholder 135">
            <a:extLst>
              <a:ext uri="{FF2B5EF4-FFF2-40B4-BE49-F238E27FC236}">
                <a16:creationId xmlns:a16="http://schemas.microsoft.com/office/drawing/2014/main" id="{9521219C-7211-80DE-D33B-4B26EA6EEE9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044833" y="4706937"/>
            <a:ext cx="2151063" cy="2151063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6736022" cy="886397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</a:t>
            </a:r>
            <a:br>
              <a:rPr lang="en-US" dirty="0"/>
            </a:br>
            <a:r>
              <a:rPr lang="en-US" dirty="0"/>
              <a:t>the main takeaway message 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561B3BD0-8400-FE4A-5A3F-210329D8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4693" y="1817560"/>
            <a:ext cx="6763894" cy="4354640"/>
          </a:xfrm>
        </p:spPr>
        <p:txBody>
          <a:bodyPr tIns="91440" anchor="t" anchorCtr="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spcBef>
                <a:spcPts val="1200"/>
              </a:spcBef>
              <a:spcAft>
                <a:spcPts val="60"/>
              </a:spcAft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r>
              <a:rPr lang="en-US" dirty="0"/>
              <a:t>Supporting point 1</a:t>
            </a:r>
          </a:p>
          <a:p>
            <a:r>
              <a:rPr lang="en-US" dirty="0"/>
              <a:t>Supporting point 2</a:t>
            </a:r>
          </a:p>
          <a:p>
            <a:r>
              <a:rPr lang="en-US" dirty="0"/>
              <a:t>Supporting point 3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2B7F0-6B0A-3291-2731-E56176CBCD7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EE7C435-1FA7-78B6-5FBF-709DE092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1230B-9536-B5A5-160D-DBECD2D26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3157" y="2624569"/>
            <a:ext cx="11045686" cy="498598"/>
          </a:xfrm>
        </p:spPr>
        <p:txBody>
          <a:bodyPr anchor="t" anchorCtr="0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</a:t>
            </a:r>
          </a:p>
        </p:txBody>
      </p:sp>
      <p:sp>
        <p:nvSpPr>
          <p:cNvPr id="320" name="Text Placeholder 368">
            <a:extLst>
              <a:ext uri="{FF2B5EF4-FFF2-40B4-BE49-F238E27FC236}">
                <a16:creationId xmlns:a16="http://schemas.microsoft.com/office/drawing/2014/main" id="{EE706859-C661-2A5C-56D3-6BE7DBBC71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6069" y="3774422"/>
            <a:ext cx="11062774" cy="249299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18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One-sentence connected to the main takeaway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D526D-05AB-C716-46F5-6CDC1D14E2ED}"/>
              </a:ext>
            </a:extLst>
          </p:cNvPr>
          <p:cNvSpPr/>
          <p:nvPr userDrawn="1"/>
        </p:nvSpPr>
        <p:spPr>
          <a:xfrm>
            <a:off x="5668818" y="3393042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4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raphic 285">
            <a:extLst>
              <a:ext uri="{FF2B5EF4-FFF2-40B4-BE49-F238E27FC236}">
                <a16:creationId xmlns:a16="http://schemas.microsoft.com/office/drawing/2014/main" id="{4013C738-DD97-6098-5C6E-69C6DA87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6C5D6D4-E7B7-6C45-59D0-554A5C06715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0CAB2-9585-BA89-5C2E-B28EE49E99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029C52-FEBA-E897-C815-3A6283D16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84188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67105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05791-4F91-34B2-5F77-014A7A421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8E7B4-2380-B18C-C8C1-09BD437D6B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692" y="1825625"/>
            <a:ext cx="11315194" cy="406182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90023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3592" y="1825625"/>
            <a:ext cx="5563532" cy="4131422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/>
            </a:lvl1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C102EF-A95D-C917-FF68-A16CB75B3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</a:t>
            </a:r>
          </a:p>
        </p:txBody>
      </p:sp>
    </p:spTree>
    <p:extLst>
      <p:ext uri="{BB962C8B-B14F-4D97-AF65-F5344CB8AC3E}">
        <p14:creationId xmlns:p14="http://schemas.microsoft.com/office/powerpoint/2010/main" val="411557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25B3089-0A48-0AC4-08EB-C9D35463AC28}"/>
              </a:ext>
            </a:extLst>
          </p:cNvPr>
          <p:cNvSpPr/>
          <p:nvPr userDrawn="1"/>
        </p:nvSpPr>
        <p:spPr>
          <a:xfrm>
            <a:off x="385763" y="6015038"/>
            <a:ext cx="6899620" cy="5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CF54AA-7F0F-038A-AAAF-AD02F6AA5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96615 w 12192000"/>
              <a:gd name="connsiteY0" fmla="*/ 829307 h 6858000"/>
              <a:gd name="connsiteX1" fmla="*/ 896615 w 12192000"/>
              <a:gd name="connsiteY1" fmla="*/ 6028692 h 6858000"/>
              <a:gd name="connsiteX2" fmla="*/ 6096000 w 12192000"/>
              <a:gd name="connsiteY2" fmla="*/ 6028692 h 6858000"/>
              <a:gd name="connsiteX3" fmla="*/ 6096000 w 12192000"/>
              <a:gd name="connsiteY3" fmla="*/ 8293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896615" y="829307"/>
                </a:moveTo>
                <a:lnTo>
                  <a:pt x="896615" y="6028692"/>
                </a:lnTo>
                <a:lnTo>
                  <a:pt x="6096000" y="6028692"/>
                </a:lnTo>
                <a:lnTo>
                  <a:pt x="6096000" y="8293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B6A4265-6FDC-7301-BD87-6CE0C2335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450" y="2254309"/>
            <a:ext cx="45180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43" name="Text Placeholder 1961">
            <a:extLst>
              <a:ext uri="{FF2B5EF4-FFF2-40B4-BE49-F238E27FC236}">
                <a16:creationId xmlns:a16="http://schemas.microsoft.com/office/drawing/2014/main" id="{1061D354-0A2B-B951-F1BE-22D610DF35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5450" y="1934670"/>
            <a:ext cx="45180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E34D55-5962-D71E-5F14-F58404B73863}"/>
              </a:ext>
            </a:extLst>
          </p:cNvPr>
          <p:cNvGrpSpPr/>
          <p:nvPr userDrawn="1"/>
        </p:nvGrpSpPr>
        <p:grpSpPr>
          <a:xfrm>
            <a:off x="1168862" y="5406470"/>
            <a:ext cx="4834263" cy="369332"/>
            <a:chOff x="1168862" y="5508070"/>
            <a:chExt cx="4834263" cy="36933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967025-85C6-1E53-9051-CBBA63AE1D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68862" y="5508070"/>
              <a:ext cx="1311127" cy="316213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432B67B-E65C-8C4D-ECEE-0E0F031F2333}"/>
                </a:ext>
              </a:extLst>
            </p:cNvPr>
            <p:cNvSpPr txBox="1"/>
            <p:nvPr userDrawn="1"/>
          </p:nvSpPr>
          <p:spPr>
            <a:xfrm>
              <a:off x="2561071" y="5508070"/>
              <a:ext cx="344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67997A1-375F-1726-DF9D-576251F05B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8108" y="1141396"/>
            <a:ext cx="1780479" cy="428014"/>
          </a:xfrm>
          <a:prstGeom prst="rect">
            <a:avLst/>
          </a:prstGeom>
        </p:spPr>
      </p:pic>
      <p:sp>
        <p:nvSpPr>
          <p:cNvPr id="7" name="Text Placeholder 1963">
            <a:extLst>
              <a:ext uri="{FF2B5EF4-FFF2-40B4-BE49-F238E27FC236}">
                <a16:creationId xmlns:a16="http://schemas.microsoft.com/office/drawing/2014/main" id="{3B1CF4E8-BDC8-B225-DB1D-63D508EC38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5450" y="4383195"/>
            <a:ext cx="451713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Text Placeholder 47">
            <a:extLst>
              <a:ext uri="{FF2B5EF4-FFF2-40B4-BE49-F238E27FC236}">
                <a16:creationId xmlns:a16="http://schemas.microsoft.com/office/drawing/2014/main" id="{67FCB669-B9C0-1E9C-516B-D8A804C4C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5450" y="4798918"/>
            <a:ext cx="451713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A6F6DA4-481A-E606-D7BA-9C2165FE3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450" y="4031052"/>
            <a:ext cx="4517136" cy="18004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300" b="1" spc="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7B51F-DF85-E9E0-712B-297B83E802F9}"/>
              </a:ext>
            </a:extLst>
          </p:cNvPr>
          <p:cNvSpPr/>
          <p:nvPr userDrawn="1"/>
        </p:nvSpPr>
        <p:spPr>
          <a:xfrm>
            <a:off x="1215450" y="3780792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74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51529"/>
            <a:ext cx="5528426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61C74-5281-AA62-3E0D-EBE314E66A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905" y="2151529"/>
            <a:ext cx="5534113" cy="3805518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E5D92591-51DF-3209-1704-154E381BA6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322623F-B85A-91ED-9131-7E60FBA08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429" y="1636672"/>
            <a:ext cx="5534113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2000835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365069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28076" y="2191870"/>
            <a:ext cx="364642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56060" y="2191870"/>
            <a:ext cx="3647391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0EDE83FF-6880-0C2B-F666-A5297214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1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8CEEB1B0-74A1-A9A5-0E01-2E2E2380F2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1283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1B1FC136-726A-E90A-AA01-55CC4CA7F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995" y="1636713"/>
            <a:ext cx="3646421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1401445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917575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296653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headline stating the main takeaway message for the slide; no longer than two 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2" y="2191870"/>
            <a:ext cx="2743968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28" name="Content Placeholder 2">
            <a:extLst>
              <a:ext uri="{FF2B5EF4-FFF2-40B4-BE49-F238E27FC236}">
                <a16:creationId xmlns:a16="http://schemas.microsoft.com/office/drawing/2014/main" id="{91B561D3-B6AC-5C9F-026F-E37DD262A78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37701" y="2191870"/>
            <a:ext cx="2740760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0" name="Content Placeholder 2">
            <a:extLst>
              <a:ext uri="{FF2B5EF4-FFF2-40B4-BE49-F238E27FC236}">
                <a16:creationId xmlns:a16="http://schemas.microsoft.com/office/drawing/2014/main" id="{0971FFF4-0C2D-A4E6-1474-3D6A4F0506D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44032" y="2191870"/>
            <a:ext cx="2741489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3432" name="Content Placeholder 2">
            <a:extLst>
              <a:ext uri="{FF2B5EF4-FFF2-40B4-BE49-F238E27FC236}">
                <a16:creationId xmlns:a16="http://schemas.microsoft.com/office/drawing/2014/main" id="{13E0DCF4-21AE-4C71-696D-13E98DC66059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69571" y="2191870"/>
            <a:ext cx="2737553" cy="3617259"/>
          </a:xfrm>
        </p:spPr>
        <p:txBody>
          <a:bodyPr lIns="182880" tIns="91440" rIns="91440" bIns="91440">
            <a:noAutofit/>
          </a:bodyPr>
          <a:lstStyle>
            <a:lvl1pPr marL="0" indent="0">
              <a:spcBef>
                <a:spcPts val="1200"/>
              </a:spcBef>
              <a:spcAft>
                <a:spcPts val="60"/>
              </a:spcAft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spcAft>
                <a:spcPts val="60"/>
              </a:spcAft>
              <a:defRPr sz="16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spcAft>
                <a:spcPts val="60"/>
              </a:spcAft>
              <a:defRPr sz="1600"/>
            </a:lvl5pPr>
          </a:lstStyle>
          <a:p>
            <a:r>
              <a:rPr lang="en-US" dirty="0"/>
              <a:t>Supporting point 1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  <p:sp>
        <p:nvSpPr>
          <p:cNvPr id="4" name="Text Placeholder 212">
            <a:extLst>
              <a:ext uri="{FF2B5EF4-FFF2-40B4-BE49-F238E27FC236}">
                <a16:creationId xmlns:a16="http://schemas.microsoft.com/office/drawing/2014/main" id="{A8FB3702-489D-7133-5029-0EED83D742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692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sp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5" name="Text Placeholder 212">
            <a:extLst>
              <a:ext uri="{FF2B5EF4-FFF2-40B4-BE49-F238E27FC236}">
                <a16:creationId xmlns:a16="http://schemas.microsoft.com/office/drawing/2014/main" id="{A472ABD6-D4AF-51A3-D274-EB02E1F7D6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70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6" name="Text Placeholder 212">
            <a:extLst>
              <a:ext uri="{FF2B5EF4-FFF2-40B4-BE49-F238E27FC236}">
                <a16:creationId xmlns:a16="http://schemas.microsoft.com/office/drawing/2014/main" id="{9B2846D9-98D8-E207-8370-E81B28729B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4476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  <p:sp>
        <p:nvSpPr>
          <p:cNvPr id="7" name="Text Placeholder 212">
            <a:extLst>
              <a:ext uri="{FF2B5EF4-FFF2-40B4-BE49-F238E27FC236}">
                <a16:creationId xmlns:a16="http://schemas.microsoft.com/office/drawing/2014/main" id="{5A4E93FB-938D-13A6-A78B-46943641C3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9571" y="1636713"/>
            <a:ext cx="2740760" cy="433965"/>
          </a:xfrm>
          <a:solidFill>
            <a:schemeClr val="tx2"/>
          </a:solidFill>
        </p:spPr>
        <p:txBody>
          <a:bodyPr wrap="square" lIns="182880" tIns="91440" rIns="91440" bIns="9144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 b="1">
                <a:solidFill>
                  <a:schemeClr val="bg1"/>
                </a:solidFill>
              </a:defRPr>
            </a:lvl2pPr>
            <a:lvl3pPr marL="914400" indent="0">
              <a:buNone/>
              <a:defRPr sz="1800" b="1">
                <a:solidFill>
                  <a:schemeClr val="bg1"/>
                </a:solidFill>
              </a:defRPr>
            </a:lvl3pPr>
            <a:lvl4pPr marL="1371600" indent="0">
              <a:buNone/>
              <a:defRPr sz="1800" b="1">
                <a:solidFill>
                  <a:schemeClr val="bg1"/>
                </a:solidFill>
              </a:defRPr>
            </a:lvl4pPr>
            <a:lvl5pPr marL="1828800" indent="0"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</a:t>
            </a:r>
          </a:p>
        </p:txBody>
      </p:sp>
    </p:spTree>
    <p:extLst>
      <p:ext uri="{BB962C8B-B14F-4D97-AF65-F5344CB8AC3E}">
        <p14:creationId xmlns:p14="http://schemas.microsoft.com/office/powerpoint/2010/main" val="498188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809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60">
            <a:extLst>
              <a:ext uri="{FF2B5EF4-FFF2-40B4-BE49-F238E27FC236}">
                <a16:creationId xmlns:a16="http://schemas.microsoft.com/office/drawing/2014/main" id="{939E5704-91D7-1C33-1BB9-D89551BB48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18357D60-C329-E014-7EC4-02AD7930A5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21865" y="1767787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60">
            <a:extLst>
              <a:ext uri="{FF2B5EF4-FFF2-40B4-BE49-F238E27FC236}">
                <a16:creationId xmlns:a16="http://schemas.microsoft.com/office/drawing/2014/main" id="{1823B7A0-FA70-81A4-C409-2C310328D2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1865" y="3920190"/>
            <a:ext cx="2194560" cy="185546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84D16B10-4114-3D13-50FC-848A872439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4410" y="3911299"/>
            <a:ext cx="2192338" cy="1873250"/>
          </a:xfrm>
          <a:solidFill>
            <a:schemeClr val="accent5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9C9FFD-3BEB-F410-9877-CC941D322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9527" y="1758896"/>
            <a:ext cx="2192338" cy="1873250"/>
          </a:xfrm>
          <a:solidFill>
            <a:schemeClr val="tx1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C39CDA33-6D16-DEAF-0280-749663549D5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527" y="3911299"/>
            <a:ext cx="2192338" cy="1873250"/>
          </a:xfrm>
          <a:solidFill>
            <a:schemeClr val="accent4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FD3A4D06-1EC0-67D1-BF1F-4A91D1E34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84410" y="1758896"/>
            <a:ext cx="2192338" cy="1873250"/>
          </a:xfrm>
          <a:solidFill>
            <a:schemeClr val="tx2"/>
          </a:solidFill>
        </p:spPr>
        <p:txBody>
          <a:bodyPr lIns="182880" tIns="182880" rIns="182880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266496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Support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8099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F353B8-FF4B-42ED-1CE7-EDC4F7EF61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68099" y="3012831"/>
            <a:ext cx="2658427" cy="656942"/>
          </a:xfrm>
          <a:solidFill>
            <a:schemeClr val="tx2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6E81FCDA-4DA3-AB4A-5D95-88A3FEFC3A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68099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F669257-B949-89C3-AFAB-C056282DB4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8099" y="5507582"/>
            <a:ext cx="2658427" cy="656942"/>
          </a:xfrm>
          <a:solidFill>
            <a:schemeClr val="accent5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13D2DA25-934B-21FF-2966-29EF546C48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766787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17D533C8-B6CD-B35B-9678-CFA2D4FF71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6787" y="3012831"/>
            <a:ext cx="2658427" cy="656942"/>
          </a:xfrm>
          <a:solidFill>
            <a:schemeClr val="accent3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FFFA52E8-8238-7D32-74C3-C442340BAC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66787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EAA931B9-F65E-5FA9-1A52-F298BEA03A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66787" y="5507582"/>
            <a:ext cx="2658427" cy="656942"/>
          </a:xfrm>
          <a:solidFill>
            <a:schemeClr val="accent4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1" name="Picture Placeholder 360">
            <a:extLst>
              <a:ext uri="{FF2B5EF4-FFF2-40B4-BE49-F238E27FC236}">
                <a16:creationId xmlns:a16="http://schemas.microsoft.com/office/drawing/2014/main" id="{E2163388-A63C-577D-E1F5-098DA5ECC07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65474" y="1465385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A354D75-2850-EFEF-9B6E-16282EFC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5474" y="3012831"/>
            <a:ext cx="2658427" cy="656942"/>
          </a:xfrm>
          <a:solidFill>
            <a:schemeClr val="accent6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23" name="Picture Placeholder 360">
            <a:extLst>
              <a:ext uri="{FF2B5EF4-FFF2-40B4-BE49-F238E27FC236}">
                <a16:creationId xmlns:a16="http://schemas.microsoft.com/office/drawing/2014/main" id="{FBABECBC-CDDA-6887-FB75-25BC231CEC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65474" y="3960136"/>
            <a:ext cx="2658427" cy="1547446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AA63FF33-3432-1D2E-53DE-B6F0895069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474" y="5507582"/>
            <a:ext cx="2658427" cy="656942"/>
          </a:xfrm>
          <a:solidFill>
            <a:schemeClr val="tx1"/>
          </a:solidFill>
        </p:spPr>
        <p:txBody>
          <a:bodyPr lIns="91440" tIns="91440" rIns="91440" bIns="91440"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</p:spTree>
    <p:extLst>
      <p:ext uri="{BB962C8B-B14F-4D97-AF65-F5344CB8AC3E}">
        <p14:creationId xmlns:p14="http://schemas.microsoft.com/office/powerpoint/2010/main" val="1858181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4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6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43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910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907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674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38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35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20291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9925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7" name="Picture Placeholder 360">
            <a:extLst>
              <a:ext uri="{FF2B5EF4-FFF2-40B4-BE49-F238E27FC236}">
                <a16:creationId xmlns:a16="http://schemas.microsoft.com/office/drawing/2014/main" id="{7EDA5855-F73F-935A-1566-720D38EC07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96325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A7A6897-50BB-69EA-CE0D-8428224909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95959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9" name="Picture Placeholder 360">
            <a:extLst>
              <a:ext uri="{FF2B5EF4-FFF2-40B4-BE49-F238E27FC236}">
                <a16:creationId xmlns:a16="http://schemas.microsoft.com/office/drawing/2014/main" id="{D09EF4CE-B526-1CEA-9EDD-34A61A70EE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1993" y="1676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93FC27B-1624-B783-DF96-5521C31FB6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71627" y="3101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1" name="Picture Placeholder 360">
            <a:extLst>
              <a:ext uri="{FF2B5EF4-FFF2-40B4-BE49-F238E27FC236}">
                <a16:creationId xmlns:a16="http://schemas.microsoft.com/office/drawing/2014/main" id="{5A8BA158-C0D0-7A81-D0D2-8428A63A3D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71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9D4BA50-34B9-66B8-EAF5-82AF534969D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67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3" name="Picture Placeholder 360">
            <a:extLst>
              <a:ext uri="{FF2B5EF4-FFF2-40B4-BE49-F238E27FC236}">
                <a16:creationId xmlns:a16="http://schemas.microsoft.com/office/drawing/2014/main" id="{9764F327-567A-B4BD-324B-5E6E4A38AE8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9935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1407771-83D8-01C3-0563-CE45ADD67E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931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5" name="Picture Placeholder 360">
            <a:extLst>
              <a:ext uri="{FF2B5EF4-FFF2-40B4-BE49-F238E27FC236}">
                <a16:creationId xmlns:a16="http://schemas.microsoft.com/office/drawing/2014/main" id="{053F6908-A1A4-51D5-C068-74AE8BBE857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6699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0159B219-D993-9F5C-A25E-27170413130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95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7" name="Picture Placeholder 360">
            <a:extLst>
              <a:ext uri="{FF2B5EF4-FFF2-40B4-BE49-F238E27FC236}">
                <a16:creationId xmlns:a16="http://schemas.microsoft.com/office/drawing/2014/main" id="{3B1CFCF1-1BBA-A77B-07C5-CE89C6D37D8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3463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24D5DB3-FDA3-34E1-683B-AF880C6B56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59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9" name="Picture Placeholder 360">
            <a:extLst>
              <a:ext uri="{FF2B5EF4-FFF2-40B4-BE49-F238E27FC236}">
                <a16:creationId xmlns:a16="http://schemas.microsoft.com/office/drawing/2014/main" id="{CD18FDA3-0BAD-70CF-4A1C-E0AC365F43E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022751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C7D472D-B446-D4C9-7FEA-8337576DA4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2385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1" name="Picture Placeholder 360">
            <a:extLst>
              <a:ext uri="{FF2B5EF4-FFF2-40B4-BE49-F238E27FC236}">
                <a16:creationId xmlns:a16="http://schemas.microsoft.com/office/drawing/2014/main" id="{00CD14FC-B345-724A-1702-9ECB7309E7B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698785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39A6918-941C-CFDA-46B7-7B3F5821B2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98419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43" name="Picture Placeholder 360">
            <a:extLst>
              <a:ext uri="{FF2B5EF4-FFF2-40B4-BE49-F238E27FC236}">
                <a16:creationId xmlns:a16="http://schemas.microsoft.com/office/drawing/2014/main" id="{13F06704-FC82-77D6-CD12-259FDE55A8D4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374453" y="3962401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AE33098-4EF0-1E1A-7F23-76F0D50AAC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74087" y="5387730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3864884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10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60">
            <a:extLst>
              <a:ext uri="{FF2B5EF4-FFF2-40B4-BE49-F238E27FC236}">
                <a16:creationId xmlns:a16="http://schemas.microsoft.com/office/drawing/2014/main" id="{406AFED2-ED49-1112-B21D-D2ECF91333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0445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4D37D-9760-333D-5D98-7361CD68B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0079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25194CC7-DFDD-41E3-3F16-A4BAED70D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09584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59FEBC2-FFA2-F082-C0B4-490D9C6E36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09218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0" name="Picture Placeholder 360">
            <a:extLst>
              <a:ext uri="{FF2B5EF4-FFF2-40B4-BE49-F238E27FC236}">
                <a16:creationId xmlns:a16="http://schemas.microsoft.com/office/drawing/2014/main" id="{9E7760E5-8579-2ACD-19F1-A979EC595A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81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1DEBE6-249D-E1B1-4B52-A019B44949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07640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4" name="Picture Placeholder 360">
            <a:extLst>
              <a:ext uri="{FF2B5EF4-FFF2-40B4-BE49-F238E27FC236}">
                <a16:creationId xmlns:a16="http://schemas.microsoft.com/office/drawing/2014/main" id="{EB7AC011-2F57-EC56-91F9-A965565A40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06077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59762E5-F688-DBA8-4C37-B3A3C58F18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5711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24" name="Picture Placeholder 360">
            <a:extLst>
              <a:ext uri="{FF2B5EF4-FFF2-40B4-BE49-F238E27FC236}">
                <a16:creationId xmlns:a16="http://schemas.microsoft.com/office/drawing/2014/main" id="{8A47F1D3-73AD-F467-48EE-D2074775291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03782" y="1682263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A73141-DACC-B694-EAA5-D499AAA41A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3416" y="3107592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3" name="Picture Placeholder 360">
            <a:extLst>
              <a:ext uri="{FF2B5EF4-FFF2-40B4-BE49-F238E27FC236}">
                <a16:creationId xmlns:a16="http://schemas.microsoft.com/office/drawing/2014/main" id="{50C0265D-4C37-A6EB-018A-088C3665D7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10079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171DB7C-B77B-BA2F-D42D-E70799E1CF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9713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54228786-C065-7CF8-8C9C-C9622BDB5F7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09218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03BA11-280F-ED2F-8FE5-AD08B0D448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08852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1" name="Picture Placeholder 360">
            <a:extLst>
              <a:ext uri="{FF2B5EF4-FFF2-40B4-BE49-F238E27FC236}">
                <a16:creationId xmlns:a16="http://schemas.microsoft.com/office/drawing/2014/main" id="{D0FFE670-33BD-AB72-DB9E-26A7E5785E5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3078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6FD3033-3412-943B-9B60-3555F20EAC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07274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7" name="Picture Placeholder 360">
            <a:extLst>
              <a:ext uri="{FF2B5EF4-FFF2-40B4-BE49-F238E27FC236}">
                <a16:creationId xmlns:a16="http://schemas.microsoft.com/office/drawing/2014/main" id="{D90F4C59-A65F-7802-34A6-70D69C5041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05711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34846F9-F8EB-3656-08DF-03E1A00CD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05345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19" name="Picture Placeholder 360">
            <a:extLst>
              <a:ext uri="{FF2B5EF4-FFF2-40B4-BE49-F238E27FC236}">
                <a16:creationId xmlns:a16="http://schemas.microsoft.com/office/drawing/2014/main" id="{9694CBBD-6AE6-ADDC-80FB-FDFA2458BC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3416" y="3970677"/>
            <a:ext cx="1411061" cy="140817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B0CCF3-7E0B-FACF-F244-CCF6EC2D93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03050" y="5396006"/>
            <a:ext cx="1412144" cy="321408"/>
          </a:xfrm>
        </p:spPr>
        <p:txBody>
          <a:bodyPr tIns="91440"/>
          <a:lstStyle>
            <a:lvl1pPr marL="0" indent="0">
              <a:buNone/>
              <a:defRPr sz="16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</p:spTree>
    <p:extLst>
      <p:ext uri="{BB962C8B-B14F-4D97-AF65-F5344CB8AC3E}">
        <p14:creationId xmlns:p14="http://schemas.microsoft.com/office/powerpoint/2010/main" val="793375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EC8D-F30D-2272-2A4E-CD93B0D75C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 dirty="0"/>
              <a:t>One-sentence headline stating the main takeaway message for the slide; no longer than two lines  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41F9B8EB-EA8B-7B42-D70A-72CFAD42EB27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691" y="1430338"/>
            <a:ext cx="11493133" cy="4852987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2063567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145" y="2258209"/>
            <a:ext cx="12210290" cy="664797"/>
          </a:xfrm>
        </p:spPr>
        <p:txBody>
          <a:bodyPr anchor="t" anchorCtr="0">
            <a:noAutofit/>
          </a:bodyPr>
          <a:lstStyle>
            <a:lvl1pPr algn="ctr">
              <a:spcBef>
                <a:spcPts val="1200"/>
              </a:spcBef>
              <a:spcAft>
                <a:spcPts val="60"/>
              </a:spcAft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One-sentence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922742"/>
            <a:ext cx="12192000" cy="397032"/>
          </a:xfrm>
        </p:spPr>
        <p:txBody>
          <a:bodyPr tIns="91440" anchor="t" anchorCtr="0">
            <a:noAutofit/>
          </a:bodyPr>
          <a:lstStyle>
            <a:lvl1pPr marL="0" indent="0" algn="ctr">
              <a:spcBef>
                <a:spcPts val="1200"/>
              </a:spcBef>
              <a:spcAft>
                <a:spcPts val="60"/>
              </a:spcAft>
              <a:buNone/>
              <a:defRPr sz="2200" b="1" spc="3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ONE SENTENCE SUBTITLE STATEMENT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5668818" y="3468601"/>
            <a:ext cx="854364" cy="719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5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285">
            <a:extLst>
              <a:ext uri="{FF2B5EF4-FFF2-40B4-BE49-F238E27FC236}">
                <a16:creationId xmlns:a16="http://schemas.microsoft.com/office/drawing/2014/main" id="{B10B79AB-DA35-C9D9-2529-6A8AA0E50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0"/>
            <a:ext cx="6045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45200" y="0"/>
            <a:ext cx="61468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3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igh angle view of a city&#10;&#10;Description automatically generated">
            <a:extLst>
              <a:ext uri="{FF2B5EF4-FFF2-40B4-BE49-F238E27FC236}">
                <a16:creationId xmlns:a16="http://schemas.microsoft.com/office/drawing/2014/main" id="{23DA0192-253A-9416-8E30-B9B66EED54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B10DD8E-E016-58F8-208C-69AD92BED39D}"/>
              </a:ext>
            </a:extLst>
          </p:cNvPr>
          <p:cNvSpPr/>
          <p:nvPr userDrawn="1"/>
        </p:nvSpPr>
        <p:spPr>
          <a:xfrm>
            <a:off x="0" y="0"/>
            <a:ext cx="12192000" cy="2575976"/>
          </a:xfrm>
          <a:prstGeom prst="rect">
            <a:avLst/>
          </a:prstGeom>
          <a:gradFill>
            <a:gsLst>
              <a:gs pos="57000">
                <a:srgbClr val="FFFFFF">
                  <a:alpha val="62000"/>
                </a:srgbClr>
              </a:gs>
              <a:gs pos="15000">
                <a:schemeClr val="bg1">
                  <a:alpha val="91598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658225E5-2430-3783-F06E-A0A40A6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8863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E904804-90C2-92CD-EBBE-DEE84A1EF57E}"/>
              </a:ext>
            </a:extLst>
          </p:cNvPr>
          <p:cNvGrpSpPr/>
          <p:nvPr userDrawn="1"/>
        </p:nvGrpSpPr>
        <p:grpSpPr>
          <a:xfrm>
            <a:off x="2230425" y="1950223"/>
            <a:ext cx="7731150" cy="1180116"/>
            <a:chOff x="2419238" y="1689595"/>
            <a:chExt cx="7333183" cy="1119369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B35B19EB-28CC-5046-67D8-0AC0F092D8F9}"/>
                </a:ext>
              </a:extLst>
            </p:cNvPr>
            <p:cNvSpPr/>
            <p:nvPr userDrawn="1"/>
          </p:nvSpPr>
          <p:spPr>
            <a:xfrm>
              <a:off x="6151118" y="1690962"/>
              <a:ext cx="1113318" cy="1113317"/>
            </a:xfrm>
            <a:custGeom>
              <a:avLst/>
              <a:gdLst>
                <a:gd name="connsiteX0" fmla="*/ 0 w 543306"/>
                <a:gd name="connsiteY0" fmla="*/ 0 h 543305"/>
                <a:gd name="connsiteX1" fmla="*/ 543306 w 543306"/>
                <a:gd name="connsiteY1" fmla="*/ 0 h 543305"/>
                <a:gd name="connsiteX2" fmla="*/ 543306 w 543306"/>
                <a:gd name="connsiteY2" fmla="*/ 543306 h 543305"/>
                <a:gd name="connsiteX3" fmla="*/ 0 w 543306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8B7F74-14E3-0359-48F7-8887F481B3F3}"/>
                </a:ext>
              </a:extLst>
            </p:cNvPr>
            <p:cNvSpPr/>
            <p:nvPr userDrawn="1"/>
          </p:nvSpPr>
          <p:spPr>
            <a:xfrm>
              <a:off x="6531907" y="1870334"/>
              <a:ext cx="352119" cy="754014"/>
            </a:xfrm>
            <a:custGeom>
              <a:avLst/>
              <a:gdLst>
                <a:gd name="connsiteX0" fmla="*/ 136975 w 171836"/>
                <a:gd name="connsiteY0" fmla="*/ 62674 h 367963"/>
                <a:gd name="connsiteX1" fmla="*/ 167646 w 171836"/>
                <a:gd name="connsiteY1" fmla="*/ 62674 h 367963"/>
                <a:gd name="connsiteX2" fmla="*/ 171837 w 171836"/>
                <a:gd name="connsiteY2" fmla="*/ 58483 h 367963"/>
                <a:gd name="connsiteX3" fmla="*/ 171837 w 171836"/>
                <a:gd name="connsiteY3" fmla="*/ 3905 h 367963"/>
                <a:gd name="connsiteX4" fmla="*/ 168027 w 171836"/>
                <a:gd name="connsiteY4" fmla="*/ 0 h 367963"/>
                <a:gd name="connsiteX5" fmla="*/ 104305 w 171836"/>
                <a:gd name="connsiteY5" fmla="*/ 667 h 367963"/>
                <a:gd name="connsiteX6" fmla="*/ 53156 w 171836"/>
                <a:gd name="connsiteY6" fmla="*/ 26670 h 367963"/>
                <a:gd name="connsiteX7" fmla="*/ 38392 w 171836"/>
                <a:gd name="connsiteY7" fmla="*/ 72580 h 367963"/>
                <a:gd name="connsiteX8" fmla="*/ 38392 w 171836"/>
                <a:gd name="connsiteY8" fmla="*/ 113633 h 367963"/>
                <a:gd name="connsiteX9" fmla="*/ 32105 w 171836"/>
                <a:gd name="connsiteY9" fmla="*/ 120205 h 367963"/>
                <a:gd name="connsiteX10" fmla="*/ 4483 w 171836"/>
                <a:gd name="connsiteY10" fmla="*/ 120015 h 367963"/>
                <a:gd name="connsiteX11" fmla="*/ 6 w 171836"/>
                <a:gd name="connsiteY11" fmla="*/ 124492 h 367963"/>
                <a:gd name="connsiteX12" fmla="*/ 6 w 171836"/>
                <a:gd name="connsiteY12" fmla="*/ 178403 h 367963"/>
                <a:gd name="connsiteX13" fmla="*/ 4959 w 171836"/>
                <a:gd name="connsiteY13" fmla="*/ 183166 h 367963"/>
                <a:gd name="connsiteX14" fmla="*/ 31915 w 171836"/>
                <a:gd name="connsiteY14" fmla="*/ 182975 h 367963"/>
                <a:gd name="connsiteX15" fmla="*/ 38106 w 171836"/>
                <a:gd name="connsiteY15" fmla="*/ 189167 h 367963"/>
                <a:gd name="connsiteX16" fmla="*/ 38011 w 171836"/>
                <a:gd name="connsiteY16" fmla="*/ 275558 h 367963"/>
                <a:gd name="connsiteX17" fmla="*/ 37915 w 171836"/>
                <a:gd name="connsiteY17" fmla="*/ 360807 h 367963"/>
                <a:gd name="connsiteX18" fmla="*/ 44773 w 171836"/>
                <a:gd name="connsiteY18" fmla="*/ 367951 h 367963"/>
                <a:gd name="connsiteX19" fmla="*/ 107924 w 171836"/>
                <a:gd name="connsiteY19" fmla="*/ 367951 h 367963"/>
                <a:gd name="connsiteX20" fmla="*/ 115354 w 171836"/>
                <a:gd name="connsiteY20" fmla="*/ 360617 h 367963"/>
                <a:gd name="connsiteX21" fmla="*/ 115258 w 171836"/>
                <a:gd name="connsiteY21" fmla="*/ 191452 h 367963"/>
                <a:gd name="connsiteX22" fmla="*/ 123164 w 171836"/>
                <a:gd name="connsiteY22" fmla="*/ 183737 h 367963"/>
                <a:gd name="connsiteX23" fmla="*/ 159931 w 171836"/>
                <a:gd name="connsiteY23" fmla="*/ 183737 h 367963"/>
                <a:gd name="connsiteX24" fmla="*/ 165836 w 171836"/>
                <a:gd name="connsiteY24" fmla="*/ 178975 h 367963"/>
                <a:gd name="connsiteX25" fmla="*/ 170980 w 171836"/>
                <a:gd name="connsiteY25" fmla="*/ 124682 h 367963"/>
                <a:gd name="connsiteX26" fmla="*/ 165455 w 171836"/>
                <a:gd name="connsiteY26" fmla="*/ 118872 h 367963"/>
                <a:gd name="connsiteX27" fmla="*/ 118878 w 171836"/>
                <a:gd name="connsiteY27" fmla="*/ 118967 h 367963"/>
                <a:gd name="connsiteX28" fmla="*/ 114115 w 171836"/>
                <a:gd name="connsiteY28" fmla="*/ 115348 h 367963"/>
                <a:gd name="connsiteX29" fmla="*/ 114592 w 171836"/>
                <a:gd name="connsiteY29" fmla="*/ 82867 h 367963"/>
                <a:gd name="connsiteX30" fmla="*/ 137166 w 171836"/>
                <a:gd name="connsiteY30" fmla="*/ 62389 h 36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836" h="367963">
                  <a:moveTo>
                    <a:pt x="136975" y="62674"/>
                  </a:moveTo>
                  <a:cubicBezTo>
                    <a:pt x="147167" y="62674"/>
                    <a:pt x="157454" y="62579"/>
                    <a:pt x="167646" y="62674"/>
                  </a:cubicBezTo>
                  <a:cubicBezTo>
                    <a:pt x="170789" y="62674"/>
                    <a:pt x="171837" y="61722"/>
                    <a:pt x="171837" y="58483"/>
                  </a:cubicBezTo>
                  <a:cubicBezTo>
                    <a:pt x="171742" y="40291"/>
                    <a:pt x="171742" y="22098"/>
                    <a:pt x="171837" y="3905"/>
                  </a:cubicBezTo>
                  <a:cubicBezTo>
                    <a:pt x="171837" y="1048"/>
                    <a:pt x="170980" y="0"/>
                    <a:pt x="168027" y="0"/>
                  </a:cubicBezTo>
                  <a:cubicBezTo>
                    <a:pt x="146786" y="190"/>
                    <a:pt x="125546" y="-286"/>
                    <a:pt x="104305" y="667"/>
                  </a:cubicBezTo>
                  <a:cubicBezTo>
                    <a:pt x="83635" y="1619"/>
                    <a:pt x="65729" y="9430"/>
                    <a:pt x="53156" y="26670"/>
                  </a:cubicBezTo>
                  <a:cubicBezTo>
                    <a:pt x="43154" y="40291"/>
                    <a:pt x="38677" y="55817"/>
                    <a:pt x="38392" y="72580"/>
                  </a:cubicBezTo>
                  <a:cubicBezTo>
                    <a:pt x="38106" y="86296"/>
                    <a:pt x="38106" y="100013"/>
                    <a:pt x="38392" y="113633"/>
                  </a:cubicBezTo>
                  <a:cubicBezTo>
                    <a:pt x="38487" y="118586"/>
                    <a:pt x="37439" y="120491"/>
                    <a:pt x="32105" y="120205"/>
                  </a:cubicBezTo>
                  <a:cubicBezTo>
                    <a:pt x="22961" y="119729"/>
                    <a:pt x="13722" y="120205"/>
                    <a:pt x="4483" y="120015"/>
                  </a:cubicBezTo>
                  <a:cubicBezTo>
                    <a:pt x="958" y="120015"/>
                    <a:pt x="-89" y="121063"/>
                    <a:pt x="6" y="124492"/>
                  </a:cubicBezTo>
                  <a:cubicBezTo>
                    <a:pt x="197" y="142494"/>
                    <a:pt x="197" y="160496"/>
                    <a:pt x="6" y="178403"/>
                  </a:cubicBezTo>
                  <a:cubicBezTo>
                    <a:pt x="6" y="182213"/>
                    <a:pt x="1339" y="183261"/>
                    <a:pt x="4959" y="183166"/>
                  </a:cubicBezTo>
                  <a:cubicBezTo>
                    <a:pt x="13913" y="182975"/>
                    <a:pt x="22961" y="183356"/>
                    <a:pt x="31915" y="182975"/>
                  </a:cubicBezTo>
                  <a:cubicBezTo>
                    <a:pt x="36772" y="182785"/>
                    <a:pt x="38106" y="184309"/>
                    <a:pt x="38106" y="189167"/>
                  </a:cubicBezTo>
                  <a:cubicBezTo>
                    <a:pt x="37915" y="217932"/>
                    <a:pt x="38011" y="246793"/>
                    <a:pt x="38011" y="275558"/>
                  </a:cubicBezTo>
                  <a:cubicBezTo>
                    <a:pt x="38011" y="304324"/>
                    <a:pt x="38106" y="332327"/>
                    <a:pt x="37915" y="360807"/>
                  </a:cubicBezTo>
                  <a:cubicBezTo>
                    <a:pt x="37915" y="366141"/>
                    <a:pt x="38868" y="368141"/>
                    <a:pt x="44773" y="367951"/>
                  </a:cubicBezTo>
                  <a:cubicBezTo>
                    <a:pt x="65824" y="367570"/>
                    <a:pt x="86874" y="367570"/>
                    <a:pt x="107924" y="367951"/>
                  </a:cubicBezTo>
                  <a:cubicBezTo>
                    <a:pt x="113830" y="368046"/>
                    <a:pt x="115354" y="366617"/>
                    <a:pt x="115354" y="360617"/>
                  </a:cubicBezTo>
                  <a:cubicBezTo>
                    <a:pt x="115068" y="304229"/>
                    <a:pt x="115163" y="247841"/>
                    <a:pt x="115258" y="191452"/>
                  </a:cubicBezTo>
                  <a:cubicBezTo>
                    <a:pt x="115258" y="182499"/>
                    <a:pt x="114401" y="183833"/>
                    <a:pt x="123164" y="183737"/>
                  </a:cubicBezTo>
                  <a:cubicBezTo>
                    <a:pt x="135451" y="183737"/>
                    <a:pt x="147643" y="183642"/>
                    <a:pt x="159931" y="183737"/>
                  </a:cubicBezTo>
                  <a:cubicBezTo>
                    <a:pt x="163646" y="183737"/>
                    <a:pt x="165455" y="182975"/>
                    <a:pt x="165836" y="178975"/>
                  </a:cubicBezTo>
                  <a:cubicBezTo>
                    <a:pt x="167360" y="160877"/>
                    <a:pt x="169075" y="142780"/>
                    <a:pt x="170980" y="124682"/>
                  </a:cubicBezTo>
                  <a:cubicBezTo>
                    <a:pt x="171456" y="119920"/>
                    <a:pt x="170027" y="118872"/>
                    <a:pt x="165455" y="118872"/>
                  </a:cubicBezTo>
                  <a:cubicBezTo>
                    <a:pt x="149930" y="119158"/>
                    <a:pt x="134404" y="118872"/>
                    <a:pt x="118878" y="118967"/>
                  </a:cubicBezTo>
                  <a:cubicBezTo>
                    <a:pt x="116306" y="118967"/>
                    <a:pt x="114020" y="119253"/>
                    <a:pt x="114115" y="115348"/>
                  </a:cubicBezTo>
                  <a:cubicBezTo>
                    <a:pt x="114401" y="104489"/>
                    <a:pt x="113830" y="93631"/>
                    <a:pt x="114592" y="82867"/>
                  </a:cubicBezTo>
                  <a:cubicBezTo>
                    <a:pt x="115449" y="69437"/>
                    <a:pt x="123545" y="62389"/>
                    <a:pt x="137166" y="6238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1A6707B-2CA3-3F65-45C2-727FD45B5C49}"/>
                </a:ext>
              </a:extLst>
            </p:cNvPr>
            <p:cNvSpPr/>
            <p:nvPr userDrawn="1"/>
          </p:nvSpPr>
          <p:spPr>
            <a:xfrm>
              <a:off x="4907224" y="1690572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D4C61578-C993-8405-291A-DEF5EE57846B}"/>
                </a:ext>
              </a:extLst>
            </p:cNvPr>
            <p:cNvSpPr/>
            <p:nvPr userDrawn="1"/>
          </p:nvSpPr>
          <p:spPr>
            <a:xfrm>
              <a:off x="5613002" y="2009890"/>
              <a:ext cx="88611" cy="88611"/>
            </a:xfrm>
            <a:custGeom>
              <a:avLst/>
              <a:gdLst>
                <a:gd name="connsiteX0" fmla="*/ 21622 w 43243"/>
                <a:gd name="connsiteY0" fmla="*/ 0 h 43243"/>
                <a:gd name="connsiteX1" fmla="*/ 0 w 43243"/>
                <a:gd name="connsiteY1" fmla="*/ 21622 h 43243"/>
                <a:gd name="connsiteX2" fmla="*/ 21622 w 43243"/>
                <a:gd name="connsiteY2" fmla="*/ 43244 h 43243"/>
                <a:gd name="connsiteX3" fmla="*/ 43244 w 43243"/>
                <a:gd name="connsiteY3" fmla="*/ 21622 h 43243"/>
                <a:gd name="connsiteX4" fmla="*/ 21622 w 43243"/>
                <a:gd name="connsiteY4" fmla="*/ 0 h 4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43" h="43243">
                  <a:moveTo>
                    <a:pt x="21622" y="0"/>
                  </a:moveTo>
                  <a:cubicBezTo>
                    <a:pt x="9715" y="0"/>
                    <a:pt x="0" y="9716"/>
                    <a:pt x="0" y="21622"/>
                  </a:cubicBezTo>
                  <a:cubicBezTo>
                    <a:pt x="0" y="33528"/>
                    <a:pt x="9715" y="43244"/>
                    <a:pt x="21622" y="43244"/>
                  </a:cubicBezTo>
                  <a:cubicBezTo>
                    <a:pt x="33528" y="43244"/>
                    <a:pt x="43244" y="33528"/>
                    <a:pt x="43244" y="21622"/>
                  </a:cubicBezTo>
                  <a:cubicBezTo>
                    <a:pt x="43244" y="9716"/>
                    <a:pt x="33528" y="0"/>
                    <a:pt x="216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74412687-F6B8-FF14-A681-2E7D9389F291}"/>
                </a:ext>
              </a:extLst>
            </p:cNvPr>
            <p:cNvSpPr/>
            <p:nvPr userDrawn="1"/>
          </p:nvSpPr>
          <p:spPr>
            <a:xfrm>
              <a:off x="5100064" y="1883412"/>
              <a:ext cx="727442" cy="727442"/>
            </a:xfrm>
            <a:custGeom>
              <a:avLst/>
              <a:gdLst>
                <a:gd name="connsiteX0" fmla="*/ 265462 w 354996"/>
                <a:gd name="connsiteY0" fmla="*/ 0 h 354996"/>
                <a:gd name="connsiteX1" fmla="*/ 89535 w 354996"/>
                <a:gd name="connsiteY1" fmla="*/ 0 h 354996"/>
                <a:gd name="connsiteX2" fmla="*/ 0 w 354996"/>
                <a:gd name="connsiteY2" fmla="*/ 89535 h 354996"/>
                <a:gd name="connsiteX3" fmla="*/ 0 w 354996"/>
                <a:gd name="connsiteY3" fmla="*/ 265462 h 354996"/>
                <a:gd name="connsiteX4" fmla="*/ 89535 w 354996"/>
                <a:gd name="connsiteY4" fmla="*/ 354997 h 354996"/>
                <a:gd name="connsiteX5" fmla="*/ 265462 w 354996"/>
                <a:gd name="connsiteY5" fmla="*/ 354997 h 354996"/>
                <a:gd name="connsiteX6" fmla="*/ 354997 w 354996"/>
                <a:gd name="connsiteY6" fmla="*/ 265462 h 354996"/>
                <a:gd name="connsiteX7" fmla="*/ 354997 w 354996"/>
                <a:gd name="connsiteY7" fmla="*/ 89535 h 354996"/>
                <a:gd name="connsiteX8" fmla="*/ 265462 w 354996"/>
                <a:gd name="connsiteY8" fmla="*/ 0 h 354996"/>
                <a:gd name="connsiteX9" fmla="*/ 316421 w 354996"/>
                <a:gd name="connsiteY9" fmla="*/ 265462 h 354996"/>
                <a:gd name="connsiteX10" fmla="*/ 265462 w 354996"/>
                <a:gd name="connsiteY10" fmla="*/ 316421 h 354996"/>
                <a:gd name="connsiteX11" fmla="*/ 89535 w 354996"/>
                <a:gd name="connsiteY11" fmla="*/ 316421 h 354996"/>
                <a:gd name="connsiteX12" fmla="*/ 38576 w 354996"/>
                <a:gd name="connsiteY12" fmla="*/ 265462 h 354996"/>
                <a:gd name="connsiteX13" fmla="*/ 38576 w 354996"/>
                <a:gd name="connsiteY13" fmla="*/ 89535 h 354996"/>
                <a:gd name="connsiteX14" fmla="*/ 89535 w 354996"/>
                <a:gd name="connsiteY14" fmla="*/ 38576 h 354996"/>
                <a:gd name="connsiteX15" fmla="*/ 265462 w 354996"/>
                <a:gd name="connsiteY15" fmla="*/ 38576 h 354996"/>
                <a:gd name="connsiteX16" fmla="*/ 316421 w 354996"/>
                <a:gd name="connsiteY16" fmla="*/ 89535 h 354996"/>
                <a:gd name="connsiteX17" fmla="*/ 316421 w 354996"/>
                <a:gd name="connsiteY17" fmla="*/ 265462 h 35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96" h="354996">
                  <a:moveTo>
                    <a:pt x="265462" y="0"/>
                  </a:moveTo>
                  <a:lnTo>
                    <a:pt x="89535" y="0"/>
                  </a:lnTo>
                  <a:cubicBezTo>
                    <a:pt x="40196" y="0"/>
                    <a:pt x="0" y="40196"/>
                    <a:pt x="0" y="89535"/>
                  </a:cubicBezTo>
                  <a:lnTo>
                    <a:pt x="0" y="265462"/>
                  </a:lnTo>
                  <a:cubicBezTo>
                    <a:pt x="0" y="314896"/>
                    <a:pt x="40196" y="354997"/>
                    <a:pt x="89535" y="354997"/>
                  </a:cubicBezTo>
                  <a:lnTo>
                    <a:pt x="265462" y="354997"/>
                  </a:lnTo>
                  <a:cubicBezTo>
                    <a:pt x="314801" y="354997"/>
                    <a:pt x="354997" y="314801"/>
                    <a:pt x="354997" y="265462"/>
                  </a:cubicBezTo>
                  <a:lnTo>
                    <a:pt x="354997" y="89535"/>
                  </a:lnTo>
                  <a:cubicBezTo>
                    <a:pt x="354997" y="40196"/>
                    <a:pt x="314801" y="0"/>
                    <a:pt x="265462" y="0"/>
                  </a:cubicBezTo>
                  <a:close/>
                  <a:moveTo>
                    <a:pt x="316421" y="265462"/>
                  </a:moveTo>
                  <a:cubicBezTo>
                    <a:pt x="316421" y="293560"/>
                    <a:pt x="293561" y="316421"/>
                    <a:pt x="265462" y="316421"/>
                  </a:cubicBezTo>
                  <a:lnTo>
                    <a:pt x="89535" y="316421"/>
                  </a:lnTo>
                  <a:cubicBezTo>
                    <a:pt x="61436" y="316421"/>
                    <a:pt x="38576" y="293560"/>
                    <a:pt x="38576" y="265462"/>
                  </a:cubicBezTo>
                  <a:lnTo>
                    <a:pt x="38576" y="89535"/>
                  </a:lnTo>
                  <a:cubicBezTo>
                    <a:pt x="38576" y="61436"/>
                    <a:pt x="61436" y="38576"/>
                    <a:pt x="89535" y="38576"/>
                  </a:cubicBezTo>
                  <a:lnTo>
                    <a:pt x="265462" y="38576"/>
                  </a:lnTo>
                  <a:cubicBezTo>
                    <a:pt x="293561" y="38576"/>
                    <a:pt x="316421" y="61436"/>
                    <a:pt x="316421" y="89535"/>
                  </a:cubicBezTo>
                  <a:lnTo>
                    <a:pt x="316421" y="2654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611DCFC7-265A-A74C-9128-D2C19FEB1FE1}"/>
                </a:ext>
              </a:extLst>
            </p:cNvPr>
            <p:cNvSpPr/>
            <p:nvPr userDrawn="1"/>
          </p:nvSpPr>
          <p:spPr>
            <a:xfrm>
              <a:off x="5276508" y="2059857"/>
              <a:ext cx="374747" cy="374750"/>
            </a:xfrm>
            <a:custGeom>
              <a:avLst/>
              <a:gdLst>
                <a:gd name="connsiteX0" fmla="*/ 91440 w 182879"/>
                <a:gd name="connsiteY0" fmla="*/ 0 h 182880"/>
                <a:gd name="connsiteX1" fmla="*/ 0 w 182879"/>
                <a:gd name="connsiteY1" fmla="*/ 91440 h 182880"/>
                <a:gd name="connsiteX2" fmla="*/ 91440 w 182879"/>
                <a:gd name="connsiteY2" fmla="*/ 182880 h 182880"/>
                <a:gd name="connsiteX3" fmla="*/ 182880 w 182879"/>
                <a:gd name="connsiteY3" fmla="*/ 91440 h 182880"/>
                <a:gd name="connsiteX4" fmla="*/ 91440 w 182879"/>
                <a:gd name="connsiteY4" fmla="*/ 0 h 182880"/>
                <a:gd name="connsiteX5" fmla="*/ 91440 w 182879"/>
                <a:gd name="connsiteY5" fmla="*/ 144209 h 182880"/>
                <a:gd name="connsiteX6" fmla="*/ 38671 w 182879"/>
                <a:gd name="connsiteY6" fmla="*/ 91440 h 182880"/>
                <a:gd name="connsiteX7" fmla="*/ 91440 w 182879"/>
                <a:gd name="connsiteY7" fmla="*/ 38672 h 182880"/>
                <a:gd name="connsiteX8" fmla="*/ 144304 w 182879"/>
                <a:gd name="connsiteY8" fmla="*/ 91440 h 182880"/>
                <a:gd name="connsiteX9" fmla="*/ 91440 w 182879"/>
                <a:gd name="connsiteY9" fmla="*/ 144209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879" h="182880">
                  <a:moveTo>
                    <a:pt x="91440" y="0"/>
                  </a:moveTo>
                  <a:cubicBezTo>
                    <a:pt x="41053" y="0"/>
                    <a:pt x="0" y="41053"/>
                    <a:pt x="0" y="91440"/>
                  </a:cubicBezTo>
                  <a:cubicBezTo>
                    <a:pt x="0" y="141827"/>
                    <a:pt x="41053" y="182880"/>
                    <a:pt x="91440" y="182880"/>
                  </a:cubicBezTo>
                  <a:cubicBezTo>
                    <a:pt x="141827" y="182880"/>
                    <a:pt x="182880" y="141827"/>
                    <a:pt x="182880" y="91440"/>
                  </a:cubicBezTo>
                  <a:cubicBezTo>
                    <a:pt x="182880" y="41053"/>
                    <a:pt x="141922" y="0"/>
                    <a:pt x="91440" y="0"/>
                  </a:cubicBezTo>
                  <a:close/>
                  <a:moveTo>
                    <a:pt x="91440" y="144209"/>
                  </a:moveTo>
                  <a:cubicBezTo>
                    <a:pt x="62389" y="144209"/>
                    <a:pt x="38671" y="120491"/>
                    <a:pt x="38671" y="91440"/>
                  </a:cubicBezTo>
                  <a:cubicBezTo>
                    <a:pt x="38671" y="62389"/>
                    <a:pt x="62389" y="38672"/>
                    <a:pt x="91440" y="38672"/>
                  </a:cubicBezTo>
                  <a:cubicBezTo>
                    <a:pt x="120491" y="38672"/>
                    <a:pt x="144304" y="62389"/>
                    <a:pt x="144304" y="91440"/>
                  </a:cubicBezTo>
                  <a:cubicBezTo>
                    <a:pt x="144304" y="120491"/>
                    <a:pt x="120586" y="144209"/>
                    <a:pt x="91440" y="144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CF71412B-57D0-8C3F-863B-747D72482FB6}"/>
                </a:ext>
              </a:extLst>
            </p:cNvPr>
            <p:cNvSpPr/>
            <p:nvPr userDrawn="1"/>
          </p:nvSpPr>
          <p:spPr>
            <a:xfrm>
              <a:off x="7395013" y="1695646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32E9776-B6B4-0737-83B3-225F4D4AE1BF}"/>
                </a:ext>
              </a:extLst>
            </p:cNvPr>
            <p:cNvSpPr/>
            <p:nvPr userDrawn="1"/>
          </p:nvSpPr>
          <p:spPr>
            <a:xfrm>
              <a:off x="7581999" y="1991739"/>
              <a:ext cx="739350" cy="521135"/>
            </a:xfrm>
            <a:custGeom>
              <a:avLst/>
              <a:gdLst>
                <a:gd name="connsiteX0" fmla="*/ 353282 w 360807"/>
                <a:gd name="connsiteY0" fmla="*/ 39719 h 254317"/>
                <a:gd name="connsiteX1" fmla="*/ 321373 w 360807"/>
                <a:gd name="connsiteY1" fmla="*/ 7620 h 254317"/>
                <a:gd name="connsiteX2" fmla="*/ 180404 w 360807"/>
                <a:gd name="connsiteY2" fmla="*/ 0 h 254317"/>
                <a:gd name="connsiteX3" fmla="*/ 39433 w 360807"/>
                <a:gd name="connsiteY3" fmla="*/ 7620 h 254317"/>
                <a:gd name="connsiteX4" fmla="*/ 7525 w 360807"/>
                <a:gd name="connsiteY4" fmla="*/ 39719 h 254317"/>
                <a:gd name="connsiteX5" fmla="*/ 0 w 360807"/>
                <a:gd name="connsiteY5" fmla="*/ 127159 h 254317"/>
                <a:gd name="connsiteX6" fmla="*/ 7525 w 360807"/>
                <a:gd name="connsiteY6" fmla="*/ 214598 h 254317"/>
                <a:gd name="connsiteX7" fmla="*/ 39433 w 360807"/>
                <a:gd name="connsiteY7" fmla="*/ 246697 h 254317"/>
                <a:gd name="connsiteX8" fmla="*/ 180404 w 360807"/>
                <a:gd name="connsiteY8" fmla="*/ 254317 h 254317"/>
                <a:gd name="connsiteX9" fmla="*/ 321373 w 360807"/>
                <a:gd name="connsiteY9" fmla="*/ 246697 h 254317"/>
                <a:gd name="connsiteX10" fmla="*/ 353282 w 360807"/>
                <a:gd name="connsiteY10" fmla="*/ 214598 h 254317"/>
                <a:gd name="connsiteX11" fmla="*/ 360807 w 360807"/>
                <a:gd name="connsiteY11" fmla="*/ 127159 h 254317"/>
                <a:gd name="connsiteX12" fmla="*/ 353282 w 360807"/>
                <a:gd name="connsiteY12" fmla="*/ 39719 h 254317"/>
                <a:gd name="connsiteX13" fmla="*/ 143542 w 360807"/>
                <a:gd name="connsiteY13" fmla="*/ 180784 h 254317"/>
                <a:gd name="connsiteX14" fmla="*/ 143542 w 360807"/>
                <a:gd name="connsiteY14" fmla="*/ 73533 h 254317"/>
                <a:gd name="connsiteX15" fmla="*/ 237839 w 360807"/>
                <a:gd name="connsiteY15" fmla="*/ 127159 h 254317"/>
                <a:gd name="connsiteX16" fmla="*/ 143542 w 360807"/>
                <a:gd name="connsiteY16" fmla="*/ 180784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807" h="254317">
                  <a:moveTo>
                    <a:pt x="353282" y="39719"/>
                  </a:moveTo>
                  <a:cubicBezTo>
                    <a:pt x="349091" y="24098"/>
                    <a:pt x="336899" y="11811"/>
                    <a:pt x="321373" y="7620"/>
                  </a:cubicBezTo>
                  <a:cubicBezTo>
                    <a:pt x="293275" y="0"/>
                    <a:pt x="180404" y="0"/>
                    <a:pt x="180404" y="0"/>
                  </a:cubicBezTo>
                  <a:cubicBezTo>
                    <a:pt x="180404" y="0"/>
                    <a:pt x="67532" y="0"/>
                    <a:pt x="39433" y="7620"/>
                  </a:cubicBezTo>
                  <a:cubicBezTo>
                    <a:pt x="23908" y="11811"/>
                    <a:pt x="11716" y="24098"/>
                    <a:pt x="7525" y="39719"/>
                  </a:cubicBezTo>
                  <a:cubicBezTo>
                    <a:pt x="0" y="68008"/>
                    <a:pt x="0" y="127159"/>
                    <a:pt x="0" y="127159"/>
                  </a:cubicBezTo>
                  <a:cubicBezTo>
                    <a:pt x="0" y="127159"/>
                    <a:pt x="0" y="186214"/>
                    <a:pt x="7525" y="214598"/>
                  </a:cubicBezTo>
                  <a:cubicBezTo>
                    <a:pt x="11716" y="230219"/>
                    <a:pt x="23908" y="242506"/>
                    <a:pt x="39433" y="246697"/>
                  </a:cubicBezTo>
                  <a:cubicBezTo>
                    <a:pt x="67532" y="254317"/>
                    <a:pt x="180404" y="254317"/>
                    <a:pt x="180404" y="254317"/>
                  </a:cubicBezTo>
                  <a:cubicBezTo>
                    <a:pt x="180404" y="254317"/>
                    <a:pt x="293275" y="254317"/>
                    <a:pt x="321373" y="246697"/>
                  </a:cubicBezTo>
                  <a:cubicBezTo>
                    <a:pt x="336899" y="242506"/>
                    <a:pt x="349091" y="230219"/>
                    <a:pt x="353282" y="214598"/>
                  </a:cubicBezTo>
                  <a:cubicBezTo>
                    <a:pt x="360807" y="186309"/>
                    <a:pt x="360807" y="127159"/>
                    <a:pt x="360807" y="127159"/>
                  </a:cubicBezTo>
                  <a:cubicBezTo>
                    <a:pt x="360807" y="127159"/>
                    <a:pt x="360807" y="68104"/>
                    <a:pt x="353282" y="39719"/>
                  </a:cubicBezTo>
                  <a:close/>
                  <a:moveTo>
                    <a:pt x="143542" y="180784"/>
                  </a:moveTo>
                  <a:lnTo>
                    <a:pt x="143542" y="73533"/>
                  </a:lnTo>
                  <a:lnTo>
                    <a:pt x="237839" y="127159"/>
                  </a:lnTo>
                  <a:lnTo>
                    <a:pt x="143542" y="1807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46B36695-9D44-CF4A-14FC-6D97E6B5EEB6}"/>
                </a:ext>
              </a:extLst>
            </p:cNvPr>
            <p:cNvSpPr/>
            <p:nvPr userDrawn="1"/>
          </p:nvSpPr>
          <p:spPr>
            <a:xfrm>
              <a:off x="2419238" y="1689595"/>
              <a:ext cx="1113317" cy="1113317"/>
            </a:xfrm>
            <a:custGeom>
              <a:avLst/>
              <a:gdLst>
                <a:gd name="connsiteX0" fmla="*/ 0 w 543305"/>
                <a:gd name="connsiteY0" fmla="*/ 0 h 543305"/>
                <a:gd name="connsiteX1" fmla="*/ 543306 w 543305"/>
                <a:gd name="connsiteY1" fmla="*/ 0 h 543305"/>
                <a:gd name="connsiteX2" fmla="*/ 543306 w 543305"/>
                <a:gd name="connsiteY2" fmla="*/ 543306 h 543305"/>
                <a:gd name="connsiteX3" fmla="*/ 0 w 543305"/>
                <a:gd name="connsiteY3" fmla="*/ 543306 h 54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5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E46E7525-5FF1-8346-5B8E-E85830C2BFE2}"/>
                </a:ext>
              </a:extLst>
            </p:cNvPr>
            <p:cNvSpPr/>
            <p:nvPr userDrawn="1"/>
          </p:nvSpPr>
          <p:spPr>
            <a:xfrm>
              <a:off x="2628279" y="2125633"/>
              <a:ext cx="149117" cy="479562"/>
            </a:xfrm>
            <a:custGeom>
              <a:avLst/>
              <a:gdLst>
                <a:gd name="connsiteX0" fmla="*/ 0 w 72770"/>
                <a:gd name="connsiteY0" fmla="*/ 0 h 234029"/>
                <a:gd name="connsiteX1" fmla="*/ 72771 w 72770"/>
                <a:gd name="connsiteY1" fmla="*/ 0 h 234029"/>
                <a:gd name="connsiteX2" fmla="*/ 72771 w 72770"/>
                <a:gd name="connsiteY2" fmla="*/ 234029 h 234029"/>
                <a:gd name="connsiteX3" fmla="*/ 0 w 72770"/>
                <a:gd name="connsiteY3" fmla="*/ 234029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770" h="234029">
                  <a:moveTo>
                    <a:pt x="0" y="0"/>
                  </a:moveTo>
                  <a:lnTo>
                    <a:pt x="72771" y="0"/>
                  </a:lnTo>
                  <a:lnTo>
                    <a:pt x="72771" y="234029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E2643B9D-593C-28B6-33C7-94AC849E27E6}"/>
                </a:ext>
              </a:extLst>
            </p:cNvPr>
            <p:cNvSpPr/>
            <p:nvPr userDrawn="1"/>
          </p:nvSpPr>
          <p:spPr>
            <a:xfrm>
              <a:off x="2616371" y="1887316"/>
              <a:ext cx="172539" cy="172930"/>
            </a:xfrm>
            <a:custGeom>
              <a:avLst/>
              <a:gdLst>
                <a:gd name="connsiteX0" fmla="*/ 42100 w 84200"/>
                <a:gd name="connsiteY0" fmla="*/ 0 h 84391"/>
                <a:gd name="connsiteX1" fmla="*/ 0 w 84200"/>
                <a:gd name="connsiteY1" fmla="*/ 42196 h 84391"/>
                <a:gd name="connsiteX2" fmla="*/ 42100 w 84200"/>
                <a:gd name="connsiteY2" fmla="*/ 84392 h 84391"/>
                <a:gd name="connsiteX3" fmla="*/ 84201 w 84200"/>
                <a:gd name="connsiteY3" fmla="*/ 42196 h 84391"/>
                <a:gd name="connsiteX4" fmla="*/ 42100 w 84200"/>
                <a:gd name="connsiteY4" fmla="*/ 0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00" h="84391">
                  <a:moveTo>
                    <a:pt x="42100" y="0"/>
                  </a:moveTo>
                  <a:cubicBezTo>
                    <a:pt x="18764" y="0"/>
                    <a:pt x="0" y="18860"/>
                    <a:pt x="0" y="42196"/>
                  </a:cubicBezTo>
                  <a:cubicBezTo>
                    <a:pt x="0" y="65532"/>
                    <a:pt x="18859" y="84392"/>
                    <a:pt x="42100" y="84392"/>
                  </a:cubicBezTo>
                  <a:cubicBezTo>
                    <a:pt x="65342" y="84392"/>
                    <a:pt x="84201" y="65532"/>
                    <a:pt x="84201" y="42196"/>
                  </a:cubicBezTo>
                  <a:cubicBezTo>
                    <a:pt x="84201" y="18860"/>
                    <a:pt x="65342" y="0"/>
                    <a:pt x="4210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DA44CA4D-A7B1-8C2B-5E9A-F02818DF16DD}"/>
                </a:ext>
              </a:extLst>
            </p:cNvPr>
            <p:cNvSpPr/>
            <p:nvPr userDrawn="1"/>
          </p:nvSpPr>
          <p:spPr>
            <a:xfrm>
              <a:off x="2870888" y="2113727"/>
              <a:ext cx="464728" cy="491467"/>
            </a:xfrm>
            <a:custGeom>
              <a:avLst/>
              <a:gdLst>
                <a:gd name="connsiteX0" fmla="*/ 139446 w 226790"/>
                <a:gd name="connsiteY0" fmla="*/ 0 h 239839"/>
                <a:gd name="connsiteX1" fmla="*/ 70675 w 226790"/>
                <a:gd name="connsiteY1" fmla="*/ 37814 h 239839"/>
                <a:gd name="connsiteX2" fmla="*/ 69723 w 226790"/>
                <a:gd name="connsiteY2" fmla="*/ 37814 h 239839"/>
                <a:gd name="connsiteX3" fmla="*/ 69723 w 226790"/>
                <a:gd name="connsiteY3" fmla="*/ 5810 h 239839"/>
                <a:gd name="connsiteX4" fmla="*/ 0 w 226790"/>
                <a:gd name="connsiteY4" fmla="*/ 5810 h 239839"/>
                <a:gd name="connsiteX5" fmla="*/ 0 w 226790"/>
                <a:gd name="connsiteY5" fmla="*/ 239839 h 239839"/>
                <a:gd name="connsiteX6" fmla="*/ 72676 w 226790"/>
                <a:gd name="connsiteY6" fmla="*/ 239839 h 239839"/>
                <a:gd name="connsiteX7" fmla="*/ 72676 w 226790"/>
                <a:gd name="connsiteY7" fmla="*/ 124111 h 239839"/>
                <a:gd name="connsiteX8" fmla="*/ 116300 w 226790"/>
                <a:gd name="connsiteY8" fmla="*/ 64008 h 239839"/>
                <a:gd name="connsiteX9" fmla="*/ 154115 w 226790"/>
                <a:gd name="connsiteY9" fmla="*/ 126016 h 239839"/>
                <a:gd name="connsiteX10" fmla="*/ 154115 w 226790"/>
                <a:gd name="connsiteY10" fmla="*/ 239839 h 239839"/>
                <a:gd name="connsiteX11" fmla="*/ 226790 w 226790"/>
                <a:gd name="connsiteY11" fmla="*/ 239839 h 239839"/>
                <a:gd name="connsiteX12" fmla="*/ 226790 w 226790"/>
                <a:gd name="connsiteY12" fmla="*/ 111538 h 239839"/>
                <a:gd name="connsiteX13" fmla="*/ 139541 w 226790"/>
                <a:gd name="connsiteY13" fmla="*/ 95 h 2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790" h="239839">
                  <a:moveTo>
                    <a:pt x="139446" y="0"/>
                  </a:moveTo>
                  <a:cubicBezTo>
                    <a:pt x="104108" y="0"/>
                    <a:pt x="80391" y="19431"/>
                    <a:pt x="70675" y="37814"/>
                  </a:cubicBezTo>
                  <a:lnTo>
                    <a:pt x="69723" y="37814"/>
                  </a:lnTo>
                  <a:lnTo>
                    <a:pt x="69723" y="5810"/>
                  </a:lnTo>
                  <a:lnTo>
                    <a:pt x="0" y="5810"/>
                  </a:lnTo>
                  <a:lnTo>
                    <a:pt x="0" y="239839"/>
                  </a:lnTo>
                  <a:lnTo>
                    <a:pt x="72676" y="239839"/>
                  </a:lnTo>
                  <a:lnTo>
                    <a:pt x="72676" y="124111"/>
                  </a:lnTo>
                  <a:cubicBezTo>
                    <a:pt x="72676" y="93631"/>
                    <a:pt x="78486" y="64008"/>
                    <a:pt x="116300" y="64008"/>
                  </a:cubicBezTo>
                  <a:cubicBezTo>
                    <a:pt x="154115" y="64008"/>
                    <a:pt x="154115" y="98869"/>
                    <a:pt x="154115" y="126016"/>
                  </a:cubicBezTo>
                  <a:lnTo>
                    <a:pt x="154115" y="239839"/>
                  </a:lnTo>
                  <a:lnTo>
                    <a:pt x="226790" y="239839"/>
                  </a:lnTo>
                  <a:lnTo>
                    <a:pt x="226790" y="111538"/>
                  </a:lnTo>
                  <a:cubicBezTo>
                    <a:pt x="226790" y="48577"/>
                    <a:pt x="213170" y="95"/>
                    <a:pt x="139541" y="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D7235AA9-6C56-4AF4-5D5D-249E43C4A4B9}"/>
                </a:ext>
              </a:extLst>
            </p:cNvPr>
            <p:cNvSpPr/>
            <p:nvPr userDrawn="1"/>
          </p:nvSpPr>
          <p:spPr>
            <a:xfrm>
              <a:off x="8639104" y="1690572"/>
              <a:ext cx="1113317" cy="1113318"/>
            </a:xfrm>
            <a:custGeom>
              <a:avLst/>
              <a:gdLst>
                <a:gd name="connsiteX0" fmla="*/ 0 w 543305"/>
                <a:gd name="connsiteY0" fmla="*/ 0 h 543306"/>
                <a:gd name="connsiteX1" fmla="*/ 543306 w 543305"/>
                <a:gd name="connsiteY1" fmla="*/ 0 h 543306"/>
                <a:gd name="connsiteX2" fmla="*/ 543306 w 543305"/>
                <a:gd name="connsiteY2" fmla="*/ 543306 h 543306"/>
                <a:gd name="connsiteX3" fmla="*/ 0 w 543305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5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F594E5-39F7-5122-ACD7-B01BB6AD6085}"/>
                </a:ext>
              </a:extLst>
            </p:cNvPr>
            <p:cNvSpPr/>
            <p:nvPr userDrawn="1"/>
          </p:nvSpPr>
          <p:spPr>
            <a:xfrm>
              <a:off x="9250999" y="2079375"/>
              <a:ext cx="335713" cy="335714"/>
            </a:xfrm>
            <a:custGeom>
              <a:avLst/>
              <a:gdLst>
                <a:gd name="connsiteX0" fmla="*/ 81915 w 163830"/>
                <a:gd name="connsiteY0" fmla="*/ 0 h 163830"/>
                <a:gd name="connsiteX1" fmla="*/ 0 w 163830"/>
                <a:gd name="connsiteY1" fmla="*/ 81915 h 163830"/>
                <a:gd name="connsiteX2" fmla="*/ 81915 w 163830"/>
                <a:gd name="connsiteY2" fmla="*/ 163830 h 163830"/>
                <a:gd name="connsiteX3" fmla="*/ 163830 w 163830"/>
                <a:gd name="connsiteY3" fmla="*/ 81915 h 163830"/>
                <a:gd name="connsiteX4" fmla="*/ 81915 w 163830"/>
                <a:gd name="connsiteY4" fmla="*/ 0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30">
                  <a:moveTo>
                    <a:pt x="81915" y="0"/>
                  </a:moveTo>
                  <a:cubicBezTo>
                    <a:pt x="36672" y="0"/>
                    <a:pt x="0" y="36671"/>
                    <a:pt x="0" y="81915"/>
                  </a:cubicBezTo>
                  <a:cubicBezTo>
                    <a:pt x="0" y="127159"/>
                    <a:pt x="36672" y="163830"/>
                    <a:pt x="81915" y="163830"/>
                  </a:cubicBezTo>
                  <a:cubicBezTo>
                    <a:pt x="127159" y="163830"/>
                    <a:pt x="163830" y="127159"/>
                    <a:pt x="163830" y="81915"/>
                  </a:cubicBezTo>
                  <a:cubicBezTo>
                    <a:pt x="163830" y="36671"/>
                    <a:pt x="127159" y="0"/>
                    <a:pt x="8191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9221A9C7-C6AD-0626-16DC-BE6C6F74C19B}"/>
                </a:ext>
              </a:extLst>
            </p:cNvPr>
            <p:cNvSpPr/>
            <p:nvPr userDrawn="1"/>
          </p:nvSpPr>
          <p:spPr>
            <a:xfrm>
              <a:off x="8804617" y="2079375"/>
              <a:ext cx="335713" cy="335711"/>
            </a:xfrm>
            <a:custGeom>
              <a:avLst/>
              <a:gdLst>
                <a:gd name="connsiteX0" fmla="*/ 163830 w 163830"/>
                <a:gd name="connsiteY0" fmla="*/ 81915 h 163829"/>
                <a:gd name="connsiteX1" fmla="*/ 81915 w 163830"/>
                <a:gd name="connsiteY1" fmla="*/ 163830 h 163829"/>
                <a:gd name="connsiteX2" fmla="*/ 1 w 163830"/>
                <a:gd name="connsiteY2" fmla="*/ 81915 h 163829"/>
                <a:gd name="connsiteX3" fmla="*/ 81915 w 163830"/>
                <a:gd name="connsiteY3" fmla="*/ 0 h 163829"/>
                <a:gd name="connsiteX4" fmla="*/ 163830 w 163830"/>
                <a:gd name="connsiteY4" fmla="*/ 81915 h 1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" h="163829">
                  <a:moveTo>
                    <a:pt x="163830" y="81915"/>
                  </a:moveTo>
                  <a:cubicBezTo>
                    <a:pt x="163830" y="127155"/>
                    <a:pt x="127156" y="163830"/>
                    <a:pt x="81915" y="163830"/>
                  </a:cubicBezTo>
                  <a:cubicBezTo>
                    <a:pt x="36675" y="163830"/>
                    <a:pt x="1" y="127155"/>
                    <a:pt x="1" y="81915"/>
                  </a:cubicBezTo>
                  <a:cubicBezTo>
                    <a:pt x="1" y="36675"/>
                    <a:pt x="36675" y="0"/>
                    <a:pt x="81915" y="0"/>
                  </a:cubicBezTo>
                  <a:cubicBezTo>
                    <a:pt x="127156" y="0"/>
                    <a:pt x="163830" y="36675"/>
                    <a:pt x="163830" y="819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2857E51B-0F39-5587-5067-B466AAFF56CC}"/>
                </a:ext>
              </a:extLst>
            </p:cNvPr>
            <p:cNvSpPr/>
            <p:nvPr userDrawn="1"/>
          </p:nvSpPr>
          <p:spPr>
            <a:xfrm>
              <a:off x="3663327" y="1692523"/>
              <a:ext cx="1113318" cy="1113318"/>
            </a:xfrm>
            <a:custGeom>
              <a:avLst/>
              <a:gdLst>
                <a:gd name="connsiteX0" fmla="*/ 0 w 543306"/>
                <a:gd name="connsiteY0" fmla="*/ 0 h 543306"/>
                <a:gd name="connsiteX1" fmla="*/ 543306 w 543306"/>
                <a:gd name="connsiteY1" fmla="*/ 0 h 543306"/>
                <a:gd name="connsiteX2" fmla="*/ 543306 w 543306"/>
                <a:gd name="connsiteY2" fmla="*/ 543306 h 543306"/>
                <a:gd name="connsiteX3" fmla="*/ 0 w 543306"/>
                <a:gd name="connsiteY3" fmla="*/ 543306 h 543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306" h="543306">
                  <a:moveTo>
                    <a:pt x="0" y="0"/>
                  </a:moveTo>
                  <a:lnTo>
                    <a:pt x="543306" y="0"/>
                  </a:lnTo>
                  <a:lnTo>
                    <a:pt x="543306" y="543306"/>
                  </a:lnTo>
                  <a:lnTo>
                    <a:pt x="0" y="543306"/>
                  </a:lnTo>
                  <a:close/>
                </a:path>
              </a:pathLst>
            </a:custGeom>
            <a:solidFill>
              <a:srgbClr val="0079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B9A5378C-3AD2-2975-4FF4-12CED3D169DD}"/>
                </a:ext>
              </a:extLst>
            </p:cNvPr>
            <p:cNvSpPr/>
            <p:nvPr userDrawn="1"/>
          </p:nvSpPr>
          <p:spPr>
            <a:xfrm>
              <a:off x="3867878" y="1889462"/>
              <a:ext cx="703825" cy="719246"/>
            </a:xfrm>
            <a:custGeom>
              <a:avLst/>
              <a:gdLst>
                <a:gd name="connsiteX0" fmla="*/ 204406 w 343471"/>
                <a:gd name="connsiteY0" fmla="*/ 148685 h 350996"/>
                <a:gd name="connsiteX1" fmla="*/ 332327 w 343471"/>
                <a:gd name="connsiteY1" fmla="*/ 0 h 350996"/>
                <a:gd name="connsiteX2" fmla="*/ 302038 w 343471"/>
                <a:gd name="connsiteY2" fmla="*/ 0 h 350996"/>
                <a:gd name="connsiteX3" fmla="*/ 190976 w 343471"/>
                <a:gd name="connsiteY3" fmla="*/ 129064 h 350996"/>
                <a:gd name="connsiteX4" fmla="*/ 102298 w 343471"/>
                <a:gd name="connsiteY4" fmla="*/ 0 h 350996"/>
                <a:gd name="connsiteX5" fmla="*/ 0 w 343471"/>
                <a:gd name="connsiteY5" fmla="*/ 0 h 350996"/>
                <a:gd name="connsiteX6" fmla="*/ 134112 w 343471"/>
                <a:gd name="connsiteY6" fmla="*/ 195167 h 350996"/>
                <a:gd name="connsiteX7" fmla="*/ 0 w 343471"/>
                <a:gd name="connsiteY7" fmla="*/ 350996 h 350996"/>
                <a:gd name="connsiteX8" fmla="*/ 30289 w 343471"/>
                <a:gd name="connsiteY8" fmla="*/ 350996 h 350996"/>
                <a:gd name="connsiteX9" fmla="*/ 147542 w 343471"/>
                <a:gd name="connsiteY9" fmla="*/ 214694 h 350996"/>
                <a:gd name="connsiteX10" fmla="*/ 241173 w 343471"/>
                <a:gd name="connsiteY10" fmla="*/ 350996 h 350996"/>
                <a:gd name="connsiteX11" fmla="*/ 343471 w 343471"/>
                <a:gd name="connsiteY11" fmla="*/ 350996 h 350996"/>
                <a:gd name="connsiteX12" fmla="*/ 204406 w 343471"/>
                <a:gd name="connsiteY12" fmla="*/ 148590 h 350996"/>
                <a:gd name="connsiteX13" fmla="*/ 204406 w 343471"/>
                <a:gd name="connsiteY13" fmla="*/ 148590 h 350996"/>
                <a:gd name="connsiteX14" fmla="*/ 162973 w 343471"/>
                <a:gd name="connsiteY14" fmla="*/ 196882 h 350996"/>
                <a:gd name="connsiteX15" fmla="*/ 149352 w 343471"/>
                <a:gd name="connsiteY15" fmla="*/ 177451 h 350996"/>
                <a:gd name="connsiteX16" fmla="*/ 41243 w 343471"/>
                <a:gd name="connsiteY16" fmla="*/ 22765 h 350996"/>
                <a:gd name="connsiteX17" fmla="*/ 87821 w 343471"/>
                <a:gd name="connsiteY17" fmla="*/ 22765 h 350996"/>
                <a:gd name="connsiteX18" fmla="*/ 175070 w 343471"/>
                <a:gd name="connsiteY18" fmla="*/ 147542 h 350996"/>
                <a:gd name="connsiteX19" fmla="*/ 188690 w 343471"/>
                <a:gd name="connsiteY19" fmla="*/ 166973 h 350996"/>
                <a:gd name="connsiteX20" fmla="*/ 302133 w 343471"/>
                <a:gd name="connsiteY20" fmla="*/ 329184 h 350996"/>
                <a:gd name="connsiteX21" fmla="*/ 255556 w 343471"/>
                <a:gd name="connsiteY21" fmla="*/ 329184 h 350996"/>
                <a:gd name="connsiteX22" fmla="*/ 162973 w 343471"/>
                <a:gd name="connsiteY22" fmla="*/ 196787 h 350996"/>
                <a:gd name="connsiteX23" fmla="*/ 162973 w 343471"/>
                <a:gd name="connsiteY23" fmla="*/ 196787 h 35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3471" h="350996">
                  <a:moveTo>
                    <a:pt x="204406" y="148685"/>
                  </a:moveTo>
                  <a:lnTo>
                    <a:pt x="332327" y="0"/>
                  </a:lnTo>
                  <a:lnTo>
                    <a:pt x="302038" y="0"/>
                  </a:lnTo>
                  <a:lnTo>
                    <a:pt x="190976" y="129064"/>
                  </a:lnTo>
                  <a:lnTo>
                    <a:pt x="102298" y="0"/>
                  </a:lnTo>
                  <a:lnTo>
                    <a:pt x="0" y="0"/>
                  </a:lnTo>
                  <a:lnTo>
                    <a:pt x="134112" y="195167"/>
                  </a:lnTo>
                  <a:lnTo>
                    <a:pt x="0" y="350996"/>
                  </a:lnTo>
                  <a:lnTo>
                    <a:pt x="30289" y="350996"/>
                  </a:lnTo>
                  <a:lnTo>
                    <a:pt x="147542" y="214694"/>
                  </a:lnTo>
                  <a:lnTo>
                    <a:pt x="241173" y="350996"/>
                  </a:lnTo>
                  <a:lnTo>
                    <a:pt x="343471" y="350996"/>
                  </a:lnTo>
                  <a:lnTo>
                    <a:pt x="204406" y="148590"/>
                  </a:lnTo>
                  <a:lnTo>
                    <a:pt x="204406" y="148590"/>
                  </a:lnTo>
                  <a:close/>
                  <a:moveTo>
                    <a:pt x="162973" y="196882"/>
                  </a:moveTo>
                  <a:lnTo>
                    <a:pt x="149352" y="177451"/>
                  </a:lnTo>
                  <a:lnTo>
                    <a:pt x="41243" y="22765"/>
                  </a:lnTo>
                  <a:lnTo>
                    <a:pt x="87821" y="22765"/>
                  </a:lnTo>
                  <a:lnTo>
                    <a:pt x="175070" y="147542"/>
                  </a:lnTo>
                  <a:lnTo>
                    <a:pt x="188690" y="166973"/>
                  </a:lnTo>
                  <a:lnTo>
                    <a:pt x="302133" y="329184"/>
                  </a:lnTo>
                  <a:lnTo>
                    <a:pt x="255556" y="329184"/>
                  </a:lnTo>
                  <a:lnTo>
                    <a:pt x="162973" y="196787"/>
                  </a:lnTo>
                  <a:lnTo>
                    <a:pt x="162973" y="19678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851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285">
            <a:extLst>
              <a:ext uri="{FF2B5EF4-FFF2-40B4-BE49-F238E27FC236}">
                <a16:creationId xmlns:a16="http://schemas.microsoft.com/office/drawing/2014/main" id="{33C27B49-A27E-0D8E-47DA-07C46ED6F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5D5DB1-B0F4-39A7-9E5F-343BB17944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685523" cy="88639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slide; no longer than two lines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6" name="Picture Placeholder 360">
            <a:extLst>
              <a:ext uri="{FF2B5EF4-FFF2-40B4-BE49-F238E27FC236}">
                <a16:creationId xmlns:a16="http://schemas.microsoft.com/office/drawing/2014/main" id="{22CDA623-F17D-C055-60D8-139C9924BE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90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60">
            <a:extLst>
              <a:ext uri="{FF2B5EF4-FFF2-40B4-BE49-F238E27FC236}">
                <a16:creationId xmlns:a16="http://schemas.microsoft.com/office/drawing/2014/main" id="{3347E071-335C-4249-3E65-B4125AADA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9380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360">
            <a:extLst>
              <a:ext uri="{FF2B5EF4-FFF2-40B4-BE49-F238E27FC236}">
                <a16:creationId xmlns:a16="http://schemas.microsoft.com/office/drawing/2014/main" id="{3FE91602-2738-A673-EBF8-A0ACA14E65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26285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9403276D-5FB8-BD3C-65B5-24E0F431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3238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1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DEAD8E05-AA79-AD7E-E31D-26EE870F83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9380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2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A7759041-293D-A1CE-7012-E2391337B1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285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652793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FC910-D2D4-C5E3-4A8E-DB371D163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39371" y="-23484"/>
            <a:ext cx="6737350" cy="6865418"/>
          </a:xfrm>
          <a:custGeom>
            <a:avLst/>
            <a:gdLst>
              <a:gd name="connsiteX0" fmla="*/ 4765422 w 6737350"/>
              <a:gd name="connsiteY0" fmla="*/ 5955463 h 6865418"/>
              <a:gd name="connsiteX1" fmla="*/ 6080062 w 6737350"/>
              <a:gd name="connsiteY1" fmla="*/ 5955463 h 6865418"/>
              <a:gd name="connsiteX2" fmla="*/ 6604382 w 6737350"/>
              <a:gd name="connsiteY2" fmla="*/ 6863640 h 6865418"/>
              <a:gd name="connsiteX3" fmla="*/ 4240721 w 6737350"/>
              <a:gd name="connsiteY3" fmla="*/ 6864212 h 6865418"/>
              <a:gd name="connsiteX4" fmla="*/ 2712846 w 6737350"/>
              <a:gd name="connsiteY4" fmla="*/ 4762425 h 6865418"/>
              <a:gd name="connsiteX5" fmla="*/ 4027487 w 6737350"/>
              <a:gd name="connsiteY5" fmla="*/ 4762425 h 6865418"/>
              <a:gd name="connsiteX6" fmla="*/ 4684776 w 6737350"/>
              <a:gd name="connsiteY6" fmla="*/ 5900917 h 6865418"/>
              <a:gd name="connsiteX7" fmla="*/ 4128579 w 6737350"/>
              <a:gd name="connsiteY7" fmla="*/ 6864339 h 6865418"/>
              <a:gd name="connsiteX8" fmla="*/ 2612326 w 6737350"/>
              <a:gd name="connsiteY8" fmla="*/ 6865418 h 6865418"/>
              <a:gd name="connsiteX9" fmla="*/ 2055495 w 6737350"/>
              <a:gd name="connsiteY9" fmla="*/ 5900917 h 6865418"/>
              <a:gd name="connsiteX10" fmla="*/ 4765421 w 6737350"/>
              <a:gd name="connsiteY10" fmla="*/ 3584563 h 6865418"/>
              <a:gd name="connsiteX11" fmla="*/ 6080061 w 6737350"/>
              <a:gd name="connsiteY11" fmla="*/ 3584563 h 6865418"/>
              <a:gd name="connsiteX12" fmla="*/ 6737350 w 6737350"/>
              <a:gd name="connsiteY12" fmla="*/ 4723055 h 6865418"/>
              <a:gd name="connsiteX13" fmla="*/ 6080061 w 6737350"/>
              <a:gd name="connsiteY13" fmla="*/ 5861546 h 6865418"/>
              <a:gd name="connsiteX14" fmla="*/ 4765421 w 6737350"/>
              <a:gd name="connsiteY14" fmla="*/ 5861546 h 6865418"/>
              <a:gd name="connsiteX15" fmla="*/ 4108069 w 6737350"/>
              <a:gd name="connsiteY15" fmla="*/ 4723055 h 6865418"/>
              <a:gd name="connsiteX16" fmla="*/ 2712846 w 6737350"/>
              <a:gd name="connsiteY16" fmla="*/ 2395463 h 6865418"/>
              <a:gd name="connsiteX17" fmla="*/ 4027487 w 6737350"/>
              <a:gd name="connsiteY17" fmla="*/ 2395463 h 6865418"/>
              <a:gd name="connsiteX18" fmla="*/ 4684776 w 6737350"/>
              <a:gd name="connsiteY18" fmla="*/ 3533955 h 6865418"/>
              <a:gd name="connsiteX19" fmla="*/ 4027487 w 6737350"/>
              <a:gd name="connsiteY19" fmla="*/ 4672446 h 6865418"/>
              <a:gd name="connsiteX20" fmla="*/ 2712846 w 6737350"/>
              <a:gd name="connsiteY20" fmla="*/ 4672446 h 6865418"/>
              <a:gd name="connsiteX21" fmla="*/ 2055495 w 6737350"/>
              <a:gd name="connsiteY21" fmla="*/ 3533955 h 6865418"/>
              <a:gd name="connsiteX22" fmla="*/ 657289 w 6737350"/>
              <a:gd name="connsiteY22" fmla="*/ 1217538 h 6865418"/>
              <a:gd name="connsiteX23" fmla="*/ 1971929 w 6737350"/>
              <a:gd name="connsiteY23" fmla="*/ 1217538 h 6865418"/>
              <a:gd name="connsiteX24" fmla="*/ 2629281 w 6737350"/>
              <a:gd name="connsiteY24" fmla="*/ 2356092 h 6865418"/>
              <a:gd name="connsiteX25" fmla="*/ 1971929 w 6737350"/>
              <a:gd name="connsiteY25" fmla="*/ 3494584 h 6865418"/>
              <a:gd name="connsiteX26" fmla="*/ 657289 w 6737350"/>
              <a:gd name="connsiteY26" fmla="*/ 3494584 h 6865418"/>
              <a:gd name="connsiteX27" fmla="*/ 0 w 6737350"/>
              <a:gd name="connsiteY27" fmla="*/ 2356092 h 6865418"/>
              <a:gd name="connsiteX28" fmla="*/ 4765421 w 6737350"/>
              <a:gd name="connsiteY28" fmla="*/ 1217537 h 6865418"/>
              <a:gd name="connsiteX29" fmla="*/ 6080061 w 6737350"/>
              <a:gd name="connsiteY29" fmla="*/ 1217537 h 6865418"/>
              <a:gd name="connsiteX30" fmla="*/ 6737350 w 6737350"/>
              <a:gd name="connsiteY30" fmla="*/ 2356092 h 6865418"/>
              <a:gd name="connsiteX31" fmla="*/ 6080061 w 6737350"/>
              <a:gd name="connsiteY31" fmla="*/ 3494584 h 6865418"/>
              <a:gd name="connsiteX32" fmla="*/ 4765421 w 6737350"/>
              <a:gd name="connsiteY32" fmla="*/ 3494584 h 6865418"/>
              <a:gd name="connsiteX33" fmla="*/ 4108069 w 6737350"/>
              <a:gd name="connsiteY33" fmla="*/ 2356092 h 6865418"/>
              <a:gd name="connsiteX34" fmla="*/ 2712846 w 6737350"/>
              <a:gd name="connsiteY34" fmla="*/ 39549 h 6865418"/>
              <a:gd name="connsiteX35" fmla="*/ 4027487 w 6737350"/>
              <a:gd name="connsiteY35" fmla="*/ 39549 h 6865418"/>
              <a:gd name="connsiteX36" fmla="*/ 4684776 w 6737350"/>
              <a:gd name="connsiteY36" fmla="*/ 1178041 h 6865418"/>
              <a:gd name="connsiteX37" fmla="*/ 4027487 w 6737350"/>
              <a:gd name="connsiteY37" fmla="*/ 2316532 h 6865418"/>
              <a:gd name="connsiteX38" fmla="*/ 2712846 w 6737350"/>
              <a:gd name="connsiteY38" fmla="*/ 2316532 h 6865418"/>
              <a:gd name="connsiteX39" fmla="*/ 2055495 w 6737350"/>
              <a:gd name="connsiteY39" fmla="*/ 1178041 h 6865418"/>
              <a:gd name="connsiteX40" fmla="*/ 13492 w 6737350"/>
              <a:gd name="connsiteY40" fmla="*/ 0 h 6865418"/>
              <a:gd name="connsiteX41" fmla="*/ 2631396 w 6737350"/>
              <a:gd name="connsiteY41" fmla="*/ 13447 h 6865418"/>
              <a:gd name="connsiteX42" fmla="*/ 1973010 w 6737350"/>
              <a:gd name="connsiteY42" fmla="*/ 1137655 h 6865418"/>
              <a:gd name="connsiteX43" fmla="*/ 658369 w 6737350"/>
              <a:gd name="connsiteY43" fmla="*/ 1137655 h 686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737350" h="6865418">
                <a:moveTo>
                  <a:pt x="4765422" y="5955463"/>
                </a:moveTo>
                <a:lnTo>
                  <a:pt x="6080062" y="5955463"/>
                </a:lnTo>
                <a:lnTo>
                  <a:pt x="6604382" y="6863640"/>
                </a:lnTo>
                <a:lnTo>
                  <a:pt x="4240721" y="6864212"/>
                </a:lnTo>
                <a:close/>
                <a:moveTo>
                  <a:pt x="2712846" y="4762425"/>
                </a:moveTo>
                <a:lnTo>
                  <a:pt x="4027487" y="4762425"/>
                </a:lnTo>
                <a:lnTo>
                  <a:pt x="4684776" y="5900917"/>
                </a:lnTo>
                <a:lnTo>
                  <a:pt x="4128579" y="6864339"/>
                </a:lnTo>
                <a:lnTo>
                  <a:pt x="2612326" y="6865418"/>
                </a:lnTo>
                <a:lnTo>
                  <a:pt x="2055495" y="5900917"/>
                </a:lnTo>
                <a:close/>
                <a:moveTo>
                  <a:pt x="4765421" y="3584563"/>
                </a:moveTo>
                <a:lnTo>
                  <a:pt x="6080061" y="3584563"/>
                </a:lnTo>
                <a:lnTo>
                  <a:pt x="6737350" y="4723055"/>
                </a:lnTo>
                <a:lnTo>
                  <a:pt x="6080061" y="5861546"/>
                </a:lnTo>
                <a:lnTo>
                  <a:pt x="4765421" y="5861546"/>
                </a:lnTo>
                <a:lnTo>
                  <a:pt x="4108069" y="4723055"/>
                </a:lnTo>
                <a:close/>
                <a:moveTo>
                  <a:pt x="2712846" y="2395463"/>
                </a:moveTo>
                <a:lnTo>
                  <a:pt x="4027487" y="2395463"/>
                </a:lnTo>
                <a:lnTo>
                  <a:pt x="4684776" y="3533955"/>
                </a:lnTo>
                <a:lnTo>
                  <a:pt x="4027487" y="4672446"/>
                </a:lnTo>
                <a:lnTo>
                  <a:pt x="2712846" y="4672446"/>
                </a:lnTo>
                <a:lnTo>
                  <a:pt x="2055495" y="3533955"/>
                </a:lnTo>
                <a:close/>
                <a:moveTo>
                  <a:pt x="657289" y="1217538"/>
                </a:moveTo>
                <a:lnTo>
                  <a:pt x="1971929" y="1217538"/>
                </a:lnTo>
                <a:lnTo>
                  <a:pt x="2629281" y="2356092"/>
                </a:lnTo>
                <a:lnTo>
                  <a:pt x="1971929" y="3494584"/>
                </a:lnTo>
                <a:lnTo>
                  <a:pt x="657289" y="3494584"/>
                </a:lnTo>
                <a:lnTo>
                  <a:pt x="0" y="2356092"/>
                </a:lnTo>
                <a:close/>
                <a:moveTo>
                  <a:pt x="4765421" y="1217537"/>
                </a:moveTo>
                <a:lnTo>
                  <a:pt x="6080061" y="1217537"/>
                </a:lnTo>
                <a:lnTo>
                  <a:pt x="6737350" y="2356092"/>
                </a:lnTo>
                <a:lnTo>
                  <a:pt x="6080061" y="3494584"/>
                </a:lnTo>
                <a:lnTo>
                  <a:pt x="4765421" y="3494584"/>
                </a:lnTo>
                <a:lnTo>
                  <a:pt x="4108069" y="2356092"/>
                </a:lnTo>
                <a:close/>
                <a:moveTo>
                  <a:pt x="2712846" y="39549"/>
                </a:moveTo>
                <a:lnTo>
                  <a:pt x="4027487" y="39549"/>
                </a:lnTo>
                <a:lnTo>
                  <a:pt x="4684776" y="1178041"/>
                </a:lnTo>
                <a:lnTo>
                  <a:pt x="4027487" y="2316532"/>
                </a:lnTo>
                <a:lnTo>
                  <a:pt x="2712846" y="2316532"/>
                </a:lnTo>
                <a:lnTo>
                  <a:pt x="2055495" y="1178041"/>
                </a:lnTo>
                <a:close/>
                <a:moveTo>
                  <a:pt x="13492" y="0"/>
                </a:moveTo>
                <a:lnTo>
                  <a:pt x="2631396" y="13447"/>
                </a:lnTo>
                <a:lnTo>
                  <a:pt x="1973010" y="1137655"/>
                </a:lnTo>
                <a:lnTo>
                  <a:pt x="658369" y="11376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CE54-A067-C608-8071-D9BFAF60EA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3" y="365125"/>
            <a:ext cx="4412934" cy="1772793"/>
          </a:xfrm>
        </p:spPr>
        <p:txBody>
          <a:bodyPr anchor="t" anchorCtr="0">
            <a:noAutofit/>
          </a:bodyPr>
          <a:lstStyle/>
          <a:p>
            <a:r>
              <a:rPr lang="en-US" dirty="0"/>
              <a:t>One-sentence headline stating the main takeaway message </a:t>
            </a:r>
            <a:br>
              <a:rPr lang="en-US" dirty="0"/>
            </a:br>
            <a:r>
              <a:rPr lang="en-US" dirty="0"/>
              <a:t>for the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DD14-4659-B8FE-84E6-93F5C544420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4693" y="2514601"/>
            <a:ext cx="4412934" cy="3756990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Supporting point 1 </a:t>
            </a:r>
            <a:br>
              <a:rPr lang="en-US" dirty="0"/>
            </a:br>
            <a:r>
              <a:rPr lang="en-US" dirty="0"/>
              <a:t>Supporting point 2</a:t>
            </a:r>
            <a:br>
              <a:rPr lang="en-US" dirty="0"/>
            </a:br>
            <a:r>
              <a:rPr lang="en-US" dirty="0"/>
              <a:t>Supporting point 3</a:t>
            </a:r>
          </a:p>
        </p:txBody>
      </p:sp>
    </p:spTree>
    <p:extLst>
      <p:ext uri="{BB962C8B-B14F-4D97-AF65-F5344CB8AC3E}">
        <p14:creationId xmlns:p14="http://schemas.microsoft.com/office/powerpoint/2010/main" val="3554203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- OR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85">
            <a:extLst>
              <a:ext uri="{FF2B5EF4-FFF2-40B4-BE49-F238E27FC236}">
                <a16:creationId xmlns:a16="http://schemas.microsoft.com/office/drawing/2014/main" id="{89B1F087-DF83-09A8-95A1-156B3E903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E6F3ADE-A89C-6520-CF9E-35DBBF658006}"/>
              </a:ext>
            </a:extLst>
          </p:cNvPr>
          <p:cNvGrpSpPr/>
          <p:nvPr userDrawn="1"/>
        </p:nvGrpSpPr>
        <p:grpSpPr>
          <a:xfrm>
            <a:off x="4258364" y="5999147"/>
            <a:ext cx="3675272" cy="369332"/>
            <a:chOff x="2384568" y="6390825"/>
            <a:chExt cx="3439954" cy="345685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1B8E79D-B334-5A32-32FE-8CC93A632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4FEE0D-24E7-9F86-60D8-E8982B5DB295}"/>
                </a:ext>
              </a:extLst>
            </p:cNvPr>
            <p:cNvSpPr txBox="1"/>
            <p:nvPr userDrawn="1"/>
          </p:nvSpPr>
          <p:spPr>
            <a:xfrm>
              <a:off x="3588247" y="6390825"/>
              <a:ext cx="2236275" cy="345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pic>
        <p:nvPicPr>
          <p:cNvPr id="37" name="Graphic 36">
            <a:extLst>
              <a:ext uri="{FF2B5EF4-FFF2-40B4-BE49-F238E27FC236}">
                <a16:creationId xmlns:a16="http://schemas.microsoft.com/office/drawing/2014/main" id="{5CAC3282-DC62-4A2A-767F-48373E113E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9255" y="2735048"/>
            <a:ext cx="5773490" cy="13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4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DA4B-ED28-2523-712F-E03FB1DB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D6DBD-2420-37F3-2DE7-47258B687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EA4E7-BD30-6F8F-F034-EC014136C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CE8C8-8261-AE6A-BE9C-41DC7427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F8B2-23DD-42E9-8201-7DD721E71AC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CF0B2-878E-482D-B58B-919180BC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20649-55BA-3A21-FA88-29692B68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A4D6-C757-48EA-88EB-643539D1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1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0FE843FE-B2D6-28A8-6229-2F4F14E7EA0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5609063 w 12192000"/>
              <a:gd name="connsiteY5" fmla="*/ 1505414 h 6858000"/>
              <a:gd name="connsiteX6" fmla="*/ 5609063 w 12192000"/>
              <a:gd name="connsiteY6" fmla="*/ 5352586 h 6858000"/>
              <a:gd name="connsiteX7" fmla="*/ 11452302 w 12192000"/>
              <a:gd name="connsiteY7" fmla="*/ 5352586 h 6858000"/>
              <a:gd name="connsiteX8" fmla="*/ 11452302 w 12192000"/>
              <a:gd name="connsiteY8" fmla="*/ 1505414 h 6858000"/>
              <a:gd name="connsiteX9" fmla="*/ 5609063 w 12192000"/>
              <a:gd name="connsiteY9" fmla="*/ 15054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5609063" y="1505414"/>
                </a:moveTo>
                <a:lnTo>
                  <a:pt x="5609063" y="5352586"/>
                </a:lnTo>
                <a:lnTo>
                  <a:pt x="11452302" y="5352586"/>
                </a:lnTo>
                <a:lnTo>
                  <a:pt x="11452302" y="1505414"/>
                </a:lnTo>
                <a:lnTo>
                  <a:pt x="5609063" y="1505414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7" y="2292076"/>
            <a:ext cx="4465176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(Text size no larger than 32pt)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7" y="4019391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7" y="1880997"/>
            <a:ext cx="4465176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7" y="4371534"/>
            <a:ext cx="4465176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7" y="4881013"/>
            <a:ext cx="4465176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2D23A-F403-7E2C-7D24-BA0C3B867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9063" y="1481958"/>
            <a:ext cx="5843239" cy="38916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1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85">
            <a:extLst>
              <a:ext uri="{FF2B5EF4-FFF2-40B4-BE49-F238E27FC236}">
                <a16:creationId xmlns:a16="http://schemas.microsoft.com/office/drawing/2014/main" id="{A95873F9-24C5-691B-E0D0-B31D39B7F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7FB722-2E40-971C-7B7A-5663B28FCD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7656" y="2292076"/>
            <a:ext cx="10396685" cy="997196"/>
          </a:xfrm>
        </p:spPr>
        <p:txBody>
          <a:bodyPr wrap="square" anchor="t" anchorCtr="0">
            <a:noAutofit/>
          </a:bodyPr>
          <a:lstStyle>
            <a:lvl1pPr algn="l">
              <a:spcBef>
                <a:spcPts val="1200"/>
              </a:spcBef>
              <a:spcAft>
                <a:spcPts val="60"/>
              </a:spcAft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Title: Best Title Option for Longer Presentation Titles (Text Size no larger than 32 pt and no smaller than 20pt)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CE055-46B1-6279-21B5-27B8352AB9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7656" y="4019391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1" spc="1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</a:t>
            </a:r>
          </a:p>
        </p:txBody>
      </p:sp>
      <p:sp>
        <p:nvSpPr>
          <p:cNvPr id="1962" name="Text Placeholder 1961">
            <a:extLst>
              <a:ext uri="{FF2B5EF4-FFF2-40B4-BE49-F238E27FC236}">
                <a16:creationId xmlns:a16="http://schemas.microsoft.com/office/drawing/2014/main" id="{05A0F360-5E2B-1313-55AF-9056EF7E8B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656" y="1880997"/>
            <a:ext cx="10396685" cy="1938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1400" b="0" i="0" spc="15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 algn="ctr">
              <a:buNone/>
              <a:defRPr sz="14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MONTH XX, XXXX | LOCATION</a:t>
            </a:r>
          </a:p>
        </p:txBody>
      </p:sp>
      <p:sp>
        <p:nvSpPr>
          <p:cNvPr id="1964" name="Text Placeholder 1963">
            <a:extLst>
              <a:ext uri="{FF2B5EF4-FFF2-40B4-BE49-F238E27FC236}">
                <a16:creationId xmlns:a16="http://schemas.microsoft.com/office/drawing/2014/main" id="{D8874D39-76D3-2E6D-F8DD-E0676BF138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656" y="4371534"/>
            <a:ext cx="10396685" cy="332399"/>
          </a:xfrm>
        </p:spPr>
        <p:txBody>
          <a:bodyPr wrap="square" anchor="t" anchorCtr="0">
            <a:noAutofit/>
          </a:bodyPr>
          <a:lstStyle>
            <a:lvl1pPr marL="0" indent="0" algn="l">
              <a:spcBef>
                <a:spcPts val="1200"/>
              </a:spcBef>
              <a:spcAft>
                <a:spcPts val="60"/>
              </a:spcAft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Name, Last 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5AA18-2C89-EB56-1919-13EF35EFFBC8}"/>
              </a:ext>
            </a:extLst>
          </p:cNvPr>
          <p:cNvSpPr/>
          <p:nvPr userDrawn="1"/>
        </p:nvSpPr>
        <p:spPr>
          <a:xfrm>
            <a:off x="897656" y="3793881"/>
            <a:ext cx="854364" cy="719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29654C-4DCE-CBB4-4BA7-74D0EC3EB963}"/>
              </a:ext>
            </a:extLst>
          </p:cNvPr>
          <p:cNvGrpSpPr/>
          <p:nvPr userDrawn="1"/>
        </p:nvGrpSpPr>
        <p:grpSpPr>
          <a:xfrm>
            <a:off x="897656" y="6161203"/>
            <a:ext cx="4842685" cy="429764"/>
            <a:chOff x="2384568" y="6419574"/>
            <a:chExt cx="4161723" cy="369332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E739D28-04EF-E5F5-AE3E-05983A573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84568" y="6424653"/>
              <a:ext cx="1103769" cy="2780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BA706AB-C5B5-40F2-B756-AD0F7D731AE5}"/>
                </a:ext>
              </a:extLst>
            </p:cNvPr>
            <p:cNvSpPr txBox="1"/>
            <p:nvPr userDrawn="1"/>
          </p:nvSpPr>
          <p:spPr>
            <a:xfrm>
              <a:off x="3588247" y="6419574"/>
              <a:ext cx="2958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ORNL IS MANAGED BY UT-BATTELLE LLC </a:t>
              </a:r>
              <a:b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US" sz="900" b="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FOR THE US DEPARTMENT OF ENERGY</a:t>
              </a:r>
            </a:p>
          </p:txBody>
        </p:sp>
      </p:grp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94AF511-2F91-5CEA-AAAB-75308FF6C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7656" y="4881013"/>
            <a:ext cx="10396685" cy="246221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spcAft>
                <a:spcPts val="60"/>
              </a:spcAft>
              <a:buNone/>
              <a:defRPr sz="16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4572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 algn="ctr">
              <a:buNone/>
              <a:defRPr sz="16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Presenter Affiliation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2A73F0-167E-610D-E038-566618F01F9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070" y="783630"/>
            <a:ext cx="1780479" cy="4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1" name="Picture Placeholder 360">
            <a:extLst>
              <a:ext uri="{FF2B5EF4-FFF2-40B4-BE49-F238E27FC236}">
                <a16:creationId xmlns:a16="http://schemas.microsoft.com/office/drawing/2014/main" id="{BDA3E75D-82B9-D08B-2F03-A683518AC7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8968" y="1647919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2" name="Picture Placeholder 360">
            <a:extLst>
              <a:ext uri="{FF2B5EF4-FFF2-40B4-BE49-F238E27FC236}">
                <a16:creationId xmlns:a16="http://schemas.microsoft.com/office/drawing/2014/main" id="{B61B4DFE-D0E9-B57A-176A-09A1C664C9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5" y="1654993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3" name="Picture Placeholder 360">
            <a:extLst>
              <a:ext uri="{FF2B5EF4-FFF2-40B4-BE49-F238E27FC236}">
                <a16:creationId xmlns:a16="http://schemas.microsoft.com/office/drawing/2014/main" id="{174E554B-4BD8-EF29-58CE-4FB93A18B3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8997" y="1677066"/>
            <a:ext cx="2393950" cy="239395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ext Placeholder 364">
            <a:extLst>
              <a:ext uri="{FF2B5EF4-FFF2-40B4-BE49-F238E27FC236}">
                <a16:creationId xmlns:a16="http://schemas.microsoft.com/office/drawing/2014/main" id="{87DB2D28-593F-795D-4528-4F36687F3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0374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0" name="Text Placeholder 364">
            <a:extLst>
              <a:ext uri="{FF2B5EF4-FFF2-40B4-BE49-F238E27FC236}">
                <a16:creationId xmlns:a16="http://schemas.microsoft.com/office/drawing/2014/main" id="{7376F770-679C-5A79-745B-C16311760F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06516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364">
            <a:extLst>
              <a:ext uri="{FF2B5EF4-FFF2-40B4-BE49-F238E27FC236}">
                <a16:creationId xmlns:a16="http://schemas.microsoft.com/office/drawing/2014/main" id="{BE984742-C45A-DB0D-15F8-E82D7B9C2F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83421" y="4209116"/>
            <a:ext cx="2393950" cy="369332"/>
          </a:xfrm>
        </p:spPr>
        <p:txBody>
          <a:bodyPr tIns="91440" bIns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2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2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206819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Agenda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0731A8F-A5F9-DD23-C897-CABCBA301C32}"/>
              </a:ext>
            </a:extLst>
          </p:cNvPr>
          <p:cNvSpPr/>
          <p:nvPr userDrawn="1"/>
        </p:nvSpPr>
        <p:spPr>
          <a:xfrm>
            <a:off x="0" y="2874040"/>
            <a:ext cx="12192000" cy="3983959"/>
          </a:xfrm>
          <a:custGeom>
            <a:avLst/>
            <a:gdLst>
              <a:gd name="connsiteX0" fmla="*/ 0 w 12192000"/>
              <a:gd name="connsiteY0" fmla="*/ 0 h 3728466"/>
              <a:gd name="connsiteX1" fmla="*/ 12192000 w 12192000"/>
              <a:gd name="connsiteY1" fmla="*/ 0 h 3728466"/>
              <a:gd name="connsiteX2" fmla="*/ 12192000 w 12192000"/>
              <a:gd name="connsiteY2" fmla="*/ 3728466 h 3728466"/>
              <a:gd name="connsiteX3" fmla="*/ 0 w 12192000"/>
              <a:gd name="connsiteY3" fmla="*/ 3728466 h 37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728466">
                <a:moveTo>
                  <a:pt x="0" y="0"/>
                </a:moveTo>
                <a:lnTo>
                  <a:pt x="12192000" y="0"/>
                </a:lnTo>
                <a:lnTo>
                  <a:pt x="12192000" y="3728466"/>
                </a:lnTo>
                <a:lnTo>
                  <a:pt x="0" y="3728466"/>
                </a:ln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6634D6-1ACC-26AC-A117-291B7F184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/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B6D4833-11C2-F073-A788-EE5CF0875463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839855A-2E65-D041-0145-9228A25DE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6B6A6669-2B8D-5075-F3AA-557D6B4A0025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314325" y="1444752"/>
            <a:ext cx="11493500" cy="3465386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60413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17" name="Picture Placeholder 122">
            <a:extLst>
              <a:ext uri="{FF2B5EF4-FFF2-40B4-BE49-F238E27FC236}">
                <a16:creationId xmlns:a16="http://schemas.microsoft.com/office/drawing/2014/main" id="{87D78755-2DCD-D8CC-0E1B-26B8798C9E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07498" y="1371575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22">
            <a:extLst>
              <a:ext uri="{FF2B5EF4-FFF2-40B4-BE49-F238E27FC236}">
                <a16:creationId xmlns:a16="http://schemas.microsoft.com/office/drawing/2014/main" id="{A646BC9C-4F8B-B5BA-4137-4E5CE8FA2E8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51474" y="3039053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22">
            <a:extLst>
              <a:ext uri="{FF2B5EF4-FFF2-40B4-BE49-F238E27FC236}">
                <a16:creationId xmlns:a16="http://schemas.microsoft.com/office/drawing/2014/main" id="{30C68DC1-70B2-C7B0-A2FE-80122E4F85A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96136" y="4707799"/>
            <a:ext cx="3075236" cy="148532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46ACBB2B-C7F0-E810-9B2C-BD70D1820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62830" y="1371005"/>
            <a:ext cx="1744662" cy="1485900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5AB8117-0D0B-F4A2-5D9D-8D07A61536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07492" y="3038912"/>
            <a:ext cx="1744662" cy="1485900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269DCCB0-CA4C-C341-313C-4C6AB851C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1474" y="4708229"/>
            <a:ext cx="1744662" cy="1485900"/>
          </a:xfrm>
          <a:solidFill>
            <a:schemeClr val="bg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78306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3">
            <a:extLst>
              <a:ext uri="{FF2B5EF4-FFF2-40B4-BE49-F238E27FC236}">
                <a16:creationId xmlns:a16="http://schemas.microsoft.com/office/drawing/2014/main" id="{14819B2D-3933-9761-A0E0-F8A47EFAE8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F7721B-92F3-10FF-5A89-459D1C6BA969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FD5FAFE-F099-74C8-600F-3FEE5ACA2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27BAF7-7A03-B6B3-4688-2EC146E87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692" y="365125"/>
            <a:ext cx="11492432" cy="886397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One-sentence headline with the main takeaway message </a:t>
            </a:r>
            <a:br>
              <a:rPr lang="en-US" dirty="0"/>
            </a:br>
            <a:r>
              <a:rPr lang="en-US" dirty="0"/>
              <a:t>for the slide; no longer than two lines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19AA943-F9C0-62F6-AD0F-1C796C343A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236835" y="1608129"/>
            <a:ext cx="2224560" cy="1937083"/>
          </a:xfrm>
          <a:solidFill>
            <a:schemeClr val="accent6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C12024F7-BA41-30D2-A938-2201148CA3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8495" y="1608129"/>
            <a:ext cx="2224560" cy="1937083"/>
          </a:xfrm>
          <a:solidFill>
            <a:schemeClr val="tx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FD026B5B-98A9-8710-531C-FA344F78C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81709" y="1608129"/>
            <a:ext cx="2224560" cy="1937083"/>
          </a:xfrm>
          <a:solidFill>
            <a:schemeClr val="accent2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B8AD8E0-B5B6-0AAA-CA65-C316CF6FDC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36835" y="3893496"/>
            <a:ext cx="2224560" cy="1937083"/>
          </a:xfrm>
          <a:solidFill>
            <a:schemeClr val="accent3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23864C2B-0584-AB93-B844-771C2C9B8A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8495" y="3893496"/>
            <a:ext cx="2224560" cy="1937083"/>
          </a:xfrm>
          <a:solidFill>
            <a:schemeClr val="accent4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A576DEBE-70E8-51FB-0278-32F5D3BBBE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81709" y="3893496"/>
            <a:ext cx="2224560" cy="1937083"/>
          </a:xfrm>
          <a:solidFill>
            <a:schemeClr val="accent5"/>
          </a:solidFill>
        </p:spPr>
        <p:txBody>
          <a:bodyPr lIns="91440" tIns="182880" rIns="91440" bIns="182880">
            <a:no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of section</a:t>
            </a:r>
          </a:p>
        </p:txBody>
      </p:sp>
    </p:spTree>
    <p:extLst>
      <p:ext uri="{BB962C8B-B14F-4D97-AF65-F5344CB8AC3E}">
        <p14:creationId xmlns:p14="http://schemas.microsoft.com/office/powerpoint/2010/main" val="12381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4753CB-6476-BF2C-3CDC-FAB102C7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92" y="365125"/>
            <a:ext cx="11492432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33DD6-9940-13F2-ECB0-187773310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692" y="1817556"/>
            <a:ext cx="11492432" cy="4020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25FC33D5-6A3D-626E-929B-EDEF84A7F09B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11526723" y="6576851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Rectangle 256">
            <a:extLst>
              <a:ext uri="{FF2B5EF4-FFF2-40B4-BE49-F238E27FC236}">
                <a16:creationId xmlns:a16="http://schemas.microsoft.com/office/drawing/2014/main" id="{DF5E4726-94A1-FED7-677B-96B37254660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599464" y="6576851"/>
            <a:ext cx="3860800" cy="152400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E8AFC4-0CE6-E93B-9E8C-DB368BD3C3D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14693" y="6431818"/>
            <a:ext cx="1188988" cy="2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39" r:id="rId2"/>
    <p:sldLayoutId id="2147483896" r:id="rId3"/>
    <p:sldLayoutId id="2147483927" r:id="rId4"/>
    <p:sldLayoutId id="2147483941" r:id="rId5"/>
    <p:sldLayoutId id="2147483928" r:id="rId6"/>
    <p:sldLayoutId id="2147483952" r:id="rId7"/>
    <p:sldLayoutId id="2147483937" r:id="rId8"/>
    <p:sldLayoutId id="2147483942" r:id="rId9"/>
    <p:sldLayoutId id="2147483945" r:id="rId10"/>
    <p:sldLayoutId id="2147483944" r:id="rId11"/>
    <p:sldLayoutId id="2147483897" r:id="rId12"/>
    <p:sldLayoutId id="2147483894" r:id="rId13"/>
    <p:sldLayoutId id="2147483827" r:id="rId14"/>
    <p:sldLayoutId id="2147483861" r:id="rId15"/>
    <p:sldLayoutId id="2147483934" r:id="rId16"/>
    <p:sldLayoutId id="2147483831" r:id="rId17"/>
    <p:sldLayoutId id="2147483832" r:id="rId18"/>
    <p:sldLayoutId id="2147483833" r:id="rId19"/>
    <p:sldLayoutId id="2147483834" r:id="rId20"/>
    <p:sldLayoutId id="2147483940" r:id="rId21"/>
    <p:sldLayoutId id="2147483905" r:id="rId22"/>
    <p:sldLayoutId id="2147483835" r:id="rId23"/>
    <p:sldLayoutId id="2147483947" r:id="rId24"/>
    <p:sldLayoutId id="2147483948" r:id="rId25"/>
    <p:sldLayoutId id="2147483949" r:id="rId26"/>
    <p:sldLayoutId id="2147483951" r:id="rId27"/>
    <p:sldLayoutId id="2147483950" r:id="rId28"/>
    <p:sldLayoutId id="2147483868" r:id="rId29"/>
    <p:sldLayoutId id="2147483930" r:id="rId30"/>
    <p:sldLayoutId id="2147483906" r:id="rId31"/>
    <p:sldLayoutId id="2147483829" r:id="rId32"/>
    <p:sldLayoutId id="2147483849" r:id="rId33"/>
    <p:sldLayoutId id="2147483953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840813-7735-7870-4954-E123BBC35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Nab </a:t>
            </a:r>
            <a:r>
              <a:rPr lang="en-US" dirty="0" err="1"/>
              <a:t>SlowControl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5A09B5E-ED3D-E267-C2B3-397E9F931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3B72BE-DF92-8C37-10D1-23ABA95F1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February 2, 2025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800046-929C-AD52-FA6F-0FBD1EB39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Wolfgang Schreyer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FD0E904-04A7-3517-9C7C-56A69D9D6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Oak Ridge National Lab</a:t>
            </a:r>
          </a:p>
        </p:txBody>
      </p:sp>
    </p:spTree>
    <p:extLst>
      <p:ext uri="{BB962C8B-B14F-4D97-AF65-F5344CB8AC3E}">
        <p14:creationId xmlns:p14="http://schemas.microsoft.com/office/powerpoint/2010/main" val="279803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FCD9E9-EED3-8CD5-0402-3A3464B0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78082D-07F0-D283-F8DA-869BDD2F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Superconducting magnet (manufacturer software with text file logging)</a:t>
            </a:r>
          </a:p>
          <a:p>
            <a:r>
              <a:rPr lang="en-US" dirty="0"/>
              <a:t>Vacuum pumps &amp; gauges (Pfeiffer, Agilent, Edwards, MKS, …)</a:t>
            </a:r>
          </a:p>
          <a:p>
            <a:r>
              <a:rPr lang="en-US" dirty="0"/>
              <a:t>Lakeshore temperature monitors (218, 224, 240)</a:t>
            </a:r>
          </a:p>
          <a:p>
            <a:r>
              <a:rPr lang="en-US" dirty="0"/>
              <a:t>Detector cooling subsystem (Legacy LabVIEW control with file logging)</a:t>
            </a:r>
          </a:p>
          <a:p>
            <a:r>
              <a:rPr lang="en-US" dirty="0"/>
              <a:t>Detector power subsystem (Legacy LabVIEW controls with file logging)</a:t>
            </a:r>
          </a:p>
          <a:p>
            <a:r>
              <a:rPr lang="en-US" dirty="0"/>
              <a:t>Fluxgates (</a:t>
            </a:r>
            <a:r>
              <a:rPr lang="en-US" dirty="0" err="1"/>
              <a:t>Bartington</a:t>
            </a:r>
            <a:r>
              <a:rPr lang="en-US" dirty="0"/>
              <a:t>)</a:t>
            </a:r>
          </a:p>
          <a:p>
            <a:r>
              <a:rPr lang="en-US" dirty="0"/>
              <a:t>Cryocoolers (Sumitomo)</a:t>
            </a:r>
          </a:p>
          <a:p>
            <a:r>
              <a:rPr lang="en-US" dirty="0"/>
              <a:t>Various analog and digital I/</a:t>
            </a:r>
            <a:r>
              <a:rPr lang="en-US" dirty="0" err="1"/>
              <a:t>Os</a:t>
            </a:r>
            <a:r>
              <a:rPr lang="en-US" dirty="0"/>
              <a:t> (NI PCIe-6323, ADAM-4000 series)</a:t>
            </a:r>
          </a:p>
          <a:p>
            <a:r>
              <a:rPr lang="en-US" dirty="0"/>
              <a:t>Accelerator, moderator, beamline (EPICS)</a:t>
            </a:r>
          </a:p>
          <a:p>
            <a:r>
              <a:rPr lang="en-US" dirty="0"/>
              <a:t>Various communication protocols (RS-232 via USB, Ethernet, RS-232 via Ethernet, RS-485 via USB, Bluetooth)</a:t>
            </a:r>
          </a:p>
        </p:txBody>
      </p:sp>
    </p:spTree>
    <p:extLst>
      <p:ext uri="{BB962C8B-B14F-4D97-AF65-F5344CB8AC3E}">
        <p14:creationId xmlns:p14="http://schemas.microsoft.com/office/powerpoint/2010/main" val="45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55075E6-79A0-732D-BF8C-FCDE03A6A288}"/>
              </a:ext>
            </a:extLst>
          </p:cNvPr>
          <p:cNvSpPr/>
          <p:nvPr/>
        </p:nvSpPr>
        <p:spPr>
          <a:xfrm>
            <a:off x="5294960" y="152361"/>
            <a:ext cx="6503283" cy="151323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Web server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45D7FF-8300-18B0-A455-74029FE2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SlowControl</a:t>
            </a:r>
            <a:r>
              <a:rPr lang="en-US" dirty="0"/>
              <a:t> Architecture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96C9A9-E157-0280-6A30-531522E89AF8}"/>
              </a:ext>
            </a:extLst>
          </p:cNvPr>
          <p:cNvSpPr/>
          <p:nvPr/>
        </p:nvSpPr>
        <p:spPr>
          <a:xfrm>
            <a:off x="447492" y="2157693"/>
            <a:ext cx="11547231" cy="270485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A1F6BF-D622-9274-3C7A-CB197E58D22C}"/>
              </a:ext>
            </a:extLst>
          </p:cNvPr>
          <p:cNvSpPr/>
          <p:nvPr/>
        </p:nvSpPr>
        <p:spPr>
          <a:xfrm>
            <a:off x="360427" y="2261156"/>
            <a:ext cx="11547231" cy="27048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8A000-75F2-4CB0-867B-2E3B57B659A8}"/>
              </a:ext>
            </a:extLst>
          </p:cNvPr>
          <p:cNvSpPr/>
          <p:nvPr/>
        </p:nvSpPr>
        <p:spPr>
          <a:xfrm>
            <a:off x="251012" y="2364619"/>
            <a:ext cx="11547231" cy="27048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Instrument computers</a:t>
            </a:r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883C45BD-1889-D6C2-10CE-667EF1D60819}"/>
              </a:ext>
            </a:extLst>
          </p:cNvPr>
          <p:cNvSpPr/>
          <p:nvPr/>
        </p:nvSpPr>
        <p:spPr>
          <a:xfrm rot="2700000">
            <a:off x="7362719" y="1803324"/>
            <a:ext cx="2006911" cy="365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SQL SELECT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FC9780-C5E3-64EC-1F2F-F379997BEA03}"/>
              </a:ext>
            </a:extLst>
          </p:cNvPr>
          <p:cNvSpPr/>
          <p:nvPr/>
        </p:nvSpPr>
        <p:spPr>
          <a:xfrm>
            <a:off x="8785408" y="2600594"/>
            <a:ext cx="2786190" cy="217096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PostgreSQL database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F457D-3AD6-9B3D-8B72-1F5A3CAA8241}"/>
              </a:ext>
            </a:extLst>
          </p:cNvPr>
          <p:cNvSpPr/>
          <p:nvPr/>
        </p:nvSpPr>
        <p:spPr>
          <a:xfrm>
            <a:off x="9212870" y="2952459"/>
            <a:ext cx="927183" cy="607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6BFA12-B2E8-5A04-C7F1-915A13CA38AD}"/>
              </a:ext>
            </a:extLst>
          </p:cNvPr>
          <p:cNvSpPr/>
          <p:nvPr/>
        </p:nvSpPr>
        <p:spPr>
          <a:xfrm>
            <a:off x="10400969" y="2979006"/>
            <a:ext cx="927184" cy="607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27D0BD-B051-CE6B-CBD2-805668C0F106}"/>
              </a:ext>
            </a:extLst>
          </p:cNvPr>
          <p:cNvSpPr/>
          <p:nvPr/>
        </p:nvSpPr>
        <p:spPr>
          <a:xfrm>
            <a:off x="10318642" y="3045374"/>
            <a:ext cx="927184" cy="607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5A673B-54E7-7569-7645-1D89E171362F}"/>
              </a:ext>
            </a:extLst>
          </p:cNvPr>
          <p:cNvSpPr/>
          <p:nvPr/>
        </p:nvSpPr>
        <p:spPr>
          <a:xfrm>
            <a:off x="9138504" y="3030625"/>
            <a:ext cx="927183" cy="607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6F75A-0BD1-35D3-57D5-B5286825F36C}"/>
              </a:ext>
            </a:extLst>
          </p:cNvPr>
          <p:cNvSpPr/>
          <p:nvPr/>
        </p:nvSpPr>
        <p:spPr>
          <a:xfrm>
            <a:off x="2488349" y="2600594"/>
            <a:ext cx="5161810" cy="217096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Instrument IO service (Python)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E47B2A-BC08-02CC-2089-7D66DAE9E953}"/>
              </a:ext>
            </a:extLst>
          </p:cNvPr>
          <p:cNvSpPr/>
          <p:nvPr/>
        </p:nvSpPr>
        <p:spPr>
          <a:xfrm>
            <a:off x="2789091" y="3076274"/>
            <a:ext cx="1539731" cy="13549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 IO thread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91686-B24B-78E4-FE38-91A18EB06517}"/>
              </a:ext>
            </a:extLst>
          </p:cNvPr>
          <p:cNvSpPr/>
          <p:nvPr/>
        </p:nvSpPr>
        <p:spPr>
          <a:xfrm>
            <a:off x="5790880" y="3076275"/>
            <a:ext cx="1539731" cy="586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Database IO thread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19454AC-EA75-C29A-8C2D-03430E88C1AB}"/>
              </a:ext>
            </a:extLst>
          </p:cNvPr>
          <p:cNvSpPr/>
          <p:nvPr/>
        </p:nvSpPr>
        <p:spPr>
          <a:xfrm>
            <a:off x="4328821" y="3215601"/>
            <a:ext cx="1453131" cy="3657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queue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9198D31F-9191-F485-0E62-3006DD1B9991}"/>
              </a:ext>
            </a:extLst>
          </p:cNvPr>
          <p:cNvSpPr/>
          <p:nvPr/>
        </p:nvSpPr>
        <p:spPr>
          <a:xfrm>
            <a:off x="4328822" y="3960395"/>
            <a:ext cx="1462058" cy="365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Command queue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CC9E85-855F-286D-9D23-19FBF5CAA2B1}"/>
              </a:ext>
            </a:extLst>
          </p:cNvPr>
          <p:cNvSpPr/>
          <p:nvPr/>
        </p:nvSpPr>
        <p:spPr>
          <a:xfrm>
            <a:off x="1390943" y="5399837"/>
            <a:ext cx="1899592" cy="68285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Instrument hardware</a:t>
            </a: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5D00923C-971A-9AB5-457B-BAA537ACBD7A}"/>
              </a:ext>
            </a:extLst>
          </p:cNvPr>
          <p:cNvSpPr/>
          <p:nvPr/>
        </p:nvSpPr>
        <p:spPr>
          <a:xfrm>
            <a:off x="2974183" y="4431261"/>
            <a:ext cx="235844" cy="968576"/>
          </a:xfrm>
          <a:prstGeom prst="upDownArrow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0B6511-455A-7E1C-3CD9-D0F1134855B5}"/>
              </a:ext>
            </a:extLst>
          </p:cNvPr>
          <p:cNvSpPr/>
          <p:nvPr/>
        </p:nvSpPr>
        <p:spPr>
          <a:xfrm>
            <a:off x="9070402" y="3111741"/>
            <a:ext cx="927183" cy="6074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tables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CA816D-6D2E-69CE-ADCC-48154135E2BC}"/>
              </a:ext>
            </a:extLst>
          </p:cNvPr>
          <p:cNvSpPr/>
          <p:nvPr/>
        </p:nvSpPr>
        <p:spPr>
          <a:xfrm>
            <a:off x="10250540" y="3111742"/>
            <a:ext cx="927184" cy="6074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 tables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BA22B4-9621-8114-3729-DA251151D0FE}"/>
              </a:ext>
            </a:extLst>
          </p:cNvPr>
          <p:cNvSpPr/>
          <p:nvPr/>
        </p:nvSpPr>
        <p:spPr>
          <a:xfrm>
            <a:off x="8785406" y="591864"/>
            <a:ext cx="2786192" cy="68296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Database clone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8FA65A-595D-3DC8-8E30-ABCB36843DF0}"/>
              </a:ext>
            </a:extLst>
          </p:cNvPr>
          <p:cNvSpPr/>
          <p:nvPr/>
        </p:nvSpPr>
        <p:spPr>
          <a:xfrm>
            <a:off x="5601247" y="588801"/>
            <a:ext cx="2048911" cy="68296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Public Grafana web display</a:t>
            </a: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984E2F66-DF7E-E201-3CA2-45F3AEB7F514}"/>
              </a:ext>
            </a:extLst>
          </p:cNvPr>
          <p:cNvSpPr/>
          <p:nvPr/>
        </p:nvSpPr>
        <p:spPr>
          <a:xfrm>
            <a:off x="7650158" y="806518"/>
            <a:ext cx="1135248" cy="218276"/>
          </a:xfrm>
          <a:prstGeom prst="leftArrow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666D70-A9E9-F826-C5F6-A11DB276D32C}"/>
              </a:ext>
            </a:extLst>
          </p:cNvPr>
          <p:cNvSpPr/>
          <p:nvPr/>
        </p:nvSpPr>
        <p:spPr>
          <a:xfrm>
            <a:off x="8785405" y="5750976"/>
            <a:ext cx="2098437" cy="68285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Control GUIs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4688BA-7DD4-925D-7F1F-8E570BC11CB2}"/>
              </a:ext>
            </a:extLst>
          </p:cNvPr>
          <p:cNvSpPr/>
          <p:nvPr/>
        </p:nvSpPr>
        <p:spPr>
          <a:xfrm>
            <a:off x="7472427" y="5290702"/>
            <a:ext cx="3705297" cy="142752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Control computer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B11B06-00CD-9845-6195-D57BFD00FBC1}"/>
              </a:ext>
            </a:extLst>
          </p:cNvPr>
          <p:cNvSpPr/>
          <p:nvPr/>
        </p:nvSpPr>
        <p:spPr>
          <a:xfrm>
            <a:off x="488470" y="3252472"/>
            <a:ext cx="1532721" cy="1073683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Subsystem</a:t>
            </a:r>
          </a:p>
        </p:txBody>
      </p: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C9B9CF33-2D90-C082-1A97-D01918BC7441}"/>
              </a:ext>
            </a:extLst>
          </p:cNvPr>
          <p:cNvSpPr/>
          <p:nvPr/>
        </p:nvSpPr>
        <p:spPr>
          <a:xfrm rot="5400000">
            <a:off x="2298524" y="3462819"/>
            <a:ext cx="220244" cy="774911"/>
          </a:xfrm>
          <a:prstGeom prst="upDownArrow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0142A207-F5A4-91BC-23C8-87E7D0004678}"/>
              </a:ext>
            </a:extLst>
          </p:cNvPr>
          <p:cNvSpPr/>
          <p:nvPr/>
        </p:nvSpPr>
        <p:spPr>
          <a:xfrm>
            <a:off x="1569282" y="4326155"/>
            <a:ext cx="235843" cy="1073682"/>
          </a:xfrm>
          <a:prstGeom prst="upDownArrow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DBFC27-B404-0A25-E6C0-3C6AF9221B25}"/>
              </a:ext>
            </a:extLst>
          </p:cNvPr>
          <p:cNvSpPr/>
          <p:nvPr/>
        </p:nvSpPr>
        <p:spPr>
          <a:xfrm>
            <a:off x="5789669" y="3845058"/>
            <a:ext cx="1539731" cy="5862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Command thread</a:t>
            </a:r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D0732FD6-C37D-11EE-6B50-DC28CFD140FC}"/>
              </a:ext>
            </a:extLst>
          </p:cNvPr>
          <p:cNvSpPr/>
          <p:nvPr/>
        </p:nvSpPr>
        <p:spPr>
          <a:xfrm>
            <a:off x="7339885" y="3951605"/>
            <a:ext cx="1842994" cy="365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LISTEN</a:t>
            </a:r>
          </a:p>
        </p:txBody>
      </p:sp>
      <p:sp>
        <p:nvSpPr>
          <p:cNvPr id="37" name="Arrow: Left 36">
            <a:extLst>
              <a:ext uri="{FF2B5EF4-FFF2-40B4-BE49-F238E27FC236}">
                <a16:creationId xmlns:a16="http://schemas.microsoft.com/office/drawing/2014/main" id="{35F24A70-7019-BCDB-454C-AFE192C1E15A}"/>
              </a:ext>
            </a:extLst>
          </p:cNvPr>
          <p:cNvSpPr/>
          <p:nvPr/>
        </p:nvSpPr>
        <p:spPr>
          <a:xfrm rot="5400000">
            <a:off x="8794148" y="4864795"/>
            <a:ext cx="1387173" cy="3657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SQL NOTIFY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4C11D5D-88BD-0174-4E4F-3A05F4AC6F11}"/>
              </a:ext>
            </a:extLst>
          </p:cNvPr>
          <p:cNvSpPr/>
          <p:nvPr/>
        </p:nvSpPr>
        <p:spPr>
          <a:xfrm>
            <a:off x="7335630" y="3215601"/>
            <a:ext cx="1728508" cy="3657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INSERT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DF4A3EA-3510-EE72-B1E3-63C938E27000}"/>
              </a:ext>
            </a:extLst>
          </p:cNvPr>
          <p:cNvSpPr/>
          <p:nvPr/>
        </p:nvSpPr>
        <p:spPr>
          <a:xfrm rot="5400000">
            <a:off x="9128994" y="4547325"/>
            <a:ext cx="2022115" cy="3657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SELECT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B8BF57-F17F-11FB-1EF8-CD15BF3FF3D8}"/>
              </a:ext>
            </a:extLst>
          </p:cNvPr>
          <p:cNvSpPr/>
          <p:nvPr/>
        </p:nvSpPr>
        <p:spPr>
          <a:xfrm>
            <a:off x="9183746" y="3940374"/>
            <a:ext cx="598127" cy="404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D102CE94-E6B7-1FC0-8BA7-E89987DCF0DE}"/>
              </a:ext>
            </a:extLst>
          </p:cNvPr>
          <p:cNvSpPr/>
          <p:nvPr/>
        </p:nvSpPr>
        <p:spPr>
          <a:xfrm rot="5400000">
            <a:off x="9557634" y="1752402"/>
            <a:ext cx="1320910" cy="365760"/>
          </a:xfrm>
          <a:prstGeom prst="leftArrow">
            <a:avLst/>
          </a:prstGeom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126216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CF4B-43AA-00D8-F0E4-50AC5373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table structure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B480277-A85C-8F10-B4C0-BBCDC864E0C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174253"/>
              </p:ext>
            </p:extLst>
          </p:nvPr>
        </p:nvGraphicFramePr>
        <p:xfrm>
          <a:off x="629023" y="1825624"/>
          <a:ext cx="5181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88">
                  <a:extLst>
                    <a:ext uri="{9D8B030D-6E8A-4147-A177-3AD203B41FA5}">
                      <a16:colId xmlns:a16="http://schemas.microsoft.com/office/drawing/2014/main" val="3089733388"/>
                    </a:ext>
                  </a:extLst>
                </a:gridCol>
                <a:gridCol w="2848611">
                  <a:extLst>
                    <a:ext uri="{9D8B030D-6E8A-4147-A177-3AD203B41FA5}">
                      <a16:colId xmlns:a16="http://schemas.microsoft.com/office/drawing/2014/main" val="4244479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78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(primary 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Timestamp with </a:t>
                      </a:r>
                      <a:r>
                        <a:rPr lang="en-US" dirty="0" err="1"/>
                        <a:t>timezone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2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8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43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07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C8BD34-9EAF-F8B0-D62B-CF69F14A7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97591" cy="4667251"/>
          </a:xfrm>
        </p:spPr>
        <p:txBody>
          <a:bodyPr>
            <a:normAutofit/>
          </a:bodyPr>
          <a:lstStyle/>
          <a:p>
            <a:r>
              <a:rPr lang="en-US" sz="2400" dirty="0"/>
              <a:t>Data table: data updated regularly by instrument</a:t>
            </a:r>
          </a:p>
          <a:p>
            <a:pPr lvl="1"/>
            <a:r>
              <a:rPr lang="en-US" sz="2000" dirty="0"/>
              <a:t>Temperature, pressure, …</a:t>
            </a:r>
          </a:p>
          <a:p>
            <a:r>
              <a:rPr lang="en-US" sz="2400" dirty="0"/>
              <a:t>Config table: data that is rarely (manually) changed</a:t>
            </a:r>
          </a:p>
          <a:p>
            <a:pPr lvl="1"/>
            <a:r>
              <a:rPr lang="en-US" sz="2000" dirty="0"/>
              <a:t>Maintains full history of configuration changes </a:t>
            </a:r>
          </a:p>
          <a:p>
            <a:pPr lvl="1"/>
            <a:r>
              <a:rPr lang="en-US" sz="2000" dirty="0"/>
              <a:t>Update rate, channel names, …</a:t>
            </a:r>
          </a:p>
          <a:p>
            <a:r>
              <a:rPr lang="en-US" sz="2400" dirty="0"/>
              <a:t>Automatically created/expanded when instrument service starts</a:t>
            </a:r>
          </a:p>
          <a:p>
            <a:r>
              <a:rPr lang="en-US" sz="2400" dirty="0"/>
              <a:t>All tables grouped in instrument “schema”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82435-4229-E204-5603-34A8E8B64636}"/>
              </a:ext>
            </a:extLst>
          </p:cNvPr>
          <p:cNvSpPr txBox="1"/>
          <p:nvPr/>
        </p:nvSpPr>
        <p:spPr>
          <a:xfrm>
            <a:off x="629023" y="3756192"/>
            <a:ext cx="529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time as primary key for fast time-based requests (latest entry, last 24h, a specific day,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4878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0ADDE-784B-0E03-08BE-D9801584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F469-49B4-1915-124A-70618184A6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LOTS of useful libraries:</a:t>
            </a:r>
            <a:br>
              <a:rPr lang="en-US" dirty="0"/>
            </a:br>
            <a:r>
              <a:rPr lang="en-US" dirty="0" err="1"/>
              <a:t>psycopg</a:t>
            </a:r>
            <a:r>
              <a:rPr lang="en-US" dirty="0"/>
              <a:t>, </a:t>
            </a:r>
            <a:r>
              <a:rPr lang="en-US" dirty="0" err="1"/>
              <a:t>pySerial</a:t>
            </a:r>
            <a:r>
              <a:rPr lang="en-US" dirty="0"/>
              <a:t>, watchdog, epics, </a:t>
            </a:r>
            <a:r>
              <a:rPr lang="en-US" dirty="0" err="1"/>
              <a:t>psutil</a:t>
            </a:r>
            <a:r>
              <a:rPr lang="en-US" dirty="0"/>
              <a:t>, </a:t>
            </a:r>
            <a:r>
              <a:rPr lang="en-US" dirty="0" err="1"/>
              <a:t>srsinst</a:t>
            </a:r>
            <a:r>
              <a:rPr lang="en-US" dirty="0"/>
              <a:t>, </a:t>
            </a:r>
            <a:r>
              <a:rPr lang="en-US" dirty="0" err="1"/>
              <a:t>nidaqmx</a:t>
            </a:r>
            <a:r>
              <a:rPr lang="en-US" dirty="0"/>
              <a:t>, </a:t>
            </a:r>
            <a:r>
              <a:rPr lang="en-US" dirty="0" err="1"/>
              <a:t>mcculw</a:t>
            </a:r>
            <a:r>
              <a:rPr lang="en-US" dirty="0"/>
              <a:t>, bleak, </a:t>
            </a:r>
            <a:r>
              <a:rPr lang="en-US" dirty="0" err="1"/>
              <a:t>modbus</a:t>
            </a:r>
            <a:r>
              <a:rPr lang="en-US" dirty="0"/>
              <a:t>, …</a:t>
            </a:r>
          </a:p>
          <a:p>
            <a:r>
              <a:rPr lang="en-US" dirty="0"/>
              <a:t>Cross-platform (Windows &amp; Linux)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4F159-F94C-0F58-33A9-A2A00AA4D891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Long-term support (since 1996)</a:t>
            </a:r>
          </a:p>
          <a:p>
            <a:r>
              <a:rPr lang="en-US" dirty="0"/>
              <a:t>Supports useful datatypes: timestamp with </a:t>
            </a:r>
            <a:r>
              <a:rPr lang="en-US" dirty="0" err="1"/>
              <a:t>timezone</a:t>
            </a:r>
            <a:r>
              <a:rPr lang="en-US" dirty="0"/>
              <a:t>, arrays</a:t>
            </a:r>
          </a:p>
          <a:p>
            <a:r>
              <a:rPr lang="en-US" dirty="0" err="1"/>
              <a:t>TimescaleDB</a:t>
            </a:r>
            <a:r>
              <a:rPr lang="en-US" dirty="0"/>
              <a:t> extension optimized for time series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7A9E5B-38E6-1B6C-76D5-7E98EBFD3D53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US" dirty="0"/>
              <a:t>Open Source</a:t>
            </a:r>
          </a:p>
          <a:p>
            <a:r>
              <a:rPr lang="en-US" dirty="0"/>
              <a:t>Lots of different visualizations</a:t>
            </a:r>
          </a:p>
          <a:p>
            <a:r>
              <a:rPr lang="en-US" dirty="0"/>
              <a:t>Integrated alarm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C5B10-BD27-C1A4-CF15-77C0DC9976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Why Python?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F408C-4E0A-18CF-3BC3-B401C7E001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Why PostgreSQL?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F73CC8-0914-0EC5-3C42-F9393D0D97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Why Grafana?</a:t>
            </a:r>
          </a:p>
        </p:txBody>
      </p:sp>
    </p:spTree>
    <p:extLst>
      <p:ext uri="{BB962C8B-B14F-4D97-AF65-F5344CB8AC3E}">
        <p14:creationId xmlns:p14="http://schemas.microsoft.com/office/powerpoint/2010/main" val="265504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6675151-A952-CBF2-1988-2CFB812A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(not so) useful choices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89EAFB8-87DC-8596-5030-73CE5B1B5D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Run instrument IO as an operating system service</a:t>
            </a:r>
            <a:br>
              <a:rPr lang="en-US" dirty="0"/>
            </a:br>
            <a:r>
              <a:rPr lang="en-US" dirty="0"/>
              <a:t>(see </a:t>
            </a:r>
            <a:r>
              <a:rPr lang="en-US" dirty="0" err="1"/>
              <a:t>nssm</a:t>
            </a:r>
            <a:r>
              <a:rPr lang="en-US" dirty="0"/>
              <a:t> for Windows)</a:t>
            </a:r>
          </a:p>
          <a:p>
            <a:r>
              <a:rPr lang="en-US" dirty="0"/>
              <a:t>Continuously try to reconnect in case of communication error</a:t>
            </a:r>
          </a:p>
          <a:p>
            <a:r>
              <a:rPr lang="en-US" dirty="0"/>
              <a:t>Run instrument IO and database IO in separate threads, buffer data in queue </a:t>
            </a:r>
          </a:p>
          <a:p>
            <a:r>
              <a:rPr lang="en-US" dirty="0"/>
              <a:t>Store instrument/channel assignments in timeseries table (history of configuration changes)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54D217-AB5E-478C-E626-78EB813B80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Central database (single point of failure) vs multiple databases (complicates backup)</a:t>
            </a:r>
          </a:p>
          <a:p>
            <a:r>
              <a:rPr lang="en-US" dirty="0"/>
              <a:t>No consistent table structure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E84B4C-A9CC-8449-9AB3-384BA5CB3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Useful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F9AEDC-6FCD-AC75-30FE-777F88F284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Not so useful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2692F-DB6D-7964-0928-56077C629FFF}"/>
              </a:ext>
            </a:extLst>
          </p:cNvPr>
          <p:cNvSpPr txBox="1"/>
          <p:nvPr/>
        </p:nvSpPr>
        <p:spPr>
          <a:xfrm>
            <a:off x="797152" y="5528235"/>
            <a:ext cx="1088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improvement: instrument IO with EPICS (</a:t>
            </a:r>
            <a:r>
              <a:rPr lang="en-US" dirty="0" err="1"/>
              <a:t>caproto</a:t>
            </a:r>
            <a:r>
              <a:rPr lang="en-US" dirty="0"/>
              <a:t> library), database archives EPICS variable data</a:t>
            </a:r>
          </a:p>
        </p:txBody>
      </p:sp>
    </p:spTree>
    <p:extLst>
      <p:ext uri="{BB962C8B-B14F-4D97-AF65-F5344CB8AC3E}">
        <p14:creationId xmlns:p14="http://schemas.microsoft.com/office/powerpoint/2010/main" val="1397679377"/>
      </p:ext>
    </p:extLst>
  </p:cSld>
  <p:clrMapOvr>
    <a:masterClrMapping/>
  </p:clrMapOvr>
</p:sld>
</file>

<file path=ppt/theme/theme1.xml><?xml version="1.0" encoding="utf-8"?>
<a:theme xmlns:a="http://schemas.openxmlformats.org/drawingml/2006/main" name="ORNL Presentation">
  <a:themeElements>
    <a:clrScheme name="ORNL-OCT2024">
      <a:dk1>
        <a:srgbClr val="00454D"/>
      </a:dk1>
      <a:lt1>
        <a:srgbClr val="FFFFFF"/>
      </a:lt1>
      <a:dk2>
        <a:srgbClr val="00662C"/>
      </a:dk2>
      <a:lt2>
        <a:srgbClr val="DBDCDB"/>
      </a:lt2>
      <a:accent1>
        <a:srgbClr val="373A36"/>
      </a:accent1>
      <a:accent2>
        <a:srgbClr val="005776"/>
      </a:accent2>
      <a:accent3>
        <a:srgbClr val="006BA6"/>
      </a:accent3>
      <a:accent4>
        <a:srgbClr val="7DBA00"/>
      </a:accent4>
      <a:accent5>
        <a:srgbClr val="00BDB5"/>
      </a:accent5>
      <a:accent6>
        <a:srgbClr val="00B38F"/>
      </a:accent6>
      <a:hlink>
        <a:srgbClr val="00444D"/>
      </a:hlink>
      <a:folHlink>
        <a:srgbClr val="00662C"/>
      </a:folHlink>
    </a:clrScheme>
    <a:fontScheme name="ORNL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NL">
      <a:srgbClr val="00662C"/>
    </a:custClr>
    <a:custClr name="ORNL">
      <a:srgbClr val="00454D"/>
    </a:custClr>
    <a:custClr name="ORNL">
      <a:srgbClr val="DBDCD8"/>
    </a:custClr>
    <a:custClr name="ORNL">
      <a:srgbClr val="373A36"/>
    </a:custClr>
    <a:custClr name="ORNL">
      <a:srgbClr val="FFFFFF"/>
    </a:custClr>
    <a:custClr name="ORNL">
      <a:srgbClr val="005776"/>
    </a:custClr>
    <a:custClr name="ORNL">
      <a:srgbClr val="006BA6"/>
    </a:custClr>
    <a:custClr name="ORNL">
      <a:srgbClr val="7DBA00"/>
    </a:custClr>
    <a:custClr name="ORNL">
      <a:srgbClr val="00BDB5"/>
    </a:custClr>
    <a:custClr name="ORNL">
      <a:srgbClr val="00B38F"/>
    </a:custClr>
    <a:custClr name="ORNL">
      <a:srgbClr val="00492E"/>
    </a:custClr>
    <a:custClr name="ORNL">
      <a:srgbClr val="00572E"/>
    </a:custClr>
    <a:custClr name="ORNL">
      <a:srgbClr val="28A351"/>
    </a:custClr>
    <a:custClr name="ORNL">
      <a:srgbClr val="53D170"/>
    </a:custClr>
    <a:custClr name="ORNL">
      <a:srgbClr val="8FEF9C"/>
    </a:custClr>
    <a:custClr name="ORNL">
      <a:srgbClr val="002837"/>
    </a:custClr>
    <a:custClr name="ORNL">
      <a:srgbClr val="003542"/>
    </a:custClr>
    <a:custClr name="ORNL">
      <a:srgbClr val="259194"/>
    </a:custClr>
    <a:custClr name="ORNL">
      <a:srgbClr val="50C9C2"/>
    </a:custClr>
    <a:custClr name="ORNL">
      <a:srgbClr val="8EEDE0"/>
    </a:custClr>
  </a:custClrLst>
  <a:extLst>
    <a:ext uri="{05A4C25C-085E-4340-85A3-A5531E510DB2}">
      <thm15:themeFamily xmlns:thm15="http://schemas.microsoft.com/office/thememl/2012/main" name="ORNL-Presentation-16x9-Template" id="{C32312AB-8576-4A4F-B2E9-D6DA3B029C0E}" vid="{FC0E36EA-FF8D-7D46-8A92-B163893E55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107</TotalTime>
  <Words>443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Roboto</vt:lpstr>
      <vt:lpstr>Roboto Light</vt:lpstr>
      <vt:lpstr>ORNL Presentation</vt:lpstr>
      <vt:lpstr>Nab SlowControl</vt:lpstr>
      <vt:lpstr>Instruments</vt:lpstr>
      <vt:lpstr>SlowControl Architecture</vt:lpstr>
      <vt:lpstr>Data table structure</vt:lpstr>
      <vt:lpstr>Why?</vt:lpstr>
      <vt:lpstr>Some (not so) useful choices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Schreyer, Wolfgang</dc:creator>
  <cp:lastModifiedBy>Schreyer, Wolfgang</cp:lastModifiedBy>
  <cp:revision>1</cp:revision>
  <dcterms:created xsi:type="dcterms:W3CDTF">2025-02-04T13:56:38Z</dcterms:created>
  <dcterms:modified xsi:type="dcterms:W3CDTF">2025-02-04T16:16:20Z</dcterms:modified>
</cp:coreProperties>
</file>