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tiff" ContentType="image/tiff"/>
  <Default Extension="tif" ContentType="image/t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1" r:id="rId2"/>
  </p:sldMasterIdLst>
  <p:sldIdLst>
    <p:sldId id="662" r:id="rId3"/>
    <p:sldId id="710" r:id="rId4"/>
    <p:sldId id="669" r:id="rId5"/>
    <p:sldId id="660" r:id="rId6"/>
    <p:sldId id="682" r:id="rId7"/>
    <p:sldId id="658" r:id="rId8"/>
    <p:sldId id="665" r:id="rId9"/>
    <p:sldId id="713" r:id="rId10"/>
    <p:sldId id="666" r:id="rId11"/>
    <p:sldId id="714" r:id="rId12"/>
    <p:sldId id="716" r:id="rId13"/>
    <p:sldId id="667" r:id="rId14"/>
    <p:sldId id="715" r:id="rId15"/>
    <p:sldId id="717" r:id="rId16"/>
    <p:sldId id="688" r:id="rId17"/>
    <p:sldId id="723" r:id="rId18"/>
    <p:sldId id="707" r:id="rId19"/>
    <p:sldId id="719" r:id="rId20"/>
    <p:sldId id="720" r:id="rId21"/>
    <p:sldId id="721" r:id="rId22"/>
    <p:sldId id="722" r:id="rId23"/>
    <p:sldId id="690" r:id="rId24"/>
    <p:sldId id="302"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251"/>
    <p:restoredTop sz="94682"/>
  </p:normalViewPr>
  <p:slideViewPr>
    <p:cSldViewPr snapToGrid="0" snapToObjects="1">
      <p:cViewPr varScale="1">
        <p:scale>
          <a:sx n="93" d="100"/>
          <a:sy n="93" d="100"/>
        </p:scale>
        <p:origin x="168" y="2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AE3210-20EC-F24E-9683-99436A0FBE0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FE72E1A-5AC8-DB49-9CF5-317BA486091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BB23DB3-D48C-CA40-BB06-9A34C40E166A}"/>
              </a:ext>
            </a:extLst>
          </p:cNvPr>
          <p:cNvSpPr>
            <a:spLocks noGrp="1"/>
          </p:cNvSpPr>
          <p:nvPr>
            <p:ph type="dt" sz="half" idx="10"/>
          </p:nvPr>
        </p:nvSpPr>
        <p:spPr/>
        <p:txBody>
          <a:bodyPr/>
          <a:lstStyle/>
          <a:p>
            <a:fld id="{083BD809-E06A-A94F-8244-2645A8281B00}" type="datetimeFigureOut">
              <a:rPr lang="en-US" smtClean="0"/>
              <a:t>4/2/19</a:t>
            </a:fld>
            <a:endParaRPr lang="en-US"/>
          </a:p>
        </p:txBody>
      </p:sp>
      <p:sp>
        <p:nvSpPr>
          <p:cNvPr id="5" name="Footer Placeholder 4">
            <a:extLst>
              <a:ext uri="{FF2B5EF4-FFF2-40B4-BE49-F238E27FC236}">
                <a16:creationId xmlns:a16="http://schemas.microsoft.com/office/drawing/2014/main" id="{EE2D4F74-92FB-7B47-AB9B-2402ACA0D8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87C8DE-136B-264A-BFD1-4B4C3D80425E}"/>
              </a:ext>
            </a:extLst>
          </p:cNvPr>
          <p:cNvSpPr>
            <a:spLocks noGrp="1"/>
          </p:cNvSpPr>
          <p:nvPr>
            <p:ph type="sldNum" sz="quarter" idx="12"/>
          </p:nvPr>
        </p:nvSpPr>
        <p:spPr/>
        <p:txBody>
          <a:bodyPr/>
          <a:lstStyle/>
          <a:p>
            <a:fld id="{D8EEF7A5-0C3A-5B49-8BA7-8AC21D8FBA03}" type="slidenum">
              <a:rPr lang="en-US" smtClean="0"/>
              <a:t>‹#›</a:t>
            </a:fld>
            <a:endParaRPr lang="en-US"/>
          </a:p>
        </p:txBody>
      </p:sp>
    </p:spTree>
    <p:extLst>
      <p:ext uri="{BB962C8B-B14F-4D97-AF65-F5344CB8AC3E}">
        <p14:creationId xmlns:p14="http://schemas.microsoft.com/office/powerpoint/2010/main" val="7366454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11262-C525-9F44-9DAB-B55D8D2C8C6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F53B7BF-7AC6-1540-95FA-08BC0714E60D}"/>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E28F0C-51BE-0745-9948-89A90738142D}"/>
              </a:ext>
            </a:extLst>
          </p:cNvPr>
          <p:cNvSpPr>
            <a:spLocks noGrp="1"/>
          </p:cNvSpPr>
          <p:nvPr>
            <p:ph type="dt" sz="half" idx="10"/>
          </p:nvPr>
        </p:nvSpPr>
        <p:spPr/>
        <p:txBody>
          <a:bodyPr/>
          <a:lstStyle/>
          <a:p>
            <a:fld id="{083BD809-E06A-A94F-8244-2645A8281B00}" type="datetimeFigureOut">
              <a:rPr lang="en-US" smtClean="0"/>
              <a:t>4/2/19</a:t>
            </a:fld>
            <a:endParaRPr lang="en-US"/>
          </a:p>
        </p:txBody>
      </p:sp>
      <p:sp>
        <p:nvSpPr>
          <p:cNvPr id="5" name="Footer Placeholder 4">
            <a:extLst>
              <a:ext uri="{FF2B5EF4-FFF2-40B4-BE49-F238E27FC236}">
                <a16:creationId xmlns:a16="http://schemas.microsoft.com/office/drawing/2014/main" id="{4761DA34-738F-BF45-B243-623E999F7F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54B553-1789-6C45-B201-5E5FE6FED68F}"/>
              </a:ext>
            </a:extLst>
          </p:cNvPr>
          <p:cNvSpPr>
            <a:spLocks noGrp="1"/>
          </p:cNvSpPr>
          <p:nvPr>
            <p:ph type="sldNum" sz="quarter" idx="12"/>
          </p:nvPr>
        </p:nvSpPr>
        <p:spPr/>
        <p:txBody>
          <a:bodyPr/>
          <a:lstStyle/>
          <a:p>
            <a:fld id="{D8EEF7A5-0C3A-5B49-8BA7-8AC21D8FBA03}" type="slidenum">
              <a:rPr lang="en-US" smtClean="0"/>
              <a:t>‹#›</a:t>
            </a:fld>
            <a:endParaRPr lang="en-US"/>
          </a:p>
        </p:txBody>
      </p:sp>
    </p:spTree>
    <p:extLst>
      <p:ext uri="{BB962C8B-B14F-4D97-AF65-F5344CB8AC3E}">
        <p14:creationId xmlns:p14="http://schemas.microsoft.com/office/powerpoint/2010/main" val="17688469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8246F5-BAFE-4848-8CA4-4CA8F56A81D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F2BEA1C-E6C1-6742-BFD1-ABF0B11EE7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F3956C3D-8AE9-FA40-A38F-5E48F3FFCB95}"/>
              </a:ext>
            </a:extLst>
          </p:cNvPr>
          <p:cNvSpPr>
            <a:spLocks noGrp="1"/>
          </p:cNvSpPr>
          <p:nvPr>
            <p:ph type="dt" sz="half" idx="10"/>
          </p:nvPr>
        </p:nvSpPr>
        <p:spPr/>
        <p:txBody>
          <a:bodyPr/>
          <a:lstStyle/>
          <a:p>
            <a:fld id="{083BD809-E06A-A94F-8244-2645A8281B00}" type="datetimeFigureOut">
              <a:rPr lang="en-US" smtClean="0"/>
              <a:t>4/2/19</a:t>
            </a:fld>
            <a:endParaRPr lang="en-US"/>
          </a:p>
        </p:txBody>
      </p:sp>
      <p:sp>
        <p:nvSpPr>
          <p:cNvPr id="5" name="Footer Placeholder 4">
            <a:extLst>
              <a:ext uri="{FF2B5EF4-FFF2-40B4-BE49-F238E27FC236}">
                <a16:creationId xmlns:a16="http://schemas.microsoft.com/office/drawing/2014/main" id="{40CA4FA7-8FB0-7E43-9E41-01F7F7EF9C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143B25A-5ED4-D44E-9096-E219BD5CEFC5}"/>
              </a:ext>
            </a:extLst>
          </p:cNvPr>
          <p:cNvSpPr>
            <a:spLocks noGrp="1"/>
          </p:cNvSpPr>
          <p:nvPr>
            <p:ph type="sldNum" sz="quarter" idx="12"/>
          </p:nvPr>
        </p:nvSpPr>
        <p:spPr/>
        <p:txBody>
          <a:bodyPr/>
          <a:lstStyle/>
          <a:p>
            <a:fld id="{D8EEF7A5-0C3A-5B49-8BA7-8AC21D8FBA03}" type="slidenum">
              <a:rPr lang="en-US" smtClean="0"/>
              <a:t>‹#›</a:t>
            </a:fld>
            <a:endParaRPr lang="en-US"/>
          </a:p>
        </p:txBody>
      </p:sp>
    </p:spTree>
    <p:extLst>
      <p:ext uri="{BB962C8B-B14F-4D97-AF65-F5344CB8AC3E}">
        <p14:creationId xmlns:p14="http://schemas.microsoft.com/office/powerpoint/2010/main" val="16589137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578DC-46C0-834B-A6EB-594D777425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7E9D703-51D7-3F46-9B4B-20CB6D16D522}"/>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EAA2D9-E06A-3142-929B-FE8CB59FC9AA}"/>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D70DB70-19F4-FE47-ABA6-6F1F68A0E04E}"/>
              </a:ext>
            </a:extLst>
          </p:cNvPr>
          <p:cNvSpPr>
            <a:spLocks noGrp="1"/>
          </p:cNvSpPr>
          <p:nvPr>
            <p:ph type="dt" sz="half" idx="10"/>
          </p:nvPr>
        </p:nvSpPr>
        <p:spPr/>
        <p:txBody>
          <a:bodyPr/>
          <a:lstStyle/>
          <a:p>
            <a:fld id="{083BD809-E06A-A94F-8244-2645A8281B00}" type="datetimeFigureOut">
              <a:rPr lang="en-US" smtClean="0"/>
              <a:t>4/2/19</a:t>
            </a:fld>
            <a:endParaRPr lang="en-US"/>
          </a:p>
        </p:txBody>
      </p:sp>
      <p:sp>
        <p:nvSpPr>
          <p:cNvPr id="6" name="Footer Placeholder 5">
            <a:extLst>
              <a:ext uri="{FF2B5EF4-FFF2-40B4-BE49-F238E27FC236}">
                <a16:creationId xmlns:a16="http://schemas.microsoft.com/office/drawing/2014/main" id="{90B15372-C264-3846-81AD-B5629A5C53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983DFA-6C5F-2F4A-B954-7A21BA2304F7}"/>
              </a:ext>
            </a:extLst>
          </p:cNvPr>
          <p:cNvSpPr>
            <a:spLocks noGrp="1"/>
          </p:cNvSpPr>
          <p:nvPr>
            <p:ph type="sldNum" sz="quarter" idx="12"/>
          </p:nvPr>
        </p:nvSpPr>
        <p:spPr/>
        <p:txBody>
          <a:bodyPr/>
          <a:lstStyle/>
          <a:p>
            <a:fld id="{D8EEF7A5-0C3A-5B49-8BA7-8AC21D8FBA03}" type="slidenum">
              <a:rPr lang="en-US" smtClean="0"/>
              <a:t>‹#›</a:t>
            </a:fld>
            <a:endParaRPr lang="en-US"/>
          </a:p>
        </p:txBody>
      </p:sp>
    </p:spTree>
    <p:extLst>
      <p:ext uri="{BB962C8B-B14F-4D97-AF65-F5344CB8AC3E}">
        <p14:creationId xmlns:p14="http://schemas.microsoft.com/office/powerpoint/2010/main" val="13224868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60F85-0C2F-CE49-9F8A-9E21B3DDC3B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0AEE599-984D-E247-BBEF-DCA56189510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CCED082-E9D8-5444-8CF3-396C27D2CFB1}"/>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C275317-B077-E549-9309-FE2DF5EB178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CD22F5F3-0A74-0B4A-8373-F65BC32958C0}"/>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5279320-A2CB-5942-A50A-A442F3F7F4BC}"/>
              </a:ext>
            </a:extLst>
          </p:cNvPr>
          <p:cNvSpPr>
            <a:spLocks noGrp="1"/>
          </p:cNvSpPr>
          <p:nvPr>
            <p:ph type="dt" sz="half" idx="10"/>
          </p:nvPr>
        </p:nvSpPr>
        <p:spPr/>
        <p:txBody>
          <a:bodyPr/>
          <a:lstStyle/>
          <a:p>
            <a:fld id="{083BD809-E06A-A94F-8244-2645A8281B00}" type="datetimeFigureOut">
              <a:rPr lang="en-US" smtClean="0"/>
              <a:t>4/2/19</a:t>
            </a:fld>
            <a:endParaRPr lang="en-US"/>
          </a:p>
        </p:txBody>
      </p:sp>
      <p:sp>
        <p:nvSpPr>
          <p:cNvPr id="8" name="Footer Placeholder 7">
            <a:extLst>
              <a:ext uri="{FF2B5EF4-FFF2-40B4-BE49-F238E27FC236}">
                <a16:creationId xmlns:a16="http://schemas.microsoft.com/office/drawing/2014/main" id="{64BC9324-99AB-4D4A-B09B-C7DA1B25E86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BBFBA53-CDB9-1044-9106-8AF0D78D26A5}"/>
              </a:ext>
            </a:extLst>
          </p:cNvPr>
          <p:cNvSpPr>
            <a:spLocks noGrp="1"/>
          </p:cNvSpPr>
          <p:nvPr>
            <p:ph type="sldNum" sz="quarter" idx="12"/>
          </p:nvPr>
        </p:nvSpPr>
        <p:spPr/>
        <p:txBody>
          <a:bodyPr/>
          <a:lstStyle/>
          <a:p>
            <a:fld id="{D8EEF7A5-0C3A-5B49-8BA7-8AC21D8FBA03}" type="slidenum">
              <a:rPr lang="en-US" smtClean="0"/>
              <a:t>‹#›</a:t>
            </a:fld>
            <a:endParaRPr lang="en-US"/>
          </a:p>
        </p:txBody>
      </p:sp>
    </p:spTree>
    <p:extLst>
      <p:ext uri="{BB962C8B-B14F-4D97-AF65-F5344CB8AC3E}">
        <p14:creationId xmlns:p14="http://schemas.microsoft.com/office/powerpoint/2010/main" val="317227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80AADE-A67C-DF41-BF42-80F95B5951F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40F781C-DACC-D04A-A8D6-8BD2D471817F}"/>
              </a:ext>
            </a:extLst>
          </p:cNvPr>
          <p:cNvSpPr>
            <a:spLocks noGrp="1"/>
          </p:cNvSpPr>
          <p:nvPr>
            <p:ph type="dt" sz="half" idx="10"/>
          </p:nvPr>
        </p:nvSpPr>
        <p:spPr/>
        <p:txBody>
          <a:bodyPr/>
          <a:lstStyle/>
          <a:p>
            <a:fld id="{083BD809-E06A-A94F-8244-2645A8281B00}" type="datetimeFigureOut">
              <a:rPr lang="en-US" smtClean="0"/>
              <a:t>4/2/19</a:t>
            </a:fld>
            <a:endParaRPr lang="en-US"/>
          </a:p>
        </p:txBody>
      </p:sp>
      <p:sp>
        <p:nvSpPr>
          <p:cNvPr id="4" name="Footer Placeholder 3">
            <a:extLst>
              <a:ext uri="{FF2B5EF4-FFF2-40B4-BE49-F238E27FC236}">
                <a16:creationId xmlns:a16="http://schemas.microsoft.com/office/drawing/2014/main" id="{29269459-B71D-C24D-8999-9FFD7F83A3E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D47B7DF-597B-DC44-859F-BA279CF83737}"/>
              </a:ext>
            </a:extLst>
          </p:cNvPr>
          <p:cNvSpPr>
            <a:spLocks noGrp="1"/>
          </p:cNvSpPr>
          <p:nvPr>
            <p:ph type="sldNum" sz="quarter" idx="12"/>
          </p:nvPr>
        </p:nvSpPr>
        <p:spPr/>
        <p:txBody>
          <a:bodyPr/>
          <a:lstStyle/>
          <a:p>
            <a:fld id="{D8EEF7A5-0C3A-5B49-8BA7-8AC21D8FBA03}" type="slidenum">
              <a:rPr lang="en-US" smtClean="0"/>
              <a:t>‹#›</a:t>
            </a:fld>
            <a:endParaRPr lang="en-US"/>
          </a:p>
        </p:txBody>
      </p:sp>
    </p:spTree>
    <p:extLst>
      <p:ext uri="{BB962C8B-B14F-4D97-AF65-F5344CB8AC3E}">
        <p14:creationId xmlns:p14="http://schemas.microsoft.com/office/powerpoint/2010/main" val="26394930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9A5DD8-9271-3143-8323-4EBFD8E89DCC}"/>
              </a:ext>
            </a:extLst>
          </p:cNvPr>
          <p:cNvSpPr>
            <a:spLocks noGrp="1"/>
          </p:cNvSpPr>
          <p:nvPr>
            <p:ph type="dt" sz="half" idx="10"/>
          </p:nvPr>
        </p:nvSpPr>
        <p:spPr/>
        <p:txBody>
          <a:bodyPr/>
          <a:lstStyle/>
          <a:p>
            <a:fld id="{083BD809-E06A-A94F-8244-2645A8281B00}" type="datetimeFigureOut">
              <a:rPr lang="en-US" smtClean="0"/>
              <a:t>4/2/19</a:t>
            </a:fld>
            <a:endParaRPr lang="en-US"/>
          </a:p>
        </p:txBody>
      </p:sp>
      <p:sp>
        <p:nvSpPr>
          <p:cNvPr id="3" name="Footer Placeholder 2">
            <a:extLst>
              <a:ext uri="{FF2B5EF4-FFF2-40B4-BE49-F238E27FC236}">
                <a16:creationId xmlns:a16="http://schemas.microsoft.com/office/drawing/2014/main" id="{3AB6E1C5-BC85-4241-B86A-E8F9A0E2C0C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71546DB-155A-3445-82E9-41814BA0D53C}"/>
              </a:ext>
            </a:extLst>
          </p:cNvPr>
          <p:cNvSpPr>
            <a:spLocks noGrp="1"/>
          </p:cNvSpPr>
          <p:nvPr>
            <p:ph type="sldNum" sz="quarter" idx="12"/>
          </p:nvPr>
        </p:nvSpPr>
        <p:spPr/>
        <p:txBody>
          <a:bodyPr/>
          <a:lstStyle/>
          <a:p>
            <a:fld id="{D8EEF7A5-0C3A-5B49-8BA7-8AC21D8FBA03}" type="slidenum">
              <a:rPr lang="en-US" smtClean="0"/>
              <a:t>‹#›</a:t>
            </a:fld>
            <a:endParaRPr lang="en-US"/>
          </a:p>
        </p:txBody>
      </p:sp>
    </p:spTree>
    <p:extLst>
      <p:ext uri="{BB962C8B-B14F-4D97-AF65-F5344CB8AC3E}">
        <p14:creationId xmlns:p14="http://schemas.microsoft.com/office/powerpoint/2010/main" val="31675068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954BE-114C-E142-B053-623474E2534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3CF4BB9-173B-E940-85EA-9C1E207D7EB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C5BC1BB-D590-D54E-9597-32EF12968FC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F5FCA37-4539-C649-99B0-7E4C3745F0CD}"/>
              </a:ext>
            </a:extLst>
          </p:cNvPr>
          <p:cNvSpPr>
            <a:spLocks noGrp="1"/>
          </p:cNvSpPr>
          <p:nvPr>
            <p:ph type="dt" sz="half" idx="10"/>
          </p:nvPr>
        </p:nvSpPr>
        <p:spPr/>
        <p:txBody>
          <a:bodyPr/>
          <a:lstStyle/>
          <a:p>
            <a:fld id="{083BD809-E06A-A94F-8244-2645A8281B00}" type="datetimeFigureOut">
              <a:rPr lang="en-US" smtClean="0"/>
              <a:t>4/2/19</a:t>
            </a:fld>
            <a:endParaRPr lang="en-US"/>
          </a:p>
        </p:txBody>
      </p:sp>
      <p:sp>
        <p:nvSpPr>
          <p:cNvPr id="6" name="Footer Placeholder 5">
            <a:extLst>
              <a:ext uri="{FF2B5EF4-FFF2-40B4-BE49-F238E27FC236}">
                <a16:creationId xmlns:a16="http://schemas.microsoft.com/office/drawing/2014/main" id="{683856C3-528D-084A-9E7C-FF7B9EA00D4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069C26B-4EBA-4249-B29A-3F0067779CD5}"/>
              </a:ext>
            </a:extLst>
          </p:cNvPr>
          <p:cNvSpPr>
            <a:spLocks noGrp="1"/>
          </p:cNvSpPr>
          <p:nvPr>
            <p:ph type="sldNum" sz="quarter" idx="12"/>
          </p:nvPr>
        </p:nvSpPr>
        <p:spPr/>
        <p:txBody>
          <a:bodyPr/>
          <a:lstStyle/>
          <a:p>
            <a:fld id="{D8EEF7A5-0C3A-5B49-8BA7-8AC21D8FBA03}" type="slidenum">
              <a:rPr lang="en-US" smtClean="0"/>
              <a:t>‹#›</a:t>
            </a:fld>
            <a:endParaRPr lang="en-US"/>
          </a:p>
        </p:txBody>
      </p:sp>
    </p:spTree>
    <p:extLst>
      <p:ext uri="{BB962C8B-B14F-4D97-AF65-F5344CB8AC3E}">
        <p14:creationId xmlns:p14="http://schemas.microsoft.com/office/powerpoint/2010/main" val="8017526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620AD-211D-CA4B-83E1-AEF5E116F2C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CD99310-1E88-E646-BDA1-CAEBCCFED3F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5EA2C9E-EDEC-BA49-8751-C0ADE1C5B3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69BA6C7-8399-8D4A-9E22-F5134E70D3EA}"/>
              </a:ext>
            </a:extLst>
          </p:cNvPr>
          <p:cNvSpPr>
            <a:spLocks noGrp="1"/>
          </p:cNvSpPr>
          <p:nvPr>
            <p:ph type="dt" sz="half" idx="10"/>
          </p:nvPr>
        </p:nvSpPr>
        <p:spPr/>
        <p:txBody>
          <a:bodyPr/>
          <a:lstStyle/>
          <a:p>
            <a:fld id="{083BD809-E06A-A94F-8244-2645A8281B00}" type="datetimeFigureOut">
              <a:rPr lang="en-US" smtClean="0"/>
              <a:t>4/2/19</a:t>
            </a:fld>
            <a:endParaRPr lang="en-US"/>
          </a:p>
        </p:txBody>
      </p:sp>
      <p:sp>
        <p:nvSpPr>
          <p:cNvPr id="6" name="Footer Placeholder 5">
            <a:extLst>
              <a:ext uri="{FF2B5EF4-FFF2-40B4-BE49-F238E27FC236}">
                <a16:creationId xmlns:a16="http://schemas.microsoft.com/office/drawing/2014/main" id="{236759F5-9797-F144-94E1-B79FF15AFD1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CD291E1-B3D7-3A4F-9C98-02C1DE6CE365}"/>
              </a:ext>
            </a:extLst>
          </p:cNvPr>
          <p:cNvSpPr>
            <a:spLocks noGrp="1"/>
          </p:cNvSpPr>
          <p:nvPr>
            <p:ph type="sldNum" sz="quarter" idx="12"/>
          </p:nvPr>
        </p:nvSpPr>
        <p:spPr/>
        <p:txBody>
          <a:bodyPr/>
          <a:lstStyle/>
          <a:p>
            <a:fld id="{D8EEF7A5-0C3A-5B49-8BA7-8AC21D8FBA03}" type="slidenum">
              <a:rPr lang="en-US" smtClean="0"/>
              <a:t>‹#›</a:t>
            </a:fld>
            <a:endParaRPr lang="en-US"/>
          </a:p>
        </p:txBody>
      </p:sp>
    </p:spTree>
    <p:extLst>
      <p:ext uri="{BB962C8B-B14F-4D97-AF65-F5344CB8AC3E}">
        <p14:creationId xmlns:p14="http://schemas.microsoft.com/office/powerpoint/2010/main" val="20643586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63275-8EED-F74F-9591-620A8EDB524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0E77F45-0BD2-9147-9203-A54F11429F07}"/>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C3995CB-BB57-AD46-A56C-1CE8C3CF264A}"/>
              </a:ext>
            </a:extLst>
          </p:cNvPr>
          <p:cNvSpPr>
            <a:spLocks noGrp="1"/>
          </p:cNvSpPr>
          <p:nvPr>
            <p:ph type="dt" sz="half" idx="10"/>
          </p:nvPr>
        </p:nvSpPr>
        <p:spPr/>
        <p:txBody>
          <a:bodyPr/>
          <a:lstStyle/>
          <a:p>
            <a:fld id="{083BD809-E06A-A94F-8244-2645A8281B00}" type="datetimeFigureOut">
              <a:rPr lang="en-US" smtClean="0"/>
              <a:t>4/2/19</a:t>
            </a:fld>
            <a:endParaRPr lang="en-US"/>
          </a:p>
        </p:txBody>
      </p:sp>
      <p:sp>
        <p:nvSpPr>
          <p:cNvPr id="5" name="Footer Placeholder 4">
            <a:extLst>
              <a:ext uri="{FF2B5EF4-FFF2-40B4-BE49-F238E27FC236}">
                <a16:creationId xmlns:a16="http://schemas.microsoft.com/office/drawing/2014/main" id="{0FD85B0D-6D2C-4E46-9A20-85849629F7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B2A690-2178-D845-B175-1FF74B1C63B0}"/>
              </a:ext>
            </a:extLst>
          </p:cNvPr>
          <p:cNvSpPr>
            <a:spLocks noGrp="1"/>
          </p:cNvSpPr>
          <p:nvPr>
            <p:ph type="sldNum" sz="quarter" idx="12"/>
          </p:nvPr>
        </p:nvSpPr>
        <p:spPr/>
        <p:txBody>
          <a:bodyPr/>
          <a:lstStyle/>
          <a:p>
            <a:fld id="{D8EEF7A5-0C3A-5B49-8BA7-8AC21D8FBA03}" type="slidenum">
              <a:rPr lang="en-US" smtClean="0"/>
              <a:t>‹#›</a:t>
            </a:fld>
            <a:endParaRPr lang="en-US"/>
          </a:p>
        </p:txBody>
      </p:sp>
    </p:spTree>
    <p:extLst>
      <p:ext uri="{BB962C8B-B14F-4D97-AF65-F5344CB8AC3E}">
        <p14:creationId xmlns:p14="http://schemas.microsoft.com/office/powerpoint/2010/main" val="41399929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A8FB74D-5416-9544-B0F7-C77525F8402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2B241A1-15FC-0949-B9A9-F6D82538F9CA}"/>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AC98A2-634E-234F-8801-258C64C8B198}"/>
              </a:ext>
            </a:extLst>
          </p:cNvPr>
          <p:cNvSpPr>
            <a:spLocks noGrp="1"/>
          </p:cNvSpPr>
          <p:nvPr>
            <p:ph type="dt" sz="half" idx="10"/>
          </p:nvPr>
        </p:nvSpPr>
        <p:spPr/>
        <p:txBody>
          <a:bodyPr/>
          <a:lstStyle/>
          <a:p>
            <a:fld id="{083BD809-E06A-A94F-8244-2645A8281B00}" type="datetimeFigureOut">
              <a:rPr lang="en-US" smtClean="0"/>
              <a:t>4/2/19</a:t>
            </a:fld>
            <a:endParaRPr lang="en-US"/>
          </a:p>
        </p:txBody>
      </p:sp>
      <p:sp>
        <p:nvSpPr>
          <p:cNvPr id="5" name="Footer Placeholder 4">
            <a:extLst>
              <a:ext uri="{FF2B5EF4-FFF2-40B4-BE49-F238E27FC236}">
                <a16:creationId xmlns:a16="http://schemas.microsoft.com/office/drawing/2014/main" id="{F197447E-2489-DF46-8245-C5E62407F59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4FED96-0404-B344-870B-C76DD35AC3B0}"/>
              </a:ext>
            </a:extLst>
          </p:cNvPr>
          <p:cNvSpPr>
            <a:spLocks noGrp="1"/>
          </p:cNvSpPr>
          <p:nvPr>
            <p:ph type="sldNum" sz="quarter" idx="12"/>
          </p:nvPr>
        </p:nvSpPr>
        <p:spPr/>
        <p:txBody>
          <a:bodyPr/>
          <a:lstStyle/>
          <a:p>
            <a:fld id="{D8EEF7A5-0C3A-5B49-8BA7-8AC21D8FBA03}" type="slidenum">
              <a:rPr lang="en-US" smtClean="0"/>
              <a:t>‹#›</a:t>
            </a:fld>
            <a:endParaRPr lang="en-US"/>
          </a:p>
        </p:txBody>
      </p:sp>
    </p:spTree>
    <p:extLst>
      <p:ext uri="{BB962C8B-B14F-4D97-AF65-F5344CB8AC3E}">
        <p14:creationId xmlns:p14="http://schemas.microsoft.com/office/powerpoint/2010/main" val="16336354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Slide 5">
    <p:spTree>
      <p:nvGrpSpPr>
        <p:cNvPr id="1" name=""/>
        <p:cNvGrpSpPr/>
        <p:nvPr/>
      </p:nvGrpSpPr>
      <p:grpSpPr>
        <a:xfrm>
          <a:off x="0" y="0"/>
          <a:ext cx="0" cy="0"/>
          <a:chOff x="0" y="0"/>
          <a:chExt cx="0" cy="0"/>
        </a:xfrm>
      </p:grpSpPr>
      <p:sp>
        <p:nvSpPr>
          <p:cNvPr id="4" name="Rectangle 3"/>
          <p:cNvSpPr/>
          <p:nvPr userDrawn="1"/>
        </p:nvSpPr>
        <p:spPr>
          <a:xfrm>
            <a:off x="11403106" y="0"/>
            <a:ext cx="788893" cy="6858000"/>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Arial" panose="020B0604020202020204"/>
              <a:ea typeface=""/>
              <a:cs typeface=""/>
            </a:endParaRPr>
          </a:p>
        </p:txBody>
      </p:sp>
      <p:sp>
        <p:nvSpPr>
          <p:cNvPr id="5"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5680" y="204095"/>
            <a:ext cx="1947186" cy="350306"/>
          </a:xfrm>
          <a:prstGeom prst="rect">
            <a:avLst/>
          </a:prstGeom>
        </p:spPr>
      </p:pic>
      <p:sp>
        <p:nvSpPr>
          <p:cNvPr id="7" name="TextBox 6"/>
          <p:cNvSpPr txBox="1"/>
          <p:nvPr userDrawn="1"/>
        </p:nvSpPr>
        <p:spPr>
          <a:xfrm rot="16200000">
            <a:off x="10098877" y="4771510"/>
            <a:ext cx="3514724" cy="503984"/>
          </a:xfrm>
          <a:prstGeom prst="rect">
            <a:avLst/>
          </a:prstGeom>
          <a:noFill/>
        </p:spPr>
        <p:txBody>
          <a:bodyPr wrap="square" rtlCol="0">
            <a:spAutoFit/>
          </a:bodyPr>
          <a:lstStyle/>
          <a:p>
            <a:pPr>
              <a:lnSpc>
                <a:spcPts val="1560"/>
              </a:lnSpc>
            </a:pPr>
            <a:r>
              <a:rPr lang="en-US" b="1" dirty="0">
                <a:solidFill>
                  <a:srgbClr val="00B0F0"/>
                </a:solidFill>
                <a:latin typeface="Arial" charset="0"/>
                <a:ea typeface="Arial" charset="0"/>
                <a:cs typeface="Arial" charset="0"/>
              </a:rPr>
              <a:t>Discovery,</a:t>
            </a:r>
          </a:p>
          <a:p>
            <a:pPr>
              <a:lnSpc>
                <a:spcPts val="1560"/>
              </a:lnSpc>
            </a:pPr>
            <a:r>
              <a:rPr lang="en-US" b="1" dirty="0">
                <a:solidFill>
                  <a:srgbClr val="00B0F0"/>
                </a:solidFill>
                <a:latin typeface="Arial" charset="0"/>
                <a:ea typeface="Arial" charset="0"/>
                <a:cs typeface="Arial" charset="0"/>
              </a:rPr>
              <a:t>accelerated</a:t>
            </a:r>
          </a:p>
        </p:txBody>
      </p:sp>
      <p:sp>
        <p:nvSpPr>
          <p:cNvPr id="8" name="Title 1"/>
          <p:cNvSpPr>
            <a:spLocks noGrp="1"/>
          </p:cNvSpPr>
          <p:nvPr>
            <p:ph type="ctrTitle" hasCustomPrompt="1"/>
          </p:nvPr>
        </p:nvSpPr>
        <p:spPr>
          <a:xfrm>
            <a:off x="662725" y="2032777"/>
            <a:ext cx="3937851" cy="2082023"/>
          </a:xfrm>
          <a:prstGeom prst="rect">
            <a:avLst/>
          </a:prstGeom>
        </p:spPr>
        <p:txBody>
          <a:bodyPr anchor="t">
            <a:normAutofit/>
          </a:bodyPr>
          <a:lstStyle>
            <a:lvl1pPr algn="l">
              <a:defRPr sz="4000" b="1" i="0">
                <a:solidFill>
                  <a:srgbClr val="00B0F0"/>
                </a:solidFill>
                <a:latin typeface="Arial" charset="0"/>
                <a:ea typeface="Arial" charset="0"/>
                <a:cs typeface="Arial" charset="0"/>
              </a:defRPr>
            </a:lvl1pPr>
          </a:lstStyle>
          <a:p>
            <a:r>
              <a:rPr lang="en-US" dirty="0"/>
              <a:t>Click to edit master title style</a:t>
            </a:r>
          </a:p>
        </p:txBody>
      </p:sp>
      <p:sp>
        <p:nvSpPr>
          <p:cNvPr id="9" name="Subtitle 2"/>
          <p:cNvSpPr>
            <a:spLocks noGrp="1"/>
          </p:cNvSpPr>
          <p:nvPr>
            <p:ph type="subTitle" idx="1"/>
          </p:nvPr>
        </p:nvSpPr>
        <p:spPr>
          <a:xfrm>
            <a:off x="661743" y="4114800"/>
            <a:ext cx="3938833" cy="900340"/>
          </a:xfrm>
          <a:prstGeom prst="rect">
            <a:avLst/>
          </a:prstGeom>
        </p:spPr>
        <p:txBody>
          <a:bodyPr tIns="0" anchor="b">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30806014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Slide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p:cNvSpPr/>
          <p:nvPr userDrawn="1"/>
        </p:nvSpPr>
        <p:spPr>
          <a:xfrm>
            <a:off x="-92426" y="-16387"/>
            <a:ext cx="5957888"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
        <p:nvSpPr>
          <p:cNvPr id="15" name="Rectangle 14"/>
          <p:cNvSpPr/>
          <p:nvPr userDrawn="1"/>
        </p:nvSpPr>
        <p:spPr>
          <a:xfrm>
            <a:off x="11403106" y="0"/>
            <a:ext cx="788893" cy="6858000"/>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Arial" panose="020B0604020202020204"/>
              <a:ea typeface=""/>
              <a:cs typeface=""/>
            </a:endParaRPr>
          </a:p>
        </p:txBody>
      </p:sp>
      <p:sp>
        <p:nvSpPr>
          <p:cNvPr id="16" name="Date Placeholder 3"/>
          <p:cNvSpPr txBox="1">
            <a:spLocks/>
          </p:cNvSpPr>
          <p:nvPr userDrawn="1"/>
        </p:nvSpPr>
        <p:spPr>
          <a:xfrm>
            <a:off x="661743" y="6496971"/>
            <a:ext cx="1305077" cy="144991"/>
          </a:xfrm>
          <a:prstGeom prst="rect">
            <a:avLst/>
          </a:prstGeom>
        </p:spPr>
        <p:txBody>
          <a:bodyPr vert="horz" lIns="91440" tIns="18288" rIns="91440" bIns="45720" rtlCol="0" anchor="t"/>
          <a:lstStyle>
            <a:defPPr>
              <a:defRPr lang="en-US"/>
            </a:defPPr>
            <a:lvl1pPr marL="0" algn="l" defTabSz="457200" rtl="0" eaLnBrk="1" latinLnBrk="0" hangingPunct="1">
              <a:defRPr sz="8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BCACA69-0E10-6F4E-ACF3-A1D2B38594B4}" type="datetime1">
              <a:rPr lang="en-CA" sz="900" smtClean="0">
                <a:solidFill>
                  <a:schemeClr val="bg2">
                    <a:lumMod val="10000"/>
                  </a:schemeClr>
                </a:solidFill>
                <a:latin typeface="Arial" panose="020B0604020202020204"/>
              </a:rPr>
              <a:pPr/>
              <a:t>2019-04-02</a:t>
            </a:fld>
            <a:endParaRPr lang="en-US" dirty="0">
              <a:solidFill>
                <a:schemeClr val="bg2">
                  <a:lumMod val="10000"/>
                </a:schemeClr>
              </a:solidFill>
              <a:latin typeface="Arial" panose="020B0604020202020204"/>
            </a:endParaRPr>
          </a:p>
        </p:txBody>
      </p:sp>
      <p:sp>
        <p:nvSpPr>
          <p:cNvPr id="17"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sp>
        <p:nvSpPr>
          <p:cNvPr id="18" name="TextBox 17"/>
          <p:cNvSpPr txBox="1"/>
          <p:nvPr userDrawn="1"/>
        </p:nvSpPr>
        <p:spPr>
          <a:xfrm rot="16200000">
            <a:off x="10098877" y="4771510"/>
            <a:ext cx="3514724" cy="503984"/>
          </a:xfrm>
          <a:prstGeom prst="rect">
            <a:avLst/>
          </a:prstGeom>
          <a:noFill/>
        </p:spPr>
        <p:txBody>
          <a:bodyPr wrap="square" rtlCol="0">
            <a:spAutoFit/>
          </a:bodyPr>
          <a:lstStyle/>
          <a:p>
            <a:pPr>
              <a:lnSpc>
                <a:spcPts val="1560"/>
              </a:lnSpc>
            </a:pPr>
            <a:r>
              <a:rPr lang="en-US" b="1" dirty="0">
                <a:solidFill>
                  <a:srgbClr val="00B0F0"/>
                </a:solidFill>
                <a:latin typeface="Arial" charset="0"/>
                <a:ea typeface="Arial" charset="0"/>
                <a:cs typeface="Arial" charset="0"/>
              </a:rPr>
              <a:t>Discovery,</a:t>
            </a:r>
          </a:p>
          <a:p>
            <a:pPr>
              <a:lnSpc>
                <a:spcPts val="1560"/>
              </a:lnSpc>
            </a:pPr>
            <a:r>
              <a:rPr lang="en-US" b="1" dirty="0">
                <a:solidFill>
                  <a:srgbClr val="00B0F0"/>
                </a:solidFill>
                <a:latin typeface="Arial" charset="0"/>
                <a:ea typeface="Arial" charset="0"/>
                <a:cs typeface="Arial" charset="0"/>
              </a:rPr>
              <a:t>accelerated</a:t>
            </a:r>
          </a:p>
        </p:txBody>
      </p:sp>
      <p:pic>
        <p:nvPicPr>
          <p:cNvPr id="19" name="Picture 18"/>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85680" y="204095"/>
            <a:ext cx="1947186" cy="350306"/>
          </a:xfrm>
          <a:prstGeom prst="rect">
            <a:avLst/>
          </a:prstGeom>
        </p:spPr>
      </p:pic>
      <p:sp>
        <p:nvSpPr>
          <p:cNvPr id="10" name="Title 1"/>
          <p:cNvSpPr>
            <a:spLocks noGrp="1"/>
          </p:cNvSpPr>
          <p:nvPr>
            <p:ph type="ctrTitle" hasCustomPrompt="1"/>
          </p:nvPr>
        </p:nvSpPr>
        <p:spPr>
          <a:xfrm>
            <a:off x="662725" y="2032777"/>
            <a:ext cx="3937851" cy="2082023"/>
          </a:xfrm>
          <a:prstGeom prst="rect">
            <a:avLst/>
          </a:prstGeom>
        </p:spPr>
        <p:txBody>
          <a:bodyPr anchor="t">
            <a:normAutofit/>
          </a:bodyPr>
          <a:lstStyle>
            <a:lvl1pPr algn="l">
              <a:defRPr sz="4000" b="1" i="0">
                <a:solidFill>
                  <a:srgbClr val="00B0F0"/>
                </a:solidFill>
                <a:latin typeface="Arial" charset="0"/>
                <a:ea typeface="Arial" charset="0"/>
                <a:cs typeface="Arial" charset="0"/>
              </a:defRPr>
            </a:lvl1pPr>
          </a:lstStyle>
          <a:p>
            <a:r>
              <a:rPr lang="en-US" dirty="0"/>
              <a:t>Click to edit master title style</a:t>
            </a:r>
          </a:p>
        </p:txBody>
      </p:sp>
      <p:sp>
        <p:nvSpPr>
          <p:cNvPr id="14" name="Subtitle 2"/>
          <p:cNvSpPr>
            <a:spLocks noGrp="1"/>
          </p:cNvSpPr>
          <p:nvPr>
            <p:ph type="subTitle" idx="1"/>
          </p:nvPr>
        </p:nvSpPr>
        <p:spPr>
          <a:xfrm>
            <a:off x="661743" y="4114800"/>
            <a:ext cx="3938833" cy="900340"/>
          </a:xfrm>
          <a:prstGeom prst="rect">
            <a:avLst/>
          </a:prstGeom>
        </p:spPr>
        <p:txBody>
          <a:bodyPr tIns="0" anchor="b">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16819437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Closure Slide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5957888"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
        <p:nvSpPr>
          <p:cNvPr id="4" name="Rectangle 3"/>
          <p:cNvSpPr/>
          <p:nvPr userDrawn="1"/>
        </p:nvSpPr>
        <p:spPr>
          <a:xfrm>
            <a:off x="11403106" y="0"/>
            <a:ext cx="788893" cy="6858000"/>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Arial" panose="020B0604020202020204"/>
              <a:ea typeface=""/>
              <a:cs typeface=""/>
            </a:endParaRPr>
          </a:p>
        </p:txBody>
      </p:sp>
      <p:sp>
        <p:nvSpPr>
          <p:cNvPr id="6" name="Slide Number Placeholder 5"/>
          <p:cNvSpPr txBox="1">
            <a:spLocks/>
          </p:cNvSpPr>
          <p:nvPr userDrawn="1"/>
        </p:nvSpPr>
        <p:spPr>
          <a:xfrm>
            <a:off x="11392788"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49822" y="204095"/>
            <a:ext cx="1947186" cy="350306"/>
          </a:xfrm>
          <a:prstGeom prst="rect">
            <a:avLst/>
          </a:prstGeom>
        </p:spPr>
      </p:pic>
      <p:sp>
        <p:nvSpPr>
          <p:cNvPr id="9" name="TextBox 8"/>
          <p:cNvSpPr txBox="1"/>
          <p:nvPr userDrawn="1"/>
        </p:nvSpPr>
        <p:spPr>
          <a:xfrm rot="16200000">
            <a:off x="10098877" y="4771510"/>
            <a:ext cx="3514724" cy="503984"/>
          </a:xfrm>
          <a:prstGeom prst="rect">
            <a:avLst/>
          </a:prstGeom>
          <a:noFill/>
        </p:spPr>
        <p:txBody>
          <a:bodyPr wrap="square" rtlCol="0">
            <a:spAutoFit/>
          </a:bodyPr>
          <a:lstStyle/>
          <a:p>
            <a:pPr>
              <a:lnSpc>
                <a:spcPts val="1560"/>
              </a:lnSpc>
            </a:pPr>
            <a:r>
              <a:rPr lang="en-US" b="1" dirty="0">
                <a:solidFill>
                  <a:srgbClr val="00B0F0"/>
                </a:solidFill>
                <a:latin typeface="Arial" charset="0"/>
                <a:ea typeface="Arial" charset="0"/>
                <a:cs typeface="Arial" charset="0"/>
              </a:rPr>
              <a:t>Discovery,</a:t>
            </a:r>
          </a:p>
          <a:p>
            <a:pPr>
              <a:lnSpc>
                <a:spcPts val="1560"/>
              </a:lnSpc>
            </a:pPr>
            <a:r>
              <a:rPr lang="en-US" b="1" dirty="0">
                <a:solidFill>
                  <a:srgbClr val="00B0F0"/>
                </a:solidFill>
                <a:latin typeface="Arial" charset="0"/>
                <a:ea typeface="Arial" charset="0"/>
                <a:cs typeface="Arial" charset="0"/>
              </a:rPr>
              <a:t>accelerated</a:t>
            </a:r>
          </a:p>
        </p:txBody>
      </p:sp>
      <p:sp>
        <p:nvSpPr>
          <p:cNvPr id="11" name="Title 1"/>
          <p:cNvSpPr>
            <a:spLocks noGrp="1"/>
          </p:cNvSpPr>
          <p:nvPr>
            <p:ph type="title" hasCustomPrompt="1"/>
          </p:nvPr>
        </p:nvSpPr>
        <p:spPr>
          <a:xfrm>
            <a:off x="661743" y="2032776"/>
            <a:ext cx="3938833" cy="1581961"/>
          </a:xfrm>
          <a:prstGeom prst="rect">
            <a:avLst/>
          </a:prstGeom>
        </p:spPr>
        <p:txBody>
          <a:bodyPr anchor="t">
            <a:normAutofit/>
          </a:bodyPr>
          <a:lstStyle>
            <a:lvl1pPr algn="l">
              <a:defRPr sz="3200" b="0" i="0">
                <a:solidFill>
                  <a:schemeClr val="tx1"/>
                </a:solidFill>
                <a:latin typeface="Arial" charset="0"/>
                <a:ea typeface="Arial" charset="0"/>
                <a:cs typeface="Arial" charset="0"/>
              </a:defRPr>
            </a:lvl1pPr>
          </a:lstStyle>
          <a:p>
            <a:r>
              <a:rPr lang="en-US" dirty="0"/>
              <a:t>Thank you</a:t>
            </a:r>
            <a:br>
              <a:rPr lang="en-US" dirty="0"/>
            </a:br>
            <a:r>
              <a:rPr lang="en-US" dirty="0">
                <a:solidFill>
                  <a:srgbClr val="00B0F0"/>
                </a:solidFill>
              </a:rPr>
              <a:t>Merci</a:t>
            </a:r>
            <a:endParaRPr lang="en-US" dirty="0"/>
          </a:p>
        </p:txBody>
      </p:sp>
      <p:sp>
        <p:nvSpPr>
          <p:cNvPr id="12" name="Text Placeholder 12"/>
          <p:cNvSpPr>
            <a:spLocks noGrp="1"/>
          </p:cNvSpPr>
          <p:nvPr>
            <p:ph type="body" sz="quarter" idx="10" hasCustomPrompt="1"/>
          </p:nvPr>
        </p:nvSpPr>
        <p:spPr>
          <a:xfrm>
            <a:off x="661988" y="4493174"/>
            <a:ext cx="3938587" cy="781188"/>
          </a:xfrm>
          <a:prstGeom prst="rect">
            <a:avLst/>
          </a:prstGeom>
        </p:spPr>
        <p:txBody>
          <a:bodyPr/>
          <a:lstStyle>
            <a:lvl1pPr marL="0" indent="0">
              <a:buFontTx/>
              <a:buNone/>
              <a:defRPr sz="1800"/>
            </a:lvl1pPr>
            <a:lvl3pPr marL="914400" indent="0">
              <a:buFontTx/>
              <a:buNone/>
              <a:defRPr/>
            </a:lvl3pPr>
          </a:lstStyle>
          <a:p>
            <a:pPr lvl="0"/>
            <a:r>
              <a:rPr lang="en-US" dirty="0"/>
              <a:t>Social Handles</a:t>
            </a:r>
          </a:p>
        </p:txBody>
      </p:sp>
      <p:sp>
        <p:nvSpPr>
          <p:cNvPr id="13" name="Text Placeholder 12"/>
          <p:cNvSpPr>
            <a:spLocks noGrp="1"/>
          </p:cNvSpPr>
          <p:nvPr>
            <p:ph type="body" sz="quarter" idx="11"/>
          </p:nvPr>
        </p:nvSpPr>
        <p:spPr>
          <a:xfrm>
            <a:off x="661743" y="4118554"/>
            <a:ext cx="3938587" cy="374620"/>
          </a:xfrm>
          <a:prstGeom prst="rect">
            <a:avLst/>
          </a:prstGeom>
        </p:spPr>
        <p:txBody>
          <a:bodyPr/>
          <a:lstStyle>
            <a:lvl1pPr marL="0" indent="0">
              <a:buFontTx/>
              <a:buNone/>
              <a:defRPr sz="2000" b="1">
                <a:solidFill>
                  <a:srgbClr val="00B0F0"/>
                </a:solidFill>
              </a:defRPr>
            </a:lvl1pPr>
            <a:lvl3pPr marL="914400" indent="0">
              <a:buFontTx/>
              <a:buNone/>
              <a:defRPr/>
            </a:lvl3pPr>
          </a:lstStyle>
          <a:p>
            <a:pPr lvl="0"/>
            <a:r>
              <a:rPr lang="en-US"/>
              <a:t>Edit Master text styles</a:t>
            </a:r>
          </a:p>
        </p:txBody>
      </p:sp>
    </p:spTree>
    <p:extLst>
      <p:ext uri="{BB962C8B-B14F-4D97-AF65-F5344CB8AC3E}">
        <p14:creationId xmlns:p14="http://schemas.microsoft.com/office/powerpoint/2010/main" val="29093502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1">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1" name="Rectangle 10"/>
          <p:cNvSpPr/>
          <p:nvPr userDrawn="1"/>
        </p:nvSpPr>
        <p:spPr>
          <a:xfrm>
            <a:off x="-92426" y="-16387"/>
            <a:ext cx="5957888"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
        <p:nvSpPr>
          <p:cNvPr id="15" name="Rectangle 14"/>
          <p:cNvSpPr/>
          <p:nvPr userDrawn="1"/>
        </p:nvSpPr>
        <p:spPr>
          <a:xfrm>
            <a:off x="11403106" y="0"/>
            <a:ext cx="788893" cy="6858000"/>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Arial" panose="020B0604020202020204"/>
              <a:ea typeface=""/>
              <a:cs typeface=""/>
            </a:endParaRPr>
          </a:p>
        </p:txBody>
      </p:sp>
      <p:sp>
        <p:nvSpPr>
          <p:cNvPr id="16" name="Date Placeholder 3"/>
          <p:cNvSpPr txBox="1">
            <a:spLocks/>
          </p:cNvSpPr>
          <p:nvPr userDrawn="1"/>
        </p:nvSpPr>
        <p:spPr>
          <a:xfrm>
            <a:off x="661743" y="6496971"/>
            <a:ext cx="1305077" cy="144991"/>
          </a:xfrm>
          <a:prstGeom prst="rect">
            <a:avLst/>
          </a:prstGeom>
        </p:spPr>
        <p:txBody>
          <a:bodyPr vert="horz" lIns="91440" tIns="18288" rIns="91440" bIns="45720" rtlCol="0" anchor="t"/>
          <a:lstStyle>
            <a:defPPr>
              <a:defRPr lang="en-US"/>
            </a:defPPr>
            <a:lvl1pPr marL="0" algn="l" defTabSz="457200" rtl="0" eaLnBrk="1" latinLnBrk="0" hangingPunct="1">
              <a:defRPr sz="8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bg2">
                  <a:lumMod val="10000"/>
                </a:schemeClr>
              </a:solidFill>
              <a:latin typeface="Arial" panose="020B0604020202020204"/>
            </a:endParaRPr>
          </a:p>
        </p:txBody>
      </p:sp>
      <p:sp>
        <p:nvSpPr>
          <p:cNvPr id="17"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sp>
        <p:nvSpPr>
          <p:cNvPr id="18" name="TextBox 17"/>
          <p:cNvSpPr txBox="1"/>
          <p:nvPr userDrawn="1"/>
        </p:nvSpPr>
        <p:spPr>
          <a:xfrm rot="16200000">
            <a:off x="10098877" y="4771510"/>
            <a:ext cx="3514724" cy="503984"/>
          </a:xfrm>
          <a:prstGeom prst="rect">
            <a:avLst/>
          </a:prstGeom>
          <a:noFill/>
        </p:spPr>
        <p:txBody>
          <a:bodyPr wrap="square" rtlCol="0">
            <a:spAutoFit/>
          </a:bodyPr>
          <a:lstStyle/>
          <a:p>
            <a:pPr>
              <a:lnSpc>
                <a:spcPts val="1560"/>
              </a:lnSpc>
            </a:pPr>
            <a:r>
              <a:rPr lang="en-US" b="1" dirty="0">
                <a:solidFill>
                  <a:srgbClr val="00B0F0"/>
                </a:solidFill>
                <a:latin typeface="Arial" charset="0"/>
                <a:ea typeface="Arial" charset="0"/>
                <a:cs typeface="Arial" charset="0"/>
              </a:rPr>
              <a:t>Discovery,</a:t>
            </a:r>
          </a:p>
          <a:p>
            <a:pPr>
              <a:lnSpc>
                <a:spcPts val="1560"/>
              </a:lnSpc>
            </a:pPr>
            <a:r>
              <a:rPr lang="en-US" b="1" dirty="0">
                <a:solidFill>
                  <a:srgbClr val="00B0F0"/>
                </a:solidFill>
                <a:latin typeface="Arial" charset="0"/>
                <a:ea typeface="Arial" charset="0"/>
                <a:cs typeface="Arial" charset="0"/>
              </a:rPr>
              <a:t>accelerated</a:t>
            </a:r>
          </a:p>
        </p:txBody>
      </p:sp>
      <p:pic>
        <p:nvPicPr>
          <p:cNvPr id="19" name="Picture 18"/>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85680" y="204095"/>
            <a:ext cx="1947186" cy="350306"/>
          </a:xfrm>
          <a:prstGeom prst="rect">
            <a:avLst/>
          </a:prstGeom>
        </p:spPr>
      </p:pic>
      <p:sp>
        <p:nvSpPr>
          <p:cNvPr id="10" name="Title 1"/>
          <p:cNvSpPr>
            <a:spLocks noGrp="1"/>
          </p:cNvSpPr>
          <p:nvPr>
            <p:ph type="ctrTitle" hasCustomPrompt="1"/>
          </p:nvPr>
        </p:nvSpPr>
        <p:spPr>
          <a:xfrm>
            <a:off x="662725" y="2032777"/>
            <a:ext cx="3937851" cy="2082023"/>
          </a:xfrm>
          <a:prstGeom prst="rect">
            <a:avLst/>
          </a:prstGeom>
        </p:spPr>
        <p:txBody>
          <a:bodyPr anchor="t">
            <a:normAutofit/>
          </a:bodyPr>
          <a:lstStyle>
            <a:lvl1pPr algn="l">
              <a:defRPr sz="4000" b="1" i="0">
                <a:solidFill>
                  <a:srgbClr val="00B0F0"/>
                </a:solidFill>
                <a:latin typeface="Arial" charset="0"/>
                <a:ea typeface="Arial" charset="0"/>
                <a:cs typeface="Arial" charset="0"/>
              </a:defRPr>
            </a:lvl1pPr>
          </a:lstStyle>
          <a:p>
            <a:r>
              <a:rPr lang="en-US" dirty="0"/>
              <a:t>Click to edit master title style</a:t>
            </a:r>
          </a:p>
        </p:txBody>
      </p:sp>
      <p:sp>
        <p:nvSpPr>
          <p:cNvPr id="14" name="Subtitle 2"/>
          <p:cNvSpPr>
            <a:spLocks noGrp="1"/>
          </p:cNvSpPr>
          <p:nvPr>
            <p:ph type="subTitle" idx="1"/>
          </p:nvPr>
        </p:nvSpPr>
        <p:spPr>
          <a:xfrm>
            <a:off x="661743" y="4114800"/>
            <a:ext cx="3938833" cy="900340"/>
          </a:xfrm>
          <a:prstGeom prst="rect">
            <a:avLst/>
          </a:prstGeom>
        </p:spPr>
        <p:txBody>
          <a:bodyPr tIns="0" anchor="b">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20668417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lide 2">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92426" y="-16387"/>
            <a:ext cx="5957888"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
        <p:nvSpPr>
          <p:cNvPr id="6" name="Rectangle 5"/>
          <p:cNvSpPr/>
          <p:nvPr userDrawn="1"/>
        </p:nvSpPr>
        <p:spPr>
          <a:xfrm>
            <a:off x="11403106" y="0"/>
            <a:ext cx="788893" cy="6858000"/>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Arial" panose="020B0604020202020204"/>
              <a:ea typeface=""/>
              <a:cs typeface=""/>
            </a:endParaRPr>
          </a:p>
        </p:txBody>
      </p:sp>
      <p:sp>
        <p:nvSpPr>
          <p:cNvPr id="8"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pic>
        <p:nvPicPr>
          <p:cNvPr id="10" name="Picture 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85680" y="204095"/>
            <a:ext cx="1947186" cy="350306"/>
          </a:xfrm>
          <a:prstGeom prst="rect">
            <a:avLst/>
          </a:prstGeom>
        </p:spPr>
      </p:pic>
      <p:sp>
        <p:nvSpPr>
          <p:cNvPr id="20" name="TextBox 19"/>
          <p:cNvSpPr txBox="1"/>
          <p:nvPr userDrawn="1"/>
        </p:nvSpPr>
        <p:spPr>
          <a:xfrm rot="16200000">
            <a:off x="10098877" y="4771510"/>
            <a:ext cx="3514724" cy="503984"/>
          </a:xfrm>
          <a:prstGeom prst="rect">
            <a:avLst/>
          </a:prstGeom>
          <a:noFill/>
        </p:spPr>
        <p:txBody>
          <a:bodyPr wrap="square" rtlCol="0">
            <a:spAutoFit/>
          </a:bodyPr>
          <a:lstStyle/>
          <a:p>
            <a:pPr>
              <a:lnSpc>
                <a:spcPts val="1560"/>
              </a:lnSpc>
            </a:pPr>
            <a:r>
              <a:rPr lang="en-US" b="1" dirty="0">
                <a:solidFill>
                  <a:srgbClr val="00B0F0"/>
                </a:solidFill>
                <a:latin typeface="Arial" charset="0"/>
                <a:ea typeface="Arial" charset="0"/>
                <a:cs typeface="Arial" charset="0"/>
              </a:rPr>
              <a:t>Discovery,</a:t>
            </a:r>
          </a:p>
          <a:p>
            <a:pPr>
              <a:lnSpc>
                <a:spcPts val="1560"/>
              </a:lnSpc>
            </a:pPr>
            <a:r>
              <a:rPr lang="en-US" b="1" dirty="0">
                <a:solidFill>
                  <a:srgbClr val="00B0F0"/>
                </a:solidFill>
                <a:latin typeface="Arial" charset="0"/>
                <a:ea typeface="Arial" charset="0"/>
                <a:cs typeface="Arial" charset="0"/>
              </a:rPr>
              <a:t>accelerated</a:t>
            </a:r>
          </a:p>
        </p:txBody>
      </p:sp>
      <p:sp>
        <p:nvSpPr>
          <p:cNvPr id="11" name="Title 1"/>
          <p:cNvSpPr>
            <a:spLocks noGrp="1"/>
          </p:cNvSpPr>
          <p:nvPr>
            <p:ph type="ctrTitle" hasCustomPrompt="1"/>
          </p:nvPr>
        </p:nvSpPr>
        <p:spPr>
          <a:xfrm>
            <a:off x="662725" y="2032777"/>
            <a:ext cx="3937851" cy="2082023"/>
          </a:xfrm>
          <a:prstGeom prst="rect">
            <a:avLst/>
          </a:prstGeom>
        </p:spPr>
        <p:txBody>
          <a:bodyPr anchor="t">
            <a:normAutofit/>
          </a:bodyPr>
          <a:lstStyle>
            <a:lvl1pPr algn="l">
              <a:defRPr sz="4000" b="1" i="0">
                <a:solidFill>
                  <a:srgbClr val="00B0F0"/>
                </a:solidFill>
                <a:latin typeface="Arial" charset="0"/>
                <a:ea typeface="Arial" charset="0"/>
                <a:cs typeface="Arial" charset="0"/>
              </a:defRPr>
            </a:lvl1pPr>
          </a:lstStyle>
          <a:p>
            <a:r>
              <a:rPr lang="en-US" dirty="0"/>
              <a:t>Click to edit master title style</a:t>
            </a:r>
          </a:p>
        </p:txBody>
      </p:sp>
      <p:sp>
        <p:nvSpPr>
          <p:cNvPr id="12" name="Subtitle 2"/>
          <p:cNvSpPr>
            <a:spLocks noGrp="1"/>
          </p:cNvSpPr>
          <p:nvPr>
            <p:ph type="subTitle" idx="1"/>
          </p:nvPr>
        </p:nvSpPr>
        <p:spPr>
          <a:xfrm>
            <a:off x="661743" y="4114800"/>
            <a:ext cx="3938833" cy="900340"/>
          </a:xfrm>
          <a:prstGeom prst="rect">
            <a:avLst/>
          </a:prstGeom>
        </p:spPr>
        <p:txBody>
          <a:bodyPr tIns="0" anchor="b">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6" name="Date Placeholder 3"/>
          <p:cNvSpPr txBox="1">
            <a:spLocks/>
          </p:cNvSpPr>
          <p:nvPr userDrawn="1"/>
        </p:nvSpPr>
        <p:spPr>
          <a:xfrm>
            <a:off x="661743" y="6496971"/>
            <a:ext cx="1305077" cy="144991"/>
          </a:xfrm>
          <a:prstGeom prst="rect">
            <a:avLst/>
          </a:prstGeom>
        </p:spPr>
        <p:txBody>
          <a:bodyPr vert="horz" lIns="91440" tIns="18288" rIns="91440" bIns="45720" rtlCol="0" anchor="t"/>
          <a:lstStyle>
            <a:defPPr>
              <a:defRPr lang="en-US"/>
            </a:defPPr>
            <a:lvl1pPr marL="0" algn="l" defTabSz="457200" rtl="0" eaLnBrk="1" latinLnBrk="0" hangingPunct="1">
              <a:defRPr sz="8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BCACA69-0E10-6F4E-ACF3-A1D2B38594B4}" type="datetime1">
              <a:rPr lang="en-CA" sz="900" smtClean="0">
                <a:solidFill>
                  <a:schemeClr val="bg2">
                    <a:lumMod val="10000"/>
                  </a:schemeClr>
                </a:solidFill>
                <a:latin typeface="Arial" panose="020B0604020202020204"/>
              </a:rPr>
              <a:pPr/>
              <a:t>2019-04-02</a:t>
            </a:fld>
            <a:endParaRPr lang="en-US" dirty="0">
              <a:solidFill>
                <a:schemeClr val="bg2">
                  <a:lumMod val="10000"/>
                </a:schemeClr>
              </a:solidFill>
              <a:latin typeface="Arial" panose="020B0604020202020204"/>
            </a:endParaRPr>
          </a:p>
        </p:txBody>
      </p:sp>
    </p:spTree>
    <p:extLst>
      <p:ext uri="{BB962C8B-B14F-4D97-AF65-F5344CB8AC3E}">
        <p14:creationId xmlns:p14="http://schemas.microsoft.com/office/powerpoint/2010/main" val="39933386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lide 3">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92426" y="-16387"/>
            <a:ext cx="5957888"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
        <p:nvSpPr>
          <p:cNvPr id="6" name="Rectangle 5"/>
          <p:cNvSpPr/>
          <p:nvPr userDrawn="1"/>
        </p:nvSpPr>
        <p:spPr>
          <a:xfrm>
            <a:off x="11403106" y="0"/>
            <a:ext cx="788893" cy="6858000"/>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Arial" panose="020B0604020202020204"/>
              <a:ea typeface=""/>
              <a:cs typeface=""/>
            </a:endParaRPr>
          </a:p>
        </p:txBody>
      </p:sp>
      <p:sp>
        <p:nvSpPr>
          <p:cNvPr id="8"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pic>
        <p:nvPicPr>
          <p:cNvPr id="10" name="Picture 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85680" y="204095"/>
            <a:ext cx="1947186" cy="350306"/>
          </a:xfrm>
          <a:prstGeom prst="rect">
            <a:avLst/>
          </a:prstGeom>
        </p:spPr>
      </p:pic>
      <p:sp>
        <p:nvSpPr>
          <p:cNvPr id="11" name="TextBox 10"/>
          <p:cNvSpPr txBox="1"/>
          <p:nvPr userDrawn="1"/>
        </p:nvSpPr>
        <p:spPr>
          <a:xfrm rot="16200000">
            <a:off x="10098877" y="4771510"/>
            <a:ext cx="3514724" cy="503984"/>
          </a:xfrm>
          <a:prstGeom prst="rect">
            <a:avLst/>
          </a:prstGeom>
          <a:noFill/>
        </p:spPr>
        <p:txBody>
          <a:bodyPr wrap="square" rtlCol="0">
            <a:spAutoFit/>
          </a:bodyPr>
          <a:lstStyle/>
          <a:p>
            <a:pPr>
              <a:lnSpc>
                <a:spcPts val="1560"/>
              </a:lnSpc>
            </a:pPr>
            <a:r>
              <a:rPr lang="en-US" b="1" dirty="0">
                <a:solidFill>
                  <a:srgbClr val="00B0F0"/>
                </a:solidFill>
                <a:latin typeface="Arial" charset="0"/>
                <a:ea typeface="Arial" charset="0"/>
                <a:cs typeface="Arial" charset="0"/>
              </a:rPr>
              <a:t>Discovery,</a:t>
            </a:r>
          </a:p>
          <a:p>
            <a:pPr>
              <a:lnSpc>
                <a:spcPts val="1560"/>
              </a:lnSpc>
            </a:pPr>
            <a:r>
              <a:rPr lang="en-US" b="1" dirty="0">
                <a:solidFill>
                  <a:srgbClr val="00B0F0"/>
                </a:solidFill>
                <a:latin typeface="Arial" charset="0"/>
                <a:ea typeface="Arial" charset="0"/>
                <a:cs typeface="Arial" charset="0"/>
              </a:rPr>
              <a:t>accelerated</a:t>
            </a:r>
          </a:p>
        </p:txBody>
      </p:sp>
      <p:sp>
        <p:nvSpPr>
          <p:cNvPr id="12" name="Title 1"/>
          <p:cNvSpPr>
            <a:spLocks noGrp="1"/>
          </p:cNvSpPr>
          <p:nvPr>
            <p:ph type="ctrTitle" hasCustomPrompt="1"/>
          </p:nvPr>
        </p:nvSpPr>
        <p:spPr>
          <a:xfrm>
            <a:off x="662725" y="2032777"/>
            <a:ext cx="3937851" cy="2082023"/>
          </a:xfrm>
          <a:prstGeom prst="rect">
            <a:avLst/>
          </a:prstGeom>
        </p:spPr>
        <p:txBody>
          <a:bodyPr anchor="t">
            <a:normAutofit/>
          </a:bodyPr>
          <a:lstStyle>
            <a:lvl1pPr algn="l">
              <a:defRPr sz="4000" b="1" i="0">
                <a:solidFill>
                  <a:srgbClr val="00B0F0"/>
                </a:solidFill>
                <a:latin typeface="Arial" charset="0"/>
                <a:ea typeface="Arial" charset="0"/>
                <a:cs typeface="Arial" charset="0"/>
              </a:defRPr>
            </a:lvl1pPr>
          </a:lstStyle>
          <a:p>
            <a:r>
              <a:rPr lang="en-US" dirty="0"/>
              <a:t>Click to edit master title style</a:t>
            </a:r>
          </a:p>
        </p:txBody>
      </p:sp>
      <p:sp>
        <p:nvSpPr>
          <p:cNvPr id="13" name="Subtitle 2"/>
          <p:cNvSpPr>
            <a:spLocks noGrp="1"/>
          </p:cNvSpPr>
          <p:nvPr>
            <p:ph type="subTitle" idx="1"/>
          </p:nvPr>
        </p:nvSpPr>
        <p:spPr>
          <a:xfrm>
            <a:off x="661743" y="4114800"/>
            <a:ext cx="3938833" cy="900340"/>
          </a:xfrm>
          <a:prstGeom prst="rect">
            <a:avLst/>
          </a:prstGeom>
        </p:spPr>
        <p:txBody>
          <a:bodyPr tIns="0" anchor="b">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4" name="Date Placeholder 3"/>
          <p:cNvSpPr txBox="1">
            <a:spLocks/>
          </p:cNvSpPr>
          <p:nvPr userDrawn="1"/>
        </p:nvSpPr>
        <p:spPr>
          <a:xfrm>
            <a:off x="661743" y="6496971"/>
            <a:ext cx="1305077" cy="144991"/>
          </a:xfrm>
          <a:prstGeom prst="rect">
            <a:avLst/>
          </a:prstGeom>
        </p:spPr>
        <p:txBody>
          <a:bodyPr vert="horz" lIns="91440" tIns="18288" rIns="91440" bIns="45720" rtlCol="0" anchor="t"/>
          <a:lstStyle>
            <a:defPPr>
              <a:defRPr lang="en-US"/>
            </a:defPPr>
            <a:lvl1pPr marL="0" algn="l" defTabSz="457200" rtl="0" eaLnBrk="1" latinLnBrk="0" hangingPunct="1">
              <a:defRPr sz="8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BCACA69-0E10-6F4E-ACF3-A1D2B38594B4}" type="datetime1">
              <a:rPr lang="en-CA" sz="900" smtClean="0">
                <a:solidFill>
                  <a:schemeClr val="bg2">
                    <a:lumMod val="10000"/>
                  </a:schemeClr>
                </a:solidFill>
                <a:latin typeface="Arial" panose="020B0604020202020204"/>
              </a:rPr>
              <a:pPr/>
              <a:t>2019-04-02</a:t>
            </a:fld>
            <a:endParaRPr lang="en-US" dirty="0">
              <a:solidFill>
                <a:schemeClr val="bg2">
                  <a:lumMod val="10000"/>
                </a:schemeClr>
              </a:solidFill>
              <a:latin typeface="Arial" panose="020B0604020202020204"/>
            </a:endParaRPr>
          </a:p>
        </p:txBody>
      </p:sp>
    </p:spTree>
    <p:extLst>
      <p:ext uri="{BB962C8B-B14F-4D97-AF65-F5344CB8AC3E}">
        <p14:creationId xmlns:p14="http://schemas.microsoft.com/office/powerpoint/2010/main" val="37370441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4">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92426" y="-16387"/>
            <a:ext cx="5957888"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
        <p:nvSpPr>
          <p:cNvPr id="6" name="Rectangle 5"/>
          <p:cNvSpPr/>
          <p:nvPr userDrawn="1"/>
        </p:nvSpPr>
        <p:spPr>
          <a:xfrm>
            <a:off x="11403106" y="0"/>
            <a:ext cx="788893" cy="6858000"/>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Arial" panose="020B0604020202020204"/>
              <a:ea typeface=""/>
              <a:cs typeface=""/>
            </a:endParaRPr>
          </a:p>
        </p:txBody>
      </p:sp>
      <p:sp>
        <p:nvSpPr>
          <p:cNvPr id="8"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pic>
        <p:nvPicPr>
          <p:cNvPr id="10" name="Picture 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85680" y="204095"/>
            <a:ext cx="1947186" cy="350306"/>
          </a:xfrm>
          <a:prstGeom prst="rect">
            <a:avLst/>
          </a:prstGeom>
        </p:spPr>
      </p:pic>
      <p:sp>
        <p:nvSpPr>
          <p:cNvPr id="11" name="TextBox 10"/>
          <p:cNvSpPr txBox="1"/>
          <p:nvPr userDrawn="1"/>
        </p:nvSpPr>
        <p:spPr>
          <a:xfrm rot="16200000">
            <a:off x="10098877" y="4771510"/>
            <a:ext cx="3514724" cy="503984"/>
          </a:xfrm>
          <a:prstGeom prst="rect">
            <a:avLst/>
          </a:prstGeom>
          <a:noFill/>
        </p:spPr>
        <p:txBody>
          <a:bodyPr wrap="square" rtlCol="0">
            <a:spAutoFit/>
          </a:bodyPr>
          <a:lstStyle/>
          <a:p>
            <a:pPr>
              <a:lnSpc>
                <a:spcPts val="1560"/>
              </a:lnSpc>
            </a:pPr>
            <a:r>
              <a:rPr lang="en-US" b="1" dirty="0">
                <a:solidFill>
                  <a:srgbClr val="00B0F0"/>
                </a:solidFill>
                <a:latin typeface="Arial" charset="0"/>
                <a:ea typeface="Arial" charset="0"/>
                <a:cs typeface="Arial" charset="0"/>
              </a:rPr>
              <a:t>Discovery,</a:t>
            </a:r>
          </a:p>
          <a:p>
            <a:pPr>
              <a:lnSpc>
                <a:spcPts val="1560"/>
              </a:lnSpc>
            </a:pPr>
            <a:r>
              <a:rPr lang="en-US" b="1" dirty="0">
                <a:solidFill>
                  <a:srgbClr val="00B0F0"/>
                </a:solidFill>
                <a:latin typeface="Arial" charset="0"/>
                <a:ea typeface="Arial" charset="0"/>
                <a:cs typeface="Arial" charset="0"/>
              </a:rPr>
              <a:t>accelerated</a:t>
            </a:r>
          </a:p>
        </p:txBody>
      </p:sp>
      <p:sp>
        <p:nvSpPr>
          <p:cNvPr id="12" name="Title 1"/>
          <p:cNvSpPr>
            <a:spLocks noGrp="1"/>
          </p:cNvSpPr>
          <p:nvPr>
            <p:ph type="ctrTitle" hasCustomPrompt="1"/>
          </p:nvPr>
        </p:nvSpPr>
        <p:spPr>
          <a:xfrm>
            <a:off x="662725" y="2032777"/>
            <a:ext cx="3937851" cy="2082023"/>
          </a:xfrm>
          <a:prstGeom prst="rect">
            <a:avLst/>
          </a:prstGeom>
        </p:spPr>
        <p:txBody>
          <a:bodyPr anchor="t">
            <a:normAutofit/>
          </a:bodyPr>
          <a:lstStyle>
            <a:lvl1pPr algn="l">
              <a:defRPr sz="4000" b="1" i="0">
                <a:solidFill>
                  <a:srgbClr val="00B0F0"/>
                </a:solidFill>
                <a:latin typeface="Arial" charset="0"/>
                <a:ea typeface="Arial" charset="0"/>
                <a:cs typeface="Arial" charset="0"/>
              </a:defRPr>
            </a:lvl1pPr>
          </a:lstStyle>
          <a:p>
            <a:r>
              <a:rPr lang="en-US" dirty="0"/>
              <a:t>Click to edit master title style</a:t>
            </a:r>
          </a:p>
        </p:txBody>
      </p:sp>
      <p:sp>
        <p:nvSpPr>
          <p:cNvPr id="13" name="Subtitle 2"/>
          <p:cNvSpPr>
            <a:spLocks noGrp="1"/>
          </p:cNvSpPr>
          <p:nvPr>
            <p:ph type="subTitle" idx="1"/>
          </p:nvPr>
        </p:nvSpPr>
        <p:spPr>
          <a:xfrm>
            <a:off x="661743" y="4114800"/>
            <a:ext cx="3938833" cy="900340"/>
          </a:xfrm>
          <a:prstGeom prst="rect">
            <a:avLst/>
          </a:prstGeom>
        </p:spPr>
        <p:txBody>
          <a:bodyPr tIns="0" anchor="b">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4" name="Date Placeholder 3"/>
          <p:cNvSpPr txBox="1">
            <a:spLocks/>
          </p:cNvSpPr>
          <p:nvPr userDrawn="1"/>
        </p:nvSpPr>
        <p:spPr>
          <a:xfrm>
            <a:off x="661743" y="6496971"/>
            <a:ext cx="1305077" cy="144991"/>
          </a:xfrm>
          <a:prstGeom prst="rect">
            <a:avLst/>
          </a:prstGeom>
        </p:spPr>
        <p:txBody>
          <a:bodyPr vert="horz" lIns="91440" tIns="18288" rIns="91440" bIns="45720" rtlCol="0" anchor="t"/>
          <a:lstStyle>
            <a:defPPr>
              <a:defRPr lang="en-US"/>
            </a:defPPr>
            <a:lvl1pPr marL="0" algn="l" defTabSz="457200" rtl="0" eaLnBrk="1" latinLnBrk="0" hangingPunct="1">
              <a:defRPr sz="8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BCACA69-0E10-6F4E-ACF3-A1D2B38594B4}" type="datetime1">
              <a:rPr lang="en-CA" sz="900" smtClean="0">
                <a:solidFill>
                  <a:schemeClr val="bg2">
                    <a:lumMod val="10000"/>
                  </a:schemeClr>
                </a:solidFill>
                <a:latin typeface="Arial" panose="020B0604020202020204"/>
              </a:rPr>
              <a:pPr/>
              <a:t>2019-04-02</a:t>
            </a:fld>
            <a:endParaRPr lang="en-US" dirty="0">
              <a:solidFill>
                <a:schemeClr val="bg2">
                  <a:lumMod val="10000"/>
                </a:schemeClr>
              </a:solidFill>
              <a:latin typeface="Arial" panose="020B0604020202020204"/>
            </a:endParaRPr>
          </a:p>
        </p:txBody>
      </p:sp>
    </p:spTree>
    <p:extLst>
      <p:ext uri="{BB962C8B-B14F-4D97-AF65-F5344CB8AC3E}">
        <p14:creationId xmlns:p14="http://schemas.microsoft.com/office/powerpoint/2010/main" val="36625322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Slide 5">
    <p:spTree>
      <p:nvGrpSpPr>
        <p:cNvPr id="1" name=""/>
        <p:cNvGrpSpPr/>
        <p:nvPr/>
      </p:nvGrpSpPr>
      <p:grpSpPr>
        <a:xfrm>
          <a:off x="0" y="0"/>
          <a:ext cx="0" cy="0"/>
          <a:chOff x="0" y="0"/>
          <a:chExt cx="0" cy="0"/>
        </a:xfrm>
      </p:grpSpPr>
      <p:sp>
        <p:nvSpPr>
          <p:cNvPr id="4" name="Rectangle 3"/>
          <p:cNvSpPr/>
          <p:nvPr userDrawn="1"/>
        </p:nvSpPr>
        <p:spPr>
          <a:xfrm>
            <a:off x="11403106" y="0"/>
            <a:ext cx="788893" cy="6858000"/>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Arial" panose="020B0604020202020204"/>
              <a:ea typeface=""/>
              <a:cs typeface=""/>
            </a:endParaRPr>
          </a:p>
        </p:txBody>
      </p:sp>
      <p:sp>
        <p:nvSpPr>
          <p:cNvPr id="5"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5680" y="204095"/>
            <a:ext cx="1947186" cy="350306"/>
          </a:xfrm>
          <a:prstGeom prst="rect">
            <a:avLst/>
          </a:prstGeom>
        </p:spPr>
      </p:pic>
      <p:sp>
        <p:nvSpPr>
          <p:cNvPr id="7" name="TextBox 6"/>
          <p:cNvSpPr txBox="1"/>
          <p:nvPr userDrawn="1"/>
        </p:nvSpPr>
        <p:spPr>
          <a:xfrm rot="16200000">
            <a:off x="10098877" y="4771510"/>
            <a:ext cx="3514724" cy="503984"/>
          </a:xfrm>
          <a:prstGeom prst="rect">
            <a:avLst/>
          </a:prstGeom>
          <a:noFill/>
        </p:spPr>
        <p:txBody>
          <a:bodyPr wrap="square" rtlCol="0">
            <a:spAutoFit/>
          </a:bodyPr>
          <a:lstStyle/>
          <a:p>
            <a:pPr>
              <a:lnSpc>
                <a:spcPts val="1560"/>
              </a:lnSpc>
            </a:pPr>
            <a:r>
              <a:rPr lang="en-US" b="1" dirty="0">
                <a:solidFill>
                  <a:srgbClr val="00B0F0"/>
                </a:solidFill>
                <a:latin typeface="Arial" charset="0"/>
                <a:ea typeface="Arial" charset="0"/>
                <a:cs typeface="Arial" charset="0"/>
              </a:rPr>
              <a:t>Discovery,</a:t>
            </a:r>
          </a:p>
          <a:p>
            <a:pPr>
              <a:lnSpc>
                <a:spcPts val="1560"/>
              </a:lnSpc>
            </a:pPr>
            <a:r>
              <a:rPr lang="en-US" b="1" dirty="0">
                <a:solidFill>
                  <a:srgbClr val="00B0F0"/>
                </a:solidFill>
                <a:latin typeface="Arial" charset="0"/>
                <a:ea typeface="Arial" charset="0"/>
                <a:cs typeface="Arial" charset="0"/>
              </a:rPr>
              <a:t>accelerated</a:t>
            </a:r>
          </a:p>
        </p:txBody>
      </p:sp>
      <p:sp>
        <p:nvSpPr>
          <p:cNvPr id="8" name="Title 1"/>
          <p:cNvSpPr>
            <a:spLocks noGrp="1"/>
          </p:cNvSpPr>
          <p:nvPr>
            <p:ph type="ctrTitle" hasCustomPrompt="1"/>
          </p:nvPr>
        </p:nvSpPr>
        <p:spPr>
          <a:xfrm>
            <a:off x="662725" y="2032777"/>
            <a:ext cx="3937851" cy="2082023"/>
          </a:xfrm>
          <a:prstGeom prst="rect">
            <a:avLst/>
          </a:prstGeom>
        </p:spPr>
        <p:txBody>
          <a:bodyPr anchor="t">
            <a:normAutofit/>
          </a:bodyPr>
          <a:lstStyle>
            <a:lvl1pPr algn="l">
              <a:defRPr sz="4000" b="1" i="0">
                <a:solidFill>
                  <a:srgbClr val="00B0F0"/>
                </a:solidFill>
                <a:latin typeface="Arial" charset="0"/>
                <a:ea typeface="Arial" charset="0"/>
                <a:cs typeface="Arial" charset="0"/>
              </a:defRPr>
            </a:lvl1pPr>
          </a:lstStyle>
          <a:p>
            <a:r>
              <a:rPr lang="en-US" dirty="0"/>
              <a:t>Click to edit master title style</a:t>
            </a:r>
          </a:p>
        </p:txBody>
      </p:sp>
      <p:sp>
        <p:nvSpPr>
          <p:cNvPr id="9" name="Subtitle 2"/>
          <p:cNvSpPr>
            <a:spLocks noGrp="1"/>
          </p:cNvSpPr>
          <p:nvPr>
            <p:ph type="subTitle" idx="1"/>
          </p:nvPr>
        </p:nvSpPr>
        <p:spPr>
          <a:xfrm>
            <a:off x="661743" y="4114800"/>
            <a:ext cx="3938833" cy="900340"/>
          </a:xfrm>
          <a:prstGeom prst="rect">
            <a:avLst/>
          </a:prstGeom>
        </p:spPr>
        <p:txBody>
          <a:bodyPr tIns="0" anchor="b">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42148375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Rectangle 5"/>
          <p:cNvSpPr/>
          <p:nvPr userDrawn="1"/>
        </p:nvSpPr>
        <p:spPr>
          <a:xfrm>
            <a:off x="11403106" y="0"/>
            <a:ext cx="788893" cy="6858000"/>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Arial" panose="020B0604020202020204"/>
              <a:ea typeface=""/>
              <a:cs typeface=""/>
            </a:endParaRPr>
          </a:p>
        </p:txBody>
      </p:sp>
      <p:sp>
        <p:nvSpPr>
          <p:cNvPr id="8"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sp>
        <p:nvSpPr>
          <p:cNvPr id="11" name="Title 1"/>
          <p:cNvSpPr>
            <a:spLocks noGrp="1"/>
          </p:cNvSpPr>
          <p:nvPr>
            <p:ph type="title" hasCustomPrompt="1"/>
          </p:nvPr>
        </p:nvSpPr>
        <p:spPr>
          <a:xfrm>
            <a:off x="681471" y="979687"/>
            <a:ext cx="8953827" cy="650329"/>
          </a:xfrm>
          <a:prstGeom prst="rect">
            <a:avLst/>
          </a:prstGeom>
        </p:spPr>
        <p:txBody>
          <a:bodyPr>
            <a:normAutofit/>
          </a:bodyPr>
          <a:lstStyle>
            <a:lvl1pPr algn="l">
              <a:defRPr sz="2800" b="1" i="0">
                <a:solidFill>
                  <a:srgbClr val="00B0F0"/>
                </a:solidFill>
                <a:latin typeface="Arial" charset="0"/>
                <a:ea typeface="Arial" charset="0"/>
                <a:cs typeface="Arial" charset="0"/>
              </a:defRPr>
            </a:lvl1pPr>
          </a:lstStyle>
          <a:p>
            <a:r>
              <a:rPr lang="en-US" dirty="0"/>
              <a:t>Click to edit master title style</a:t>
            </a:r>
          </a:p>
        </p:txBody>
      </p:sp>
      <p:sp>
        <p:nvSpPr>
          <p:cNvPr id="12" name="Content Placeholder 2"/>
          <p:cNvSpPr>
            <a:spLocks noGrp="1"/>
          </p:cNvSpPr>
          <p:nvPr>
            <p:ph idx="1"/>
          </p:nvPr>
        </p:nvSpPr>
        <p:spPr>
          <a:xfrm>
            <a:off x="681471" y="2032777"/>
            <a:ext cx="8953827" cy="3939398"/>
          </a:xfrm>
          <a:prstGeom prst="rect">
            <a:avLst/>
          </a:prstGeom>
        </p:spPr>
        <p:txBody>
          <a:bodyPr anchor="t" anchorCtr="0">
            <a:normAutofit/>
          </a:bodyPr>
          <a:lstStyle>
            <a:lvl1pPr marL="228600" indent="-228600">
              <a:buClr>
                <a:srgbClr val="00B0F0"/>
              </a:buClr>
              <a:buFont typeface="Wingdings" charset="2"/>
              <a:buChar char="§"/>
              <a:defRPr sz="3200" b="0" i="0">
                <a:solidFill>
                  <a:schemeClr val="tx1"/>
                </a:solidFill>
                <a:latin typeface="Arial" charset="0"/>
                <a:ea typeface="Arial" charset="0"/>
                <a:cs typeface="Arial" charset="0"/>
              </a:defRPr>
            </a:lvl1pPr>
            <a:lvl2pPr marL="685800" indent="-228600">
              <a:buClr>
                <a:srgbClr val="00B0F0"/>
              </a:buClr>
              <a:buFont typeface="Wingdings" charset="2"/>
              <a:buChar char="§"/>
              <a:defRPr sz="3200" b="0" i="0">
                <a:solidFill>
                  <a:schemeClr val="tx1"/>
                </a:solidFill>
                <a:latin typeface="Arial" charset="0"/>
                <a:ea typeface="Arial" charset="0"/>
                <a:cs typeface="Arial" charset="0"/>
              </a:defRPr>
            </a:lvl2pPr>
            <a:lvl3pPr marL="1143000" indent="-228600">
              <a:buClr>
                <a:srgbClr val="00B0F0"/>
              </a:buClr>
              <a:buFont typeface="Wingdings" charset="2"/>
              <a:buChar char="§"/>
              <a:defRPr sz="3200" b="0" i="0">
                <a:solidFill>
                  <a:schemeClr val="tx1"/>
                </a:solidFill>
                <a:latin typeface="Arial" charset="0"/>
                <a:ea typeface="Arial" charset="0"/>
                <a:cs typeface="Arial" charset="0"/>
              </a:defRPr>
            </a:lvl3pPr>
            <a:lvl4pPr marL="1600200" indent="-228600">
              <a:buClr>
                <a:srgbClr val="00B0F0"/>
              </a:buClr>
              <a:buFont typeface="Wingdings" charset="2"/>
              <a:buChar char="§"/>
              <a:defRPr sz="3200" b="0" i="0">
                <a:solidFill>
                  <a:schemeClr val="tx1"/>
                </a:solidFill>
                <a:latin typeface="Arial" charset="0"/>
                <a:ea typeface="Arial" charset="0"/>
                <a:cs typeface="Arial" charset="0"/>
              </a:defRPr>
            </a:lvl4pPr>
            <a:lvl5pPr marL="2057400" indent="-228600">
              <a:buClr>
                <a:srgbClr val="00B0F0"/>
              </a:buClr>
              <a:buFont typeface="Wingdings" charset="2"/>
              <a:buChar char="§"/>
              <a:defRPr sz="3200" b="0" i="0">
                <a:solidFill>
                  <a:schemeClr val="tx1"/>
                </a:solidFill>
                <a:latin typeface="Arial" charset="0"/>
                <a:ea typeface="Arial" charset="0"/>
                <a:cs typeface="Arial"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936890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Large Image">
    <p:spTree>
      <p:nvGrpSpPr>
        <p:cNvPr id="1" name=""/>
        <p:cNvGrpSpPr/>
        <p:nvPr/>
      </p:nvGrpSpPr>
      <p:grpSpPr>
        <a:xfrm>
          <a:off x="0" y="0"/>
          <a:ext cx="0" cy="0"/>
          <a:chOff x="0" y="0"/>
          <a:chExt cx="0" cy="0"/>
        </a:xfrm>
      </p:grpSpPr>
      <p:sp>
        <p:nvSpPr>
          <p:cNvPr id="4"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sp>
        <p:nvSpPr>
          <p:cNvPr id="7" name="Picture Placeholder 2"/>
          <p:cNvSpPr>
            <a:spLocks noGrp="1" noChangeAspect="1"/>
          </p:cNvSpPr>
          <p:nvPr>
            <p:ph type="pic" idx="1"/>
          </p:nvPr>
        </p:nvSpPr>
        <p:spPr>
          <a:xfrm>
            <a:off x="698269" y="979688"/>
            <a:ext cx="10231669" cy="5881540"/>
          </a:xfrm>
          <a:prstGeom prst="rect">
            <a:avLst/>
          </a:prstGeo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800">
                <a:solidFill>
                  <a:schemeClr val="bg2">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Tree>
    <p:extLst>
      <p:ext uri="{BB962C8B-B14F-4D97-AF65-F5344CB8AC3E}">
        <p14:creationId xmlns:p14="http://schemas.microsoft.com/office/powerpoint/2010/main" val="18465986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ection Header 1">
    <p:bg>
      <p:bgPr>
        <a:solidFill>
          <a:schemeClr val="bg1"/>
        </a:solidFill>
        <a:effectLst/>
      </p:bgPr>
    </p:bg>
    <p:spTree>
      <p:nvGrpSpPr>
        <p:cNvPr id="1" name=""/>
        <p:cNvGrpSpPr/>
        <p:nvPr/>
      </p:nvGrpSpPr>
      <p:grpSpPr>
        <a:xfrm>
          <a:off x="0" y="0"/>
          <a:ext cx="0" cy="0"/>
          <a:chOff x="0" y="0"/>
          <a:chExt cx="0" cy="0"/>
        </a:xfrm>
      </p:grpSpPr>
      <p:sp>
        <p:nvSpPr>
          <p:cNvPr id="4" name="Rectangle 3"/>
          <p:cNvSpPr/>
          <p:nvPr userDrawn="1"/>
        </p:nvSpPr>
        <p:spPr>
          <a:xfrm>
            <a:off x="11403106" y="0"/>
            <a:ext cx="788893" cy="6858000"/>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Arial" panose="020B0604020202020204"/>
              <a:ea typeface=""/>
              <a:cs typeface=""/>
            </a:endParaRPr>
          </a:p>
        </p:txBody>
      </p:sp>
      <p:sp>
        <p:nvSpPr>
          <p:cNvPr id="6"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sp>
        <p:nvSpPr>
          <p:cNvPr id="10" name="Title 1"/>
          <p:cNvSpPr>
            <a:spLocks noGrp="1"/>
          </p:cNvSpPr>
          <p:nvPr>
            <p:ph type="title"/>
          </p:nvPr>
        </p:nvSpPr>
        <p:spPr>
          <a:xfrm>
            <a:off x="661743" y="2032776"/>
            <a:ext cx="3938833" cy="1581961"/>
          </a:xfrm>
          <a:prstGeom prst="rect">
            <a:avLst/>
          </a:prstGeom>
        </p:spPr>
        <p:txBody>
          <a:bodyPr anchor="t">
            <a:normAutofit/>
          </a:bodyPr>
          <a:lstStyle>
            <a:lvl1pPr algn="l">
              <a:defRPr sz="3200" b="0" i="0">
                <a:solidFill>
                  <a:srgbClr val="00B0F0"/>
                </a:solidFill>
                <a:latin typeface="Arial" charset="0"/>
                <a:ea typeface="Arial" charset="0"/>
                <a:cs typeface="Arial" charset="0"/>
              </a:defRPr>
            </a:lvl1pPr>
          </a:lstStyle>
          <a:p>
            <a:r>
              <a:rPr lang="en-US"/>
              <a:t>Click to edit Master title style</a:t>
            </a:r>
            <a:endParaRPr lang="en-US" dirty="0"/>
          </a:p>
        </p:txBody>
      </p:sp>
      <p:sp>
        <p:nvSpPr>
          <p:cNvPr id="14" name="Subtitle 2"/>
          <p:cNvSpPr>
            <a:spLocks noGrp="1"/>
          </p:cNvSpPr>
          <p:nvPr>
            <p:ph type="subTitle" idx="1"/>
          </p:nvPr>
        </p:nvSpPr>
        <p:spPr>
          <a:xfrm>
            <a:off x="661743" y="3814534"/>
            <a:ext cx="3938833" cy="900340"/>
          </a:xfrm>
          <a:prstGeom prst="rect">
            <a:avLst/>
          </a:prstGeom>
        </p:spPr>
        <p:txBody>
          <a:bodyPr tIns="0" anchor="b">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361449023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6"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sp>
        <p:nvSpPr>
          <p:cNvPr id="9" name="Content Placeholder 3"/>
          <p:cNvSpPr>
            <a:spLocks noGrp="1"/>
          </p:cNvSpPr>
          <p:nvPr>
            <p:ph sz="half" idx="2"/>
          </p:nvPr>
        </p:nvSpPr>
        <p:spPr>
          <a:xfrm>
            <a:off x="773410" y="2032777"/>
            <a:ext cx="4869744" cy="4345329"/>
          </a:xfrm>
          <a:prstGeom prst="rect">
            <a:avLst/>
          </a:prstGeom>
        </p:spPr>
        <p:txBody>
          <a:bodyPr>
            <a:noAutofit/>
          </a:bodyPr>
          <a:lstStyle>
            <a:lvl1pPr marL="228600" indent="-228600">
              <a:lnSpc>
                <a:spcPct val="100000"/>
              </a:lnSpc>
              <a:buClr>
                <a:srgbClr val="00B0F0"/>
              </a:buClr>
              <a:buFont typeface="Wingdings" charset="2"/>
              <a:buChar char="§"/>
              <a:defRPr sz="3200" b="0">
                <a:solidFill>
                  <a:schemeClr val="tx1"/>
                </a:solidFill>
              </a:defRPr>
            </a:lvl1pPr>
            <a:lvl2pPr marL="685800" indent="-228600">
              <a:lnSpc>
                <a:spcPct val="100000"/>
              </a:lnSpc>
              <a:buClr>
                <a:srgbClr val="00B0F0"/>
              </a:buClr>
              <a:buFont typeface="Wingdings" charset="2"/>
              <a:buChar char="§"/>
              <a:defRPr sz="3200" b="0">
                <a:solidFill>
                  <a:schemeClr val="tx1"/>
                </a:solidFill>
              </a:defRPr>
            </a:lvl2pPr>
            <a:lvl3pPr marL="1143000" indent="-228600">
              <a:lnSpc>
                <a:spcPct val="100000"/>
              </a:lnSpc>
              <a:buClr>
                <a:srgbClr val="00B0F0"/>
              </a:buClr>
              <a:buFont typeface="Wingdings" charset="2"/>
              <a:buChar char="§"/>
              <a:defRPr sz="3200" b="0">
                <a:solidFill>
                  <a:schemeClr val="tx1"/>
                </a:solidFill>
              </a:defRPr>
            </a:lvl3pPr>
            <a:lvl4pPr>
              <a:defRPr sz="3200"/>
            </a:lvl4pPr>
            <a:lvl5pPr>
              <a:defRPr sz="3200"/>
            </a:lvl5pPr>
          </a:lstStyle>
          <a:p>
            <a:pPr lvl="0"/>
            <a:r>
              <a:rPr lang="en-US" dirty="0"/>
              <a:t>Click to edit Master text styles</a:t>
            </a:r>
          </a:p>
          <a:p>
            <a:pPr lvl="1"/>
            <a:r>
              <a:rPr lang="en-US" dirty="0"/>
              <a:t>Second level</a:t>
            </a:r>
          </a:p>
          <a:p>
            <a:pPr lvl="2"/>
            <a:r>
              <a:rPr lang="en-US" dirty="0"/>
              <a:t>Third level</a:t>
            </a:r>
          </a:p>
        </p:txBody>
      </p:sp>
      <p:sp>
        <p:nvSpPr>
          <p:cNvPr id="10" name="Content Placeholder 3"/>
          <p:cNvSpPr>
            <a:spLocks noGrp="1"/>
          </p:cNvSpPr>
          <p:nvPr>
            <p:ph sz="half" idx="13"/>
          </p:nvPr>
        </p:nvSpPr>
        <p:spPr>
          <a:xfrm>
            <a:off x="5968073" y="2032777"/>
            <a:ext cx="4869744" cy="4345329"/>
          </a:xfrm>
          <a:prstGeom prst="rect">
            <a:avLst/>
          </a:prstGeom>
        </p:spPr>
        <p:txBody>
          <a:bodyPr>
            <a:noAutofit/>
          </a:bodyPr>
          <a:lstStyle>
            <a:lvl1pPr marL="228600" indent="-228600">
              <a:lnSpc>
                <a:spcPct val="100000"/>
              </a:lnSpc>
              <a:buClr>
                <a:srgbClr val="00B0F0"/>
              </a:buClr>
              <a:buFont typeface="Wingdings" charset="2"/>
              <a:buChar char="§"/>
              <a:defRPr sz="3200" b="0">
                <a:solidFill>
                  <a:schemeClr val="tx1"/>
                </a:solidFill>
              </a:defRPr>
            </a:lvl1pPr>
            <a:lvl2pPr marL="685800" indent="-228600">
              <a:lnSpc>
                <a:spcPct val="100000"/>
              </a:lnSpc>
              <a:buClr>
                <a:srgbClr val="00B0F0"/>
              </a:buClr>
              <a:buFont typeface="Wingdings" charset="2"/>
              <a:buChar char="§"/>
              <a:defRPr sz="3200" b="0">
                <a:solidFill>
                  <a:schemeClr val="tx1"/>
                </a:solidFill>
              </a:defRPr>
            </a:lvl2pPr>
            <a:lvl3pPr marL="1143000" indent="-228600">
              <a:lnSpc>
                <a:spcPct val="100000"/>
              </a:lnSpc>
              <a:buClr>
                <a:srgbClr val="00B0F0"/>
              </a:buClr>
              <a:buFont typeface="Wingdings" charset="2"/>
              <a:buChar char="§"/>
              <a:defRPr sz="3200" b="0">
                <a:solidFill>
                  <a:schemeClr val="tx1"/>
                </a:solidFill>
              </a:defRPr>
            </a:lvl3pPr>
            <a:lvl4pPr>
              <a:defRPr sz="3200"/>
            </a:lvl4pPr>
            <a:lvl5pPr>
              <a:defRPr sz="3200"/>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1229353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4"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sp>
        <p:nvSpPr>
          <p:cNvPr id="7" name="Text Placeholder 2"/>
          <p:cNvSpPr>
            <a:spLocks noGrp="1"/>
          </p:cNvSpPr>
          <p:nvPr>
            <p:ph type="body" idx="1"/>
          </p:nvPr>
        </p:nvSpPr>
        <p:spPr>
          <a:xfrm>
            <a:off x="773411" y="2032777"/>
            <a:ext cx="4869743" cy="769809"/>
          </a:xfrm>
          <a:prstGeom prst="rect">
            <a:avLst/>
          </a:prstGeom>
        </p:spPr>
        <p:txBody>
          <a:bodyPr anchor="b">
            <a:noAutofit/>
          </a:bodyPr>
          <a:lstStyle>
            <a:lvl1pPr marL="0" indent="0" algn="l">
              <a:lnSpc>
                <a:spcPct val="100000"/>
              </a:lnSpc>
              <a:buNone/>
              <a:defRPr sz="2200" b="0" cap="none" baseline="0">
                <a:solidFill>
                  <a:srgbClr val="00B0F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8" name="Content Placeholder 3"/>
          <p:cNvSpPr>
            <a:spLocks noGrp="1"/>
          </p:cNvSpPr>
          <p:nvPr>
            <p:ph sz="half" idx="2"/>
          </p:nvPr>
        </p:nvSpPr>
        <p:spPr>
          <a:xfrm>
            <a:off x="773410" y="3337854"/>
            <a:ext cx="4869744" cy="3040252"/>
          </a:xfrm>
          <a:prstGeom prst="rect">
            <a:avLst/>
          </a:prstGeom>
        </p:spPr>
        <p:txBody>
          <a:bodyPr>
            <a:noAutofit/>
          </a:bodyPr>
          <a:lstStyle>
            <a:lvl1pPr marL="228600" indent="-228600">
              <a:lnSpc>
                <a:spcPct val="100000"/>
              </a:lnSpc>
              <a:buClr>
                <a:srgbClr val="00B0F0"/>
              </a:buClr>
              <a:buFont typeface="Wingdings" charset="2"/>
              <a:buChar char="§"/>
              <a:defRPr sz="3200" b="0">
                <a:solidFill>
                  <a:schemeClr val="tx1"/>
                </a:solidFill>
              </a:defRPr>
            </a:lvl1pPr>
            <a:lvl2pPr marL="685800" indent="-228600">
              <a:lnSpc>
                <a:spcPct val="100000"/>
              </a:lnSpc>
              <a:buClr>
                <a:srgbClr val="00B0F0"/>
              </a:buClr>
              <a:buFont typeface="Wingdings" charset="2"/>
              <a:buChar char="§"/>
              <a:defRPr sz="3200" b="0">
                <a:solidFill>
                  <a:schemeClr val="tx1"/>
                </a:solidFill>
              </a:defRPr>
            </a:lvl2pPr>
            <a:lvl3pPr marL="1143000" indent="-228600">
              <a:lnSpc>
                <a:spcPct val="100000"/>
              </a:lnSpc>
              <a:buClr>
                <a:srgbClr val="00B0F0"/>
              </a:buClr>
              <a:buFont typeface="Wingdings" charset="2"/>
              <a:buChar char="§"/>
              <a:defRPr sz="3200" b="0">
                <a:solidFill>
                  <a:schemeClr val="tx1"/>
                </a:solidFill>
              </a:defRPr>
            </a:lvl3pPr>
            <a:lvl4pPr>
              <a:defRPr sz="3200"/>
            </a:lvl4pPr>
            <a:lvl5pPr>
              <a:defRPr sz="3200"/>
            </a:lvl5pPr>
          </a:lstStyle>
          <a:p>
            <a:pPr lvl="0"/>
            <a:r>
              <a:rPr lang="en-US" dirty="0"/>
              <a:t>Click to edit Master text styles</a:t>
            </a:r>
          </a:p>
          <a:p>
            <a:pPr lvl="1"/>
            <a:r>
              <a:rPr lang="en-US" dirty="0"/>
              <a:t>Second level</a:t>
            </a:r>
          </a:p>
          <a:p>
            <a:pPr lvl="2"/>
            <a:r>
              <a:rPr lang="en-US" dirty="0"/>
              <a:t>Third level</a:t>
            </a:r>
          </a:p>
        </p:txBody>
      </p:sp>
      <p:sp>
        <p:nvSpPr>
          <p:cNvPr id="9" name="Text Placeholder 2"/>
          <p:cNvSpPr>
            <a:spLocks noGrp="1"/>
          </p:cNvSpPr>
          <p:nvPr>
            <p:ph type="body" idx="12"/>
          </p:nvPr>
        </p:nvSpPr>
        <p:spPr>
          <a:xfrm>
            <a:off x="5968073" y="2032777"/>
            <a:ext cx="4869743" cy="769809"/>
          </a:xfrm>
          <a:prstGeom prst="rect">
            <a:avLst/>
          </a:prstGeom>
        </p:spPr>
        <p:txBody>
          <a:bodyPr anchor="b">
            <a:noAutofit/>
          </a:bodyPr>
          <a:lstStyle>
            <a:lvl1pPr marL="0" indent="0" algn="l">
              <a:lnSpc>
                <a:spcPct val="100000"/>
              </a:lnSpc>
              <a:buNone/>
              <a:defRPr sz="2200" b="0" cap="none" baseline="0">
                <a:solidFill>
                  <a:srgbClr val="00B0F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0" name="Content Placeholder 3"/>
          <p:cNvSpPr>
            <a:spLocks noGrp="1"/>
          </p:cNvSpPr>
          <p:nvPr>
            <p:ph sz="half" idx="13"/>
          </p:nvPr>
        </p:nvSpPr>
        <p:spPr>
          <a:xfrm>
            <a:off x="5968073" y="3337854"/>
            <a:ext cx="4869744" cy="3040251"/>
          </a:xfrm>
          <a:prstGeom prst="rect">
            <a:avLst/>
          </a:prstGeom>
        </p:spPr>
        <p:txBody>
          <a:bodyPr>
            <a:noAutofit/>
          </a:bodyPr>
          <a:lstStyle>
            <a:lvl1pPr marL="228600" indent="-228600">
              <a:lnSpc>
                <a:spcPct val="100000"/>
              </a:lnSpc>
              <a:buClr>
                <a:srgbClr val="00B0F0"/>
              </a:buClr>
              <a:buFont typeface="Wingdings" charset="2"/>
              <a:buChar char="§"/>
              <a:defRPr sz="3200" b="0">
                <a:solidFill>
                  <a:schemeClr val="tx1"/>
                </a:solidFill>
              </a:defRPr>
            </a:lvl1pPr>
            <a:lvl2pPr marL="685800" indent="-228600">
              <a:lnSpc>
                <a:spcPct val="100000"/>
              </a:lnSpc>
              <a:buClr>
                <a:srgbClr val="00B0F0"/>
              </a:buClr>
              <a:buFont typeface="Wingdings" charset="2"/>
              <a:buChar char="§"/>
              <a:defRPr sz="3200" b="0">
                <a:solidFill>
                  <a:schemeClr val="tx1"/>
                </a:solidFill>
              </a:defRPr>
            </a:lvl2pPr>
            <a:lvl3pPr marL="1143000" indent="-228600">
              <a:lnSpc>
                <a:spcPct val="100000"/>
              </a:lnSpc>
              <a:buClr>
                <a:srgbClr val="00B0F0"/>
              </a:buClr>
              <a:buFont typeface="Wingdings" charset="2"/>
              <a:buChar char="§"/>
              <a:defRPr sz="3200" b="0">
                <a:solidFill>
                  <a:schemeClr val="tx1"/>
                </a:solidFill>
              </a:defRPr>
            </a:lvl3pPr>
            <a:lvl4pPr>
              <a:defRPr sz="3200"/>
            </a:lvl4pPr>
            <a:lvl5pPr>
              <a:defRPr sz="3200"/>
            </a:lvl5pPr>
          </a:lstStyle>
          <a:p>
            <a:pPr lvl="0"/>
            <a:r>
              <a:rPr lang="en-US" dirty="0"/>
              <a:t>Click to edit Master text styles</a:t>
            </a:r>
          </a:p>
          <a:p>
            <a:pPr lvl="1"/>
            <a:r>
              <a:rPr lang="en-US" dirty="0"/>
              <a:t>Second level</a:t>
            </a:r>
          </a:p>
          <a:p>
            <a:pPr lvl="2"/>
            <a:r>
              <a:rPr lang="en-US" dirty="0"/>
              <a:t>Third level</a:t>
            </a:r>
          </a:p>
        </p:txBody>
      </p:sp>
      <p:sp>
        <p:nvSpPr>
          <p:cNvPr id="11" name="Title 1"/>
          <p:cNvSpPr>
            <a:spLocks noGrp="1"/>
          </p:cNvSpPr>
          <p:nvPr>
            <p:ph type="title" hasCustomPrompt="1"/>
          </p:nvPr>
        </p:nvSpPr>
        <p:spPr>
          <a:xfrm>
            <a:off x="773410" y="979687"/>
            <a:ext cx="10064407" cy="637077"/>
          </a:xfrm>
          <a:prstGeom prst="rect">
            <a:avLst/>
          </a:prstGeom>
        </p:spPr>
        <p:txBody>
          <a:bodyPr>
            <a:normAutofit/>
          </a:bodyPr>
          <a:lstStyle>
            <a:lvl1pPr algn="l">
              <a:defRPr sz="1800" b="1" i="0">
                <a:solidFill>
                  <a:srgbClr val="00B0F0"/>
                </a:solidFill>
                <a:latin typeface="Arial" charset="0"/>
                <a:ea typeface="Arial" charset="0"/>
                <a:cs typeface="Arial" charset="0"/>
              </a:defRPr>
            </a:lvl1pPr>
          </a:lstStyle>
          <a:p>
            <a:r>
              <a:rPr lang="en-US" dirty="0"/>
              <a:t>Click to edit master title style</a:t>
            </a:r>
          </a:p>
        </p:txBody>
      </p:sp>
    </p:spTree>
    <p:extLst>
      <p:ext uri="{BB962C8B-B14F-4D97-AF65-F5344CB8AC3E}">
        <p14:creationId xmlns:p14="http://schemas.microsoft.com/office/powerpoint/2010/main" val="309313645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4"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sp>
        <p:nvSpPr>
          <p:cNvPr id="10" name="Title 1"/>
          <p:cNvSpPr>
            <a:spLocks noGrp="1"/>
          </p:cNvSpPr>
          <p:nvPr>
            <p:ph type="title"/>
          </p:nvPr>
        </p:nvSpPr>
        <p:spPr>
          <a:xfrm>
            <a:off x="661743" y="2032776"/>
            <a:ext cx="3938833" cy="1581962"/>
          </a:xfrm>
          <a:prstGeom prst="rect">
            <a:avLst/>
          </a:prstGeom>
        </p:spPr>
        <p:txBody>
          <a:bodyPr anchor="t">
            <a:normAutofit/>
          </a:bodyPr>
          <a:lstStyle>
            <a:lvl1pPr algn="l">
              <a:defRPr sz="3200" b="0">
                <a:solidFill>
                  <a:srgbClr val="00B0F0"/>
                </a:solidFill>
                <a:latin typeface="+mn-lt"/>
              </a:defRPr>
            </a:lvl1pPr>
          </a:lstStyle>
          <a:p>
            <a:r>
              <a:rPr lang="en-US"/>
              <a:t>Click to edit Master title style</a:t>
            </a:r>
            <a:endParaRPr lang="en-US" dirty="0"/>
          </a:p>
        </p:txBody>
      </p:sp>
      <p:sp>
        <p:nvSpPr>
          <p:cNvPr id="11" name="Subtitle 2"/>
          <p:cNvSpPr>
            <a:spLocks noGrp="1"/>
          </p:cNvSpPr>
          <p:nvPr>
            <p:ph type="subTitle" idx="11"/>
          </p:nvPr>
        </p:nvSpPr>
        <p:spPr>
          <a:xfrm>
            <a:off x="661743" y="3814534"/>
            <a:ext cx="3938833" cy="900340"/>
          </a:xfrm>
          <a:prstGeom prst="rect">
            <a:avLst/>
          </a:prstGeom>
        </p:spPr>
        <p:txBody>
          <a:bodyPr tIns="0" anchor="b">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2" name="Content Placeholder 2"/>
          <p:cNvSpPr>
            <a:spLocks noGrp="1"/>
          </p:cNvSpPr>
          <p:nvPr>
            <p:ph idx="1"/>
          </p:nvPr>
        </p:nvSpPr>
        <p:spPr>
          <a:xfrm>
            <a:off x="5075864" y="2032776"/>
            <a:ext cx="5446278" cy="3931442"/>
          </a:xfrm>
          <a:prstGeom prst="rect">
            <a:avLst/>
          </a:prstGeom>
        </p:spPr>
        <p:txBody>
          <a:bodyPr anchor="ctr"/>
          <a:lstStyle>
            <a:lvl1pPr marL="228600" indent="-228600">
              <a:buClr>
                <a:srgbClr val="00B0F0"/>
              </a:buClr>
              <a:buFont typeface="Wingdings" charset="2"/>
              <a:buChar char="§"/>
              <a:defRPr sz="3200" b="0" i="0">
                <a:solidFill>
                  <a:schemeClr val="tx1"/>
                </a:solidFill>
                <a:latin typeface="Arial" charset="0"/>
                <a:ea typeface="Arial" charset="0"/>
                <a:cs typeface="Arial" charset="0"/>
              </a:defRPr>
            </a:lvl1pPr>
            <a:lvl2pPr marL="685800" indent="-228600">
              <a:buClr>
                <a:srgbClr val="00B0F0"/>
              </a:buClr>
              <a:buFont typeface="Wingdings" charset="2"/>
              <a:buChar char="§"/>
              <a:defRPr sz="3200" b="0" i="0">
                <a:solidFill>
                  <a:schemeClr val="tx1"/>
                </a:solidFill>
                <a:latin typeface="Arial" charset="0"/>
                <a:ea typeface="Arial" charset="0"/>
                <a:cs typeface="Arial" charset="0"/>
              </a:defRPr>
            </a:lvl2pPr>
            <a:lvl3pPr marL="1143000" indent="-228600">
              <a:buClr>
                <a:srgbClr val="00B0F0"/>
              </a:buClr>
              <a:buFont typeface="Wingdings" charset="2"/>
              <a:buChar char="§"/>
              <a:defRPr sz="3200" b="0" i="0">
                <a:solidFill>
                  <a:schemeClr val="tx1"/>
                </a:solidFill>
                <a:latin typeface="Arial" charset="0"/>
                <a:ea typeface="Arial" charset="0"/>
                <a:cs typeface="Arial" charset="0"/>
              </a:defRPr>
            </a:lvl3pPr>
            <a:lvl4pPr marL="1600200" indent="-228600">
              <a:buClr>
                <a:srgbClr val="00B0F0"/>
              </a:buClr>
              <a:buFont typeface="Wingdings" charset="2"/>
              <a:buChar char="§"/>
              <a:defRPr sz="3200" b="0" i="0">
                <a:solidFill>
                  <a:schemeClr val="tx1"/>
                </a:solidFill>
                <a:latin typeface="Arial" charset="0"/>
                <a:ea typeface="Arial" charset="0"/>
                <a:cs typeface="Arial" charset="0"/>
              </a:defRPr>
            </a:lvl4pPr>
            <a:lvl5pPr marL="2057400" indent="-228600">
              <a:buClr>
                <a:srgbClr val="00B0F0"/>
              </a:buClr>
              <a:buFont typeface="Wingdings" charset="2"/>
              <a:buChar char="§"/>
              <a:defRPr sz="3200" b="0" i="0">
                <a:solidFill>
                  <a:schemeClr val="tx1"/>
                </a:solidFill>
                <a:latin typeface="Arial" charset="0"/>
                <a:ea typeface="Arial" charset="0"/>
                <a:cs typeface="Arial"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8348756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sp>
        <p:nvSpPr>
          <p:cNvPr id="8" name="Title 1"/>
          <p:cNvSpPr>
            <a:spLocks noGrp="1"/>
          </p:cNvSpPr>
          <p:nvPr>
            <p:ph type="title"/>
          </p:nvPr>
        </p:nvSpPr>
        <p:spPr>
          <a:xfrm>
            <a:off x="661743" y="2032776"/>
            <a:ext cx="3938833" cy="1581962"/>
          </a:xfrm>
          <a:prstGeom prst="rect">
            <a:avLst/>
          </a:prstGeom>
        </p:spPr>
        <p:txBody>
          <a:bodyPr anchor="t">
            <a:normAutofit/>
          </a:bodyPr>
          <a:lstStyle>
            <a:lvl1pPr algn="l">
              <a:defRPr sz="3200" b="0" i="0">
                <a:solidFill>
                  <a:srgbClr val="00B0F0"/>
                </a:solidFill>
                <a:latin typeface="Arial" charset="0"/>
                <a:ea typeface="Arial" charset="0"/>
                <a:cs typeface="Arial" charset="0"/>
              </a:defRPr>
            </a:lvl1pPr>
          </a:lstStyle>
          <a:p>
            <a:r>
              <a:rPr lang="en-US"/>
              <a:t>Click to edit Master title style</a:t>
            </a:r>
            <a:endParaRPr lang="en-US" dirty="0"/>
          </a:p>
        </p:txBody>
      </p:sp>
      <p:sp>
        <p:nvSpPr>
          <p:cNvPr id="9" name="Subtitle 2"/>
          <p:cNvSpPr>
            <a:spLocks noGrp="1"/>
          </p:cNvSpPr>
          <p:nvPr>
            <p:ph type="subTitle" idx="11"/>
          </p:nvPr>
        </p:nvSpPr>
        <p:spPr>
          <a:xfrm>
            <a:off x="661743" y="3814534"/>
            <a:ext cx="3938833" cy="900340"/>
          </a:xfrm>
          <a:prstGeom prst="rect">
            <a:avLst/>
          </a:prstGeom>
        </p:spPr>
        <p:txBody>
          <a:bodyPr tIns="0" anchor="b">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0" name="Picture Placeholder 2"/>
          <p:cNvSpPr>
            <a:spLocks noGrp="1" noChangeAspect="1"/>
          </p:cNvSpPr>
          <p:nvPr>
            <p:ph type="pic" idx="1"/>
          </p:nvPr>
        </p:nvSpPr>
        <p:spPr>
          <a:xfrm>
            <a:off x="6747062" y="979688"/>
            <a:ext cx="4182876" cy="5881540"/>
          </a:xfrm>
          <a:prstGeom prst="rect">
            <a:avLst/>
          </a:prstGeo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800">
                <a:solidFill>
                  <a:schemeClr val="bg2">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Tree>
    <p:extLst>
      <p:ext uri="{BB962C8B-B14F-4D97-AF65-F5344CB8AC3E}">
        <p14:creationId xmlns:p14="http://schemas.microsoft.com/office/powerpoint/2010/main" val="62788710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4"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sp>
        <p:nvSpPr>
          <p:cNvPr id="8" name="Vertical Text Placeholder 2"/>
          <p:cNvSpPr>
            <a:spLocks noGrp="1"/>
          </p:cNvSpPr>
          <p:nvPr>
            <p:ph type="body" orient="vert" idx="1"/>
          </p:nvPr>
        </p:nvSpPr>
        <p:spPr>
          <a:xfrm>
            <a:off x="1947791" y="2032777"/>
            <a:ext cx="7687507" cy="4439522"/>
          </a:xfrm>
          <a:prstGeom prst="rect">
            <a:avLst/>
          </a:prstGeom>
        </p:spPr>
        <p:txBody>
          <a:bodyPr vert="eaVert">
            <a:normAutofit/>
          </a:bodyPr>
          <a:lstStyle>
            <a:lvl1pPr marL="228600" indent="-228600">
              <a:lnSpc>
                <a:spcPct val="100000"/>
              </a:lnSpc>
              <a:buClr>
                <a:srgbClr val="00B0F0"/>
              </a:buClr>
              <a:buFont typeface="Wingdings" charset="2"/>
              <a:buChar char="§"/>
              <a:defRPr sz="3200" b="0">
                <a:solidFill>
                  <a:schemeClr val="tx1"/>
                </a:solidFill>
              </a:defRPr>
            </a:lvl1pPr>
            <a:lvl2pPr marL="685800" indent="-228600">
              <a:lnSpc>
                <a:spcPct val="100000"/>
              </a:lnSpc>
              <a:buClr>
                <a:srgbClr val="00B0F0"/>
              </a:buClr>
              <a:buFont typeface="Wingdings" charset="2"/>
              <a:buChar char="§"/>
              <a:defRPr sz="3200" b="0">
                <a:solidFill>
                  <a:schemeClr val="tx1"/>
                </a:solidFill>
              </a:defRPr>
            </a:lvl2pPr>
            <a:lvl3pPr marL="1143000" indent="-228600">
              <a:lnSpc>
                <a:spcPct val="100000"/>
              </a:lnSpc>
              <a:buClr>
                <a:srgbClr val="00B0F0"/>
              </a:buClr>
              <a:buFont typeface="Wingdings" charset="2"/>
              <a:buChar char="§"/>
              <a:defRPr sz="3200" b="0">
                <a:solidFill>
                  <a:schemeClr val="tx1"/>
                </a:solidFill>
              </a:defRPr>
            </a:lvl3pPr>
            <a:lvl4pPr marL="1600200" indent="-228600">
              <a:lnSpc>
                <a:spcPct val="100000"/>
              </a:lnSpc>
              <a:buClr>
                <a:srgbClr val="00B0F0"/>
              </a:buClr>
              <a:buFont typeface="Wingdings" charset="2"/>
              <a:buChar char="§"/>
              <a:defRPr sz="3200" b="0">
                <a:solidFill>
                  <a:schemeClr val="tx1"/>
                </a:solidFill>
              </a:defRPr>
            </a:lvl4pPr>
            <a:lvl5pPr marL="2057400" indent="-228600">
              <a:lnSpc>
                <a:spcPct val="100000"/>
              </a:lnSpc>
              <a:buClr>
                <a:srgbClr val="00B0F0"/>
              </a:buClr>
              <a:buFont typeface="Wingdings" charset="2"/>
              <a:buChar char="§"/>
              <a:defRPr sz="3200" b="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itle 1"/>
          <p:cNvSpPr>
            <a:spLocks noGrp="1"/>
          </p:cNvSpPr>
          <p:nvPr>
            <p:ph type="title" hasCustomPrompt="1"/>
          </p:nvPr>
        </p:nvSpPr>
        <p:spPr>
          <a:xfrm>
            <a:off x="1947791" y="979688"/>
            <a:ext cx="7687507" cy="663582"/>
          </a:xfrm>
          <a:prstGeom prst="rect">
            <a:avLst/>
          </a:prstGeom>
        </p:spPr>
        <p:txBody>
          <a:bodyPr>
            <a:normAutofit/>
          </a:bodyPr>
          <a:lstStyle>
            <a:lvl1pPr algn="l">
              <a:defRPr sz="1800" b="1" i="0">
                <a:solidFill>
                  <a:srgbClr val="00B0F0"/>
                </a:solidFill>
                <a:latin typeface="Arial" charset="0"/>
                <a:ea typeface="Arial" charset="0"/>
                <a:cs typeface="Arial" charset="0"/>
              </a:defRPr>
            </a:lvl1pPr>
          </a:lstStyle>
          <a:p>
            <a:r>
              <a:rPr lang="en-US" dirty="0"/>
              <a:t>Click to edit master title style</a:t>
            </a:r>
          </a:p>
        </p:txBody>
      </p:sp>
    </p:spTree>
    <p:extLst>
      <p:ext uri="{BB962C8B-B14F-4D97-AF65-F5344CB8AC3E}">
        <p14:creationId xmlns:p14="http://schemas.microsoft.com/office/powerpoint/2010/main" val="15517269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4"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sp>
        <p:nvSpPr>
          <p:cNvPr id="8" name="Vertical Text Placeholder 2"/>
          <p:cNvSpPr>
            <a:spLocks noGrp="1"/>
          </p:cNvSpPr>
          <p:nvPr>
            <p:ph type="body" orient="vert" idx="1"/>
          </p:nvPr>
        </p:nvSpPr>
        <p:spPr>
          <a:xfrm>
            <a:off x="1947791" y="2032777"/>
            <a:ext cx="6921889" cy="4439522"/>
          </a:xfrm>
          <a:prstGeom prst="rect">
            <a:avLst/>
          </a:prstGeom>
        </p:spPr>
        <p:txBody>
          <a:bodyPr vert="eaVert">
            <a:normAutofit/>
          </a:bodyPr>
          <a:lstStyle>
            <a:lvl1pPr marL="228600" indent="-228600">
              <a:lnSpc>
                <a:spcPct val="100000"/>
              </a:lnSpc>
              <a:buClr>
                <a:srgbClr val="00B0F0"/>
              </a:buClr>
              <a:buFont typeface="Wingdings" charset="2"/>
              <a:buChar char="§"/>
              <a:defRPr sz="3200" b="0">
                <a:solidFill>
                  <a:schemeClr val="tx1"/>
                </a:solidFill>
              </a:defRPr>
            </a:lvl1pPr>
            <a:lvl2pPr marL="685800" indent="-228600">
              <a:lnSpc>
                <a:spcPct val="100000"/>
              </a:lnSpc>
              <a:buClr>
                <a:srgbClr val="00B0F0"/>
              </a:buClr>
              <a:buFont typeface="Wingdings" charset="2"/>
              <a:buChar char="§"/>
              <a:defRPr sz="3200" b="0">
                <a:solidFill>
                  <a:schemeClr val="tx1"/>
                </a:solidFill>
              </a:defRPr>
            </a:lvl2pPr>
            <a:lvl3pPr marL="1143000" indent="-228600">
              <a:lnSpc>
                <a:spcPct val="100000"/>
              </a:lnSpc>
              <a:buClr>
                <a:srgbClr val="00B0F0"/>
              </a:buClr>
              <a:buFont typeface="Wingdings" charset="2"/>
              <a:buChar char="§"/>
              <a:defRPr sz="3200" b="0">
                <a:solidFill>
                  <a:schemeClr val="tx1"/>
                </a:solidFill>
              </a:defRPr>
            </a:lvl3pPr>
            <a:lvl4pPr marL="1600200" indent="-228600">
              <a:lnSpc>
                <a:spcPct val="100000"/>
              </a:lnSpc>
              <a:buClr>
                <a:srgbClr val="00B0F0"/>
              </a:buClr>
              <a:buFont typeface="Wingdings" charset="2"/>
              <a:buChar char="§"/>
              <a:defRPr sz="3200" b="0">
                <a:solidFill>
                  <a:schemeClr val="tx1"/>
                </a:solidFill>
              </a:defRPr>
            </a:lvl4pPr>
            <a:lvl5pPr marL="2057400" indent="-228600">
              <a:lnSpc>
                <a:spcPct val="100000"/>
              </a:lnSpc>
              <a:buClr>
                <a:srgbClr val="00B0F0"/>
              </a:buClr>
              <a:buFont typeface="Wingdings" charset="2"/>
              <a:buChar char="§"/>
              <a:defRPr sz="3200" b="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itle 1"/>
          <p:cNvSpPr>
            <a:spLocks noGrp="1"/>
          </p:cNvSpPr>
          <p:nvPr>
            <p:ph type="title" hasCustomPrompt="1"/>
          </p:nvPr>
        </p:nvSpPr>
        <p:spPr>
          <a:xfrm rot="5400000">
            <a:off x="7116880" y="3953881"/>
            <a:ext cx="4439522" cy="597317"/>
          </a:xfrm>
          <a:prstGeom prst="rect">
            <a:avLst/>
          </a:prstGeom>
        </p:spPr>
        <p:txBody>
          <a:bodyPr>
            <a:normAutofit/>
          </a:bodyPr>
          <a:lstStyle>
            <a:lvl1pPr algn="l">
              <a:defRPr sz="1800" b="1" i="0">
                <a:solidFill>
                  <a:srgbClr val="00B0F0"/>
                </a:solidFill>
                <a:latin typeface="Arial" charset="0"/>
                <a:ea typeface="Arial" charset="0"/>
                <a:cs typeface="Arial" charset="0"/>
              </a:defRPr>
            </a:lvl1pPr>
          </a:lstStyle>
          <a:p>
            <a:r>
              <a:rPr lang="en-US" dirty="0"/>
              <a:t>Click to edit master title style</a:t>
            </a:r>
          </a:p>
        </p:txBody>
      </p:sp>
    </p:spTree>
    <p:extLst>
      <p:ext uri="{BB962C8B-B14F-4D97-AF65-F5344CB8AC3E}">
        <p14:creationId xmlns:p14="http://schemas.microsoft.com/office/powerpoint/2010/main" val="355991732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losure Slide 1">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5957888"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
        <p:nvSpPr>
          <p:cNvPr id="4" name="Rectangle 3"/>
          <p:cNvSpPr/>
          <p:nvPr userDrawn="1"/>
        </p:nvSpPr>
        <p:spPr>
          <a:xfrm>
            <a:off x="11403106" y="0"/>
            <a:ext cx="788893" cy="6858000"/>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Arial" panose="020B0604020202020204"/>
              <a:ea typeface=""/>
              <a:cs typeface=""/>
            </a:endParaRPr>
          </a:p>
        </p:txBody>
      </p:sp>
      <p:sp>
        <p:nvSpPr>
          <p:cNvPr id="6" name="Slide Number Placeholder 5"/>
          <p:cNvSpPr txBox="1">
            <a:spLocks/>
          </p:cNvSpPr>
          <p:nvPr userDrawn="1"/>
        </p:nvSpPr>
        <p:spPr>
          <a:xfrm>
            <a:off x="11392788"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pic>
        <p:nvPicPr>
          <p:cNvPr id="7" name="Picture 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49822" y="204095"/>
            <a:ext cx="1947186" cy="350306"/>
          </a:xfrm>
          <a:prstGeom prst="rect">
            <a:avLst/>
          </a:prstGeom>
        </p:spPr>
      </p:pic>
      <p:sp>
        <p:nvSpPr>
          <p:cNvPr id="9" name="TextBox 8"/>
          <p:cNvSpPr txBox="1"/>
          <p:nvPr userDrawn="1"/>
        </p:nvSpPr>
        <p:spPr>
          <a:xfrm rot="16200000">
            <a:off x="10098877" y="4771510"/>
            <a:ext cx="3514724" cy="503984"/>
          </a:xfrm>
          <a:prstGeom prst="rect">
            <a:avLst/>
          </a:prstGeom>
          <a:noFill/>
        </p:spPr>
        <p:txBody>
          <a:bodyPr wrap="square" rtlCol="0">
            <a:spAutoFit/>
          </a:bodyPr>
          <a:lstStyle/>
          <a:p>
            <a:pPr>
              <a:lnSpc>
                <a:spcPts val="1560"/>
              </a:lnSpc>
            </a:pPr>
            <a:r>
              <a:rPr lang="en-US" b="1" dirty="0">
                <a:solidFill>
                  <a:srgbClr val="00B0F0"/>
                </a:solidFill>
                <a:latin typeface="Arial" charset="0"/>
                <a:ea typeface="Arial" charset="0"/>
                <a:cs typeface="Arial" charset="0"/>
              </a:rPr>
              <a:t>Discovery,</a:t>
            </a:r>
          </a:p>
          <a:p>
            <a:pPr>
              <a:lnSpc>
                <a:spcPts val="1560"/>
              </a:lnSpc>
            </a:pPr>
            <a:r>
              <a:rPr lang="en-US" b="1" dirty="0">
                <a:solidFill>
                  <a:srgbClr val="00B0F0"/>
                </a:solidFill>
                <a:latin typeface="Arial" charset="0"/>
                <a:ea typeface="Arial" charset="0"/>
                <a:cs typeface="Arial" charset="0"/>
              </a:rPr>
              <a:t>accelerated</a:t>
            </a:r>
          </a:p>
        </p:txBody>
      </p:sp>
      <p:sp>
        <p:nvSpPr>
          <p:cNvPr id="10" name="Title 1"/>
          <p:cNvSpPr>
            <a:spLocks noGrp="1"/>
          </p:cNvSpPr>
          <p:nvPr>
            <p:ph type="title" hasCustomPrompt="1"/>
          </p:nvPr>
        </p:nvSpPr>
        <p:spPr>
          <a:xfrm>
            <a:off x="661743" y="2032776"/>
            <a:ext cx="3938833" cy="1581961"/>
          </a:xfrm>
          <a:prstGeom prst="rect">
            <a:avLst/>
          </a:prstGeom>
        </p:spPr>
        <p:txBody>
          <a:bodyPr anchor="t">
            <a:normAutofit/>
          </a:bodyPr>
          <a:lstStyle>
            <a:lvl1pPr algn="l">
              <a:defRPr sz="3200" b="0" i="0">
                <a:solidFill>
                  <a:schemeClr val="tx1"/>
                </a:solidFill>
                <a:latin typeface="Arial" charset="0"/>
                <a:ea typeface="Arial" charset="0"/>
                <a:cs typeface="Arial" charset="0"/>
              </a:defRPr>
            </a:lvl1pPr>
          </a:lstStyle>
          <a:p>
            <a:r>
              <a:rPr lang="en-US" dirty="0"/>
              <a:t>Thank you</a:t>
            </a:r>
            <a:br>
              <a:rPr lang="en-US" dirty="0"/>
            </a:br>
            <a:r>
              <a:rPr lang="en-US" dirty="0">
                <a:solidFill>
                  <a:srgbClr val="00B0F0"/>
                </a:solidFill>
              </a:rPr>
              <a:t>Merci</a:t>
            </a:r>
            <a:endParaRPr lang="en-US" dirty="0"/>
          </a:p>
        </p:txBody>
      </p:sp>
      <p:sp>
        <p:nvSpPr>
          <p:cNvPr id="13" name="Text Placeholder 12"/>
          <p:cNvSpPr>
            <a:spLocks noGrp="1"/>
          </p:cNvSpPr>
          <p:nvPr>
            <p:ph type="body" sz="quarter" idx="10" hasCustomPrompt="1"/>
          </p:nvPr>
        </p:nvSpPr>
        <p:spPr>
          <a:xfrm>
            <a:off x="661988" y="4493174"/>
            <a:ext cx="3938587" cy="781188"/>
          </a:xfrm>
          <a:prstGeom prst="rect">
            <a:avLst/>
          </a:prstGeom>
        </p:spPr>
        <p:txBody>
          <a:bodyPr/>
          <a:lstStyle>
            <a:lvl1pPr marL="0" indent="0">
              <a:buFontTx/>
              <a:buNone/>
              <a:defRPr sz="1800"/>
            </a:lvl1pPr>
            <a:lvl3pPr marL="914400" indent="0">
              <a:buFontTx/>
              <a:buNone/>
              <a:defRPr/>
            </a:lvl3pPr>
          </a:lstStyle>
          <a:p>
            <a:pPr lvl="0"/>
            <a:r>
              <a:rPr lang="en-US" dirty="0"/>
              <a:t>Social Handles</a:t>
            </a:r>
          </a:p>
        </p:txBody>
      </p:sp>
      <p:sp>
        <p:nvSpPr>
          <p:cNvPr id="14" name="Text Placeholder 12"/>
          <p:cNvSpPr>
            <a:spLocks noGrp="1"/>
          </p:cNvSpPr>
          <p:nvPr>
            <p:ph type="body" sz="quarter" idx="11"/>
          </p:nvPr>
        </p:nvSpPr>
        <p:spPr>
          <a:xfrm>
            <a:off x="661743" y="4118554"/>
            <a:ext cx="3938587" cy="374620"/>
          </a:xfrm>
          <a:prstGeom prst="rect">
            <a:avLst/>
          </a:prstGeom>
        </p:spPr>
        <p:txBody>
          <a:bodyPr/>
          <a:lstStyle>
            <a:lvl1pPr marL="0" indent="0">
              <a:buFontTx/>
              <a:buNone/>
              <a:defRPr sz="2000" b="1">
                <a:solidFill>
                  <a:srgbClr val="00B0F0"/>
                </a:solidFill>
              </a:defRPr>
            </a:lvl1pPr>
            <a:lvl3pPr marL="914400" indent="0">
              <a:buFontTx/>
              <a:buNone/>
              <a:defRPr/>
            </a:lvl3pPr>
          </a:lstStyle>
          <a:p>
            <a:pPr lvl="0"/>
            <a:r>
              <a:rPr lang="en-US"/>
              <a:t>Click to edit Master text styles</a:t>
            </a:r>
          </a:p>
        </p:txBody>
      </p:sp>
    </p:spTree>
    <p:extLst>
      <p:ext uri="{BB962C8B-B14F-4D97-AF65-F5344CB8AC3E}">
        <p14:creationId xmlns:p14="http://schemas.microsoft.com/office/powerpoint/2010/main" val="11732251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losure Slide 2">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5957888"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
        <p:nvSpPr>
          <p:cNvPr id="4" name="Rectangle 3"/>
          <p:cNvSpPr/>
          <p:nvPr userDrawn="1"/>
        </p:nvSpPr>
        <p:spPr>
          <a:xfrm>
            <a:off x="11403106" y="0"/>
            <a:ext cx="788893" cy="6858000"/>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Arial" panose="020B0604020202020204"/>
              <a:ea typeface=""/>
              <a:cs typeface=""/>
            </a:endParaRPr>
          </a:p>
        </p:txBody>
      </p:sp>
      <p:sp>
        <p:nvSpPr>
          <p:cNvPr id="6" name="Slide Number Placeholder 5"/>
          <p:cNvSpPr txBox="1">
            <a:spLocks/>
          </p:cNvSpPr>
          <p:nvPr userDrawn="1"/>
        </p:nvSpPr>
        <p:spPr>
          <a:xfrm>
            <a:off x="11392788"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pic>
        <p:nvPicPr>
          <p:cNvPr id="7" name="Picture 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49822" y="204095"/>
            <a:ext cx="1947186" cy="350306"/>
          </a:xfrm>
          <a:prstGeom prst="rect">
            <a:avLst/>
          </a:prstGeom>
        </p:spPr>
      </p:pic>
      <p:sp>
        <p:nvSpPr>
          <p:cNvPr id="9" name="TextBox 8"/>
          <p:cNvSpPr txBox="1"/>
          <p:nvPr userDrawn="1"/>
        </p:nvSpPr>
        <p:spPr>
          <a:xfrm rot="16200000">
            <a:off x="10098877" y="4771510"/>
            <a:ext cx="3514724" cy="503984"/>
          </a:xfrm>
          <a:prstGeom prst="rect">
            <a:avLst/>
          </a:prstGeom>
          <a:noFill/>
        </p:spPr>
        <p:txBody>
          <a:bodyPr wrap="square" rtlCol="0">
            <a:spAutoFit/>
          </a:bodyPr>
          <a:lstStyle/>
          <a:p>
            <a:pPr>
              <a:lnSpc>
                <a:spcPts val="1560"/>
              </a:lnSpc>
            </a:pPr>
            <a:r>
              <a:rPr lang="en-US" b="1" dirty="0">
                <a:solidFill>
                  <a:srgbClr val="00B0F0"/>
                </a:solidFill>
                <a:latin typeface="Arial" charset="0"/>
                <a:ea typeface="Arial" charset="0"/>
                <a:cs typeface="Arial" charset="0"/>
              </a:rPr>
              <a:t>Discovery,</a:t>
            </a:r>
          </a:p>
          <a:p>
            <a:pPr>
              <a:lnSpc>
                <a:spcPts val="1560"/>
              </a:lnSpc>
            </a:pPr>
            <a:r>
              <a:rPr lang="en-US" b="1" dirty="0">
                <a:solidFill>
                  <a:srgbClr val="00B0F0"/>
                </a:solidFill>
                <a:latin typeface="Arial" charset="0"/>
                <a:ea typeface="Arial" charset="0"/>
                <a:cs typeface="Arial" charset="0"/>
              </a:rPr>
              <a:t>accelerated</a:t>
            </a:r>
          </a:p>
        </p:txBody>
      </p:sp>
      <p:sp>
        <p:nvSpPr>
          <p:cNvPr id="11" name="Title 1"/>
          <p:cNvSpPr>
            <a:spLocks noGrp="1"/>
          </p:cNvSpPr>
          <p:nvPr>
            <p:ph type="title" hasCustomPrompt="1"/>
          </p:nvPr>
        </p:nvSpPr>
        <p:spPr>
          <a:xfrm>
            <a:off x="661743" y="2032776"/>
            <a:ext cx="3938833" cy="1581961"/>
          </a:xfrm>
          <a:prstGeom prst="rect">
            <a:avLst/>
          </a:prstGeom>
        </p:spPr>
        <p:txBody>
          <a:bodyPr anchor="t">
            <a:normAutofit/>
          </a:bodyPr>
          <a:lstStyle>
            <a:lvl1pPr algn="l">
              <a:defRPr sz="3200" b="0" i="0">
                <a:solidFill>
                  <a:schemeClr val="tx1"/>
                </a:solidFill>
                <a:latin typeface="Arial" charset="0"/>
                <a:ea typeface="Arial" charset="0"/>
                <a:cs typeface="Arial" charset="0"/>
              </a:defRPr>
            </a:lvl1pPr>
          </a:lstStyle>
          <a:p>
            <a:r>
              <a:rPr lang="en-US" dirty="0"/>
              <a:t>Thank you</a:t>
            </a:r>
            <a:br>
              <a:rPr lang="en-US" dirty="0"/>
            </a:br>
            <a:r>
              <a:rPr lang="en-US" dirty="0">
                <a:solidFill>
                  <a:srgbClr val="00B0F0"/>
                </a:solidFill>
              </a:rPr>
              <a:t>Merci</a:t>
            </a:r>
            <a:endParaRPr lang="en-US" dirty="0"/>
          </a:p>
        </p:txBody>
      </p:sp>
      <p:sp>
        <p:nvSpPr>
          <p:cNvPr id="12" name="Text Placeholder 12"/>
          <p:cNvSpPr>
            <a:spLocks noGrp="1"/>
          </p:cNvSpPr>
          <p:nvPr>
            <p:ph type="body" sz="quarter" idx="10" hasCustomPrompt="1"/>
          </p:nvPr>
        </p:nvSpPr>
        <p:spPr>
          <a:xfrm>
            <a:off x="661988" y="4493174"/>
            <a:ext cx="3938587" cy="781188"/>
          </a:xfrm>
          <a:prstGeom prst="rect">
            <a:avLst/>
          </a:prstGeom>
        </p:spPr>
        <p:txBody>
          <a:bodyPr/>
          <a:lstStyle>
            <a:lvl1pPr marL="0" indent="0">
              <a:buFontTx/>
              <a:buNone/>
              <a:defRPr sz="1800"/>
            </a:lvl1pPr>
            <a:lvl3pPr marL="914400" indent="0">
              <a:buFontTx/>
              <a:buNone/>
              <a:defRPr/>
            </a:lvl3pPr>
          </a:lstStyle>
          <a:p>
            <a:pPr lvl="0"/>
            <a:r>
              <a:rPr lang="en-US" dirty="0"/>
              <a:t>Social Handles</a:t>
            </a:r>
          </a:p>
        </p:txBody>
      </p:sp>
      <p:sp>
        <p:nvSpPr>
          <p:cNvPr id="13" name="Text Placeholder 12"/>
          <p:cNvSpPr>
            <a:spLocks noGrp="1"/>
          </p:cNvSpPr>
          <p:nvPr>
            <p:ph type="body" sz="quarter" idx="11"/>
          </p:nvPr>
        </p:nvSpPr>
        <p:spPr>
          <a:xfrm>
            <a:off x="661743" y="4118554"/>
            <a:ext cx="3938587" cy="374620"/>
          </a:xfrm>
          <a:prstGeom prst="rect">
            <a:avLst/>
          </a:prstGeom>
        </p:spPr>
        <p:txBody>
          <a:bodyPr/>
          <a:lstStyle>
            <a:lvl1pPr marL="0" indent="0">
              <a:buFontTx/>
              <a:buNone/>
              <a:defRPr sz="2000" b="1">
                <a:solidFill>
                  <a:srgbClr val="00B0F0"/>
                </a:solidFill>
              </a:defRPr>
            </a:lvl1pPr>
            <a:lvl3pPr marL="914400" indent="0">
              <a:buFontTx/>
              <a:buNone/>
              <a:defRPr/>
            </a:lvl3pPr>
          </a:lstStyle>
          <a:p>
            <a:pPr lvl="0"/>
            <a:r>
              <a:rPr lang="en-US"/>
              <a:t>Click to edit Master text styles</a:t>
            </a:r>
          </a:p>
        </p:txBody>
      </p:sp>
    </p:spTree>
    <p:extLst>
      <p:ext uri="{BB962C8B-B14F-4D97-AF65-F5344CB8AC3E}">
        <p14:creationId xmlns:p14="http://schemas.microsoft.com/office/powerpoint/2010/main" val="33659188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losure Slide 3">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5957888"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
        <p:nvSpPr>
          <p:cNvPr id="4" name="Rectangle 3"/>
          <p:cNvSpPr/>
          <p:nvPr userDrawn="1"/>
        </p:nvSpPr>
        <p:spPr>
          <a:xfrm>
            <a:off x="11403106" y="0"/>
            <a:ext cx="788893" cy="6858000"/>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Arial" panose="020B0604020202020204"/>
              <a:ea typeface=""/>
              <a:cs typeface=""/>
            </a:endParaRPr>
          </a:p>
        </p:txBody>
      </p:sp>
      <p:sp>
        <p:nvSpPr>
          <p:cNvPr id="6" name="Slide Number Placeholder 5"/>
          <p:cNvSpPr txBox="1">
            <a:spLocks/>
          </p:cNvSpPr>
          <p:nvPr userDrawn="1"/>
        </p:nvSpPr>
        <p:spPr>
          <a:xfrm>
            <a:off x="11392788"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pic>
        <p:nvPicPr>
          <p:cNvPr id="7" name="Picture 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49822" y="204095"/>
            <a:ext cx="1947186" cy="350306"/>
          </a:xfrm>
          <a:prstGeom prst="rect">
            <a:avLst/>
          </a:prstGeom>
        </p:spPr>
      </p:pic>
      <p:sp>
        <p:nvSpPr>
          <p:cNvPr id="9" name="TextBox 8"/>
          <p:cNvSpPr txBox="1"/>
          <p:nvPr userDrawn="1"/>
        </p:nvSpPr>
        <p:spPr>
          <a:xfrm rot="16200000">
            <a:off x="10098877" y="4771510"/>
            <a:ext cx="3514724" cy="503984"/>
          </a:xfrm>
          <a:prstGeom prst="rect">
            <a:avLst/>
          </a:prstGeom>
          <a:noFill/>
        </p:spPr>
        <p:txBody>
          <a:bodyPr wrap="square" rtlCol="0">
            <a:spAutoFit/>
          </a:bodyPr>
          <a:lstStyle/>
          <a:p>
            <a:pPr>
              <a:lnSpc>
                <a:spcPts val="1560"/>
              </a:lnSpc>
            </a:pPr>
            <a:r>
              <a:rPr lang="en-US" b="1" dirty="0">
                <a:solidFill>
                  <a:srgbClr val="00B0F0"/>
                </a:solidFill>
                <a:latin typeface="Arial" charset="0"/>
                <a:ea typeface="Arial" charset="0"/>
                <a:cs typeface="Arial" charset="0"/>
              </a:rPr>
              <a:t>Discovery,</a:t>
            </a:r>
          </a:p>
          <a:p>
            <a:pPr>
              <a:lnSpc>
                <a:spcPts val="1560"/>
              </a:lnSpc>
            </a:pPr>
            <a:r>
              <a:rPr lang="en-US" b="1" dirty="0">
                <a:solidFill>
                  <a:srgbClr val="00B0F0"/>
                </a:solidFill>
                <a:latin typeface="Arial" charset="0"/>
                <a:ea typeface="Arial" charset="0"/>
                <a:cs typeface="Arial" charset="0"/>
              </a:rPr>
              <a:t>accelerated</a:t>
            </a:r>
          </a:p>
        </p:txBody>
      </p:sp>
      <p:sp>
        <p:nvSpPr>
          <p:cNvPr id="11" name="Title 1"/>
          <p:cNvSpPr>
            <a:spLocks noGrp="1"/>
          </p:cNvSpPr>
          <p:nvPr>
            <p:ph type="title" hasCustomPrompt="1"/>
          </p:nvPr>
        </p:nvSpPr>
        <p:spPr>
          <a:xfrm>
            <a:off x="661743" y="2032776"/>
            <a:ext cx="3938833" cy="1581961"/>
          </a:xfrm>
          <a:prstGeom prst="rect">
            <a:avLst/>
          </a:prstGeom>
        </p:spPr>
        <p:txBody>
          <a:bodyPr anchor="t">
            <a:normAutofit/>
          </a:bodyPr>
          <a:lstStyle>
            <a:lvl1pPr algn="l">
              <a:defRPr sz="3200" b="0" i="0">
                <a:solidFill>
                  <a:schemeClr val="tx1"/>
                </a:solidFill>
                <a:latin typeface="Arial" charset="0"/>
                <a:ea typeface="Arial" charset="0"/>
                <a:cs typeface="Arial" charset="0"/>
              </a:defRPr>
            </a:lvl1pPr>
          </a:lstStyle>
          <a:p>
            <a:r>
              <a:rPr lang="en-US" dirty="0"/>
              <a:t>Thank you</a:t>
            </a:r>
            <a:br>
              <a:rPr lang="en-US" dirty="0"/>
            </a:br>
            <a:r>
              <a:rPr lang="en-US" dirty="0">
                <a:solidFill>
                  <a:srgbClr val="00B0F0"/>
                </a:solidFill>
              </a:rPr>
              <a:t>Merci</a:t>
            </a:r>
            <a:endParaRPr lang="en-US" dirty="0"/>
          </a:p>
        </p:txBody>
      </p:sp>
      <p:sp>
        <p:nvSpPr>
          <p:cNvPr id="12" name="Text Placeholder 12"/>
          <p:cNvSpPr>
            <a:spLocks noGrp="1"/>
          </p:cNvSpPr>
          <p:nvPr>
            <p:ph type="body" sz="quarter" idx="10" hasCustomPrompt="1"/>
          </p:nvPr>
        </p:nvSpPr>
        <p:spPr>
          <a:xfrm>
            <a:off x="661988" y="4493174"/>
            <a:ext cx="3938587" cy="781188"/>
          </a:xfrm>
          <a:prstGeom prst="rect">
            <a:avLst/>
          </a:prstGeom>
        </p:spPr>
        <p:txBody>
          <a:bodyPr/>
          <a:lstStyle>
            <a:lvl1pPr marL="0" indent="0">
              <a:buFontTx/>
              <a:buNone/>
              <a:defRPr sz="1800"/>
            </a:lvl1pPr>
            <a:lvl3pPr marL="914400" indent="0">
              <a:buFontTx/>
              <a:buNone/>
              <a:defRPr/>
            </a:lvl3pPr>
          </a:lstStyle>
          <a:p>
            <a:pPr lvl="0"/>
            <a:r>
              <a:rPr lang="en-US" dirty="0"/>
              <a:t>Social Handles</a:t>
            </a:r>
          </a:p>
        </p:txBody>
      </p:sp>
      <p:sp>
        <p:nvSpPr>
          <p:cNvPr id="13" name="Text Placeholder 12"/>
          <p:cNvSpPr>
            <a:spLocks noGrp="1"/>
          </p:cNvSpPr>
          <p:nvPr>
            <p:ph type="body" sz="quarter" idx="11"/>
          </p:nvPr>
        </p:nvSpPr>
        <p:spPr>
          <a:xfrm>
            <a:off x="661743" y="4118554"/>
            <a:ext cx="3938587" cy="374620"/>
          </a:xfrm>
          <a:prstGeom prst="rect">
            <a:avLst/>
          </a:prstGeom>
        </p:spPr>
        <p:txBody>
          <a:bodyPr/>
          <a:lstStyle>
            <a:lvl1pPr marL="0" indent="0">
              <a:buFontTx/>
              <a:buNone/>
              <a:defRPr sz="2000" b="1">
                <a:solidFill>
                  <a:srgbClr val="00B0F0"/>
                </a:solidFill>
              </a:defRPr>
            </a:lvl1pPr>
            <a:lvl3pPr marL="914400" indent="0">
              <a:buFontTx/>
              <a:buNone/>
              <a:defRPr/>
            </a:lvl3pPr>
          </a:lstStyle>
          <a:p>
            <a:pPr lvl="0"/>
            <a:r>
              <a:rPr lang="en-US"/>
              <a:t>Click to edit Master text styles</a:t>
            </a:r>
          </a:p>
        </p:txBody>
      </p:sp>
    </p:spTree>
    <p:extLst>
      <p:ext uri="{BB962C8B-B14F-4D97-AF65-F5344CB8AC3E}">
        <p14:creationId xmlns:p14="http://schemas.microsoft.com/office/powerpoint/2010/main" val="404497224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losure Slide 4">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5957888"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
        <p:nvSpPr>
          <p:cNvPr id="4" name="Rectangle 3"/>
          <p:cNvSpPr/>
          <p:nvPr userDrawn="1"/>
        </p:nvSpPr>
        <p:spPr>
          <a:xfrm>
            <a:off x="11403106" y="0"/>
            <a:ext cx="788893" cy="6858000"/>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Arial" panose="020B0604020202020204"/>
              <a:ea typeface=""/>
              <a:cs typeface=""/>
            </a:endParaRPr>
          </a:p>
        </p:txBody>
      </p:sp>
      <p:sp>
        <p:nvSpPr>
          <p:cNvPr id="6" name="Slide Number Placeholder 5"/>
          <p:cNvSpPr txBox="1">
            <a:spLocks/>
          </p:cNvSpPr>
          <p:nvPr userDrawn="1"/>
        </p:nvSpPr>
        <p:spPr>
          <a:xfrm>
            <a:off x="11392788"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pic>
        <p:nvPicPr>
          <p:cNvPr id="7" name="Picture 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49822" y="204095"/>
            <a:ext cx="1947186" cy="350306"/>
          </a:xfrm>
          <a:prstGeom prst="rect">
            <a:avLst/>
          </a:prstGeom>
        </p:spPr>
      </p:pic>
      <p:sp>
        <p:nvSpPr>
          <p:cNvPr id="9" name="TextBox 8"/>
          <p:cNvSpPr txBox="1"/>
          <p:nvPr userDrawn="1"/>
        </p:nvSpPr>
        <p:spPr>
          <a:xfrm rot="16200000">
            <a:off x="10098877" y="4771510"/>
            <a:ext cx="3514724" cy="503984"/>
          </a:xfrm>
          <a:prstGeom prst="rect">
            <a:avLst/>
          </a:prstGeom>
          <a:noFill/>
        </p:spPr>
        <p:txBody>
          <a:bodyPr wrap="square" rtlCol="0">
            <a:spAutoFit/>
          </a:bodyPr>
          <a:lstStyle/>
          <a:p>
            <a:pPr>
              <a:lnSpc>
                <a:spcPts val="1560"/>
              </a:lnSpc>
            </a:pPr>
            <a:r>
              <a:rPr lang="en-US" b="1" dirty="0">
                <a:solidFill>
                  <a:srgbClr val="00B0F0"/>
                </a:solidFill>
                <a:latin typeface="Arial" charset="0"/>
                <a:ea typeface="Arial" charset="0"/>
                <a:cs typeface="Arial" charset="0"/>
              </a:rPr>
              <a:t>Discovery,</a:t>
            </a:r>
          </a:p>
          <a:p>
            <a:pPr>
              <a:lnSpc>
                <a:spcPts val="1560"/>
              </a:lnSpc>
            </a:pPr>
            <a:r>
              <a:rPr lang="en-US" b="1" dirty="0">
                <a:solidFill>
                  <a:srgbClr val="00B0F0"/>
                </a:solidFill>
                <a:latin typeface="Arial" charset="0"/>
                <a:ea typeface="Arial" charset="0"/>
                <a:cs typeface="Arial" charset="0"/>
              </a:rPr>
              <a:t>accelerated</a:t>
            </a:r>
          </a:p>
        </p:txBody>
      </p:sp>
      <p:sp>
        <p:nvSpPr>
          <p:cNvPr id="11" name="Title 1"/>
          <p:cNvSpPr>
            <a:spLocks noGrp="1"/>
          </p:cNvSpPr>
          <p:nvPr>
            <p:ph type="title" hasCustomPrompt="1"/>
          </p:nvPr>
        </p:nvSpPr>
        <p:spPr>
          <a:xfrm>
            <a:off x="661743" y="2032776"/>
            <a:ext cx="3938833" cy="1581961"/>
          </a:xfrm>
          <a:prstGeom prst="rect">
            <a:avLst/>
          </a:prstGeom>
        </p:spPr>
        <p:txBody>
          <a:bodyPr anchor="t">
            <a:normAutofit/>
          </a:bodyPr>
          <a:lstStyle>
            <a:lvl1pPr algn="l">
              <a:defRPr sz="3200" b="0" i="0">
                <a:solidFill>
                  <a:schemeClr val="tx1"/>
                </a:solidFill>
                <a:latin typeface="Arial" charset="0"/>
                <a:ea typeface="Arial" charset="0"/>
                <a:cs typeface="Arial" charset="0"/>
              </a:defRPr>
            </a:lvl1pPr>
          </a:lstStyle>
          <a:p>
            <a:r>
              <a:rPr lang="en-US" dirty="0"/>
              <a:t>Thank you</a:t>
            </a:r>
            <a:br>
              <a:rPr lang="en-US" dirty="0"/>
            </a:br>
            <a:r>
              <a:rPr lang="en-US" dirty="0">
                <a:solidFill>
                  <a:srgbClr val="00B0F0"/>
                </a:solidFill>
              </a:rPr>
              <a:t>Merci</a:t>
            </a:r>
            <a:endParaRPr lang="en-US" dirty="0"/>
          </a:p>
        </p:txBody>
      </p:sp>
      <p:sp>
        <p:nvSpPr>
          <p:cNvPr id="12" name="Text Placeholder 12"/>
          <p:cNvSpPr>
            <a:spLocks noGrp="1"/>
          </p:cNvSpPr>
          <p:nvPr>
            <p:ph type="body" sz="quarter" idx="10" hasCustomPrompt="1"/>
          </p:nvPr>
        </p:nvSpPr>
        <p:spPr>
          <a:xfrm>
            <a:off x="661988" y="4493174"/>
            <a:ext cx="3938587" cy="781188"/>
          </a:xfrm>
          <a:prstGeom prst="rect">
            <a:avLst/>
          </a:prstGeom>
        </p:spPr>
        <p:txBody>
          <a:bodyPr/>
          <a:lstStyle>
            <a:lvl1pPr marL="0" indent="0">
              <a:buFontTx/>
              <a:buNone/>
              <a:defRPr sz="1800"/>
            </a:lvl1pPr>
            <a:lvl3pPr marL="914400" indent="0">
              <a:buFontTx/>
              <a:buNone/>
              <a:defRPr/>
            </a:lvl3pPr>
          </a:lstStyle>
          <a:p>
            <a:pPr lvl="0"/>
            <a:r>
              <a:rPr lang="en-US" dirty="0"/>
              <a:t>Social Handles</a:t>
            </a:r>
          </a:p>
        </p:txBody>
      </p:sp>
      <p:sp>
        <p:nvSpPr>
          <p:cNvPr id="13" name="Text Placeholder 12"/>
          <p:cNvSpPr>
            <a:spLocks noGrp="1"/>
          </p:cNvSpPr>
          <p:nvPr>
            <p:ph type="body" sz="quarter" idx="11"/>
          </p:nvPr>
        </p:nvSpPr>
        <p:spPr>
          <a:xfrm>
            <a:off x="661743" y="4118554"/>
            <a:ext cx="3938587" cy="374620"/>
          </a:xfrm>
          <a:prstGeom prst="rect">
            <a:avLst/>
          </a:prstGeom>
        </p:spPr>
        <p:txBody>
          <a:bodyPr/>
          <a:lstStyle>
            <a:lvl1pPr marL="0" indent="0">
              <a:buFontTx/>
              <a:buNone/>
              <a:defRPr sz="2000" b="1">
                <a:solidFill>
                  <a:srgbClr val="00B0F0"/>
                </a:solidFill>
              </a:defRPr>
            </a:lvl1pPr>
            <a:lvl3pPr marL="914400" indent="0">
              <a:buFontTx/>
              <a:buNone/>
              <a:defRPr/>
            </a:lvl3pPr>
          </a:lstStyle>
          <a:p>
            <a:pPr lvl="0"/>
            <a:r>
              <a:rPr lang="en-US"/>
              <a:t>Click to edit Master text styles</a:t>
            </a:r>
          </a:p>
        </p:txBody>
      </p:sp>
    </p:spTree>
    <p:extLst>
      <p:ext uri="{BB962C8B-B14F-4D97-AF65-F5344CB8AC3E}">
        <p14:creationId xmlns:p14="http://schemas.microsoft.com/office/powerpoint/2010/main" val="57803497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losure Slide 5">
    <p:spTree>
      <p:nvGrpSpPr>
        <p:cNvPr id="1" name=""/>
        <p:cNvGrpSpPr/>
        <p:nvPr/>
      </p:nvGrpSpPr>
      <p:grpSpPr>
        <a:xfrm>
          <a:off x="0" y="0"/>
          <a:ext cx="0" cy="0"/>
          <a:chOff x="0" y="0"/>
          <a:chExt cx="0" cy="0"/>
        </a:xfrm>
      </p:grpSpPr>
      <p:sp>
        <p:nvSpPr>
          <p:cNvPr id="4" name="Rectangle 3"/>
          <p:cNvSpPr/>
          <p:nvPr userDrawn="1"/>
        </p:nvSpPr>
        <p:spPr>
          <a:xfrm>
            <a:off x="11403106" y="0"/>
            <a:ext cx="788893" cy="6858000"/>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Arial" panose="020B0604020202020204"/>
              <a:ea typeface=""/>
              <a:cs typeface=""/>
            </a:endParaRPr>
          </a:p>
        </p:txBody>
      </p:sp>
      <p:sp>
        <p:nvSpPr>
          <p:cNvPr id="5" name="Slide Number Placeholder 5"/>
          <p:cNvSpPr txBox="1">
            <a:spLocks/>
          </p:cNvSpPr>
          <p:nvPr userDrawn="1"/>
        </p:nvSpPr>
        <p:spPr>
          <a:xfrm>
            <a:off x="11392788"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49822" y="204095"/>
            <a:ext cx="1947186" cy="350306"/>
          </a:xfrm>
          <a:prstGeom prst="rect">
            <a:avLst/>
          </a:prstGeom>
        </p:spPr>
      </p:pic>
      <p:sp>
        <p:nvSpPr>
          <p:cNvPr id="7" name="TextBox 6"/>
          <p:cNvSpPr txBox="1"/>
          <p:nvPr userDrawn="1"/>
        </p:nvSpPr>
        <p:spPr>
          <a:xfrm rot="16200000">
            <a:off x="10098877" y="4771510"/>
            <a:ext cx="3514724" cy="503984"/>
          </a:xfrm>
          <a:prstGeom prst="rect">
            <a:avLst/>
          </a:prstGeom>
          <a:noFill/>
        </p:spPr>
        <p:txBody>
          <a:bodyPr wrap="square" rtlCol="0">
            <a:spAutoFit/>
          </a:bodyPr>
          <a:lstStyle/>
          <a:p>
            <a:pPr>
              <a:lnSpc>
                <a:spcPts val="1560"/>
              </a:lnSpc>
            </a:pPr>
            <a:r>
              <a:rPr lang="en-US" b="1" dirty="0">
                <a:solidFill>
                  <a:srgbClr val="00B0F0"/>
                </a:solidFill>
                <a:latin typeface="Arial" charset="0"/>
                <a:ea typeface="Arial" charset="0"/>
                <a:cs typeface="Arial" charset="0"/>
              </a:rPr>
              <a:t>Discovery,</a:t>
            </a:r>
          </a:p>
          <a:p>
            <a:pPr>
              <a:lnSpc>
                <a:spcPts val="1560"/>
              </a:lnSpc>
            </a:pPr>
            <a:r>
              <a:rPr lang="en-US" b="1" dirty="0">
                <a:solidFill>
                  <a:srgbClr val="00B0F0"/>
                </a:solidFill>
                <a:latin typeface="Arial" charset="0"/>
                <a:ea typeface="Arial" charset="0"/>
                <a:cs typeface="Arial" charset="0"/>
              </a:rPr>
              <a:t>accelerated</a:t>
            </a:r>
          </a:p>
        </p:txBody>
      </p:sp>
      <p:sp>
        <p:nvSpPr>
          <p:cNvPr id="8" name="Title 1"/>
          <p:cNvSpPr>
            <a:spLocks noGrp="1"/>
          </p:cNvSpPr>
          <p:nvPr>
            <p:ph type="title" hasCustomPrompt="1"/>
          </p:nvPr>
        </p:nvSpPr>
        <p:spPr>
          <a:xfrm>
            <a:off x="661743" y="2032776"/>
            <a:ext cx="3938833" cy="1581961"/>
          </a:xfrm>
          <a:prstGeom prst="rect">
            <a:avLst/>
          </a:prstGeom>
        </p:spPr>
        <p:txBody>
          <a:bodyPr anchor="t">
            <a:normAutofit/>
          </a:bodyPr>
          <a:lstStyle>
            <a:lvl1pPr algn="l">
              <a:defRPr sz="3200" b="0" i="0">
                <a:solidFill>
                  <a:schemeClr val="tx1"/>
                </a:solidFill>
                <a:latin typeface="Arial" charset="0"/>
                <a:ea typeface="Arial" charset="0"/>
                <a:cs typeface="Arial" charset="0"/>
              </a:defRPr>
            </a:lvl1pPr>
          </a:lstStyle>
          <a:p>
            <a:r>
              <a:rPr lang="en-US" dirty="0"/>
              <a:t>Thank you</a:t>
            </a:r>
            <a:br>
              <a:rPr lang="en-US" dirty="0"/>
            </a:br>
            <a:r>
              <a:rPr lang="en-US" dirty="0">
                <a:solidFill>
                  <a:srgbClr val="00B0F0"/>
                </a:solidFill>
              </a:rPr>
              <a:t>Merci</a:t>
            </a:r>
            <a:endParaRPr lang="en-US" dirty="0"/>
          </a:p>
        </p:txBody>
      </p:sp>
      <p:sp>
        <p:nvSpPr>
          <p:cNvPr id="9" name="Text Placeholder 12"/>
          <p:cNvSpPr>
            <a:spLocks noGrp="1"/>
          </p:cNvSpPr>
          <p:nvPr>
            <p:ph type="body" sz="quarter" idx="10" hasCustomPrompt="1"/>
          </p:nvPr>
        </p:nvSpPr>
        <p:spPr>
          <a:xfrm>
            <a:off x="661988" y="4493174"/>
            <a:ext cx="3938587" cy="781188"/>
          </a:xfrm>
          <a:prstGeom prst="rect">
            <a:avLst/>
          </a:prstGeom>
        </p:spPr>
        <p:txBody>
          <a:bodyPr/>
          <a:lstStyle>
            <a:lvl1pPr marL="0" indent="0">
              <a:buFontTx/>
              <a:buNone/>
              <a:defRPr sz="1800"/>
            </a:lvl1pPr>
            <a:lvl3pPr marL="914400" indent="0">
              <a:buFontTx/>
              <a:buNone/>
              <a:defRPr/>
            </a:lvl3pPr>
          </a:lstStyle>
          <a:p>
            <a:pPr lvl="0"/>
            <a:r>
              <a:rPr lang="en-US" dirty="0"/>
              <a:t>Social Handles</a:t>
            </a:r>
          </a:p>
        </p:txBody>
      </p:sp>
      <p:sp>
        <p:nvSpPr>
          <p:cNvPr id="10" name="Text Placeholder 12"/>
          <p:cNvSpPr>
            <a:spLocks noGrp="1"/>
          </p:cNvSpPr>
          <p:nvPr>
            <p:ph type="body" sz="quarter" idx="11"/>
          </p:nvPr>
        </p:nvSpPr>
        <p:spPr>
          <a:xfrm>
            <a:off x="661743" y="4118554"/>
            <a:ext cx="3938587" cy="374620"/>
          </a:xfrm>
          <a:prstGeom prst="rect">
            <a:avLst/>
          </a:prstGeom>
        </p:spPr>
        <p:txBody>
          <a:bodyPr/>
          <a:lstStyle>
            <a:lvl1pPr marL="0" indent="0">
              <a:buFontTx/>
              <a:buNone/>
              <a:defRPr sz="2000" b="1">
                <a:solidFill>
                  <a:srgbClr val="00B0F0"/>
                </a:solidFill>
              </a:defRPr>
            </a:lvl1pPr>
            <a:lvl3pPr marL="914400" indent="0">
              <a:buFontTx/>
              <a:buNone/>
              <a:defRPr/>
            </a:lvl3pPr>
          </a:lstStyle>
          <a:p>
            <a:pPr lvl="0"/>
            <a:r>
              <a:rPr lang="en-US"/>
              <a:t>Click to edit Master text styles</a:t>
            </a:r>
          </a:p>
        </p:txBody>
      </p:sp>
    </p:spTree>
    <p:extLst>
      <p:ext uri="{BB962C8B-B14F-4D97-AF65-F5344CB8AC3E}">
        <p14:creationId xmlns:p14="http://schemas.microsoft.com/office/powerpoint/2010/main" val="424672673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Slide Number Placeholder 5"/>
          <p:cNvSpPr txBox="1">
            <a:spLocks/>
          </p:cNvSpPr>
          <p:nvPr userDrawn="1"/>
        </p:nvSpPr>
        <p:spPr>
          <a:xfrm>
            <a:off x="11392788"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sp>
        <p:nvSpPr>
          <p:cNvPr id="3" name="Title 1"/>
          <p:cNvSpPr>
            <a:spLocks noGrp="1"/>
          </p:cNvSpPr>
          <p:nvPr>
            <p:ph type="title"/>
          </p:nvPr>
        </p:nvSpPr>
        <p:spPr>
          <a:xfrm>
            <a:off x="661743" y="2032776"/>
            <a:ext cx="3938833" cy="1581961"/>
          </a:xfrm>
          <a:prstGeom prst="rect">
            <a:avLst/>
          </a:prstGeom>
        </p:spPr>
        <p:txBody>
          <a:bodyPr anchor="t">
            <a:normAutofit/>
          </a:bodyPr>
          <a:lstStyle>
            <a:lvl1pPr algn="l">
              <a:defRPr sz="3200" b="0" i="0">
                <a:solidFill>
                  <a:schemeClr val="tx1"/>
                </a:solidFill>
                <a:latin typeface="Arial" charset="0"/>
                <a:ea typeface="Arial" charset="0"/>
                <a:cs typeface="Arial" charset="0"/>
              </a:defRPr>
            </a:lvl1pPr>
          </a:lstStyle>
          <a:p>
            <a:r>
              <a:rPr lang="en-US"/>
              <a:t>Click to edit Master title style</a:t>
            </a:r>
            <a:endParaRPr lang="en-US" dirty="0"/>
          </a:p>
        </p:txBody>
      </p:sp>
    </p:spTree>
    <p:extLst>
      <p:ext uri="{BB962C8B-B14F-4D97-AF65-F5344CB8AC3E}">
        <p14:creationId xmlns:p14="http://schemas.microsoft.com/office/powerpoint/2010/main" val="28596705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yclotron">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97316030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ARIEL">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angle 1"/>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275921267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Meson Hall">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348407680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heory">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59374402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yclotron Group">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34742994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afety">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7477580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Students">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292138800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RIB">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415595023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Remote Handling 1">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87512317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Remote Handling 2">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41909193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Remote Handling 3">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316357825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Remote Handling 4">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407971625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PIF NIF">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202985084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AN">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34815811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ALPHA">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280568175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DRAGON">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90358859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ISOSIM">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93703057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Helium Recycling">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Rectangle 5"/>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55163139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R-13">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33794547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R-13 2">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66912361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DESCAN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410071355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DESCANT 2">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52295277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er Tapes">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90553358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Design Drafts">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30007310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Rabbit Lin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64668311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Machine Shop">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379019335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ontrol Room 1">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75049839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ontrol Room 2">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44487744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ntrol Room 3">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375889199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Paper Clips">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370828420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9A2F1282-EE3A-4150-AEF8-17B07F170962}" type="datetimeFigureOut">
              <a:rPr lang="en-US" smtClean="0"/>
              <a:t>4/2/19</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CCDD3677-4C9B-4970-A539-889BA99E5C6A}" type="slidenum">
              <a:rPr lang="en-US" smtClean="0"/>
              <a:t>‹#›</a:t>
            </a:fld>
            <a:endParaRPr lang="en-US"/>
          </a:p>
        </p:txBody>
      </p:sp>
    </p:spTree>
    <p:extLst>
      <p:ext uri="{BB962C8B-B14F-4D97-AF65-F5344CB8AC3E}">
        <p14:creationId xmlns:p14="http://schemas.microsoft.com/office/powerpoint/2010/main" val="276036062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Obj">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528668" y="1"/>
            <a:ext cx="8157136" cy="626535"/>
          </a:xfrm>
          <a:prstGeom prst="rect">
            <a:avLst/>
          </a:prstGeom>
        </p:spPr>
        <p:txBody>
          <a:bodyPr lIns="121917" tIns="60958" rIns="121917" bIns="60958"/>
          <a:lstStyle>
            <a:lvl1pPr>
              <a:defRPr>
                <a:latin typeface="Myriad Pro SemiExt" pitchFamily="34" charset="0"/>
              </a:defRPr>
            </a:lvl1pPr>
          </a:lstStyle>
          <a:p>
            <a:r>
              <a:rPr lang="en-US"/>
              <a:t>Click to edit Master title style</a:t>
            </a:r>
          </a:p>
        </p:txBody>
      </p:sp>
      <p:sp>
        <p:nvSpPr>
          <p:cNvPr id="3" name="Content Placeholder 2"/>
          <p:cNvSpPr>
            <a:spLocks noGrp="1"/>
          </p:cNvSpPr>
          <p:nvPr>
            <p:ph sz="half" idx="1"/>
          </p:nvPr>
        </p:nvSpPr>
        <p:spPr>
          <a:xfrm>
            <a:off x="609600" y="2558521"/>
            <a:ext cx="5384800" cy="3394075"/>
          </a:xfrm>
          <a:prstGeom prst="rect">
            <a:avLst/>
          </a:prstGeom>
        </p:spPr>
        <p:txBody>
          <a:bodyPr lIns="121917" tIns="60958" rIns="121917" bIns="60958"/>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97600" y="2558521"/>
            <a:ext cx="5384800" cy="3394075"/>
          </a:xfrm>
          <a:prstGeom prst="rect">
            <a:avLst/>
          </a:prstGeom>
        </p:spPr>
        <p:txBody>
          <a:bodyPr lIns="121917" tIns="60958" rIns="121917" bIns="60958"/>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503675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321313-7917-41C0-88BE-CC11AC72921D}"/>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4577E10F-CB24-40EB-8F3C-F1A18FE016B9}"/>
              </a:ext>
            </a:extLst>
          </p:cNvPr>
          <p:cNvSpPr>
            <a:spLocks noGrp="1"/>
          </p:cNvSpPr>
          <p:nvPr>
            <p:ph type="dt" sz="half" idx="10"/>
          </p:nvPr>
        </p:nvSpPr>
        <p:spPr>
          <a:xfrm>
            <a:off x="838200" y="6356350"/>
            <a:ext cx="2743200" cy="365125"/>
          </a:xfrm>
          <a:prstGeom prst="rect">
            <a:avLst/>
          </a:prstGeom>
        </p:spPr>
        <p:txBody>
          <a:bodyPr/>
          <a:lstStyle/>
          <a:p>
            <a:fld id="{EFA07B6A-307E-4A5C-B6A5-96A770A7F753}" type="datetimeFigureOut">
              <a:rPr lang="en-CA" smtClean="0"/>
              <a:t>2019-04-02</a:t>
            </a:fld>
            <a:endParaRPr lang="en-CA"/>
          </a:p>
        </p:txBody>
      </p:sp>
      <p:sp>
        <p:nvSpPr>
          <p:cNvPr id="4" name="Footer Placeholder 3">
            <a:extLst>
              <a:ext uri="{FF2B5EF4-FFF2-40B4-BE49-F238E27FC236}">
                <a16:creationId xmlns:a16="http://schemas.microsoft.com/office/drawing/2014/main" id="{7F6F923B-D830-4618-A1D0-9D6DE836D686}"/>
              </a:ext>
            </a:extLst>
          </p:cNvPr>
          <p:cNvSpPr>
            <a:spLocks noGrp="1"/>
          </p:cNvSpPr>
          <p:nvPr>
            <p:ph type="ftr" sz="quarter" idx="11"/>
          </p:nvPr>
        </p:nvSpPr>
        <p:spPr>
          <a:xfrm>
            <a:off x="4038600" y="6356350"/>
            <a:ext cx="4114800" cy="365125"/>
          </a:xfrm>
          <a:prstGeom prst="rect">
            <a:avLst/>
          </a:prstGeom>
        </p:spPr>
        <p:txBody>
          <a:bodyPr/>
          <a:lstStyle/>
          <a:p>
            <a:endParaRPr lang="en-CA"/>
          </a:p>
        </p:txBody>
      </p:sp>
      <p:sp>
        <p:nvSpPr>
          <p:cNvPr id="5" name="Slide Number Placeholder 4">
            <a:extLst>
              <a:ext uri="{FF2B5EF4-FFF2-40B4-BE49-F238E27FC236}">
                <a16:creationId xmlns:a16="http://schemas.microsoft.com/office/drawing/2014/main" id="{B941ACB5-F598-4191-80CF-E8A9B98F0054}"/>
              </a:ext>
            </a:extLst>
          </p:cNvPr>
          <p:cNvSpPr>
            <a:spLocks noGrp="1"/>
          </p:cNvSpPr>
          <p:nvPr>
            <p:ph type="sldNum" sz="quarter" idx="12"/>
          </p:nvPr>
        </p:nvSpPr>
        <p:spPr>
          <a:xfrm>
            <a:off x="8610600" y="6356350"/>
            <a:ext cx="2743200" cy="365125"/>
          </a:xfrm>
          <a:prstGeom prst="rect">
            <a:avLst/>
          </a:prstGeom>
        </p:spPr>
        <p:txBody>
          <a:bodyPr/>
          <a:lstStyle/>
          <a:p>
            <a:fld id="{14C8D780-B3A0-4885-918A-3AF6DEC7C3D0}" type="slidenum">
              <a:rPr lang="en-CA" smtClean="0"/>
              <a:t>‹#›</a:t>
            </a:fld>
            <a:endParaRPr lang="en-CA"/>
          </a:p>
        </p:txBody>
      </p:sp>
    </p:spTree>
    <p:extLst>
      <p:ext uri="{BB962C8B-B14F-4D97-AF65-F5344CB8AC3E}">
        <p14:creationId xmlns:p14="http://schemas.microsoft.com/office/powerpoint/2010/main" val="29685048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7.xml"/><Relationship Id="rId18" Type="http://schemas.openxmlformats.org/officeDocument/2006/relationships/slideLayout" Target="../slideLayouts/slideLayout32.xml"/><Relationship Id="rId26" Type="http://schemas.openxmlformats.org/officeDocument/2006/relationships/slideLayout" Target="../slideLayouts/slideLayout40.xml"/><Relationship Id="rId39" Type="http://schemas.openxmlformats.org/officeDocument/2006/relationships/slideLayout" Target="../slideLayouts/slideLayout53.xml"/><Relationship Id="rId21" Type="http://schemas.openxmlformats.org/officeDocument/2006/relationships/slideLayout" Target="../slideLayouts/slideLayout35.xml"/><Relationship Id="rId34" Type="http://schemas.openxmlformats.org/officeDocument/2006/relationships/slideLayout" Target="../slideLayouts/slideLayout48.xml"/><Relationship Id="rId42" Type="http://schemas.openxmlformats.org/officeDocument/2006/relationships/slideLayout" Target="../slideLayouts/slideLayout56.xml"/><Relationship Id="rId47" Type="http://schemas.openxmlformats.org/officeDocument/2006/relationships/slideLayout" Target="../slideLayouts/slideLayout61.xml"/><Relationship Id="rId50" Type="http://schemas.openxmlformats.org/officeDocument/2006/relationships/slideLayout" Target="../slideLayouts/slideLayout64.xml"/><Relationship Id="rId7" Type="http://schemas.openxmlformats.org/officeDocument/2006/relationships/slideLayout" Target="../slideLayouts/slideLayout21.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29" Type="http://schemas.openxmlformats.org/officeDocument/2006/relationships/slideLayout" Target="../slideLayouts/slideLayout43.xml"/><Relationship Id="rId11" Type="http://schemas.openxmlformats.org/officeDocument/2006/relationships/slideLayout" Target="../slideLayouts/slideLayout25.xml"/><Relationship Id="rId24" Type="http://schemas.openxmlformats.org/officeDocument/2006/relationships/slideLayout" Target="../slideLayouts/slideLayout38.xml"/><Relationship Id="rId32" Type="http://schemas.openxmlformats.org/officeDocument/2006/relationships/slideLayout" Target="../slideLayouts/slideLayout46.xml"/><Relationship Id="rId37" Type="http://schemas.openxmlformats.org/officeDocument/2006/relationships/slideLayout" Target="../slideLayouts/slideLayout51.xml"/><Relationship Id="rId40" Type="http://schemas.openxmlformats.org/officeDocument/2006/relationships/slideLayout" Target="../slideLayouts/slideLayout54.xml"/><Relationship Id="rId45" Type="http://schemas.openxmlformats.org/officeDocument/2006/relationships/slideLayout" Target="../slideLayouts/slideLayout59.xml"/><Relationship Id="rId53" Type="http://schemas.openxmlformats.org/officeDocument/2006/relationships/slideLayout" Target="../slideLayouts/slideLayout67.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19" Type="http://schemas.openxmlformats.org/officeDocument/2006/relationships/slideLayout" Target="../slideLayouts/slideLayout33.xml"/><Relationship Id="rId31" Type="http://schemas.openxmlformats.org/officeDocument/2006/relationships/slideLayout" Target="../slideLayouts/slideLayout45.xml"/><Relationship Id="rId44" Type="http://schemas.openxmlformats.org/officeDocument/2006/relationships/slideLayout" Target="../slideLayouts/slideLayout58.xml"/><Relationship Id="rId52" Type="http://schemas.openxmlformats.org/officeDocument/2006/relationships/slideLayout" Target="../slideLayouts/slideLayout66.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 Id="rId22" Type="http://schemas.openxmlformats.org/officeDocument/2006/relationships/slideLayout" Target="../slideLayouts/slideLayout36.xml"/><Relationship Id="rId27" Type="http://schemas.openxmlformats.org/officeDocument/2006/relationships/slideLayout" Target="../slideLayouts/slideLayout41.xml"/><Relationship Id="rId30" Type="http://schemas.openxmlformats.org/officeDocument/2006/relationships/slideLayout" Target="../slideLayouts/slideLayout44.xml"/><Relationship Id="rId35" Type="http://schemas.openxmlformats.org/officeDocument/2006/relationships/slideLayout" Target="../slideLayouts/slideLayout49.xml"/><Relationship Id="rId43" Type="http://schemas.openxmlformats.org/officeDocument/2006/relationships/slideLayout" Target="../slideLayouts/slideLayout57.xml"/><Relationship Id="rId48" Type="http://schemas.openxmlformats.org/officeDocument/2006/relationships/slideLayout" Target="../slideLayouts/slideLayout62.xml"/><Relationship Id="rId8" Type="http://schemas.openxmlformats.org/officeDocument/2006/relationships/slideLayout" Target="../slideLayouts/slideLayout22.xml"/><Relationship Id="rId51" Type="http://schemas.openxmlformats.org/officeDocument/2006/relationships/slideLayout" Target="../slideLayouts/slideLayout65.xml"/><Relationship Id="rId3" Type="http://schemas.openxmlformats.org/officeDocument/2006/relationships/slideLayout" Target="../slideLayouts/slideLayout17.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5" Type="http://schemas.openxmlformats.org/officeDocument/2006/relationships/slideLayout" Target="../slideLayouts/slideLayout39.xml"/><Relationship Id="rId33" Type="http://schemas.openxmlformats.org/officeDocument/2006/relationships/slideLayout" Target="../slideLayouts/slideLayout47.xml"/><Relationship Id="rId38" Type="http://schemas.openxmlformats.org/officeDocument/2006/relationships/slideLayout" Target="../slideLayouts/slideLayout52.xml"/><Relationship Id="rId46" Type="http://schemas.openxmlformats.org/officeDocument/2006/relationships/slideLayout" Target="../slideLayouts/slideLayout60.xml"/><Relationship Id="rId20" Type="http://schemas.openxmlformats.org/officeDocument/2006/relationships/slideLayout" Target="../slideLayouts/slideLayout34.xml"/><Relationship Id="rId41" Type="http://schemas.openxmlformats.org/officeDocument/2006/relationships/slideLayout" Target="../slideLayouts/slideLayout55.xml"/><Relationship Id="rId54" Type="http://schemas.openxmlformats.org/officeDocument/2006/relationships/theme" Target="../theme/theme2.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5" Type="http://schemas.openxmlformats.org/officeDocument/2006/relationships/slideLayout" Target="../slideLayouts/slideLayout29.xml"/><Relationship Id="rId23" Type="http://schemas.openxmlformats.org/officeDocument/2006/relationships/slideLayout" Target="../slideLayouts/slideLayout37.xml"/><Relationship Id="rId28" Type="http://schemas.openxmlformats.org/officeDocument/2006/relationships/slideLayout" Target="../slideLayouts/slideLayout42.xml"/><Relationship Id="rId36" Type="http://schemas.openxmlformats.org/officeDocument/2006/relationships/slideLayout" Target="../slideLayouts/slideLayout50.xml"/><Relationship Id="rId49" Type="http://schemas.openxmlformats.org/officeDocument/2006/relationships/slideLayout" Target="../slideLayouts/slideLayout6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7FDFB37-AD8F-8243-ABE9-852A74481EF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11391CF-1280-CE49-8D27-6B5EEBBAC06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C35C038-23EE-F045-A396-D96B214F9D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3BD809-E06A-A94F-8244-2645A8281B00}" type="datetimeFigureOut">
              <a:rPr lang="en-US" smtClean="0"/>
              <a:t>4/2/19</a:t>
            </a:fld>
            <a:endParaRPr lang="en-US"/>
          </a:p>
        </p:txBody>
      </p:sp>
      <p:sp>
        <p:nvSpPr>
          <p:cNvPr id="5" name="Footer Placeholder 4">
            <a:extLst>
              <a:ext uri="{FF2B5EF4-FFF2-40B4-BE49-F238E27FC236}">
                <a16:creationId xmlns:a16="http://schemas.microsoft.com/office/drawing/2014/main" id="{06E79AA7-CD0D-3B41-900C-EB1DD60A6E5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777EC45-35EC-6845-B9C1-3F66F31A390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EEF7A5-0C3A-5B49-8BA7-8AC21D8FBA03}" type="slidenum">
              <a:rPr lang="en-US" smtClean="0"/>
              <a:t>‹#›</a:t>
            </a:fld>
            <a:endParaRPr lang="en-US"/>
          </a:p>
        </p:txBody>
      </p:sp>
    </p:spTree>
    <p:extLst>
      <p:ext uri="{BB962C8B-B14F-4D97-AF65-F5344CB8AC3E}">
        <p14:creationId xmlns:p14="http://schemas.microsoft.com/office/powerpoint/2010/main" val="14878220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715" r:id="rId13"/>
    <p:sldLayoutId id="2147483716"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25100161"/>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 id="2147483681" r:id="rId20"/>
    <p:sldLayoutId id="2147483682" r:id="rId21"/>
    <p:sldLayoutId id="2147483683" r:id="rId22"/>
    <p:sldLayoutId id="2147483684" r:id="rId23"/>
    <p:sldLayoutId id="2147483685" r:id="rId24"/>
    <p:sldLayoutId id="2147483686" r:id="rId25"/>
    <p:sldLayoutId id="2147483687" r:id="rId26"/>
    <p:sldLayoutId id="2147483688" r:id="rId27"/>
    <p:sldLayoutId id="2147483689" r:id="rId28"/>
    <p:sldLayoutId id="2147483690" r:id="rId29"/>
    <p:sldLayoutId id="2147483691" r:id="rId30"/>
    <p:sldLayoutId id="2147483692" r:id="rId31"/>
    <p:sldLayoutId id="2147483693" r:id="rId32"/>
    <p:sldLayoutId id="2147483694" r:id="rId33"/>
    <p:sldLayoutId id="2147483695" r:id="rId34"/>
    <p:sldLayoutId id="2147483696" r:id="rId35"/>
    <p:sldLayoutId id="2147483697" r:id="rId36"/>
    <p:sldLayoutId id="2147483698" r:id="rId37"/>
    <p:sldLayoutId id="2147483699" r:id="rId38"/>
    <p:sldLayoutId id="2147483700" r:id="rId39"/>
    <p:sldLayoutId id="2147483701" r:id="rId40"/>
    <p:sldLayoutId id="2147483702" r:id="rId41"/>
    <p:sldLayoutId id="2147483703" r:id="rId42"/>
    <p:sldLayoutId id="2147483704" r:id="rId43"/>
    <p:sldLayoutId id="2147483705" r:id="rId44"/>
    <p:sldLayoutId id="2147483706" r:id="rId45"/>
    <p:sldLayoutId id="2147483707" r:id="rId46"/>
    <p:sldLayoutId id="2147483708" r:id="rId47"/>
    <p:sldLayoutId id="2147483709" r:id="rId48"/>
    <p:sldLayoutId id="2147483710" r:id="rId49"/>
    <p:sldLayoutId id="2147483711" r:id="rId50"/>
    <p:sldLayoutId id="2147483712" r:id="rId51"/>
    <p:sldLayoutId id="2147483713" r:id="rId52"/>
    <p:sldLayoutId id="2147483714" r:id="rId53"/>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9.tiff"/><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8" Type="http://schemas.openxmlformats.org/officeDocument/2006/relationships/image" Target="../media/image47.png"/><Relationship Id="rId13" Type="http://schemas.openxmlformats.org/officeDocument/2006/relationships/image" Target="../media/image52.png"/><Relationship Id="rId3" Type="http://schemas.openxmlformats.org/officeDocument/2006/relationships/image" Target="../media/image42.tif"/><Relationship Id="rId7" Type="http://schemas.openxmlformats.org/officeDocument/2006/relationships/image" Target="../media/image46.png"/><Relationship Id="rId12" Type="http://schemas.openxmlformats.org/officeDocument/2006/relationships/image" Target="../media/image51.png"/><Relationship Id="rId2" Type="http://schemas.openxmlformats.org/officeDocument/2006/relationships/image" Target="../media/image41.tif"/><Relationship Id="rId1" Type="http://schemas.openxmlformats.org/officeDocument/2006/relationships/slideLayout" Target="../slideLayouts/slideLayout12.xml"/><Relationship Id="rId6" Type="http://schemas.openxmlformats.org/officeDocument/2006/relationships/image" Target="../media/image45.png"/><Relationship Id="rId11" Type="http://schemas.openxmlformats.org/officeDocument/2006/relationships/image" Target="../media/image50.png"/><Relationship Id="rId5" Type="http://schemas.openxmlformats.org/officeDocument/2006/relationships/image" Target="../media/image44.tif"/><Relationship Id="rId10" Type="http://schemas.openxmlformats.org/officeDocument/2006/relationships/image" Target="../media/image49.png"/><Relationship Id="rId4" Type="http://schemas.openxmlformats.org/officeDocument/2006/relationships/image" Target="../media/image43.tif"/><Relationship Id="rId9" Type="http://schemas.openxmlformats.org/officeDocument/2006/relationships/image" Target="../media/image48.jpg"/><Relationship Id="rId14" Type="http://schemas.openxmlformats.org/officeDocument/2006/relationships/image" Target="../media/image53.png"/></Relationships>
</file>

<file path=ppt/slides/_rels/slide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tiff"/><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8" Type="http://schemas.openxmlformats.org/officeDocument/2006/relationships/image" Target="../media/image63.jpg"/><Relationship Id="rId13" Type="http://schemas.openxmlformats.org/officeDocument/2006/relationships/image" Target="../media/image66.png"/><Relationship Id="rId3" Type="http://schemas.openxmlformats.org/officeDocument/2006/relationships/image" Target="../media/image58.png"/><Relationship Id="rId7" Type="http://schemas.openxmlformats.org/officeDocument/2006/relationships/image" Target="../media/image62.tif"/><Relationship Id="rId12" Type="http://schemas.openxmlformats.org/officeDocument/2006/relationships/image" Target="../media/image47.png"/><Relationship Id="rId2" Type="http://schemas.openxmlformats.org/officeDocument/2006/relationships/image" Target="../media/image57.png"/><Relationship Id="rId1" Type="http://schemas.openxmlformats.org/officeDocument/2006/relationships/slideLayout" Target="../slideLayouts/slideLayout12.xml"/><Relationship Id="rId6" Type="http://schemas.openxmlformats.org/officeDocument/2006/relationships/image" Target="../media/image61.tif"/><Relationship Id="rId11" Type="http://schemas.openxmlformats.org/officeDocument/2006/relationships/image" Target="../media/image53.png"/><Relationship Id="rId5" Type="http://schemas.openxmlformats.org/officeDocument/2006/relationships/image" Target="../media/image60.jpeg"/><Relationship Id="rId10" Type="http://schemas.openxmlformats.org/officeDocument/2006/relationships/image" Target="../media/image65.png"/><Relationship Id="rId4" Type="http://schemas.openxmlformats.org/officeDocument/2006/relationships/image" Target="../media/image59.png"/><Relationship Id="rId9" Type="http://schemas.openxmlformats.org/officeDocument/2006/relationships/image" Target="../media/image64.jpg"/><Relationship Id="rId14" Type="http://schemas.openxmlformats.org/officeDocument/2006/relationships/image" Target="../media/image48.jpg"/></Relationships>
</file>

<file path=ppt/slides/_rels/slide11.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68.png"/><Relationship Id="rId7" Type="http://schemas.openxmlformats.org/officeDocument/2006/relationships/image" Target="../media/image72.png"/><Relationship Id="rId2" Type="http://schemas.openxmlformats.org/officeDocument/2006/relationships/image" Target="../media/image67.jpeg"/><Relationship Id="rId1" Type="http://schemas.openxmlformats.org/officeDocument/2006/relationships/slideLayout" Target="../slideLayouts/slideLayout12.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9.png"/><Relationship Id="rId9" Type="http://schemas.openxmlformats.org/officeDocument/2006/relationships/image" Target="../media/image52.png"/></Relationships>
</file>

<file path=ppt/slides/_rels/slide12.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77.tiff"/><Relationship Id="rId2" Type="http://schemas.openxmlformats.org/officeDocument/2006/relationships/image" Target="../media/image75.jpeg"/><Relationship Id="rId1" Type="http://schemas.openxmlformats.org/officeDocument/2006/relationships/slideLayout" Target="../slideLayouts/slideLayout12.xml"/><Relationship Id="rId6" Type="http://schemas.openxmlformats.org/officeDocument/2006/relationships/image" Target="../media/image76.tiff"/><Relationship Id="rId5" Type="http://schemas.openxmlformats.org/officeDocument/2006/relationships/image" Target="../media/image53.png"/><Relationship Id="rId4" Type="http://schemas.openxmlformats.org/officeDocument/2006/relationships/image" Target="../media/image51.png"/></Relationships>
</file>

<file path=ppt/slides/_rels/slide14.xml.rels><?xml version="1.0" encoding="UTF-8" standalone="yes"?>
<Relationships xmlns="http://schemas.openxmlformats.org/package/2006/relationships"><Relationship Id="rId8" Type="http://schemas.openxmlformats.org/officeDocument/2006/relationships/image" Target="../media/image84.png"/><Relationship Id="rId3" Type="http://schemas.openxmlformats.org/officeDocument/2006/relationships/image" Target="../media/image79.png"/><Relationship Id="rId7" Type="http://schemas.openxmlformats.org/officeDocument/2006/relationships/image" Target="../media/image83.png"/><Relationship Id="rId2" Type="http://schemas.openxmlformats.org/officeDocument/2006/relationships/image" Target="../media/image78.tif"/><Relationship Id="rId1" Type="http://schemas.openxmlformats.org/officeDocument/2006/relationships/slideLayout" Target="../slideLayouts/slideLayout12.xml"/><Relationship Id="rId6" Type="http://schemas.openxmlformats.org/officeDocument/2006/relationships/image" Target="../media/image82.png"/><Relationship Id="rId5" Type="http://schemas.openxmlformats.org/officeDocument/2006/relationships/image" Target="../media/image81.png"/><Relationship Id="rId4" Type="http://schemas.openxmlformats.org/officeDocument/2006/relationships/image" Target="../media/image80.png"/><Relationship Id="rId9" Type="http://schemas.openxmlformats.org/officeDocument/2006/relationships/image" Target="../media/image85.jpeg"/></Relationships>
</file>

<file path=ppt/slides/_rels/slide15.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tiff"/><Relationship Id="rId1" Type="http://schemas.openxmlformats.org/officeDocument/2006/relationships/slideLayout" Target="../slideLayouts/slideLayout12.xml"/><Relationship Id="rId6" Type="http://schemas.openxmlformats.org/officeDocument/2006/relationships/image" Target="../media/image90.png"/><Relationship Id="rId5" Type="http://schemas.openxmlformats.org/officeDocument/2006/relationships/image" Target="../media/image89.emf"/><Relationship Id="rId4" Type="http://schemas.openxmlformats.org/officeDocument/2006/relationships/image" Target="../media/image88.png"/></Relationships>
</file>

<file path=ppt/slides/_rels/slide16.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image" Target="../media/image91.tiff"/><Relationship Id="rId1" Type="http://schemas.openxmlformats.org/officeDocument/2006/relationships/slideLayout" Target="../slideLayouts/slideLayout12.xml"/><Relationship Id="rId4" Type="http://schemas.openxmlformats.org/officeDocument/2006/relationships/image" Target="../media/image9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95.tiff"/><Relationship Id="rId2" Type="http://schemas.openxmlformats.org/officeDocument/2006/relationships/image" Target="../media/image94.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14.xml"/><Relationship Id="rId6" Type="http://schemas.openxmlformats.org/officeDocument/2006/relationships/image" Target="../media/image100.emf"/><Relationship Id="rId5" Type="http://schemas.openxmlformats.org/officeDocument/2006/relationships/image" Target="../media/image99.png"/><Relationship Id="rId4" Type="http://schemas.openxmlformats.org/officeDocument/2006/relationships/image" Target="../media/image9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69A6A-C069-48AF-A644-E5DAB8E8B18F}"/>
              </a:ext>
            </a:extLst>
          </p:cNvPr>
          <p:cNvSpPr>
            <a:spLocks noGrp="1"/>
          </p:cNvSpPr>
          <p:nvPr>
            <p:ph type="ctrTitle"/>
          </p:nvPr>
        </p:nvSpPr>
        <p:spPr>
          <a:xfrm>
            <a:off x="662725" y="2032777"/>
            <a:ext cx="5280875" cy="2082023"/>
          </a:xfrm>
        </p:spPr>
        <p:txBody>
          <a:bodyPr>
            <a:normAutofit/>
          </a:bodyPr>
          <a:lstStyle/>
          <a:p>
            <a:r>
              <a:rPr lang="en-US" sz="3000" dirty="0"/>
              <a:t>Particle Physics Department </a:t>
            </a:r>
            <a:br>
              <a:rPr lang="en-US" sz="3000" dirty="0"/>
            </a:br>
            <a:br>
              <a:rPr lang="en-US" sz="3000" dirty="0"/>
            </a:br>
            <a:r>
              <a:rPr lang="en-US" sz="3000" dirty="0"/>
              <a:t>Introduction</a:t>
            </a:r>
            <a:endParaRPr lang="en-CA" sz="3000" dirty="0"/>
          </a:p>
        </p:txBody>
      </p:sp>
      <p:sp>
        <p:nvSpPr>
          <p:cNvPr id="3" name="Subtitle 2">
            <a:extLst>
              <a:ext uri="{FF2B5EF4-FFF2-40B4-BE49-F238E27FC236}">
                <a16:creationId xmlns:a16="http://schemas.microsoft.com/office/drawing/2014/main" id="{3885E869-0FCA-4DF7-AF07-8E8D3F09FA78}"/>
              </a:ext>
            </a:extLst>
          </p:cNvPr>
          <p:cNvSpPr>
            <a:spLocks noGrp="1"/>
          </p:cNvSpPr>
          <p:nvPr>
            <p:ph type="subTitle" idx="1"/>
          </p:nvPr>
        </p:nvSpPr>
        <p:spPr>
          <a:xfrm>
            <a:off x="662725" y="3727006"/>
            <a:ext cx="4849371" cy="1892300"/>
          </a:xfrm>
        </p:spPr>
        <p:txBody>
          <a:bodyPr>
            <a:normAutofit/>
          </a:bodyPr>
          <a:lstStyle/>
          <a:p>
            <a:r>
              <a:rPr lang="en-US" dirty="0">
                <a:solidFill>
                  <a:schemeClr val="bg1">
                    <a:lumMod val="50000"/>
                  </a:schemeClr>
                </a:solidFill>
                <a:latin typeface="Arial" panose="020B0604020202020204" pitchFamily="34" charset="0"/>
                <a:cs typeface="Arial" panose="020B0604020202020204" pitchFamily="34" charset="0"/>
              </a:rPr>
              <a:t>Oliver Stelzer-Chilton</a:t>
            </a:r>
          </a:p>
          <a:p>
            <a:endParaRPr lang="en-US" sz="1100" dirty="0">
              <a:solidFill>
                <a:schemeClr val="bg1">
                  <a:lumMod val="50000"/>
                </a:schemeClr>
              </a:solidFill>
              <a:latin typeface="Arial" panose="020B0604020202020204" pitchFamily="34" charset="0"/>
              <a:cs typeface="Arial" panose="020B0604020202020204" pitchFamily="34" charset="0"/>
            </a:endParaRPr>
          </a:p>
          <a:p>
            <a:endParaRPr lang="en-US" sz="1100" dirty="0">
              <a:solidFill>
                <a:schemeClr val="bg1">
                  <a:lumMod val="50000"/>
                </a:schemeClr>
              </a:solidFill>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ACOT Meeting</a:t>
            </a:r>
          </a:p>
          <a:p>
            <a:r>
              <a:rPr lang="en-US" dirty="0">
                <a:latin typeface="Arial" panose="020B0604020202020204" pitchFamily="34" charset="0"/>
                <a:cs typeface="Arial" panose="020B0604020202020204" pitchFamily="34" charset="0"/>
              </a:rPr>
              <a:t>April 8</a:t>
            </a:r>
            <a:r>
              <a:rPr lang="en-US" baseline="30000" dirty="0">
                <a:latin typeface="Arial" panose="020B0604020202020204" pitchFamily="34" charset="0"/>
                <a:cs typeface="Arial" panose="020B0604020202020204" pitchFamily="34" charset="0"/>
              </a:rPr>
              <a:t>th</a:t>
            </a:r>
            <a:r>
              <a:rPr lang="en-US" dirty="0">
                <a:latin typeface="Arial" panose="020B0604020202020204" pitchFamily="34" charset="0"/>
                <a:cs typeface="Arial" panose="020B0604020202020204" pitchFamily="34" charset="0"/>
              </a:rPr>
              <a:t>, 2019</a:t>
            </a:r>
          </a:p>
        </p:txBody>
      </p:sp>
      <p:pic>
        <p:nvPicPr>
          <p:cNvPr id="7" name="Picture 6">
            <a:extLst>
              <a:ext uri="{FF2B5EF4-FFF2-40B4-BE49-F238E27FC236}">
                <a16:creationId xmlns:a16="http://schemas.microsoft.com/office/drawing/2014/main" id="{1E8074AC-4A54-6B45-9A18-286D12E710CA}"/>
              </a:ext>
            </a:extLst>
          </p:cNvPr>
          <p:cNvPicPr>
            <a:picLocks noChangeAspect="1"/>
          </p:cNvPicPr>
          <p:nvPr/>
        </p:nvPicPr>
        <p:blipFill>
          <a:blip r:embed="rId2"/>
          <a:stretch>
            <a:fillRect/>
          </a:stretch>
        </p:blipFill>
        <p:spPr>
          <a:xfrm>
            <a:off x="4600576" y="0"/>
            <a:ext cx="6864712" cy="6864712"/>
          </a:xfrm>
          <a:prstGeom prst="rect">
            <a:avLst/>
          </a:prstGeom>
        </p:spPr>
      </p:pic>
    </p:spTree>
    <p:extLst>
      <p:ext uri="{BB962C8B-B14F-4D97-AF65-F5344CB8AC3E}">
        <p14:creationId xmlns:p14="http://schemas.microsoft.com/office/powerpoint/2010/main" val="26675919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BF86E-557D-9A44-B30D-6D4FDBA767C2}"/>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EBB6A347-4ADE-9442-BBBF-8B23C3AEF171}"/>
              </a:ext>
            </a:extLst>
          </p:cNvPr>
          <p:cNvSpPr>
            <a:spLocks noGrp="1"/>
          </p:cNvSpPr>
          <p:nvPr>
            <p:ph type="subTitle" idx="1"/>
          </p:nvPr>
        </p:nvSpPr>
        <p:spPr/>
        <p:txBody>
          <a:bodyPr/>
          <a:lstStyle/>
          <a:p>
            <a:endParaRPr lang="en-US"/>
          </a:p>
        </p:txBody>
      </p:sp>
      <p:pic>
        <p:nvPicPr>
          <p:cNvPr id="5" name="Picture 4">
            <a:extLst>
              <a:ext uri="{FF2B5EF4-FFF2-40B4-BE49-F238E27FC236}">
                <a16:creationId xmlns:a16="http://schemas.microsoft.com/office/drawing/2014/main" id="{DFFE1C32-574C-8741-87AA-9A527D38E1C1}"/>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04535" y="0"/>
            <a:ext cx="12951229" cy="6858000"/>
          </a:xfrm>
          <a:prstGeom prst="rect">
            <a:avLst/>
          </a:prstGeom>
        </p:spPr>
      </p:pic>
    </p:spTree>
    <p:extLst>
      <p:ext uri="{BB962C8B-B14F-4D97-AF65-F5344CB8AC3E}">
        <p14:creationId xmlns:p14="http://schemas.microsoft.com/office/powerpoint/2010/main" val="29257527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681281" y="841605"/>
            <a:ext cx="10541042" cy="936395"/>
          </a:xfrm>
        </p:spPr>
        <p:txBody>
          <a:bodyPr>
            <a:normAutofit fontScale="90000"/>
          </a:bodyPr>
          <a:lstStyle/>
          <a:p>
            <a:pPr>
              <a:spcAft>
                <a:spcPts val="0"/>
              </a:spcAft>
            </a:pPr>
            <a:r>
              <a:rPr lang="en-US" sz="3300" dirty="0"/>
              <a:t>Particle Physics within the Physical Sciences Division</a:t>
            </a:r>
            <a:br>
              <a:rPr lang="en-US" sz="3300" dirty="0"/>
            </a:br>
            <a:br>
              <a:rPr lang="en-US" sz="3000" dirty="0"/>
            </a:br>
            <a:endParaRPr lang="en-US" sz="1600" b="0" dirty="0">
              <a:solidFill>
                <a:schemeClr val="tx1"/>
              </a:solidFill>
            </a:endParaRPr>
          </a:p>
        </p:txBody>
      </p:sp>
      <p:sp>
        <p:nvSpPr>
          <p:cNvPr id="2" name="TextBox 1">
            <a:extLst>
              <a:ext uri="{FF2B5EF4-FFF2-40B4-BE49-F238E27FC236}">
                <a16:creationId xmlns:a16="http://schemas.microsoft.com/office/drawing/2014/main" id="{4DC70316-6602-FD4A-9061-6055CA642FB7}"/>
              </a:ext>
            </a:extLst>
          </p:cNvPr>
          <p:cNvSpPr txBox="1"/>
          <p:nvPr/>
        </p:nvSpPr>
        <p:spPr>
          <a:xfrm>
            <a:off x="812482" y="1663224"/>
            <a:ext cx="10278639" cy="2462213"/>
          </a:xfrm>
          <a:prstGeom prst="rect">
            <a:avLst/>
          </a:prstGeom>
          <a:noFill/>
        </p:spPr>
        <p:txBody>
          <a:bodyPr wrap="square" rtlCol="0">
            <a:spAutoFit/>
          </a:bodyPr>
          <a:lstStyle/>
          <a:p>
            <a:r>
              <a:rPr lang="en-US" sz="2200" dirty="0"/>
              <a:t>The Departments for </a:t>
            </a:r>
            <a:r>
              <a:rPr lang="en-US" sz="2200" b="1" dirty="0"/>
              <a:t>Particle Physics</a:t>
            </a:r>
            <a:r>
              <a:rPr lang="en-US" sz="2200" dirty="0"/>
              <a:t>, as well as </a:t>
            </a:r>
            <a:r>
              <a:rPr lang="en-US" sz="2200" b="1" dirty="0"/>
              <a:t>Theory</a:t>
            </a:r>
            <a:r>
              <a:rPr lang="en-US" sz="2200" dirty="0"/>
              <a:t> and </a:t>
            </a:r>
            <a:r>
              <a:rPr lang="en-US" sz="2200" b="1" dirty="0"/>
              <a:t>Science &amp; Technology</a:t>
            </a:r>
            <a:r>
              <a:rPr lang="en-US" sz="2200" dirty="0"/>
              <a:t> address the following Research topics:</a:t>
            </a:r>
          </a:p>
          <a:p>
            <a:pPr marL="342900" indent="-342900">
              <a:buFont typeface="Wingdings" pitchFamily="2" charset="2"/>
              <a:buChar char="§"/>
            </a:pPr>
            <a:endParaRPr lang="en-US" sz="2200" dirty="0"/>
          </a:p>
          <a:p>
            <a:pPr marL="342900" indent="-342900">
              <a:buFont typeface="Wingdings" pitchFamily="2" charset="2"/>
              <a:buChar char="§"/>
            </a:pPr>
            <a:r>
              <a:rPr lang="en-US" sz="2200" dirty="0"/>
              <a:t>High Energy Frontier</a:t>
            </a:r>
          </a:p>
          <a:p>
            <a:pPr marL="342900" indent="-342900">
              <a:buFont typeface="Wingdings" pitchFamily="2" charset="2"/>
              <a:buChar char="§"/>
            </a:pPr>
            <a:r>
              <a:rPr lang="en-US" sz="2200" dirty="0"/>
              <a:t>Neutrinos and Dark Matter</a:t>
            </a:r>
          </a:p>
          <a:p>
            <a:pPr marL="342900" indent="-342900">
              <a:buFont typeface="Wingdings" pitchFamily="2" charset="2"/>
              <a:buChar char="§"/>
            </a:pPr>
            <a:r>
              <a:rPr lang="en-US" sz="2200" dirty="0"/>
              <a:t>Precision Tests of Fundamental Interactions</a:t>
            </a:r>
          </a:p>
          <a:p>
            <a:pPr marL="342900" indent="-342900">
              <a:buFont typeface="Wingdings" pitchFamily="2" charset="2"/>
              <a:buChar char="§"/>
            </a:pPr>
            <a:endParaRPr lang="en-US" sz="2200" dirty="0"/>
          </a:p>
        </p:txBody>
      </p:sp>
      <p:sp>
        <p:nvSpPr>
          <p:cNvPr id="5" name="Rectangle 4">
            <a:extLst>
              <a:ext uri="{FF2B5EF4-FFF2-40B4-BE49-F238E27FC236}">
                <a16:creationId xmlns:a16="http://schemas.microsoft.com/office/drawing/2014/main" id="{65E91192-CEFE-2548-88C5-7D63A2230788}"/>
              </a:ext>
            </a:extLst>
          </p:cNvPr>
          <p:cNvSpPr/>
          <p:nvPr/>
        </p:nvSpPr>
        <p:spPr>
          <a:xfrm>
            <a:off x="1422427" y="4272174"/>
            <a:ext cx="8676915" cy="1785104"/>
          </a:xfrm>
          <a:prstGeom prst="rect">
            <a:avLst/>
          </a:prstGeom>
        </p:spPr>
        <p:txBody>
          <a:bodyPr wrap="square">
            <a:spAutoFit/>
          </a:bodyPr>
          <a:lstStyle/>
          <a:p>
            <a:pPr algn="ctr"/>
            <a:r>
              <a:rPr lang="en-US" sz="2200" i="1" dirty="0">
                <a:solidFill>
                  <a:schemeClr val="accent1">
                    <a:lumMod val="75000"/>
                  </a:schemeClr>
                </a:solidFill>
                <a:cs typeface="Arial" panose="020B0604020202020204" pitchFamily="34" charset="0"/>
              </a:rPr>
              <a:t>Monthly meetings inclusive to Particle Physics Theory and </a:t>
            </a:r>
          </a:p>
          <a:p>
            <a:pPr algn="ctr"/>
            <a:r>
              <a:rPr lang="en-US" sz="2200" i="1" dirty="0">
                <a:solidFill>
                  <a:schemeClr val="accent1">
                    <a:lumMod val="75000"/>
                  </a:schemeClr>
                </a:solidFill>
                <a:cs typeface="Arial" panose="020B0604020202020204" pitchFamily="34" charset="0"/>
              </a:rPr>
              <a:t>Science and Technology Department members</a:t>
            </a:r>
          </a:p>
          <a:p>
            <a:pPr algn="ctr"/>
            <a:endParaRPr lang="en-US" sz="2200" i="1" dirty="0">
              <a:solidFill>
                <a:schemeClr val="accent1">
                  <a:lumMod val="75000"/>
                </a:schemeClr>
              </a:solidFill>
              <a:cs typeface="Arial" panose="020B0604020202020204" pitchFamily="34" charset="0"/>
            </a:endParaRPr>
          </a:p>
          <a:p>
            <a:pPr algn="ctr"/>
            <a:r>
              <a:rPr lang="en-US" sz="2200" i="1" dirty="0">
                <a:solidFill>
                  <a:schemeClr val="accent1">
                    <a:lumMod val="75000"/>
                  </a:schemeClr>
                </a:solidFill>
                <a:cs typeface="Arial" panose="020B0604020202020204" pitchFamily="34" charset="0"/>
              </a:rPr>
              <a:t>Dark Matter Forum Meetings</a:t>
            </a:r>
          </a:p>
          <a:p>
            <a:pPr algn="ctr"/>
            <a:r>
              <a:rPr lang="en-US" sz="2200" i="1" dirty="0">
                <a:solidFill>
                  <a:schemeClr val="accent1">
                    <a:lumMod val="75000"/>
                  </a:schemeClr>
                </a:solidFill>
                <a:cs typeface="Arial" panose="020B0604020202020204" pitchFamily="34" charset="0"/>
              </a:rPr>
              <a:t>Science and Technology Seminars</a:t>
            </a:r>
          </a:p>
        </p:txBody>
      </p:sp>
    </p:spTree>
    <p:extLst>
      <p:ext uri="{BB962C8B-B14F-4D97-AF65-F5344CB8AC3E}">
        <p14:creationId xmlns:p14="http://schemas.microsoft.com/office/powerpoint/2010/main" val="23167773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CBD0556-5456-9E42-9814-EC9713B8600C}"/>
              </a:ext>
            </a:extLst>
          </p:cNvPr>
          <p:cNvSpPr/>
          <p:nvPr/>
        </p:nvSpPr>
        <p:spPr>
          <a:xfrm>
            <a:off x="886724" y="5476657"/>
            <a:ext cx="3279035" cy="1132382"/>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22F6BE7C-0220-F442-A8D8-B82AFF3BEC60}"/>
              </a:ext>
            </a:extLst>
          </p:cNvPr>
          <p:cNvSpPr/>
          <p:nvPr/>
        </p:nvSpPr>
        <p:spPr>
          <a:xfrm>
            <a:off x="886724" y="1807678"/>
            <a:ext cx="6123676" cy="3498417"/>
          </a:xfrm>
          <a:prstGeom prst="rect">
            <a:avLst/>
          </a:prstGeom>
          <a:solidFill>
            <a:schemeClr val="accent6">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6" name="Title 1"/>
          <p:cNvSpPr>
            <a:spLocks noGrp="1"/>
          </p:cNvSpPr>
          <p:nvPr>
            <p:ph type="ctrTitle"/>
          </p:nvPr>
        </p:nvSpPr>
        <p:spPr>
          <a:xfrm>
            <a:off x="1109708" y="1070365"/>
            <a:ext cx="10194291" cy="688338"/>
          </a:xfrm>
        </p:spPr>
        <p:txBody>
          <a:bodyPr>
            <a:normAutofit/>
          </a:bodyPr>
          <a:lstStyle/>
          <a:p>
            <a:r>
              <a:rPr lang="en-US" sz="3000" dirty="0"/>
              <a:t>Particle Physics Department</a:t>
            </a:r>
          </a:p>
        </p:txBody>
      </p:sp>
      <p:sp>
        <p:nvSpPr>
          <p:cNvPr id="4" name="Rectangle 3">
            <a:extLst>
              <a:ext uri="{FF2B5EF4-FFF2-40B4-BE49-F238E27FC236}">
                <a16:creationId xmlns:a16="http://schemas.microsoft.com/office/drawing/2014/main" id="{930B5578-4372-6E47-A530-755F58D38612}"/>
              </a:ext>
            </a:extLst>
          </p:cNvPr>
          <p:cNvSpPr/>
          <p:nvPr/>
        </p:nvSpPr>
        <p:spPr>
          <a:xfrm>
            <a:off x="7354329" y="1537030"/>
            <a:ext cx="4447309" cy="4678204"/>
          </a:xfrm>
          <a:prstGeom prst="rect">
            <a:avLst/>
          </a:prstGeom>
        </p:spPr>
        <p:txBody>
          <a:bodyPr wrap="square">
            <a:spAutoFit/>
          </a:bodyPr>
          <a:lstStyle/>
          <a:p>
            <a:pPr algn="ctr"/>
            <a:r>
              <a:rPr lang="en-CA" sz="1400" dirty="0">
                <a:latin typeface="Arial" panose="020B0604020202020204" pitchFamily="34" charset="0"/>
                <a:cs typeface="Arial" panose="020B0604020202020204" pitchFamily="34" charset="0"/>
              </a:rPr>
              <a:t>Carry out and support particle physics experiments with the TRIUMF community</a:t>
            </a:r>
          </a:p>
          <a:p>
            <a:pPr algn="ctr"/>
            <a:r>
              <a:rPr lang="en-CA" sz="1400" dirty="0">
                <a:latin typeface="Arial" panose="020B0604020202020204" pitchFamily="34" charset="0"/>
                <a:cs typeface="Arial" panose="020B0604020202020204" pitchFamily="34" charset="0"/>
              </a:rPr>
              <a:t>Focus projects:</a:t>
            </a:r>
          </a:p>
          <a:p>
            <a:pPr algn="ctr"/>
            <a:r>
              <a:rPr lang="en-CA" sz="1400" dirty="0">
                <a:latin typeface="Arial" panose="020B0604020202020204" pitchFamily="34" charset="0"/>
                <a:cs typeface="Arial" panose="020B0604020202020204" pitchFamily="34" charset="0"/>
              </a:rPr>
              <a:t>ATLAS, T2K/</a:t>
            </a:r>
            <a:r>
              <a:rPr lang="en-CA" sz="1400" dirty="0" err="1">
                <a:latin typeface="Arial" panose="020B0604020202020204" pitchFamily="34" charset="0"/>
                <a:cs typeface="Arial" panose="020B0604020202020204" pitchFamily="34" charset="0"/>
              </a:rPr>
              <a:t>HyperK</a:t>
            </a:r>
            <a:r>
              <a:rPr lang="en-CA" sz="1400" dirty="0">
                <a:latin typeface="Arial" panose="020B0604020202020204" pitchFamily="34" charset="0"/>
                <a:cs typeface="Arial" panose="020B0604020202020204" pitchFamily="34" charset="0"/>
              </a:rPr>
              <a:t>, UCN, ALPHA, </a:t>
            </a:r>
            <a:r>
              <a:rPr lang="en-CA" sz="1400" dirty="0" err="1">
                <a:latin typeface="Arial" panose="020B0604020202020204" pitchFamily="34" charset="0"/>
                <a:cs typeface="Arial" panose="020B0604020202020204" pitchFamily="34" charset="0"/>
              </a:rPr>
              <a:t>SuperCDMS</a:t>
            </a:r>
            <a:endParaRPr lang="en-CA" sz="1400" dirty="0">
              <a:latin typeface="Arial" panose="020B0604020202020204" pitchFamily="34" charset="0"/>
              <a:cs typeface="Arial" panose="020B0604020202020204" pitchFamily="34" charset="0"/>
            </a:endParaRPr>
          </a:p>
          <a:p>
            <a:pPr algn="ctr"/>
            <a:endParaRPr lang="en-CA" sz="1400" dirty="0">
              <a:latin typeface="Arial" panose="020B0604020202020204" pitchFamily="34" charset="0"/>
              <a:cs typeface="Arial" panose="020B0604020202020204" pitchFamily="34" charset="0"/>
            </a:endParaRPr>
          </a:p>
          <a:p>
            <a:pPr algn="ctr"/>
            <a:endParaRPr lang="en-CA" sz="1400" dirty="0">
              <a:latin typeface="Arial" panose="020B0604020202020204" pitchFamily="34" charset="0"/>
              <a:cs typeface="Arial" panose="020B0604020202020204" pitchFamily="34" charset="0"/>
            </a:endParaRPr>
          </a:p>
          <a:p>
            <a:pPr algn="ctr"/>
            <a:r>
              <a:rPr lang="en-CA" sz="1400" dirty="0">
                <a:latin typeface="Arial" panose="020B0604020202020204" pitchFamily="34" charset="0"/>
                <a:cs typeface="Arial" panose="020B0604020202020204" pitchFamily="34" charset="0"/>
              </a:rPr>
              <a:t>Recent hires</a:t>
            </a:r>
          </a:p>
          <a:p>
            <a:pPr algn="ctr"/>
            <a:r>
              <a:rPr lang="en-CA" sz="1400" dirty="0">
                <a:latin typeface="Arial" panose="020B0604020202020204" pitchFamily="34" charset="0"/>
                <a:cs typeface="Arial" panose="020B0604020202020204" pitchFamily="34" charset="0"/>
              </a:rPr>
              <a:t>Wolfgang Rau (TRIUMF/McDonald Inst.)</a:t>
            </a:r>
          </a:p>
          <a:p>
            <a:pPr algn="ctr"/>
            <a:endParaRPr lang="en-CA" sz="1400" dirty="0">
              <a:latin typeface="Arial" panose="020B0604020202020204" pitchFamily="34" charset="0"/>
              <a:cs typeface="Arial" panose="020B0604020202020204" pitchFamily="34" charset="0"/>
            </a:endParaRPr>
          </a:p>
          <a:p>
            <a:pPr algn="ctr"/>
            <a:r>
              <a:rPr lang="en-CA" sz="1400" dirty="0">
                <a:latin typeface="Arial" panose="020B0604020202020204" pitchFamily="34" charset="0"/>
                <a:cs typeface="Arial" panose="020B0604020202020204" pitchFamily="34" charset="0"/>
              </a:rPr>
              <a:t>Mark Hartz (IPMU/TRIUMF) </a:t>
            </a:r>
          </a:p>
          <a:p>
            <a:pPr algn="ctr"/>
            <a:r>
              <a:rPr lang="en-CA" sz="1400" dirty="0">
                <a:latin typeface="Arial" panose="020B0604020202020204" pitchFamily="34" charset="0"/>
                <a:cs typeface="Arial" panose="020B0604020202020204" pitchFamily="34" charset="0"/>
              </a:rPr>
              <a:t>TRIUMF based since July 2018</a:t>
            </a:r>
          </a:p>
          <a:p>
            <a:pPr algn="ctr"/>
            <a:endParaRPr lang="en-CA" sz="1400" dirty="0">
              <a:latin typeface="Arial" panose="020B0604020202020204" pitchFamily="34" charset="0"/>
              <a:cs typeface="Arial" panose="020B0604020202020204" pitchFamily="34" charset="0"/>
            </a:endParaRPr>
          </a:p>
          <a:p>
            <a:pPr algn="ctr"/>
            <a:r>
              <a:rPr lang="en-CA" sz="1400" dirty="0">
                <a:latin typeface="Arial" panose="020B0604020202020204" pitchFamily="34" charset="0"/>
                <a:cs typeface="Arial" panose="020B0604020202020204" pitchFamily="34" charset="0"/>
              </a:rPr>
              <a:t>Neutrino BAE scientist</a:t>
            </a:r>
          </a:p>
          <a:p>
            <a:pPr algn="ctr"/>
            <a:r>
              <a:rPr lang="en-CA" sz="1400" dirty="0">
                <a:latin typeface="Arial" panose="020B0604020202020204" pitchFamily="34" charset="0"/>
                <a:cs typeface="Arial" panose="020B0604020202020204" pitchFamily="34" charset="0"/>
              </a:rPr>
              <a:t>Patrick </a:t>
            </a:r>
            <a:r>
              <a:rPr lang="en-CA" sz="1400" dirty="0" err="1">
                <a:latin typeface="Arial" panose="020B0604020202020204" pitchFamily="34" charset="0"/>
                <a:cs typeface="Arial" panose="020B0604020202020204" pitchFamily="34" charset="0"/>
              </a:rPr>
              <a:t>dePerio</a:t>
            </a:r>
            <a:endParaRPr lang="en-CA" sz="1400" dirty="0">
              <a:latin typeface="Arial" panose="020B0604020202020204" pitchFamily="34" charset="0"/>
              <a:cs typeface="Arial" panose="020B0604020202020204" pitchFamily="34" charset="0"/>
            </a:endParaRPr>
          </a:p>
          <a:p>
            <a:pPr algn="ctr"/>
            <a:endParaRPr lang="en-CA" sz="1400" dirty="0">
              <a:latin typeface="Arial" panose="020B0604020202020204" pitchFamily="34" charset="0"/>
              <a:cs typeface="Arial" panose="020B0604020202020204" pitchFamily="34" charset="0"/>
            </a:endParaRPr>
          </a:p>
          <a:p>
            <a:pPr algn="ctr"/>
            <a:r>
              <a:rPr lang="en-CA" sz="1400" dirty="0">
                <a:latin typeface="Arial" panose="020B0604020202020204" pitchFamily="34" charset="0"/>
                <a:cs typeface="Arial" panose="020B0604020202020204" pitchFamily="34" charset="0"/>
              </a:rPr>
              <a:t>ATLAS BAE scientist interviews this week</a:t>
            </a:r>
          </a:p>
          <a:p>
            <a:pPr algn="ctr"/>
            <a:endParaRPr lang="en-CA" sz="1400" dirty="0">
              <a:latin typeface="Arial" panose="020B0604020202020204" pitchFamily="34" charset="0"/>
              <a:cs typeface="Arial" panose="020B0604020202020204" pitchFamily="34" charset="0"/>
            </a:endParaRPr>
          </a:p>
          <a:p>
            <a:pPr algn="ctr"/>
            <a:r>
              <a:rPr lang="en-CA" sz="1400" dirty="0">
                <a:latin typeface="Arial" panose="020B0604020202020204" pitchFamily="34" charset="0"/>
                <a:cs typeface="Arial" panose="020B0604020202020204" pitchFamily="34" charset="0"/>
              </a:rPr>
              <a:t>Data Scientists</a:t>
            </a:r>
          </a:p>
          <a:p>
            <a:pPr algn="ctr"/>
            <a:r>
              <a:rPr lang="en-CA" sz="1400" dirty="0">
                <a:latin typeface="Arial" panose="020B0604020202020204" pitchFamily="34" charset="0"/>
                <a:cs typeface="Arial" panose="020B0604020202020204" pitchFamily="34" charset="0"/>
              </a:rPr>
              <a:t>Wojtek </a:t>
            </a:r>
            <a:r>
              <a:rPr lang="en-CA" sz="1400" dirty="0" err="1">
                <a:latin typeface="Arial" panose="020B0604020202020204" pitchFamily="34" charset="0"/>
                <a:cs typeface="Arial" panose="020B0604020202020204" pitchFamily="34" charset="0"/>
              </a:rPr>
              <a:t>Fedorko</a:t>
            </a:r>
            <a:r>
              <a:rPr lang="en-CA" sz="1400" dirty="0">
                <a:latin typeface="Arial" panose="020B0604020202020204" pitchFamily="34" charset="0"/>
                <a:cs typeface="Arial" panose="020B0604020202020204" pitchFamily="34" charset="0"/>
              </a:rPr>
              <a:t> (Machine Learning)</a:t>
            </a:r>
          </a:p>
          <a:p>
            <a:pPr algn="ctr"/>
            <a:r>
              <a:rPr lang="en-CA" sz="1400" dirty="0">
                <a:latin typeface="Arial" panose="020B0604020202020204" pitchFamily="34" charset="0"/>
                <a:cs typeface="Arial" panose="020B0604020202020204" pitchFamily="34" charset="0"/>
              </a:rPr>
              <a:t>Olivia </a:t>
            </a:r>
            <a:r>
              <a:rPr lang="en-CA" sz="1400" dirty="0" err="1">
                <a:latin typeface="Arial" panose="020B0604020202020204" pitchFamily="34" charset="0"/>
                <a:cs typeface="Arial" panose="020B0604020202020204" pitchFamily="34" charset="0"/>
              </a:rPr>
              <a:t>diMatteo</a:t>
            </a:r>
            <a:r>
              <a:rPr lang="en-CA" sz="1400" dirty="0">
                <a:latin typeface="Arial" panose="020B0604020202020204" pitchFamily="34" charset="0"/>
                <a:cs typeface="Arial" panose="020B0604020202020204" pitchFamily="34" charset="0"/>
              </a:rPr>
              <a:t> (Quantum Computing)</a:t>
            </a:r>
          </a:p>
          <a:p>
            <a:endParaRPr lang="en-US" dirty="0"/>
          </a:p>
        </p:txBody>
      </p:sp>
      <p:sp>
        <p:nvSpPr>
          <p:cNvPr id="7" name="Rectangle 6">
            <a:extLst>
              <a:ext uri="{FF2B5EF4-FFF2-40B4-BE49-F238E27FC236}">
                <a16:creationId xmlns:a16="http://schemas.microsoft.com/office/drawing/2014/main" id="{93058D5D-A13E-C046-9CE6-CF9DA5CDF0FE}"/>
              </a:ext>
            </a:extLst>
          </p:cNvPr>
          <p:cNvSpPr/>
          <p:nvPr/>
        </p:nvSpPr>
        <p:spPr>
          <a:xfrm>
            <a:off x="886724" y="1695829"/>
            <a:ext cx="5762147" cy="3785652"/>
          </a:xfrm>
          <a:prstGeom prst="rect">
            <a:avLst/>
          </a:prstGeom>
        </p:spPr>
        <p:txBody>
          <a:bodyPr wrap="square">
            <a:spAutoFit/>
          </a:bodyPr>
          <a:lstStyle/>
          <a:p>
            <a:r>
              <a:rPr lang="en-CA" sz="1200" dirty="0"/>
              <a:t>	</a:t>
            </a:r>
          </a:p>
          <a:p>
            <a:r>
              <a:rPr lang="en-CA" sz="1200" b="1" dirty="0">
                <a:cs typeface="Arial" panose="020B0604020202020204" pitchFamily="34" charset="0"/>
              </a:rPr>
              <a:t>Particle Physics – O. Stelzer-Chilton</a:t>
            </a:r>
            <a:r>
              <a:rPr lang="en-CA" sz="1200" dirty="0">
                <a:cs typeface="Arial" panose="020B0604020202020204" pitchFamily="34" charset="0"/>
              </a:rPr>
              <a:t>	</a:t>
            </a:r>
            <a:r>
              <a:rPr lang="en-CA" sz="1200" b="1" dirty="0">
                <a:cs typeface="Arial" panose="020B0604020202020204" pitchFamily="34" charset="0"/>
              </a:rPr>
              <a:t>		</a:t>
            </a:r>
          </a:p>
          <a:p>
            <a:r>
              <a:rPr lang="en-CA" sz="1200" b="1" dirty="0">
                <a:cs typeface="Arial" panose="020B0604020202020204" pitchFamily="34" charset="0"/>
              </a:rPr>
              <a:t>Deputy – M. Hartz</a:t>
            </a:r>
          </a:p>
          <a:p>
            <a:r>
              <a:rPr lang="en-CA" sz="1200" dirty="0">
                <a:cs typeface="Arial" panose="020B0604020202020204" pitchFamily="34" charset="0"/>
              </a:rPr>
              <a:t>	</a:t>
            </a:r>
          </a:p>
          <a:p>
            <a:r>
              <a:rPr lang="en-CA" sz="1200" dirty="0">
                <a:solidFill>
                  <a:schemeClr val="accent5">
                    <a:lumMod val="50000"/>
                  </a:schemeClr>
                </a:solidFill>
                <a:cs typeface="Arial" panose="020B0604020202020204" pitchFamily="34" charset="0"/>
              </a:rPr>
              <a:t>G. </a:t>
            </a:r>
            <a:r>
              <a:rPr lang="en-CA" sz="1200" dirty="0" err="1">
                <a:solidFill>
                  <a:schemeClr val="accent5">
                    <a:lumMod val="50000"/>
                  </a:schemeClr>
                </a:solidFill>
                <a:cs typeface="Arial" panose="020B0604020202020204" pitchFamily="34" charset="0"/>
              </a:rPr>
              <a:t>Azuelos</a:t>
            </a:r>
            <a:r>
              <a:rPr lang="en-CA" sz="1200" dirty="0">
                <a:solidFill>
                  <a:schemeClr val="accent5">
                    <a:lumMod val="50000"/>
                  </a:schemeClr>
                </a:solidFill>
                <a:cs typeface="Arial" panose="020B0604020202020204" pitchFamily="34" charset="0"/>
              </a:rPr>
              <a:t> (</a:t>
            </a:r>
            <a:r>
              <a:rPr lang="en-CA" sz="1200" dirty="0" err="1">
                <a:solidFill>
                  <a:schemeClr val="accent5">
                    <a:lumMod val="50000"/>
                  </a:schemeClr>
                </a:solidFill>
                <a:cs typeface="Arial" panose="020B0604020202020204" pitchFamily="34" charset="0"/>
              </a:rPr>
              <a:t>UofM</a:t>
            </a:r>
            <a:r>
              <a:rPr lang="en-CA" sz="1200" dirty="0">
                <a:solidFill>
                  <a:schemeClr val="accent5">
                    <a:lumMod val="50000"/>
                  </a:schemeClr>
                </a:solidFill>
                <a:cs typeface="Arial" panose="020B0604020202020204" pitchFamily="34" charset="0"/>
              </a:rPr>
              <a:t>)	I. Trigger</a:t>
            </a:r>
          </a:p>
          <a:p>
            <a:r>
              <a:rPr lang="en-CA" sz="1200" dirty="0">
                <a:solidFill>
                  <a:schemeClr val="accent5">
                    <a:lumMod val="50000"/>
                  </a:schemeClr>
                </a:solidFill>
                <a:cs typeface="Arial" panose="020B0604020202020204" pitchFamily="34" charset="0"/>
              </a:rPr>
              <a:t>M. </a:t>
            </a:r>
            <a:r>
              <a:rPr lang="en-CA" sz="1200" dirty="0" err="1">
                <a:solidFill>
                  <a:schemeClr val="accent5">
                    <a:lumMod val="50000"/>
                  </a:schemeClr>
                </a:solidFill>
                <a:cs typeface="Arial" panose="020B0604020202020204" pitchFamily="34" charset="0"/>
              </a:rPr>
              <a:t>Vetterli</a:t>
            </a:r>
            <a:r>
              <a:rPr lang="en-CA" sz="1200" dirty="0">
                <a:solidFill>
                  <a:schemeClr val="accent5">
                    <a:lumMod val="50000"/>
                  </a:schemeClr>
                </a:solidFill>
                <a:cs typeface="Arial" panose="020B0604020202020204" pitchFamily="34" charset="0"/>
              </a:rPr>
              <a:t> (SFU) 	O. </a:t>
            </a:r>
            <a:r>
              <a:rPr lang="en-CA" sz="1200" dirty="0" err="1">
                <a:solidFill>
                  <a:schemeClr val="accent5">
                    <a:lumMod val="50000"/>
                  </a:schemeClr>
                </a:solidFill>
                <a:cs typeface="Arial" panose="020B0604020202020204" pitchFamily="34" charset="0"/>
              </a:rPr>
              <a:t>Stelzer</a:t>
            </a:r>
            <a:r>
              <a:rPr lang="en-CA" sz="1200" dirty="0">
                <a:solidFill>
                  <a:schemeClr val="accent5">
                    <a:lumMod val="50000"/>
                  </a:schemeClr>
                </a:solidFill>
                <a:cs typeface="Arial" panose="020B0604020202020204" pitchFamily="34" charset="0"/>
              </a:rPr>
              <a:t>-Chilton</a:t>
            </a:r>
          </a:p>
          <a:p>
            <a:r>
              <a:rPr lang="en-CA" sz="1200" dirty="0">
                <a:solidFill>
                  <a:schemeClr val="accent5">
                    <a:lumMod val="50000"/>
                  </a:schemeClr>
                </a:solidFill>
                <a:cs typeface="Arial" panose="020B0604020202020204" pitchFamily="34" charset="0"/>
              </a:rPr>
              <a:t>D. Gingrich (UofA)	P. Savard (UofT)</a:t>
            </a:r>
          </a:p>
          <a:p>
            <a:r>
              <a:rPr lang="en-CA" sz="1200" dirty="0">
                <a:solidFill>
                  <a:schemeClr val="accent5">
                    <a:lumMod val="50000"/>
                  </a:schemeClr>
                </a:solidFill>
                <a:cs typeface="Arial" panose="020B0604020202020204" pitchFamily="34" charset="0"/>
              </a:rPr>
              <a:t>		</a:t>
            </a:r>
          </a:p>
          <a:p>
            <a:r>
              <a:rPr lang="en-CA" sz="1200" dirty="0">
                <a:solidFill>
                  <a:schemeClr val="accent5">
                    <a:lumMod val="50000"/>
                  </a:schemeClr>
                </a:solidFill>
                <a:cs typeface="Arial" panose="020B0604020202020204" pitchFamily="34" charset="0"/>
              </a:rPr>
              <a:t>S. Yen		M. Hartz (with IPMU) 	</a:t>
            </a:r>
          </a:p>
          <a:p>
            <a:r>
              <a:rPr lang="en-CA" sz="1200" dirty="0">
                <a:solidFill>
                  <a:schemeClr val="accent5">
                    <a:lumMod val="50000"/>
                  </a:schemeClr>
                </a:solidFill>
                <a:cs typeface="Arial" panose="020B0604020202020204" pitchFamily="34" charset="0"/>
              </a:rPr>
              <a:t>D. </a:t>
            </a:r>
            <a:r>
              <a:rPr lang="en-CA" sz="1200" dirty="0" err="1">
                <a:solidFill>
                  <a:schemeClr val="accent5">
                    <a:lumMod val="50000"/>
                  </a:schemeClr>
                </a:solidFill>
                <a:cs typeface="Arial" panose="020B0604020202020204" pitchFamily="34" charset="0"/>
              </a:rPr>
              <a:t>Karlen</a:t>
            </a:r>
            <a:r>
              <a:rPr lang="en-CA" sz="1200" dirty="0">
                <a:solidFill>
                  <a:schemeClr val="accent5">
                    <a:lumMod val="50000"/>
                  </a:schemeClr>
                </a:solidFill>
                <a:cs typeface="Arial" panose="020B0604020202020204" pitchFamily="34" charset="0"/>
              </a:rPr>
              <a:t> (</a:t>
            </a:r>
            <a:r>
              <a:rPr lang="en-CA" sz="1200" dirty="0" err="1">
                <a:solidFill>
                  <a:schemeClr val="accent5">
                    <a:lumMod val="50000"/>
                  </a:schemeClr>
                </a:solidFill>
                <a:cs typeface="Arial" panose="020B0604020202020204" pitchFamily="34" charset="0"/>
              </a:rPr>
              <a:t>UVic</a:t>
            </a:r>
            <a:r>
              <a:rPr lang="en-CA" sz="1200" dirty="0">
                <a:solidFill>
                  <a:schemeClr val="accent5">
                    <a:lumMod val="50000"/>
                  </a:schemeClr>
                </a:solidFill>
                <a:cs typeface="Arial" panose="020B0604020202020204" pitchFamily="34" charset="0"/>
              </a:rPr>
              <a:t>) 	</a:t>
            </a:r>
            <a:r>
              <a:rPr lang="en-CA" sz="1200" dirty="0">
                <a:solidFill>
                  <a:schemeClr val="accent5">
                    <a:lumMod val="50000"/>
                  </a:schemeClr>
                </a:solidFill>
              </a:rPr>
              <a:t>J-M. </a:t>
            </a:r>
            <a:r>
              <a:rPr lang="en-CA" sz="1200" dirty="0" err="1">
                <a:solidFill>
                  <a:schemeClr val="accent5">
                    <a:lumMod val="50000"/>
                  </a:schemeClr>
                </a:solidFill>
              </a:rPr>
              <a:t>Poutissou</a:t>
            </a:r>
            <a:r>
              <a:rPr lang="en-CA" sz="1200" dirty="0">
                <a:solidFill>
                  <a:schemeClr val="accent5">
                    <a:lumMod val="50000"/>
                  </a:schemeClr>
                </a:solidFill>
              </a:rPr>
              <a:t> (emeritus)</a:t>
            </a:r>
            <a:endParaRPr lang="en-CA" sz="1200" dirty="0">
              <a:solidFill>
                <a:schemeClr val="accent5">
                  <a:lumMod val="50000"/>
                </a:schemeClr>
              </a:solidFill>
              <a:cs typeface="Arial" panose="020B0604020202020204" pitchFamily="34" charset="0"/>
            </a:endParaRPr>
          </a:p>
          <a:p>
            <a:r>
              <a:rPr lang="en-CA" sz="1200" dirty="0">
                <a:solidFill>
                  <a:schemeClr val="accent5">
                    <a:lumMod val="50000"/>
                  </a:schemeClr>
                </a:solidFill>
                <a:cs typeface="Arial" panose="020B0604020202020204" pitchFamily="34" charset="0"/>
              </a:rPr>
              <a:t>R. </a:t>
            </a:r>
            <a:r>
              <a:rPr lang="en-CA" sz="1200" dirty="0" err="1">
                <a:solidFill>
                  <a:schemeClr val="accent5">
                    <a:lumMod val="50000"/>
                  </a:schemeClr>
                </a:solidFill>
                <a:cs typeface="Arial" panose="020B0604020202020204" pitchFamily="34" charset="0"/>
              </a:rPr>
              <a:t>Gornea</a:t>
            </a:r>
            <a:r>
              <a:rPr lang="en-CA" sz="1200" dirty="0">
                <a:solidFill>
                  <a:schemeClr val="accent5">
                    <a:lumMod val="50000"/>
                  </a:schemeClr>
                </a:solidFill>
                <a:cs typeface="Arial" panose="020B0604020202020204" pitchFamily="34" charset="0"/>
              </a:rPr>
              <a:t> (Carleton)	A. </a:t>
            </a:r>
            <a:r>
              <a:rPr lang="en-CA" sz="1200" dirty="0" err="1">
                <a:solidFill>
                  <a:schemeClr val="accent5">
                    <a:lumMod val="50000"/>
                  </a:schemeClr>
                </a:solidFill>
                <a:cs typeface="Arial" panose="020B0604020202020204" pitchFamily="34" charset="0"/>
              </a:rPr>
              <a:t>Konaka</a:t>
            </a:r>
            <a:r>
              <a:rPr lang="en-CA" sz="1200" dirty="0">
                <a:solidFill>
                  <a:schemeClr val="accent5">
                    <a:lumMod val="50000"/>
                  </a:schemeClr>
                </a:solidFill>
                <a:cs typeface="Arial" panose="020B0604020202020204" pitchFamily="34" charset="0"/>
              </a:rPr>
              <a:t> </a:t>
            </a:r>
          </a:p>
          <a:p>
            <a:r>
              <a:rPr lang="en-CA" sz="1200" dirty="0">
                <a:solidFill>
                  <a:schemeClr val="accent5">
                    <a:lumMod val="50000"/>
                  </a:schemeClr>
                </a:solidFill>
                <a:cs typeface="Arial" panose="020B0604020202020204" pitchFamily="34" charset="0"/>
              </a:rPr>
              <a:t>P. de </a:t>
            </a:r>
            <a:r>
              <a:rPr lang="en-CA" sz="1200" dirty="0" err="1">
                <a:solidFill>
                  <a:schemeClr val="accent5">
                    <a:lumMod val="50000"/>
                  </a:schemeClr>
                </a:solidFill>
                <a:cs typeface="Arial" panose="020B0604020202020204" pitchFamily="34" charset="0"/>
              </a:rPr>
              <a:t>Perio</a:t>
            </a:r>
            <a:r>
              <a:rPr lang="en-CA" sz="1200" dirty="0">
                <a:solidFill>
                  <a:schemeClr val="accent5">
                    <a:lumMod val="50000"/>
                  </a:schemeClr>
                </a:solidFill>
                <a:cs typeface="Arial" panose="020B0604020202020204" pitchFamily="34" charset="0"/>
              </a:rPr>
              <a:t>		W. Rau (McDonald Inst.) </a:t>
            </a:r>
          </a:p>
          <a:p>
            <a:r>
              <a:rPr lang="en-CA" sz="1200" dirty="0">
                <a:solidFill>
                  <a:schemeClr val="accent5">
                    <a:lumMod val="50000"/>
                  </a:schemeClr>
                </a:solidFill>
                <a:cs typeface="Arial" panose="020B0604020202020204" pitchFamily="34" charset="0"/>
              </a:rPr>
              <a:t>	</a:t>
            </a:r>
          </a:p>
          <a:p>
            <a:r>
              <a:rPr lang="en-CA" sz="1200" dirty="0">
                <a:solidFill>
                  <a:schemeClr val="accent5">
                    <a:lumMod val="50000"/>
                  </a:schemeClr>
                </a:solidFill>
                <a:cs typeface="Arial" panose="020B0604020202020204" pitchFamily="34" charset="0"/>
              </a:rPr>
              <a:t>M. Fujiwara </a:t>
            </a:r>
          </a:p>
          <a:p>
            <a:r>
              <a:rPr lang="en-CA" sz="1200" dirty="0">
                <a:solidFill>
                  <a:schemeClr val="accent5">
                    <a:lumMod val="50000"/>
                  </a:schemeClr>
                </a:solidFill>
                <a:cs typeface="Arial" panose="020B0604020202020204" pitchFamily="34" charset="0"/>
              </a:rPr>
              <a:t>A. Olin (emeritus)	A. </a:t>
            </a:r>
            <a:r>
              <a:rPr lang="en-CA" sz="1200" dirty="0" err="1">
                <a:solidFill>
                  <a:schemeClr val="accent5">
                    <a:lumMod val="50000"/>
                  </a:schemeClr>
                </a:solidFill>
                <a:cs typeface="Arial" panose="020B0604020202020204" pitchFamily="34" charset="0"/>
              </a:rPr>
              <a:t>Carpa</a:t>
            </a:r>
            <a:r>
              <a:rPr lang="en-CA" sz="1200" dirty="0">
                <a:solidFill>
                  <a:schemeClr val="accent5">
                    <a:lumMod val="50000"/>
                  </a:schemeClr>
                </a:solidFill>
                <a:cs typeface="Arial" panose="020B0604020202020204" pitchFamily="34" charset="0"/>
              </a:rPr>
              <a:t> (RA)</a:t>
            </a:r>
          </a:p>
          <a:p>
            <a:endParaRPr lang="en-CA" sz="1200" dirty="0">
              <a:solidFill>
                <a:schemeClr val="accent5">
                  <a:lumMod val="50000"/>
                </a:schemeClr>
              </a:solidFill>
              <a:cs typeface="Arial" panose="020B0604020202020204" pitchFamily="34" charset="0"/>
            </a:endParaRPr>
          </a:p>
          <a:p>
            <a:r>
              <a:rPr lang="en-CA" sz="1200" dirty="0">
                <a:solidFill>
                  <a:schemeClr val="accent5">
                    <a:lumMod val="50000"/>
                  </a:schemeClr>
                </a:solidFill>
                <a:cs typeface="Arial" panose="020B0604020202020204" pitchFamily="34" charset="0"/>
              </a:rPr>
              <a:t>T. </a:t>
            </a:r>
            <a:r>
              <a:rPr lang="en-CA" sz="1200" dirty="0" err="1">
                <a:solidFill>
                  <a:schemeClr val="accent5">
                    <a:lumMod val="50000"/>
                  </a:schemeClr>
                </a:solidFill>
                <a:cs typeface="Arial" panose="020B0604020202020204" pitchFamily="34" charset="0"/>
              </a:rPr>
              <a:t>Numao</a:t>
            </a:r>
            <a:r>
              <a:rPr lang="en-CA" sz="1200" dirty="0">
                <a:solidFill>
                  <a:schemeClr val="accent5">
                    <a:lumMod val="50000"/>
                  </a:schemeClr>
                </a:solidFill>
                <a:cs typeface="Arial" panose="020B0604020202020204" pitchFamily="34" charset="0"/>
              </a:rPr>
              <a:t> 	 	R. Picker</a:t>
            </a:r>
          </a:p>
          <a:p>
            <a:r>
              <a:rPr lang="en-CA" sz="1200" dirty="0">
                <a:solidFill>
                  <a:schemeClr val="accent5">
                    <a:lumMod val="50000"/>
                  </a:schemeClr>
                </a:solidFill>
                <a:cs typeface="Arial" panose="020B0604020202020204" pitchFamily="34" charset="0"/>
              </a:rPr>
              <a:t>R. </a:t>
            </a:r>
            <a:r>
              <a:rPr lang="en-CA" sz="1200" dirty="0" err="1">
                <a:solidFill>
                  <a:schemeClr val="accent5">
                    <a:lumMod val="50000"/>
                  </a:schemeClr>
                </a:solidFill>
                <a:cs typeface="Arial" panose="020B0604020202020204" pitchFamily="34" charset="0"/>
              </a:rPr>
              <a:t>Mammei</a:t>
            </a:r>
            <a:r>
              <a:rPr lang="en-CA" sz="1200" dirty="0">
                <a:solidFill>
                  <a:schemeClr val="accent5">
                    <a:lumMod val="50000"/>
                  </a:schemeClr>
                </a:solidFill>
                <a:cs typeface="Arial" panose="020B0604020202020204" pitchFamily="34" charset="0"/>
              </a:rPr>
              <a:t> A (</a:t>
            </a:r>
            <a:r>
              <a:rPr lang="en-CA" sz="1200" dirty="0" err="1">
                <a:solidFill>
                  <a:schemeClr val="accent5">
                    <a:lumMod val="50000"/>
                  </a:schemeClr>
                </a:solidFill>
                <a:cs typeface="Arial" panose="020B0604020202020204" pitchFamily="34" charset="0"/>
              </a:rPr>
              <a:t>UofW</a:t>
            </a:r>
            <a:r>
              <a:rPr lang="en-CA" sz="1200" dirty="0">
                <a:solidFill>
                  <a:schemeClr val="accent5">
                    <a:lumMod val="50000"/>
                  </a:schemeClr>
                </a:solidFill>
                <a:cs typeface="Arial" panose="020B0604020202020204" pitchFamily="34" charset="0"/>
              </a:rPr>
              <a:t>) 	P. </a:t>
            </a:r>
            <a:r>
              <a:rPr lang="en-CA" sz="1200" dirty="0" err="1">
                <a:solidFill>
                  <a:schemeClr val="accent5">
                    <a:lumMod val="50000"/>
                  </a:schemeClr>
                </a:solidFill>
                <a:cs typeface="Arial" panose="020B0604020202020204" pitchFamily="34" charset="0"/>
              </a:rPr>
              <a:t>Giampa</a:t>
            </a:r>
            <a:r>
              <a:rPr lang="en-CA" sz="1200" dirty="0">
                <a:solidFill>
                  <a:schemeClr val="accent5">
                    <a:lumMod val="50000"/>
                  </a:schemeClr>
                </a:solidFill>
                <a:cs typeface="Arial" panose="020B0604020202020204" pitchFamily="34" charset="0"/>
              </a:rPr>
              <a:t> (OHF)</a:t>
            </a:r>
          </a:p>
          <a:p>
            <a:r>
              <a:rPr lang="en-CA" sz="1200" dirty="0">
                <a:solidFill>
                  <a:schemeClr val="accent5">
                    <a:lumMod val="50000"/>
                  </a:schemeClr>
                </a:solidFill>
                <a:cs typeface="Arial" panose="020B0604020202020204" pitchFamily="34" charset="0"/>
              </a:rPr>
              <a:t>R. Helmer (emeritus)</a:t>
            </a:r>
            <a:r>
              <a:rPr lang="en-CA" sz="1200" dirty="0">
                <a:solidFill>
                  <a:schemeClr val="tx2"/>
                </a:solidFill>
                <a:cs typeface="Arial" panose="020B0604020202020204" pitchFamily="34" charset="0"/>
              </a:rPr>
              <a:t>	</a:t>
            </a:r>
            <a:r>
              <a:rPr lang="en-CA" sz="1200" dirty="0">
                <a:solidFill>
                  <a:schemeClr val="tx2"/>
                </a:solidFill>
                <a:latin typeface="Arial" panose="020B0604020202020204" pitchFamily="34" charset="0"/>
                <a:cs typeface="Arial" panose="020B0604020202020204" pitchFamily="34" charset="0"/>
              </a:rPr>
              <a:t>	</a:t>
            </a:r>
          </a:p>
          <a:p>
            <a:r>
              <a:rPr lang="en-CA" sz="1200" dirty="0"/>
              <a:t>	</a:t>
            </a:r>
          </a:p>
        </p:txBody>
      </p:sp>
      <p:sp>
        <p:nvSpPr>
          <p:cNvPr id="9" name="Rectangle 8">
            <a:extLst>
              <a:ext uri="{FF2B5EF4-FFF2-40B4-BE49-F238E27FC236}">
                <a16:creationId xmlns:a16="http://schemas.microsoft.com/office/drawing/2014/main" id="{6504E420-4DD9-1947-B076-ED9CEE232784}"/>
              </a:ext>
            </a:extLst>
          </p:cNvPr>
          <p:cNvSpPr/>
          <p:nvPr/>
        </p:nvSpPr>
        <p:spPr>
          <a:xfrm>
            <a:off x="4681358" y="2157494"/>
            <a:ext cx="2438568" cy="2677656"/>
          </a:xfrm>
          <a:prstGeom prst="rect">
            <a:avLst/>
          </a:prstGeom>
        </p:spPr>
        <p:txBody>
          <a:bodyPr wrap="square">
            <a:spAutoFit/>
          </a:bodyPr>
          <a:lstStyle/>
          <a:p>
            <a:pPr lvl="0"/>
            <a:r>
              <a:rPr lang="en-CA" sz="1200" b="1" i="1" dirty="0">
                <a:solidFill>
                  <a:prstClr val="black"/>
                </a:solidFill>
                <a:cs typeface="Arial" panose="020B0604020202020204" pitchFamily="34" charset="0"/>
              </a:rPr>
              <a:t>ATLAS Tier 1 - R. </a:t>
            </a:r>
            <a:r>
              <a:rPr lang="en-CA" sz="1200" b="1" i="1" dirty="0" err="1">
                <a:solidFill>
                  <a:prstClr val="black"/>
                </a:solidFill>
                <a:cs typeface="Arial" panose="020B0604020202020204" pitchFamily="34" charset="0"/>
              </a:rPr>
              <a:t>Tafirout</a:t>
            </a:r>
            <a:r>
              <a:rPr lang="en-CA" sz="1200" b="1" i="1" dirty="0">
                <a:solidFill>
                  <a:prstClr val="black"/>
                </a:solidFill>
                <a:cs typeface="Arial" panose="020B0604020202020204" pitchFamily="34" charset="0"/>
              </a:rPr>
              <a:t> </a:t>
            </a:r>
            <a:r>
              <a:rPr lang="en-CA" sz="1200" dirty="0">
                <a:solidFill>
                  <a:prstClr val="black"/>
                </a:solidFill>
                <a:cs typeface="Arial" panose="020B0604020202020204" pitchFamily="34" charset="0"/>
              </a:rPr>
              <a:t>	</a:t>
            </a:r>
          </a:p>
          <a:p>
            <a:pPr lvl="0"/>
            <a:r>
              <a:rPr lang="en-CA" sz="1200" dirty="0">
                <a:solidFill>
                  <a:schemeClr val="tx2"/>
                </a:solidFill>
                <a:cs typeface="Arial" panose="020B0604020202020204" pitchFamily="34" charset="0"/>
              </a:rPr>
              <a:t>R. </a:t>
            </a:r>
            <a:r>
              <a:rPr lang="en-CA" sz="1200" dirty="0" err="1">
                <a:solidFill>
                  <a:schemeClr val="tx2"/>
                </a:solidFill>
                <a:cs typeface="Arial" panose="020B0604020202020204" pitchFamily="34" charset="0"/>
              </a:rPr>
              <a:t>Tafirout</a:t>
            </a:r>
            <a:r>
              <a:rPr lang="en-CA" sz="1200" dirty="0">
                <a:solidFill>
                  <a:schemeClr val="tx2"/>
                </a:solidFill>
                <a:cs typeface="Arial" panose="020B0604020202020204" pitchFamily="34" charset="0"/>
              </a:rPr>
              <a:t> </a:t>
            </a:r>
            <a:r>
              <a:rPr lang="en-CA" sz="1200" dirty="0">
                <a:solidFill>
                  <a:prstClr val="black"/>
                </a:solidFill>
                <a:cs typeface="Arial" panose="020B0604020202020204" pitchFamily="34" charset="0"/>
              </a:rPr>
              <a:t>	</a:t>
            </a:r>
          </a:p>
          <a:p>
            <a:pPr lvl="0"/>
            <a:r>
              <a:rPr lang="en-CA" sz="1200" dirty="0">
                <a:solidFill>
                  <a:prstClr val="black"/>
                </a:solidFill>
                <a:cs typeface="Arial" panose="020B0604020202020204" pitchFamily="34" charset="0"/>
              </a:rPr>
              <a:t>A. De Silva (P&amp;S)</a:t>
            </a:r>
          </a:p>
          <a:p>
            <a:pPr lvl="0"/>
            <a:r>
              <a:rPr lang="en-CA" sz="1200" dirty="0">
                <a:solidFill>
                  <a:prstClr val="black"/>
                </a:solidFill>
                <a:cs typeface="Arial" panose="020B0604020202020204" pitchFamily="34" charset="0"/>
              </a:rPr>
              <a:t>D. </a:t>
            </a:r>
            <a:r>
              <a:rPr lang="en-CA" sz="1200" dirty="0" err="1">
                <a:solidFill>
                  <a:prstClr val="black"/>
                </a:solidFill>
                <a:cs typeface="Arial" panose="020B0604020202020204" pitchFamily="34" charset="0"/>
              </a:rPr>
              <a:t>Deatrich</a:t>
            </a:r>
            <a:r>
              <a:rPr lang="en-CA" sz="1200" dirty="0">
                <a:solidFill>
                  <a:prstClr val="black"/>
                </a:solidFill>
                <a:cs typeface="Arial" panose="020B0604020202020204" pitchFamily="34" charset="0"/>
              </a:rPr>
              <a:t> (P&amp;S) 	</a:t>
            </a:r>
          </a:p>
          <a:p>
            <a:pPr lvl="0"/>
            <a:r>
              <a:rPr lang="en-CA" sz="1200" dirty="0">
                <a:solidFill>
                  <a:prstClr val="black"/>
                </a:solidFill>
                <a:cs typeface="Arial" panose="020B0604020202020204" pitchFamily="34" charset="0"/>
              </a:rPr>
              <a:t>A. Wong (P&amp;S) 	</a:t>
            </a:r>
          </a:p>
          <a:p>
            <a:pPr lvl="0"/>
            <a:r>
              <a:rPr lang="en-CA" sz="1200" dirty="0">
                <a:solidFill>
                  <a:prstClr val="black"/>
                </a:solidFill>
                <a:cs typeface="Arial" panose="020B0604020202020204" pitchFamily="34" charset="0"/>
              </a:rPr>
              <a:t>R. </a:t>
            </a:r>
            <a:r>
              <a:rPr lang="en-CA" sz="1200" dirty="0" err="1">
                <a:solidFill>
                  <a:prstClr val="black"/>
                </a:solidFill>
                <a:cs typeface="Arial" panose="020B0604020202020204" pitchFamily="34" charset="0"/>
              </a:rPr>
              <a:t>Devbhandri</a:t>
            </a:r>
            <a:r>
              <a:rPr lang="en-CA" sz="1200" dirty="0">
                <a:solidFill>
                  <a:prstClr val="black"/>
                </a:solidFill>
                <a:cs typeface="Arial" panose="020B0604020202020204" pitchFamily="34" charset="0"/>
              </a:rPr>
              <a:t> (tech)</a:t>
            </a:r>
          </a:p>
          <a:p>
            <a:pPr lvl="0"/>
            <a:r>
              <a:rPr lang="en-CA" sz="1200" dirty="0">
                <a:solidFill>
                  <a:prstClr val="black"/>
                </a:solidFill>
                <a:cs typeface="Arial" panose="020B0604020202020204" pitchFamily="34" charset="0"/>
              </a:rPr>
              <a:t>V. Kondratenko (P&amp;S)	</a:t>
            </a:r>
          </a:p>
          <a:p>
            <a:pPr lvl="0"/>
            <a:r>
              <a:rPr lang="en-CA" sz="1200" dirty="0">
                <a:solidFill>
                  <a:prstClr val="black"/>
                </a:solidFill>
                <a:cs typeface="Arial" panose="020B0604020202020204" pitchFamily="34" charset="0"/>
              </a:rPr>
              <a:t>D. Qing (P&amp;S)</a:t>
            </a:r>
          </a:p>
          <a:p>
            <a:pPr lvl="0"/>
            <a:r>
              <a:rPr lang="en-CA" sz="1200" dirty="0">
                <a:solidFill>
                  <a:prstClr val="black"/>
                </a:solidFill>
                <a:cs typeface="Arial" panose="020B0604020202020204" pitchFamily="34" charset="0"/>
              </a:rPr>
              <a:t>S. Liu (P&amp;S)	</a:t>
            </a:r>
          </a:p>
          <a:p>
            <a:pPr lvl="0"/>
            <a:r>
              <a:rPr lang="en-CA" sz="1200" dirty="0">
                <a:solidFill>
                  <a:prstClr val="black"/>
                </a:solidFill>
                <a:cs typeface="Arial" panose="020B0604020202020204" pitchFamily="34" charset="0"/>
              </a:rPr>
              <a:t>Y. Shin (P&amp;S)</a:t>
            </a:r>
          </a:p>
          <a:p>
            <a:pPr lvl="0"/>
            <a:endParaRPr lang="en-CA" sz="1200" dirty="0">
              <a:solidFill>
                <a:prstClr val="black"/>
              </a:solidFill>
              <a:cs typeface="Arial" panose="020B0604020202020204" pitchFamily="34" charset="0"/>
            </a:endParaRPr>
          </a:p>
          <a:p>
            <a:pPr lvl="0"/>
            <a:r>
              <a:rPr lang="en-CA" sz="1200" dirty="0">
                <a:solidFill>
                  <a:prstClr val="black"/>
                </a:solidFill>
                <a:cs typeface="Arial" panose="020B0604020202020204" pitchFamily="34" charset="0"/>
              </a:rPr>
              <a:t>W. </a:t>
            </a:r>
            <a:r>
              <a:rPr lang="en-CA" sz="1200" dirty="0" err="1">
                <a:solidFill>
                  <a:prstClr val="black"/>
                </a:solidFill>
                <a:cs typeface="Arial" panose="020B0604020202020204" pitchFamily="34" charset="0"/>
              </a:rPr>
              <a:t>Fedorko</a:t>
            </a:r>
            <a:r>
              <a:rPr lang="en-CA" sz="1200" dirty="0">
                <a:solidFill>
                  <a:prstClr val="black"/>
                </a:solidFill>
                <a:cs typeface="Arial" panose="020B0604020202020204" pitchFamily="34" charset="0"/>
              </a:rPr>
              <a:t> (Data Science)</a:t>
            </a:r>
          </a:p>
          <a:p>
            <a:pPr lvl="0"/>
            <a:r>
              <a:rPr lang="en-CA" sz="1200" dirty="0">
                <a:solidFill>
                  <a:prstClr val="black"/>
                </a:solidFill>
                <a:cs typeface="Arial" panose="020B0604020202020204" pitchFamily="34" charset="0"/>
              </a:rPr>
              <a:t>O. Di Matteo (Data Science)</a:t>
            </a:r>
          </a:p>
          <a:p>
            <a:pPr lvl="0"/>
            <a:r>
              <a:rPr lang="en-CA" sz="1200" dirty="0">
                <a:solidFill>
                  <a:prstClr val="black"/>
                </a:solidFill>
              </a:rPr>
              <a:t>	</a:t>
            </a:r>
          </a:p>
        </p:txBody>
      </p:sp>
      <p:sp>
        <p:nvSpPr>
          <p:cNvPr id="10" name="Shape 131">
            <a:extLst>
              <a:ext uri="{FF2B5EF4-FFF2-40B4-BE49-F238E27FC236}">
                <a16:creationId xmlns:a16="http://schemas.microsoft.com/office/drawing/2014/main" id="{B59EEFB6-BD10-4D40-A683-360A454A7B9F}"/>
              </a:ext>
            </a:extLst>
          </p:cNvPr>
          <p:cNvSpPr/>
          <p:nvPr/>
        </p:nvSpPr>
        <p:spPr>
          <a:xfrm>
            <a:off x="893721" y="5522736"/>
            <a:ext cx="3272038" cy="1384995"/>
          </a:xfrm>
          <a:prstGeom prst="rect">
            <a:avLst/>
          </a:prstGeom>
          <a:ln w="12700">
            <a:miter lim="400000"/>
          </a:ln>
          <a:extLst>
            <a:ext uri="{C572A759-6A51-4108-AA02-DFA0A04FC94B}">
              <ma14:wrappingTextBoxFlag xmlns:ma14="http://schemas.microsoft.com/office/mac/drawingml/2011/main" xmlns="" val="1"/>
            </a:ext>
          </a:extLst>
        </p:spPr>
        <p:txBody>
          <a:bodyPr wrap="square" lIns="45719" rIns="45719">
            <a:spAutoFit/>
          </a:bodyPr>
          <a:lstStyle/>
          <a:p>
            <a:pPr>
              <a:defRPr sz="1200" b="1"/>
            </a:pPr>
            <a:r>
              <a:rPr sz="1200" dirty="0"/>
              <a:t>Affiliated Scientists</a:t>
            </a:r>
          </a:p>
          <a:p>
            <a:pPr>
              <a:defRPr sz="1200"/>
            </a:pPr>
            <a:r>
              <a:rPr sz="1200" dirty="0"/>
              <a:t> 	</a:t>
            </a:r>
          </a:p>
          <a:p>
            <a:pPr>
              <a:defRPr sz="1200"/>
            </a:pPr>
            <a:r>
              <a:rPr sz="1200" dirty="0"/>
              <a:t>D. </a:t>
            </a:r>
            <a:r>
              <a:rPr sz="1200" dirty="0" err="1"/>
              <a:t>Axen</a:t>
            </a:r>
            <a:r>
              <a:rPr sz="1200" dirty="0"/>
              <a:t> (UBC)</a:t>
            </a:r>
            <a:r>
              <a:rPr lang="en-CA" sz="1200" dirty="0"/>
              <a:t> 		R. McPherson (</a:t>
            </a:r>
            <a:r>
              <a:rPr lang="en-CA" sz="1200" dirty="0" err="1"/>
              <a:t>UVic</a:t>
            </a:r>
            <a:r>
              <a:rPr lang="en-CA" sz="1200" dirty="0"/>
              <a:t>)</a:t>
            </a:r>
            <a:endParaRPr sz="1200" dirty="0"/>
          </a:p>
          <a:p>
            <a:pPr>
              <a:defRPr sz="1200"/>
            </a:pPr>
            <a:r>
              <a:rPr sz="1200" dirty="0"/>
              <a:t>S. Bhadra (</a:t>
            </a:r>
            <a:r>
              <a:rPr sz="1200" dirty="0" err="1"/>
              <a:t>YorkU</a:t>
            </a:r>
            <a:r>
              <a:rPr sz="1200" dirty="0"/>
              <a:t>)</a:t>
            </a:r>
            <a:r>
              <a:rPr lang="en-CA" sz="1200" dirty="0"/>
              <a:t> 	</a:t>
            </a:r>
            <a:r>
              <a:rPr sz="1200" dirty="0"/>
              <a:t>M. </a:t>
            </a:r>
            <a:r>
              <a:rPr sz="1200" dirty="0" err="1"/>
              <a:t>Hasinoff</a:t>
            </a:r>
            <a:r>
              <a:rPr sz="1200" dirty="0"/>
              <a:t> (UBC)</a:t>
            </a:r>
          </a:p>
          <a:p>
            <a:pPr>
              <a:defRPr sz="1200"/>
            </a:pPr>
            <a:r>
              <a:rPr sz="1200" dirty="0"/>
              <a:t>B. </a:t>
            </a:r>
            <a:r>
              <a:rPr sz="1200" dirty="0" err="1"/>
              <a:t>Stelzer</a:t>
            </a:r>
            <a:r>
              <a:rPr sz="1200" dirty="0"/>
              <a:t> (SFU)</a:t>
            </a:r>
            <a:r>
              <a:rPr lang="en-CA" sz="1200" dirty="0"/>
              <a:t> 	S. </a:t>
            </a:r>
            <a:r>
              <a:rPr lang="en-CA" sz="1200" dirty="0" err="1"/>
              <a:t>Oser</a:t>
            </a:r>
            <a:r>
              <a:rPr lang="en-CA" sz="1200" dirty="0"/>
              <a:t> (UBC)</a:t>
            </a:r>
            <a:endParaRPr sz="1200" dirty="0"/>
          </a:p>
          <a:p>
            <a:pPr>
              <a:defRPr sz="1200"/>
            </a:pPr>
            <a:endParaRPr sz="1200" dirty="0"/>
          </a:p>
          <a:p>
            <a:pPr>
              <a:defRPr sz="1200"/>
            </a:pPr>
            <a:endParaRPr sz="1200" dirty="0"/>
          </a:p>
        </p:txBody>
      </p:sp>
    </p:spTree>
    <p:extLst>
      <p:ext uri="{BB962C8B-B14F-4D97-AF65-F5344CB8AC3E}">
        <p14:creationId xmlns:p14="http://schemas.microsoft.com/office/powerpoint/2010/main" val="22745643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656247" y="940814"/>
            <a:ext cx="10621926" cy="688338"/>
          </a:xfrm>
        </p:spPr>
        <p:txBody>
          <a:bodyPr>
            <a:normAutofit/>
          </a:bodyPr>
          <a:lstStyle/>
          <a:p>
            <a:r>
              <a:rPr lang="en-US" sz="3000" dirty="0"/>
              <a:t>Particle Physics Mission Statement</a:t>
            </a:r>
          </a:p>
        </p:txBody>
      </p:sp>
      <p:sp>
        <p:nvSpPr>
          <p:cNvPr id="5" name="Rectangle 4">
            <a:extLst>
              <a:ext uri="{FF2B5EF4-FFF2-40B4-BE49-F238E27FC236}">
                <a16:creationId xmlns:a16="http://schemas.microsoft.com/office/drawing/2014/main" id="{58AA9893-04F1-4A45-A255-8ACD5D549302}"/>
              </a:ext>
            </a:extLst>
          </p:cNvPr>
          <p:cNvSpPr/>
          <p:nvPr/>
        </p:nvSpPr>
        <p:spPr>
          <a:xfrm>
            <a:off x="400291" y="1779278"/>
            <a:ext cx="11133839" cy="3477875"/>
          </a:xfrm>
          <a:prstGeom prst="rect">
            <a:avLst/>
          </a:prstGeom>
        </p:spPr>
        <p:txBody>
          <a:bodyPr wrap="square">
            <a:spAutoFit/>
          </a:bodyPr>
          <a:lstStyle/>
          <a:p>
            <a:pPr marL="742950" lvl="1" indent="-285750">
              <a:buClr>
                <a:srgbClr val="00B0F0"/>
              </a:buClr>
              <a:buFont typeface="Wingdings" charset="2"/>
              <a:buChar char="§"/>
            </a:pPr>
            <a:r>
              <a:rPr lang="en-CA" sz="2200" dirty="0">
                <a:solidFill>
                  <a:srgbClr val="00B0F0"/>
                </a:solidFill>
              </a:rPr>
              <a:t>Lead world‐class Particle Physics experiments in strong collaboration with Canadian universities.</a:t>
            </a:r>
          </a:p>
          <a:p>
            <a:pPr marL="742950" lvl="1" indent="-285750">
              <a:buClr>
                <a:srgbClr val="00B0F0"/>
              </a:buClr>
              <a:buFont typeface="Wingdings" charset="2"/>
              <a:buChar char="§"/>
            </a:pPr>
            <a:endParaRPr lang="en-CA" sz="2200" dirty="0">
              <a:solidFill>
                <a:srgbClr val="00B0F0"/>
              </a:solidFill>
            </a:endParaRPr>
          </a:p>
          <a:p>
            <a:pPr marL="742950" lvl="1" indent="-285750">
              <a:buClr>
                <a:srgbClr val="00B0F0"/>
              </a:buClr>
              <a:buFont typeface="Wingdings" charset="2"/>
              <a:buChar char="§"/>
            </a:pPr>
            <a:r>
              <a:rPr lang="en-CA" sz="2200" dirty="0">
                <a:solidFill>
                  <a:srgbClr val="00B0F0"/>
                </a:solidFill>
              </a:rPr>
              <a:t>Provide, maintain, and exploit the specialized, centralized facilities at TRIUMF required for Canadian scientists to perform state‐of‐the‐art particle physics experiments here, elsewhere in Canada, and abroad. This includes development of beams, detectors, electronics, data acquisition, computing facilities and data analysis. </a:t>
            </a:r>
          </a:p>
          <a:p>
            <a:pPr marL="742950" lvl="1" indent="-285750">
              <a:buClr>
                <a:srgbClr val="00B0F0"/>
              </a:buClr>
              <a:buFont typeface="Wingdings" charset="2"/>
              <a:buChar char="§"/>
            </a:pPr>
            <a:endParaRPr lang="en-CA" sz="2200" dirty="0">
              <a:solidFill>
                <a:srgbClr val="00B0F0"/>
              </a:solidFill>
            </a:endParaRPr>
          </a:p>
          <a:p>
            <a:pPr marL="742950" lvl="1" indent="-285750">
              <a:buClr>
                <a:srgbClr val="00B0F0"/>
              </a:buClr>
              <a:buFont typeface="Wingdings" charset="2"/>
              <a:buChar char="§"/>
            </a:pPr>
            <a:r>
              <a:rPr lang="en-CA" sz="2200" dirty="0">
                <a:solidFill>
                  <a:srgbClr val="00B0F0"/>
                </a:solidFill>
              </a:rPr>
              <a:t>Train students and young scientists to become leaders in Canada's future scientific endeavours. Train HQP in electronics, computing and detector technology. </a:t>
            </a:r>
          </a:p>
        </p:txBody>
      </p:sp>
    </p:spTree>
    <p:extLst>
      <p:ext uri="{BB962C8B-B14F-4D97-AF65-F5344CB8AC3E}">
        <p14:creationId xmlns:p14="http://schemas.microsoft.com/office/powerpoint/2010/main" val="15778632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681281" y="841605"/>
            <a:ext cx="11193562" cy="695095"/>
          </a:xfrm>
        </p:spPr>
        <p:txBody>
          <a:bodyPr>
            <a:normAutofit/>
          </a:bodyPr>
          <a:lstStyle/>
          <a:p>
            <a:pPr>
              <a:spcAft>
                <a:spcPts val="0"/>
              </a:spcAft>
            </a:pPr>
            <a:r>
              <a:rPr lang="en-US" sz="3000" dirty="0"/>
              <a:t>Outline</a:t>
            </a:r>
            <a:endParaRPr lang="en-US" sz="1600" b="0" dirty="0"/>
          </a:p>
        </p:txBody>
      </p:sp>
      <p:sp>
        <p:nvSpPr>
          <p:cNvPr id="5" name="TextBox 4">
            <a:extLst>
              <a:ext uri="{FF2B5EF4-FFF2-40B4-BE49-F238E27FC236}">
                <a16:creationId xmlns:a16="http://schemas.microsoft.com/office/drawing/2014/main" id="{B5A78DEF-E997-D245-A349-D55A7C317F2F}"/>
              </a:ext>
            </a:extLst>
          </p:cNvPr>
          <p:cNvSpPr txBox="1"/>
          <p:nvPr/>
        </p:nvSpPr>
        <p:spPr>
          <a:xfrm>
            <a:off x="681281" y="1641044"/>
            <a:ext cx="10834858" cy="4832092"/>
          </a:xfrm>
          <a:prstGeom prst="rect">
            <a:avLst/>
          </a:prstGeom>
          <a:noFill/>
        </p:spPr>
        <p:txBody>
          <a:bodyPr wrap="square" rtlCol="0">
            <a:spAutoFit/>
          </a:bodyPr>
          <a:lstStyle/>
          <a:p>
            <a:r>
              <a:rPr lang="en-US" sz="2200" dirty="0"/>
              <a:t>How does TRIUMF participate in the following research topics:</a:t>
            </a:r>
          </a:p>
          <a:p>
            <a:pPr marL="800100" lvl="1" indent="-342900">
              <a:buClr>
                <a:srgbClr val="00A9FF"/>
              </a:buClr>
              <a:buFont typeface="Wingdings" pitchFamily="2" charset="2"/>
              <a:buChar char="§"/>
            </a:pPr>
            <a:r>
              <a:rPr lang="en-US" sz="2200" dirty="0"/>
              <a:t>High Energy Frontier</a:t>
            </a:r>
          </a:p>
          <a:p>
            <a:pPr marL="800100" lvl="1" indent="-342900">
              <a:buClr>
                <a:srgbClr val="00A9FF"/>
              </a:buClr>
              <a:buFont typeface="Wingdings" pitchFamily="2" charset="2"/>
              <a:buChar char="§"/>
            </a:pPr>
            <a:r>
              <a:rPr lang="en-US" sz="2200" dirty="0"/>
              <a:t>Neutrinos and Dark Matter</a:t>
            </a:r>
          </a:p>
          <a:p>
            <a:pPr marL="800100" lvl="1" indent="-342900">
              <a:buClr>
                <a:srgbClr val="00A9FF"/>
              </a:buClr>
              <a:buFont typeface="Wingdings" pitchFamily="2" charset="2"/>
              <a:buChar char="§"/>
            </a:pPr>
            <a:r>
              <a:rPr lang="en-US" sz="2200" dirty="0"/>
              <a:t>Precision Tests of Fundamental Interactions</a:t>
            </a:r>
          </a:p>
          <a:p>
            <a:pPr marL="800100" lvl="1" indent="-342900">
              <a:buClr>
                <a:srgbClr val="00A9FF"/>
              </a:buClr>
              <a:buFont typeface="Wingdings" pitchFamily="2" charset="2"/>
              <a:buChar char="§"/>
            </a:pPr>
            <a:endParaRPr lang="en-US" sz="2200" dirty="0"/>
          </a:p>
          <a:p>
            <a:pPr>
              <a:buClr>
                <a:srgbClr val="00A9FF"/>
              </a:buClr>
            </a:pPr>
            <a:r>
              <a:rPr lang="en-US" sz="2200" dirty="0"/>
              <a:t>Which are TRIUMF’s related flagship projects and involvements?</a:t>
            </a:r>
          </a:p>
          <a:p>
            <a:pPr marL="800100" lvl="1" indent="-342900">
              <a:buClr>
                <a:srgbClr val="00A9FF"/>
              </a:buClr>
              <a:buFont typeface="Wingdings" pitchFamily="2" charset="2"/>
              <a:buChar char="§"/>
            </a:pPr>
            <a:r>
              <a:rPr lang="en-US" sz="2200" dirty="0"/>
              <a:t>Science highlights</a:t>
            </a:r>
          </a:p>
          <a:p>
            <a:pPr marL="800100" lvl="1" indent="-342900">
              <a:buClr>
                <a:srgbClr val="00A9FF"/>
              </a:buClr>
              <a:buFont typeface="Wingdings" pitchFamily="2" charset="2"/>
              <a:buChar char="§"/>
            </a:pPr>
            <a:endParaRPr lang="en-US" sz="2200" dirty="0"/>
          </a:p>
          <a:p>
            <a:pPr>
              <a:buClr>
                <a:srgbClr val="00A9FF"/>
              </a:buClr>
            </a:pPr>
            <a:r>
              <a:rPr lang="en-US" sz="2200" dirty="0"/>
              <a:t>Strategic overview:</a:t>
            </a:r>
          </a:p>
          <a:p>
            <a:pPr marL="800100" lvl="1" indent="-342900">
              <a:buClr>
                <a:srgbClr val="00A9FF"/>
              </a:buClr>
              <a:buFont typeface="Wingdings" pitchFamily="2" charset="2"/>
              <a:buChar char="§"/>
            </a:pPr>
            <a:r>
              <a:rPr lang="en-US" sz="2200" dirty="0"/>
              <a:t>A showcase for TRIUMF’s research excellence</a:t>
            </a:r>
          </a:p>
          <a:p>
            <a:pPr marL="800100" lvl="1" indent="-342900">
              <a:buClr>
                <a:srgbClr val="00A9FF"/>
              </a:buClr>
              <a:buFont typeface="Wingdings" pitchFamily="2" charset="2"/>
              <a:buChar char="§"/>
            </a:pPr>
            <a:r>
              <a:rPr lang="en-US" sz="2200" dirty="0"/>
              <a:t>TRIUMF and Canadian universities: a mutually beneficial relationship</a:t>
            </a:r>
          </a:p>
          <a:p>
            <a:pPr marL="800100" lvl="1" indent="-342900">
              <a:buClr>
                <a:srgbClr val="00A9FF"/>
              </a:buClr>
              <a:buFont typeface="Wingdings" pitchFamily="2" charset="2"/>
              <a:buChar char="§"/>
            </a:pPr>
            <a:r>
              <a:rPr lang="en-US" sz="2200" dirty="0"/>
              <a:t>How do we move into TRIUMF’s next 5YP (2020-2025) and ensure continued excellence?</a:t>
            </a:r>
          </a:p>
          <a:p>
            <a:pPr marL="800100" lvl="1" indent="-342900">
              <a:buClr>
                <a:srgbClr val="00A9FF"/>
              </a:buClr>
              <a:buFont typeface="Wingdings" pitchFamily="2" charset="2"/>
              <a:buChar char="§"/>
            </a:pPr>
            <a:r>
              <a:rPr lang="en-US" sz="2200" dirty="0"/>
              <a:t>Challenges and opportunities</a:t>
            </a:r>
          </a:p>
        </p:txBody>
      </p:sp>
    </p:spTree>
    <p:extLst>
      <p:ext uri="{BB962C8B-B14F-4D97-AF65-F5344CB8AC3E}">
        <p14:creationId xmlns:p14="http://schemas.microsoft.com/office/powerpoint/2010/main" val="31286331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681281" y="841605"/>
            <a:ext cx="10541042" cy="1790759"/>
          </a:xfrm>
        </p:spPr>
        <p:txBody>
          <a:bodyPr>
            <a:normAutofit/>
          </a:bodyPr>
          <a:lstStyle/>
          <a:p>
            <a:pPr>
              <a:spcAft>
                <a:spcPts val="0"/>
              </a:spcAft>
            </a:pPr>
            <a:r>
              <a:rPr lang="en-US" sz="3000" dirty="0"/>
              <a:t>High Energy Frontier</a:t>
            </a:r>
            <a:br>
              <a:rPr lang="en-US" sz="3000" dirty="0"/>
            </a:br>
            <a:r>
              <a:rPr lang="en-US" sz="3000" dirty="0"/>
              <a:t>	</a:t>
            </a:r>
            <a:endParaRPr lang="en-US" sz="1600" dirty="0"/>
          </a:p>
        </p:txBody>
      </p:sp>
      <p:sp>
        <p:nvSpPr>
          <p:cNvPr id="3" name="Rectangle 2">
            <a:extLst>
              <a:ext uri="{FF2B5EF4-FFF2-40B4-BE49-F238E27FC236}">
                <a16:creationId xmlns:a16="http://schemas.microsoft.com/office/drawing/2014/main" id="{350FA80F-1240-5F47-98F5-8E62BCE42891}"/>
              </a:ext>
            </a:extLst>
          </p:cNvPr>
          <p:cNvSpPr/>
          <p:nvPr/>
        </p:nvSpPr>
        <p:spPr>
          <a:xfrm>
            <a:off x="198446" y="1589536"/>
            <a:ext cx="6208055" cy="5386090"/>
          </a:xfrm>
          <a:prstGeom prst="rect">
            <a:avLst/>
          </a:prstGeom>
        </p:spPr>
        <p:txBody>
          <a:bodyPr wrap="square">
            <a:spAutoFit/>
          </a:bodyPr>
          <a:lstStyle/>
          <a:p>
            <a:endParaRPr lang="en-US" sz="1600" b="1" dirty="0"/>
          </a:p>
          <a:p>
            <a:r>
              <a:rPr lang="en-US" sz="1600" b="1" dirty="0"/>
              <a:t>Motivation / “big questions” </a:t>
            </a:r>
          </a:p>
          <a:p>
            <a:pPr marL="742950" lvl="1" indent="-285750">
              <a:buClr>
                <a:srgbClr val="00A9FF"/>
              </a:buClr>
              <a:buFont typeface="Wingdings" pitchFamily="2" charset="2"/>
              <a:buChar char="§"/>
            </a:pPr>
            <a:r>
              <a:rPr lang="en-CA" sz="1600" b="1" dirty="0">
                <a:solidFill>
                  <a:srgbClr val="00B0F0"/>
                </a:solidFill>
              </a:rPr>
              <a:t>What is the precise nature and stability of the Higgs boson? Is there new physics at the </a:t>
            </a:r>
            <a:r>
              <a:rPr lang="en-CA" sz="1600" b="1" dirty="0" err="1">
                <a:solidFill>
                  <a:srgbClr val="00B0F0"/>
                </a:solidFill>
              </a:rPr>
              <a:t>TeV</a:t>
            </a:r>
            <a:r>
              <a:rPr lang="en-CA" sz="1600" b="1" dirty="0">
                <a:solidFill>
                  <a:srgbClr val="00B0F0"/>
                </a:solidFill>
              </a:rPr>
              <a:t> scale or beyond? </a:t>
            </a:r>
            <a:r>
              <a:rPr lang="en-US" sz="1600" b="1" dirty="0">
                <a:solidFill>
                  <a:srgbClr val="00B0F0"/>
                </a:solidFill>
              </a:rPr>
              <a:t>Dark Matter Searches</a:t>
            </a:r>
          </a:p>
          <a:p>
            <a:pPr marL="285750" indent="-285750">
              <a:buFont typeface="Arial" panose="020B0604020202020204" pitchFamily="34" charset="0"/>
              <a:buChar char="•"/>
            </a:pPr>
            <a:endParaRPr lang="en-US" sz="1600" dirty="0"/>
          </a:p>
          <a:p>
            <a:r>
              <a:rPr lang="en-US" sz="1600" b="1" dirty="0"/>
              <a:t>TRIUMF staff and trainees</a:t>
            </a:r>
          </a:p>
          <a:p>
            <a:pPr marL="742950" lvl="1" indent="-285750">
              <a:buClr>
                <a:srgbClr val="00A9FF"/>
              </a:buClr>
              <a:buFont typeface="Wingdings" pitchFamily="2" charset="2"/>
              <a:buChar char="§"/>
            </a:pPr>
            <a:r>
              <a:rPr lang="en-US" sz="1600" dirty="0"/>
              <a:t>6 faculty, 3 affiliated scientists, 3 joint faculty, 1 emeritus,    </a:t>
            </a:r>
          </a:p>
          <a:p>
            <a:pPr lvl="1">
              <a:buClr>
                <a:srgbClr val="00A9FF"/>
              </a:buClr>
            </a:pPr>
            <a:r>
              <a:rPr lang="en-US" sz="1600" dirty="0"/>
              <a:t>     6 postdocs, 7 graduate students, 3 undergraduate students, </a:t>
            </a:r>
          </a:p>
          <a:p>
            <a:pPr lvl="1">
              <a:buClr>
                <a:srgbClr val="00A9FF"/>
              </a:buClr>
            </a:pPr>
            <a:r>
              <a:rPr lang="en-US" sz="1600" dirty="0"/>
              <a:t>     9 techs, 1 engineer, 8 staff (Tier-1 operation)</a:t>
            </a:r>
          </a:p>
          <a:p>
            <a:pPr marL="285750" indent="-285750">
              <a:buFont typeface="Arial" panose="020B0604020202020204" pitchFamily="34" charset="0"/>
              <a:buChar char="•"/>
            </a:pPr>
            <a:endParaRPr lang="en-US" sz="1600" dirty="0"/>
          </a:p>
          <a:p>
            <a:r>
              <a:rPr lang="en-US" sz="1600" b="1" dirty="0"/>
              <a:t>TRIUMF local infrastructure </a:t>
            </a:r>
          </a:p>
          <a:p>
            <a:pPr marL="742950" lvl="1" indent="-285750">
              <a:buClr>
                <a:srgbClr val="00A9FF"/>
              </a:buClr>
              <a:buFont typeface="Wingdings" pitchFamily="2" charset="2"/>
              <a:buChar char="§"/>
            </a:pPr>
            <a:r>
              <a:rPr lang="en-US" sz="1600" dirty="0"/>
              <a:t>ITK (inner tracker ) clean room, </a:t>
            </a:r>
            <a:r>
              <a:rPr lang="en-US" sz="1600" dirty="0" err="1"/>
              <a:t>sTGC</a:t>
            </a:r>
            <a:r>
              <a:rPr lang="en-US" sz="1600" dirty="0"/>
              <a:t> spray room                       and assembly lab, </a:t>
            </a:r>
            <a:r>
              <a:rPr lang="en-US" sz="1600" dirty="0" err="1"/>
              <a:t>LAr</a:t>
            </a:r>
            <a:r>
              <a:rPr lang="en-US" sz="1600" dirty="0"/>
              <a:t> electronics</a:t>
            </a:r>
          </a:p>
          <a:p>
            <a:pPr marL="742950" lvl="1" indent="-285750">
              <a:buClr>
                <a:srgbClr val="00A9FF"/>
              </a:buClr>
              <a:buFont typeface="Wingdings" pitchFamily="2" charset="2"/>
              <a:buChar char="§"/>
            </a:pPr>
            <a:r>
              <a:rPr lang="en-US" sz="1600" dirty="0"/>
              <a:t>Tier-1 data </a:t>
            </a:r>
            <a:r>
              <a:rPr lang="en-US" sz="1600" dirty="0" err="1"/>
              <a:t>centre</a:t>
            </a:r>
            <a:endParaRPr lang="en-US" sz="1600" dirty="0"/>
          </a:p>
          <a:p>
            <a:pPr lvl="1"/>
            <a:endParaRPr lang="en-US" sz="1600" dirty="0"/>
          </a:p>
          <a:p>
            <a:pPr marL="742950" lvl="1" indent="-285750">
              <a:buFont typeface="Arial" panose="020B0604020202020204" pitchFamily="34" charset="0"/>
              <a:buChar char="•"/>
            </a:pPr>
            <a:endParaRPr lang="en-US" sz="1600" dirty="0"/>
          </a:p>
          <a:p>
            <a:r>
              <a:rPr lang="en-US" sz="2000" b="1" dirty="0"/>
              <a:t>Projects: ATLAS, </a:t>
            </a:r>
          </a:p>
          <a:p>
            <a:r>
              <a:rPr lang="en-US" sz="2000" b="1" dirty="0"/>
              <a:t>ATLAS Tier-1 data </a:t>
            </a:r>
            <a:r>
              <a:rPr lang="en-US" sz="2000" b="1" dirty="0" err="1"/>
              <a:t>centre</a:t>
            </a:r>
            <a:endParaRPr lang="en-US" sz="2000" b="1" dirty="0"/>
          </a:p>
          <a:p>
            <a:pPr marL="742950" lvl="1" indent="-285750">
              <a:buFont typeface="Arial" panose="020B0604020202020204" pitchFamily="34" charset="0"/>
              <a:buChar char="•"/>
            </a:pPr>
            <a:endParaRPr lang="en-US" sz="1600" dirty="0"/>
          </a:p>
          <a:p>
            <a:pPr marL="285750" indent="-285750">
              <a:buFont typeface="Arial" panose="020B0604020202020204" pitchFamily="34" charset="0"/>
              <a:buChar char="•"/>
            </a:pPr>
            <a:endParaRPr lang="en-US" sz="1600" dirty="0"/>
          </a:p>
        </p:txBody>
      </p:sp>
      <p:pic>
        <p:nvPicPr>
          <p:cNvPr id="15" name="pasted-image.tiff">
            <a:extLst>
              <a:ext uri="{FF2B5EF4-FFF2-40B4-BE49-F238E27FC236}">
                <a16:creationId xmlns:a16="http://schemas.microsoft.com/office/drawing/2014/main" id="{330B449F-FFDB-284A-B77E-EBA63197519A}"/>
              </a:ext>
            </a:extLst>
          </p:cNvPr>
          <p:cNvPicPr>
            <a:picLocks noChangeAspect="1"/>
          </p:cNvPicPr>
          <p:nvPr/>
        </p:nvPicPr>
        <p:blipFill>
          <a:blip r:embed="rId2">
            <a:extLst/>
          </a:blip>
          <a:stretch>
            <a:fillRect/>
          </a:stretch>
        </p:blipFill>
        <p:spPr>
          <a:xfrm>
            <a:off x="6200799" y="267120"/>
            <a:ext cx="1269901" cy="952426"/>
          </a:xfrm>
          <a:prstGeom prst="rect">
            <a:avLst/>
          </a:prstGeom>
          <a:ln w="12700">
            <a:miter lim="400000"/>
          </a:ln>
        </p:spPr>
      </p:pic>
      <p:pic>
        <p:nvPicPr>
          <p:cNvPr id="16" name="pasted-image.tiff">
            <a:extLst>
              <a:ext uri="{FF2B5EF4-FFF2-40B4-BE49-F238E27FC236}">
                <a16:creationId xmlns:a16="http://schemas.microsoft.com/office/drawing/2014/main" id="{9D2BFB05-DDC3-8644-9F04-0FAA4D5193EF}"/>
              </a:ext>
            </a:extLst>
          </p:cNvPr>
          <p:cNvPicPr>
            <a:picLocks noChangeAspect="1"/>
          </p:cNvPicPr>
          <p:nvPr/>
        </p:nvPicPr>
        <p:blipFill>
          <a:blip r:embed="rId3">
            <a:extLst/>
          </a:blip>
          <a:stretch>
            <a:fillRect/>
          </a:stretch>
        </p:blipFill>
        <p:spPr>
          <a:xfrm>
            <a:off x="7529994" y="265778"/>
            <a:ext cx="1271690" cy="953768"/>
          </a:xfrm>
          <a:prstGeom prst="rect">
            <a:avLst/>
          </a:prstGeom>
          <a:ln w="12700">
            <a:miter lim="400000"/>
          </a:ln>
        </p:spPr>
      </p:pic>
      <p:pic>
        <p:nvPicPr>
          <p:cNvPr id="17" name="pasted-image.tiff">
            <a:extLst>
              <a:ext uri="{FF2B5EF4-FFF2-40B4-BE49-F238E27FC236}">
                <a16:creationId xmlns:a16="http://schemas.microsoft.com/office/drawing/2014/main" id="{E3500D44-6F56-2348-9FD5-DB56327A2700}"/>
              </a:ext>
            </a:extLst>
          </p:cNvPr>
          <p:cNvPicPr>
            <a:picLocks noChangeAspect="1"/>
          </p:cNvPicPr>
          <p:nvPr/>
        </p:nvPicPr>
        <p:blipFill>
          <a:blip r:embed="rId4">
            <a:extLst/>
          </a:blip>
          <a:stretch>
            <a:fillRect/>
          </a:stretch>
        </p:blipFill>
        <p:spPr>
          <a:xfrm>
            <a:off x="8860981" y="267120"/>
            <a:ext cx="1269901" cy="952426"/>
          </a:xfrm>
          <a:prstGeom prst="rect">
            <a:avLst/>
          </a:prstGeom>
          <a:ln w="12700">
            <a:miter lim="400000"/>
          </a:ln>
        </p:spPr>
      </p:pic>
      <p:sp>
        <p:nvSpPr>
          <p:cNvPr id="18" name="Shape 159">
            <a:extLst>
              <a:ext uri="{FF2B5EF4-FFF2-40B4-BE49-F238E27FC236}">
                <a16:creationId xmlns:a16="http://schemas.microsoft.com/office/drawing/2014/main" id="{D421F008-4C8C-C84C-A7EB-9BE65EF08819}"/>
              </a:ext>
            </a:extLst>
          </p:cNvPr>
          <p:cNvSpPr/>
          <p:nvPr/>
        </p:nvSpPr>
        <p:spPr>
          <a:xfrm>
            <a:off x="5961078" y="1223373"/>
            <a:ext cx="2510788" cy="292388"/>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lvl1pPr>
              <a:defRPr sz="1300"/>
            </a:lvl1pPr>
          </a:lstStyle>
          <a:p>
            <a:r>
              <a:rPr dirty="0"/>
              <a:t>Oliver Stelzer-Chilton</a:t>
            </a:r>
          </a:p>
        </p:txBody>
      </p:sp>
      <p:sp>
        <p:nvSpPr>
          <p:cNvPr id="19" name="Shape 160">
            <a:extLst>
              <a:ext uri="{FF2B5EF4-FFF2-40B4-BE49-F238E27FC236}">
                <a16:creationId xmlns:a16="http://schemas.microsoft.com/office/drawing/2014/main" id="{50CBBF26-046C-094C-BC52-3763DB1427B8}"/>
              </a:ext>
            </a:extLst>
          </p:cNvPr>
          <p:cNvSpPr/>
          <p:nvPr/>
        </p:nvSpPr>
        <p:spPr>
          <a:xfrm>
            <a:off x="7691790" y="1223373"/>
            <a:ext cx="2510787" cy="292388"/>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lvl1pPr>
              <a:defRPr sz="1300"/>
            </a:lvl1pPr>
          </a:lstStyle>
          <a:p>
            <a:r>
              <a:t>Isabel Trigger</a:t>
            </a:r>
          </a:p>
        </p:txBody>
      </p:sp>
      <p:sp>
        <p:nvSpPr>
          <p:cNvPr id="20" name="Shape 161">
            <a:extLst>
              <a:ext uri="{FF2B5EF4-FFF2-40B4-BE49-F238E27FC236}">
                <a16:creationId xmlns:a16="http://schemas.microsoft.com/office/drawing/2014/main" id="{28DFA12B-19E9-2347-98FC-49CC4CD08D2B}"/>
              </a:ext>
            </a:extLst>
          </p:cNvPr>
          <p:cNvSpPr/>
          <p:nvPr/>
        </p:nvSpPr>
        <p:spPr>
          <a:xfrm>
            <a:off x="9016471" y="1223373"/>
            <a:ext cx="2510787" cy="292388"/>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lvl1pPr>
              <a:defRPr sz="1300"/>
            </a:lvl1pPr>
          </a:lstStyle>
          <a:p>
            <a:r>
              <a:t>Reda Tafirout</a:t>
            </a:r>
          </a:p>
        </p:txBody>
      </p:sp>
      <p:pic>
        <p:nvPicPr>
          <p:cNvPr id="21" name="pasted-image.tiff">
            <a:extLst>
              <a:ext uri="{FF2B5EF4-FFF2-40B4-BE49-F238E27FC236}">
                <a16:creationId xmlns:a16="http://schemas.microsoft.com/office/drawing/2014/main" id="{B9398E68-58C6-6E41-A718-AB6EA1D21348}"/>
              </a:ext>
            </a:extLst>
          </p:cNvPr>
          <p:cNvPicPr>
            <a:picLocks noChangeAspect="1"/>
          </p:cNvPicPr>
          <p:nvPr/>
        </p:nvPicPr>
        <p:blipFill>
          <a:blip r:embed="rId5">
            <a:extLst/>
          </a:blip>
          <a:stretch>
            <a:fillRect/>
          </a:stretch>
        </p:blipFill>
        <p:spPr>
          <a:xfrm>
            <a:off x="10190426" y="267120"/>
            <a:ext cx="1269901" cy="952426"/>
          </a:xfrm>
          <a:prstGeom prst="rect">
            <a:avLst/>
          </a:prstGeom>
          <a:ln w="12700">
            <a:miter lim="400000"/>
          </a:ln>
        </p:spPr>
      </p:pic>
      <p:sp>
        <p:nvSpPr>
          <p:cNvPr id="22" name="Shape 171">
            <a:extLst>
              <a:ext uri="{FF2B5EF4-FFF2-40B4-BE49-F238E27FC236}">
                <a16:creationId xmlns:a16="http://schemas.microsoft.com/office/drawing/2014/main" id="{2A31832E-9E8B-3749-B746-5A2C9FD7B756}"/>
              </a:ext>
            </a:extLst>
          </p:cNvPr>
          <p:cNvSpPr/>
          <p:nvPr/>
        </p:nvSpPr>
        <p:spPr>
          <a:xfrm>
            <a:off x="10340003" y="1214281"/>
            <a:ext cx="2510787" cy="292388"/>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lvl1pPr>
              <a:defRPr sz="1300"/>
            </a:lvl1pPr>
          </a:lstStyle>
          <a:p>
            <a:r>
              <a:rPr dirty="0"/>
              <a:t>Nigel </a:t>
            </a:r>
            <a:r>
              <a:rPr dirty="0" err="1"/>
              <a:t>Hessey</a:t>
            </a:r>
            <a:endParaRPr dirty="0"/>
          </a:p>
        </p:txBody>
      </p:sp>
      <p:pic>
        <p:nvPicPr>
          <p:cNvPr id="23" name="image51.png">
            <a:extLst>
              <a:ext uri="{FF2B5EF4-FFF2-40B4-BE49-F238E27FC236}">
                <a16:creationId xmlns:a16="http://schemas.microsoft.com/office/drawing/2014/main" id="{7C7A7C36-ACCA-A043-94EA-8B75F9014ED6}"/>
              </a:ext>
            </a:extLst>
          </p:cNvPr>
          <p:cNvPicPr>
            <a:picLocks noChangeAspect="1"/>
          </p:cNvPicPr>
          <p:nvPr/>
        </p:nvPicPr>
        <p:blipFill>
          <a:blip r:embed="rId6">
            <a:extLst/>
          </a:blip>
          <a:stretch>
            <a:fillRect/>
          </a:stretch>
        </p:blipFill>
        <p:spPr>
          <a:xfrm>
            <a:off x="5120498" y="4436129"/>
            <a:ext cx="6406760" cy="1477663"/>
          </a:xfrm>
          <a:prstGeom prst="rect">
            <a:avLst/>
          </a:prstGeom>
          <a:ln w="12700">
            <a:miter lim="400000"/>
          </a:ln>
        </p:spPr>
      </p:pic>
      <p:sp>
        <p:nvSpPr>
          <p:cNvPr id="24" name="Shape 149">
            <a:extLst>
              <a:ext uri="{FF2B5EF4-FFF2-40B4-BE49-F238E27FC236}">
                <a16:creationId xmlns:a16="http://schemas.microsoft.com/office/drawing/2014/main" id="{1B581FAC-231F-4240-B21C-922B9A55462A}"/>
              </a:ext>
            </a:extLst>
          </p:cNvPr>
          <p:cNvSpPr/>
          <p:nvPr/>
        </p:nvSpPr>
        <p:spPr>
          <a:xfrm>
            <a:off x="5072109" y="4097575"/>
            <a:ext cx="1632048" cy="338554"/>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lvl1pPr defTabSz="457200">
              <a:defRPr sz="1600" b="1"/>
            </a:lvl1pPr>
          </a:lstStyle>
          <a:p>
            <a:r>
              <a:rPr lang="en-CA" dirty="0"/>
              <a:t>C</a:t>
            </a:r>
            <a:r>
              <a:rPr dirty="0" err="1"/>
              <a:t>leanroom</a:t>
            </a:r>
            <a:r>
              <a:rPr dirty="0"/>
              <a:t> for ITK</a:t>
            </a:r>
          </a:p>
        </p:txBody>
      </p:sp>
      <p:pic>
        <p:nvPicPr>
          <p:cNvPr id="36" name="Picture 35">
            <a:extLst>
              <a:ext uri="{FF2B5EF4-FFF2-40B4-BE49-F238E27FC236}">
                <a16:creationId xmlns:a16="http://schemas.microsoft.com/office/drawing/2014/main" id="{5D52E3F5-8431-2647-A2E8-6C07ADC28033}"/>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10333157" y="6194565"/>
            <a:ext cx="1105165" cy="389886"/>
          </a:xfrm>
          <a:prstGeom prst="rect">
            <a:avLst/>
          </a:prstGeom>
        </p:spPr>
      </p:pic>
      <p:pic>
        <p:nvPicPr>
          <p:cNvPr id="37" name="Picture 36">
            <a:extLst>
              <a:ext uri="{FF2B5EF4-FFF2-40B4-BE49-F238E27FC236}">
                <a16:creationId xmlns:a16="http://schemas.microsoft.com/office/drawing/2014/main" id="{EB40357C-7838-F74A-914D-F9E829F7C4EF}"/>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9490929" y="5867936"/>
            <a:ext cx="689453" cy="895939"/>
          </a:xfrm>
          <a:prstGeom prst="rect">
            <a:avLst/>
          </a:prstGeom>
        </p:spPr>
      </p:pic>
      <p:pic>
        <p:nvPicPr>
          <p:cNvPr id="38" name="Picture 37">
            <a:extLst>
              <a:ext uri="{FF2B5EF4-FFF2-40B4-BE49-F238E27FC236}">
                <a16:creationId xmlns:a16="http://schemas.microsoft.com/office/drawing/2014/main" id="{5D2D2C93-DC5C-AE4C-974F-4A9ECF119E6D}"/>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8682858" y="6143621"/>
            <a:ext cx="892134" cy="612313"/>
          </a:xfrm>
          <a:prstGeom prst="rect">
            <a:avLst/>
          </a:prstGeom>
        </p:spPr>
      </p:pic>
      <p:pic>
        <p:nvPicPr>
          <p:cNvPr id="39" name="Picture 38">
            <a:extLst>
              <a:ext uri="{FF2B5EF4-FFF2-40B4-BE49-F238E27FC236}">
                <a16:creationId xmlns:a16="http://schemas.microsoft.com/office/drawing/2014/main" id="{E0396DEA-8827-0547-B42B-F2E57C3C5E84}"/>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7650593" y="6318537"/>
            <a:ext cx="1007963" cy="287305"/>
          </a:xfrm>
          <a:prstGeom prst="rect">
            <a:avLst/>
          </a:prstGeom>
        </p:spPr>
      </p:pic>
      <p:pic>
        <p:nvPicPr>
          <p:cNvPr id="40" name="Picture 39">
            <a:extLst>
              <a:ext uri="{FF2B5EF4-FFF2-40B4-BE49-F238E27FC236}">
                <a16:creationId xmlns:a16="http://schemas.microsoft.com/office/drawing/2014/main" id="{391F3C29-6F13-F044-A01D-D9426BAB1C11}"/>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6624962" y="6276602"/>
            <a:ext cx="807170" cy="329240"/>
          </a:xfrm>
          <a:prstGeom prst="rect">
            <a:avLst/>
          </a:prstGeom>
        </p:spPr>
      </p:pic>
      <p:pic>
        <p:nvPicPr>
          <p:cNvPr id="41" name="Picture 40">
            <a:extLst>
              <a:ext uri="{FF2B5EF4-FFF2-40B4-BE49-F238E27FC236}">
                <a16:creationId xmlns:a16="http://schemas.microsoft.com/office/drawing/2014/main" id="{3C4515DB-4534-EE4C-83FC-775800E0859E}"/>
              </a:ext>
            </a:extLst>
          </p:cNvPr>
          <p:cNvPicPr>
            <a:picLocks noChangeAspect="1"/>
          </p:cNvPicPr>
          <p:nvPr/>
        </p:nvPicPr>
        <p:blipFill rotWithShape="1">
          <a:blip r:embed="rId12" cstate="print">
            <a:extLst>
              <a:ext uri="{28A0092B-C50C-407E-A947-70E740481C1C}">
                <a14:useLocalDpi xmlns:a14="http://schemas.microsoft.com/office/drawing/2010/main"/>
              </a:ext>
            </a:extLst>
          </a:blip>
          <a:srcRect/>
          <a:stretch/>
        </p:blipFill>
        <p:spPr>
          <a:xfrm>
            <a:off x="5999416" y="6159026"/>
            <a:ext cx="402766" cy="508823"/>
          </a:xfrm>
          <a:prstGeom prst="rect">
            <a:avLst/>
          </a:prstGeom>
        </p:spPr>
      </p:pic>
      <p:pic>
        <p:nvPicPr>
          <p:cNvPr id="42" name="Picture 41">
            <a:extLst>
              <a:ext uri="{FF2B5EF4-FFF2-40B4-BE49-F238E27FC236}">
                <a16:creationId xmlns:a16="http://schemas.microsoft.com/office/drawing/2014/main" id="{CD3C4030-4433-674D-AAC4-120482DE4921}"/>
              </a:ext>
            </a:extLst>
          </p:cNvPr>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4805747" y="6143621"/>
            <a:ext cx="1008420" cy="409671"/>
          </a:xfrm>
          <a:prstGeom prst="rect">
            <a:avLst/>
          </a:prstGeom>
        </p:spPr>
      </p:pic>
      <p:pic>
        <p:nvPicPr>
          <p:cNvPr id="43" name="Picture 42">
            <a:extLst>
              <a:ext uri="{FF2B5EF4-FFF2-40B4-BE49-F238E27FC236}">
                <a16:creationId xmlns:a16="http://schemas.microsoft.com/office/drawing/2014/main" id="{3FF8386E-121C-4C4F-8B43-F5C85C1AF889}"/>
              </a:ext>
            </a:extLst>
          </p:cNvPr>
          <p:cNvPicPr>
            <a:picLocks noChangeAspect="1"/>
          </p:cNvPicPr>
          <p:nvPr/>
        </p:nvPicPr>
        <p:blipFill>
          <a:blip r:embed="rId14" cstate="print">
            <a:extLst>
              <a:ext uri="{28A0092B-C50C-407E-A947-70E740481C1C}">
                <a14:useLocalDpi xmlns:a14="http://schemas.microsoft.com/office/drawing/2010/main"/>
              </a:ext>
            </a:extLst>
          </a:blip>
          <a:stretch>
            <a:fillRect/>
          </a:stretch>
        </p:blipFill>
        <p:spPr>
          <a:xfrm>
            <a:off x="3263036" y="6197915"/>
            <a:ext cx="1376259" cy="431043"/>
          </a:xfrm>
          <a:prstGeom prst="rect">
            <a:avLst/>
          </a:prstGeom>
        </p:spPr>
      </p:pic>
      <p:sp>
        <p:nvSpPr>
          <p:cNvPr id="44" name="Rectangle 43">
            <a:extLst>
              <a:ext uri="{FF2B5EF4-FFF2-40B4-BE49-F238E27FC236}">
                <a16:creationId xmlns:a16="http://schemas.microsoft.com/office/drawing/2014/main" id="{8ED25F79-96BB-604C-B10D-10D8CDDD78B9}"/>
              </a:ext>
            </a:extLst>
          </p:cNvPr>
          <p:cNvSpPr/>
          <p:nvPr/>
        </p:nvSpPr>
        <p:spPr>
          <a:xfrm>
            <a:off x="6624962" y="2224219"/>
            <a:ext cx="5288640" cy="1643527"/>
          </a:xfrm>
          <a:prstGeom prst="rect">
            <a:avLst/>
          </a:prstGeom>
        </p:spPr>
        <p:txBody>
          <a:bodyPr wrap="square">
            <a:spAutoFit/>
          </a:bodyPr>
          <a:lstStyle/>
          <a:p>
            <a:pPr>
              <a:lnSpc>
                <a:spcPct val="110000"/>
              </a:lnSpc>
              <a:spcBef>
                <a:spcPts val="600"/>
              </a:spcBef>
              <a:buClr>
                <a:srgbClr val="00A9FF"/>
              </a:buClr>
            </a:pPr>
            <a:r>
              <a:rPr lang="en-CA" altLang="en-US" sz="1600" dirty="0"/>
              <a:t>Large contributions to 3 major ATLAS upgrades in collaboration with international ATLAS partners and Canadian Universities</a:t>
            </a:r>
          </a:p>
          <a:p>
            <a:pPr marL="742950" lvl="1" indent="-285750">
              <a:buClr>
                <a:srgbClr val="00A9FF"/>
              </a:buClr>
              <a:buFont typeface="Wingdings" pitchFamily="2" charset="2"/>
              <a:buChar char="§"/>
            </a:pPr>
            <a:r>
              <a:rPr lang="en-CA" altLang="en-US" sz="1600" dirty="0" err="1"/>
              <a:t>LAr</a:t>
            </a:r>
            <a:r>
              <a:rPr lang="en-CA" altLang="en-US" sz="1600" dirty="0"/>
              <a:t> Electronics (Phase 1 and 2)</a:t>
            </a:r>
          </a:p>
          <a:p>
            <a:pPr marL="742950" lvl="1" indent="-285750">
              <a:buClr>
                <a:srgbClr val="00A9FF"/>
              </a:buClr>
              <a:buFont typeface="Wingdings" pitchFamily="2" charset="2"/>
              <a:buChar char="§"/>
            </a:pPr>
            <a:r>
              <a:rPr lang="en-CA" altLang="en-US" sz="1600" dirty="0"/>
              <a:t>New Small Wheel </a:t>
            </a:r>
          </a:p>
          <a:p>
            <a:pPr marL="742950" lvl="1" indent="-285750">
              <a:buClr>
                <a:srgbClr val="00A9FF"/>
              </a:buClr>
              <a:buFont typeface="Wingdings" pitchFamily="2" charset="2"/>
              <a:buChar char="§"/>
            </a:pPr>
            <a:r>
              <a:rPr lang="en-CA" altLang="en-US" sz="1600" dirty="0"/>
              <a:t>Inner Tracker </a:t>
            </a:r>
          </a:p>
        </p:txBody>
      </p:sp>
    </p:spTree>
    <p:extLst>
      <p:ext uri="{BB962C8B-B14F-4D97-AF65-F5344CB8AC3E}">
        <p14:creationId xmlns:p14="http://schemas.microsoft.com/office/powerpoint/2010/main" val="8507696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681281" y="841605"/>
            <a:ext cx="10541042" cy="1790759"/>
          </a:xfrm>
        </p:spPr>
        <p:txBody>
          <a:bodyPr>
            <a:normAutofit/>
          </a:bodyPr>
          <a:lstStyle/>
          <a:p>
            <a:pPr>
              <a:spcAft>
                <a:spcPts val="0"/>
              </a:spcAft>
            </a:pPr>
            <a:r>
              <a:rPr lang="en-US" sz="3000" dirty="0"/>
              <a:t>High Energy Frontier</a:t>
            </a:r>
            <a:br>
              <a:rPr lang="en-US" sz="3000" dirty="0"/>
            </a:br>
            <a:r>
              <a:rPr lang="en-US" sz="3000" dirty="0"/>
              <a:t>	</a:t>
            </a:r>
            <a:endParaRPr lang="en-US" sz="1600" dirty="0"/>
          </a:p>
        </p:txBody>
      </p:sp>
      <p:sp>
        <p:nvSpPr>
          <p:cNvPr id="3" name="Rectangle 2">
            <a:extLst>
              <a:ext uri="{FF2B5EF4-FFF2-40B4-BE49-F238E27FC236}">
                <a16:creationId xmlns:a16="http://schemas.microsoft.com/office/drawing/2014/main" id="{350FA80F-1240-5F47-98F5-8E62BCE42891}"/>
              </a:ext>
            </a:extLst>
          </p:cNvPr>
          <p:cNvSpPr/>
          <p:nvPr/>
        </p:nvSpPr>
        <p:spPr>
          <a:xfrm>
            <a:off x="314355" y="1442627"/>
            <a:ext cx="6208055" cy="4570482"/>
          </a:xfrm>
          <a:prstGeom prst="rect">
            <a:avLst/>
          </a:prstGeom>
        </p:spPr>
        <p:txBody>
          <a:bodyPr wrap="square">
            <a:spAutoFit/>
          </a:bodyPr>
          <a:lstStyle/>
          <a:p>
            <a:endParaRPr lang="en-US" sz="1600" b="1" dirty="0"/>
          </a:p>
          <a:p>
            <a:r>
              <a:rPr lang="en-US" sz="1600" b="1" dirty="0"/>
              <a:t>Large Contributions to Physics Program</a:t>
            </a:r>
          </a:p>
          <a:p>
            <a:pPr marL="742950" lvl="1" indent="-285750">
              <a:buClr>
                <a:srgbClr val="00A9FF"/>
              </a:buClr>
              <a:buFont typeface="Wingdings" pitchFamily="2" charset="2"/>
              <a:buChar char="§"/>
            </a:pPr>
            <a:r>
              <a:rPr lang="en-CA" sz="1600" b="1" dirty="0">
                <a:solidFill>
                  <a:srgbClr val="00B0F0"/>
                </a:solidFill>
              </a:rPr>
              <a:t>Higgs Boson Characterization</a:t>
            </a:r>
          </a:p>
          <a:p>
            <a:pPr marL="742950" lvl="1" indent="-285750">
              <a:buClr>
                <a:srgbClr val="00A9FF"/>
              </a:buClr>
              <a:buFont typeface="Wingdings" pitchFamily="2" charset="2"/>
              <a:buChar char="§"/>
            </a:pPr>
            <a:r>
              <a:rPr lang="en-CA" sz="1600" b="1" dirty="0">
                <a:solidFill>
                  <a:srgbClr val="00B0F0"/>
                </a:solidFill>
              </a:rPr>
              <a:t>New Physics Searches</a:t>
            </a:r>
          </a:p>
          <a:p>
            <a:endParaRPr lang="en-US" sz="1600" dirty="0"/>
          </a:p>
          <a:p>
            <a:r>
              <a:rPr lang="en-US" sz="1600" b="1" dirty="0"/>
              <a:t>New BAE Scientist hire underway</a:t>
            </a:r>
          </a:p>
          <a:p>
            <a:pPr marL="742950" lvl="1" indent="-285750">
              <a:buClr>
                <a:srgbClr val="00A9FF"/>
              </a:buClr>
              <a:buFont typeface="Wingdings" pitchFamily="2" charset="2"/>
              <a:buChar char="§"/>
            </a:pPr>
            <a:r>
              <a:rPr lang="en-CA" sz="1600" b="1" dirty="0">
                <a:solidFill>
                  <a:srgbClr val="00B0F0"/>
                </a:solidFill>
              </a:rPr>
              <a:t>Five strong finalists at ”in person” interview stage</a:t>
            </a:r>
          </a:p>
          <a:p>
            <a:pPr marL="742950" lvl="1" indent="-285750">
              <a:buClr>
                <a:srgbClr val="00A9FF"/>
              </a:buClr>
              <a:buFont typeface="Wingdings" pitchFamily="2" charset="2"/>
              <a:buChar char="§"/>
            </a:pPr>
            <a:r>
              <a:rPr lang="en-CA" sz="1600" b="1" dirty="0">
                <a:solidFill>
                  <a:srgbClr val="00B0F0"/>
                </a:solidFill>
              </a:rPr>
              <a:t>Hope to make the offer very soon</a:t>
            </a:r>
            <a:endParaRPr lang="en-US" sz="1600" dirty="0"/>
          </a:p>
          <a:p>
            <a:pPr marL="285750" indent="-285750">
              <a:buFont typeface="Arial" panose="020B0604020202020204" pitchFamily="34" charset="0"/>
              <a:buChar char="•"/>
            </a:pPr>
            <a:endParaRPr lang="en-US" sz="1600" dirty="0"/>
          </a:p>
          <a:p>
            <a:r>
              <a:rPr lang="en-US" sz="1600" b="1" dirty="0"/>
              <a:t>ATLAS Tier-1 CFI Plans</a:t>
            </a:r>
          </a:p>
          <a:p>
            <a:pPr marL="742950" lvl="1" indent="-285750">
              <a:buClr>
                <a:srgbClr val="00A9FF"/>
              </a:buClr>
              <a:buFont typeface="Wingdings" pitchFamily="2" charset="2"/>
              <a:buChar char="§"/>
            </a:pPr>
            <a:r>
              <a:rPr lang="en-CA" sz="1600" dirty="0"/>
              <a:t>Need to keep up with the experimental program</a:t>
            </a:r>
          </a:p>
          <a:p>
            <a:pPr marL="742950" lvl="1" indent="-285750">
              <a:buClr>
                <a:srgbClr val="00A9FF"/>
              </a:buClr>
              <a:buFont typeface="Wingdings" pitchFamily="2" charset="2"/>
              <a:buChar char="§"/>
            </a:pPr>
            <a:r>
              <a:rPr lang="en-CA" sz="1600" dirty="0"/>
              <a:t>Expect a “slow” year for 2021, with further ramp up in performance for 2022 and 2023 (leading to LS3)</a:t>
            </a:r>
          </a:p>
          <a:p>
            <a:pPr marL="742950" lvl="1" indent="-285750">
              <a:buClr>
                <a:srgbClr val="00A9FF"/>
              </a:buClr>
              <a:buFont typeface="Wingdings" pitchFamily="2" charset="2"/>
              <a:buChar char="§"/>
            </a:pPr>
            <a:r>
              <a:rPr lang="en-CA" sz="1600" dirty="0"/>
              <a:t>Plan for 50% increase in capacity relative to 2018 for year 2021, with more nominal increases to cover 2022 and 2023</a:t>
            </a:r>
          </a:p>
          <a:p>
            <a:pPr marL="742950" lvl="1" indent="-285750">
              <a:buClr>
                <a:srgbClr val="00A9FF"/>
              </a:buClr>
              <a:buFont typeface="Wingdings" pitchFamily="2" charset="2"/>
              <a:buChar char="§"/>
            </a:pPr>
            <a:r>
              <a:rPr lang="en-CA" sz="1700" dirty="0"/>
              <a:t>For year 2023, the projected needs are: </a:t>
            </a:r>
          </a:p>
          <a:p>
            <a:pPr marL="742950" lvl="1" indent="-285750">
              <a:buClr>
                <a:srgbClr val="00A9FF"/>
              </a:buClr>
              <a:buFont typeface="Wingdings" pitchFamily="2" charset="2"/>
              <a:buChar char="§"/>
            </a:pPr>
            <a:r>
              <a:rPr lang="en-CA" sz="1700" dirty="0"/>
              <a:t>11,000 cores  /  14 PB disk / 39 PB tape  </a:t>
            </a:r>
          </a:p>
          <a:p>
            <a:pPr marL="742950" lvl="1" indent="-285750">
              <a:buClr>
                <a:srgbClr val="00A9FF"/>
              </a:buClr>
              <a:buFont typeface="Wingdings" pitchFamily="2" charset="2"/>
              <a:buChar char="§"/>
            </a:pPr>
            <a:r>
              <a:rPr lang="en-CA" sz="1700" dirty="0"/>
              <a:t>Estimated CFI total project cost:  from $6.5M to $9.2M</a:t>
            </a:r>
            <a:endParaRPr lang="en-US" sz="1600" dirty="0"/>
          </a:p>
        </p:txBody>
      </p:sp>
      <p:pic>
        <p:nvPicPr>
          <p:cNvPr id="25" name="image64.tif">
            <a:extLst>
              <a:ext uri="{FF2B5EF4-FFF2-40B4-BE49-F238E27FC236}">
                <a16:creationId xmlns:a16="http://schemas.microsoft.com/office/drawing/2014/main" id="{05EED280-1509-3242-AABD-8E831170A806}"/>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7011808" y="107622"/>
            <a:ext cx="3064993" cy="3818910"/>
          </a:xfrm>
          <a:prstGeom prst="rect">
            <a:avLst/>
          </a:prstGeom>
          <a:ln w="12700">
            <a:miter lim="400000"/>
          </a:ln>
        </p:spPr>
      </p:pic>
      <p:pic>
        <p:nvPicPr>
          <p:cNvPr id="26" name="Picture 25">
            <a:extLst>
              <a:ext uri="{FF2B5EF4-FFF2-40B4-BE49-F238E27FC236}">
                <a16:creationId xmlns:a16="http://schemas.microsoft.com/office/drawing/2014/main" id="{31F975A3-FA25-204C-97BC-11CD1E699C3A}"/>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6522410" y="4071443"/>
            <a:ext cx="4882753" cy="2393752"/>
          </a:xfrm>
          <a:prstGeom prst="rect">
            <a:avLst/>
          </a:prstGeom>
        </p:spPr>
      </p:pic>
    </p:spTree>
    <p:extLst>
      <p:ext uri="{BB962C8B-B14F-4D97-AF65-F5344CB8AC3E}">
        <p14:creationId xmlns:p14="http://schemas.microsoft.com/office/powerpoint/2010/main" val="5967861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681281" y="841605"/>
            <a:ext cx="10541042" cy="1790759"/>
          </a:xfrm>
        </p:spPr>
        <p:txBody>
          <a:bodyPr>
            <a:normAutofit/>
          </a:bodyPr>
          <a:lstStyle/>
          <a:p>
            <a:pPr>
              <a:spcAft>
                <a:spcPts val="0"/>
              </a:spcAft>
            </a:pPr>
            <a:r>
              <a:rPr lang="en-US" sz="3000" dirty="0"/>
              <a:t>Neutrinos and Dark Matter</a:t>
            </a:r>
            <a:br>
              <a:rPr lang="en-US" sz="3000" dirty="0"/>
            </a:br>
            <a:r>
              <a:rPr lang="en-US" sz="3000" dirty="0"/>
              <a:t>	</a:t>
            </a:r>
            <a:endParaRPr lang="en-US" sz="1600" dirty="0"/>
          </a:p>
        </p:txBody>
      </p:sp>
      <p:sp>
        <p:nvSpPr>
          <p:cNvPr id="3" name="Rectangle 2">
            <a:extLst>
              <a:ext uri="{FF2B5EF4-FFF2-40B4-BE49-F238E27FC236}">
                <a16:creationId xmlns:a16="http://schemas.microsoft.com/office/drawing/2014/main" id="{350FA80F-1240-5F47-98F5-8E62BCE42891}"/>
              </a:ext>
            </a:extLst>
          </p:cNvPr>
          <p:cNvSpPr/>
          <p:nvPr/>
        </p:nvSpPr>
        <p:spPr>
          <a:xfrm>
            <a:off x="232128" y="1600685"/>
            <a:ext cx="6275941" cy="4278094"/>
          </a:xfrm>
          <a:prstGeom prst="rect">
            <a:avLst/>
          </a:prstGeom>
        </p:spPr>
        <p:txBody>
          <a:bodyPr wrap="square">
            <a:spAutoFit/>
          </a:bodyPr>
          <a:lstStyle/>
          <a:p>
            <a:endParaRPr lang="en-US" sz="1600" b="1" dirty="0"/>
          </a:p>
          <a:p>
            <a:r>
              <a:rPr lang="en-US" sz="1600" b="1" dirty="0"/>
              <a:t>Motivation / “big questions” </a:t>
            </a:r>
          </a:p>
          <a:p>
            <a:pPr marL="742950" lvl="1" indent="-285750">
              <a:buClr>
                <a:srgbClr val="00A9FF"/>
              </a:buClr>
              <a:buFont typeface="Wingdings" pitchFamily="2" charset="2"/>
              <a:buChar char="§"/>
            </a:pPr>
            <a:r>
              <a:rPr lang="en-US" sz="1600" dirty="0"/>
              <a:t>neutrino oscillations, CP violation, mass hierarchy, Dark Matter searches</a:t>
            </a:r>
          </a:p>
          <a:p>
            <a:pPr marL="285750" indent="-285750">
              <a:buFont typeface="Arial" panose="020B0604020202020204" pitchFamily="34" charset="0"/>
              <a:buChar char="•"/>
            </a:pPr>
            <a:endParaRPr lang="en-US" sz="1600" dirty="0"/>
          </a:p>
          <a:p>
            <a:r>
              <a:rPr lang="en-US" sz="1600" b="1" dirty="0"/>
              <a:t>TRIUMF staff and trainees</a:t>
            </a:r>
          </a:p>
          <a:p>
            <a:pPr marL="742950" lvl="1" indent="-285750">
              <a:buClr>
                <a:srgbClr val="00A9FF"/>
              </a:buClr>
              <a:buFont typeface="Wingdings" pitchFamily="2" charset="2"/>
              <a:buChar char="§"/>
            </a:pPr>
            <a:r>
              <a:rPr lang="en-US" sz="1600" dirty="0"/>
              <a:t>7 faculty, 2 affiliated scientists, 5 joint faculty, 8 postdocs, 10 graduate students, 2 undergraduate students, 1 software engineer, 3 emeriti</a:t>
            </a:r>
          </a:p>
          <a:p>
            <a:pPr marL="285750" indent="-285750">
              <a:buFont typeface="Arial" panose="020B0604020202020204" pitchFamily="34" charset="0"/>
              <a:buChar char="•"/>
            </a:pPr>
            <a:endParaRPr lang="en-US" sz="1600" dirty="0"/>
          </a:p>
          <a:p>
            <a:r>
              <a:rPr lang="en-US" sz="1600" b="1" dirty="0"/>
              <a:t>TRIUMF local infrastructure</a:t>
            </a:r>
          </a:p>
          <a:p>
            <a:pPr marL="742950" lvl="1" indent="-285750">
              <a:buClr>
                <a:srgbClr val="00A9FF"/>
              </a:buClr>
              <a:buFont typeface="Wingdings" pitchFamily="2" charset="2"/>
              <a:buChar char="§"/>
            </a:pPr>
            <a:r>
              <a:rPr lang="en-US" sz="1600" dirty="0"/>
              <a:t>Detector prototyping and construction at TRIUMF </a:t>
            </a:r>
          </a:p>
          <a:p>
            <a:pPr marL="742950" lvl="1" indent="-285750">
              <a:buClr>
                <a:srgbClr val="00A9FF"/>
              </a:buClr>
              <a:buFont typeface="Wingdings" pitchFamily="2" charset="2"/>
              <a:buChar char="§"/>
            </a:pPr>
            <a:r>
              <a:rPr lang="en-US" sz="1600" dirty="0"/>
              <a:t>Photosensor Test Facility (PTF) </a:t>
            </a:r>
          </a:p>
          <a:p>
            <a:pPr marL="742950" lvl="1" indent="-285750">
              <a:buClr>
                <a:srgbClr val="00A9FF"/>
              </a:buClr>
              <a:buFont typeface="Wingdings" pitchFamily="2" charset="2"/>
              <a:buChar char="§"/>
            </a:pPr>
            <a:r>
              <a:rPr lang="en-US" sz="1600" dirty="0"/>
              <a:t>specialized plastics &amp; scintillator workshop</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endParaRPr lang="en-US" sz="1600" dirty="0"/>
          </a:p>
          <a:p>
            <a:endParaRPr lang="en-US" sz="1600" dirty="0"/>
          </a:p>
        </p:txBody>
      </p:sp>
      <p:sp>
        <p:nvSpPr>
          <p:cNvPr id="2" name="TextBox 1">
            <a:extLst>
              <a:ext uri="{FF2B5EF4-FFF2-40B4-BE49-F238E27FC236}">
                <a16:creationId xmlns:a16="http://schemas.microsoft.com/office/drawing/2014/main" id="{95E641FC-39A2-3D49-A495-D5F8D24FCA6F}"/>
              </a:ext>
            </a:extLst>
          </p:cNvPr>
          <p:cNvSpPr txBox="1"/>
          <p:nvPr/>
        </p:nvSpPr>
        <p:spPr>
          <a:xfrm>
            <a:off x="484346" y="5464372"/>
            <a:ext cx="10005392" cy="984885"/>
          </a:xfrm>
          <a:prstGeom prst="rect">
            <a:avLst/>
          </a:prstGeom>
          <a:noFill/>
        </p:spPr>
        <p:txBody>
          <a:bodyPr wrap="square" rtlCol="0">
            <a:spAutoFit/>
          </a:bodyPr>
          <a:lstStyle/>
          <a:p>
            <a:r>
              <a:rPr lang="en-US" sz="2000" b="1" dirty="0"/>
              <a:t>Projects: </a:t>
            </a:r>
          </a:p>
          <a:p>
            <a:r>
              <a:rPr lang="en-US" sz="2000" b="1" dirty="0"/>
              <a:t>T2K/</a:t>
            </a:r>
            <a:r>
              <a:rPr lang="en-US" sz="2000" b="1" dirty="0" err="1"/>
              <a:t>HyperK</a:t>
            </a:r>
            <a:r>
              <a:rPr lang="en-US" sz="2000" b="1" dirty="0"/>
              <a:t>, </a:t>
            </a:r>
            <a:r>
              <a:rPr lang="en-US" sz="2000" b="1" dirty="0" err="1"/>
              <a:t>SuperCDMS</a:t>
            </a:r>
            <a:r>
              <a:rPr lang="en-US" sz="2000" b="1" dirty="0"/>
              <a:t>, DEAP-3600, </a:t>
            </a:r>
            <a:r>
              <a:rPr lang="en-US" sz="2000" b="1" dirty="0" err="1"/>
              <a:t>nEXO</a:t>
            </a:r>
            <a:r>
              <a:rPr lang="en-US" sz="2000" b="1" dirty="0"/>
              <a:t>, HALO, SNO+</a:t>
            </a:r>
            <a:endParaRPr lang="en-CA" sz="2000" b="1" dirty="0"/>
          </a:p>
          <a:p>
            <a:endParaRPr lang="en-US" dirty="0"/>
          </a:p>
        </p:txBody>
      </p:sp>
      <p:sp>
        <p:nvSpPr>
          <p:cNvPr id="21" name="Rectangle 20">
            <a:extLst>
              <a:ext uri="{FF2B5EF4-FFF2-40B4-BE49-F238E27FC236}">
                <a16:creationId xmlns:a16="http://schemas.microsoft.com/office/drawing/2014/main" id="{FF94D074-281F-7143-A4E8-B6C55353946C}"/>
              </a:ext>
            </a:extLst>
          </p:cNvPr>
          <p:cNvSpPr/>
          <p:nvPr/>
        </p:nvSpPr>
        <p:spPr>
          <a:xfrm>
            <a:off x="6903360" y="2404840"/>
            <a:ext cx="5288640" cy="1692771"/>
          </a:xfrm>
          <a:prstGeom prst="rect">
            <a:avLst/>
          </a:prstGeom>
        </p:spPr>
        <p:txBody>
          <a:bodyPr wrap="square">
            <a:spAutoFit/>
          </a:bodyPr>
          <a:lstStyle/>
          <a:p>
            <a:pPr>
              <a:lnSpc>
                <a:spcPct val="110000"/>
              </a:lnSpc>
              <a:spcBef>
                <a:spcPts val="600"/>
              </a:spcBef>
              <a:buClr>
                <a:srgbClr val="00A9FF"/>
              </a:buClr>
            </a:pPr>
            <a:r>
              <a:rPr lang="en-CA" sz="1500" dirty="0"/>
              <a:t>Neutrino oscillation measurements and search for CP violation</a:t>
            </a:r>
            <a:endParaRPr lang="en-CA" altLang="en-US" sz="1600" dirty="0"/>
          </a:p>
          <a:p>
            <a:pPr marL="742950" lvl="1" indent="-285750">
              <a:buClr>
                <a:srgbClr val="00A9FF"/>
              </a:buClr>
              <a:buFont typeface="Wingdings" pitchFamily="2" charset="2"/>
              <a:buChar char="§"/>
            </a:pPr>
            <a:r>
              <a:rPr lang="en-CA" sz="1500" dirty="0"/>
              <a:t>2</a:t>
            </a:r>
            <a:r>
              <a:rPr lang="el-GR" sz="1500" dirty="0"/>
              <a:t>σ </a:t>
            </a:r>
            <a:r>
              <a:rPr lang="en-CA" sz="1500" dirty="0"/>
              <a:t>indication of CP violation</a:t>
            </a:r>
          </a:p>
          <a:p>
            <a:pPr defTabSz="685800">
              <a:spcBef>
                <a:spcPts val="1500"/>
              </a:spcBef>
              <a:buSzPct val="100000"/>
              <a:defRPr sz="1500"/>
            </a:pPr>
            <a:r>
              <a:rPr lang="en-CA" sz="1500" dirty="0"/>
              <a:t>Construction of 8-times larger Hyper-K to begin in 2020</a:t>
            </a:r>
          </a:p>
          <a:p>
            <a:pPr marL="742950" lvl="1" indent="-285750">
              <a:buClr>
                <a:srgbClr val="00A9FF"/>
              </a:buClr>
              <a:buFont typeface="Wingdings" pitchFamily="2" charset="2"/>
              <a:buChar char="§"/>
            </a:pPr>
            <a:r>
              <a:rPr lang="en-CA" sz="1500" dirty="0"/>
              <a:t>10% CP violation effect can be measured at 3</a:t>
            </a:r>
            <a:r>
              <a:rPr lang="el-GR" sz="1500" dirty="0"/>
              <a:t>σ </a:t>
            </a:r>
            <a:r>
              <a:rPr lang="en-CA" sz="1500" dirty="0"/>
              <a:t>significance</a:t>
            </a:r>
          </a:p>
          <a:p>
            <a:pPr marL="742950" lvl="1" indent="-285750">
              <a:buClr>
                <a:srgbClr val="00A9FF"/>
              </a:buClr>
              <a:buFont typeface="Wingdings" pitchFamily="2" charset="2"/>
              <a:buChar char="§"/>
            </a:pPr>
            <a:r>
              <a:rPr lang="en-CA" sz="1500" dirty="0"/>
              <a:t>Hyper-K Canada collaboration is formed</a:t>
            </a:r>
          </a:p>
        </p:txBody>
      </p:sp>
      <p:pic>
        <p:nvPicPr>
          <p:cNvPr id="22" name="pasted-image.png">
            <a:extLst>
              <a:ext uri="{FF2B5EF4-FFF2-40B4-BE49-F238E27FC236}">
                <a16:creationId xmlns:a16="http://schemas.microsoft.com/office/drawing/2014/main" id="{B2C5FFD1-F213-4F4D-9B58-447252A96398}"/>
              </a:ext>
            </a:extLst>
          </p:cNvPr>
          <p:cNvPicPr>
            <a:picLocks noChangeAspect="1"/>
          </p:cNvPicPr>
          <p:nvPr/>
        </p:nvPicPr>
        <p:blipFill>
          <a:blip r:embed="rId2">
            <a:extLst/>
          </a:blip>
          <a:stretch>
            <a:fillRect/>
          </a:stretch>
        </p:blipFill>
        <p:spPr>
          <a:xfrm>
            <a:off x="7516268" y="4215434"/>
            <a:ext cx="3683309" cy="2497876"/>
          </a:xfrm>
          <a:prstGeom prst="rect">
            <a:avLst/>
          </a:prstGeom>
          <a:ln w="12700">
            <a:miter lim="400000"/>
          </a:ln>
        </p:spPr>
      </p:pic>
      <p:sp>
        <p:nvSpPr>
          <p:cNvPr id="4" name="Rectangle 3">
            <a:extLst>
              <a:ext uri="{FF2B5EF4-FFF2-40B4-BE49-F238E27FC236}">
                <a16:creationId xmlns:a16="http://schemas.microsoft.com/office/drawing/2014/main" id="{EA27A893-E4EA-7447-B586-C5FCA2F61FB8}"/>
              </a:ext>
            </a:extLst>
          </p:cNvPr>
          <p:cNvSpPr/>
          <p:nvPr/>
        </p:nvSpPr>
        <p:spPr>
          <a:xfrm>
            <a:off x="6903360" y="1956121"/>
            <a:ext cx="1321196" cy="369332"/>
          </a:xfrm>
          <a:prstGeom prst="rect">
            <a:avLst/>
          </a:prstGeom>
        </p:spPr>
        <p:txBody>
          <a:bodyPr wrap="none">
            <a:spAutoFit/>
          </a:bodyPr>
          <a:lstStyle/>
          <a:p>
            <a:r>
              <a:rPr lang="en-US" b="1" dirty="0"/>
              <a:t>T2K/</a:t>
            </a:r>
            <a:r>
              <a:rPr lang="en-US" b="1" dirty="0" err="1"/>
              <a:t>SuperK</a:t>
            </a:r>
            <a:endParaRPr lang="en-US" dirty="0"/>
          </a:p>
        </p:txBody>
      </p:sp>
    </p:spTree>
    <p:extLst>
      <p:ext uri="{BB962C8B-B14F-4D97-AF65-F5344CB8AC3E}">
        <p14:creationId xmlns:p14="http://schemas.microsoft.com/office/powerpoint/2010/main" val="4192590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681281" y="841605"/>
            <a:ext cx="10541042" cy="1790759"/>
          </a:xfrm>
        </p:spPr>
        <p:txBody>
          <a:bodyPr>
            <a:normAutofit/>
          </a:bodyPr>
          <a:lstStyle/>
          <a:p>
            <a:r>
              <a:rPr lang="en-CA" sz="3000" dirty="0"/>
              <a:t>Hyper-K: E61 Experiment</a:t>
            </a:r>
          </a:p>
        </p:txBody>
      </p:sp>
      <p:sp>
        <p:nvSpPr>
          <p:cNvPr id="17" name="Shape 214">
            <a:extLst>
              <a:ext uri="{FF2B5EF4-FFF2-40B4-BE49-F238E27FC236}">
                <a16:creationId xmlns:a16="http://schemas.microsoft.com/office/drawing/2014/main" id="{604353F6-8CC5-AF47-9554-564D5ABC6B48}"/>
              </a:ext>
            </a:extLst>
          </p:cNvPr>
          <p:cNvSpPr/>
          <p:nvPr/>
        </p:nvSpPr>
        <p:spPr>
          <a:xfrm>
            <a:off x="460985" y="1499911"/>
            <a:ext cx="5576447" cy="3919341"/>
          </a:xfrm>
          <a:prstGeom prst="rect">
            <a:avLst/>
          </a:prstGeom>
          <a:ln w="12700">
            <a:miter lim="400000"/>
          </a:ln>
          <a:extLst>
            <a:ext uri="{C572A759-6A51-4108-AA02-DFA0A04FC94B}">
              <ma14:wrappingTextBoxFlag xmlns:ma14="http://schemas.microsoft.com/office/mac/drawingml/2011/main" xmlns="" val="1"/>
            </a:ext>
          </a:extLst>
        </p:spPr>
        <p:txBody>
          <a:bodyPr wrap="square" lIns="35718" tIns="35718" rIns="35718" bIns="35718" anchor="ctr">
            <a:spAutoFit/>
          </a:bodyPr>
          <a:lstStyle/>
          <a:p>
            <a:endParaRPr lang="en-US" sz="1600" b="1" dirty="0"/>
          </a:p>
          <a:p>
            <a:pPr marL="742950" lvl="1" indent="-285750">
              <a:buClr>
                <a:srgbClr val="00A9FF"/>
              </a:buClr>
              <a:buFont typeface="Wingdings" pitchFamily="2" charset="2"/>
              <a:buChar char="§"/>
            </a:pPr>
            <a:r>
              <a:rPr dirty="0"/>
              <a:t>Canada will lead the construction of a</a:t>
            </a:r>
            <a:r>
              <a:rPr lang="en-CA" dirty="0"/>
              <a:t>n intermediate water Cherenkov </a:t>
            </a:r>
            <a:r>
              <a:rPr dirty="0"/>
              <a:t>detector </a:t>
            </a:r>
            <a:r>
              <a:rPr lang="en-CA" dirty="0"/>
              <a:t>(IWCD) </a:t>
            </a:r>
            <a:r>
              <a:rPr dirty="0"/>
              <a:t>for Hyper-K: the J-PARC E61 (</a:t>
            </a:r>
            <a:r>
              <a:rPr dirty="0" err="1"/>
              <a:t>NuPRISM</a:t>
            </a:r>
            <a:r>
              <a:rPr dirty="0"/>
              <a:t>) experiment</a:t>
            </a:r>
            <a:endParaRPr lang="en-CA" dirty="0"/>
          </a:p>
          <a:p>
            <a:pPr marL="742950" lvl="1" indent="-285750">
              <a:buClr>
                <a:srgbClr val="00A9FF"/>
              </a:buClr>
              <a:buFont typeface="Wingdings" pitchFamily="2" charset="2"/>
              <a:buChar char="§"/>
            </a:pPr>
            <a:endParaRPr lang="en-CA" dirty="0"/>
          </a:p>
          <a:p>
            <a:pPr marL="742950" lvl="1" indent="-285750">
              <a:buClr>
                <a:srgbClr val="00A9FF"/>
              </a:buClr>
              <a:buFont typeface="Wingdings" pitchFamily="2" charset="2"/>
              <a:buChar char="§"/>
            </a:pPr>
            <a:r>
              <a:rPr dirty="0"/>
              <a:t>E61 will control critical systematic uncertainties related to modeling of neutrino-nucleus scattering</a:t>
            </a:r>
            <a:endParaRPr lang="en-CA" dirty="0"/>
          </a:p>
          <a:p>
            <a:pPr marL="742950" lvl="1" indent="-285750">
              <a:buClr>
                <a:srgbClr val="00A9FF"/>
              </a:buClr>
              <a:buFont typeface="Wingdings" pitchFamily="2" charset="2"/>
              <a:buChar char="§"/>
            </a:pPr>
            <a:endParaRPr lang="en-CA" dirty="0"/>
          </a:p>
          <a:p>
            <a:pPr marL="742950" lvl="1" indent="-285750">
              <a:buClr>
                <a:srgbClr val="00A9FF"/>
              </a:buClr>
              <a:buFont typeface="Wingdings" pitchFamily="2" charset="2"/>
              <a:buChar char="§"/>
            </a:pPr>
            <a:r>
              <a:rPr dirty="0"/>
              <a:t>Primary international contribution is 500-600 multi-PMT photodetectors</a:t>
            </a:r>
            <a:endParaRPr lang="en-CA" dirty="0"/>
          </a:p>
          <a:p>
            <a:pPr marL="742950" lvl="1" indent="-285750">
              <a:buClr>
                <a:srgbClr val="00A9FF"/>
              </a:buClr>
              <a:buFont typeface="Wingdings" pitchFamily="2" charset="2"/>
              <a:buChar char="§"/>
            </a:pPr>
            <a:endParaRPr lang="en-CA" dirty="0"/>
          </a:p>
          <a:p>
            <a:pPr marL="742950" lvl="1" indent="-285750">
              <a:buClr>
                <a:srgbClr val="00A9FF"/>
              </a:buClr>
              <a:buFont typeface="Wingdings" pitchFamily="2" charset="2"/>
              <a:buChar char="§"/>
            </a:pPr>
            <a:r>
              <a:rPr dirty="0"/>
              <a:t>CFI-IF project led by </a:t>
            </a:r>
            <a:r>
              <a:rPr dirty="0" err="1"/>
              <a:t>UVic</a:t>
            </a:r>
            <a:r>
              <a:rPr dirty="0"/>
              <a:t> will build </a:t>
            </a:r>
            <a:r>
              <a:rPr lang="en-CA" dirty="0"/>
              <a:t>4</a:t>
            </a:r>
            <a:r>
              <a:rPr dirty="0"/>
              <a:t>00 multi-PMT modules in Canada</a:t>
            </a:r>
            <a:endParaRPr lang="en-CA" dirty="0"/>
          </a:p>
          <a:p>
            <a:pPr marL="742950" lvl="1" indent="-285750">
              <a:buClr>
                <a:srgbClr val="00A9FF"/>
              </a:buClr>
              <a:buFont typeface="Wingdings" pitchFamily="2" charset="2"/>
              <a:buChar char="§"/>
            </a:pPr>
            <a:r>
              <a:rPr dirty="0"/>
              <a:t>Project budget is ~$</a:t>
            </a:r>
            <a:r>
              <a:rPr lang="en-CA" dirty="0"/>
              <a:t>6</a:t>
            </a:r>
            <a:r>
              <a:rPr dirty="0"/>
              <a:t>M</a:t>
            </a:r>
          </a:p>
        </p:txBody>
      </p:sp>
      <p:pic>
        <p:nvPicPr>
          <p:cNvPr id="18" name="mpmt_drawing.png">
            <a:extLst>
              <a:ext uri="{FF2B5EF4-FFF2-40B4-BE49-F238E27FC236}">
                <a16:creationId xmlns:a16="http://schemas.microsoft.com/office/drawing/2014/main" id="{BDA6B0BE-00B9-BF4E-B99C-846C047A7B29}"/>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8458652" y="2470077"/>
            <a:ext cx="2242777" cy="1536988"/>
          </a:xfrm>
          <a:prstGeom prst="rect">
            <a:avLst/>
          </a:prstGeom>
          <a:ln w="12700">
            <a:miter lim="400000"/>
          </a:ln>
        </p:spPr>
      </p:pic>
      <p:pic>
        <p:nvPicPr>
          <p:cNvPr id="19" name="Screen Shot 2016-07-10 at 11.36.11 AM.png">
            <a:extLst>
              <a:ext uri="{FF2B5EF4-FFF2-40B4-BE49-F238E27FC236}">
                <a16:creationId xmlns:a16="http://schemas.microsoft.com/office/drawing/2014/main" id="{9DD123F6-2766-1847-BE64-E1C8E084B697}"/>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7250595" y="2082058"/>
            <a:ext cx="1140231" cy="4356465"/>
          </a:xfrm>
          <a:prstGeom prst="rect">
            <a:avLst/>
          </a:prstGeom>
          <a:ln w="12700">
            <a:miter lim="400000"/>
          </a:ln>
        </p:spPr>
      </p:pic>
      <p:sp>
        <p:nvSpPr>
          <p:cNvPr id="20" name="Shape 217">
            <a:extLst>
              <a:ext uri="{FF2B5EF4-FFF2-40B4-BE49-F238E27FC236}">
                <a16:creationId xmlns:a16="http://schemas.microsoft.com/office/drawing/2014/main" id="{FB779928-583E-1F4C-A8CD-83742FD66225}"/>
              </a:ext>
            </a:extLst>
          </p:cNvPr>
          <p:cNvSpPr/>
          <p:nvPr/>
        </p:nvSpPr>
        <p:spPr>
          <a:xfrm flipV="1">
            <a:off x="7820710" y="3277557"/>
            <a:ext cx="1" cy="350662"/>
          </a:xfrm>
          <a:prstGeom prst="line">
            <a:avLst/>
          </a:prstGeom>
          <a:ln w="38100">
            <a:solidFill>
              <a:srgbClr val="FFFFFF"/>
            </a:solidFill>
            <a:miter/>
            <a:tailEnd type="triangle"/>
          </a:ln>
        </p:spPr>
        <p:txBody>
          <a:bodyPr lIns="45719" rIns="45719"/>
          <a:lstStyle/>
          <a:p>
            <a:endParaRPr/>
          </a:p>
        </p:txBody>
      </p:sp>
      <p:sp>
        <p:nvSpPr>
          <p:cNvPr id="23" name="Shape 218">
            <a:extLst>
              <a:ext uri="{FF2B5EF4-FFF2-40B4-BE49-F238E27FC236}">
                <a16:creationId xmlns:a16="http://schemas.microsoft.com/office/drawing/2014/main" id="{3E650382-3BCE-EA4A-BD74-C5E0A0B9DABD}"/>
              </a:ext>
            </a:extLst>
          </p:cNvPr>
          <p:cNvSpPr/>
          <p:nvPr/>
        </p:nvSpPr>
        <p:spPr>
          <a:xfrm>
            <a:off x="7855284" y="4910544"/>
            <a:ext cx="1" cy="351239"/>
          </a:xfrm>
          <a:prstGeom prst="line">
            <a:avLst/>
          </a:prstGeom>
          <a:ln w="38100">
            <a:solidFill>
              <a:srgbClr val="FFFFFF"/>
            </a:solidFill>
            <a:miter/>
            <a:tailEnd type="triangle"/>
          </a:ln>
        </p:spPr>
        <p:txBody>
          <a:bodyPr lIns="45719" rIns="45719"/>
          <a:lstStyle/>
          <a:p>
            <a:endParaRPr/>
          </a:p>
        </p:txBody>
      </p:sp>
      <p:sp>
        <p:nvSpPr>
          <p:cNvPr id="24" name="Shape 219">
            <a:extLst>
              <a:ext uri="{FF2B5EF4-FFF2-40B4-BE49-F238E27FC236}">
                <a16:creationId xmlns:a16="http://schemas.microsoft.com/office/drawing/2014/main" id="{46668F14-2B81-6A46-9F89-79C2518EA1F5}"/>
              </a:ext>
            </a:extLst>
          </p:cNvPr>
          <p:cNvSpPr/>
          <p:nvPr/>
        </p:nvSpPr>
        <p:spPr>
          <a:xfrm flipH="1">
            <a:off x="7409908" y="5817597"/>
            <a:ext cx="830933" cy="1"/>
          </a:xfrm>
          <a:prstGeom prst="line">
            <a:avLst/>
          </a:prstGeom>
          <a:ln w="38100">
            <a:solidFill>
              <a:srgbClr val="FFFFFF"/>
            </a:solidFill>
            <a:miter/>
            <a:headEnd type="triangle"/>
            <a:tailEnd type="triangle"/>
          </a:ln>
        </p:spPr>
        <p:txBody>
          <a:bodyPr lIns="45719" rIns="45719"/>
          <a:lstStyle/>
          <a:p>
            <a:endParaRPr/>
          </a:p>
        </p:txBody>
      </p:sp>
      <p:sp>
        <p:nvSpPr>
          <p:cNvPr id="25" name="Shape 220">
            <a:extLst>
              <a:ext uri="{FF2B5EF4-FFF2-40B4-BE49-F238E27FC236}">
                <a16:creationId xmlns:a16="http://schemas.microsoft.com/office/drawing/2014/main" id="{2488BC8A-FCC0-3844-85DF-90BBE6EFAB14}"/>
              </a:ext>
            </a:extLst>
          </p:cNvPr>
          <p:cNvSpPr/>
          <p:nvPr/>
        </p:nvSpPr>
        <p:spPr>
          <a:xfrm>
            <a:off x="7549107" y="5882229"/>
            <a:ext cx="605292" cy="369332"/>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lvl1pPr>
              <a:defRPr>
                <a:solidFill>
                  <a:srgbClr val="FFFFFF"/>
                </a:solidFill>
              </a:defRPr>
            </a:lvl1pPr>
          </a:lstStyle>
          <a:p>
            <a:r>
              <a:t>10 m</a:t>
            </a:r>
          </a:p>
        </p:txBody>
      </p:sp>
      <p:sp>
        <p:nvSpPr>
          <p:cNvPr id="26" name="Shape 221">
            <a:extLst>
              <a:ext uri="{FF2B5EF4-FFF2-40B4-BE49-F238E27FC236}">
                <a16:creationId xmlns:a16="http://schemas.microsoft.com/office/drawing/2014/main" id="{EFFE292F-8331-9B4D-B030-D4DACA63BC50}"/>
              </a:ext>
            </a:extLst>
          </p:cNvPr>
          <p:cNvSpPr/>
          <p:nvPr/>
        </p:nvSpPr>
        <p:spPr>
          <a:xfrm>
            <a:off x="7477878" y="2719528"/>
            <a:ext cx="698266" cy="584775"/>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p>
            <a:pPr>
              <a:defRPr sz="1600">
                <a:solidFill>
                  <a:srgbClr val="FFFFFF"/>
                </a:solidFill>
              </a:defRPr>
            </a:pPr>
            <a:r>
              <a:rPr sz="1600"/>
              <a:t>Water </a:t>
            </a:r>
            <a:br>
              <a:rPr sz="1600"/>
            </a:br>
            <a:r>
              <a:rPr sz="1600"/>
              <a:t>Level</a:t>
            </a:r>
          </a:p>
        </p:txBody>
      </p:sp>
      <p:sp>
        <p:nvSpPr>
          <p:cNvPr id="27" name="Shape 222">
            <a:extLst>
              <a:ext uri="{FF2B5EF4-FFF2-40B4-BE49-F238E27FC236}">
                <a16:creationId xmlns:a16="http://schemas.microsoft.com/office/drawing/2014/main" id="{9C2D6022-5CBB-064B-A410-33534CE092B3}"/>
              </a:ext>
            </a:extLst>
          </p:cNvPr>
          <p:cNvSpPr/>
          <p:nvPr/>
        </p:nvSpPr>
        <p:spPr>
          <a:xfrm>
            <a:off x="7380713" y="3238572"/>
            <a:ext cx="879987" cy="1"/>
          </a:xfrm>
          <a:prstGeom prst="line">
            <a:avLst/>
          </a:prstGeom>
          <a:ln w="25400">
            <a:solidFill>
              <a:srgbClr val="FFFFFF"/>
            </a:solidFill>
            <a:prstDash val="sysDot"/>
            <a:miter lim="400000"/>
          </a:ln>
        </p:spPr>
        <p:txBody>
          <a:bodyPr lIns="45719" rIns="45719"/>
          <a:lstStyle/>
          <a:p>
            <a:endParaRPr/>
          </a:p>
        </p:txBody>
      </p:sp>
      <p:sp>
        <p:nvSpPr>
          <p:cNvPr id="28" name="Shape 223">
            <a:extLst>
              <a:ext uri="{FF2B5EF4-FFF2-40B4-BE49-F238E27FC236}">
                <a16:creationId xmlns:a16="http://schemas.microsoft.com/office/drawing/2014/main" id="{4EFD4506-D600-6348-86E7-AE466F2CA869}"/>
              </a:ext>
            </a:extLst>
          </p:cNvPr>
          <p:cNvSpPr/>
          <p:nvPr/>
        </p:nvSpPr>
        <p:spPr>
          <a:xfrm flipV="1">
            <a:off x="7168096" y="2056442"/>
            <a:ext cx="1" cy="4407726"/>
          </a:xfrm>
          <a:prstGeom prst="line">
            <a:avLst/>
          </a:prstGeom>
          <a:ln w="38100">
            <a:solidFill>
              <a:srgbClr val="000000"/>
            </a:solidFill>
            <a:miter/>
            <a:headEnd type="triangle"/>
            <a:tailEnd type="triangle"/>
          </a:ln>
        </p:spPr>
        <p:txBody>
          <a:bodyPr lIns="45719" rIns="45719"/>
          <a:lstStyle/>
          <a:p>
            <a:endParaRPr/>
          </a:p>
        </p:txBody>
      </p:sp>
      <p:sp>
        <p:nvSpPr>
          <p:cNvPr id="29" name="Shape 224">
            <a:extLst>
              <a:ext uri="{FF2B5EF4-FFF2-40B4-BE49-F238E27FC236}">
                <a16:creationId xmlns:a16="http://schemas.microsoft.com/office/drawing/2014/main" id="{D34F4B98-25B6-964F-A92D-4A74149873B9}"/>
              </a:ext>
            </a:extLst>
          </p:cNvPr>
          <p:cNvSpPr/>
          <p:nvPr/>
        </p:nvSpPr>
        <p:spPr>
          <a:xfrm>
            <a:off x="6576238" y="3829143"/>
            <a:ext cx="605292" cy="369332"/>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p>
            <a:r>
              <a:t>50 m</a:t>
            </a:r>
          </a:p>
        </p:txBody>
      </p:sp>
      <p:sp>
        <p:nvSpPr>
          <p:cNvPr id="30" name="Shape 225">
            <a:extLst>
              <a:ext uri="{FF2B5EF4-FFF2-40B4-BE49-F238E27FC236}">
                <a16:creationId xmlns:a16="http://schemas.microsoft.com/office/drawing/2014/main" id="{D334116A-90C5-6E49-B81E-21B8173AD75A}"/>
              </a:ext>
            </a:extLst>
          </p:cNvPr>
          <p:cNvSpPr/>
          <p:nvPr/>
        </p:nvSpPr>
        <p:spPr>
          <a:xfrm flipV="1">
            <a:off x="8124196" y="3459582"/>
            <a:ext cx="691930" cy="345098"/>
          </a:xfrm>
          <a:prstGeom prst="line">
            <a:avLst/>
          </a:prstGeom>
          <a:ln w="12700">
            <a:solidFill>
              <a:schemeClr val="accent1"/>
            </a:solidFill>
            <a:miter/>
            <a:tailEnd type="triangle"/>
          </a:ln>
        </p:spPr>
        <p:txBody>
          <a:bodyPr lIns="45719" rIns="45719"/>
          <a:lstStyle/>
          <a:p>
            <a:endParaRPr/>
          </a:p>
        </p:txBody>
      </p:sp>
      <p:pic>
        <p:nvPicPr>
          <p:cNvPr id="31" name="Screen Shot 2018-11-01 at 10.53.04 AM.png">
            <a:extLst>
              <a:ext uri="{FF2B5EF4-FFF2-40B4-BE49-F238E27FC236}">
                <a16:creationId xmlns:a16="http://schemas.microsoft.com/office/drawing/2014/main" id="{CECB6FB1-87F9-6C4D-9827-E5963D506C26}"/>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8715128" y="5139678"/>
            <a:ext cx="1999473" cy="1670087"/>
          </a:xfrm>
          <a:prstGeom prst="rect">
            <a:avLst/>
          </a:prstGeom>
          <a:ln w="12700">
            <a:miter lim="400000"/>
          </a:ln>
        </p:spPr>
      </p:pic>
      <p:sp>
        <p:nvSpPr>
          <p:cNvPr id="32" name="Shape 227">
            <a:extLst>
              <a:ext uri="{FF2B5EF4-FFF2-40B4-BE49-F238E27FC236}">
                <a16:creationId xmlns:a16="http://schemas.microsoft.com/office/drawing/2014/main" id="{C1E3740A-E8F1-8345-8B2D-849525874CAE}"/>
              </a:ext>
            </a:extLst>
          </p:cNvPr>
          <p:cNvSpPr/>
          <p:nvPr/>
        </p:nvSpPr>
        <p:spPr>
          <a:xfrm>
            <a:off x="9172176" y="2082056"/>
            <a:ext cx="810476" cy="369332"/>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p>
            <a:r>
              <a:t>Design</a:t>
            </a:r>
          </a:p>
        </p:txBody>
      </p:sp>
      <p:sp>
        <p:nvSpPr>
          <p:cNvPr id="33" name="Shape 228">
            <a:extLst>
              <a:ext uri="{FF2B5EF4-FFF2-40B4-BE49-F238E27FC236}">
                <a16:creationId xmlns:a16="http://schemas.microsoft.com/office/drawing/2014/main" id="{CEB4ADE5-20CB-1A4F-B200-595203BF9020}"/>
              </a:ext>
            </a:extLst>
          </p:cNvPr>
          <p:cNvSpPr/>
          <p:nvPr/>
        </p:nvSpPr>
        <p:spPr>
          <a:xfrm>
            <a:off x="9173559" y="4760010"/>
            <a:ext cx="1079781" cy="369332"/>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p>
            <a:r>
              <a:t>Prototype</a:t>
            </a:r>
          </a:p>
        </p:txBody>
      </p:sp>
      <p:sp>
        <p:nvSpPr>
          <p:cNvPr id="34" name="Shape 229">
            <a:extLst>
              <a:ext uri="{FF2B5EF4-FFF2-40B4-BE49-F238E27FC236}">
                <a16:creationId xmlns:a16="http://schemas.microsoft.com/office/drawing/2014/main" id="{044A7ACF-6EEB-0D42-9799-3302C056A66D}"/>
              </a:ext>
            </a:extLst>
          </p:cNvPr>
          <p:cNvSpPr/>
          <p:nvPr/>
        </p:nvSpPr>
        <p:spPr>
          <a:xfrm rot="5400000">
            <a:off x="9174176" y="4009544"/>
            <a:ext cx="811729" cy="758340"/>
          </a:xfrm>
          <a:prstGeom prst="rightArrow">
            <a:avLst>
              <a:gd name="adj1" fmla="val 32000"/>
              <a:gd name="adj2" fmla="val 61119"/>
            </a:avLst>
          </a:prstGeom>
          <a:solidFill>
            <a:schemeClr val="accent4">
              <a:lumOff val="-9999"/>
            </a:schemeClr>
          </a:solidFill>
          <a:ln w="12700">
            <a:solidFill>
              <a:schemeClr val="accent1"/>
            </a:solidFill>
            <a:miter/>
          </a:ln>
        </p:spPr>
        <p:txBody>
          <a:bodyPr lIns="45719" rIns="45719" anchor="ctr"/>
          <a:lstStyle/>
          <a:p>
            <a:endParaRPr/>
          </a:p>
        </p:txBody>
      </p:sp>
      <p:pic>
        <p:nvPicPr>
          <p:cNvPr id="35" name="pasted-image.tiff">
            <a:extLst>
              <a:ext uri="{FF2B5EF4-FFF2-40B4-BE49-F238E27FC236}">
                <a16:creationId xmlns:a16="http://schemas.microsoft.com/office/drawing/2014/main" id="{C3A6C7DA-BDE3-AD4C-BD63-E1CB5283752B}"/>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6576238" y="235398"/>
            <a:ext cx="1104368" cy="1380461"/>
          </a:xfrm>
          <a:prstGeom prst="rect">
            <a:avLst/>
          </a:prstGeom>
          <a:ln w="12700">
            <a:miter lim="400000"/>
          </a:ln>
        </p:spPr>
      </p:pic>
      <p:pic>
        <p:nvPicPr>
          <p:cNvPr id="37" name="pasted-image.tiff">
            <a:extLst>
              <a:ext uri="{FF2B5EF4-FFF2-40B4-BE49-F238E27FC236}">
                <a16:creationId xmlns:a16="http://schemas.microsoft.com/office/drawing/2014/main" id="{61D5236E-6DE3-214E-9B30-8E6AD2ED59A7}"/>
              </a:ext>
            </a:extLst>
          </p:cNvPr>
          <p:cNvPicPr>
            <a:picLocks noChangeAspect="1"/>
          </p:cNvPicPr>
          <p:nvPr/>
        </p:nvPicPr>
        <p:blipFill>
          <a:blip r:embed="rId6">
            <a:extLst/>
          </a:blip>
          <a:stretch>
            <a:fillRect/>
          </a:stretch>
        </p:blipFill>
        <p:spPr>
          <a:xfrm>
            <a:off x="8802988" y="232650"/>
            <a:ext cx="1109870" cy="1385957"/>
          </a:xfrm>
          <a:prstGeom prst="rect">
            <a:avLst/>
          </a:prstGeom>
          <a:ln w="12700">
            <a:miter lim="400000"/>
          </a:ln>
        </p:spPr>
      </p:pic>
      <p:sp>
        <p:nvSpPr>
          <p:cNvPr id="38" name="Shape 200">
            <a:extLst>
              <a:ext uri="{FF2B5EF4-FFF2-40B4-BE49-F238E27FC236}">
                <a16:creationId xmlns:a16="http://schemas.microsoft.com/office/drawing/2014/main" id="{E45E6736-D1B2-C645-B53F-85B27021D8B1}"/>
              </a:ext>
            </a:extLst>
          </p:cNvPr>
          <p:cNvSpPr/>
          <p:nvPr/>
        </p:nvSpPr>
        <p:spPr>
          <a:xfrm>
            <a:off x="6608535" y="1609555"/>
            <a:ext cx="2510787" cy="323165"/>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lvl1pPr>
              <a:defRPr sz="1500"/>
            </a:lvl1pPr>
          </a:lstStyle>
          <a:p>
            <a:r>
              <a:rPr dirty="0"/>
              <a:t>Akira </a:t>
            </a:r>
            <a:r>
              <a:rPr dirty="0" err="1"/>
              <a:t>Konaka</a:t>
            </a:r>
            <a:endParaRPr dirty="0"/>
          </a:p>
        </p:txBody>
      </p:sp>
      <p:sp>
        <p:nvSpPr>
          <p:cNvPr id="39" name="Shape 201">
            <a:extLst>
              <a:ext uri="{FF2B5EF4-FFF2-40B4-BE49-F238E27FC236}">
                <a16:creationId xmlns:a16="http://schemas.microsoft.com/office/drawing/2014/main" id="{10EE2320-263D-1045-8B42-41745951878C}"/>
              </a:ext>
            </a:extLst>
          </p:cNvPr>
          <p:cNvSpPr/>
          <p:nvPr/>
        </p:nvSpPr>
        <p:spPr>
          <a:xfrm>
            <a:off x="7742553" y="1601889"/>
            <a:ext cx="2510787" cy="323165"/>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lvl1pPr>
              <a:defRPr sz="1500"/>
            </a:lvl1pPr>
          </a:lstStyle>
          <a:p>
            <a:r>
              <a:rPr dirty="0"/>
              <a:t>Mark Hartz</a:t>
            </a:r>
          </a:p>
        </p:txBody>
      </p:sp>
      <p:sp>
        <p:nvSpPr>
          <p:cNvPr id="40" name="Shape 202">
            <a:extLst>
              <a:ext uri="{FF2B5EF4-FFF2-40B4-BE49-F238E27FC236}">
                <a16:creationId xmlns:a16="http://schemas.microsoft.com/office/drawing/2014/main" id="{5DD1FE83-7CE0-5544-9D23-51BFAE196EED}"/>
              </a:ext>
            </a:extLst>
          </p:cNvPr>
          <p:cNvSpPr/>
          <p:nvPr/>
        </p:nvSpPr>
        <p:spPr>
          <a:xfrm>
            <a:off x="8732078" y="1613642"/>
            <a:ext cx="2510787" cy="323165"/>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lvl1pPr>
              <a:defRPr sz="1500"/>
            </a:lvl1pPr>
          </a:lstStyle>
          <a:p>
            <a:r>
              <a:rPr dirty="0"/>
              <a:t>Patrick de </a:t>
            </a:r>
            <a:r>
              <a:rPr dirty="0" err="1"/>
              <a:t>Perio</a:t>
            </a:r>
            <a:endParaRPr dirty="0"/>
          </a:p>
        </p:txBody>
      </p:sp>
      <p:pic>
        <p:nvPicPr>
          <p:cNvPr id="41" name="pasted-image.tiff">
            <a:extLst>
              <a:ext uri="{FF2B5EF4-FFF2-40B4-BE49-F238E27FC236}">
                <a16:creationId xmlns:a16="http://schemas.microsoft.com/office/drawing/2014/main" id="{0E9CB050-2ED3-C044-AC9D-C864E709441F}"/>
              </a:ext>
            </a:extLst>
          </p:cNvPr>
          <p:cNvPicPr>
            <a:picLocks noChangeAspect="1"/>
          </p:cNvPicPr>
          <p:nvPr/>
        </p:nvPicPr>
        <p:blipFill>
          <a:blip r:embed="rId7">
            <a:extLst/>
          </a:blip>
          <a:stretch>
            <a:fillRect/>
          </a:stretch>
        </p:blipFill>
        <p:spPr>
          <a:xfrm>
            <a:off x="9981027" y="363010"/>
            <a:ext cx="1500316" cy="1125237"/>
          </a:xfrm>
          <a:prstGeom prst="rect">
            <a:avLst/>
          </a:prstGeom>
          <a:ln w="12700">
            <a:miter lim="400000"/>
          </a:ln>
        </p:spPr>
      </p:pic>
      <p:sp>
        <p:nvSpPr>
          <p:cNvPr id="42" name="Shape 209">
            <a:extLst>
              <a:ext uri="{FF2B5EF4-FFF2-40B4-BE49-F238E27FC236}">
                <a16:creationId xmlns:a16="http://schemas.microsoft.com/office/drawing/2014/main" id="{D9CF54FD-D642-9747-AFF6-798398E3BB68}"/>
              </a:ext>
            </a:extLst>
          </p:cNvPr>
          <p:cNvSpPr/>
          <p:nvPr/>
        </p:nvSpPr>
        <p:spPr>
          <a:xfrm>
            <a:off x="10071153" y="1506936"/>
            <a:ext cx="2510788" cy="323165"/>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lvl1pPr>
              <a:defRPr sz="1500"/>
            </a:lvl1pPr>
          </a:lstStyle>
          <a:p>
            <a:r>
              <a:rPr dirty="0"/>
              <a:t>Thomas Lindner</a:t>
            </a:r>
          </a:p>
        </p:txBody>
      </p:sp>
      <p:pic>
        <p:nvPicPr>
          <p:cNvPr id="3" name="Picture 2">
            <a:extLst>
              <a:ext uri="{FF2B5EF4-FFF2-40B4-BE49-F238E27FC236}">
                <a16:creationId xmlns:a16="http://schemas.microsoft.com/office/drawing/2014/main" id="{7CF037D4-F3E7-1D41-899D-A39EDC0BD1D3}"/>
              </a:ext>
            </a:extLst>
          </p:cNvPr>
          <p:cNvPicPr>
            <a:picLocks noChangeAspect="1"/>
          </p:cNvPicPr>
          <p:nvPr/>
        </p:nvPicPr>
        <p:blipFill>
          <a:blip r:embed="rId8"/>
          <a:stretch>
            <a:fillRect/>
          </a:stretch>
        </p:blipFill>
        <p:spPr>
          <a:xfrm>
            <a:off x="7751515" y="234854"/>
            <a:ext cx="990397" cy="1378788"/>
          </a:xfrm>
          <a:prstGeom prst="rect">
            <a:avLst/>
          </a:prstGeom>
        </p:spPr>
      </p:pic>
      <p:pic>
        <p:nvPicPr>
          <p:cNvPr id="43" name="Picture 42">
            <a:extLst>
              <a:ext uri="{FF2B5EF4-FFF2-40B4-BE49-F238E27FC236}">
                <a16:creationId xmlns:a16="http://schemas.microsoft.com/office/drawing/2014/main" id="{353CF1E1-9766-CD40-858D-B28FF0EA5E80}"/>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2964309" y="5898687"/>
            <a:ext cx="724622" cy="724622"/>
          </a:xfrm>
          <a:prstGeom prst="rect">
            <a:avLst/>
          </a:prstGeom>
        </p:spPr>
      </p:pic>
      <p:pic>
        <p:nvPicPr>
          <p:cNvPr id="44" name="Picture 43">
            <a:extLst>
              <a:ext uri="{FF2B5EF4-FFF2-40B4-BE49-F238E27FC236}">
                <a16:creationId xmlns:a16="http://schemas.microsoft.com/office/drawing/2014/main" id="{C2FC78D5-AE84-A046-96FC-FE9ABB47139B}"/>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1454110" y="6186238"/>
            <a:ext cx="1428420" cy="417179"/>
          </a:xfrm>
          <a:prstGeom prst="rect">
            <a:avLst/>
          </a:prstGeom>
        </p:spPr>
      </p:pic>
      <p:pic>
        <p:nvPicPr>
          <p:cNvPr id="45" name="Picture 44">
            <a:extLst>
              <a:ext uri="{FF2B5EF4-FFF2-40B4-BE49-F238E27FC236}">
                <a16:creationId xmlns:a16="http://schemas.microsoft.com/office/drawing/2014/main" id="{927F1B20-5123-CE42-8690-55EC04446DA5}"/>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320725" y="6186238"/>
            <a:ext cx="985985" cy="308810"/>
          </a:xfrm>
          <a:prstGeom prst="rect">
            <a:avLst/>
          </a:prstGeom>
        </p:spPr>
      </p:pic>
      <p:pic>
        <p:nvPicPr>
          <p:cNvPr id="46" name="Picture 45">
            <a:extLst>
              <a:ext uri="{FF2B5EF4-FFF2-40B4-BE49-F238E27FC236}">
                <a16:creationId xmlns:a16="http://schemas.microsoft.com/office/drawing/2014/main" id="{48788841-7D7C-1947-9319-1692812E8D2A}"/>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4680502" y="5833115"/>
            <a:ext cx="644014" cy="836891"/>
          </a:xfrm>
          <a:prstGeom prst="rect">
            <a:avLst/>
          </a:prstGeom>
        </p:spPr>
      </p:pic>
      <p:pic>
        <p:nvPicPr>
          <p:cNvPr id="36" name="Picture 35">
            <a:extLst>
              <a:ext uri="{FF2B5EF4-FFF2-40B4-BE49-F238E27FC236}">
                <a16:creationId xmlns:a16="http://schemas.microsoft.com/office/drawing/2014/main" id="{BFE0BD35-8371-0246-BC67-510129C66A0C}"/>
              </a:ext>
            </a:extLst>
          </p:cNvPr>
          <p:cNvPicPr>
            <a:picLocks noChangeAspect="1"/>
          </p:cNvPicPr>
          <p:nvPr/>
        </p:nvPicPr>
        <p:blipFill rotWithShape="1">
          <a:blip r:embed="rId13" cstate="print">
            <a:extLst>
              <a:ext uri="{28A0092B-C50C-407E-A947-70E740481C1C}">
                <a14:useLocalDpi xmlns:a14="http://schemas.microsoft.com/office/drawing/2010/main"/>
              </a:ext>
            </a:extLst>
          </a:blip>
          <a:srcRect/>
          <a:stretch/>
        </p:blipFill>
        <p:spPr>
          <a:xfrm>
            <a:off x="5414791" y="5574670"/>
            <a:ext cx="1247680" cy="1353779"/>
          </a:xfrm>
          <a:prstGeom prst="rect">
            <a:avLst/>
          </a:prstGeom>
        </p:spPr>
      </p:pic>
      <p:pic>
        <p:nvPicPr>
          <p:cNvPr id="48" name="Picture 47">
            <a:extLst>
              <a:ext uri="{FF2B5EF4-FFF2-40B4-BE49-F238E27FC236}">
                <a16:creationId xmlns:a16="http://schemas.microsoft.com/office/drawing/2014/main" id="{CE86898D-D4EB-3D48-B768-E6E6D9CE317B}"/>
              </a:ext>
            </a:extLst>
          </p:cNvPr>
          <p:cNvPicPr>
            <a:picLocks noChangeAspect="1"/>
          </p:cNvPicPr>
          <p:nvPr/>
        </p:nvPicPr>
        <p:blipFill>
          <a:blip r:embed="rId14" cstate="print">
            <a:extLst>
              <a:ext uri="{28A0092B-C50C-407E-A947-70E740481C1C}">
                <a14:useLocalDpi xmlns:a14="http://schemas.microsoft.com/office/drawing/2010/main"/>
              </a:ext>
            </a:extLst>
          </a:blip>
          <a:stretch>
            <a:fillRect/>
          </a:stretch>
        </p:blipFill>
        <p:spPr>
          <a:xfrm>
            <a:off x="3646863" y="5966902"/>
            <a:ext cx="987077" cy="677477"/>
          </a:xfrm>
          <a:prstGeom prst="rect">
            <a:avLst/>
          </a:prstGeom>
        </p:spPr>
      </p:pic>
    </p:spTree>
    <p:extLst>
      <p:ext uri="{BB962C8B-B14F-4D97-AF65-F5344CB8AC3E}">
        <p14:creationId xmlns:p14="http://schemas.microsoft.com/office/powerpoint/2010/main" val="8217387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681281" y="841605"/>
            <a:ext cx="10541042" cy="1790759"/>
          </a:xfrm>
        </p:spPr>
        <p:txBody>
          <a:bodyPr>
            <a:normAutofit/>
          </a:bodyPr>
          <a:lstStyle/>
          <a:p>
            <a:r>
              <a:rPr lang="en-CA" sz="3000" dirty="0" err="1"/>
              <a:t>SuperCDMS</a:t>
            </a:r>
            <a:endParaRPr lang="en-CA" sz="3000" dirty="0"/>
          </a:p>
        </p:txBody>
      </p:sp>
      <p:sp>
        <p:nvSpPr>
          <p:cNvPr id="17" name="Shape 214">
            <a:extLst>
              <a:ext uri="{FF2B5EF4-FFF2-40B4-BE49-F238E27FC236}">
                <a16:creationId xmlns:a16="http://schemas.microsoft.com/office/drawing/2014/main" id="{604353F6-8CC5-AF47-9554-564D5ABC6B48}"/>
              </a:ext>
            </a:extLst>
          </p:cNvPr>
          <p:cNvSpPr/>
          <p:nvPr/>
        </p:nvSpPr>
        <p:spPr>
          <a:xfrm>
            <a:off x="357631" y="1388644"/>
            <a:ext cx="6333948" cy="4504116"/>
          </a:xfrm>
          <a:prstGeom prst="rect">
            <a:avLst/>
          </a:prstGeom>
          <a:ln w="12700">
            <a:miter lim="400000"/>
          </a:ln>
          <a:extLst>
            <a:ext uri="{C572A759-6A51-4108-AA02-DFA0A04FC94B}">
              <ma14:wrappingTextBoxFlag xmlns:ma14="http://schemas.microsoft.com/office/mac/drawingml/2011/main" xmlns="" val="1"/>
            </a:ext>
          </a:extLst>
        </p:spPr>
        <p:txBody>
          <a:bodyPr wrap="square" lIns="35718" tIns="35718" rIns="35718" bIns="35718" anchor="ctr">
            <a:spAutoFit/>
          </a:bodyPr>
          <a:lstStyle/>
          <a:p>
            <a:endParaRPr lang="en-US" b="1" dirty="0"/>
          </a:p>
          <a:p>
            <a:pPr marL="742950" lvl="1" indent="-285750">
              <a:buClr>
                <a:srgbClr val="00A9FF"/>
              </a:buClr>
              <a:buFont typeface="Wingdings" pitchFamily="2" charset="2"/>
              <a:buChar char="§"/>
            </a:pPr>
            <a:r>
              <a:rPr lang="en-CA" altLang="en-US" dirty="0"/>
              <a:t>Dark matter constitutes over 80% of matter in the Universe</a:t>
            </a:r>
          </a:p>
          <a:p>
            <a:pPr marL="742950" lvl="1" indent="-285750">
              <a:buClr>
                <a:srgbClr val="00A9FF"/>
              </a:buClr>
              <a:buFont typeface="Wingdings" pitchFamily="2" charset="2"/>
              <a:buChar char="§"/>
            </a:pPr>
            <a:endParaRPr lang="en-CA" altLang="en-US" dirty="0"/>
          </a:p>
          <a:p>
            <a:pPr marL="742950" lvl="1" indent="-285750">
              <a:buClr>
                <a:srgbClr val="00A9FF"/>
              </a:buClr>
              <a:buFont typeface="Wingdings" pitchFamily="2" charset="2"/>
              <a:buChar char="§"/>
            </a:pPr>
            <a:r>
              <a:rPr lang="en-CA" altLang="en-US" dirty="0"/>
              <a:t>Recoil of a scattered target is a potential observable – requires low background environment/infrastructure such as provided by SNOLAB</a:t>
            </a:r>
            <a:endParaRPr lang="en-CA" dirty="0"/>
          </a:p>
          <a:p>
            <a:pPr marL="742950" lvl="1" indent="-285750">
              <a:buClr>
                <a:srgbClr val="00A9FF"/>
              </a:buClr>
              <a:buFont typeface="Wingdings" pitchFamily="2" charset="2"/>
              <a:buChar char="§"/>
            </a:pPr>
            <a:endParaRPr lang="en-CA" dirty="0"/>
          </a:p>
          <a:p>
            <a:pPr marL="742950" lvl="1" indent="-285750">
              <a:buClr>
                <a:srgbClr val="00A9FF"/>
              </a:buClr>
              <a:buFont typeface="Wingdings" pitchFamily="2" charset="2"/>
              <a:buChar char="§"/>
            </a:pPr>
            <a:r>
              <a:rPr lang="en-CA" dirty="0"/>
              <a:t>Cryogenic semiconductor detectors, Si, Ge; ~30 </a:t>
            </a:r>
            <a:r>
              <a:rPr lang="en-CA" dirty="0" err="1"/>
              <a:t>mK</a:t>
            </a:r>
            <a:endParaRPr lang="en-CA" dirty="0"/>
          </a:p>
          <a:p>
            <a:pPr marL="742950" lvl="1" indent="-285750">
              <a:buClr>
                <a:srgbClr val="00A9FF"/>
              </a:buClr>
              <a:buFont typeface="Wingdings" pitchFamily="2" charset="2"/>
              <a:buChar char="§"/>
            </a:pPr>
            <a:endParaRPr lang="en-CA" dirty="0"/>
          </a:p>
          <a:p>
            <a:pPr marL="742950" lvl="1" indent="-285750">
              <a:buClr>
                <a:srgbClr val="00A9FF"/>
              </a:buClr>
              <a:buFont typeface="Wingdings" pitchFamily="2" charset="2"/>
              <a:buChar char="§"/>
            </a:pPr>
            <a:r>
              <a:rPr lang="en-CA" dirty="0"/>
              <a:t>Very low threshold (eV range) and low background</a:t>
            </a:r>
          </a:p>
          <a:p>
            <a:pPr marL="742950" lvl="1" indent="-285750">
              <a:buClr>
                <a:srgbClr val="00A9FF"/>
              </a:buClr>
              <a:buFont typeface="Wingdings" pitchFamily="2" charset="2"/>
              <a:buChar char="§"/>
            </a:pPr>
            <a:endParaRPr lang="en-CA" dirty="0"/>
          </a:p>
          <a:p>
            <a:pPr marL="742950" lvl="1" indent="-285750">
              <a:buClr>
                <a:srgbClr val="00A9FF"/>
              </a:buClr>
              <a:buFont typeface="Wingdings" pitchFamily="2" charset="2"/>
              <a:buChar char="§"/>
            </a:pPr>
            <a:r>
              <a:rPr lang="en-CA" dirty="0"/>
              <a:t>Under construction at SNOLAB, commissioning in 2020</a:t>
            </a:r>
          </a:p>
          <a:p>
            <a:pPr marL="742950" lvl="1" indent="-285750">
              <a:buClr>
                <a:srgbClr val="00A9FF"/>
              </a:buClr>
              <a:buFont typeface="Wingdings" pitchFamily="2" charset="2"/>
              <a:buChar char="§"/>
            </a:pPr>
            <a:endParaRPr lang="en-CA" dirty="0"/>
          </a:p>
          <a:p>
            <a:pPr marL="742950" lvl="1" indent="-285750">
              <a:buClr>
                <a:srgbClr val="00A9FF"/>
              </a:buClr>
              <a:buFont typeface="Wingdings" pitchFamily="2" charset="2"/>
              <a:buChar char="§"/>
            </a:pPr>
            <a:r>
              <a:rPr lang="en-CA" dirty="0"/>
              <a:t>A Cryogenic Underground </a:t>
            </a:r>
            <a:r>
              <a:rPr lang="en-CA" dirty="0" err="1"/>
              <a:t>TEst</a:t>
            </a:r>
            <a:r>
              <a:rPr lang="en-CA" dirty="0"/>
              <a:t> facility at SNOLAB (CUTE) being commissioned at SNLOAB</a:t>
            </a:r>
          </a:p>
          <a:p>
            <a:pPr marL="742950" lvl="1" indent="-285750">
              <a:buClr>
                <a:srgbClr val="00A9FF"/>
              </a:buClr>
              <a:buFont typeface="Wingdings" pitchFamily="2" charset="2"/>
              <a:buChar char="§"/>
            </a:pPr>
            <a:endParaRPr lang="en-CA" dirty="0"/>
          </a:p>
        </p:txBody>
      </p:sp>
      <p:pic>
        <p:nvPicPr>
          <p:cNvPr id="21" name="pasted-image.tiff">
            <a:extLst>
              <a:ext uri="{FF2B5EF4-FFF2-40B4-BE49-F238E27FC236}">
                <a16:creationId xmlns:a16="http://schemas.microsoft.com/office/drawing/2014/main" id="{7FA61AB6-5DBC-6146-A88A-67C7022369E8}"/>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7019983" y="309787"/>
            <a:ext cx="1456760" cy="1591765"/>
          </a:xfrm>
          <a:prstGeom prst="rect">
            <a:avLst/>
          </a:prstGeom>
          <a:ln w="12700">
            <a:miter lim="400000"/>
          </a:ln>
        </p:spPr>
      </p:pic>
      <p:sp>
        <p:nvSpPr>
          <p:cNvPr id="22" name="Shape 280">
            <a:extLst>
              <a:ext uri="{FF2B5EF4-FFF2-40B4-BE49-F238E27FC236}">
                <a16:creationId xmlns:a16="http://schemas.microsoft.com/office/drawing/2014/main" id="{2A10E09F-3F1B-E64F-B725-70E1D49BDA6C}"/>
              </a:ext>
            </a:extLst>
          </p:cNvPr>
          <p:cNvSpPr/>
          <p:nvPr/>
        </p:nvSpPr>
        <p:spPr>
          <a:xfrm>
            <a:off x="7154159" y="1936168"/>
            <a:ext cx="2510788" cy="323165"/>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lvl1pPr>
              <a:defRPr sz="1500"/>
            </a:lvl1pPr>
          </a:lstStyle>
          <a:p>
            <a:r>
              <a:rPr dirty="0"/>
              <a:t>Wolfgang Rau</a:t>
            </a:r>
          </a:p>
        </p:txBody>
      </p:sp>
      <p:pic>
        <p:nvPicPr>
          <p:cNvPr id="35" name="image74.png">
            <a:extLst>
              <a:ext uri="{FF2B5EF4-FFF2-40B4-BE49-F238E27FC236}">
                <a16:creationId xmlns:a16="http://schemas.microsoft.com/office/drawing/2014/main" id="{1C029F95-5FC5-3541-BEF7-0DA50474B161}"/>
              </a:ext>
            </a:extLst>
          </p:cNvPr>
          <p:cNvPicPr>
            <a:picLocks noChangeAspect="1"/>
          </p:cNvPicPr>
          <p:nvPr/>
        </p:nvPicPr>
        <p:blipFill>
          <a:blip r:embed="rId3">
            <a:extLst/>
          </a:blip>
          <a:stretch>
            <a:fillRect/>
          </a:stretch>
        </p:blipFill>
        <p:spPr>
          <a:xfrm>
            <a:off x="8805147" y="309787"/>
            <a:ext cx="2611356" cy="2043386"/>
          </a:xfrm>
          <a:prstGeom prst="rect">
            <a:avLst/>
          </a:prstGeom>
          <a:ln w="12700">
            <a:miter lim="400000"/>
          </a:ln>
        </p:spPr>
      </p:pic>
      <p:pic>
        <p:nvPicPr>
          <p:cNvPr id="1025" name="Picture 1" descr="page3image46195440">
            <a:extLst>
              <a:ext uri="{FF2B5EF4-FFF2-40B4-BE49-F238E27FC236}">
                <a16:creationId xmlns:a16="http://schemas.microsoft.com/office/drawing/2014/main" id="{B9AC7C9F-E50C-D544-B97C-93C74F02D264}"/>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7149453" y="2585781"/>
            <a:ext cx="4090370" cy="404073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1200px-QueensU_Crest.svg.png">
            <a:extLst>
              <a:ext uri="{FF2B5EF4-FFF2-40B4-BE49-F238E27FC236}">
                <a16:creationId xmlns:a16="http://schemas.microsoft.com/office/drawing/2014/main" id="{54D21803-CBBD-994F-A3C2-6A8E057600EC}"/>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028113" y="5688993"/>
            <a:ext cx="745268" cy="944002"/>
          </a:xfrm>
          <a:prstGeom prst="rect">
            <a:avLst/>
          </a:prstGeom>
        </p:spPr>
      </p:pic>
      <p:pic>
        <p:nvPicPr>
          <p:cNvPr id="9" name="Picture 8">
            <a:extLst>
              <a:ext uri="{FF2B5EF4-FFF2-40B4-BE49-F238E27FC236}">
                <a16:creationId xmlns:a16="http://schemas.microsoft.com/office/drawing/2014/main" id="{A238E2CF-B76B-894A-9CF0-386C59ED6A68}"/>
              </a:ext>
            </a:extLst>
          </p:cNvPr>
          <p:cNvPicPr>
            <a:picLocks noChangeAspect="1"/>
          </p:cNvPicPr>
          <p:nvPr/>
        </p:nvPicPr>
        <p:blipFill>
          <a:blip r:embed="rId6"/>
          <a:stretch>
            <a:fillRect/>
          </a:stretch>
        </p:blipFill>
        <p:spPr>
          <a:xfrm>
            <a:off x="1937134" y="5689865"/>
            <a:ext cx="695359" cy="943130"/>
          </a:xfrm>
          <a:prstGeom prst="rect">
            <a:avLst/>
          </a:prstGeom>
        </p:spPr>
      </p:pic>
      <p:pic>
        <p:nvPicPr>
          <p:cNvPr id="10" name="Picture 9">
            <a:extLst>
              <a:ext uri="{FF2B5EF4-FFF2-40B4-BE49-F238E27FC236}">
                <a16:creationId xmlns:a16="http://schemas.microsoft.com/office/drawing/2014/main" id="{27AC2D5A-F578-CE49-BD5B-A7D542674185}"/>
              </a:ext>
            </a:extLst>
          </p:cNvPr>
          <p:cNvPicPr>
            <a:picLocks noChangeAspect="1"/>
          </p:cNvPicPr>
          <p:nvPr/>
        </p:nvPicPr>
        <p:blipFill>
          <a:blip r:embed="rId7"/>
          <a:stretch>
            <a:fillRect/>
          </a:stretch>
        </p:blipFill>
        <p:spPr>
          <a:xfrm>
            <a:off x="2672147" y="5639309"/>
            <a:ext cx="1094000" cy="1094000"/>
          </a:xfrm>
          <a:prstGeom prst="rect">
            <a:avLst/>
          </a:prstGeom>
        </p:spPr>
      </p:pic>
      <p:pic>
        <p:nvPicPr>
          <p:cNvPr id="11" name="Picture 10">
            <a:extLst>
              <a:ext uri="{FF2B5EF4-FFF2-40B4-BE49-F238E27FC236}">
                <a16:creationId xmlns:a16="http://schemas.microsoft.com/office/drawing/2014/main" id="{53442D30-053D-7446-B99E-877593BABC3A}"/>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a:stretch/>
        </p:blipFill>
        <p:spPr>
          <a:xfrm>
            <a:off x="3682025" y="5836557"/>
            <a:ext cx="1210983" cy="603242"/>
          </a:xfrm>
          <a:prstGeom prst="rect">
            <a:avLst/>
          </a:prstGeom>
        </p:spPr>
      </p:pic>
      <p:pic>
        <p:nvPicPr>
          <p:cNvPr id="13" name="Picture 12">
            <a:extLst>
              <a:ext uri="{FF2B5EF4-FFF2-40B4-BE49-F238E27FC236}">
                <a16:creationId xmlns:a16="http://schemas.microsoft.com/office/drawing/2014/main" id="{849347C9-6624-5D4D-A550-8EFDD81CCB1D}"/>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5081517" y="5802643"/>
            <a:ext cx="1625923" cy="660532"/>
          </a:xfrm>
          <a:prstGeom prst="rect">
            <a:avLst/>
          </a:prstGeom>
        </p:spPr>
      </p:pic>
    </p:spTree>
    <p:extLst>
      <p:ext uri="{BB962C8B-B14F-4D97-AF65-F5344CB8AC3E}">
        <p14:creationId xmlns:p14="http://schemas.microsoft.com/office/powerpoint/2010/main" val="20671012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681281" y="841605"/>
            <a:ext cx="10541042" cy="1790759"/>
          </a:xfrm>
        </p:spPr>
        <p:txBody>
          <a:bodyPr>
            <a:normAutofit/>
          </a:bodyPr>
          <a:lstStyle/>
          <a:p>
            <a:pPr>
              <a:spcAft>
                <a:spcPts val="0"/>
              </a:spcAft>
            </a:pPr>
            <a:r>
              <a:rPr lang="en-US" sz="3000" dirty="0"/>
              <a:t>Precision Tests of Fundamental </a:t>
            </a:r>
            <a:br>
              <a:rPr lang="en-US" sz="3000" dirty="0"/>
            </a:br>
            <a:r>
              <a:rPr lang="en-US" sz="3000" dirty="0"/>
              <a:t>Interactions</a:t>
            </a:r>
            <a:br>
              <a:rPr lang="en-US" sz="3000" dirty="0"/>
            </a:br>
            <a:r>
              <a:rPr lang="en-US" sz="3000" dirty="0"/>
              <a:t>	</a:t>
            </a:r>
            <a:endParaRPr lang="en-US" sz="1600" dirty="0"/>
          </a:p>
        </p:txBody>
      </p:sp>
      <p:sp>
        <p:nvSpPr>
          <p:cNvPr id="3" name="Rectangle 2">
            <a:extLst>
              <a:ext uri="{FF2B5EF4-FFF2-40B4-BE49-F238E27FC236}">
                <a16:creationId xmlns:a16="http://schemas.microsoft.com/office/drawing/2014/main" id="{350FA80F-1240-5F47-98F5-8E62BCE42891}"/>
              </a:ext>
            </a:extLst>
          </p:cNvPr>
          <p:cNvSpPr/>
          <p:nvPr/>
        </p:nvSpPr>
        <p:spPr>
          <a:xfrm>
            <a:off x="523850" y="1909897"/>
            <a:ext cx="5876950" cy="3293209"/>
          </a:xfrm>
          <a:prstGeom prst="rect">
            <a:avLst/>
          </a:prstGeom>
        </p:spPr>
        <p:txBody>
          <a:bodyPr wrap="square">
            <a:spAutoFit/>
          </a:bodyPr>
          <a:lstStyle/>
          <a:p>
            <a:r>
              <a:rPr lang="en-US" sz="1600" dirty="0"/>
              <a:t>			</a:t>
            </a:r>
          </a:p>
          <a:p>
            <a:r>
              <a:rPr lang="en-US" sz="1600" b="1" dirty="0"/>
              <a:t>Motivation / “big questions” </a:t>
            </a:r>
          </a:p>
          <a:p>
            <a:pPr marL="742950" lvl="1" indent="-285750">
              <a:buClr>
                <a:srgbClr val="00A9FF"/>
              </a:buClr>
              <a:buFont typeface="Wingdings" pitchFamily="2" charset="2"/>
              <a:buChar char="§"/>
            </a:pPr>
            <a:r>
              <a:rPr lang="en-US" sz="1600" dirty="0"/>
              <a:t>Matter– Antimatter asymmetry, CP-violation, CPT theorem</a:t>
            </a:r>
          </a:p>
          <a:p>
            <a:pPr marL="742950" lvl="1" indent="-285750">
              <a:buClr>
                <a:srgbClr val="00A9FF"/>
              </a:buClr>
              <a:buFont typeface="Wingdings" pitchFamily="2" charset="2"/>
              <a:buChar char="§"/>
            </a:pPr>
            <a:endParaRPr lang="en-US" sz="1600" dirty="0"/>
          </a:p>
          <a:p>
            <a:r>
              <a:rPr lang="en-US" sz="1600" b="1" dirty="0"/>
              <a:t>TRIUMF staff and trainees</a:t>
            </a:r>
          </a:p>
          <a:p>
            <a:pPr marL="742950" lvl="1" indent="-285750">
              <a:buClr>
                <a:srgbClr val="00A9FF"/>
              </a:buClr>
              <a:buFont typeface="Wingdings" pitchFamily="2" charset="2"/>
              <a:buChar char="§"/>
            </a:pPr>
            <a:r>
              <a:rPr lang="en-US" sz="1600" dirty="0"/>
              <a:t>4 faculty, 2 affiliated scientists, 1 joint faculty, 14 postdocs, 8 graduate students, 5 undergraduate students, 1 project manager, 5 emeriti</a:t>
            </a:r>
          </a:p>
          <a:p>
            <a:pPr marL="742950" lvl="1" indent="-285750">
              <a:buFont typeface="Arial" panose="020B0604020202020204" pitchFamily="34" charset="0"/>
              <a:buChar char="•"/>
            </a:pPr>
            <a:endParaRPr lang="en-US" sz="1600" dirty="0"/>
          </a:p>
          <a:p>
            <a:r>
              <a:rPr lang="en-US" sz="1600" b="1" dirty="0"/>
              <a:t>TRIUMF local infrastructure</a:t>
            </a:r>
          </a:p>
          <a:p>
            <a:pPr marL="742950" lvl="1" indent="-285750">
              <a:buClr>
                <a:srgbClr val="00A9FF"/>
              </a:buClr>
              <a:buFont typeface="Wingdings" pitchFamily="2" charset="2"/>
              <a:buChar char="§"/>
            </a:pPr>
            <a:r>
              <a:rPr lang="en-US" sz="1600" dirty="0"/>
              <a:t>ALPHA apparatus built at TRIUMF</a:t>
            </a:r>
          </a:p>
          <a:p>
            <a:pPr marL="742950" lvl="1" indent="-285750">
              <a:buClr>
                <a:srgbClr val="00A9FF"/>
              </a:buClr>
              <a:buFont typeface="Wingdings" pitchFamily="2" charset="2"/>
              <a:buChar char="§"/>
            </a:pPr>
            <a:r>
              <a:rPr lang="en-US" sz="1600" dirty="0"/>
              <a:t>UCN facility on site (former </a:t>
            </a:r>
            <a:r>
              <a:rPr lang="en-US" sz="1600" dirty="0" err="1"/>
              <a:t>PiENu</a:t>
            </a:r>
            <a:r>
              <a:rPr lang="en-US" sz="1600" dirty="0"/>
              <a:t> site)</a:t>
            </a:r>
          </a:p>
          <a:p>
            <a:endParaRPr lang="en-US" sz="1600" dirty="0"/>
          </a:p>
        </p:txBody>
      </p:sp>
      <p:sp>
        <p:nvSpPr>
          <p:cNvPr id="2" name="TextBox 1">
            <a:extLst>
              <a:ext uri="{FF2B5EF4-FFF2-40B4-BE49-F238E27FC236}">
                <a16:creationId xmlns:a16="http://schemas.microsoft.com/office/drawing/2014/main" id="{23FD8B89-C6F1-DC4A-874B-F634A23BC285}"/>
              </a:ext>
            </a:extLst>
          </p:cNvPr>
          <p:cNvSpPr txBox="1"/>
          <p:nvPr/>
        </p:nvSpPr>
        <p:spPr>
          <a:xfrm>
            <a:off x="395140" y="5760899"/>
            <a:ext cx="7101752" cy="677108"/>
          </a:xfrm>
          <a:prstGeom prst="rect">
            <a:avLst/>
          </a:prstGeom>
          <a:noFill/>
        </p:spPr>
        <p:txBody>
          <a:bodyPr wrap="none" rtlCol="0">
            <a:spAutoFit/>
          </a:bodyPr>
          <a:lstStyle/>
          <a:p>
            <a:r>
              <a:rPr lang="en-US" sz="2000" b="1" dirty="0"/>
              <a:t>Projects: ALPHA, UCN, Rare Decay Group (</a:t>
            </a:r>
            <a:r>
              <a:rPr lang="en-US" sz="2000" b="1" dirty="0" err="1"/>
              <a:t>PiENu</a:t>
            </a:r>
            <a:r>
              <a:rPr lang="en-US" sz="2000" b="1" dirty="0"/>
              <a:t>, NA62)</a:t>
            </a:r>
          </a:p>
          <a:p>
            <a:endParaRPr lang="en-US" dirty="0"/>
          </a:p>
        </p:txBody>
      </p:sp>
      <p:pic>
        <p:nvPicPr>
          <p:cNvPr id="14" name="image82.jpeg">
            <a:extLst>
              <a:ext uri="{FF2B5EF4-FFF2-40B4-BE49-F238E27FC236}">
                <a16:creationId xmlns:a16="http://schemas.microsoft.com/office/drawing/2014/main" id="{532863D0-AFA9-ED45-A7D2-EE2D1E46F5E7}"/>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7654323" y="742782"/>
            <a:ext cx="3431279" cy="5552740"/>
          </a:xfrm>
          <a:prstGeom prst="rect">
            <a:avLst/>
          </a:prstGeom>
          <a:ln w="12700">
            <a:miter lim="400000"/>
          </a:ln>
        </p:spPr>
      </p:pic>
      <p:sp>
        <p:nvSpPr>
          <p:cNvPr id="5" name="Rectangle 4">
            <a:extLst>
              <a:ext uri="{FF2B5EF4-FFF2-40B4-BE49-F238E27FC236}">
                <a16:creationId xmlns:a16="http://schemas.microsoft.com/office/drawing/2014/main" id="{6983DE54-36C0-F048-9A05-163F212BEA48}"/>
              </a:ext>
            </a:extLst>
          </p:cNvPr>
          <p:cNvSpPr/>
          <p:nvPr/>
        </p:nvSpPr>
        <p:spPr>
          <a:xfrm>
            <a:off x="8422157" y="373450"/>
            <a:ext cx="1821204" cy="369332"/>
          </a:xfrm>
          <a:prstGeom prst="rect">
            <a:avLst/>
          </a:prstGeom>
        </p:spPr>
        <p:txBody>
          <a:bodyPr wrap="none">
            <a:spAutoFit/>
          </a:bodyPr>
          <a:lstStyle/>
          <a:p>
            <a:r>
              <a:rPr lang="en-US" b="1" dirty="0"/>
              <a:t>ALPHA-g at CERN</a:t>
            </a:r>
            <a:endParaRPr lang="en-US" dirty="0"/>
          </a:p>
        </p:txBody>
      </p:sp>
    </p:spTree>
    <p:extLst>
      <p:ext uri="{BB962C8B-B14F-4D97-AF65-F5344CB8AC3E}">
        <p14:creationId xmlns:p14="http://schemas.microsoft.com/office/powerpoint/2010/main" val="24555324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681281" y="841605"/>
            <a:ext cx="10541042" cy="1790759"/>
          </a:xfrm>
        </p:spPr>
        <p:txBody>
          <a:bodyPr>
            <a:normAutofit/>
          </a:bodyPr>
          <a:lstStyle/>
          <a:p>
            <a:pPr>
              <a:spcAft>
                <a:spcPts val="0"/>
              </a:spcAft>
            </a:pPr>
            <a:r>
              <a:rPr lang="en-US" sz="3000" dirty="0"/>
              <a:t>ALPHA</a:t>
            </a:r>
            <a:br>
              <a:rPr lang="en-US" sz="3000" dirty="0"/>
            </a:br>
            <a:r>
              <a:rPr lang="en-US" sz="3000" dirty="0"/>
              <a:t>	</a:t>
            </a:r>
            <a:endParaRPr lang="en-US" sz="1600" dirty="0"/>
          </a:p>
        </p:txBody>
      </p:sp>
      <p:pic>
        <p:nvPicPr>
          <p:cNvPr id="7" name="image81.jpeg">
            <a:extLst>
              <a:ext uri="{FF2B5EF4-FFF2-40B4-BE49-F238E27FC236}">
                <a16:creationId xmlns:a16="http://schemas.microsoft.com/office/drawing/2014/main" id="{939C49EF-CF98-F747-98BA-959AD58C2F5E}"/>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6227271" y="1955161"/>
            <a:ext cx="5315297" cy="3543531"/>
          </a:xfrm>
          <a:prstGeom prst="rect">
            <a:avLst/>
          </a:prstGeom>
          <a:ln w="12700">
            <a:miter lim="400000"/>
          </a:ln>
        </p:spPr>
      </p:pic>
      <p:sp>
        <p:nvSpPr>
          <p:cNvPr id="8" name="Shape 264">
            <a:extLst>
              <a:ext uri="{FF2B5EF4-FFF2-40B4-BE49-F238E27FC236}">
                <a16:creationId xmlns:a16="http://schemas.microsoft.com/office/drawing/2014/main" id="{EF42B2D6-052C-D44A-9CB5-EA23C16ABCE2}"/>
              </a:ext>
            </a:extLst>
          </p:cNvPr>
          <p:cNvSpPr/>
          <p:nvPr/>
        </p:nvSpPr>
        <p:spPr>
          <a:xfrm>
            <a:off x="361036" y="1421031"/>
            <a:ext cx="5733736" cy="3950118"/>
          </a:xfrm>
          <a:prstGeom prst="rect">
            <a:avLst/>
          </a:prstGeom>
          <a:ln w="12700">
            <a:miter lim="400000"/>
          </a:ln>
          <a:extLst>
            <a:ext uri="{C572A759-6A51-4108-AA02-DFA0A04FC94B}">
              <ma14:wrappingTextBoxFlag xmlns:ma14="http://schemas.microsoft.com/office/mac/drawingml/2011/main" xmlns="" val="1"/>
            </a:ext>
          </a:extLst>
        </p:spPr>
        <p:txBody>
          <a:bodyPr wrap="square" lIns="35718" tIns="35718" rIns="35718" bIns="35718" anchor="ctr">
            <a:spAutoFit/>
          </a:bodyPr>
          <a:lstStyle/>
          <a:p>
            <a:endParaRPr lang="en-US" b="1" dirty="0"/>
          </a:p>
          <a:p>
            <a:pPr marL="742950" lvl="1" indent="-285750">
              <a:buClr>
                <a:srgbClr val="00A9FF"/>
              </a:buClr>
              <a:buFont typeface="Wingdings" pitchFamily="2" charset="2"/>
              <a:buChar char="§"/>
            </a:pPr>
            <a:r>
              <a:rPr dirty="0"/>
              <a:t>ALPHA is testing the symmetry between matter and antimatter by studying properties of antihydrogen atoms</a:t>
            </a:r>
            <a:endParaRPr lang="en-CA" dirty="0"/>
          </a:p>
          <a:p>
            <a:pPr marL="742950" lvl="1" indent="-285750">
              <a:buClr>
                <a:srgbClr val="00A9FF"/>
              </a:buClr>
              <a:buFont typeface="Wingdings" pitchFamily="2" charset="2"/>
              <a:buChar char="§"/>
            </a:pPr>
            <a:r>
              <a:rPr dirty="0"/>
              <a:t>Spectroscopic tests of CPT symmetry</a:t>
            </a:r>
            <a:endParaRPr lang="en-CA" dirty="0"/>
          </a:p>
          <a:p>
            <a:pPr marL="742950" lvl="1" indent="-285750">
              <a:buClr>
                <a:srgbClr val="00A9FF"/>
              </a:buClr>
              <a:buFont typeface="Wingdings" pitchFamily="2" charset="2"/>
              <a:buChar char="§"/>
            </a:pPr>
            <a:r>
              <a:rPr dirty="0"/>
              <a:t>2x10</a:t>
            </a:r>
            <a:r>
              <a:rPr baseline="31999" dirty="0"/>
              <a:t>-12</a:t>
            </a:r>
            <a:r>
              <a:rPr dirty="0"/>
              <a:t> precision in 1s-2s laser spectroscopy (most precise measurement on antimatter to date)</a:t>
            </a:r>
            <a:endParaRPr lang="en-CA" dirty="0"/>
          </a:p>
          <a:p>
            <a:pPr marL="742950" lvl="1" indent="-285750">
              <a:buClr>
                <a:srgbClr val="00A9FF"/>
              </a:buClr>
              <a:buFont typeface="Wingdings" pitchFamily="2" charset="2"/>
              <a:buChar char="§"/>
            </a:pPr>
            <a:r>
              <a:rPr dirty="0"/>
              <a:t>Lyman-alpha, Lamb shift, and hyperfine spectroscopy of antihydrogen</a:t>
            </a:r>
            <a:endParaRPr lang="en-CA" dirty="0"/>
          </a:p>
          <a:p>
            <a:pPr marL="742950" lvl="1" indent="-285750">
              <a:buClr>
                <a:srgbClr val="00A9FF"/>
              </a:buClr>
              <a:buFont typeface="Wingdings" pitchFamily="2" charset="2"/>
              <a:buChar char="§"/>
            </a:pPr>
            <a:r>
              <a:rPr dirty="0"/>
              <a:t>Laser cooling of antihydrogen   </a:t>
            </a:r>
            <a:endParaRPr lang="en-CA" dirty="0"/>
          </a:p>
          <a:p>
            <a:pPr marL="742950" lvl="1" indent="-285750">
              <a:buClr>
                <a:srgbClr val="00A9FF"/>
              </a:buClr>
              <a:buFont typeface="Wingdings" pitchFamily="2" charset="2"/>
              <a:buChar char="§"/>
            </a:pPr>
            <a:endParaRPr lang="en-CA" dirty="0"/>
          </a:p>
          <a:p>
            <a:pPr marL="742950" lvl="1" indent="-285750">
              <a:buClr>
                <a:srgbClr val="00A9FF"/>
              </a:buClr>
              <a:buFont typeface="Wingdings" pitchFamily="2" charset="2"/>
              <a:buChar char="§"/>
            </a:pPr>
            <a:r>
              <a:rPr dirty="0"/>
              <a:t>Gravitational free fall of antimatter</a:t>
            </a:r>
            <a:r>
              <a:rPr lang="en-CA" dirty="0"/>
              <a:t> – ALPHA-g</a:t>
            </a:r>
          </a:p>
          <a:p>
            <a:pPr marL="1200150" lvl="2" indent="-285750">
              <a:buClr>
                <a:srgbClr val="00A9FF"/>
              </a:buClr>
              <a:buFont typeface="Wingdings" pitchFamily="2" charset="2"/>
              <a:buChar char="§"/>
            </a:pPr>
            <a:r>
              <a:rPr lang="en-CA" dirty="0"/>
              <a:t>Construction complete</a:t>
            </a:r>
          </a:p>
          <a:p>
            <a:pPr marL="1200150" lvl="2" indent="-285750">
              <a:buClr>
                <a:srgbClr val="00A9FF"/>
              </a:buClr>
              <a:buFont typeface="Wingdings" pitchFamily="2" charset="2"/>
              <a:buChar char="§"/>
            </a:pPr>
            <a:r>
              <a:rPr lang="en-CA" dirty="0"/>
              <a:t>Commissioning ongoing</a:t>
            </a:r>
            <a:endParaRPr dirty="0"/>
          </a:p>
        </p:txBody>
      </p:sp>
      <p:pic>
        <p:nvPicPr>
          <p:cNvPr id="5" name="Picture 4">
            <a:extLst>
              <a:ext uri="{FF2B5EF4-FFF2-40B4-BE49-F238E27FC236}">
                <a16:creationId xmlns:a16="http://schemas.microsoft.com/office/drawing/2014/main" id="{18029F88-AE7A-1740-8BEE-CADBC4A4509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382948" y="5905244"/>
            <a:ext cx="1482436" cy="604677"/>
          </a:xfrm>
          <a:prstGeom prst="rect">
            <a:avLst/>
          </a:prstGeom>
        </p:spPr>
      </p:pic>
      <p:pic>
        <p:nvPicPr>
          <p:cNvPr id="9" name="Picture 8">
            <a:extLst>
              <a:ext uri="{FF2B5EF4-FFF2-40B4-BE49-F238E27FC236}">
                <a16:creationId xmlns:a16="http://schemas.microsoft.com/office/drawing/2014/main" id="{16EB8AAD-F502-0647-ABEC-DA9E05B6247F}"/>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540326" y="5796325"/>
            <a:ext cx="623455" cy="787624"/>
          </a:xfrm>
          <a:prstGeom prst="rect">
            <a:avLst/>
          </a:prstGeom>
        </p:spPr>
      </p:pic>
      <p:pic>
        <p:nvPicPr>
          <p:cNvPr id="10" name="Picture 9">
            <a:extLst>
              <a:ext uri="{FF2B5EF4-FFF2-40B4-BE49-F238E27FC236}">
                <a16:creationId xmlns:a16="http://schemas.microsoft.com/office/drawing/2014/main" id="{374B4529-071E-C34A-8AC3-4828D469FEDD}"/>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3084551" y="5950575"/>
            <a:ext cx="1235562" cy="386977"/>
          </a:xfrm>
          <a:prstGeom prst="rect">
            <a:avLst/>
          </a:prstGeom>
        </p:spPr>
      </p:pic>
      <p:pic>
        <p:nvPicPr>
          <p:cNvPr id="2" name="Picture 1">
            <a:extLst>
              <a:ext uri="{FF2B5EF4-FFF2-40B4-BE49-F238E27FC236}">
                <a16:creationId xmlns:a16="http://schemas.microsoft.com/office/drawing/2014/main" id="{96444F7B-C98D-B04F-912E-70F10832B264}"/>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4539280" y="5600744"/>
            <a:ext cx="2080718" cy="1106248"/>
          </a:xfrm>
          <a:prstGeom prst="rect">
            <a:avLst/>
          </a:prstGeom>
        </p:spPr>
      </p:pic>
      <p:pic>
        <p:nvPicPr>
          <p:cNvPr id="3" name="Picture 2">
            <a:extLst>
              <a:ext uri="{FF2B5EF4-FFF2-40B4-BE49-F238E27FC236}">
                <a16:creationId xmlns:a16="http://schemas.microsoft.com/office/drawing/2014/main" id="{D00ACD51-926E-BC44-B131-0F8E0249893E}"/>
              </a:ext>
            </a:extLst>
          </p:cNvPr>
          <p:cNvPicPr>
            <a:picLocks noChangeAspect="1"/>
          </p:cNvPicPr>
          <p:nvPr/>
        </p:nvPicPr>
        <p:blipFill>
          <a:blip r:embed="rId7"/>
          <a:stretch>
            <a:fillRect/>
          </a:stretch>
        </p:blipFill>
        <p:spPr>
          <a:xfrm>
            <a:off x="6374131" y="127736"/>
            <a:ext cx="1324396" cy="1277926"/>
          </a:xfrm>
          <a:prstGeom prst="rect">
            <a:avLst/>
          </a:prstGeom>
        </p:spPr>
      </p:pic>
      <p:sp>
        <p:nvSpPr>
          <p:cNvPr id="11" name="Shape 280">
            <a:extLst>
              <a:ext uri="{FF2B5EF4-FFF2-40B4-BE49-F238E27FC236}">
                <a16:creationId xmlns:a16="http://schemas.microsoft.com/office/drawing/2014/main" id="{F3CDADC8-0FDF-364C-BF16-298F1FFF87DE}"/>
              </a:ext>
            </a:extLst>
          </p:cNvPr>
          <p:cNvSpPr/>
          <p:nvPr/>
        </p:nvSpPr>
        <p:spPr>
          <a:xfrm>
            <a:off x="6374131" y="1398850"/>
            <a:ext cx="2510788" cy="323165"/>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lvl1pPr>
              <a:defRPr sz="1500"/>
            </a:lvl1pPr>
          </a:lstStyle>
          <a:p>
            <a:r>
              <a:rPr lang="en-CA" dirty="0"/>
              <a:t>Makoto Fujiwara</a:t>
            </a:r>
            <a:endParaRPr dirty="0"/>
          </a:p>
        </p:txBody>
      </p:sp>
    </p:spTree>
    <p:extLst>
      <p:ext uri="{BB962C8B-B14F-4D97-AF65-F5344CB8AC3E}">
        <p14:creationId xmlns:p14="http://schemas.microsoft.com/office/powerpoint/2010/main" val="9025694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681281" y="841605"/>
            <a:ext cx="10541042" cy="1790759"/>
          </a:xfrm>
        </p:spPr>
        <p:txBody>
          <a:bodyPr>
            <a:normAutofit/>
          </a:bodyPr>
          <a:lstStyle/>
          <a:p>
            <a:r>
              <a:rPr lang="en-CA" sz="3000" dirty="0"/>
              <a:t>TUCAN - Ultracold Neutrons (UCN)</a:t>
            </a:r>
            <a:br>
              <a:rPr lang="en-CA" sz="3000" dirty="0"/>
            </a:br>
            <a:br>
              <a:rPr lang="en-US" sz="3000" dirty="0"/>
            </a:br>
            <a:r>
              <a:rPr lang="en-US" sz="3000" dirty="0"/>
              <a:t>	</a:t>
            </a:r>
          </a:p>
        </p:txBody>
      </p:sp>
      <p:sp>
        <p:nvSpPr>
          <p:cNvPr id="8" name="Shape 264">
            <a:extLst>
              <a:ext uri="{FF2B5EF4-FFF2-40B4-BE49-F238E27FC236}">
                <a16:creationId xmlns:a16="http://schemas.microsoft.com/office/drawing/2014/main" id="{EF42B2D6-052C-D44A-9CB5-EA23C16ABCE2}"/>
              </a:ext>
            </a:extLst>
          </p:cNvPr>
          <p:cNvSpPr/>
          <p:nvPr/>
        </p:nvSpPr>
        <p:spPr>
          <a:xfrm>
            <a:off x="460220" y="1461196"/>
            <a:ext cx="6232656" cy="4504116"/>
          </a:xfrm>
          <a:prstGeom prst="rect">
            <a:avLst/>
          </a:prstGeom>
          <a:ln w="12700">
            <a:miter lim="400000"/>
          </a:ln>
          <a:extLst>
            <a:ext uri="{C572A759-6A51-4108-AA02-DFA0A04FC94B}">
              <ma14:wrappingTextBoxFlag xmlns:ma14="http://schemas.microsoft.com/office/mac/drawingml/2011/main" xmlns="" val="1"/>
            </a:ext>
          </a:extLst>
        </p:spPr>
        <p:txBody>
          <a:bodyPr wrap="square" lIns="35718" tIns="35718" rIns="35718" bIns="35718" anchor="ctr">
            <a:spAutoFit/>
          </a:bodyPr>
          <a:lstStyle/>
          <a:p>
            <a:endParaRPr lang="en-US" b="1" dirty="0"/>
          </a:p>
          <a:p>
            <a:pPr marL="742950" lvl="1" indent="-285750">
              <a:buClr>
                <a:srgbClr val="00A9FF"/>
              </a:buClr>
              <a:buFont typeface="Wingdings" pitchFamily="2" charset="2"/>
              <a:buChar char="§"/>
            </a:pPr>
            <a:r>
              <a:rPr lang="en-CA" dirty="0"/>
              <a:t>Creating Ultracold Neutrons UCN for the Neutron electric dipole moment search (</a:t>
            </a:r>
            <a:r>
              <a:rPr lang="en-CA" dirty="0" err="1"/>
              <a:t>nEDM</a:t>
            </a:r>
            <a:r>
              <a:rPr lang="en-CA" dirty="0"/>
              <a:t>) &amp; future UCN user facility</a:t>
            </a:r>
          </a:p>
          <a:p>
            <a:pPr marL="742950" lvl="1" indent="-285750">
              <a:buClr>
                <a:srgbClr val="00A9FF"/>
              </a:buClr>
              <a:buFont typeface="Wingdings" pitchFamily="2" charset="2"/>
              <a:buChar char="§"/>
            </a:pPr>
            <a:endParaRPr lang="en-CA" dirty="0"/>
          </a:p>
          <a:p>
            <a:pPr marL="742950" lvl="1" indent="-285750">
              <a:buClr>
                <a:srgbClr val="00A9FF"/>
              </a:buClr>
              <a:buFont typeface="Wingdings" pitchFamily="2" charset="2"/>
              <a:buChar char="§"/>
            </a:pPr>
            <a:r>
              <a:rPr lang="en-CA" dirty="0"/>
              <a:t>Ultracold neutrons (UCN): 300 </a:t>
            </a:r>
            <a:r>
              <a:rPr lang="en-CA" dirty="0" err="1"/>
              <a:t>neV</a:t>
            </a:r>
            <a:r>
              <a:rPr lang="en-CA" dirty="0"/>
              <a:t> energy neutrons</a:t>
            </a:r>
          </a:p>
          <a:p>
            <a:pPr marL="742950" lvl="1" indent="-285750">
              <a:buClr>
                <a:srgbClr val="00A9FF"/>
              </a:buClr>
              <a:buFont typeface="Wingdings" pitchFamily="2" charset="2"/>
              <a:buChar char="§"/>
            </a:pPr>
            <a:r>
              <a:rPr lang="en-CA" dirty="0"/>
              <a:t>Can be stored like a gas</a:t>
            </a:r>
          </a:p>
          <a:p>
            <a:pPr marL="742950" lvl="1" indent="-285750">
              <a:buClr>
                <a:srgbClr val="00A9FF"/>
              </a:buClr>
              <a:buFont typeface="Wingdings" pitchFamily="2" charset="2"/>
              <a:buChar char="§"/>
            </a:pPr>
            <a:r>
              <a:rPr lang="en-CA" dirty="0"/>
              <a:t>UCN enable high precision measurements of neutron properties and interactions</a:t>
            </a:r>
          </a:p>
          <a:p>
            <a:pPr marL="742950" lvl="1" indent="-285750">
              <a:buClr>
                <a:srgbClr val="00A9FF"/>
              </a:buClr>
              <a:buFont typeface="Wingdings" pitchFamily="2" charset="2"/>
              <a:buChar char="§"/>
            </a:pPr>
            <a:r>
              <a:rPr lang="en-CA" dirty="0"/>
              <a:t>Search for a neutron EDM</a:t>
            </a:r>
          </a:p>
          <a:p>
            <a:pPr marL="742950" lvl="1" indent="-285750">
              <a:buClr>
                <a:srgbClr val="00A9FF"/>
              </a:buClr>
              <a:buFont typeface="Wingdings" pitchFamily="2" charset="2"/>
              <a:buChar char="§"/>
            </a:pPr>
            <a:endParaRPr lang="en-CA" dirty="0"/>
          </a:p>
          <a:p>
            <a:pPr marL="742950" lvl="1" indent="-285750">
              <a:buClr>
                <a:srgbClr val="00A9FF"/>
              </a:buClr>
              <a:buFont typeface="Wingdings" pitchFamily="2" charset="2"/>
              <a:buChar char="§"/>
            </a:pPr>
            <a:r>
              <a:rPr lang="en-CA" dirty="0"/>
              <a:t>First production of polarized UCN</a:t>
            </a:r>
          </a:p>
          <a:p>
            <a:pPr marL="742950" lvl="1" indent="-285750">
              <a:buClr>
                <a:srgbClr val="00A9FF"/>
              </a:buClr>
              <a:buFont typeface="Wingdings" pitchFamily="2" charset="2"/>
              <a:buChar char="§"/>
            </a:pPr>
            <a:r>
              <a:rPr lang="en-CA" dirty="0"/>
              <a:t>Next generation world class UCN source, currently at technical design stage aiming at competitive densities</a:t>
            </a:r>
          </a:p>
          <a:p>
            <a:pPr marL="742950" lvl="1" indent="-285750">
              <a:buClr>
                <a:srgbClr val="00A9FF"/>
              </a:buClr>
              <a:buFont typeface="Wingdings" pitchFamily="2" charset="2"/>
              <a:buChar char="§"/>
            </a:pPr>
            <a:r>
              <a:rPr lang="en-CA" dirty="0"/>
              <a:t>Developing next generation </a:t>
            </a:r>
            <a:r>
              <a:rPr lang="en-CA" dirty="0" err="1"/>
              <a:t>nEDM</a:t>
            </a:r>
            <a:r>
              <a:rPr lang="en-CA" dirty="0"/>
              <a:t> spectrometer, currently at conceptual stage</a:t>
            </a:r>
          </a:p>
          <a:p>
            <a:pPr marL="742950" lvl="1" indent="-285750">
              <a:buClr>
                <a:srgbClr val="00A9FF"/>
              </a:buClr>
              <a:buFont typeface="Wingdings" pitchFamily="2" charset="2"/>
              <a:buChar char="§"/>
            </a:pPr>
            <a:endParaRPr lang="en-CA" dirty="0"/>
          </a:p>
        </p:txBody>
      </p:sp>
      <p:pic>
        <p:nvPicPr>
          <p:cNvPr id="10" name="pasted-image.tiff">
            <a:extLst>
              <a:ext uri="{FF2B5EF4-FFF2-40B4-BE49-F238E27FC236}">
                <a16:creationId xmlns:a16="http://schemas.microsoft.com/office/drawing/2014/main" id="{54A9DE93-FA27-444F-8C8F-615B49AB80B0}"/>
              </a:ext>
            </a:extLst>
          </p:cNvPr>
          <p:cNvPicPr>
            <a:picLocks noChangeAspect="1"/>
          </p:cNvPicPr>
          <p:nvPr/>
        </p:nvPicPr>
        <p:blipFill>
          <a:blip r:embed="rId2">
            <a:extLst/>
          </a:blip>
          <a:stretch>
            <a:fillRect/>
          </a:stretch>
        </p:blipFill>
        <p:spPr>
          <a:xfrm>
            <a:off x="7749701" y="222927"/>
            <a:ext cx="1988977" cy="1491734"/>
          </a:xfrm>
          <a:prstGeom prst="rect">
            <a:avLst/>
          </a:prstGeom>
          <a:ln w="12700">
            <a:miter lim="400000"/>
          </a:ln>
        </p:spPr>
      </p:pic>
      <p:sp>
        <p:nvSpPr>
          <p:cNvPr id="11" name="Shape 239">
            <a:extLst>
              <a:ext uri="{FF2B5EF4-FFF2-40B4-BE49-F238E27FC236}">
                <a16:creationId xmlns:a16="http://schemas.microsoft.com/office/drawing/2014/main" id="{9AF03835-7E19-5F42-A3A5-8C42BD65D13C}"/>
              </a:ext>
            </a:extLst>
          </p:cNvPr>
          <p:cNvSpPr/>
          <p:nvPr/>
        </p:nvSpPr>
        <p:spPr>
          <a:xfrm>
            <a:off x="7876985" y="1722778"/>
            <a:ext cx="2510787" cy="323165"/>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lvl1pPr>
              <a:defRPr sz="1500"/>
            </a:lvl1pPr>
          </a:lstStyle>
          <a:p>
            <a:r>
              <a:t>Ruediger Picker</a:t>
            </a:r>
          </a:p>
        </p:txBody>
      </p:sp>
      <p:pic>
        <p:nvPicPr>
          <p:cNvPr id="12" name="Screen Shot 2018-12-13 at 8.08.03 AM.png">
            <a:extLst>
              <a:ext uri="{FF2B5EF4-FFF2-40B4-BE49-F238E27FC236}">
                <a16:creationId xmlns:a16="http://schemas.microsoft.com/office/drawing/2014/main" id="{B0092C34-F88E-B342-BB02-B6D48D36886E}"/>
              </a:ext>
            </a:extLst>
          </p:cNvPr>
          <p:cNvPicPr>
            <a:picLocks noChangeAspect="1"/>
          </p:cNvPicPr>
          <p:nvPr/>
        </p:nvPicPr>
        <p:blipFill>
          <a:blip r:embed="rId3">
            <a:extLst/>
          </a:blip>
          <a:stretch>
            <a:fillRect/>
          </a:stretch>
        </p:blipFill>
        <p:spPr>
          <a:xfrm>
            <a:off x="9835325" y="247065"/>
            <a:ext cx="1513656" cy="1443458"/>
          </a:xfrm>
          <a:prstGeom prst="rect">
            <a:avLst/>
          </a:prstGeom>
          <a:ln w="12700">
            <a:miter lim="400000"/>
          </a:ln>
        </p:spPr>
      </p:pic>
      <p:sp>
        <p:nvSpPr>
          <p:cNvPr id="13" name="Shape 241">
            <a:extLst>
              <a:ext uri="{FF2B5EF4-FFF2-40B4-BE49-F238E27FC236}">
                <a16:creationId xmlns:a16="http://schemas.microsoft.com/office/drawing/2014/main" id="{2E8ED668-C638-834B-AB88-A60EF5DC46A1}"/>
              </a:ext>
            </a:extLst>
          </p:cNvPr>
          <p:cNvSpPr/>
          <p:nvPr/>
        </p:nvSpPr>
        <p:spPr>
          <a:xfrm>
            <a:off x="9898715" y="1722778"/>
            <a:ext cx="2510787" cy="323165"/>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lvl1pPr>
              <a:defRPr sz="1500"/>
            </a:lvl1pPr>
          </a:lstStyle>
          <a:p>
            <a:r>
              <a:t>Beatrice Franke</a:t>
            </a:r>
          </a:p>
        </p:txBody>
      </p:sp>
      <p:pic>
        <p:nvPicPr>
          <p:cNvPr id="14" name="image88.png">
            <a:extLst>
              <a:ext uri="{FF2B5EF4-FFF2-40B4-BE49-F238E27FC236}">
                <a16:creationId xmlns:a16="http://schemas.microsoft.com/office/drawing/2014/main" id="{CAB23954-3A2C-DF40-99DC-6F36F7625D3C}"/>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7862781" y="2665679"/>
            <a:ext cx="3422871" cy="3984251"/>
          </a:xfrm>
          <a:prstGeom prst="rect">
            <a:avLst/>
          </a:prstGeom>
          <a:ln w="12700">
            <a:miter lim="400000"/>
          </a:ln>
        </p:spPr>
      </p:pic>
      <p:sp>
        <p:nvSpPr>
          <p:cNvPr id="15" name="Shape 248">
            <a:extLst>
              <a:ext uri="{FF2B5EF4-FFF2-40B4-BE49-F238E27FC236}">
                <a16:creationId xmlns:a16="http://schemas.microsoft.com/office/drawing/2014/main" id="{C2CB75E7-169E-9947-9744-B8EF1BCF889D}"/>
              </a:ext>
            </a:extLst>
          </p:cNvPr>
          <p:cNvSpPr/>
          <p:nvPr/>
        </p:nvSpPr>
        <p:spPr>
          <a:xfrm>
            <a:off x="8368030" y="2285063"/>
            <a:ext cx="2713241" cy="338554"/>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lvl1pPr defTabSz="457200">
              <a:defRPr sz="1600" b="1"/>
            </a:lvl1pPr>
          </a:lstStyle>
          <a:p>
            <a:r>
              <a:rPr dirty="0"/>
              <a:t>UCN beamline and counter</a:t>
            </a:r>
          </a:p>
        </p:txBody>
      </p:sp>
      <p:pic>
        <p:nvPicPr>
          <p:cNvPr id="16" name="Picture 15">
            <a:extLst>
              <a:ext uri="{FF2B5EF4-FFF2-40B4-BE49-F238E27FC236}">
                <a16:creationId xmlns:a16="http://schemas.microsoft.com/office/drawing/2014/main" id="{CC518164-16B9-DF40-AE5E-50F675843148}"/>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3396419" y="5992986"/>
            <a:ext cx="1977655" cy="577586"/>
          </a:xfrm>
          <a:prstGeom prst="rect">
            <a:avLst/>
          </a:prstGeom>
        </p:spPr>
      </p:pic>
      <p:pic>
        <p:nvPicPr>
          <p:cNvPr id="17" name="Picture 16">
            <a:extLst>
              <a:ext uri="{FF2B5EF4-FFF2-40B4-BE49-F238E27FC236}">
                <a16:creationId xmlns:a16="http://schemas.microsoft.com/office/drawing/2014/main" id="{E34BFBDF-7E6F-724C-8D9F-25150D1265EB}"/>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5629941" y="5965312"/>
            <a:ext cx="2022839" cy="605259"/>
          </a:xfrm>
          <a:prstGeom prst="rect">
            <a:avLst/>
          </a:prstGeom>
        </p:spPr>
      </p:pic>
      <p:pic>
        <p:nvPicPr>
          <p:cNvPr id="18" name="Picture 17">
            <a:extLst>
              <a:ext uri="{FF2B5EF4-FFF2-40B4-BE49-F238E27FC236}">
                <a16:creationId xmlns:a16="http://schemas.microsoft.com/office/drawing/2014/main" id="{8BA63A0B-4BD4-4346-84B3-B7DD8C5D960A}"/>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t="-11208"/>
          <a:stretch/>
        </p:blipFill>
        <p:spPr>
          <a:xfrm>
            <a:off x="987979" y="5942765"/>
            <a:ext cx="928076" cy="543607"/>
          </a:xfrm>
          <a:prstGeom prst="rect">
            <a:avLst/>
          </a:prstGeom>
        </p:spPr>
      </p:pic>
      <p:pic>
        <p:nvPicPr>
          <p:cNvPr id="19" name="Picture 18">
            <a:extLst>
              <a:ext uri="{FF2B5EF4-FFF2-40B4-BE49-F238E27FC236}">
                <a16:creationId xmlns:a16="http://schemas.microsoft.com/office/drawing/2014/main" id="{50E62CDA-662F-8748-A63F-5087E3D7CDF4}"/>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a:stretch/>
        </p:blipFill>
        <p:spPr>
          <a:xfrm>
            <a:off x="41909" y="5955411"/>
            <a:ext cx="639243" cy="807569"/>
          </a:xfrm>
          <a:prstGeom prst="rect">
            <a:avLst/>
          </a:prstGeom>
        </p:spPr>
      </p:pic>
      <p:pic>
        <p:nvPicPr>
          <p:cNvPr id="20" name="Picture 19">
            <a:extLst>
              <a:ext uri="{FF2B5EF4-FFF2-40B4-BE49-F238E27FC236}">
                <a16:creationId xmlns:a16="http://schemas.microsoft.com/office/drawing/2014/main" id="{9999FB12-ABAF-3243-A004-B9B3185A4537}"/>
              </a:ext>
            </a:extLst>
          </p:cNvPr>
          <p:cNvPicPr>
            <a:picLocks noChangeAspect="1"/>
          </p:cNvPicPr>
          <p:nvPr/>
        </p:nvPicPr>
        <p:blipFill rotWithShape="1">
          <a:blip r:embed="rId9" cstate="print">
            <a:extLst>
              <a:ext uri="{28A0092B-C50C-407E-A947-70E740481C1C}">
                <a14:useLocalDpi xmlns:a14="http://schemas.microsoft.com/office/drawing/2010/main"/>
              </a:ext>
            </a:extLst>
          </a:blip>
          <a:srcRect b="-4550"/>
          <a:stretch/>
        </p:blipFill>
        <p:spPr>
          <a:xfrm>
            <a:off x="2134362" y="5989137"/>
            <a:ext cx="978790" cy="497236"/>
          </a:xfrm>
          <a:prstGeom prst="rect">
            <a:avLst/>
          </a:prstGeom>
        </p:spPr>
      </p:pic>
    </p:spTree>
    <p:extLst>
      <p:ext uri="{BB962C8B-B14F-4D97-AF65-F5344CB8AC3E}">
        <p14:creationId xmlns:p14="http://schemas.microsoft.com/office/powerpoint/2010/main" val="30026818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DC4F7461-215D-B245-8B94-6FEBC53210F3}"/>
              </a:ext>
            </a:extLst>
          </p:cNvPr>
          <p:cNvSpPr>
            <a:spLocks noGrp="1"/>
          </p:cNvSpPr>
          <p:nvPr>
            <p:ph type="ctrTitle"/>
          </p:nvPr>
        </p:nvSpPr>
        <p:spPr>
          <a:xfrm>
            <a:off x="662532" y="735635"/>
            <a:ext cx="10211221" cy="627061"/>
          </a:xfrm>
        </p:spPr>
        <p:txBody>
          <a:bodyPr>
            <a:normAutofit/>
          </a:bodyPr>
          <a:lstStyle/>
          <a:p>
            <a:r>
              <a:rPr lang="en-US" sz="3000" dirty="0"/>
              <a:t>Connecting to the Community</a:t>
            </a:r>
          </a:p>
        </p:txBody>
      </p:sp>
      <p:sp>
        <p:nvSpPr>
          <p:cNvPr id="17" name="Subtitle 2">
            <a:extLst>
              <a:ext uri="{FF2B5EF4-FFF2-40B4-BE49-F238E27FC236}">
                <a16:creationId xmlns:a16="http://schemas.microsoft.com/office/drawing/2014/main" id="{B1A8EE93-F0ED-E145-9EE3-103724CA4BF4}"/>
              </a:ext>
            </a:extLst>
          </p:cNvPr>
          <p:cNvSpPr>
            <a:spLocks noGrp="1"/>
          </p:cNvSpPr>
          <p:nvPr>
            <p:ph type="subTitle" idx="1"/>
          </p:nvPr>
        </p:nvSpPr>
        <p:spPr>
          <a:xfrm>
            <a:off x="730511" y="1208389"/>
            <a:ext cx="11035777" cy="5189151"/>
          </a:xfrm>
        </p:spPr>
        <p:txBody>
          <a:bodyPr>
            <a:normAutofit/>
          </a:bodyPr>
          <a:lstStyle/>
          <a:p>
            <a:pPr marL="285750" indent="-285750">
              <a:buClr>
                <a:srgbClr val="00A9FF"/>
              </a:buClr>
              <a:buFont typeface="Wingdings" pitchFamily="2" charset="2"/>
              <a:buChar char="§"/>
            </a:pPr>
            <a:endParaRPr lang="en-US" dirty="0">
              <a:sym typeface="Wingdings" pitchFamily="2" charset="2"/>
            </a:endParaRPr>
          </a:p>
          <a:p>
            <a:pPr>
              <a:buClr>
                <a:srgbClr val="00A9FF"/>
              </a:buClr>
            </a:pPr>
            <a:r>
              <a:rPr lang="en-US" b="1" dirty="0">
                <a:sym typeface="Wingdings" pitchFamily="2" charset="2"/>
              </a:rPr>
              <a:t>Through organizing workshops (together with theory colleagues) conferences and summer schools</a:t>
            </a:r>
          </a:p>
          <a:p>
            <a:pPr>
              <a:buClr>
                <a:srgbClr val="00A9FF"/>
              </a:buClr>
            </a:pPr>
            <a:endParaRPr lang="en-US" b="1" dirty="0">
              <a:sym typeface="Wingdings" pitchFamily="2" charset="2"/>
            </a:endParaRPr>
          </a:p>
          <a:p>
            <a:pPr>
              <a:buClr>
                <a:srgbClr val="00A9FF"/>
              </a:buClr>
            </a:pPr>
            <a:endParaRPr lang="en-US" b="1" dirty="0">
              <a:sym typeface="Wingdings" pitchFamily="2" charset="2"/>
            </a:endParaRPr>
          </a:p>
          <a:p>
            <a:pPr>
              <a:buClr>
                <a:srgbClr val="00A9FF"/>
              </a:buClr>
            </a:pPr>
            <a:endParaRPr lang="en-US" b="1" dirty="0">
              <a:sym typeface="Wingdings" pitchFamily="2" charset="2"/>
            </a:endParaRPr>
          </a:p>
          <a:p>
            <a:pPr>
              <a:buClr>
                <a:srgbClr val="00A9FF"/>
              </a:buClr>
            </a:pPr>
            <a:endParaRPr lang="en-US" b="1" dirty="0">
              <a:sym typeface="Wingdings" pitchFamily="2" charset="2"/>
            </a:endParaRPr>
          </a:p>
          <a:p>
            <a:pPr>
              <a:buClr>
                <a:srgbClr val="00A9FF"/>
              </a:buClr>
            </a:pPr>
            <a:endParaRPr lang="en-US" b="1" dirty="0">
              <a:sym typeface="Wingdings" pitchFamily="2" charset="2"/>
            </a:endParaRPr>
          </a:p>
          <a:p>
            <a:pPr>
              <a:buClr>
                <a:srgbClr val="00A9FF"/>
              </a:buClr>
            </a:pPr>
            <a:endParaRPr lang="en-US" b="1" dirty="0">
              <a:sym typeface="Wingdings" pitchFamily="2" charset="2"/>
            </a:endParaRPr>
          </a:p>
          <a:p>
            <a:pPr>
              <a:buClr>
                <a:srgbClr val="00A9FF"/>
              </a:buClr>
            </a:pPr>
            <a:endParaRPr lang="en-US" b="1" dirty="0">
              <a:sym typeface="Wingdings" pitchFamily="2" charset="2"/>
            </a:endParaRPr>
          </a:p>
          <a:p>
            <a:pPr>
              <a:buClr>
                <a:srgbClr val="00A9FF"/>
              </a:buClr>
            </a:pPr>
            <a:endParaRPr lang="en-US" b="1" dirty="0">
              <a:sym typeface="Wingdings" pitchFamily="2" charset="2"/>
            </a:endParaRPr>
          </a:p>
          <a:p>
            <a:pPr>
              <a:buClr>
                <a:srgbClr val="00A9FF"/>
              </a:buClr>
            </a:pPr>
            <a:endParaRPr lang="en-US" b="1" dirty="0">
              <a:sym typeface="Wingdings" pitchFamily="2" charset="2"/>
            </a:endParaRPr>
          </a:p>
          <a:p>
            <a:pPr>
              <a:buClr>
                <a:srgbClr val="00A9FF"/>
              </a:buClr>
            </a:pPr>
            <a:endParaRPr lang="en-US" b="1" dirty="0">
              <a:sym typeface="Wingdings" pitchFamily="2" charset="2"/>
            </a:endParaRPr>
          </a:p>
          <a:p>
            <a:pPr>
              <a:buClr>
                <a:srgbClr val="00A9FF"/>
              </a:buClr>
            </a:pPr>
            <a:endParaRPr lang="en-US" b="1" dirty="0">
              <a:sym typeface="Wingdings" pitchFamily="2" charset="2"/>
            </a:endParaRPr>
          </a:p>
          <a:p>
            <a:pPr>
              <a:buClr>
                <a:srgbClr val="00A9FF"/>
              </a:buClr>
            </a:pPr>
            <a:endParaRPr lang="en-US" b="1" dirty="0">
              <a:sym typeface="Wingdings" pitchFamily="2" charset="2"/>
            </a:endParaRPr>
          </a:p>
          <a:p>
            <a:pPr>
              <a:buClr>
                <a:srgbClr val="00A9FF"/>
              </a:buClr>
            </a:pPr>
            <a:endParaRPr lang="en-US" b="1" dirty="0">
              <a:sym typeface="Wingdings" pitchFamily="2" charset="2"/>
            </a:endParaRPr>
          </a:p>
        </p:txBody>
      </p:sp>
      <p:sp>
        <p:nvSpPr>
          <p:cNvPr id="6" name="Content Placeholder 6">
            <a:extLst>
              <a:ext uri="{FF2B5EF4-FFF2-40B4-BE49-F238E27FC236}">
                <a16:creationId xmlns:a16="http://schemas.microsoft.com/office/drawing/2014/main" id="{C29CB36F-CC8D-664E-9AE0-A018F2876541}"/>
              </a:ext>
            </a:extLst>
          </p:cNvPr>
          <p:cNvSpPr txBox="1">
            <a:spLocks/>
          </p:cNvSpPr>
          <p:nvPr/>
        </p:nvSpPr>
        <p:spPr>
          <a:xfrm>
            <a:off x="4364454" y="1698804"/>
            <a:ext cx="3112851" cy="1690131"/>
          </a:xfrm>
          <a:prstGeom prst="rect">
            <a:avLst/>
          </a:prstGeom>
        </p:spPr>
        <p:txBody>
          <a:bodyPr/>
          <a:lstStyle>
            <a:lvl1pPr marL="457189" indent="-457189" algn="l" defTabSz="609585" rtl="0" eaLnBrk="1" latinLnBrk="0" hangingPunct="1">
              <a:spcBef>
                <a:spcPct val="20000"/>
              </a:spcBef>
              <a:buFont typeface="Arial"/>
              <a:buChar char="•"/>
              <a:defRPr sz="3733" kern="1200">
                <a:solidFill>
                  <a:schemeClr val="tx1"/>
                </a:solidFill>
                <a:latin typeface="Myriad Pro" pitchFamily="34" charset="0"/>
                <a:ea typeface="+mn-ea"/>
                <a:cs typeface="Myriad Pro" pitchFamily="34" charset="0"/>
              </a:defRPr>
            </a:lvl1pPr>
            <a:lvl2pPr marL="990575" indent="-380990" algn="l" defTabSz="609585" rtl="0" eaLnBrk="1" latinLnBrk="0" hangingPunct="1">
              <a:spcBef>
                <a:spcPct val="20000"/>
              </a:spcBef>
              <a:buFont typeface="Arial"/>
              <a:buChar char="–"/>
              <a:defRPr sz="3200" kern="1200">
                <a:solidFill>
                  <a:schemeClr val="tx1"/>
                </a:solidFill>
                <a:latin typeface="Myriad Pro" pitchFamily="34" charset="0"/>
                <a:ea typeface="+mn-ea"/>
                <a:cs typeface="Myriad Pro" pitchFamily="34" charset="0"/>
              </a:defRPr>
            </a:lvl2pPr>
            <a:lvl3pPr marL="1523962" indent="-304792" algn="l" defTabSz="609585" rtl="0" eaLnBrk="1" latinLnBrk="0" hangingPunct="1">
              <a:spcBef>
                <a:spcPct val="20000"/>
              </a:spcBef>
              <a:buFont typeface="Arial"/>
              <a:buChar char="•"/>
              <a:defRPr sz="2667" kern="1200">
                <a:solidFill>
                  <a:schemeClr val="tx1"/>
                </a:solidFill>
                <a:latin typeface="Myriad Pro" pitchFamily="34" charset="0"/>
                <a:ea typeface="+mn-ea"/>
                <a:cs typeface="Myriad Pro" pitchFamily="34" charset="0"/>
              </a:defRPr>
            </a:lvl3pPr>
            <a:lvl4pPr marL="2133547" indent="-304792" algn="l" defTabSz="609585" rtl="0" eaLnBrk="1" latinLnBrk="0" hangingPunct="1">
              <a:spcBef>
                <a:spcPct val="20000"/>
              </a:spcBef>
              <a:buFont typeface="Arial"/>
              <a:buChar char="–"/>
              <a:defRPr sz="2400" kern="1200">
                <a:solidFill>
                  <a:schemeClr val="tx1"/>
                </a:solidFill>
                <a:latin typeface="Myriad Pro" pitchFamily="34" charset="0"/>
                <a:ea typeface="+mn-ea"/>
                <a:cs typeface="Myriad Pro" pitchFamily="34" charset="0"/>
              </a:defRPr>
            </a:lvl4pPr>
            <a:lvl5pPr marL="2743131" indent="-304792" algn="l" defTabSz="609585" rtl="0" eaLnBrk="1" latinLnBrk="0" hangingPunct="1">
              <a:spcBef>
                <a:spcPct val="20000"/>
              </a:spcBef>
              <a:buFont typeface="Arial"/>
              <a:buChar char="»"/>
              <a:defRPr sz="2400" kern="1200">
                <a:solidFill>
                  <a:schemeClr val="tx1"/>
                </a:solidFill>
                <a:latin typeface="Myriad Pro" pitchFamily="34" charset="0"/>
                <a:ea typeface="+mn-ea"/>
                <a:cs typeface="Myriad Pro" pitchFamily="34" charset="0"/>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indent="0">
              <a:buNone/>
            </a:pPr>
            <a:r>
              <a:rPr lang="en-US" sz="1400" b="1" dirty="0">
                <a:solidFill>
                  <a:schemeClr val="tx2"/>
                </a:solidFill>
                <a:latin typeface="Arial" panose="020B0604020202020204" pitchFamily="34" charset="0"/>
                <a:cs typeface="Arial" panose="020B0604020202020204" pitchFamily="34" charset="0"/>
              </a:rPr>
              <a:t>TRISEP </a:t>
            </a:r>
          </a:p>
          <a:p>
            <a:pPr marL="0" indent="0">
              <a:buNone/>
            </a:pPr>
            <a:r>
              <a:rPr lang="en-US" sz="1400" dirty="0">
                <a:solidFill>
                  <a:schemeClr val="tx2"/>
                </a:solidFill>
                <a:latin typeface="Arial" panose="020B0604020202020204" pitchFamily="34" charset="0"/>
                <a:cs typeface="Arial" panose="020B0604020202020204" pitchFamily="34" charset="0"/>
              </a:rPr>
              <a:t>Rotating between PI, SNOLAB and </a:t>
            </a:r>
          </a:p>
          <a:p>
            <a:pPr marL="0" indent="0">
              <a:buNone/>
            </a:pPr>
            <a:r>
              <a:rPr lang="en-US" sz="1400" dirty="0">
                <a:solidFill>
                  <a:schemeClr val="tx2"/>
                </a:solidFill>
                <a:latin typeface="Arial" panose="020B0604020202020204" pitchFamily="34" charset="0"/>
                <a:cs typeface="Arial" panose="020B0604020202020204" pitchFamily="34" charset="0"/>
              </a:rPr>
              <a:t>TRIUMF: July 2018 at Perimeter</a:t>
            </a:r>
          </a:p>
          <a:p>
            <a:pPr marL="0" indent="0">
              <a:buNone/>
            </a:pPr>
            <a:br>
              <a:rPr lang="en-US" sz="3200" dirty="0">
                <a:latin typeface="ArialMT" charset="0"/>
              </a:rPr>
            </a:br>
            <a:endParaRPr lang="en-US" sz="3200" dirty="0"/>
          </a:p>
        </p:txBody>
      </p:sp>
      <p:sp>
        <p:nvSpPr>
          <p:cNvPr id="9" name="Content Placeholder 6">
            <a:extLst>
              <a:ext uri="{FF2B5EF4-FFF2-40B4-BE49-F238E27FC236}">
                <a16:creationId xmlns:a16="http://schemas.microsoft.com/office/drawing/2014/main" id="{D3C7D8BD-28CE-8C45-992A-E4CA118F292D}"/>
              </a:ext>
            </a:extLst>
          </p:cNvPr>
          <p:cNvSpPr txBox="1">
            <a:spLocks/>
          </p:cNvSpPr>
          <p:nvPr/>
        </p:nvSpPr>
        <p:spPr>
          <a:xfrm>
            <a:off x="968397" y="1698805"/>
            <a:ext cx="3075720" cy="1690131"/>
          </a:xfrm>
          <a:prstGeom prst="rect">
            <a:avLst/>
          </a:prstGeom>
        </p:spPr>
        <p:txBody>
          <a:bodyPr/>
          <a:lstStyle>
            <a:lvl1pPr marL="457189" indent="-457189" algn="l" defTabSz="609585" rtl="0" eaLnBrk="1" latinLnBrk="0" hangingPunct="1">
              <a:spcBef>
                <a:spcPct val="20000"/>
              </a:spcBef>
              <a:buFont typeface="Arial"/>
              <a:buChar char="•"/>
              <a:defRPr sz="3733" kern="1200">
                <a:solidFill>
                  <a:schemeClr val="tx1"/>
                </a:solidFill>
                <a:latin typeface="Myriad Pro" pitchFamily="34" charset="0"/>
                <a:ea typeface="+mn-ea"/>
                <a:cs typeface="Myriad Pro" pitchFamily="34" charset="0"/>
              </a:defRPr>
            </a:lvl1pPr>
            <a:lvl2pPr marL="990575" indent="-380990" algn="l" defTabSz="609585" rtl="0" eaLnBrk="1" latinLnBrk="0" hangingPunct="1">
              <a:spcBef>
                <a:spcPct val="20000"/>
              </a:spcBef>
              <a:buFont typeface="Arial"/>
              <a:buChar char="–"/>
              <a:defRPr sz="3200" kern="1200">
                <a:solidFill>
                  <a:schemeClr val="tx1"/>
                </a:solidFill>
                <a:latin typeface="Myriad Pro" pitchFamily="34" charset="0"/>
                <a:ea typeface="+mn-ea"/>
                <a:cs typeface="Myriad Pro" pitchFamily="34" charset="0"/>
              </a:defRPr>
            </a:lvl2pPr>
            <a:lvl3pPr marL="1523962" indent="-304792" algn="l" defTabSz="609585" rtl="0" eaLnBrk="1" latinLnBrk="0" hangingPunct="1">
              <a:spcBef>
                <a:spcPct val="20000"/>
              </a:spcBef>
              <a:buFont typeface="Arial"/>
              <a:buChar char="•"/>
              <a:defRPr sz="2667" kern="1200">
                <a:solidFill>
                  <a:schemeClr val="tx1"/>
                </a:solidFill>
                <a:latin typeface="Myriad Pro" pitchFamily="34" charset="0"/>
                <a:ea typeface="+mn-ea"/>
                <a:cs typeface="Myriad Pro" pitchFamily="34" charset="0"/>
              </a:defRPr>
            </a:lvl3pPr>
            <a:lvl4pPr marL="2133547" indent="-304792" algn="l" defTabSz="609585" rtl="0" eaLnBrk="1" latinLnBrk="0" hangingPunct="1">
              <a:spcBef>
                <a:spcPct val="20000"/>
              </a:spcBef>
              <a:buFont typeface="Arial"/>
              <a:buChar char="–"/>
              <a:defRPr sz="2400" kern="1200">
                <a:solidFill>
                  <a:schemeClr val="tx1"/>
                </a:solidFill>
                <a:latin typeface="Myriad Pro" pitchFamily="34" charset="0"/>
                <a:ea typeface="+mn-ea"/>
                <a:cs typeface="Myriad Pro" pitchFamily="34" charset="0"/>
              </a:defRPr>
            </a:lvl4pPr>
            <a:lvl5pPr marL="2743131" indent="-304792" algn="l" defTabSz="609585" rtl="0" eaLnBrk="1" latinLnBrk="0" hangingPunct="1">
              <a:spcBef>
                <a:spcPct val="20000"/>
              </a:spcBef>
              <a:buFont typeface="Arial"/>
              <a:buChar char="»"/>
              <a:defRPr sz="2400" kern="1200">
                <a:solidFill>
                  <a:schemeClr val="tx1"/>
                </a:solidFill>
                <a:latin typeface="Myriad Pro" pitchFamily="34" charset="0"/>
                <a:ea typeface="+mn-ea"/>
                <a:cs typeface="Myriad Pro" pitchFamily="34" charset="0"/>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indent="0" algn="ctr">
              <a:buNone/>
            </a:pPr>
            <a:r>
              <a:rPr lang="en-US" sz="1400" b="1" dirty="0">
                <a:solidFill>
                  <a:schemeClr val="tx2"/>
                </a:solidFill>
                <a:latin typeface="Arial" panose="020B0604020202020204" pitchFamily="34" charset="0"/>
                <a:cs typeface="Arial" panose="020B0604020202020204" pitchFamily="34" charset="0"/>
              </a:rPr>
              <a:t>GRIDS, i</a:t>
            </a:r>
            <a:r>
              <a:rPr lang="en-US" sz="1400" dirty="0">
                <a:solidFill>
                  <a:schemeClr val="tx2"/>
                </a:solidFill>
                <a:latin typeface="Arial" panose="020B0604020202020204" pitchFamily="34" charset="0"/>
                <a:cs typeface="Arial" panose="020B0604020202020204" pitchFamily="34" charset="0"/>
              </a:rPr>
              <a:t>n collaboration with the </a:t>
            </a:r>
          </a:p>
          <a:p>
            <a:pPr marL="0" indent="0">
              <a:buNone/>
            </a:pPr>
            <a:br>
              <a:rPr lang="en-US" sz="3200" dirty="0">
                <a:latin typeface="ArialMT" charset="0"/>
              </a:rPr>
            </a:br>
            <a:endParaRPr lang="en-US" sz="3200" dirty="0"/>
          </a:p>
        </p:txBody>
      </p:sp>
      <p:pic>
        <p:nvPicPr>
          <p:cNvPr id="10" name="Picture 9">
            <a:extLst>
              <a:ext uri="{FF2B5EF4-FFF2-40B4-BE49-F238E27FC236}">
                <a16:creationId xmlns:a16="http://schemas.microsoft.com/office/drawing/2014/main" id="{B9C9CC57-B8AB-2944-949F-AA49B44CB7D2}"/>
              </a:ext>
            </a:extLst>
          </p:cNvPr>
          <p:cNvPicPr>
            <a:picLocks noChangeAspect="1"/>
          </p:cNvPicPr>
          <p:nvPr/>
        </p:nvPicPr>
        <p:blipFill>
          <a:blip r:embed="rId2"/>
          <a:stretch>
            <a:fillRect/>
          </a:stretch>
        </p:blipFill>
        <p:spPr>
          <a:xfrm>
            <a:off x="1280665" y="2045619"/>
            <a:ext cx="2062335" cy="548694"/>
          </a:xfrm>
          <a:prstGeom prst="rect">
            <a:avLst/>
          </a:prstGeom>
        </p:spPr>
      </p:pic>
      <p:pic>
        <p:nvPicPr>
          <p:cNvPr id="12" name="Picture 2" descr="https://lh3.googleusercontent.com/tBek-j8NstaTiyeQM7l1RxWrYXywFM-LHum8F81QlOCvspZyC3enhG85UD-wodAj9qDSfYbnA6Yell0BY_r9w1CMmYz27r0C668kV41AoTPl6AfHYiHehr7xyAci-vYNR6ARy3tpLfU">
            <a:extLst>
              <a:ext uri="{FF2B5EF4-FFF2-40B4-BE49-F238E27FC236}">
                <a16:creationId xmlns:a16="http://schemas.microsoft.com/office/drawing/2014/main" id="{119A512B-C6E5-BF4D-BF98-B4B88073370D}"/>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1246684" y="5242687"/>
            <a:ext cx="2209508" cy="1474599"/>
          </a:xfrm>
          <a:prstGeom prst="rect">
            <a:avLst/>
          </a:prstGeom>
          <a:noFill/>
          <a:extLst>
            <a:ext uri="{909E8E84-426E-40DD-AFC4-6F175D3DCCD1}">
              <a14:hiddenFill xmlns:a14="http://schemas.microsoft.com/office/drawing/2010/main">
                <a:solidFill>
                  <a:srgbClr val="FFFFFF"/>
                </a:solidFill>
              </a14:hiddenFill>
            </a:ext>
          </a:extLst>
        </p:spPr>
      </p:pic>
      <p:sp>
        <p:nvSpPr>
          <p:cNvPr id="13" name="AutoShape 6" descr="https://lh5.googleusercontent.com/JG5DS7vkYesfZeNObDL34ZVrKDDimVaLFPhtX6Xw-vTUfC0b0wp0g-iuJYxGJPVJUc77RTUWUF-6MHbJEQ5Y3Id2MhsmVuiXhnDdsaaeqB2jT_boat1zj6xX264fOt4N1m5zPwG4xcY">
            <a:extLst>
              <a:ext uri="{FF2B5EF4-FFF2-40B4-BE49-F238E27FC236}">
                <a16:creationId xmlns:a16="http://schemas.microsoft.com/office/drawing/2014/main" id="{565282C7-4CDC-5C46-9831-A27453914AE0}"/>
              </a:ext>
            </a:extLst>
          </p:cNvPr>
          <p:cNvSpPr>
            <a:spLocks noChangeAspect="1" noChangeArrowheads="1"/>
          </p:cNvSpPr>
          <p:nvPr/>
        </p:nvSpPr>
        <p:spPr bwMode="auto">
          <a:xfrm>
            <a:off x="3210855" y="31242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AutoShape 2" descr="https://lh5.googleusercontent.com/JG5DS7vkYesfZeNObDL34ZVrKDDimVaLFPhtX6Xw-vTUfC0b0wp0g-iuJYxGJPVJUc77RTUWUF-6MHbJEQ5Y3Id2MhsmVuiXhnDdsaaeqB2jT_boat1zj6xX264fOt4N1m5zPwG4xcY">
            <a:extLst>
              <a:ext uri="{FF2B5EF4-FFF2-40B4-BE49-F238E27FC236}">
                <a16:creationId xmlns:a16="http://schemas.microsoft.com/office/drawing/2014/main" id="{B6F4DA0B-AB63-6148-9B9D-068CFAD9AC4E}"/>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5" name="Picture 14">
            <a:extLst>
              <a:ext uri="{FF2B5EF4-FFF2-40B4-BE49-F238E27FC236}">
                <a16:creationId xmlns:a16="http://schemas.microsoft.com/office/drawing/2014/main" id="{10BDBE78-7F61-2E46-8EDB-83E94E72F4B3}"/>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507408" y="5242686"/>
            <a:ext cx="2324491" cy="1474599"/>
          </a:xfrm>
          <a:prstGeom prst="rect">
            <a:avLst/>
          </a:prstGeom>
        </p:spPr>
      </p:pic>
      <p:pic>
        <p:nvPicPr>
          <p:cNvPr id="3" name="Picture 2">
            <a:extLst>
              <a:ext uri="{FF2B5EF4-FFF2-40B4-BE49-F238E27FC236}">
                <a16:creationId xmlns:a16="http://schemas.microsoft.com/office/drawing/2014/main" id="{6D960EB7-1411-F14A-9F5D-B334A7A11731}"/>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l="2528" t="2577" r="2833" b="2657"/>
          <a:stretch/>
        </p:blipFill>
        <p:spPr>
          <a:xfrm>
            <a:off x="7678060" y="1698804"/>
            <a:ext cx="3333377" cy="5018481"/>
          </a:xfrm>
          <a:prstGeom prst="rect">
            <a:avLst/>
          </a:prstGeom>
        </p:spPr>
      </p:pic>
      <p:pic>
        <p:nvPicPr>
          <p:cNvPr id="4" name="Picture 3">
            <a:extLst>
              <a:ext uri="{FF2B5EF4-FFF2-40B4-BE49-F238E27FC236}">
                <a16:creationId xmlns:a16="http://schemas.microsoft.com/office/drawing/2014/main" id="{0C6CF19D-A026-8341-866E-B2A64972C6D8}"/>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1246684" y="2781837"/>
            <a:ext cx="4585215" cy="2330123"/>
          </a:xfrm>
          <a:prstGeom prst="rect">
            <a:avLst/>
          </a:prstGeom>
        </p:spPr>
      </p:pic>
    </p:spTree>
    <p:extLst>
      <p:ext uri="{BB962C8B-B14F-4D97-AF65-F5344CB8AC3E}">
        <p14:creationId xmlns:p14="http://schemas.microsoft.com/office/powerpoint/2010/main" val="4467727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DC4F7461-215D-B245-8B94-6FEBC53210F3}"/>
              </a:ext>
            </a:extLst>
          </p:cNvPr>
          <p:cNvSpPr>
            <a:spLocks noGrp="1"/>
          </p:cNvSpPr>
          <p:nvPr>
            <p:ph type="ctrTitle"/>
          </p:nvPr>
        </p:nvSpPr>
        <p:spPr>
          <a:xfrm>
            <a:off x="662530" y="920025"/>
            <a:ext cx="10211221" cy="627061"/>
          </a:xfrm>
        </p:spPr>
        <p:txBody>
          <a:bodyPr>
            <a:normAutofit/>
          </a:bodyPr>
          <a:lstStyle/>
          <a:p>
            <a:r>
              <a:rPr lang="en-US" sz="3000" dirty="0"/>
              <a:t>Data Science Platform</a:t>
            </a:r>
          </a:p>
        </p:txBody>
      </p:sp>
      <p:sp>
        <p:nvSpPr>
          <p:cNvPr id="13" name="AutoShape 6" descr="https://lh5.googleusercontent.com/JG5DS7vkYesfZeNObDL34ZVrKDDimVaLFPhtX6Xw-vTUfC0b0wp0g-iuJYxGJPVJUc77RTUWUF-6MHbJEQ5Y3Id2MhsmVuiXhnDdsaaeqB2jT_boat1zj6xX264fOt4N1m5zPwG4xcY">
            <a:extLst>
              <a:ext uri="{FF2B5EF4-FFF2-40B4-BE49-F238E27FC236}">
                <a16:creationId xmlns:a16="http://schemas.microsoft.com/office/drawing/2014/main" id="{565282C7-4CDC-5C46-9831-A27453914AE0}"/>
              </a:ext>
            </a:extLst>
          </p:cNvPr>
          <p:cNvSpPr>
            <a:spLocks noChangeAspect="1" noChangeArrowheads="1"/>
          </p:cNvSpPr>
          <p:nvPr/>
        </p:nvSpPr>
        <p:spPr bwMode="auto">
          <a:xfrm>
            <a:off x="3210855" y="31242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AutoShape 2" descr="https://lh5.googleusercontent.com/JG5DS7vkYesfZeNObDL34ZVrKDDimVaLFPhtX6Xw-vTUfC0b0wp0g-iuJYxGJPVJUc77RTUWUF-6MHbJEQ5Y3Id2MhsmVuiXhnDdsaaeqB2jT_boat1zj6xX264fOt4N1m5zPwG4xcY">
            <a:extLst>
              <a:ext uri="{FF2B5EF4-FFF2-40B4-BE49-F238E27FC236}">
                <a16:creationId xmlns:a16="http://schemas.microsoft.com/office/drawing/2014/main" id="{B6F4DA0B-AB63-6148-9B9D-068CFAD9AC4E}"/>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 name="Shape 264">
            <a:extLst>
              <a:ext uri="{FF2B5EF4-FFF2-40B4-BE49-F238E27FC236}">
                <a16:creationId xmlns:a16="http://schemas.microsoft.com/office/drawing/2014/main" id="{C19280CA-B0DD-D54B-9EE7-08B4909FEE4C}"/>
              </a:ext>
            </a:extLst>
          </p:cNvPr>
          <p:cNvSpPr/>
          <p:nvPr/>
        </p:nvSpPr>
        <p:spPr>
          <a:xfrm>
            <a:off x="429024" y="1287640"/>
            <a:ext cx="5299199" cy="3673119"/>
          </a:xfrm>
          <a:prstGeom prst="rect">
            <a:avLst/>
          </a:prstGeom>
          <a:ln w="12700">
            <a:miter lim="400000"/>
          </a:ln>
          <a:extLst>
            <a:ext uri="{C572A759-6A51-4108-AA02-DFA0A04FC94B}">
              <ma14:wrappingTextBoxFlag xmlns:ma14="http://schemas.microsoft.com/office/mac/drawingml/2011/main" xmlns="" val="1"/>
            </a:ext>
          </a:extLst>
        </p:spPr>
        <p:txBody>
          <a:bodyPr wrap="square" lIns="35718" tIns="35718" rIns="35718" bIns="35718" anchor="ctr">
            <a:spAutoFit/>
          </a:bodyPr>
          <a:lstStyle/>
          <a:p>
            <a:endParaRPr lang="en-US" b="1" dirty="0"/>
          </a:p>
          <a:p>
            <a:pPr marL="742950" lvl="1" indent="-285750">
              <a:buClr>
                <a:srgbClr val="00A9FF"/>
              </a:buClr>
              <a:buFont typeface="Wingdings" pitchFamily="2" charset="2"/>
              <a:buChar char="§"/>
            </a:pPr>
            <a:r>
              <a:rPr lang="en-CA" dirty="0"/>
              <a:t>TRIUMF hired a Data Scientist and a Quantum Information Scientist </a:t>
            </a:r>
          </a:p>
          <a:p>
            <a:pPr marL="742950" lvl="1" indent="-285750">
              <a:buClr>
                <a:srgbClr val="00A9FF"/>
              </a:buClr>
              <a:buFont typeface="Wingdings" pitchFamily="2" charset="2"/>
              <a:buChar char="§"/>
            </a:pPr>
            <a:r>
              <a:rPr lang="en-CA" dirty="0"/>
              <a:t>Several pilot projects (TRIUMF wide) have been started in this area over the last 6 months</a:t>
            </a:r>
          </a:p>
          <a:p>
            <a:pPr marL="1200150" lvl="2" indent="-285750">
              <a:buClr>
                <a:srgbClr val="00A9FF"/>
              </a:buClr>
              <a:buFont typeface="Wingdings" pitchFamily="2" charset="2"/>
              <a:buChar char="§"/>
            </a:pPr>
            <a:r>
              <a:rPr lang="en-CA" dirty="0"/>
              <a:t>Event classification and synthetic data generation for Water Cherenkov detectors</a:t>
            </a:r>
          </a:p>
          <a:p>
            <a:pPr marL="1200150" lvl="2" indent="-285750">
              <a:buClr>
                <a:srgbClr val="00A9FF"/>
              </a:buClr>
              <a:buFont typeface="Wingdings" pitchFamily="2" charset="2"/>
              <a:buChar char="§"/>
            </a:pPr>
            <a:r>
              <a:rPr lang="en-CA" dirty="0"/>
              <a:t>Extrapolation of No-Core Shell Model calculations </a:t>
            </a:r>
          </a:p>
          <a:p>
            <a:pPr marL="1200150" lvl="2" indent="-285750">
              <a:buClr>
                <a:srgbClr val="00A9FF"/>
              </a:buClr>
              <a:buFont typeface="Wingdings" pitchFamily="2" charset="2"/>
              <a:buChar char="§"/>
            </a:pPr>
            <a:r>
              <a:rPr lang="en-CA" dirty="0"/>
              <a:t>Particle identification in NA62 experiment </a:t>
            </a:r>
          </a:p>
          <a:p>
            <a:pPr marL="1200150" lvl="2" indent="-285750">
              <a:buClr>
                <a:srgbClr val="00A9FF"/>
              </a:buClr>
              <a:buFont typeface="Wingdings" pitchFamily="2" charset="2"/>
              <a:buChar char="§"/>
            </a:pPr>
            <a:r>
              <a:rPr lang="en-CA" dirty="0"/>
              <a:t>Automatic analysis of µSR data </a:t>
            </a:r>
          </a:p>
          <a:p>
            <a:pPr marL="742950" lvl="1" indent="-285750">
              <a:buClr>
                <a:srgbClr val="00A9FF"/>
              </a:buClr>
              <a:buFont typeface="Wingdings" pitchFamily="2" charset="2"/>
              <a:buChar char="§"/>
            </a:pPr>
            <a:r>
              <a:rPr lang="en-CA" dirty="0"/>
              <a:t>Collaboration between Helmholtz Association and TRIUMF in several working groups</a:t>
            </a:r>
          </a:p>
        </p:txBody>
      </p:sp>
      <p:pic>
        <p:nvPicPr>
          <p:cNvPr id="7" name="Picture 6">
            <a:extLst>
              <a:ext uri="{FF2B5EF4-FFF2-40B4-BE49-F238E27FC236}">
                <a16:creationId xmlns:a16="http://schemas.microsoft.com/office/drawing/2014/main" id="{EBF12B97-87DD-9341-BB32-7AFE4CD3B8C8}"/>
              </a:ext>
            </a:extLst>
          </p:cNvPr>
          <p:cNvPicPr>
            <a:picLocks noChangeAspect="1"/>
          </p:cNvPicPr>
          <p:nvPr/>
        </p:nvPicPr>
        <p:blipFill>
          <a:blip r:embed="rId2"/>
          <a:stretch>
            <a:fillRect/>
          </a:stretch>
        </p:blipFill>
        <p:spPr>
          <a:xfrm>
            <a:off x="6839326" y="273985"/>
            <a:ext cx="1740353" cy="1292080"/>
          </a:xfrm>
          <a:prstGeom prst="rect">
            <a:avLst/>
          </a:prstGeom>
        </p:spPr>
      </p:pic>
      <p:pic>
        <p:nvPicPr>
          <p:cNvPr id="21" name="Picture 20">
            <a:extLst>
              <a:ext uri="{FF2B5EF4-FFF2-40B4-BE49-F238E27FC236}">
                <a16:creationId xmlns:a16="http://schemas.microsoft.com/office/drawing/2014/main" id="{41F4570A-3A89-4C4E-9BDD-51021DAABE8E}"/>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9010433" y="273984"/>
            <a:ext cx="1412425" cy="1292081"/>
          </a:xfrm>
          <a:prstGeom prst="rect">
            <a:avLst/>
          </a:prstGeom>
        </p:spPr>
      </p:pic>
      <p:sp>
        <p:nvSpPr>
          <p:cNvPr id="22" name="Shape 159">
            <a:extLst>
              <a:ext uri="{FF2B5EF4-FFF2-40B4-BE49-F238E27FC236}">
                <a16:creationId xmlns:a16="http://schemas.microsoft.com/office/drawing/2014/main" id="{0E8C7DEB-C5B9-954E-ACED-706991B297CC}"/>
              </a:ext>
            </a:extLst>
          </p:cNvPr>
          <p:cNvSpPr/>
          <p:nvPr/>
        </p:nvSpPr>
        <p:spPr>
          <a:xfrm>
            <a:off x="7096903" y="1604261"/>
            <a:ext cx="2510788" cy="292388"/>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lvl1pPr>
              <a:defRPr sz="1300"/>
            </a:lvl1pPr>
          </a:lstStyle>
          <a:p>
            <a:r>
              <a:rPr lang="en-CA" dirty="0"/>
              <a:t>Wojtek </a:t>
            </a:r>
            <a:r>
              <a:rPr lang="en-CA" dirty="0" err="1"/>
              <a:t>Fedorko</a:t>
            </a:r>
            <a:endParaRPr dirty="0"/>
          </a:p>
        </p:txBody>
      </p:sp>
      <p:sp>
        <p:nvSpPr>
          <p:cNvPr id="23" name="Shape 159">
            <a:extLst>
              <a:ext uri="{FF2B5EF4-FFF2-40B4-BE49-F238E27FC236}">
                <a16:creationId xmlns:a16="http://schemas.microsoft.com/office/drawing/2014/main" id="{9972DEC5-2DEB-E949-94C1-60E39ED0B17C}"/>
              </a:ext>
            </a:extLst>
          </p:cNvPr>
          <p:cNvSpPr/>
          <p:nvPr/>
        </p:nvSpPr>
        <p:spPr>
          <a:xfrm>
            <a:off x="9087624" y="1625881"/>
            <a:ext cx="2510788" cy="292388"/>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lvl1pPr>
              <a:defRPr sz="1300"/>
            </a:lvl1pPr>
          </a:lstStyle>
          <a:p>
            <a:r>
              <a:rPr lang="en-CA" dirty="0"/>
              <a:t>Olivia </a:t>
            </a:r>
            <a:r>
              <a:rPr lang="en-CA" dirty="0" err="1"/>
              <a:t>diMatteo</a:t>
            </a:r>
            <a:endParaRPr dirty="0"/>
          </a:p>
        </p:txBody>
      </p:sp>
      <p:sp>
        <p:nvSpPr>
          <p:cNvPr id="24" name="Shape 264">
            <a:extLst>
              <a:ext uri="{FF2B5EF4-FFF2-40B4-BE49-F238E27FC236}">
                <a16:creationId xmlns:a16="http://schemas.microsoft.com/office/drawing/2014/main" id="{48C3E832-923E-BF47-99C2-8A6331B1287D}"/>
              </a:ext>
            </a:extLst>
          </p:cNvPr>
          <p:cNvSpPr/>
          <p:nvPr/>
        </p:nvSpPr>
        <p:spPr>
          <a:xfrm>
            <a:off x="5943600" y="2151863"/>
            <a:ext cx="5431809" cy="3673119"/>
          </a:xfrm>
          <a:prstGeom prst="rect">
            <a:avLst/>
          </a:prstGeom>
          <a:ln w="12700">
            <a:miter lim="400000"/>
          </a:ln>
          <a:extLst>
            <a:ext uri="{C572A759-6A51-4108-AA02-DFA0A04FC94B}">
              <ma14:wrappingTextBoxFlag xmlns:ma14="http://schemas.microsoft.com/office/mac/drawingml/2011/main" xmlns="" val="1"/>
            </a:ext>
          </a:extLst>
        </p:spPr>
        <p:txBody>
          <a:bodyPr wrap="square" lIns="35718" tIns="35718" rIns="35718" bIns="35718" anchor="ctr">
            <a:spAutoFit/>
          </a:bodyPr>
          <a:lstStyle/>
          <a:p>
            <a:pPr marL="742950" lvl="1" indent="-285750">
              <a:buClr>
                <a:srgbClr val="00A9FF"/>
              </a:buClr>
              <a:buFont typeface="Wingdings" pitchFamily="2" charset="2"/>
              <a:buChar char="§"/>
            </a:pPr>
            <a:endParaRPr lang="en-CA" dirty="0"/>
          </a:p>
          <a:p>
            <a:pPr marL="742950" lvl="1" indent="-285750">
              <a:buClr>
                <a:srgbClr val="00A9FF"/>
              </a:buClr>
              <a:buFont typeface="Wingdings" pitchFamily="2" charset="2"/>
              <a:buChar char="§"/>
            </a:pPr>
            <a:r>
              <a:rPr lang="en-CA" dirty="0"/>
              <a:t>Several workshops and schools with full or partial focus on Data Science</a:t>
            </a:r>
          </a:p>
          <a:p>
            <a:pPr marL="1200150" lvl="2" indent="-285750">
              <a:buClr>
                <a:srgbClr val="00A9FF"/>
              </a:buClr>
              <a:buFont typeface="Wingdings" pitchFamily="2" charset="2"/>
              <a:buChar char="§"/>
            </a:pPr>
            <a:r>
              <a:rPr lang="en-CA" dirty="0"/>
              <a:t>Machine learning for Water Cherenkov Detectors Workshop (April at </a:t>
            </a:r>
            <a:r>
              <a:rPr lang="en-CA" dirty="0" err="1"/>
              <a:t>UVic</a:t>
            </a:r>
            <a:r>
              <a:rPr lang="en-CA" dirty="0"/>
              <a:t>)</a:t>
            </a:r>
          </a:p>
          <a:p>
            <a:pPr marL="1200150" lvl="2" indent="-285750">
              <a:buClr>
                <a:srgbClr val="00A9FF"/>
              </a:buClr>
              <a:buFont typeface="Wingdings" pitchFamily="2" charset="2"/>
              <a:buChar char="§"/>
            </a:pPr>
            <a:r>
              <a:rPr lang="en-CA" dirty="0"/>
              <a:t>TRISEP Summer School (August at TRIUMF)</a:t>
            </a:r>
          </a:p>
          <a:p>
            <a:pPr marL="1200150" lvl="2" indent="-285750">
              <a:buClr>
                <a:srgbClr val="00A9FF"/>
              </a:buClr>
              <a:buFont typeface="Wingdings" pitchFamily="2" charset="2"/>
              <a:buChar char="§"/>
            </a:pPr>
            <a:r>
              <a:rPr lang="en-CA" dirty="0"/>
              <a:t>Helmholtz Association-TRIUMF workshop (September in Hamburg)</a:t>
            </a:r>
          </a:p>
          <a:p>
            <a:pPr marL="1200150" lvl="2" indent="-285750">
              <a:buClr>
                <a:srgbClr val="00A9FF"/>
              </a:buClr>
              <a:buFont typeface="Wingdings" pitchFamily="2" charset="2"/>
              <a:buChar char="§"/>
            </a:pPr>
            <a:endParaRPr lang="en-CA" dirty="0"/>
          </a:p>
          <a:p>
            <a:pPr marL="742950" lvl="1" indent="-285750">
              <a:buClr>
                <a:srgbClr val="00A9FF"/>
              </a:buClr>
              <a:buFont typeface="Wingdings" pitchFamily="2" charset="2"/>
              <a:buChar char="§"/>
            </a:pPr>
            <a:r>
              <a:rPr lang="en-CA" dirty="0"/>
              <a:t>Study sessions in Quantum Machine Learning</a:t>
            </a:r>
          </a:p>
          <a:p>
            <a:pPr marL="742950" lvl="1" indent="-285750">
              <a:buClr>
                <a:srgbClr val="00A9FF"/>
              </a:buClr>
              <a:buFont typeface="Wingdings" pitchFamily="2" charset="2"/>
              <a:buChar char="§"/>
            </a:pPr>
            <a:r>
              <a:rPr lang="en-CA" dirty="0"/>
              <a:t>Next month (May 9</a:t>
            </a:r>
            <a:r>
              <a:rPr lang="en-CA" baseline="30000" dirty="0"/>
              <a:t>th</a:t>
            </a:r>
            <a:r>
              <a:rPr lang="en-CA" dirty="0"/>
              <a:t> -14</a:t>
            </a:r>
            <a:r>
              <a:rPr lang="en-CA" baseline="30000" dirty="0"/>
              <a:t>th</a:t>
            </a:r>
            <a:r>
              <a:rPr lang="en-CA" dirty="0"/>
              <a:t>) four introductory (hands on) lectures on quantum computing and quantum annealing</a:t>
            </a:r>
            <a:endParaRPr dirty="0"/>
          </a:p>
        </p:txBody>
      </p:sp>
      <p:pic>
        <p:nvPicPr>
          <p:cNvPr id="25" name="Picture 24">
            <a:extLst>
              <a:ext uri="{FF2B5EF4-FFF2-40B4-BE49-F238E27FC236}">
                <a16:creationId xmlns:a16="http://schemas.microsoft.com/office/drawing/2014/main" id="{EF277212-6852-2340-8BB6-64D4B6C6859F}"/>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15550" y="5079613"/>
            <a:ext cx="5120361" cy="1490738"/>
          </a:xfrm>
          <a:prstGeom prst="rect">
            <a:avLst/>
          </a:prstGeom>
        </p:spPr>
      </p:pic>
    </p:spTree>
    <p:extLst>
      <p:ext uri="{BB962C8B-B14F-4D97-AF65-F5344CB8AC3E}">
        <p14:creationId xmlns:p14="http://schemas.microsoft.com/office/powerpoint/2010/main" val="22685105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DC4F7461-215D-B245-8B94-6FEBC53210F3}"/>
              </a:ext>
            </a:extLst>
          </p:cNvPr>
          <p:cNvSpPr>
            <a:spLocks noGrp="1"/>
          </p:cNvSpPr>
          <p:nvPr>
            <p:ph type="ctrTitle"/>
          </p:nvPr>
        </p:nvSpPr>
        <p:spPr>
          <a:xfrm>
            <a:off x="662725" y="889388"/>
            <a:ext cx="10211221" cy="627061"/>
          </a:xfrm>
        </p:spPr>
        <p:txBody>
          <a:bodyPr>
            <a:normAutofit/>
          </a:bodyPr>
          <a:lstStyle/>
          <a:p>
            <a:r>
              <a:rPr lang="en-US" sz="3000" dirty="0"/>
              <a:t>International and National Connections</a:t>
            </a:r>
          </a:p>
        </p:txBody>
      </p:sp>
      <p:sp>
        <p:nvSpPr>
          <p:cNvPr id="4" name="Rectangle 3">
            <a:extLst>
              <a:ext uri="{FF2B5EF4-FFF2-40B4-BE49-F238E27FC236}">
                <a16:creationId xmlns:a16="http://schemas.microsoft.com/office/drawing/2014/main" id="{EDA3F7D5-90EC-A549-B55E-68D66433FB9A}"/>
              </a:ext>
            </a:extLst>
          </p:cNvPr>
          <p:cNvSpPr/>
          <p:nvPr/>
        </p:nvSpPr>
        <p:spPr>
          <a:xfrm>
            <a:off x="662725" y="1354398"/>
            <a:ext cx="10786593" cy="5786199"/>
          </a:xfrm>
          <a:prstGeom prst="rect">
            <a:avLst/>
          </a:prstGeom>
        </p:spPr>
        <p:txBody>
          <a:bodyPr wrap="square">
            <a:spAutoFit/>
          </a:bodyPr>
          <a:lstStyle/>
          <a:p>
            <a:r>
              <a:rPr lang="en-US" sz="1600" b="1" dirty="0"/>
              <a:t>CERN:</a:t>
            </a:r>
            <a:endParaRPr lang="en-US" sz="1600" dirty="0"/>
          </a:p>
          <a:p>
            <a:pPr marL="742950" lvl="1" indent="-285750">
              <a:buClr>
                <a:srgbClr val="00A9FF"/>
              </a:buClr>
              <a:buFont typeface="Wingdings" pitchFamily="2" charset="2"/>
              <a:buChar char="§"/>
            </a:pPr>
            <a:r>
              <a:rPr lang="en-US" sz="1600" dirty="0"/>
              <a:t>ALPHA-Canada is led by TRIUMF scientist and is the single largest group within international collaboration </a:t>
            </a:r>
          </a:p>
          <a:p>
            <a:pPr marL="742950" lvl="1" indent="-285750">
              <a:buClr>
                <a:srgbClr val="00A9FF"/>
              </a:buClr>
              <a:buFont typeface="Wingdings" pitchFamily="2" charset="2"/>
              <a:buChar char="§"/>
            </a:pPr>
            <a:r>
              <a:rPr lang="en-US" sz="1600" b="1" dirty="0">
                <a:solidFill>
                  <a:srgbClr val="00B0F0"/>
                </a:solidFill>
              </a:rPr>
              <a:t>Through the TRIUMF ATLAS Tier-1 data </a:t>
            </a:r>
            <a:r>
              <a:rPr lang="en-US" sz="1600" b="1" dirty="0" err="1">
                <a:solidFill>
                  <a:srgbClr val="00B0F0"/>
                </a:solidFill>
              </a:rPr>
              <a:t>centre</a:t>
            </a:r>
            <a:r>
              <a:rPr lang="en-US" sz="1600" b="1" dirty="0">
                <a:solidFill>
                  <a:srgbClr val="00B0F0"/>
                </a:solidFill>
              </a:rPr>
              <a:t> and key detector contributions TRIUMF enables Canadian researchers to play a crucial role in the international ATLAS collaboration at CERN.</a:t>
            </a:r>
          </a:p>
          <a:p>
            <a:pPr marL="742950" lvl="1" indent="-285750">
              <a:buClr>
                <a:srgbClr val="00A9FF"/>
              </a:buClr>
              <a:buFont typeface="Wingdings" pitchFamily="2" charset="2"/>
              <a:buChar char="§"/>
            </a:pPr>
            <a:r>
              <a:rPr lang="en-US" sz="1600" dirty="0"/>
              <a:t>Gateway to CERN for Canadian University researchers through contributions to LHC accelerator complex</a:t>
            </a:r>
          </a:p>
          <a:p>
            <a:pPr>
              <a:buClr>
                <a:srgbClr val="00A9FF"/>
              </a:buClr>
            </a:pPr>
            <a:r>
              <a:rPr lang="en-US" sz="1600" b="1" dirty="0">
                <a:sym typeface="Wingdings" pitchFamily="2" charset="2"/>
              </a:rPr>
              <a:t>JAPAN:</a:t>
            </a:r>
          </a:p>
          <a:p>
            <a:pPr marL="742950" lvl="1" indent="-285750">
              <a:buClr>
                <a:srgbClr val="00A9FF"/>
              </a:buClr>
              <a:buFont typeface="Wingdings" pitchFamily="2" charset="2"/>
              <a:buChar char="§"/>
            </a:pPr>
            <a:r>
              <a:rPr lang="en-US" sz="1600" b="1" dirty="0">
                <a:solidFill>
                  <a:srgbClr val="00B0F0"/>
                </a:solidFill>
              </a:rPr>
              <a:t>TRIUMF’s unique accelerator infrastructure attracted Canadian and Japanese funding for the construction a world class next generation Ultracold Neutron source.</a:t>
            </a:r>
            <a:endParaRPr lang="en-US" sz="1600" dirty="0">
              <a:sym typeface="Wingdings" pitchFamily="2" charset="2"/>
            </a:endParaRPr>
          </a:p>
          <a:p>
            <a:pPr marL="742950" lvl="1" indent="-285750">
              <a:buClr>
                <a:srgbClr val="00A9FF"/>
              </a:buClr>
              <a:buFont typeface="Wingdings" pitchFamily="2" charset="2"/>
              <a:buChar char="§"/>
            </a:pPr>
            <a:r>
              <a:rPr lang="en-US" sz="1600" dirty="0">
                <a:sym typeface="Wingdings" pitchFamily="2" charset="2"/>
              </a:rPr>
              <a:t>Strong connection to Japanese institutions through collaborations and MOUs (KEK, Osaka University, RCNP, Nagoya University,…) leverages existing bond between TRIUMF and Japanese particle physics landscape</a:t>
            </a:r>
          </a:p>
          <a:p>
            <a:pPr marL="742950" lvl="1" indent="-285750">
              <a:buClr>
                <a:srgbClr val="00A9FF"/>
              </a:buClr>
              <a:buFont typeface="Wingdings" pitchFamily="2" charset="2"/>
              <a:buChar char="§"/>
            </a:pPr>
            <a:r>
              <a:rPr lang="en-US" sz="1600" dirty="0">
                <a:sym typeface="Wingdings" pitchFamily="2" charset="2"/>
              </a:rPr>
              <a:t>TRIUMFs current and future involvement in T2K and </a:t>
            </a:r>
            <a:r>
              <a:rPr lang="en-US" sz="1600" dirty="0" err="1">
                <a:sym typeface="Wingdings" pitchFamily="2" charset="2"/>
              </a:rPr>
              <a:t>HyperK</a:t>
            </a:r>
            <a:r>
              <a:rPr lang="en-US" sz="1600" dirty="0">
                <a:sym typeface="Wingdings" pitchFamily="2" charset="2"/>
              </a:rPr>
              <a:t> ensure continuation of these relationships</a:t>
            </a:r>
            <a:endParaRPr lang="en-US" sz="1600" dirty="0">
              <a:solidFill>
                <a:schemeClr val="accent6"/>
              </a:solidFill>
            </a:endParaRPr>
          </a:p>
          <a:p>
            <a:pPr>
              <a:buClr>
                <a:srgbClr val="00A9FF"/>
              </a:buClr>
            </a:pPr>
            <a:r>
              <a:rPr lang="en-US" sz="1600" b="1" dirty="0"/>
              <a:t>US:</a:t>
            </a:r>
          </a:p>
          <a:p>
            <a:pPr marL="742950" lvl="1" indent="-285750">
              <a:buClr>
                <a:srgbClr val="00A9FF"/>
              </a:buClr>
              <a:buFont typeface="Wingdings" pitchFamily="2" charset="2"/>
              <a:buChar char="§"/>
            </a:pPr>
            <a:r>
              <a:rPr lang="en-US" sz="1600" dirty="0" err="1"/>
              <a:t>SuperCDMS</a:t>
            </a:r>
            <a:r>
              <a:rPr lang="en-US" sz="1600" dirty="0"/>
              <a:t> DAQ</a:t>
            </a:r>
          </a:p>
          <a:p>
            <a:pPr marL="742950" lvl="1" indent="-285750">
              <a:buClr>
                <a:srgbClr val="00A9FF"/>
              </a:buClr>
              <a:buFont typeface="Wingdings" pitchFamily="2" charset="2"/>
              <a:buChar char="§"/>
            </a:pPr>
            <a:r>
              <a:rPr lang="en-CA" sz="1600" dirty="0"/>
              <a:t>EMPHATIC: hadron production measurements at </a:t>
            </a:r>
            <a:r>
              <a:rPr lang="en-CA" sz="1600" dirty="0" err="1"/>
              <a:t>Fermilab</a:t>
            </a:r>
            <a:r>
              <a:rPr lang="en-CA" sz="1600" dirty="0"/>
              <a:t> for long-baseline neutrino measurements</a:t>
            </a:r>
            <a:endParaRPr lang="en-US" sz="1600" dirty="0"/>
          </a:p>
          <a:p>
            <a:pPr>
              <a:buClr>
                <a:srgbClr val="00A9FF"/>
              </a:buClr>
            </a:pPr>
            <a:r>
              <a:rPr lang="en-US" sz="1600" b="1" dirty="0">
                <a:sym typeface="Wingdings" pitchFamily="2" charset="2"/>
              </a:rPr>
              <a:t>SNOLAB:</a:t>
            </a:r>
          </a:p>
          <a:p>
            <a:pPr marL="742950" lvl="1" indent="-285750">
              <a:buClr>
                <a:srgbClr val="00A9FF"/>
              </a:buClr>
              <a:buFont typeface="Wingdings" pitchFamily="2" charset="2"/>
              <a:buChar char="§"/>
            </a:pPr>
            <a:r>
              <a:rPr lang="en-US" sz="1600" dirty="0"/>
              <a:t>Support in construction and DAQ/electronics of their detectors (HALO, DEAP-3600, SNO+, </a:t>
            </a:r>
            <a:r>
              <a:rPr lang="en-US" sz="1600" dirty="0" err="1"/>
              <a:t>SuperCDMS</a:t>
            </a:r>
            <a:r>
              <a:rPr lang="en-US" sz="1600" dirty="0"/>
              <a:t>, </a:t>
            </a:r>
            <a:r>
              <a:rPr lang="en-US" sz="1600" dirty="0" err="1"/>
              <a:t>nEXO</a:t>
            </a:r>
            <a:r>
              <a:rPr lang="en-US" sz="1600" dirty="0"/>
              <a:t>)</a:t>
            </a:r>
          </a:p>
          <a:p>
            <a:pPr marL="742950" lvl="1" indent="-285750">
              <a:buClr>
                <a:srgbClr val="00A9FF"/>
              </a:buClr>
              <a:buFont typeface="Wingdings" pitchFamily="2" charset="2"/>
              <a:buChar char="§"/>
            </a:pPr>
            <a:r>
              <a:rPr lang="en-US" sz="1600" dirty="0"/>
              <a:t>TRIUMF enables world leading underground experiments that operate at low noise &amp; low background</a:t>
            </a:r>
          </a:p>
          <a:p>
            <a:pPr>
              <a:buClr>
                <a:srgbClr val="00A9FF"/>
              </a:buClr>
            </a:pPr>
            <a:r>
              <a:rPr lang="en-US" sz="1600" b="1" dirty="0">
                <a:sym typeface="Wingdings" pitchFamily="2" charset="2"/>
              </a:rPr>
              <a:t>IPP/McDonald Institute/Perimeter/SNOLAB</a:t>
            </a:r>
            <a:endParaRPr lang="en-US" b="1" dirty="0">
              <a:sym typeface="Wingdings" pitchFamily="2" charset="2"/>
            </a:endParaRPr>
          </a:p>
          <a:p>
            <a:pPr marL="742950" lvl="1" indent="-285750">
              <a:buClr>
                <a:srgbClr val="00A9FF"/>
              </a:buClr>
              <a:buFont typeface="Wingdings" pitchFamily="2" charset="2"/>
              <a:buChar char="§"/>
            </a:pPr>
            <a:r>
              <a:rPr lang="en-US" sz="1600" dirty="0"/>
              <a:t>NSERC Canadian Long Range Plan community consultation</a:t>
            </a:r>
          </a:p>
          <a:p>
            <a:pPr marL="742950" lvl="1" indent="-285750">
              <a:buClr>
                <a:srgbClr val="00A9FF"/>
              </a:buClr>
              <a:buFont typeface="Wingdings" pitchFamily="2" charset="2"/>
              <a:buChar char="§"/>
            </a:pPr>
            <a:r>
              <a:rPr lang="en-US" sz="1600" dirty="0"/>
              <a:t>Joint summer schools</a:t>
            </a:r>
          </a:p>
          <a:p>
            <a:pPr marL="742950" lvl="1" indent="-285750">
              <a:buClr>
                <a:srgbClr val="00A9FF"/>
              </a:buClr>
              <a:buFont typeface="Wingdings" pitchFamily="2" charset="2"/>
              <a:buChar char="§"/>
            </a:pPr>
            <a:r>
              <a:rPr lang="en-US" sz="1600" dirty="0"/>
              <a:t>Input to European Strategy </a:t>
            </a:r>
          </a:p>
          <a:p>
            <a:pPr marL="285750" indent="-285750">
              <a:buClr>
                <a:srgbClr val="00A9FF"/>
              </a:buClr>
              <a:buFont typeface="Wingdings" pitchFamily="2" charset="2"/>
              <a:buChar char="§"/>
            </a:pPr>
            <a:endParaRPr lang="en-US" sz="1600" b="1" dirty="0">
              <a:solidFill>
                <a:srgbClr val="00B0F0"/>
              </a:solidFill>
            </a:endParaRPr>
          </a:p>
          <a:p>
            <a:pPr>
              <a:buClr>
                <a:srgbClr val="00A9FF"/>
              </a:buClr>
            </a:pPr>
            <a:endParaRPr lang="en-US" b="1" dirty="0">
              <a:solidFill>
                <a:srgbClr val="00B0F0"/>
              </a:solidFill>
            </a:endParaRPr>
          </a:p>
        </p:txBody>
      </p:sp>
    </p:spTree>
    <p:extLst>
      <p:ext uri="{BB962C8B-B14F-4D97-AF65-F5344CB8AC3E}">
        <p14:creationId xmlns:p14="http://schemas.microsoft.com/office/powerpoint/2010/main" val="14629343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DC4F7461-215D-B245-8B94-6FEBC53210F3}"/>
              </a:ext>
            </a:extLst>
          </p:cNvPr>
          <p:cNvSpPr>
            <a:spLocks noGrp="1"/>
          </p:cNvSpPr>
          <p:nvPr>
            <p:ph type="ctrTitle"/>
          </p:nvPr>
        </p:nvSpPr>
        <p:spPr>
          <a:xfrm>
            <a:off x="662532" y="735635"/>
            <a:ext cx="10211221" cy="627061"/>
          </a:xfrm>
        </p:spPr>
        <p:txBody>
          <a:bodyPr>
            <a:normAutofit/>
          </a:bodyPr>
          <a:lstStyle/>
          <a:p>
            <a:r>
              <a:rPr lang="en-US" sz="3000" dirty="0"/>
              <a:t>Outreach</a:t>
            </a:r>
          </a:p>
        </p:txBody>
      </p:sp>
      <p:sp>
        <p:nvSpPr>
          <p:cNvPr id="7" name="Rectangle 6">
            <a:extLst>
              <a:ext uri="{FF2B5EF4-FFF2-40B4-BE49-F238E27FC236}">
                <a16:creationId xmlns:a16="http://schemas.microsoft.com/office/drawing/2014/main" id="{FB6CD36F-B340-B240-A581-2F811E7878D4}"/>
              </a:ext>
            </a:extLst>
          </p:cNvPr>
          <p:cNvSpPr/>
          <p:nvPr/>
        </p:nvSpPr>
        <p:spPr>
          <a:xfrm>
            <a:off x="662532" y="1251278"/>
            <a:ext cx="10812544" cy="923330"/>
          </a:xfrm>
          <a:prstGeom prst="rect">
            <a:avLst/>
          </a:prstGeom>
        </p:spPr>
        <p:txBody>
          <a:bodyPr wrap="square">
            <a:spAutoFit/>
          </a:bodyPr>
          <a:lstStyle/>
          <a:p>
            <a:pPr>
              <a:buClr>
                <a:srgbClr val="00A9FF"/>
              </a:buClr>
            </a:pPr>
            <a:r>
              <a:rPr lang="en-US" b="1" dirty="0">
                <a:sym typeface="Wingdings" pitchFamily="2" charset="2"/>
              </a:rPr>
              <a:t>Saturday Morning Lectures</a:t>
            </a:r>
          </a:p>
          <a:p>
            <a:pPr>
              <a:buClr>
                <a:srgbClr val="00A9FF"/>
              </a:buClr>
            </a:pPr>
            <a:r>
              <a:rPr lang="en-US" b="1" dirty="0">
                <a:sym typeface="Wingdings" pitchFamily="2" charset="2"/>
              </a:rPr>
              <a:t>							Annual ATLAS Masterclass</a:t>
            </a:r>
          </a:p>
          <a:p>
            <a:pPr>
              <a:buClr>
                <a:srgbClr val="00A9FF"/>
              </a:buClr>
            </a:pPr>
            <a:r>
              <a:rPr lang="en-US" b="1" dirty="0">
                <a:sym typeface="Wingdings" pitchFamily="2" charset="2"/>
              </a:rPr>
              <a:t>TRIUMF’s Unveiling the Universe lecture series</a:t>
            </a:r>
          </a:p>
        </p:txBody>
      </p:sp>
      <p:pic>
        <p:nvPicPr>
          <p:cNvPr id="18" name="Picture 17">
            <a:extLst>
              <a:ext uri="{FF2B5EF4-FFF2-40B4-BE49-F238E27FC236}">
                <a16:creationId xmlns:a16="http://schemas.microsoft.com/office/drawing/2014/main" id="{FF9A9195-4640-2D4A-9DEA-A4142236C913}"/>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842448" y="2308648"/>
            <a:ext cx="7301552" cy="4136715"/>
          </a:xfrm>
          <a:prstGeom prst="rect">
            <a:avLst/>
          </a:prstGeom>
        </p:spPr>
      </p:pic>
      <p:pic>
        <p:nvPicPr>
          <p:cNvPr id="16" name="Picture 15">
            <a:extLst>
              <a:ext uri="{FF2B5EF4-FFF2-40B4-BE49-F238E27FC236}">
                <a16:creationId xmlns:a16="http://schemas.microsoft.com/office/drawing/2014/main" id="{65A6E60D-82C0-DB43-8471-D8C701275384}"/>
              </a:ext>
            </a:extLst>
          </p:cNvPr>
          <p:cNvPicPr>
            <a:picLocks noChangeAspect="1"/>
          </p:cNvPicPr>
          <p:nvPr/>
        </p:nvPicPr>
        <p:blipFill>
          <a:blip r:embed="rId3"/>
          <a:stretch>
            <a:fillRect/>
          </a:stretch>
        </p:blipFill>
        <p:spPr>
          <a:xfrm>
            <a:off x="3958329" y="823943"/>
            <a:ext cx="2260600" cy="889000"/>
          </a:xfrm>
          <a:prstGeom prst="rect">
            <a:avLst/>
          </a:prstGeom>
        </p:spPr>
      </p:pic>
    </p:spTree>
    <p:extLst>
      <p:ext uri="{BB962C8B-B14F-4D97-AF65-F5344CB8AC3E}">
        <p14:creationId xmlns:p14="http://schemas.microsoft.com/office/powerpoint/2010/main" val="25169511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673921" y="933990"/>
            <a:ext cx="10621926" cy="688338"/>
          </a:xfrm>
        </p:spPr>
        <p:txBody>
          <a:bodyPr>
            <a:normAutofit/>
          </a:bodyPr>
          <a:lstStyle/>
          <a:p>
            <a:r>
              <a:rPr lang="en-US" sz="3000" dirty="0"/>
              <a:t>Hiring Priority for this 5 year plan and beyond</a:t>
            </a:r>
          </a:p>
        </p:txBody>
      </p:sp>
      <p:sp>
        <p:nvSpPr>
          <p:cNvPr id="9" name="Rectangle 8">
            <a:extLst>
              <a:ext uri="{FF2B5EF4-FFF2-40B4-BE49-F238E27FC236}">
                <a16:creationId xmlns:a16="http://schemas.microsoft.com/office/drawing/2014/main" id="{7F540628-7644-044D-AB59-D7D5203714A4}"/>
              </a:ext>
            </a:extLst>
          </p:cNvPr>
          <p:cNvSpPr/>
          <p:nvPr/>
        </p:nvSpPr>
        <p:spPr>
          <a:xfrm>
            <a:off x="549742" y="1622328"/>
            <a:ext cx="10870284" cy="4981044"/>
          </a:xfrm>
          <a:prstGeom prst="rect">
            <a:avLst/>
          </a:prstGeom>
        </p:spPr>
        <p:txBody>
          <a:bodyPr wrap="square">
            <a:spAutoFit/>
          </a:bodyPr>
          <a:lstStyle/>
          <a:p>
            <a:pPr>
              <a:lnSpc>
                <a:spcPct val="110000"/>
              </a:lnSpc>
              <a:spcBef>
                <a:spcPts val="600"/>
              </a:spcBef>
            </a:pPr>
            <a:r>
              <a:rPr lang="en-CA" altLang="en-US" sz="2400" b="1" dirty="0"/>
              <a:t>Science flagship projects and involvements</a:t>
            </a:r>
          </a:p>
          <a:p>
            <a:pPr>
              <a:lnSpc>
                <a:spcPct val="110000"/>
              </a:lnSpc>
              <a:spcBef>
                <a:spcPts val="600"/>
              </a:spcBef>
            </a:pPr>
            <a:r>
              <a:rPr lang="en-CA" altLang="en-US" b="1" dirty="0"/>
              <a:t>High energy frontier:</a:t>
            </a:r>
          </a:p>
          <a:p>
            <a:pPr marL="342900" indent="-342900">
              <a:lnSpc>
                <a:spcPct val="110000"/>
              </a:lnSpc>
              <a:spcBef>
                <a:spcPts val="600"/>
              </a:spcBef>
              <a:buClr>
                <a:srgbClr val="00A9FF"/>
              </a:buClr>
              <a:buFont typeface="Wingdings" pitchFamily="2" charset="2"/>
              <a:buChar char="§"/>
            </a:pPr>
            <a:r>
              <a:rPr lang="en-CA" altLang="en-US" dirty="0"/>
              <a:t>ATLAS: upgrade &amp; science exploitation, Tier-1, High Luminosity LHC - </a:t>
            </a:r>
            <a:r>
              <a:rPr lang="en-CA" altLang="en-US" i="1" dirty="0"/>
              <a:t>BAE scientist hire at interview stage</a:t>
            </a:r>
          </a:p>
          <a:p>
            <a:pPr>
              <a:lnSpc>
                <a:spcPct val="110000"/>
              </a:lnSpc>
              <a:spcBef>
                <a:spcPts val="600"/>
              </a:spcBef>
              <a:buClr>
                <a:srgbClr val="00A9FF"/>
              </a:buClr>
            </a:pPr>
            <a:r>
              <a:rPr lang="en-CA" altLang="en-US" b="1" dirty="0"/>
              <a:t>Neutrinos &amp; Dark Matter:</a:t>
            </a:r>
            <a:endParaRPr lang="en-CA" altLang="en-US" dirty="0"/>
          </a:p>
          <a:p>
            <a:pPr marL="342900" indent="-342900">
              <a:lnSpc>
                <a:spcPct val="110000"/>
              </a:lnSpc>
              <a:spcBef>
                <a:spcPts val="600"/>
              </a:spcBef>
              <a:buClr>
                <a:srgbClr val="00A9FF"/>
              </a:buClr>
              <a:buFont typeface="Wingdings" pitchFamily="2" charset="2"/>
              <a:buChar char="§"/>
            </a:pPr>
            <a:r>
              <a:rPr lang="en-CA" altLang="en-US" dirty="0"/>
              <a:t>SNOLAB involvement </a:t>
            </a:r>
            <a:r>
              <a:rPr lang="el-GR" dirty="0"/>
              <a:t>→</a:t>
            </a:r>
            <a:r>
              <a:rPr lang="en-CA" altLang="en-US" dirty="0"/>
              <a:t> </a:t>
            </a:r>
            <a:r>
              <a:rPr lang="en-CA" altLang="en-US" dirty="0" err="1"/>
              <a:t>SuperCDMS</a:t>
            </a:r>
            <a:r>
              <a:rPr lang="en-CA" altLang="en-US" dirty="0"/>
              <a:t> - </a:t>
            </a:r>
            <a:r>
              <a:rPr lang="en-CA" altLang="en-US" i="1" dirty="0"/>
              <a:t>BAE scientist hire with McDonald Institute complete</a:t>
            </a:r>
            <a:endParaRPr lang="en-CA" altLang="en-US" dirty="0"/>
          </a:p>
          <a:p>
            <a:pPr marL="342900" indent="-342900">
              <a:lnSpc>
                <a:spcPct val="110000"/>
              </a:lnSpc>
              <a:spcBef>
                <a:spcPts val="600"/>
              </a:spcBef>
              <a:buClr>
                <a:srgbClr val="00A9FF"/>
              </a:buClr>
              <a:buFont typeface="Wingdings" pitchFamily="2" charset="2"/>
              <a:buChar char="§"/>
            </a:pPr>
            <a:r>
              <a:rPr lang="en-CA" altLang="en-US" dirty="0"/>
              <a:t>T2K, </a:t>
            </a:r>
            <a:r>
              <a:rPr lang="en-CA" altLang="en-US" dirty="0" err="1"/>
              <a:t>HyperK</a:t>
            </a:r>
            <a:r>
              <a:rPr lang="en-CA" altLang="en-US" dirty="0"/>
              <a:t> and </a:t>
            </a:r>
            <a:r>
              <a:rPr lang="en-CA" altLang="en-US" dirty="0" err="1"/>
              <a:t>NuPrism</a:t>
            </a:r>
            <a:r>
              <a:rPr lang="en-CA" altLang="en-US" dirty="0"/>
              <a:t> - </a:t>
            </a:r>
            <a:r>
              <a:rPr lang="en-CA" altLang="en-US" i="1" dirty="0"/>
              <a:t>BAE scientist hire complete</a:t>
            </a:r>
            <a:endParaRPr lang="en-CA" altLang="en-US" dirty="0"/>
          </a:p>
          <a:p>
            <a:pPr>
              <a:lnSpc>
                <a:spcPct val="110000"/>
              </a:lnSpc>
              <a:spcBef>
                <a:spcPts val="600"/>
              </a:spcBef>
              <a:buClr>
                <a:srgbClr val="00A9FF"/>
              </a:buClr>
            </a:pPr>
            <a:r>
              <a:rPr lang="en-CA" altLang="en-US" b="1" dirty="0"/>
              <a:t>Precision tests of fundamental interactions</a:t>
            </a:r>
            <a:endParaRPr lang="en-CA" altLang="en-US" dirty="0"/>
          </a:p>
          <a:p>
            <a:pPr marL="342900" indent="-342900">
              <a:lnSpc>
                <a:spcPct val="110000"/>
              </a:lnSpc>
              <a:spcBef>
                <a:spcPts val="600"/>
              </a:spcBef>
              <a:buClr>
                <a:srgbClr val="00A9FF"/>
              </a:buClr>
              <a:buFont typeface="Wingdings" pitchFamily="2" charset="2"/>
              <a:buChar char="§"/>
            </a:pPr>
            <a:r>
              <a:rPr lang="en-CA" altLang="en-US" dirty="0"/>
              <a:t>ALPHA and ALPHA–g </a:t>
            </a:r>
            <a:r>
              <a:rPr lang="en-CA" altLang="en-US" i="1" dirty="0"/>
              <a:t>- BAE scientist hire request submitted</a:t>
            </a:r>
            <a:endParaRPr lang="en-CA" altLang="en-US" dirty="0"/>
          </a:p>
          <a:p>
            <a:pPr marL="342900" indent="-342900">
              <a:lnSpc>
                <a:spcPct val="110000"/>
              </a:lnSpc>
              <a:spcBef>
                <a:spcPts val="600"/>
              </a:spcBef>
              <a:buClr>
                <a:srgbClr val="00A9FF"/>
              </a:buClr>
              <a:buFont typeface="Wingdings" pitchFamily="2" charset="2"/>
              <a:buChar char="§"/>
            </a:pPr>
            <a:r>
              <a:rPr lang="en-CA" altLang="en-US" dirty="0"/>
              <a:t>UCN: competitive sensitivity for neutron EDM &amp; user facility </a:t>
            </a:r>
            <a:r>
              <a:rPr lang="en-CA" altLang="en-US" i="1" dirty="0"/>
              <a:t>- P&amp;S scientist hire request submitted</a:t>
            </a:r>
          </a:p>
          <a:p>
            <a:pPr marL="342900" indent="-342900">
              <a:lnSpc>
                <a:spcPct val="110000"/>
              </a:lnSpc>
              <a:spcBef>
                <a:spcPts val="600"/>
              </a:spcBef>
              <a:buClr>
                <a:srgbClr val="00A9FF"/>
              </a:buClr>
              <a:buFont typeface="Wingdings" pitchFamily="2" charset="2"/>
              <a:buChar char="§"/>
            </a:pPr>
            <a:endParaRPr lang="en-CA" altLang="en-US" sz="800" dirty="0"/>
          </a:p>
          <a:p>
            <a:pPr>
              <a:lnSpc>
                <a:spcPct val="110000"/>
              </a:lnSpc>
              <a:spcBef>
                <a:spcPts val="600"/>
              </a:spcBef>
              <a:buClr>
                <a:srgbClr val="00A9FF"/>
              </a:buClr>
            </a:pPr>
            <a:r>
              <a:rPr lang="en-US" sz="2000" b="1" dirty="0">
                <a:solidFill>
                  <a:srgbClr val="00A9FF"/>
                </a:solidFill>
              </a:rPr>
              <a:t>With the announcement of the 2020-2025 5-year plan, the  planning for future hires in the department and division can proceed. Retreats and workshops later this year. </a:t>
            </a:r>
          </a:p>
          <a:p>
            <a:pPr marL="342900" indent="-342900">
              <a:lnSpc>
                <a:spcPct val="110000"/>
              </a:lnSpc>
              <a:spcBef>
                <a:spcPts val="600"/>
              </a:spcBef>
              <a:buClr>
                <a:srgbClr val="00A9FF"/>
              </a:buClr>
              <a:buFont typeface="Wingdings" pitchFamily="2" charset="2"/>
              <a:buChar char="§"/>
            </a:pPr>
            <a:endParaRPr lang="en-CA" altLang="en-US" sz="2400" dirty="0"/>
          </a:p>
        </p:txBody>
      </p:sp>
    </p:spTree>
    <p:extLst>
      <p:ext uri="{BB962C8B-B14F-4D97-AF65-F5344CB8AC3E}">
        <p14:creationId xmlns:p14="http://schemas.microsoft.com/office/powerpoint/2010/main" val="38528267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673921" y="933990"/>
            <a:ext cx="10621926" cy="688338"/>
          </a:xfrm>
        </p:spPr>
        <p:txBody>
          <a:bodyPr>
            <a:normAutofit/>
          </a:bodyPr>
          <a:lstStyle/>
          <a:p>
            <a:r>
              <a:rPr lang="en-US" sz="3000" dirty="0"/>
              <a:t>Challenges</a:t>
            </a:r>
          </a:p>
        </p:txBody>
      </p:sp>
      <p:sp>
        <p:nvSpPr>
          <p:cNvPr id="9" name="Rectangle 8">
            <a:extLst>
              <a:ext uri="{FF2B5EF4-FFF2-40B4-BE49-F238E27FC236}">
                <a16:creationId xmlns:a16="http://schemas.microsoft.com/office/drawing/2014/main" id="{7F540628-7644-044D-AB59-D7D5203714A4}"/>
              </a:ext>
            </a:extLst>
          </p:cNvPr>
          <p:cNvSpPr/>
          <p:nvPr/>
        </p:nvSpPr>
        <p:spPr>
          <a:xfrm>
            <a:off x="673921" y="1609039"/>
            <a:ext cx="10870284" cy="3048207"/>
          </a:xfrm>
          <a:prstGeom prst="rect">
            <a:avLst/>
          </a:prstGeom>
        </p:spPr>
        <p:txBody>
          <a:bodyPr wrap="square">
            <a:spAutoFit/>
          </a:bodyPr>
          <a:lstStyle/>
          <a:p>
            <a:pPr>
              <a:lnSpc>
                <a:spcPct val="110000"/>
              </a:lnSpc>
              <a:spcBef>
                <a:spcPts val="600"/>
              </a:spcBef>
            </a:pPr>
            <a:r>
              <a:rPr lang="en-CA" altLang="en-US" b="1" dirty="0"/>
              <a:t>Space</a:t>
            </a:r>
          </a:p>
          <a:p>
            <a:pPr marL="342900" indent="-342900">
              <a:lnSpc>
                <a:spcPct val="110000"/>
              </a:lnSpc>
              <a:spcBef>
                <a:spcPts val="600"/>
              </a:spcBef>
              <a:buClr>
                <a:srgbClr val="00A9FF"/>
              </a:buClr>
              <a:buFont typeface="Wingdings" pitchFamily="2" charset="2"/>
              <a:buChar char="§"/>
            </a:pPr>
            <a:r>
              <a:rPr lang="en-CA" altLang="en-US" dirty="0"/>
              <a:t>Extremely limited office and meeting space for students, postdocs, scientists and visitors</a:t>
            </a:r>
          </a:p>
          <a:p>
            <a:pPr marL="342900" indent="-342900">
              <a:lnSpc>
                <a:spcPct val="110000"/>
              </a:lnSpc>
              <a:spcBef>
                <a:spcPts val="600"/>
              </a:spcBef>
              <a:buClr>
                <a:srgbClr val="00A9FF"/>
              </a:buClr>
              <a:buFont typeface="Wingdings" pitchFamily="2" charset="2"/>
              <a:buChar char="§"/>
            </a:pPr>
            <a:r>
              <a:rPr lang="en-CA" altLang="en-US" dirty="0"/>
              <a:t>Currently the problem is further emphasized by de-commissioning of trailers </a:t>
            </a:r>
          </a:p>
          <a:p>
            <a:pPr marL="342900" indent="-342900">
              <a:lnSpc>
                <a:spcPct val="110000"/>
              </a:lnSpc>
              <a:spcBef>
                <a:spcPts val="600"/>
              </a:spcBef>
              <a:buClr>
                <a:srgbClr val="00A9FF"/>
              </a:buClr>
              <a:buFont typeface="Wingdings" pitchFamily="2" charset="2"/>
              <a:buChar char="§"/>
            </a:pPr>
            <a:r>
              <a:rPr lang="en-CA" altLang="en-US" dirty="0"/>
              <a:t>Available laboratory space has been an issue for several years</a:t>
            </a:r>
          </a:p>
          <a:p>
            <a:pPr marL="342900" indent="-342900">
              <a:lnSpc>
                <a:spcPct val="110000"/>
              </a:lnSpc>
              <a:spcBef>
                <a:spcPts val="600"/>
              </a:spcBef>
              <a:buClr>
                <a:srgbClr val="00A9FF"/>
              </a:buClr>
              <a:buFont typeface="Wingdings" pitchFamily="2" charset="2"/>
              <a:buChar char="§"/>
            </a:pPr>
            <a:endParaRPr lang="en-CA" altLang="en-US" sz="800" dirty="0"/>
          </a:p>
          <a:p>
            <a:pPr>
              <a:lnSpc>
                <a:spcPct val="110000"/>
              </a:lnSpc>
              <a:spcBef>
                <a:spcPts val="600"/>
              </a:spcBef>
              <a:buClr>
                <a:srgbClr val="00A9FF"/>
              </a:buClr>
            </a:pPr>
            <a:r>
              <a:rPr lang="en-US" sz="2000" b="1" dirty="0">
                <a:solidFill>
                  <a:srgbClr val="00A9FF"/>
                </a:solidFill>
              </a:rPr>
              <a:t>Conclusion: We see the space issue as one of the primary inhibitors of further growth of TRIUMF</a:t>
            </a:r>
          </a:p>
          <a:p>
            <a:pPr>
              <a:lnSpc>
                <a:spcPct val="110000"/>
              </a:lnSpc>
              <a:spcBef>
                <a:spcPts val="600"/>
              </a:spcBef>
              <a:buClr>
                <a:srgbClr val="00A9FF"/>
              </a:buClr>
            </a:pPr>
            <a:r>
              <a:rPr lang="en-US" sz="2000" b="1" dirty="0">
                <a:solidFill>
                  <a:srgbClr val="00A9FF"/>
                </a:solidFill>
              </a:rPr>
              <a:t>	      A new building is necessary</a:t>
            </a:r>
          </a:p>
          <a:p>
            <a:pPr marL="342900" indent="-342900">
              <a:lnSpc>
                <a:spcPct val="110000"/>
              </a:lnSpc>
              <a:spcBef>
                <a:spcPts val="600"/>
              </a:spcBef>
              <a:buClr>
                <a:srgbClr val="00A9FF"/>
              </a:buClr>
              <a:buFont typeface="Wingdings" pitchFamily="2" charset="2"/>
              <a:buChar char="§"/>
            </a:pPr>
            <a:endParaRPr lang="en-CA" altLang="en-US" sz="2400" dirty="0"/>
          </a:p>
        </p:txBody>
      </p:sp>
    </p:spTree>
    <p:extLst>
      <p:ext uri="{BB962C8B-B14F-4D97-AF65-F5344CB8AC3E}">
        <p14:creationId xmlns:p14="http://schemas.microsoft.com/office/powerpoint/2010/main" val="7949692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673921" y="933990"/>
            <a:ext cx="10621926" cy="688338"/>
          </a:xfrm>
        </p:spPr>
        <p:txBody>
          <a:bodyPr>
            <a:normAutofit/>
          </a:bodyPr>
          <a:lstStyle/>
          <a:p>
            <a:r>
              <a:rPr lang="en-US" sz="3000" dirty="0"/>
              <a:t>Opportunity</a:t>
            </a:r>
          </a:p>
        </p:txBody>
      </p:sp>
      <p:sp>
        <p:nvSpPr>
          <p:cNvPr id="9" name="Rectangle 8">
            <a:extLst>
              <a:ext uri="{FF2B5EF4-FFF2-40B4-BE49-F238E27FC236}">
                <a16:creationId xmlns:a16="http://schemas.microsoft.com/office/drawing/2014/main" id="{7F540628-7644-044D-AB59-D7D5203714A4}"/>
              </a:ext>
            </a:extLst>
          </p:cNvPr>
          <p:cNvSpPr/>
          <p:nvPr/>
        </p:nvSpPr>
        <p:spPr>
          <a:xfrm>
            <a:off x="673921" y="1609039"/>
            <a:ext cx="10870284" cy="4705904"/>
          </a:xfrm>
          <a:prstGeom prst="rect">
            <a:avLst/>
          </a:prstGeom>
        </p:spPr>
        <p:txBody>
          <a:bodyPr wrap="square">
            <a:spAutoFit/>
          </a:bodyPr>
          <a:lstStyle/>
          <a:p>
            <a:pPr>
              <a:lnSpc>
                <a:spcPct val="110000"/>
              </a:lnSpc>
              <a:spcBef>
                <a:spcPts val="600"/>
              </a:spcBef>
            </a:pPr>
            <a:r>
              <a:rPr lang="en-CA" altLang="en-US" b="1" dirty="0"/>
              <a:t>Science and Technology Department</a:t>
            </a:r>
          </a:p>
          <a:p>
            <a:pPr marL="285750" indent="-285750">
              <a:buClr>
                <a:srgbClr val="00A9FF"/>
              </a:buClr>
              <a:buFont typeface="Wingdings" pitchFamily="2" charset="2"/>
              <a:buChar char="§"/>
            </a:pPr>
            <a:r>
              <a:rPr lang="en-US" dirty="0"/>
              <a:t>Unique research &amp; development capabilities based on many years of experience with cutting edge detector design and construction track record</a:t>
            </a:r>
          </a:p>
          <a:p>
            <a:pPr marL="285750" indent="-285750">
              <a:buClr>
                <a:srgbClr val="00A9FF"/>
              </a:buClr>
              <a:buFont typeface="Wingdings" pitchFamily="2" charset="2"/>
              <a:buChar char="§"/>
            </a:pPr>
            <a:r>
              <a:rPr lang="en-US" dirty="0"/>
              <a:t>Support of large- and small scale projects: a team of ~25 people supports and executes simultaneously up to 30 different projects</a:t>
            </a:r>
          </a:p>
          <a:p>
            <a:pPr marL="285750" indent="-285750">
              <a:buClr>
                <a:srgbClr val="00A9FF"/>
              </a:buClr>
              <a:buFont typeface="Wingdings" pitchFamily="2" charset="2"/>
              <a:buChar char="§"/>
            </a:pPr>
            <a:r>
              <a:rPr lang="en-US" dirty="0"/>
              <a:t>Expertise in:</a:t>
            </a:r>
          </a:p>
          <a:p>
            <a:pPr marL="742950" lvl="1" indent="-285750">
              <a:buClr>
                <a:srgbClr val="00A9FF"/>
              </a:buClr>
              <a:buFont typeface="Wingdings" pitchFamily="2" charset="2"/>
              <a:buChar char="§"/>
            </a:pPr>
            <a:r>
              <a:rPr lang="en-US" dirty="0"/>
              <a:t>Gas detectors</a:t>
            </a:r>
          </a:p>
          <a:p>
            <a:pPr marL="742950" lvl="1" indent="-285750">
              <a:buClr>
                <a:srgbClr val="00A9FF"/>
              </a:buClr>
              <a:buFont typeface="Wingdings" pitchFamily="2" charset="2"/>
              <a:buChar char="§"/>
            </a:pPr>
            <a:r>
              <a:rPr lang="en-US" dirty="0"/>
              <a:t>Photo sensors and light guides</a:t>
            </a:r>
          </a:p>
          <a:p>
            <a:pPr marL="742950" lvl="1" indent="-285750">
              <a:buClr>
                <a:srgbClr val="00A9FF"/>
              </a:buClr>
              <a:buFont typeface="Wingdings" pitchFamily="2" charset="2"/>
              <a:buChar char="§"/>
            </a:pPr>
            <a:r>
              <a:rPr lang="en-US" dirty="0"/>
              <a:t>Data acquisition </a:t>
            </a:r>
          </a:p>
          <a:p>
            <a:pPr marL="742950" lvl="1" indent="-285750">
              <a:buClr>
                <a:srgbClr val="00A9FF"/>
              </a:buClr>
              <a:buFont typeface="Wingdings" pitchFamily="2" charset="2"/>
              <a:buChar char="§"/>
            </a:pPr>
            <a:endParaRPr lang="en-US" sz="1600" dirty="0">
              <a:solidFill>
                <a:srgbClr val="00B0F0"/>
              </a:solidFill>
            </a:endParaRPr>
          </a:p>
          <a:p>
            <a:r>
              <a:rPr lang="en-US" sz="2000" b="1" dirty="0">
                <a:solidFill>
                  <a:srgbClr val="00A9FF"/>
                </a:solidFill>
              </a:rPr>
              <a:t>TRIUMF’s expertise and infrastructure for detector development &amp; construction enables Canadian scientists to carry out world leading underground experiments at SNOLAB and make leading contributions to international projects like ALPHA, ATLAS, and T2K.</a:t>
            </a:r>
            <a:r>
              <a:rPr lang="en-US" sz="2000" b="1" dirty="0">
                <a:solidFill>
                  <a:srgbClr val="00B0F0"/>
                </a:solidFill>
              </a:rPr>
              <a:t> </a:t>
            </a:r>
          </a:p>
          <a:p>
            <a:r>
              <a:rPr lang="en-US" sz="2000" b="1" dirty="0">
                <a:solidFill>
                  <a:srgbClr val="00B0F0"/>
                </a:solidFill>
              </a:rPr>
              <a:t>Its well-being crucially affects everything we do in the department.</a:t>
            </a:r>
          </a:p>
          <a:p>
            <a:r>
              <a:rPr lang="en-US" sz="2000" b="1" dirty="0">
                <a:solidFill>
                  <a:srgbClr val="00B0F0"/>
                </a:solidFill>
              </a:rPr>
              <a:t> </a:t>
            </a:r>
          </a:p>
          <a:p>
            <a:r>
              <a:rPr lang="en-US" sz="2000" b="1" dirty="0">
                <a:solidFill>
                  <a:srgbClr val="00B0F0"/>
                </a:solidFill>
              </a:rPr>
              <a:t>A refresh of equipment and strengthening the department is central to the next 5-year plan.</a:t>
            </a:r>
            <a:endParaRPr lang="en-US" sz="2000" b="1" dirty="0">
              <a:solidFill>
                <a:srgbClr val="00A9FF"/>
              </a:solidFill>
            </a:endParaRPr>
          </a:p>
        </p:txBody>
      </p:sp>
    </p:spTree>
    <p:extLst>
      <p:ext uri="{BB962C8B-B14F-4D97-AF65-F5344CB8AC3E}">
        <p14:creationId xmlns:p14="http://schemas.microsoft.com/office/powerpoint/2010/main" val="10216211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673921" y="933990"/>
            <a:ext cx="10621926" cy="688338"/>
          </a:xfrm>
        </p:spPr>
        <p:txBody>
          <a:bodyPr>
            <a:normAutofit/>
          </a:bodyPr>
          <a:lstStyle/>
          <a:p>
            <a:r>
              <a:rPr lang="en-US" sz="3000" dirty="0"/>
              <a:t>Summary</a:t>
            </a:r>
          </a:p>
        </p:txBody>
      </p:sp>
      <p:sp>
        <p:nvSpPr>
          <p:cNvPr id="9" name="Rectangle 8">
            <a:extLst>
              <a:ext uri="{FF2B5EF4-FFF2-40B4-BE49-F238E27FC236}">
                <a16:creationId xmlns:a16="http://schemas.microsoft.com/office/drawing/2014/main" id="{7F540628-7644-044D-AB59-D7D5203714A4}"/>
              </a:ext>
            </a:extLst>
          </p:cNvPr>
          <p:cNvSpPr/>
          <p:nvPr/>
        </p:nvSpPr>
        <p:spPr>
          <a:xfrm>
            <a:off x="673920" y="1622328"/>
            <a:ext cx="11058734" cy="4587090"/>
          </a:xfrm>
          <a:prstGeom prst="rect">
            <a:avLst/>
          </a:prstGeom>
        </p:spPr>
        <p:txBody>
          <a:bodyPr wrap="square">
            <a:spAutoFit/>
          </a:bodyPr>
          <a:lstStyle/>
          <a:p>
            <a:pPr>
              <a:lnSpc>
                <a:spcPct val="110000"/>
              </a:lnSpc>
              <a:spcBef>
                <a:spcPts val="600"/>
              </a:spcBef>
            </a:pPr>
            <a:endParaRPr lang="en-CA" altLang="en-US" sz="2000" b="1" dirty="0"/>
          </a:p>
          <a:p>
            <a:pPr marL="285750" indent="-285750">
              <a:buClr>
                <a:srgbClr val="00A9FF"/>
              </a:buClr>
              <a:buFont typeface="Wingdings" pitchFamily="2" charset="2"/>
              <a:buChar char="§"/>
            </a:pPr>
            <a:r>
              <a:rPr lang="en-US" sz="2000" dirty="0"/>
              <a:t>Excellent track record on designing, enabling and extracting science from particle physics experiments</a:t>
            </a:r>
          </a:p>
          <a:p>
            <a:pPr marL="285750" indent="-285750">
              <a:buClr>
                <a:srgbClr val="00A9FF"/>
              </a:buClr>
              <a:buFont typeface="Wingdings" pitchFamily="2" charset="2"/>
              <a:buChar char="§"/>
            </a:pPr>
            <a:endParaRPr lang="en-US" sz="2000" dirty="0"/>
          </a:p>
          <a:p>
            <a:pPr marL="285750" indent="-285750">
              <a:buClr>
                <a:srgbClr val="00A9FF"/>
              </a:buClr>
              <a:buFont typeface="Wingdings" pitchFamily="2" charset="2"/>
              <a:buChar char="§"/>
            </a:pPr>
            <a:r>
              <a:rPr lang="en-US" sz="2000" dirty="0"/>
              <a:t>It is crucial to complete the 2015-2020 hiring plan</a:t>
            </a:r>
          </a:p>
          <a:p>
            <a:pPr marL="285750" indent="-285750">
              <a:buClr>
                <a:srgbClr val="00A9FF"/>
              </a:buClr>
              <a:buFont typeface="Wingdings" pitchFamily="2" charset="2"/>
              <a:buChar char="§"/>
            </a:pPr>
            <a:endParaRPr lang="en-US" sz="2000" dirty="0"/>
          </a:p>
          <a:p>
            <a:pPr marL="285750" indent="-285750">
              <a:buClr>
                <a:srgbClr val="00A9FF"/>
              </a:buClr>
              <a:buFont typeface="Wingdings" pitchFamily="2" charset="2"/>
              <a:buChar char="§"/>
            </a:pPr>
            <a:r>
              <a:rPr lang="en-US" sz="2000" dirty="0"/>
              <a:t>We will ensure the continued relevance and success of Canadian and TRIUMF’s particle physics by exploiting previous and forthcoming investments in experiments in Canada and abroad</a:t>
            </a:r>
          </a:p>
          <a:p>
            <a:pPr marL="285750" indent="-285750">
              <a:buClr>
                <a:srgbClr val="00A9FF"/>
              </a:buClr>
              <a:buFont typeface="Wingdings" pitchFamily="2" charset="2"/>
              <a:buChar char="§"/>
            </a:pPr>
            <a:endParaRPr lang="en-US" sz="2000" dirty="0"/>
          </a:p>
          <a:p>
            <a:pPr marL="285750" indent="-285750">
              <a:buClr>
                <a:srgbClr val="00A9FF"/>
              </a:buClr>
              <a:buFont typeface="Wingdings" pitchFamily="2" charset="2"/>
              <a:buChar char="§"/>
            </a:pPr>
            <a:r>
              <a:rPr lang="en-US" sz="2000" dirty="0"/>
              <a:t>Succession planning and hiring priorities for the next 2020-2025 5-year plan will be explored in forthcoming retreats and workshops</a:t>
            </a:r>
          </a:p>
          <a:p>
            <a:pPr marL="285750" indent="-285750">
              <a:buClr>
                <a:srgbClr val="00A9FF"/>
              </a:buClr>
              <a:buFont typeface="Wingdings" pitchFamily="2" charset="2"/>
              <a:buChar char="§"/>
            </a:pPr>
            <a:endParaRPr lang="en-US" sz="2000" dirty="0"/>
          </a:p>
          <a:p>
            <a:pPr marL="285750" indent="-285750">
              <a:buClr>
                <a:srgbClr val="00A9FF"/>
              </a:buClr>
              <a:buFont typeface="Wingdings" pitchFamily="2" charset="2"/>
              <a:buChar char="§"/>
            </a:pPr>
            <a:r>
              <a:rPr lang="en-US" sz="2000" dirty="0"/>
              <a:t>A primary emphasize for the next 5-year plan is the strengthening of the Science and Technology Department for both detector development and construction</a:t>
            </a:r>
          </a:p>
          <a:p>
            <a:pPr marL="342900" indent="-342900">
              <a:lnSpc>
                <a:spcPct val="110000"/>
              </a:lnSpc>
              <a:spcBef>
                <a:spcPts val="600"/>
              </a:spcBef>
              <a:buClr>
                <a:srgbClr val="00A9FF"/>
              </a:buClr>
              <a:buFont typeface="Wingdings" pitchFamily="2" charset="2"/>
              <a:buChar char="§"/>
            </a:pPr>
            <a:endParaRPr lang="en-CA" altLang="en-US" sz="2400" dirty="0"/>
          </a:p>
        </p:txBody>
      </p:sp>
    </p:spTree>
    <p:extLst>
      <p:ext uri="{BB962C8B-B14F-4D97-AF65-F5344CB8AC3E}">
        <p14:creationId xmlns:p14="http://schemas.microsoft.com/office/powerpoint/2010/main" val="8437124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2"/>
          <p:cNvSpPr>
            <a:spLocks noGrp="1"/>
          </p:cNvSpPr>
          <p:nvPr>
            <p:ph type="body" sz="quarter" idx="10"/>
          </p:nvPr>
        </p:nvSpPr>
        <p:spPr>
          <a:xfrm>
            <a:off x="661988" y="4493174"/>
            <a:ext cx="3938587" cy="304113"/>
          </a:xfrm>
        </p:spPr>
        <p:txBody>
          <a:bodyPr>
            <a:normAutofit fontScale="92500" lnSpcReduction="10000"/>
          </a:bodyPr>
          <a:lstStyle/>
          <a:p>
            <a:r>
              <a:rPr lang="en-US" dirty="0"/>
              <a:t>Follow us </a:t>
            </a:r>
            <a:r>
              <a:rPr lang="en-US" b="1" dirty="0"/>
              <a:t>@TRIUMFLab</a:t>
            </a:r>
          </a:p>
        </p:txBody>
      </p:sp>
      <p:sp>
        <p:nvSpPr>
          <p:cNvPr id="6" name="Text Placeholder 3"/>
          <p:cNvSpPr>
            <a:spLocks noGrp="1"/>
          </p:cNvSpPr>
          <p:nvPr>
            <p:ph type="body" sz="quarter" idx="11"/>
          </p:nvPr>
        </p:nvSpPr>
        <p:spPr>
          <a:xfrm>
            <a:off x="661743" y="4118554"/>
            <a:ext cx="3938587" cy="374620"/>
          </a:xfrm>
        </p:spPr>
        <p:txBody>
          <a:bodyPr/>
          <a:lstStyle/>
          <a:p>
            <a:r>
              <a:rPr lang="en-US" dirty="0"/>
              <a:t>www.triumf.ca</a:t>
            </a:r>
          </a:p>
        </p:txBody>
      </p:sp>
      <p:pic>
        <p:nvPicPr>
          <p:cNvPr id="7" name="Picture 6"/>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768696" y="4932943"/>
            <a:ext cx="411480" cy="411480"/>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391549" y="4935991"/>
            <a:ext cx="408432" cy="408432"/>
          </a:xfrm>
          <a:prstGeom prst="rect">
            <a:avLst/>
          </a:prstGeom>
        </p:spPr>
      </p:pic>
      <p:pic>
        <p:nvPicPr>
          <p:cNvPr id="9" name="Picture 8"/>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011354" y="4932943"/>
            <a:ext cx="411480" cy="411480"/>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631159" y="4932943"/>
            <a:ext cx="411480" cy="411480"/>
          </a:xfrm>
          <a:prstGeom prst="rect">
            <a:avLst/>
          </a:prstGeom>
        </p:spPr>
      </p:pic>
      <p:sp>
        <p:nvSpPr>
          <p:cNvPr id="11" name="Title 1"/>
          <p:cNvSpPr>
            <a:spLocks noGrp="1"/>
          </p:cNvSpPr>
          <p:nvPr>
            <p:ph type="title"/>
          </p:nvPr>
        </p:nvSpPr>
        <p:spPr>
          <a:xfrm>
            <a:off x="661743" y="2032776"/>
            <a:ext cx="3938833" cy="1581961"/>
          </a:xfrm>
        </p:spPr>
        <p:txBody>
          <a:bodyPr/>
          <a:lstStyle/>
          <a:p>
            <a:r>
              <a:rPr lang="en-US" dirty="0"/>
              <a:t>Thank you</a:t>
            </a:r>
            <a:br>
              <a:rPr lang="en-US" dirty="0"/>
            </a:br>
            <a:r>
              <a:rPr lang="en-US" dirty="0">
                <a:solidFill>
                  <a:srgbClr val="00B0F0"/>
                </a:solidFill>
              </a:rPr>
              <a:t>Merci</a:t>
            </a:r>
            <a:endParaRPr lang="en-US" dirty="0"/>
          </a:p>
        </p:txBody>
      </p:sp>
      <p:pic>
        <p:nvPicPr>
          <p:cNvPr id="13" name="Picture 12">
            <a:extLst>
              <a:ext uri="{FF2B5EF4-FFF2-40B4-BE49-F238E27FC236}">
                <a16:creationId xmlns:a16="http://schemas.microsoft.com/office/drawing/2014/main" id="{C0680642-D2E6-104F-BD8F-84CB74506EA8}"/>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l="14269" t="-8810" r="7606" b="-2320"/>
          <a:stretch/>
        </p:blipFill>
        <p:spPr>
          <a:xfrm>
            <a:off x="3653411" y="-665662"/>
            <a:ext cx="7804298" cy="7761766"/>
          </a:xfrm>
          <a:prstGeom prst="rect">
            <a:avLst/>
          </a:prstGeom>
        </p:spPr>
      </p:pic>
    </p:spTree>
    <p:extLst>
      <p:ext uri="{BB962C8B-B14F-4D97-AF65-F5344CB8AC3E}">
        <p14:creationId xmlns:p14="http://schemas.microsoft.com/office/powerpoint/2010/main" val="301478160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TRIUMF 1">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RIUMF_Light_03" id="{4D894E19-41A3-8842-A464-3F12065EEF05}" vid="{B960C763-9EE8-8C4A-B0B5-CE3D986AFAEE}"/>
    </a:ext>
  </a:extLst>
</a:theme>
</file>

<file path=docProps/app.xml><?xml version="1.0" encoding="utf-8"?>
<Properties xmlns="http://schemas.openxmlformats.org/officeDocument/2006/extended-properties" xmlns:vt="http://schemas.openxmlformats.org/officeDocument/2006/docPropsVTypes">
  <TotalTime>11595</TotalTime>
  <Words>1864</Words>
  <Application>Microsoft Macintosh PowerPoint</Application>
  <PresentationFormat>Widescreen</PresentationFormat>
  <Paragraphs>342</Paragraphs>
  <Slides>23</Slides>
  <Notes>0</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23</vt:i4>
      </vt:variant>
    </vt:vector>
  </HeadingPairs>
  <TitlesOfParts>
    <vt:vector size="33" baseType="lpstr">
      <vt:lpstr>Arial</vt:lpstr>
      <vt:lpstr>Arial Black</vt:lpstr>
      <vt:lpstr>ArialMT</vt:lpstr>
      <vt:lpstr>Calibri</vt:lpstr>
      <vt:lpstr>Calibri Light</vt:lpstr>
      <vt:lpstr>Myriad Pro</vt:lpstr>
      <vt:lpstr>Myriad Pro SemiExt</vt:lpstr>
      <vt:lpstr>Wingdings</vt:lpstr>
      <vt:lpstr>Office Theme</vt:lpstr>
      <vt:lpstr>Custom Design</vt:lpstr>
      <vt:lpstr>Particle Physics Department   Introduction</vt:lpstr>
      <vt:lpstr>PowerPoint Presentation</vt:lpstr>
      <vt:lpstr>Particle Physics within the Physical Sciences Division  </vt:lpstr>
      <vt:lpstr>Particle Physics Department</vt:lpstr>
      <vt:lpstr>Particle Physics Mission Statement</vt:lpstr>
      <vt:lpstr>Outline</vt:lpstr>
      <vt:lpstr>High Energy Frontier  </vt:lpstr>
      <vt:lpstr>High Energy Frontier  </vt:lpstr>
      <vt:lpstr>Neutrinos and Dark Matter  </vt:lpstr>
      <vt:lpstr>Hyper-K: E61 Experiment</vt:lpstr>
      <vt:lpstr>SuperCDMS</vt:lpstr>
      <vt:lpstr>Precision Tests of Fundamental  Interactions  </vt:lpstr>
      <vt:lpstr>ALPHA  </vt:lpstr>
      <vt:lpstr>TUCAN - Ultracold Neutrons (UCN)   </vt:lpstr>
      <vt:lpstr>Connecting to the Community</vt:lpstr>
      <vt:lpstr>Data Science Platform</vt:lpstr>
      <vt:lpstr>International and National Connections</vt:lpstr>
      <vt:lpstr>Outreach</vt:lpstr>
      <vt:lpstr>Hiring Priority for this 5 year plan and beyond</vt:lpstr>
      <vt:lpstr>Challenges</vt:lpstr>
      <vt:lpstr>Opportunity</vt:lpstr>
      <vt:lpstr>Summary</vt:lpstr>
      <vt:lpstr>Thank you Merci</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Makoto Fujiwara</dc:creator>
  <cp:lastModifiedBy>Oliver Stelzer-Chilton</cp:lastModifiedBy>
  <cp:revision>492</cp:revision>
  <cp:lastPrinted>2018-11-09T16:24:15Z</cp:lastPrinted>
  <dcterms:created xsi:type="dcterms:W3CDTF">2018-03-19T21:44:26Z</dcterms:created>
  <dcterms:modified xsi:type="dcterms:W3CDTF">2019-04-02T17:25:50Z</dcterms:modified>
</cp:coreProperties>
</file>