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3" autoAdjust="0"/>
    <p:restoredTop sz="95431" autoAdjust="0"/>
  </p:normalViewPr>
  <p:slideViewPr>
    <p:cSldViewPr snapToGrid="0" showGuides="1">
      <p:cViewPr>
        <p:scale>
          <a:sx n="67" d="100"/>
          <a:sy n="67" d="100"/>
        </p:scale>
        <p:origin x="66" y="53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FAF5AB7-C5E8-40F7-AC7A-B5B86EB3E9C3}"/>
              </a:ext>
            </a:extLst>
          </p:cNvPr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2019-04-01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EC32953-9955-47A7-8996-E697233EF78C}"/>
              </a:ext>
            </a:extLst>
          </p:cNvPr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9BB296-5C08-45B2-8C3E-C3D20BAE539D}"/>
              </a:ext>
            </a:extLst>
          </p:cNvPr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DECD8A-4BB5-46AF-83DA-01E6E07429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21CE1FA-6A39-48DD-9C6C-CAC97447FC0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ED7ED96-2827-4449-81CC-03DB0BE969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71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F586D-0CF5-4CB3-B9BA-D254DFFB6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0869A-2AB8-48CC-A697-305604946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03F07-41AF-4272-AD4A-70DC7F3F3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2334-8DAB-47A9-8A36-8CED796B75CF}" type="datetimeFigureOut">
              <a:rPr lang="en-US" smtClean="0"/>
              <a:t>2019-04-01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734A5-F0BF-4909-BF19-CCF0D1E93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DF59A-9B7B-4C09-BE9B-BAF0C4B08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6F08-BCF0-4ECB-80AF-7DDA6CBF9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89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E5A87-C91A-4626-970D-0B74DD953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D2E4C-8AB3-4510-A89A-A0B8D4216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8387EF-08AA-45DA-AFD3-0928C7118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2334-8DAB-47A9-8A36-8CED796B75CF}" type="datetimeFigureOut">
              <a:rPr lang="en-US" smtClean="0"/>
              <a:t>2019-04-01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B4783-DA1F-4D24-B50F-E0FB02E0A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DAB69-5215-4CC6-9AA4-51D7C9895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6F08-BCF0-4ECB-80AF-7DDA6CBF9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76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481A7-F44A-4BEC-8E6A-B1182E900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F394A-74D6-46F3-9EB7-D3C038C181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C81D0-FD9C-4547-A9C9-015375332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8FBFE7-664D-45D1-9A09-A4C7E9B4F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2334-8DAB-47A9-8A36-8CED796B75CF}" type="datetimeFigureOut">
              <a:rPr lang="en-US" smtClean="0"/>
              <a:t>2019-04-01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F65E40-2EB7-4904-A349-33BFFCCB1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298C5-D3FA-46C4-8B28-FCFF24AA6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6F08-BCF0-4ECB-80AF-7DDA6CBF9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22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6F100-09D2-45B0-AC05-3889042DF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DFAB5-81E5-4CB4-B9AC-1ABE3E824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691CCF-72A3-4868-8F2B-DD9FDA9F0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E903F2-20A3-4A2B-9F0A-2A6F5A7CDA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B5B659-9A4B-49C6-B8CB-6A66F2CA49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794B68-846F-4117-878C-449ABE93D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2334-8DAB-47A9-8A36-8CED796B75CF}" type="datetimeFigureOut">
              <a:rPr lang="en-US" smtClean="0"/>
              <a:t>2019-04-01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4A444C-3E61-4DF7-AF3F-DAF6E7A46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9E3E6A-F6C3-40B3-8D27-C8927254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6F08-BCF0-4ECB-80AF-7DDA6CBF9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25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5B409-DC78-430C-8318-E53BCE571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CDC504-DFED-4F94-8F90-64987343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2334-8DAB-47A9-8A36-8CED796B75CF}" type="datetimeFigureOut">
              <a:rPr lang="en-US" smtClean="0"/>
              <a:t>2019-04-01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9D7A33-51C2-4E67-B679-D42351884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83176A-0DC3-4EC1-9E2E-54152F519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6F08-BCF0-4ECB-80AF-7DDA6CBF9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06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5B186D-2AF5-4A9F-96FE-8D9A6AFC5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2334-8DAB-47A9-8A36-8CED796B75CF}" type="datetimeFigureOut">
              <a:rPr lang="en-US" smtClean="0"/>
              <a:t>2019-04-01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40CB08-9523-454C-8DAF-E191F2637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0865F5-9652-4F58-A80B-9CE83F679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6F08-BCF0-4ECB-80AF-7DDA6CBF9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282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2BAB-468F-471F-AEF4-5A7B1A9CD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37B1A-25A1-4D04-A9FE-662BF7F3A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B2BEF-7FC8-4E07-A52B-0CC2D55332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E162D-8EC2-498E-8C95-93351B12B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2334-8DAB-47A9-8A36-8CED796B75CF}" type="datetimeFigureOut">
              <a:rPr lang="en-US" smtClean="0"/>
              <a:t>2019-04-01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A1AE21-54AB-4F14-B0E1-FE41828D8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78DEE7-B442-4D4E-9D2D-0DE65551D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6F08-BCF0-4ECB-80AF-7DDA6CBF9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871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9B0AC-EA4F-4EC9-8732-DD54F4853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BD5E9C-7695-4FAD-B1D2-9ABF09C60C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9FD2C-28F3-4F7E-AA17-A1CDC56A4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7C9AF8-2385-4E96-A715-6ACADA79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2334-8DAB-47A9-8A36-8CED796B75CF}" type="datetimeFigureOut">
              <a:rPr lang="en-US" smtClean="0"/>
              <a:t>2019-04-01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4CD9E3-43B4-433E-891D-7D1023105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066B75-0455-4613-A594-675243AF4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6F08-BCF0-4ECB-80AF-7DDA6CBF9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576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E076D-F3FA-42BB-B2C4-764877509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EB23F5-FD4E-4B8F-A2A3-DCA6EBC09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F9C14-634A-4D3E-B601-1A4FC568A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2334-8DAB-47A9-8A36-8CED796B75CF}" type="datetimeFigureOut">
              <a:rPr lang="en-US" smtClean="0"/>
              <a:t>2019-04-01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15C5F-7BED-4281-AB04-B60B2F450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2EA30-56AB-45B6-90BC-172D927FF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6F08-BCF0-4ECB-80AF-7DDA6CBF9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15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50E60E-91CD-48FB-B095-0962820765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58064B-6EA7-46F7-85BA-5CED7BE2D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44831-2672-4CD8-B695-5E7BF7524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2334-8DAB-47A9-8A36-8CED796B75CF}" type="datetimeFigureOut">
              <a:rPr lang="en-US" smtClean="0"/>
              <a:t>2019-04-01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932BB-C696-40B3-95FF-E807D7FB1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8F186-377A-4668-BDA8-9E39546BF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6F08-BCF0-4ECB-80AF-7DDA6CBF9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7A6C2D-8825-4C82-83EB-92CF0295E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A7B24-AA82-4843-8B1F-9EDF38B51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88BD0-C177-46F4-97A7-CBA9C01777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E2334-8DAB-47A9-8A36-8CED796B75CF}" type="datetimeFigureOut">
              <a:rPr lang="en-US" smtClean="0"/>
              <a:t>2019-04-01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06262-F8F0-4BE5-8464-AF2B360259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A6616-AC9D-4201-AAF7-A9E835BDFF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F6F08-BCF0-4ECB-80AF-7DDA6CBF9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8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B3111-E896-4B0F-A66F-79AF4DB461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CA" sz="3600" dirty="0"/>
              <a:t>SuperCDMS </a:t>
            </a:r>
            <a:br>
              <a:rPr lang="en-CA" sz="3600" dirty="0"/>
            </a:br>
            <a:r>
              <a:rPr lang="en-CA" sz="3600" dirty="0"/>
              <a:t>and CUTE</a:t>
            </a:r>
            <a:br>
              <a:rPr lang="en-CA" sz="2000" dirty="0"/>
            </a:br>
            <a:br>
              <a:rPr lang="en-CA" sz="2000" dirty="0"/>
            </a:br>
            <a:r>
              <a:rPr lang="en-CA" sz="2000" dirty="0"/>
              <a:t>Dark Matter Search with Cryogenic Detectors</a:t>
            </a:r>
            <a:endParaRPr lang="en-US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60030A-C53B-4BB6-BE90-84F0EE5BA4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W. Rau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23905A-FFA8-4B4F-AC78-F1255A6E12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66522" y="1400174"/>
            <a:ext cx="7362753" cy="373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02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>
            <a:extLst>
              <a:ext uri="{FF2B5EF4-FFF2-40B4-BE49-F238E27FC236}">
                <a16:creationId xmlns:a16="http://schemas.microsoft.com/office/drawing/2014/main" id="{25734A55-C4CC-4FB0-A0BA-080C7C598B3F}"/>
              </a:ext>
            </a:extLst>
          </p:cNvPr>
          <p:cNvGrpSpPr/>
          <p:nvPr/>
        </p:nvGrpSpPr>
        <p:grpSpPr>
          <a:xfrm>
            <a:off x="7416084" y="918030"/>
            <a:ext cx="4319212" cy="3445738"/>
            <a:chOff x="2225917" y="1025333"/>
            <a:chExt cx="6876600" cy="5485946"/>
          </a:xfrm>
        </p:grpSpPr>
        <p:pic>
          <p:nvPicPr>
            <p:cNvPr id="73" name="Axes">
              <a:extLst>
                <a:ext uri="{FF2B5EF4-FFF2-40B4-BE49-F238E27FC236}">
                  <a16:creationId xmlns:a16="http://schemas.microsoft.com/office/drawing/2014/main" id="{1BD809D2-98AA-423A-BC9A-033F1A4386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988"/>
            <a:stretch/>
          </p:blipFill>
          <p:spPr>
            <a:xfrm>
              <a:off x="2225917" y="1025333"/>
              <a:ext cx="6876600" cy="5485946"/>
            </a:xfrm>
            <a:prstGeom prst="rect">
              <a:avLst/>
            </a:prstGeom>
            <a:ln>
              <a:noFill/>
            </a:ln>
          </p:spPr>
        </p:pic>
        <p:sp>
          <p:nvSpPr>
            <p:cNvPr id="74" name="Neutrino Floor line">
              <a:extLst>
                <a:ext uri="{FF2B5EF4-FFF2-40B4-BE49-F238E27FC236}">
                  <a16:creationId xmlns:a16="http://schemas.microsoft.com/office/drawing/2014/main" id="{08829629-9737-4D2F-9A29-C573C382A4C4}"/>
                </a:ext>
              </a:extLst>
            </p:cNvPr>
            <p:cNvSpPr/>
            <p:nvPr/>
          </p:nvSpPr>
          <p:spPr>
            <a:xfrm>
              <a:off x="3179034" y="3601627"/>
              <a:ext cx="5667923" cy="1992545"/>
            </a:xfrm>
            <a:custGeom>
              <a:avLst/>
              <a:gdLst>
                <a:gd name="connsiteX0" fmla="*/ 0 w 5667923"/>
                <a:gd name="connsiteY0" fmla="*/ 0 h 2173535"/>
                <a:gd name="connsiteX1" fmla="*/ 117057 w 5667923"/>
                <a:gd name="connsiteY1" fmla="*/ 57680 h 2173535"/>
                <a:gd name="connsiteX2" fmla="*/ 261257 w 5667923"/>
                <a:gd name="connsiteY2" fmla="*/ 40716 h 2173535"/>
                <a:gd name="connsiteX3" fmla="*/ 356260 w 5667923"/>
                <a:gd name="connsiteY3" fmla="*/ 40716 h 2173535"/>
                <a:gd name="connsiteX4" fmla="*/ 469923 w 5667923"/>
                <a:gd name="connsiteY4" fmla="*/ 84824 h 2173535"/>
                <a:gd name="connsiteX5" fmla="*/ 627696 w 5667923"/>
                <a:gd name="connsiteY5" fmla="*/ 166255 h 2173535"/>
                <a:gd name="connsiteX6" fmla="*/ 883863 w 5667923"/>
                <a:gd name="connsiteY6" fmla="*/ 312152 h 2173535"/>
                <a:gd name="connsiteX7" fmla="*/ 1170568 w 5667923"/>
                <a:gd name="connsiteY7" fmla="*/ 420726 h 2173535"/>
                <a:gd name="connsiteX8" fmla="*/ 1489505 w 5667923"/>
                <a:gd name="connsiteY8" fmla="*/ 451263 h 2173535"/>
                <a:gd name="connsiteX9" fmla="*/ 1750762 w 5667923"/>
                <a:gd name="connsiteY9" fmla="*/ 427512 h 2173535"/>
                <a:gd name="connsiteX10" fmla="*/ 1974697 w 5667923"/>
                <a:gd name="connsiteY10" fmla="*/ 393583 h 2173535"/>
                <a:gd name="connsiteX11" fmla="*/ 2118897 w 5667923"/>
                <a:gd name="connsiteY11" fmla="*/ 378314 h 2173535"/>
                <a:gd name="connsiteX12" fmla="*/ 2163005 w 5667923"/>
                <a:gd name="connsiteY12" fmla="*/ 420726 h 2173535"/>
                <a:gd name="connsiteX13" fmla="*/ 2188453 w 5667923"/>
                <a:gd name="connsiteY13" fmla="*/ 573409 h 2173535"/>
                <a:gd name="connsiteX14" fmla="*/ 2247829 w 5667923"/>
                <a:gd name="connsiteY14" fmla="*/ 990742 h 2173535"/>
                <a:gd name="connsiteX15" fmla="*/ 2354707 w 5667923"/>
                <a:gd name="connsiteY15" fmla="*/ 1789781 h 2173535"/>
                <a:gd name="connsiteX16" fmla="*/ 2500604 w 5667923"/>
                <a:gd name="connsiteY16" fmla="*/ 2073093 h 2173535"/>
                <a:gd name="connsiteX17" fmla="*/ 2736414 w 5667923"/>
                <a:gd name="connsiteY17" fmla="*/ 2171488 h 2173535"/>
                <a:gd name="connsiteX18" fmla="*/ 3038387 w 5667923"/>
                <a:gd name="connsiteY18" fmla="*/ 2129076 h 2173535"/>
                <a:gd name="connsiteX19" fmla="*/ 3515096 w 5667923"/>
                <a:gd name="connsiteY19" fmla="*/ 2005234 h 2173535"/>
                <a:gd name="connsiteX20" fmla="*/ 4208954 w 5667923"/>
                <a:gd name="connsiteY20" fmla="*/ 1838979 h 2173535"/>
                <a:gd name="connsiteX21" fmla="*/ 5289609 w 5667923"/>
                <a:gd name="connsiteY21" fmla="*/ 1596383 h 2173535"/>
                <a:gd name="connsiteX22" fmla="*/ 5667923 w 5667923"/>
                <a:gd name="connsiteY22" fmla="*/ 1513256 h 2173535"/>
                <a:gd name="connsiteX0" fmla="*/ 0 w 5667923"/>
                <a:gd name="connsiteY0" fmla="*/ 0 h 2173535"/>
                <a:gd name="connsiteX1" fmla="*/ 117057 w 5667923"/>
                <a:gd name="connsiteY1" fmla="*/ 57680 h 2173535"/>
                <a:gd name="connsiteX2" fmla="*/ 261257 w 5667923"/>
                <a:gd name="connsiteY2" fmla="*/ 40716 h 2173535"/>
                <a:gd name="connsiteX3" fmla="*/ 356260 w 5667923"/>
                <a:gd name="connsiteY3" fmla="*/ 40716 h 2173535"/>
                <a:gd name="connsiteX4" fmla="*/ 469923 w 5667923"/>
                <a:gd name="connsiteY4" fmla="*/ 84824 h 2173535"/>
                <a:gd name="connsiteX5" fmla="*/ 627696 w 5667923"/>
                <a:gd name="connsiteY5" fmla="*/ 166255 h 2173535"/>
                <a:gd name="connsiteX6" fmla="*/ 883863 w 5667923"/>
                <a:gd name="connsiteY6" fmla="*/ 312152 h 2173535"/>
                <a:gd name="connsiteX7" fmla="*/ 1170568 w 5667923"/>
                <a:gd name="connsiteY7" fmla="*/ 420726 h 2173535"/>
                <a:gd name="connsiteX8" fmla="*/ 1489505 w 5667923"/>
                <a:gd name="connsiteY8" fmla="*/ 451263 h 2173535"/>
                <a:gd name="connsiteX9" fmla="*/ 1750762 w 5667923"/>
                <a:gd name="connsiteY9" fmla="*/ 427512 h 2173535"/>
                <a:gd name="connsiteX10" fmla="*/ 1974697 w 5667923"/>
                <a:gd name="connsiteY10" fmla="*/ 393583 h 2173535"/>
                <a:gd name="connsiteX11" fmla="*/ 2105325 w 5667923"/>
                <a:gd name="connsiteY11" fmla="*/ 381707 h 2173535"/>
                <a:gd name="connsiteX12" fmla="*/ 2163005 w 5667923"/>
                <a:gd name="connsiteY12" fmla="*/ 420726 h 2173535"/>
                <a:gd name="connsiteX13" fmla="*/ 2188453 w 5667923"/>
                <a:gd name="connsiteY13" fmla="*/ 573409 h 2173535"/>
                <a:gd name="connsiteX14" fmla="*/ 2247829 w 5667923"/>
                <a:gd name="connsiteY14" fmla="*/ 990742 h 2173535"/>
                <a:gd name="connsiteX15" fmla="*/ 2354707 w 5667923"/>
                <a:gd name="connsiteY15" fmla="*/ 1789781 h 2173535"/>
                <a:gd name="connsiteX16" fmla="*/ 2500604 w 5667923"/>
                <a:gd name="connsiteY16" fmla="*/ 2073093 h 2173535"/>
                <a:gd name="connsiteX17" fmla="*/ 2736414 w 5667923"/>
                <a:gd name="connsiteY17" fmla="*/ 2171488 h 2173535"/>
                <a:gd name="connsiteX18" fmla="*/ 3038387 w 5667923"/>
                <a:gd name="connsiteY18" fmla="*/ 2129076 h 2173535"/>
                <a:gd name="connsiteX19" fmla="*/ 3515096 w 5667923"/>
                <a:gd name="connsiteY19" fmla="*/ 2005234 h 2173535"/>
                <a:gd name="connsiteX20" fmla="*/ 4208954 w 5667923"/>
                <a:gd name="connsiteY20" fmla="*/ 1838979 h 2173535"/>
                <a:gd name="connsiteX21" fmla="*/ 5289609 w 5667923"/>
                <a:gd name="connsiteY21" fmla="*/ 1596383 h 2173535"/>
                <a:gd name="connsiteX22" fmla="*/ 5667923 w 5667923"/>
                <a:gd name="connsiteY22" fmla="*/ 1513256 h 2173535"/>
                <a:gd name="connsiteX0" fmla="*/ 0 w 5667923"/>
                <a:gd name="connsiteY0" fmla="*/ 0 h 2173535"/>
                <a:gd name="connsiteX1" fmla="*/ 117057 w 5667923"/>
                <a:gd name="connsiteY1" fmla="*/ 57680 h 2173535"/>
                <a:gd name="connsiteX2" fmla="*/ 261257 w 5667923"/>
                <a:gd name="connsiteY2" fmla="*/ 40716 h 2173535"/>
                <a:gd name="connsiteX3" fmla="*/ 356260 w 5667923"/>
                <a:gd name="connsiteY3" fmla="*/ 40716 h 2173535"/>
                <a:gd name="connsiteX4" fmla="*/ 469923 w 5667923"/>
                <a:gd name="connsiteY4" fmla="*/ 84824 h 2173535"/>
                <a:gd name="connsiteX5" fmla="*/ 627696 w 5667923"/>
                <a:gd name="connsiteY5" fmla="*/ 166255 h 2173535"/>
                <a:gd name="connsiteX6" fmla="*/ 883863 w 5667923"/>
                <a:gd name="connsiteY6" fmla="*/ 312152 h 2173535"/>
                <a:gd name="connsiteX7" fmla="*/ 1170568 w 5667923"/>
                <a:gd name="connsiteY7" fmla="*/ 420726 h 2173535"/>
                <a:gd name="connsiteX8" fmla="*/ 1489505 w 5667923"/>
                <a:gd name="connsiteY8" fmla="*/ 451263 h 2173535"/>
                <a:gd name="connsiteX9" fmla="*/ 1750762 w 5667923"/>
                <a:gd name="connsiteY9" fmla="*/ 427512 h 2173535"/>
                <a:gd name="connsiteX10" fmla="*/ 1974697 w 5667923"/>
                <a:gd name="connsiteY10" fmla="*/ 393583 h 2173535"/>
                <a:gd name="connsiteX11" fmla="*/ 2105325 w 5667923"/>
                <a:gd name="connsiteY11" fmla="*/ 381707 h 2173535"/>
                <a:gd name="connsiteX12" fmla="*/ 2163005 w 5667923"/>
                <a:gd name="connsiteY12" fmla="*/ 420726 h 2173535"/>
                <a:gd name="connsiteX13" fmla="*/ 2188453 w 5667923"/>
                <a:gd name="connsiteY13" fmla="*/ 573409 h 2173535"/>
                <a:gd name="connsiteX14" fmla="*/ 2247829 w 5667923"/>
                <a:gd name="connsiteY14" fmla="*/ 990742 h 2173535"/>
                <a:gd name="connsiteX15" fmla="*/ 2354707 w 5667923"/>
                <a:gd name="connsiteY15" fmla="*/ 1789781 h 2173535"/>
                <a:gd name="connsiteX16" fmla="*/ 2500604 w 5667923"/>
                <a:gd name="connsiteY16" fmla="*/ 2073093 h 2173535"/>
                <a:gd name="connsiteX17" fmla="*/ 2736414 w 5667923"/>
                <a:gd name="connsiteY17" fmla="*/ 2171488 h 2173535"/>
                <a:gd name="connsiteX18" fmla="*/ 3038387 w 5667923"/>
                <a:gd name="connsiteY18" fmla="*/ 2129076 h 2173535"/>
                <a:gd name="connsiteX19" fmla="*/ 3515096 w 5667923"/>
                <a:gd name="connsiteY19" fmla="*/ 2005234 h 2173535"/>
                <a:gd name="connsiteX20" fmla="*/ 4208954 w 5667923"/>
                <a:gd name="connsiteY20" fmla="*/ 1838979 h 2173535"/>
                <a:gd name="connsiteX21" fmla="*/ 5289609 w 5667923"/>
                <a:gd name="connsiteY21" fmla="*/ 1596383 h 2173535"/>
                <a:gd name="connsiteX22" fmla="*/ 5667923 w 5667923"/>
                <a:gd name="connsiteY22" fmla="*/ 1513256 h 2173535"/>
                <a:gd name="connsiteX0" fmla="*/ 0 w 5667923"/>
                <a:gd name="connsiteY0" fmla="*/ 0 h 2173535"/>
                <a:gd name="connsiteX1" fmla="*/ 117057 w 5667923"/>
                <a:gd name="connsiteY1" fmla="*/ 57680 h 2173535"/>
                <a:gd name="connsiteX2" fmla="*/ 261257 w 5667923"/>
                <a:gd name="connsiteY2" fmla="*/ 40716 h 2173535"/>
                <a:gd name="connsiteX3" fmla="*/ 356260 w 5667923"/>
                <a:gd name="connsiteY3" fmla="*/ 40716 h 2173535"/>
                <a:gd name="connsiteX4" fmla="*/ 469923 w 5667923"/>
                <a:gd name="connsiteY4" fmla="*/ 84824 h 2173535"/>
                <a:gd name="connsiteX5" fmla="*/ 627696 w 5667923"/>
                <a:gd name="connsiteY5" fmla="*/ 166255 h 2173535"/>
                <a:gd name="connsiteX6" fmla="*/ 883863 w 5667923"/>
                <a:gd name="connsiteY6" fmla="*/ 312152 h 2173535"/>
                <a:gd name="connsiteX7" fmla="*/ 1170568 w 5667923"/>
                <a:gd name="connsiteY7" fmla="*/ 420726 h 2173535"/>
                <a:gd name="connsiteX8" fmla="*/ 1489505 w 5667923"/>
                <a:gd name="connsiteY8" fmla="*/ 451263 h 2173535"/>
                <a:gd name="connsiteX9" fmla="*/ 1750762 w 5667923"/>
                <a:gd name="connsiteY9" fmla="*/ 427512 h 2173535"/>
                <a:gd name="connsiteX10" fmla="*/ 1974697 w 5667923"/>
                <a:gd name="connsiteY10" fmla="*/ 393583 h 2173535"/>
                <a:gd name="connsiteX11" fmla="*/ 2105325 w 5667923"/>
                <a:gd name="connsiteY11" fmla="*/ 381707 h 2173535"/>
                <a:gd name="connsiteX12" fmla="*/ 2163005 w 5667923"/>
                <a:gd name="connsiteY12" fmla="*/ 420726 h 2173535"/>
                <a:gd name="connsiteX13" fmla="*/ 2188453 w 5667923"/>
                <a:gd name="connsiteY13" fmla="*/ 573409 h 2173535"/>
                <a:gd name="connsiteX14" fmla="*/ 2247829 w 5667923"/>
                <a:gd name="connsiteY14" fmla="*/ 990742 h 2173535"/>
                <a:gd name="connsiteX15" fmla="*/ 2354707 w 5667923"/>
                <a:gd name="connsiteY15" fmla="*/ 1789781 h 2173535"/>
                <a:gd name="connsiteX16" fmla="*/ 2500604 w 5667923"/>
                <a:gd name="connsiteY16" fmla="*/ 2073093 h 2173535"/>
                <a:gd name="connsiteX17" fmla="*/ 2736414 w 5667923"/>
                <a:gd name="connsiteY17" fmla="*/ 2171488 h 2173535"/>
                <a:gd name="connsiteX18" fmla="*/ 3038387 w 5667923"/>
                <a:gd name="connsiteY18" fmla="*/ 2129076 h 2173535"/>
                <a:gd name="connsiteX19" fmla="*/ 3515096 w 5667923"/>
                <a:gd name="connsiteY19" fmla="*/ 2005234 h 2173535"/>
                <a:gd name="connsiteX20" fmla="*/ 4208954 w 5667923"/>
                <a:gd name="connsiteY20" fmla="*/ 1838979 h 2173535"/>
                <a:gd name="connsiteX21" fmla="*/ 5289609 w 5667923"/>
                <a:gd name="connsiteY21" fmla="*/ 1596383 h 2173535"/>
                <a:gd name="connsiteX22" fmla="*/ 5667923 w 5667923"/>
                <a:gd name="connsiteY22" fmla="*/ 1513256 h 2173535"/>
                <a:gd name="connsiteX0" fmla="*/ 0 w 5667923"/>
                <a:gd name="connsiteY0" fmla="*/ 0 h 2173535"/>
                <a:gd name="connsiteX1" fmla="*/ 117057 w 5667923"/>
                <a:gd name="connsiteY1" fmla="*/ 57680 h 2173535"/>
                <a:gd name="connsiteX2" fmla="*/ 261257 w 5667923"/>
                <a:gd name="connsiteY2" fmla="*/ 40716 h 2173535"/>
                <a:gd name="connsiteX3" fmla="*/ 356260 w 5667923"/>
                <a:gd name="connsiteY3" fmla="*/ 40716 h 2173535"/>
                <a:gd name="connsiteX4" fmla="*/ 469923 w 5667923"/>
                <a:gd name="connsiteY4" fmla="*/ 84824 h 2173535"/>
                <a:gd name="connsiteX5" fmla="*/ 627696 w 5667923"/>
                <a:gd name="connsiteY5" fmla="*/ 166255 h 2173535"/>
                <a:gd name="connsiteX6" fmla="*/ 883863 w 5667923"/>
                <a:gd name="connsiteY6" fmla="*/ 312152 h 2173535"/>
                <a:gd name="connsiteX7" fmla="*/ 1170568 w 5667923"/>
                <a:gd name="connsiteY7" fmla="*/ 420726 h 2173535"/>
                <a:gd name="connsiteX8" fmla="*/ 1489505 w 5667923"/>
                <a:gd name="connsiteY8" fmla="*/ 451263 h 2173535"/>
                <a:gd name="connsiteX9" fmla="*/ 1750762 w 5667923"/>
                <a:gd name="connsiteY9" fmla="*/ 427512 h 2173535"/>
                <a:gd name="connsiteX10" fmla="*/ 1974697 w 5667923"/>
                <a:gd name="connsiteY10" fmla="*/ 393583 h 2173535"/>
                <a:gd name="connsiteX11" fmla="*/ 2093450 w 5667923"/>
                <a:gd name="connsiteY11" fmla="*/ 383403 h 2173535"/>
                <a:gd name="connsiteX12" fmla="*/ 2163005 w 5667923"/>
                <a:gd name="connsiteY12" fmla="*/ 420726 h 2173535"/>
                <a:gd name="connsiteX13" fmla="*/ 2188453 w 5667923"/>
                <a:gd name="connsiteY13" fmla="*/ 573409 h 2173535"/>
                <a:gd name="connsiteX14" fmla="*/ 2247829 w 5667923"/>
                <a:gd name="connsiteY14" fmla="*/ 990742 h 2173535"/>
                <a:gd name="connsiteX15" fmla="*/ 2354707 w 5667923"/>
                <a:gd name="connsiteY15" fmla="*/ 1789781 h 2173535"/>
                <a:gd name="connsiteX16" fmla="*/ 2500604 w 5667923"/>
                <a:gd name="connsiteY16" fmla="*/ 2073093 h 2173535"/>
                <a:gd name="connsiteX17" fmla="*/ 2736414 w 5667923"/>
                <a:gd name="connsiteY17" fmla="*/ 2171488 h 2173535"/>
                <a:gd name="connsiteX18" fmla="*/ 3038387 w 5667923"/>
                <a:gd name="connsiteY18" fmla="*/ 2129076 h 2173535"/>
                <a:gd name="connsiteX19" fmla="*/ 3515096 w 5667923"/>
                <a:gd name="connsiteY19" fmla="*/ 2005234 h 2173535"/>
                <a:gd name="connsiteX20" fmla="*/ 4208954 w 5667923"/>
                <a:gd name="connsiteY20" fmla="*/ 1838979 h 2173535"/>
                <a:gd name="connsiteX21" fmla="*/ 5289609 w 5667923"/>
                <a:gd name="connsiteY21" fmla="*/ 1596383 h 2173535"/>
                <a:gd name="connsiteX22" fmla="*/ 5667923 w 5667923"/>
                <a:gd name="connsiteY22" fmla="*/ 1513256 h 2173535"/>
                <a:gd name="connsiteX0" fmla="*/ 0 w 5667923"/>
                <a:gd name="connsiteY0" fmla="*/ 0 h 2173535"/>
                <a:gd name="connsiteX1" fmla="*/ 117057 w 5667923"/>
                <a:gd name="connsiteY1" fmla="*/ 57680 h 2173535"/>
                <a:gd name="connsiteX2" fmla="*/ 261257 w 5667923"/>
                <a:gd name="connsiteY2" fmla="*/ 40716 h 2173535"/>
                <a:gd name="connsiteX3" fmla="*/ 356260 w 5667923"/>
                <a:gd name="connsiteY3" fmla="*/ 40716 h 2173535"/>
                <a:gd name="connsiteX4" fmla="*/ 469923 w 5667923"/>
                <a:gd name="connsiteY4" fmla="*/ 84824 h 2173535"/>
                <a:gd name="connsiteX5" fmla="*/ 627696 w 5667923"/>
                <a:gd name="connsiteY5" fmla="*/ 166255 h 2173535"/>
                <a:gd name="connsiteX6" fmla="*/ 883863 w 5667923"/>
                <a:gd name="connsiteY6" fmla="*/ 312152 h 2173535"/>
                <a:gd name="connsiteX7" fmla="*/ 1170568 w 5667923"/>
                <a:gd name="connsiteY7" fmla="*/ 420726 h 2173535"/>
                <a:gd name="connsiteX8" fmla="*/ 1489505 w 5667923"/>
                <a:gd name="connsiteY8" fmla="*/ 451263 h 2173535"/>
                <a:gd name="connsiteX9" fmla="*/ 1750762 w 5667923"/>
                <a:gd name="connsiteY9" fmla="*/ 427512 h 2173535"/>
                <a:gd name="connsiteX10" fmla="*/ 1974697 w 5667923"/>
                <a:gd name="connsiteY10" fmla="*/ 393583 h 2173535"/>
                <a:gd name="connsiteX11" fmla="*/ 2093450 w 5667923"/>
                <a:gd name="connsiteY11" fmla="*/ 383403 h 2173535"/>
                <a:gd name="connsiteX12" fmla="*/ 2163005 w 5667923"/>
                <a:gd name="connsiteY12" fmla="*/ 420726 h 2173535"/>
                <a:gd name="connsiteX13" fmla="*/ 2188453 w 5667923"/>
                <a:gd name="connsiteY13" fmla="*/ 573409 h 2173535"/>
                <a:gd name="connsiteX14" fmla="*/ 2247829 w 5667923"/>
                <a:gd name="connsiteY14" fmla="*/ 990742 h 2173535"/>
                <a:gd name="connsiteX15" fmla="*/ 2354707 w 5667923"/>
                <a:gd name="connsiteY15" fmla="*/ 1789781 h 2173535"/>
                <a:gd name="connsiteX16" fmla="*/ 2500604 w 5667923"/>
                <a:gd name="connsiteY16" fmla="*/ 2073093 h 2173535"/>
                <a:gd name="connsiteX17" fmla="*/ 2736414 w 5667923"/>
                <a:gd name="connsiteY17" fmla="*/ 2171488 h 2173535"/>
                <a:gd name="connsiteX18" fmla="*/ 3038387 w 5667923"/>
                <a:gd name="connsiteY18" fmla="*/ 2129076 h 2173535"/>
                <a:gd name="connsiteX19" fmla="*/ 3515096 w 5667923"/>
                <a:gd name="connsiteY19" fmla="*/ 2005234 h 2173535"/>
                <a:gd name="connsiteX20" fmla="*/ 4208954 w 5667923"/>
                <a:gd name="connsiteY20" fmla="*/ 1838979 h 2173535"/>
                <a:gd name="connsiteX21" fmla="*/ 5289609 w 5667923"/>
                <a:gd name="connsiteY21" fmla="*/ 1596383 h 2173535"/>
                <a:gd name="connsiteX22" fmla="*/ 5667923 w 5667923"/>
                <a:gd name="connsiteY22" fmla="*/ 1513256 h 2173535"/>
                <a:gd name="connsiteX0" fmla="*/ 0 w 5667923"/>
                <a:gd name="connsiteY0" fmla="*/ 0 h 2173535"/>
                <a:gd name="connsiteX1" fmla="*/ 125540 w 5667923"/>
                <a:gd name="connsiteY1" fmla="*/ 50895 h 2173535"/>
                <a:gd name="connsiteX2" fmla="*/ 261257 w 5667923"/>
                <a:gd name="connsiteY2" fmla="*/ 40716 h 2173535"/>
                <a:gd name="connsiteX3" fmla="*/ 356260 w 5667923"/>
                <a:gd name="connsiteY3" fmla="*/ 40716 h 2173535"/>
                <a:gd name="connsiteX4" fmla="*/ 469923 w 5667923"/>
                <a:gd name="connsiteY4" fmla="*/ 84824 h 2173535"/>
                <a:gd name="connsiteX5" fmla="*/ 627696 w 5667923"/>
                <a:gd name="connsiteY5" fmla="*/ 166255 h 2173535"/>
                <a:gd name="connsiteX6" fmla="*/ 883863 w 5667923"/>
                <a:gd name="connsiteY6" fmla="*/ 312152 h 2173535"/>
                <a:gd name="connsiteX7" fmla="*/ 1170568 w 5667923"/>
                <a:gd name="connsiteY7" fmla="*/ 420726 h 2173535"/>
                <a:gd name="connsiteX8" fmla="*/ 1489505 w 5667923"/>
                <a:gd name="connsiteY8" fmla="*/ 451263 h 2173535"/>
                <a:gd name="connsiteX9" fmla="*/ 1750762 w 5667923"/>
                <a:gd name="connsiteY9" fmla="*/ 427512 h 2173535"/>
                <a:gd name="connsiteX10" fmla="*/ 1974697 w 5667923"/>
                <a:gd name="connsiteY10" fmla="*/ 393583 h 2173535"/>
                <a:gd name="connsiteX11" fmla="*/ 2093450 w 5667923"/>
                <a:gd name="connsiteY11" fmla="*/ 383403 h 2173535"/>
                <a:gd name="connsiteX12" fmla="*/ 2163005 w 5667923"/>
                <a:gd name="connsiteY12" fmla="*/ 420726 h 2173535"/>
                <a:gd name="connsiteX13" fmla="*/ 2188453 w 5667923"/>
                <a:gd name="connsiteY13" fmla="*/ 573409 h 2173535"/>
                <a:gd name="connsiteX14" fmla="*/ 2247829 w 5667923"/>
                <a:gd name="connsiteY14" fmla="*/ 990742 h 2173535"/>
                <a:gd name="connsiteX15" fmla="*/ 2354707 w 5667923"/>
                <a:gd name="connsiteY15" fmla="*/ 1789781 h 2173535"/>
                <a:gd name="connsiteX16" fmla="*/ 2500604 w 5667923"/>
                <a:gd name="connsiteY16" fmla="*/ 2073093 h 2173535"/>
                <a:gd name="connsiteX17" fmla="*/ 2736414 w 5667923"/>
                <a:gd name="connsiteY17" fmla="*/ 2171488 h 2173535"/>
                <a:gd name="connsiteX18" fmla="*/ 3038387 w 5667923"/>
                <a:gd name="connsiteY18" fmla="*/ 2129076 h 2173535"/>
                <a:gd name="connsiteX19" fmla="*/ 3515096 w 5667923"/>
                <a:gd name="connsiteY19" fmla="*/ 2005234 h 2173535"/>
                <a:gd name="connsiteX20" fmla="*/ 4208954 w 5667923"/>
                <a:gd name="connsiteY20" fmla="*/ 1838979 h 2173535"/>
                <a:gd name="connsiteX21" fmla="*/ 5289609 w 5667923"/>
                <a:gd name="connsiteY21" fmla="*/ 1596383 h 2173535"/>
                <a:gd name="connsiteX22" fmla="*/ 5667923 w 5667923"/>
                <a:gd name="connsiteY22" fmla="*/ 1513256 h 2173535"/>
                <a:gd name="connsiteX0" fmla="*/ 0 w 5667923"/>
                <a:gd name="connsiteY0" fmla="*/ 0 h 2173535"/>
                <a:gd name="connsiteX1" fmla="*/ 125540 w 5667923"/>
                <a:gd name="connsiteY1" fmla="*/ 50895 h 2173535"/>
                <a:gd name="connsiteX2" fmla="*/ 261257 w 5667923"/>
                <a:gd name="connsiteY2" fmla="*/ 40716 h 2173535"/>
                <a:gd name="connsiteX3" fmla="*/ 356260 w 5667923"/>
                <a:gd name="connsiteY3" fmla="*/ 40716 h 2173535"/>
                <a:gd name="connsiteX4" fmla="*/ 469923 w 5667923"/>
                <a:gd name="connsiteY4" fmla="*/ 84824 h 2173535"/>
                <a:gd name="connsiteX5" fmla="*/ 668411 w 5667923"/>
                <a:gd name="connsiteY5" fmla="*/ 193399 h 2173535"/>
                <a:gd name="connsiteX6" fmla="*/ 883863 w 5667923"/>
                <a:gd name="connsiteY6" fmla="*/ 312152 h 2173535"/>
                <a:gd name="connsiteX7" fmla="*/ 1170568 w 5667923"/>
                <a:gd name="connsiteY7" fmla="*/ 420726 h 2173535"/>
                <a:gd name="connsiteX8" fmla="*/ 1489505 w 5667923"/>
                <a:gd name="connsiteY8" fmla="*/ 451263 h 2173535"/>
                <a:gd name="connsiteX9" fmla="*/ 1750762 w 5667923"/>
                <a:gd name="connsiteY9" fmla="*/ 427512 h 2173535"/>
                <a:gd name="connsiteX10" fmla="*/ 1974697 w 5667923"/>
                <a:gd name="connsiteY10" fmla="*/ 393583 h 2173535"/>
                <a:gd name="connsiteX11" fmla="*/ 2093450 w 5667923"/>
                <a:gd name="connsiteY11" fmla="*/ 383403 h 2173535"/>
                <a:gd name="connsiteX12" fmla="*/ 2163005 w 5667923"/>
                <a:gd name="connsiteY12" fmla="*/ 420726 h 2173535"/>
                <a:gd name="connsiteX13" fmla="*/ 2188453 w 5667923"/>
                <a:gd name="connsiteY13" fmla="*/ 573409 h 2173535"/>
                <a:gd name="connsiteX14" fmla="*/ 2247829 w 5667923"/>
                <a:gd name="connsiteY14" fmla="*/ 990742 h 2173535"/>
                <a:gd name="connsiteX15" fmla="*/ 2354707 w 5667923"/>
                <a:gd name="connsiteY15" fmla="*/ 1789781 h 2173535"/>
                <a:gd name="connsiteX16" fmla="*/ 2500604 w 5667923"/>
                <a:gd name="connsiteY16" fmla="*/ 2073093 h 2173535"/>
                <a:gd name="connsiteX17" fmla="*/ 2736414 w 5667923"/>
                <a:gd name="connsiteY17" fmla="*/ 2171488 h 2173535"/>
                <a:gd name="connsiteX18" fmla="*/ 3038387 w 5667923"/>
                <a:gd name="connsiteY18" fmla="*/ 2129076 h 2173535"/>
                <a:gd name="connsiteX19" fmla="*/ 3515096 w 5667923"/>
                <a:gd name="connsiteY19" fmla="*/ 2005234 h 2173535"/>
                <a:gd name="connsiteX20" fmla="*/ 4208954 w 5667923"/>
                <a:gd name="connsiteY20" fmla="*/ 1838979 h 2173535"/>
                <a:gd name="connsiteX21" fmla="*/ 5289609 w 5667923"/>
                <a:gd name="connsiteY21" fmla="*/ 1596383 h 2173535"/>
                <a:gd name="connsiteX22" fmla="*/ 5667923 w 5667923"/>
                <a:gd name="connsiteY22" fmla="*/ 1513256 h 2173535"/>
                <a:gd name="connsiteX0" fmla="*/ 0 w 5667923"/>
                <a:gd name="connsiteY0" fmla="*/ 0 h 2173535"/>
                <a:gd name="connsiteX1" fmla="*/ 125540 w 5667923"/>
                <a:gd name="connsiteY1" fmla="*/ 50895 h 2173535"/>
                <a:gd name="connsiteX2" fmla="*/ 261257 w 5667923"/>
                <a:gd name="connsiteY2" fmla="*/ 40716 h 2173535"/>
                <a:gd name="connsiteX3" fmla="*/ 356260 w 5667923"/>
                <a:gd name="connsiteY3" fmla="*/ 40716 h 2173535"/>
                <a:gd name="connsiteX4" fmla="*/ 469923 w 5667923"/>
                <a:gd name="connsiteY4" fmla="*/ 84824 h 2173535"/>
                <a:gd name="connsiteX5" fmla="*/ 668411 w 5667923"/>
                <a:gd name="connsiteY5" fmla="*/ 193399 h 2173535"/>
                <a:gd name="connsiteX6" fmla="*/ 931364 w 5667923"/>
                <a:gd name="connsiteY6" fmla="*/ 342688 h 2173535"/>
                <a:gd name="connsiteX7" fmla="*/ 1170568 w 5667923"/>
                <a:gd name="connsiteY7" fmla="*/ 420726 h 2173535"/>
                <a:gd name="connsiteX8" fmla="*/ 1489505 w 5667923"/>
                <a:gd name="connsiteY8" fmla="*/ 451263 h 2173535"/>
                <a:gd name="connsiteX9" fmla="*/ 1750762 w 5667923"/>
                <a:gd name="connsiteY9" fmla="*/ 427512 h 2173535"/>
                <a:gd name="connsiteX10" fmla="*/ 1974697 w 5667923"/>
                <a:gd name="connsiteY10" fmla="*/ 393583 h 2173535"/>
                <a:gd name="connsiteX11" fmla="*/ 2093450 w 5667923"/>
                <a:gd name="connsiteY11" fmla="*/ 383403 h 2173535"/>
                <a:gd name="connsiteX12" fmla="*/ 2163005 w 5667923"/>
                <a:gd name="connsiteY12" fmla="*/ 420726 h 2173535"/>
                <a:gd name="connsiteX13" fmla="*/ 2188453 w 5667923"/>
                <a:gd name="connsiteY13" fmla="*/ 573409 h 2173535"/>
                <a:gd name="connsiteX14" fmla="*/ 2247829 w 5667923"/>
                <a:gd name="connsiteY14" fmla="*/ 990742 h 2173535"/>
                <a:gd name="connsiteX15" fmla="*/ 2354707 w 5667923"/>
                <a:gd name="connsiteY15" fmla="*/ 1789781 h 2173535"/>
                <a:gd name="connsiteX16" fmla="*/ 2500604 w 5667923"/>
                <a:gd name="connsiteY16" fmla="*/ 2073093 h 2173535"/>
                <a:gd name="connsiteX17" fmla="*/ 2736414 w 5667923"/>
                <a:gd name="connsiteY17" fmla="*/ 2171488 h 2173535"/>
                <a:gd name="connsiteX18" fmla="*/ 3038387 w 5667923"/>
                <a:gd name="connsiteY18" fmla="*/ 2129076 h 2173535"/>
                <a:gd name="connsiteX19" fmla="*/ 3515096 w 5667923"/>
                <a:gd name="connsiteY19" fmla="*/ 2005234 h 2173535"/>
                <a:gd name="connsiteX20" fmla="*/ 4208954 w 5667923"/>
                <a:gd name="connsiteY20" fmla="*/ 1838979 h 2173535"/>
                <a:gd name="connsiteX21" fmla="*/ 5289609 w 5667923"/>
                <a:gd name="connsiteY21" fmla="*/ 1596383 h 2173535"/>
                <a:gd name="connsiteX22" fmla="*/ 5667923 w 5667923"/>
                <a:gd name="connsiteY22" fmla="*/ 1513256 h 2173535"/>
                <a:gd name="connsiteX0" fmla="*/ 0 w 5667923"/>
                <a:gd name="connsiteY0" fmla="*/ 0 h 2173535"/>
                <a:gd name="connsiteX1" fmla="*/ 125540 w 5667923"/>
                <a:gd name="connsiteY1" fmla="*/ 50895 h 2173535"/>
                <a:gd name="connsiteX2" fmla="*/ 261257 w 5667923"/>
                <a:gd name="connsiteY2" fmla="*/ 40716 h 2173535"/>
                <a:gd name="connsiteX3" fmla="*/ 356260 w 5667923"/>
                <a:gd name="connsiteY3" fmla="*/ 40716 h 2173535"/>
                <a:gd name="connsiteX4" fmla="*/ 469923 w 5667923"/>
                <a:gd name="connsiteY4" fmla="*/ 84824 h 2173535"/>
                <a:gd name="connsiteX5" fmla="*/ 668411 w 5667923"/>
                <a:gd name="connsiteY5" fmla="*/ 193399 h 2173535"/>
                <a:gd name="connsiteX6" fmla="*/ 931364 w 5667923"/>
                <a:gd name="connsiteY6" fmla="*/ 342688 h 2173535"/>
                <a:gd name="connsiteX7" fmla="*/ 1170568 w 5667923"/>
                <a:gd name="connsiteY7" fmla="*/ 420726 h 2173535"/>
                <a:gd name="connsiteX8" fmla="*/ 1489505 w 5667923"/>
                <a:gd name="connsiteY8" fmla="*/ 451263 h 2173535"/>
                <a:gd name="connsiteX9" fmla="*/ 1750762 w 5667923"/>
                <a:gd name="connsiteY9" fmla="*/ 427512 h 2173535"/>
                <a:gd name="connsiteX10" fmla="*/ 1974697 w 5667923"/>
                <a:gd name="connsiteY10" fmla="*/ 393583 h 2173535"/>
                <a:gd name="connsiteX11" fmla="*/ 2093450 w 5667923"/>
                <a:gd name="connsiteY11" fmla="*/ 383403 h 2173535"/>
                <a:gd name="connsiteX12" fmla="*/ 2163005 w 5667923"/>
                <a:gd name="connsiteY12" fmla="*/ 420726 h 2173535"/>
                <a:gd name="connsiteX13" fmla="*/ 2188453 w 5667923"/>
                <a:gd name="connsiteY13" fmla="*/ 573409 h 2173535"/>
                <a:gd name="connsiteX14" fmla="*/ 2247829 w 5667923"/>
                <a:gd name="connsiteY14" fmla="*/ 990742 h 2173535"/>
                <a:gd name="connsiteX15" fmla="*/ 2354707 w 5667923"/>
                <a:gd name="connsiteY15" fmla="*/ 1789781 h 2173535"/>
                <a:gd name="connsiteX16" fmla="*/ 2500604 w 5667923"/>
                <a:gd name="connsiteY16" fmla="*/ 2073093 h 2173535"/>
                <a:gd name="connsiteX17" fmla="*/ 2736414 w 5667923"/>
                <a:gd name="connsiteY17" fmla="*/ 2171488 h 2173535"/>
                <a:gd name="connsiteX18" fmla="*/ 3038387 w 5667923"/>
                <a:gd name="connsiteY18" fmla="*/ 2129076 h 2173535"/>
                <a:gd name="connsiteX19" fmla="*/ 3515096 w 5667923"/>
                <a:gd name="connsiteY19" fmla="*/ 2005234 h 2173535"/>
                <a:gd name="connsiteX20" fmla="*/ 4208954 w 5667923"/>
                <a:gd name="connsiteY20" fmla="*/ 1838979 h 2173535"/>
                <a:gd name="connsiteX21" fmla="*/ 5289609 w 5667923"/>
                <a:gd name="connsiteY21" fmla="*/ 1596383 h 2173535"/>
                <a:gd name="connsiteX22" fmla="*/ 5667923 w 5667923"/>
                <a:gd name="connsiteY22" fmla="*/ 1513256 h 2173535"/>
                <a:gd name="connsiteX0" fmla="*/ 0 w 5667923"/>
                <a:gd name="connsiteY0" fmla="*/ 0 h 2173535"/>
                <a:gd name="connsiteX1" fmla="*/ 125540 w 5667923"/>
                <a:gd name="connsiteY1" fmla="*/ 50895 h 2173535"/>
                <a:gd name="connsiteX2" fmla="*/ 261257 w 5667923"/>
                <a:gd name="connsiteY2" fmla="*/ 40716 h 2173535"/>
                <a:gd name="connsiteX3" fmla="*/ 356260 w 5667923"/>
                <a:gd name="connsiteY3" fmla="*/ 40716 h 2173535"/>
                <a:gd name="connsiteX4" fmla="*/ 469923 w 5667923"/>
                <a:gd name="connsiteY4" fmla="*/ 84824 h 2173535"/>
                <a:gd name="connsiteX5" fmla="*/ 668411 w 5667923"/>
                <a:gd name="connsiteY5" fmla="*/ 193399 h 2173535"/>
                <a:gd name="connsiteX6" fmla="*/ 931364 w 5667923"/>
                <a:gd name="connsiteY6" fmla="*/ 335902 h 2173535"/>
                <a:gd name="connsiteX7" fmla="*/ 1170568 w 5667923"/>
                <a:gd name="connsiteY7" fmla="*/ 420726 h 2173535"/>
                <a:gd name="connsiteX8" fmla="*/ 1489505 w 5667923"/>
                <a:gd name="connsiteY8" fmla="*/ 451263 h 2173535"/>
                <a:gd name="connsiteX9" fmla="*/ 1750762 w 5667923"/>
                <a:gd name="connsiteY9" fmla="*/ 427512 h 2173535"/>
                <a:gd name="connsiteX10" fmla="*/ 1974697 w 5667923"/>
                <a:gd name="connsiteY10" fmla="*/ 393583 h 2173535"/>
                <a:gd name="connsiteX11" fmla="*/ 2093450 w 5667923"/>
                <a:gd name="connsiteY11" fmla="*/ 383403 h 2173535"/>
                <a:gd name="connsiteX12" fmla="*/ 2163005 w 5667923"/>
                <a:gd name="connsiteY12" fmla="*/ 420726 h 2173535"/>
                <a:gd name="connsiteX13" fmla="*/ 2188453 w 5667923"/>
                <a:gd name="connsiteY13" fmla="*/ 573409 h 2173535"/>
                <a:gd name="connsiteX14" fmla="*/ 2247829 w 5667923"/>
                <a:gd name="connsiteY14" fmla="*/ 990742 h 2173535"/>
                <a:gd name="connsiteX15" fmla="*/ 2354707 w 5667923"/>
                <a:gd name="connsiteY15" fmla="*/ 1789781 h 2173535"/>
                <a:gd name="connsiteX16" fmla="*/ 2500604 w 5667923"/>
                <a:gd name="connsiteY16" fmla="*/ 2073093 h 2173535"/>
                <a:gd name="connsiteX17" fmla="*/ 2736414 w 5667923"/>
                <a:gd name="connsiteY17" fmla="*/ 2171488 h 2173535"/>
                <a:gd name="connsiteX18" fmla="*/ 3038387 w 5667923"/>
                <a:gd name="connsiteY18" fmla="*/ 2129076 h 2173535"/>
                <a:gd name="connsiteX19" fmla="*/ 3515096 w 5667923"/>
                <a:gd name="connsiteY19" fmla="*/ 2005234 h 2173535"/>
                <a:gd name="connsiteX20" fmla="*/ 4208954 w 5667923"/>
                <a:gd name="connsiteY20" fmla="*/ 1838979 h 2173535"/>
                <a:gd name="connsiteX21" fmla="*/ 5289609 w 5667923"/>
                <a:gd name="connsiteY21" fmla="*/ 1596383 h 2173535"/>
                <a:gd name="connsiteX22" fmla="*/ 5667923 w 5667923"/>
                <a:gd name="connsiteY22" fmla="*/ 1513256 h 2173535"/>
                <a:gd name="connsiteX0" fmla="*/ 0 w 5667923"/>
                <a:gd name="connsiteY0" fmla="*/ 0 h 2173535"/>
                <a:gd name="connsiteX1" fmla="*/ 125540 w 5667923"/>
                <a:gd name="connsiteY1" fmla="*/ 50895 h 2173535"/>
                <a:gd name="connsiteX2" fmla="*/ 261257 w 5667923"/>
                <a:gd name="connsiteY2" fmla="*/ 40716 h 2173535"/>
                <a:gd name="connsiteX3" fmla="*/ 356260 w 5667923"/>
                <a:gd name="connsiteY3" fmla="*/ 40716 h 2173535"/>
                <a:gd name="connsiteX4" fmla="*/ 469923 w 5667923"/>
                <a:gd name="connsiteY4" fmla="*/ 84824 h 2173535"/>
                <a:gd name="connsiteX5" fmla="*/ 666715 w 5667923"/>
                <a:gd name="connsiteY5" fmla="*/ 188310 h 2173535"/>
                <a:gd name="connsiteX6" fmla="*/ 931364 w 5667923"/>
                <a:gd name="connsiteY6" fmla="*/ 335902 h 2173535"/>
                <a:gd name="connsiteX7" fmla="*/ 1170568 w 5667923"/>
                <a:gd name="connsiteY7" fmla="*/ 420726 h 2173535"/>
                <a:gd name="connsiteX8" fmla="*/ 1489505 w 5667923"/>
                <a:gd name="connsiteY8" fmla="*/ 451263 h 2173535"/>
                <a:gd name="connsiteX9" fmla="*/ 1750762 w 5667923"/>
                <a:gd name="connsiteY9" fmla="*/ 427512 h 2173535"/>
                <a:gd name="connsiteX10" fmla="*/ 1974697 w 5667923"/>
                <a:gd name="connsiteY10" fmla="*/ 393583 h 2173535"/>
                <a:gd name="connsiteX11" fmla="*/ 2093450 w 5667923"/>
                <a:gd name="connsiteY11" fmla="*/ 383403 h 2173535"/>
                <a:gd name="connsiteX12" fmla="*/ 2163005 w 5667923"/>
                <a:gd name="connsiteY12" fmla="*/ 420726 h 2173535"/>
                <a:gd name="connsiteX13" fmla="*/ 2188453 w 5667923"/>
                <a:gd name="connsiteY13" fmla="*/ 573409 h 2173535"/>
                <a:gd name="connsiteX14" fmla="*/ 2247829 w 5667923"/>
                <a:gd name="connsiteY14" fmla="*/ 990742 h 2173535"/>
                <a:gd name="connsiteX15" fmla="*/ 2354707 w 5667923"/>
                <a:gd name="connsiteY15" fmla="*/ 1789781 h 2173535"/>
                <a:gd name="connsiteX16" fmla="*/ 2500604 w 5667923"/>
                <a:gd name="connsiteY16" fmla="*/ 2073093 h 2173535"/>
                <a:gd name="connsiteX17" fmla="*/ 2736414 w 5667923"/>
                <a:gd name="connsiteY17" fmla="*/ 2171488 h 2173535"/>
                <a:gd name="connsiteX18" fmla="*/ 3038387 w 5667923"/>
                <a:gd name="connsiteY18" fmla="*/ 2129076 h 2173535"/>
                <a:gd name="connsiteX19" fmla="*/ 3515096 w 5667923"/>
                <a:gd name="connsiteY19" fmla="*/ 2005234 h 2173535"/>
                <a:gd name="connsiteX20" fmla="*/ 4208954 w 5667923"/>
                <a:gd name="connsiteY20" fmla="*/ 1838979 h 2173535"/>
                <a:gd name="connsiteX21" fmla="*/ 5289609 w 5667923"/>
                <a:gd name="connsiteY21" fmla="*/ 1596383 h 2173535"/>
                <a:gd name="connsiteX22" fmla="*/ 5667923 w 5667923"/>
                <a:gd name="connsiteY22" fmla="*/ 1513256 h 2173535"/>
                <a:gd name="connsiteX0" fmla="*/ 0 w 5667923"/>
                <a:gd name="connsiteY0" fmla="*/ 0 h 2193153"/>
                <a:gd name="connsiteX1" fmla="*/ 125540 w 5667923"/>
                <a:gd name="connsiteY1" fmla="*/ 50895 h 2193153"/>
                <a:gd name="connsiteX2" fmla="*/ 261257 w 5667923"/>
                <a:gd name="connsiteY2" fmla="*/ 40716 h 2193153"/>
                <a:gd name="connsiteX3" fmla="*/ 356260 w 5667923"/>
                <a:gd name="connsiteY3" fmla="*/ 40716 h 2193153"/>
                <a:gd name="connsiteX4" fmla="*/ 469923 w 5667923"/>
                <a:gd name="connsiteY4" fmla="*/ 84824 h 2193153"/>
                <a:gd name="connsiteX5" fmla="*/ 666715 w 5667923"/>
                <a:gd name="connsiteY5" fmla="*/ 188310 h 2193153"/>
                <a:gd name="connsiteX6" fmla="*/ 931364 w 5667923"/>
                <a:gd name="connsiteY6" fmla="*/ 335902 h 2193153"/>
                <a:gd name="connsiteX7" fmla="*/ 1170568 w 5667923"/>
                <a:gd name="connsiteY7" fmla="*/ 420726 h 2193153"/>
                <a:gd name="connsiteX8" fmla="*/ 1489505 w 5667923"/>
                <a:gd name="connsiteY8" fmla="*/ 451263 h 2193153"/>
                <a:gd name="connsiteX9" fmla="*/ 1750762 w 5667923"/>
                <a:gd name="connsiteY9" fmla="*/ 427512 h 2193153"/>
                <a:gd name="connsiteX10" fmla="*/ 1974697 w 5667923"/>
                <a:gd name="connsiteY10" fmla="*/ 393583 h 2193153"/>
                <a:gd name="connsiteX11" fmla="*/ 2093450 w 5667923"/>
                <a:gd name="connsiteY11" fmla="*/ 383403 h 2193153"/>
                <a:gd name="connsiteX12" fmla="*/ 2163005 w 5667923"/>
                <a:gd name="connsiteY12" fmla="*/ 420726 h 2193153"/>
                <a:gd name="connsiteX13" fmla="*/ 2188453 w 5667923"/>
                <a:gd name="connsiteY13" fmla="*/ 573409 h 2193153"/>
                <a:gd name="connsiteX14" fmla="*/ 2247829 w 5667923"/>
                <a:gd name="connsiteY14" fmla="*/ 990742 h 2193153"/>
                <a:gd name="connsiteX15" fmla="*/ 2354707 w 5667923"/>
                <a:gd name="connsiteY15" fmla="*/ 1789781 h 2193153"/>
                <a:gd name="connsiteX16" fmla="*/ 2697551 w 5667923"/>
                <a:gd name="connsiteY16" fmla="*/ 1783700 h 2193153"/>
                <a:gd name="connsiteX17" fmla="*/ 2736414 w 5667923"/>
                <a:gd name="connsiteY17" fmla="*/ 2171488 h 2193153"/>
                <a:gd name="connsiteX18" fmla="*/ 3038387 w 5667923"/>
                <a:gd name="connsiteY18" fmla="*/ 2129076 h 2193153"/>
                <a:gd name="connsiteX19" fmla="*/ 3515096 w 5667923"/>
                <a:gd name="connsiteY19" fmla="*/ 2005234 h 2193153"/>
                <a:gd name="connsiteX20" fmla="*/ 4208954 w 5667923"/>
                <a:gd name="connsiteY20" fmla="*/ 1838979 h 2193153"/>
                <a:gd name="connsiteX21" fmla="*/ 5289609 w 5667923"/>
                <a:gd name="connsiteY21" fmla="*/ 1596383 h 2193153"/>
                <a:gd name="connsiteX22" fmla="*/ 5667923 w 5667923"/>
                <a:gd name="connsiteY22" fmla="*/ 1513256 h 2193153"/>
                <a:gd name="connsiteX0" fmla="*/ 0 w 5667923"/>
                <a:gd name="connsiteY0" fmla="*/ 0 h 2193153"/>
                <a:gd name="connsiteX1" fmla="*/ 125540 w 5667923"/>
                <a:gd name="connsiteY1" fmla="*/ 50895 h 2193153"/>
                <a:gd name="connsiteX2" fmla="*/ 261257 w 5667923"/>
                <a:gd name="connsiteY2" fmla="*/ 40716 h 2193153"/>
                <a:gd name="connsiteX3" fmla="*/ 356260 w 5667923"/>
                <a:gd name="connsiteY3" fmla="*/ 40716 h 2193153"/>
                <a:gd name="connsiteX4" fmla="*/ 469923 w 5667923"/>
                <a:gd name="connsiteY4" fmla="*/ 84824 h 2193153"/>
                <a:gd name="connsiteX5" fmla="*/ 666715 w 5667923"/>
                <a:gd name="connsiteY5" fmla="*/ 188310 h 2193153"/>
                <a:gd name="connsiteX6" fmla="*/ 931364 w 5667923"/>
                <a:gd name="connsiteY6" fmla="*/ 335902 h 2193153"/>
                <a:gd name="connsiteX7" fmla="*/ 1170568 w 5667923"/>
                <a:gd name="connsiteY7" fmla="*/ 420726 h 2193153"/>
                <a:gd name="connsiteX8" fmla="*/ 1489505 w 5667923"/>
                <a:gd name="connsiteY8" fmla="*/ 451263 h 2193153"/>
                <a:gd name="connsiteX9" fmla="*/ 1750762 w 5667923"/>
                <a:gd name="connsiteY9" fmla="*/ 427512 h 2193153"/>
                <a:gd name="connsiteX10" fmla="*/ 1974697 w 5667923"/>
                <a:gd name="connsiteY10" fmla="*/ 393583 h 2193153"/>
                <a:gd name="connsiteX11" fmla="*/ 2093450 w 5667923"/>
                <a:gd name="connsiteY11" fmla="*/ 383403 h 2193153"/>
                <a:gd name="connsiteX12" fmla="*/ 2163005 w 5667923"/>
                <a:gd name="connsiteY12" fmla="*/ 420726 h 2193153"/>
                <a:gd name="connsiteX13" fmla="*/ 2188453 w 5667923"/>
                <a:gd name="connsiteY13" fmla="*/ 573409 h 2193153"/>
                <a:gd name="connsiteX14" fmla="*/ 2247829 w 5667923"/>
                <a:gd name="connsiteY14" fmla="*/ 990742 h 2193153"/>
                <a:gd name="connsiteX15" fmla="*/ 2439113 w 5667923"/>
                <a:gd name="connsiteY15" fmla="*/ 1518475 h 2193153"/>
                <a:gd name="connsiteX16" fmla="*/ 2697551 w 5667923"/>
                <a:gd name="connsiteY16" fmla="*/ 1783700 h 2193153"/>
                <a:gd name="connsiteX17" fmla="*/ 2736414 w 5667923"/>
                <a:gd name="connsiteY17" fmla="*/ 2171488 h 2193153"/>
                <a:gd name="connsiteX18" fmla="*/ 3038387 w 5667923"/>
                <a:gd name="connsiteY18" fmla="*/ 2129076 h 2193153"/>
                <a:gd name="connsiteX19" fmla="*/ 3515096 w 5667923"/>
                <a:gd name="connsiteY19" fmla="*/ 2005234 h 2193153"/>
                <a:gd name="connsiteX20" fmla="*/ 4208954 w 5667923"/>
                <a:gd name="connsiteY20" fmla="*/ 1838979 h 2193153"/>
                <a:gd name="connsiteX21" fmla="*/ 5289609 w 5667923"/>
                <a:gd name="connsiteY21" fmla="*/ 1596383 h 2193153"/>
                <a:gd name="connsiteX22" fmla="*/ 5667923 w 5667923"/>
                <a:gd name="connsiteY22" fmla="*/ 1513256 h 2193153"/>
                <a:gd name="connsiteX0" fmla="*/ 0 w 5667923"/>
                <a:gd name="connsiteY0" fmla="*/ 0 h 2129924"/>
                <a:gd name="connsiteX1" fmla="*/ 125540 w 5667923"/>
                <a:gd name="connsiteY1" fmla="*/ 50895 h 2129924"/>
                <a:gd name="connsiteX2" fmla="*/ 261257 w 5667923"/>
                <a:gd name="connsiteY2" fmla="*/ 40716 h 2129924"/>
                <a:gd name="connsiteX3" fmla="*/ 356260 w 5667923"/>
                <a:gd name="connsiteY3" fmla="*/ 40716 h 2129924"/>
                <a:gd name="connsiteX4" fmla="*/ 469923 w 5667923"/>
                <a:gd name="connsiteY4" fmla="*/ 84824 h 2129924"/>
                <a:gd name="connsiteX5" fmla="*/ 666715 w 5667923"/>
                <a:gd name="connsiteY5" fmla="*/ 188310 h 2129924"/>
                <a:gd name="connsiteX6" fmla="*/ 931364 w 5667923"/>
                <a:gd name="connsiteY6" fmla="*/ 335902 h 2129924"/>
                <a:gd name="connsiteX7" fmla="*/ 1170568 w 5667923"/>
                <a:gd name="connsiteY7" fmla="*/ 420726 h 2129924"/>
                <a:gd name="connsiteX8" fmla="*/ 1489505 w 5667923"/>
                <a:gd name="connsiteY8" fmla="*/ 451263 h 2129924"/>
                <a:gd name="connsiteX9" fmla="*/ 1750762 w 5667923"/>
                <a:gd name="connsiteY9" fmla="*/ 427512 h 2129924"/>
                <a:gd name="connsiteX10" fmla="*/ 1974697 w 5667923"/>
                <a:gd name="connsiteY10" fmla="*/ 393583 h 2129924"/>
                <a:gd name="connsiteX11" fmla="*/ 2093450 w 5667923"/>
                <a:gd name="connsiteY11" fmla="*/ 383403 h 2129924"/>
                <a:gd name="connsiteX12" fmla="*/ 2163005 w 5667923"/>
                <a:gd name="connsiteY12" fmla="*/ 420726 h 2129924"/>
                <a:gd name="connsiteX13" fmla="*/ 2188453 w 5667923"/>
                <a:gd name="connsiteY13" fmla="*/ 573409 h 2129924"/>
                <a:gd name="connsiteX14" fmla="*/ 2247829 w 5667923"/>
                <a:gd name="connsiteY14" fmla="*/ 990742 h 2129924"/>
                <a:gd name="connsiteX15" fmla="*/ 2439113 w 5667923"/>
                <a:gd name="connsiteY15" fmla="*/ 1518475 h 2129924"/>
                <a:gd name="connsiteX16" fmla="*/ 2697551 w 5667923"/>
                <a:gd name="connsiteY16" fmla="*/ 1783700 h 2129924"/>
                <a:gd name="connsiteX17" fmla="*/ 2945420 w 5667923"/>
                <a:gd name="connsiteY17" fmla="*/ 1928318 h 2129924"/>
                <a:gd name="connsiteX18" fmla="*/ 3038387 w 5667923"/>
                <a:gd name="connsiteY18" fmla="*/ 2129076 h 2129924"/>
                <a:gd name="connsiteX19" fmla="*/ 3515096 w 5667923"/>
                <a:gd name="connsiteY19" fmla="*/ 2005234 h 2129924"/>
                <a:gd name="connsiteX20" fmla="*/ 4208954 w 5667923"/>
                <a:gd name="connsiteY20" fmla="*/ 1838979 h 2129924"/>
                <a:gd name="connsiteX21" fmla="*/ 5289609 w 5667923"/>
                <a:gd name="connsiteY21" fmla="*/ 1596383 h 2129924"/>
                <a:gd name="connsiteX22" fmla="*/ 5667923 w 5667923"/>
                <a:gd name="connsiteY22" fmla="*/ 1513256 h 2129924"/>
                <a:gd name="connsiteX0" fmla="*/ 0 w 5667923"/>
                <a:gd name="connsiteY0" fmla="*/ 0 h 2016176"/>
                <a:gd name="connsiteX1" fmla="*/ 125540 w 5667923"/>
                <a:gd name="connsiteY1" fmla="*/ 50895 h 2016176"/>
                <a:gd name="connsiteX2" fmla="*/ 261257 w 5667923"/>
                <a:gd name="connsiteY2" fmla="*/ 40716 h 2016176"/>
                <a:gd name="connsiteX3" fmla="*/ 356260 w 5667923"/>
                <a:gd name="connsiteY3" fmla="*/ 40716 h 2016176"/>
                <a:gd name="connsiteX4" fmla="*/ 469923 w 5667923"/>
                <a:gd name="connsiteY4" fmla="*/ 84824 h 2016176"/>
                <a:gd name="connsiteX5" fmla="*/ 666715 w 5667923"/>
                <a:gd name="connsiteY5" fmla="*/ 188310 h 2016176"/>
                <a:gd name="connsiteX6" fmla="*/ 931364 w 5667923"/>
                <a:gd name="connsiteY6" fmla="*/ 335902 h 2016176"/>
                <a:gd name="connsiteX7" fmla="*/ 1170568 w 5667923"/>
                <a:gd name="connsiteY7" fmla="*/ 420726 h 2016176"/>
                <a:gd name="connsiteX8" fmla="*/ 1489505 w 5667923"/>
                <a:gd name="connsiteY8" fmla="*/ 451263 h 2016176"/>
                <a:gd name="connsiteX9" fmla="*/ 1750762 w 5667923"/>
                <a:gd name="connsiteY9" fmla="*/ 427512 h 2016176"/>
                <a:gd name="connsiteX10" fmla="*/ 1974697 w 5667923"/>
                <a:gd name="connsiteY10" fmla="*/ 393583 h 2016176"/>
                <a:gd name="connsiteX11" fmla="*/ 2093450 w 5667923"/>
                <a:gd name="connsiteY11" fmla="*/ 383403 h 2016176"/>
                <a:gd name="connsiteX12" fmla="*/ 2163005 w 5667923"/>
                <a:gd name="connsiteY12" fmla="*/ 420726 h 2016176"/>
                <a:gd name="connsiteX13" fmla="*/ 2188453 w 5667923"/>
                <a:gd name="connsiteY13" fmla="*/ 573409 h 2016176"/>
                <a:gd name="connsiteX14" fmla="*/ 2247829 w 5667923"/>
                <a:gd name="connsiteY14" fmla="*/ 990742 h 2016176"/>
                <a:gd name="connsiteX15" fmla="*/ 2439113 w 5667923"/>
                <a:gd name="connsiteY15" fmla="*/ 1518475 h 2016176"/>
                <a:gd name="connsiteX16" fmla="*/ 2697551 w 5667923"/>
                <a:gd name="connsiteY16" fmla="*/ 1783700 h 2016176"/>
                <a:gd name="connsiteX17" fmla="*/ 2945420 w 5667923"/>
                <a:gd name="connsiteY17" fmla="*/ 1928318 h 2016176"/>
                <a:gd name="connsiteX18" fmla="*/ 3257441 w 5667923"/>
                <a:gd name="connsiteY18" fmla="*/ 1992419 h 2016176"/>
                <a:gd name="connsiteX19" fmla="*/ 3515096 w 5667923"/>
                <a:gd name="connsiteY19" fmla="*/ 2005234 h 2016176"/>
                <a:gd name="connsiteX20" fmla="*/ 4208954 w 5667923"/>
                <a:gd name="connsiteY20" fmla="*/ 1838979 h 2016176"/>
                <a:gd name="connsiteX21" fmla="*/ 5289609 w 5667923"/>
                <a:gd name="connsiteY21" fmla="*/ 1596383 h 2016176"/>
                <a:gd name="connsiteX22" fmla="*/ 5667923 w 5667923"/>
                <a:gd name="connsiteY22" fmla="*/ 1513256 h 2016176"/>
                <a:gd name="connsiteX0" fmla="*/ 0 w 5667923"/>
                <a:gd name="connsiteY0" fmla="*/ 0 h 1992530"/>
                <a:gd name="connsiteX1" fmla="*/ 125540 w 5667923"/>
                <a:gd name="connsiteY1" fmla="*/ 50895 h 1992530"/>
                <a:gd name="connsiteX2" fmla="*/ 261257 w 5667923"/>
                <a:gd name="connsiteY2" fmla="*/ 40716 h 1992530"/>
                <a:gd name="connsiteX3" fmla="*/ 356260 w 5667923"/>
                <a:gd name="connsiteY3" fmla="*/ 40716 h 1992530"/>
                <a:gd name="connsiteX4" fmla="*/ 469923 w 5667923"/>
                <a:gd name="connsiteY4" fmla="*/ 84824 h 1992530"/>
                <a:gd name="connsiteX5" fmla="*/ 666715 w 5667923"/>
                <a:gd name="connsiteY5" fmla="*/ 188310 h 1992530"/>
                <a:gd name="connsiteX6" fmla="*/ 931364 w 5667923"/>
                <a:gd name="connsiteY6" fmla="*/ 335902 h 1992530"/>
                <a:gd name="connsiteX7" fmla="*/ 1170568 w 5667923"/>
                <a:gd name="connsiteY7" fmla="*/ 420726 h 1992530"/>
                <a:gd name="connsiteX8" fmla="*/ 1489505 w 5667923"/>
                <a:gd name="connsiteY8" fmla="*/ 451263 h 1992530"/>
                <a:gd name="connsiteX9" fmla="*/ 1750762 w 5667923"/>
                <a:gd name="connsiteY9" fmla="*/ 427512 h 1992530"/>
                <a:gd name="connsiteX10" fmla="*/ 1974697 w 5667923"/>
                <a:gd name="connsiteY10" fmla="*/ 393583 h 1992530"/>
                <a:gd name="connsiteX11" fmla="*/ 2093450 w 5667923"/>
                <a:gd name="connsiteY11" fmla="*/ 383403 h 1992530"/>
                <a:gd name="connsiteX12" fmla="*/ 2163005 w 5667923"/>
                <a:gd name="connsiteY12" fmla="*/ 420726 h 1992530"/>
                <a:gd name="connsiteX13" fmla="*/ 2188453 w 5667923"/>
                <a:gd name="connsiteY13" fmla="*/ 573409 h 1992530"/>
                <a:gd name="connsiteX14" fmla="*/ 2247829 w 5667923"/>
                <a:gd name="connsiteY14" fmla="*/ 990742 h 1992530"/>
                <a:gd name="connsiteX15" fmla="*/ 2439113 w 5667923"/>
                <a:gd name="connsiteY15" fmla="*/ 1518475 h 1992530"/>
                <a:gd name="connsiteX16" fmla="*/ 2697551 w 5667923"/>
                <a:gd name="connsiteY16" fmla="*/ 1783700 h 1992530"/>
                <a:gd name="connsiteX17" fmla="*/ 2945420 w 5667923"/>
                <a:gd name="connsiteY17" fmla="*/ 1928318 h 1992530"/>
                <a:gd name="connsiteX18" fmla="*/ 3257441 w 5667923"/>
                <a:gd name="connsiteY18" fmla="*/ 1992419 h 1992530"/>
                <a:gd name="connsiteX19" fmla="*/ 3633666 w 5667923"/>
                <a:gd name="connsiteY19" fmla="*/ 1940924 h 1992530"/>
                <a:gd name="connsiteX20" fmla="*/ 4208954 w 5667923"/>
                <a:gd name="connsiteY20" fmla="*/ 1838979 h 1992530"/>
                <a:gd name="connsiteX21" fmla="*/ 5289609 w 5667923"/>
                <a:gd name="connsiteY21" fmla="*/ 1596383 h 1992530"/>
                <a:gd name="connsiteX22" fmla="*/ 5667923 w 5667923"/>
                <a:gd name="connsiteY22" fmla="*/ 1513256 h 1992530"/>
                <a:gd name="connsiteX0" fmla="*/ 0 w 5667923"/>
                <a:gd name="connsiteY0" fmla="*/ 0 h 1992545"/>
                <a:gd name="connsiteX1" fmla="*/ 125540 w 5667923"/>
                <a:gd name="connsiteY1" fmla="*/ 50895 h 1992545"/>
                <a:gd name="connsiteX2" fmla="*/ 261257 w 5667923"/>
                <a:gd name="connsiteY2" fmla="*/ 40716 h 1992545"/>
                <a:gd name="connsiteX3" fmla="*/ 356260 w 5667923"/>
                <a:gd name="connsiteY3" fmla="*/ 40716 h 1992545"/>
                <a:gd name="connsiteX4" fmla="*/ 469923 w 5667923"/>
                <a:gd name="connsiteY4" fmla="*/ 84824 h 1992545"/>
                <a:gd name="connsiteX5" fmla="*/ 666715 w 5667923"/>
                <a:gd name="connsiteY5" fmla="*/ 188310 h 1992545"/>
                <a:gd name="connsiteX6" fmla="*/ 931364 w 5667923"/>
                <a:gd name="connsiteY6" fmla="*/ 335902 h 1992545"/>
                <a:gd name="connsiteX7" fmla="*/ 1170568 w 5667923"/>
                <a:gd name="connsiteY7" fmla="*/ 420726 h 1992545"/>
                <a:gd name="connsiteX8" fmla="*/ 1489505 w 5667923"/>
                <a:gd name="connsiteY8" fmla="*/ 451263 h 1992545"/>
                <a:gd name="connsiteX9" fmla="*/ 1750762 w 5667923"/>
                <a:gd name="connsiteY9" fmla="*/ 427512 h 1992545"/>
                <a:gd name="connsiteX10" fmla="*/ 1974697 w 5667923"/>
                <a:gd name="connsiteY10" fmla="*/ 393583 h 1992545"/>
                <a:gd name="connsiteX11" fmla="*/ 2093450 w 5667923"/>
                <a:gd name="connsiteY11" fmla="*/ 383403 h 1992545"/>
                <a:gd name="connsiteX12" fmla="*/ 2163005 w 5667923"/>
                <a:gd name="connsiteY12" fmla="*/ 420726 h 1992545"/>
                <a:gd name="connsiteX13" fmla="*/ 2188453 w 5667923"/>
                <a:gd name="connsiteY13" fmla="*/ 573409 h 1992545"/>
                <a:gd name="connsiteX14" fmla="*/ 2247829 w 5667923"/>
                <a:gd name="connsiteY14" fmla="*/ 990742 h 1992545"/>
                <a:gd name="connsiteX15" fmla="*/ 2439113 w 5667923"/>
                <a:gd name="connsiteY15" fmla="*/ 1518475 h 1992545"/>
                <a:gd name="connsiteX16" fmla="*/ 2697551 w 5667923"/>
                <a:gd name="connsiteY16" fmla="*/ 1783700 h 1992545"/>
                <a:gd name="connsiteX17" fmla="*/ 2945420 w 5667923"/>
                <a:gd name="connsiteY17" fmla="*/ 1928318 h 1992545"/>
                <a:gd name="connsiteX18" fmla="*/ 3257441 w 5667923"/>
                <a:gd name="connsiteY18" fmla="*/ 1992419 h 1992545"/>
                <a:gd name="connsiteX19" fmla="*/ 3633666 w 5667923"/>
                <a:gd name="connsiteY19" fmla="*/ 1940924 h 1992545"/>
                <a:gd name="connsiteX20" fmla="*/ 4214983 w 5667923"/>
                <a:gd name="connsiteY20" fmla="*/ 1816873 h 1992545"/>
                <a:gd name="connsiteX21" fmla="*/ 5289609 w 5667923"/>
                <a:gd name="connsiteY21" fmla="*/ 1596383 h 1992545"/>
                <a:gd name="connsiteX22" fmla="*/ 5667923 w 5667923"/>
                <a:gd name="connsiteY22" fmla="*/ 1513256 h 1992545"/>
                <a:gd name="connsiteX0" fmla="*/ 0 w 5667923"/>
                <a:gd name="connsiteY0" fmla="*/ 0 h 1992545"/>
                <a:gd name="connsiteX1" fmla="*/ 125540 w 5667923"/>
                <a:gd name="connsiteY1" fmla="*/ 50895 h 1992545"/>
                <a:gd name="connsiteX2" fmla="*/ 261257 w 5667923"/>
                <a:gd name="connsiteY2" fmla="*/ 40716 h 1992545"/>
                <a:gd name="connsiteX3" fmla="*/ 356260 w 5667923"/>
                <a:gd name="connsiteY3" fmla="*/ 40716 h 1992545"/>
                <a:gd name="connsiteX4" fmla="*/ 469923 w 5667923"/>
                <a:gd name="connsiteY4" fmla="*/ 84824 h 1992545"/>
                <a:gd name="connsiteX5" fmla="*/ 666715 w 5667923"/>
                <a:gd name="connsiteY5" fmla="*/ 188310 h 1992545"/>
                <a:gd name="connsiteX6" fmla="*/ 931364 w 5667923"/>
                <a:gd name="connsiteY6" fmla="*/ 335902 h 1992545"/>
                <a:gd name="connsiteX7" fmla="*/ 1170568 w 5667923"/>
                <a:gd name="connsiteY7" fmla="*/ 420726 h 1992545"/>
                <a:gd name="connsiteX8" fmla="*/ 1489505 w 5667923"/>
                <a:gd name="connsiteY8" fmla="*/ 451263 h 1992545"/>
                <a:gd name="connsiteX9" fmla="*/ 1750762 w 5667923"/>
                <a:gd name="connsiteY9" fmla="*/ 427512 h 1992545"/>
                <a:gd name="connsiteX10" fmla="*/ 1974697 w 5667923"/>
                <a:gd name="connsiteY10" fmla="*/ 393583 h 1992545"/>
                <a:gd name="connsiteX11" fmla="*/ 2093450 w 5667923"/>
                <a:gd name="connsiteY11" fmla="*/ 383403 h 1992545"/>
                <a:gd name="connsiteX12" fmla="*/ 2163005 w 5667923"/>
                <a:gd name="connsiteY12" fmla="*/ 420726 h 1992545"/>
                <a:gd name="connsiteX13" fmla="*/ 2188453 w 5667923"/>
                <a:gd name="connsiteY13" fmla="*/ 573409 h 1992545"/>
                <a:gd name="connsiteX14" fmla="*/ 2247829 w 5667923"/>
                <a:gd name="connsiteY14" fmla="*/ 990742 h 1992545"/>
                <a:gd name="connsiteX15" fmla="*/ 2439113 w 5667923"/>
                <a:gd name="connsiteY15" fmla="*/ 1518475 h 1992545"/>
                <a:gd name="connsiteX16" fmla="*/ 2697551 w 5667923"/>
                <a:gd name="connsiteY16" fmla="*/ 1783700 h 1992545"/>
                <a:gd name="connsiteX17" fmla="*/ 2945420 w 5667923"/>
                <a:gd name="connsiteY17" fmla="*/ 1928318 h 1992545"/>
                <a:gd name="connsiteX18" fmla="*/ 3257441 w 5667923"/>
                <a:gd name="connsiteY18" fmla="*/ 1992419 h 1992545"/>
                <a:gd name="connsiteX19" fmla="*/ 3633666 w 5667923"/>
                <a:gd name="connsiteY19" fmla="*/ 1940924 h 1992545"/>
                <a:gd name="connsiteX20" fmla="*/ 4214983 w 5667923"/>
                <a:gd name="connsiteY20" fmla="*/ 1816873 h 1992545"/>
                <a:gd name="connsiteX21" fmla="*/ 5223290 w 5667923"/>
                <a:gd name="connsiteY21" fmla="*/ 1596383 h 1992545"/>
                <a:gd name="connsiteX22" fmla="*/ 5667923 w 5667923"/>
                <a:gd name="connsiteY22" fmla="*/ 1513256 h 1992545"/>
                <a:gd name="connsiteX0" fmla="*/ 0 w 5667923"/>
                <a:gd name="connsiteY0" fmla="*/ 0 h 1992545"/>
                <a:gd name="connsiteX1" fmla="*/ 125540 w 5667923"/>
                <a:gd name="connsiteY1" fmla="*/ 50895 h 1992545"/>
                <a:gd name="connsiteX2" fmla="*/ 261257 w 5667923"/>
                <a:gd name="connsiteY2" fmla="*/ 40716 h 1992545"/>
                <a:gd name="connsiteX3" fmla="*/ 356260 w 5667923"/>
                <a:gd name="connsiteY3" fmla="*/ 40716 h 1992545"/>
                <a:gd name="connsiteX4" fmla="*/ 469923 w 5667923"/>
                <a:gd name="connsiteY4" fmla="*/ 84824 h 1992545"/>
                <a:gd name="connsiteX5" fmla="*/ 666715 w 5667923"/>
                <a:gd name="connsiteY5" fmla="*/ 188310 h 1992545"/>
                <a:gd name="connsiteX6" fmla="*/ 931364 w 5667923"/>
                <a:gd name="connsiteY6" fmla="*/ 335902 h 1992545"/>
                <a:gd name="connsiteX7" fmla="*/ 1170568 w 5667923"/>
                <a:gd name="connsiteY7" fmla="*/ 420726 h 1992545"/>
                <a:gd name="connsiteX8" fmla="*/ 1489505 w 5667923"/>
                <a:gd name="connsiteY8" fmla="*/ 451263 h 1992545"/>
                <a:gd name="connsiteX9" fmla="*/ 1750762 w 5667923"/>
                <a:gd name="connsiteY9" fmla="*/ 427512 h 1992545"/>
                <a:gd name="connsiteX10" fmla="*/ 1974697 w 5667923"/>
                <a:gd name="connsiteY10" fmla="*/ 393583 h 1992545"/>
                <a:gd name="connsiteX11" fmla="*/ 2093450 w 5667923"/>
                <a:gd name="connsiteY11" fmla="*/ 383403 h 1992545"/>
                <a:gd name="connsiteX12" fmla="*/ 2163005 w 5667923"/>
                <a:gd name="connsiteY12" fmla="*/ 420726 h 1992545"/>
                <a:gd name="connsiteX13" fmla="*/ 2188453 w 5667923"/>
                <a:gd name="connsiteY13" fmla="*/ 573409 h 1992545"/>
                <a:gd name="connsiteX14" fmla="*/ 2247829 w 5667923"/>
                <a:gd name="connsiteY14" fmla="*/ 990742 h 1992545"/>
                <a:gd name="connsiteX15" fmla="*/ 2439113 w 5667923"/>
                <a:gd name="connsiteY15" fmla="*/ 1518475 h 1992545"/>
                <a:gd name="connsiteX16" fmla="*/ 2697551 w 5667923"/>
                <a:gd name="connsiteY16" fmla="*/ 1783700 h 1992545"/>
                <a:gd name="connsiteX17" fmla="*/ 2945420 w 5667923"/>
                <a:gd name="connsiteY17" fmla="*/ 1928318 h 1992545"/>
                <a:gd name="connsiteX18" fmla="*/ 3257441 w 5667923"/>
                <a:gd name="connsiteY18" fmla="*/ 1992419 h 1992545"/>
                <a:gd name="connsiteX19" fmla="*/ 3633666 w 5667923"/>
                <a:gd name="connsiteY19" fmla="*/ 1940924 h 1992545"/>
                <a:gd name="connsiteX20" fmla="*/ 4214983 w 5667923"/>
                <a:gd name="connsiteY20" fmla="*/ 1816873 h 1992545"/>
                <a:gd name="connsiteX21" fmla="*/ 5261474 w 5667923"/>
                <a:gd name="connsiteY21" fmla="*/ 1598392 h 1992545"/>
                <a:gd name="connsiteX22" fmla="*/ 5667923 w 5667923"/>
                <a:gd name="connsiteY22" fmla="*/ 1513256 h 1992545"/>
                <a:gd name="connsiteX0" fmla="*/ 0 w 5667923"/>
                <a:gd name="connsiteY0" fmla="*/ 0 h 1992545"/>
                <a:gd name="connsiteX1" fmla="*/ 125540 w 5667923"/>
                <a:gd name="connsiteY1" fmla="*/ 50895 h 1992545"/>
                <a:gd name="connsiteX2" fmla="*/ 261257 w 5667923"/>
                <a:gd name="connsiteY2" fmla="*/ 40716 h 1992545"/>
                <a:gd name="connsiteX3" fmla="*/ 356260 w 5667923"/>
                <a:gd name="connsiteY3" fmla="*/ 40716 h 1992545"/>
                <a:gd name="connsiteX4" fmla="*/ 469923 w 5667923"/>
                <a:gd name="connsiteY4" fmla="*/ 84824 h 1992545"/>
                <a:gd name="connsiteX5" fmla="*/ 666715 w 5667923"/>
                <a:gd name="connsiteY5" fmla="*/ 188310 h 1992545"/>
                <a:gd name="connsiteX6" fmla="*/ 931364 w 5667923"/>
                <a:gd name="connsiteY6" fmla="*/ 335902 h 1992545"/>
                <a:gd name="connsiteX7" fmla="*/ 1170568 w 5667923"/>
                <a:gd name="connsiteY7" fmla="*/ 420726 h 1992545"/>
                <a:gd name="connsiteX8" fmla="*/ 1489505 w 5667923"/>
                <a:gd name="connsiteY8" fmla="*/ 451263 h 1992545"/>
                <a:gd name="connsiteX9" fmla="*/ 1750762 w 5667923"/>
                <a:gd name="connsiteY9" fmla="*/ 427512 h 1992545"/>
                <a:gd name="connsiteX10" fmla="*/ 1974697 w 5667923"/>
                <a:gd name="connsiteY10" fmla="*/ 393583 h 1992545"/>
                <a:gd name="connsiteX11" fmla="*/ 2093450 w 5667923"/>
                <a:gd name="connsiteY11" fmla="*/ 383403 h 1992545"/>
                <a:gd name="connsiteX12" fmla="*/ 2163005 w 5667923"/>
                <a:gd name="connsiteY12" fmla="*/ 420726 h 1992545"/>
                <a:gd name="connsiteX13" fmla="*/ 2188453 w 5667923"/>
                <a:gd name="connsiteY13" fmla="*/ 573409 h 1992545"/>
                <a:gd name="connsiteX14" fmla="*/ 2247829 w 5667923"/>
                <a:gd name="connsiteY14" fmla="*/ 990742 h 1992545"/>
                <a:gd name="connsiteX15" fmla="*/ 2439113 w 5667923"/>
                <a:gd name="connsiteY15" fmla="*/ 1518475 h 1992545"/>
                <a:gd name="connsiteX16" fmla="*/ 2697551 w 5667923"/>
                <a:gd name="connsiteY16" fmla="*/ 1783700 h 1992545"/>
                <a:gd name="connsiteX17" fmla="*/ 2945420 w 5667923"/>
                <a:gd name="connsiteY17" fmla="*/ 1928318 h 1992545"/>
                <a:gd name="connsiteX18" fmla="*/ 3257441 w 5667923"/>
                <a:gd name="connsiteY18" fmla="*/ 1992419 h 1992545"/>
                <a:gd name="connsiteX19" fmla="*/ 3633666 w 5667923"/>
                <a:gd name="connsiteY19" fmla="*/ 1940924 h 1992545"/>
                <a:gd name="connsiteX20" fmla="*/ 4214983 w 5667923"/>
                <a:gd name="connsiteY20" fmla="*/ 1816873 h 1992545"/>
                <a:gd name="connsiteX21" fmla="*/ 5243387 w 5667923"/>
                <a:gd name="connsiteY21" fmla="*/ 1602411 h 1992545"/>
                <a:gd name="connsiteX22" fmla="*/ 5667923 w 5667923"/>
                <a:gd name="connsiteY22" fmla="*/ 1513256 h 1992545"/>
                <a:gd name="connsiteX0" fmla="*/ 0 w 5667923"/>
                <a:gd name="connsiteY0" fmla="*/ 0 h 1992545"/>
                <a:gd name="connsiteX1" fmla="*/ 125540 w 5667923"/>
                <a:gd name="connsiteY1" fmla="*/ 50895 h 1992545"/>
                <a:gd name="connsiteX2" fmla="*/ 261257 w 5667923"/>
                <a:gd name="connsiteY2" fmla="*/ 40716 h 1992545"/>
                <a:gd name="connsiteX3" fmla="*/ 356260 w 5667923"/>
                <a:gd name="connsiteY3" fmla="*/ 40716 h 1992545"/>
                <a:gd name="connsiteX4" fmla="*/ 469923 w 5667923"/>
                <a:gd name="connsiteY4" fmla="*/ 84824 h 1992545"/>
                <a:gd name="connsiteX5" fmla="*/ 666715 w 5667923"/>
                <a:gd name="connsiteY5" fmla="*/ 188310 h 1992545"/>
                <a:gd name="connsiteX6" fmla="*/ 931364 w 5667923"/>
                <a:gd name="connsiteY6" fmla="*/ 335902 h 1992545"/>
                <a:gd name="connsiteX7" fmla="*/ 1170568 w 5667923"/>
                <a:gd name="connsiteY7" fmla="*/ 420726 h 1992545"/>
                <a:gd name="connsiteX8" fmla="*/ 1489505 w 5667923"/>
                <a:gd name="connsiteY8" fmla="*/ 451263 h 1992545"/>
                <a:gd name="connsiteX9" fmla="*/ 1750762 w 5667923"/>
                <a:gd name="connsiteY9" fmla="*/ 427512 h 1992545"/>
                <a:gd name="connsiteX10" fmla="*/ 1974697 w 5667923"/>
                <a:gd name="connsiteY10" fmla="*/ 393583 h 1992545"/>
                <a:gd name="connsiteX11" fmla="*/ 2093450 w 5667923"/>
                <a:gd name="connsiteY11" fmla="*/ 383403 h 1992545"/>
                <a:gd name="connsiteX12" fmla="*/ 2163005 w 5667923"/>
                <a:gd name="connsiteY12" fmla="*/ 420726 h 1992545"/>
                <a:gd name="connsiteX13" fmla="*/ 2188453 w 5667923"/>
                <a:gd name="connsiteY13" fmla="*/ 573409 h 1992545"/>
                <a:gd name="connsiteX14" fmla="*/ 2247829 w 5667923"/>
                <a:gd name="connsiteY14" fmla="*/ 990742 h 1992545"/>
                <a:gd name="connsiteX15" fmla="*/ 2439113 w 5667923"/>
                <a:gd name="connsiteY15" fmla="*/ 1518475 h 1992545"/>
                <a:gd name="connsiteX16" fmla="*/ 2697551 w 5667923"/>
                <a:gd name="connsiteY16" fmla="*/ 1783700 h 1992545"/>
                <a:gd name="connsiteX17" fmla="*/ 2945420 w 5667923"/>
                <a:gd name="connsiteY17" fmla="*/ 1928318 h 1992545"/>
                <a:gd name="connsiteX18" fmla="*/ 3257441 w 5667923"/>
                <a:gd name="connsiteY18" fmla="*/ 1992419 h 1992545"/>
                <a:gd name="connsiteX19" fmla="*/ 3633666 w 5667923"/>
                <a:gd name="connsiteY19" fmla="*/ 1940924 h 1992545"/>
                <a:gd name="connsiteX20" fmla="*/ 4214983 w 5667923"/>
                <a:gd name="connsiteY20" fmla="*/ 1816873 h 1992545"/>
                <a:gd name="connsiteX21" fmla="*/ 5243387 w 5667923"/>
                <a:gd name="connsiteY21" fmla="*/ 1602411 h 1992545"/>
                <a:gd name="connsiteX22" fmla="*/ 5667923 w 5667923"/>
                <a:gd name="connsiteY22" fmla="*/ 1513256 h 1992545"/>
                <a:gd name="connsiteX0" fmla="*/ 0 w 5667923"/>
                <a:gd name="connsiteY0" fmla="*/ 0 h 1992545"/>
                <a:gd name="connsiteX1" fmla="*/ 125540 w 5667923"/>
                <a:gd name="connsiteY1" fmla="*/ 50895 h 1992545"/>
                <a:gd name="connsiteX2" fmla="*/ 261257 w 5667923"/>
                <a:gd name="connsiteY2" fmla="*/ 40716 h 1992545"/>
                <a:gd name="connsiteX3" fmla="*/ 356260 w 5667923"/>
                <a:gd name="connsiteY3" fmla="*/ 40716 h 1992545"/>
                <a:gd name="connsiteX4" fmla="*/ 469923 w 5667923"/>
                <a:gd name="connsiteY4" fmla="*/ 84824 h 1992545"/>
                <a:gd name="connsiteX5" fmla="*/ 666715 w 5667923"/>
                <a:gd name="connsiteY5" fmla="*/ 188310 h 1992545"/>
                <a:gd name="connsiteX6" fmla="*/ 931364 w 5667923"/>
                <a:gd name="connsiteY6" fmla="*/ 335902 h 1992545"/>
                <a:gd name="connsiteX7" fmla="*/ 1170568 w 5667923"/>
                <a:gd name="connsiteY7" fmla="*/ 420726 h 1992545"/>
                <a:gd name="connsiteX8" fmla="*/ 1489505 w 5667923"/>
                <a:gd name="connsiteY8" fmla="*/ 451263 h 1992545"/>
                <a:gd name="connsiteX9" fmla="*/ 1750762 w 5667923"/>
                <a:gd name="connsiteY9" fmla="*/ 427512 h 1992545"/>
                <a:gd name="connsiteX10" fmla="*/ 1974697 w 5667923"/>
                <a:gd name="connsiteY10" fmla="*/ 393583 h 1992545"/>
                <a:gd name="connsiteX11" fmla="*/ 2093450 w 5667923"/>
                <a:gd name="connsiteY11" fmla="*/ 383403 h 1992545"/>
                <a:gd name="connsiteX12" fmla="*/ 2163005 w 5667923"/>
                <a:gd name="connsiteY12" fmla="*/ 420726 h 1992545"/>
                <a:gd name="connsiteX13" fmla="*/ 2188453 w 5667923"/>
                <a:gd name="connsiteY13" fmla="*/ 573409 h 1992545"/>
                <a:gd name="connsiteX14" fmla="*/ 2247829 w 5667923"/>
                <a:gd name="connsiteY14" fmla="*/ 990742 h 1992545"/>
                <a:gd name="connsiteX15" fmla="*/ 2439113 w 5667923"/>
                <a:gd name="connsiteY15" fmla="*/ 1518475 h 1992545"/>
                <a:gd name="connsiteX16" fmla="*/ 2697551 w 5667923"/>
                <a:gd name="connsiteY16" fmla="*/ 1783700 h 1992545"/>
                <a:gd name="connsiteX17" fmla="*/ 2945420 w 5667923"/>
                <a:gd name="connsiteY17" fmla="*/ 1928318 h 1992545"/>
                <a:gd name="connsiteX18" fmla="*/ 3257441 w 5667923"/>
                <a:gd name="connsiteY18" fmla="*/ 1992419 h 1992545"/>
                <a:gd name="connsiteX19" fmla="*/ 3633666 w 5667923"/>
                <a:gd name="connsiteY19" fmla="*/ 1940924 h 1992545"/>
                <a:gd name="connsiteX20" fmla="*/ 4214983 w 5667923"/>
                <a:gd name="connsiteY20" fmla="*/ 1816873 h 1992545"/>
                <a:gd name="connsiteX21" fmla="*/ 5219271 w 5667923"/>
                <a:gd name="connsiteY21" fmla="*/ 1596382 h 1992545"/>
                <a:gd name="connsiteX22" fmla="*/ 5667923 w 5667923"/>
                <a:gd name="connsiteY22" fmla="*/ 1513256 h 1992545"/>
                <a:gd name="connsiteX0" fmla="*/ 0 w 5667923"/>
                <a:gd name="connsiteY0" fmla="*/ 0 h 1992545"/>
                <a:gd name="connsiteX1" fmla="*/ 125540 w 5667923"/>
                <a:gd name="connsiteY1" fmla="*/ 50895 h 1992545"/>
                <a:gd name="connsiteX2" fmla="*/ 261257 w 5667923"/>
                <a:gd name="connsiteY2" fmla="*/ 40716 h 1992545"/>
                <a:gd name="connsiteX3" fmla="*/ 356260 w 5667923"/>
                <a:gd name="connsiteY3" fmla="*/ 40716 h 1992545"/>
                <a:gd name="connsiteX4" fmla="*/ 469923 w 5667923"/>
                <a:gd name="connsiteY4" fmla="*/ 84824 h 1992545"/>
                <a:gd name="connsiteX5" fmla="*/ 666715 w 5667923"/>
                <a:gd name="connsiteY5" fmla="*/ 188310 h 1992545"/>
                <a:gd name="connsiteX6" fmla="*/ 931364 w 5667923"/>
                <a:gd name="connsiteY6" fmla="*/ 335902 h 1992545"/>
                <a:gd name="connsiteX7" fmla="*/ 1170568 w 5667923"/>
                <a:gd name="connsiteY7" fmla="*/ 420726 h 1992545"/>
                <a:gd name="connsiteX8" fmla="*/ 1489505 w 5667923"/>
                <a:gd name="connsiteY8" fmla="*/ 451263 h 1992545"/>
                <a:gd name="connsiteX9" fmla="*/ 1750762 w 5667923"/>
                <a:gd name="connsiteY9" fmla="*/ 427512 h 1992545"/>
                <a:gd name="connsiteX10" fmla="*/ 1974697 w 5667923"/>
                <a:gd name="connsiteY10" fmla="*/ 393583 h 1992545"/>
                <a:gd name="connsiteX11" fmla="*/ 2093450 w 5667923"/>
                <a:gd name="connsiteY11" fmla="*/ 383403 h 1992545"/>
                <a:gd name="connsiteX12" fmla="*/ 2163005 w 5667923"/>
                <a:gd name="connsiteY12" fmla="*/ 420726 h 1992545"/>
                <a:gd name="connsiteX13" fmla="*/ 2188453 w 5667923"/>
                <a:gd name="connsiteY13" fmla="*/ 573409 h 1992545"/>
                <a:gd name="connsiteX14" fmla="*/ 2247829 w 5667923"/>
                <a:gd name="connsiteY14" fmla="*/ 990742 h 1992545"/>
                <a:gd name="connsiteX15" fmla="*/ 2439113 w 5667923"/>
                <a:gd name="connsiteY15" fmla="*/ 1518475 h 1992545"/>
                <a:gd name="connsiteX16" fmla="*/ 2697551 w 5667923"/>
                <a:gd name="connsiteY16" fmla="*/ 1783700 h 1992545"/>
                <a:gd name="connsiteX17" fmla="*/ 2945420 w 5667923"/>
                <a:gd name="connsiteY17" fmla="*/ 1928318 h 1992545"/>
                <a:gd name="connsiteX18" fmla="*/ 3257441 w 5667923"/>
                <a:gd name="connsiteY18" fmla="*/ 1992419 h 1992545"/>
                <a:gd name="connsiteX19" fmla="*/ 3633666 w 5667923"/>
                <a:gd name="connsiteY19" fmla="*/ 1940924 h 1992545"/>
                <a:gd name="connsiteX20" fmla="*/ 4214983 w 5667923"/>
                <a:gd name="connsiteY20" fmla="*/ 1816873 h 1992545"/>
                <a:gd name="connsiteX21" fmla="*/ 5229320 w 5667923"/>
                <a:gd name="connsiteY21" fmla="*/ 1598392 h 1992545"/>
                <a:gd name="connsiteX22" fmla="*/ 5667923 w 5667923"/>
                <a:gd name="connsiteY22" fmla="*/ 1513256 h 199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667923" h="1992545">
                  <a:moveTo>
                    <a:pt x="0" y="0"/>
                  </a:moveTo>
                  <a:cubicBezTo>
                    <a:pt x="36757" y="25447"/>
                    <a:pt x="81997" y="44109"/>
                    <a:pt x="125540" y="50895"/>
                  </a:cubicBezTo>
                  <a:cubicBezTo>
                    <a:pt x="169083" y="57681"/>
                    <a:pt x="222804" y="42413"/>
                    <a:pt x="261257" y="40716"/>
                  </a:cubicBezTo>
                  <a:cubicBezTo>
                    <a:pt x="299710" y="39019"/>
                    <a:pt x="321482" y="33365"/>
                    <a:pt x="356260" y="40716"/>
                  </a:cubicBezTo>
                  <a:cubicBezTo>
                    <a:pt x="391038" y="48067"/>
                    <a:pt x="418180" y="60225"/>
                    <a:pt x="469923" y="84824"/>
                  </a:cubicBezTo>
                  <a:cubicBezTo>
                    <a:pt x="521666" y="109423"/>
                    <a:pt x="589808" y="146464"/>
                    <a:pt x="666715" y="188310"/>
                  </a:cubicBezTo>
                  <a:cubicBezTo>
                    <a:pt x="743622" y="230156"/>
                    <a:pt x="847389" y="297166"/>
                    <a:pt x="931364" y="335902"/>
                  </a:cubicBezTo>
                  <a:cubicBezTo>
                    <a:pt x="1015339" y="374638"/>
                    <a:pt x="1077545" y="401499"/>
                    <a:pt x="1170568" y="420726"/>
                  </a:cubicBezTo>
                  <a:cubicBezTo>
                    <a:pt x="1263591" y="439953"/>
                    <a:pt x="1392806" y="450132"/>
                    <a:pt x="1489505" y="451263"/>
                  </a:cubicBezTo>
                  <a:cubicBezTo>
                    <a:pt x="1586204" y="452394"/>
                    <a:pt x="1669897" y="437125"/>
                    <a:pt x="1750762" y="427512"/>
                  </a:cubicBezTo>
                  <a:cubicBezTo>
                    <a:pt x="1831627" y="417899"/>
                    <a:pt x="1917582" y="400934"/>
                    <a:pt x="1974697" y="393583"/>
                  </a:cubicBezTo>
                  <a:cubicBezTo>
                    <a:pt x="2031812" y="386232"/>
                    <a:pt x="2056975" y="383968"/>
                    <a:pt x="2093450" y="383403"/>
                  </a:cubicBezTo>
                  <a:cubicBezTo>
                    <a:pt x="2129925" y="382838"/>
                    <a:pt x="2147171" y="389058"/>
                    <a:pt x="2163005" y="420726"/>
                  </a:cubicBezTo>
                  <a:cubicBezTo>
                    <a:pt x="2178839" y="452394"/>
                    <a:pt x="2174316" y="478406"/>
                    <a:pt x="2188453" y="573409"/>
                  </a:cubicBezTo>
                  <a:cubicBezTo>
                    <a:pt x="2202590" y="668412"/>
                    <a:pt x="2206052" y="833231"/>
                    <a:pt x="2247829" y="990742"/>
                  </a:cubicBezTo>
                  <a:cubicBezTo>
                    <a:pt x="2289606" y="1148253"/>
                    <a:pt x="2364159" y="1386315"/>
                    <a:pt x="2439113" y="1518475"/>
                  </a:cubicBezTo>
                  <a:cubicBezTo>
                    <a:pt x="2514067" y="1650635"/>
                    <a:pt x="2613167" y="1715393"/>
                    <a:pt x="2697551" y="1783700"/>
                  </a:cubicBezTo>
                  <a:cubicBezTo>
                    <a:pt x="2781935" y="1852007"/>
                    <a:pt x="2852105" y="1893532"/>
                    <a:pt x="2945420" y="1928318"/>
                  </a:cubicBezTo>
                  <a:cubicBezTo>
                    <a:pt x="3038735" y="1963104"/>
                    <a:pt x="3142733" y="1990318"/>
                    <a:pt x="3257441" y="1992419"/>
                  </a:cubicBezTo>
                  <a:cubicBezTo>
                    <a:pt x="3372149" y="1994520"/>
                    <a:pt x="3474076" y="1970182"/>
                    <a:pt x="3633666" y="1940924"/>
                  </a:cubicBezTo>
                  <a:cubicBezTo>
                    <a:pt x="3793256" y="1911666"/>
                    <a:pt x="3949041" y="1873962"/>
                    <a:pt x="4214983" y="1816873"/>
                  </a:cubicBezTo>
                  <a:lnTo>
                    <a:pt x="5229320" y="1598392"/>
                  </a:lnTo>
                  <a:cubicBezTo>
                    <a:pt x="5370832" y="1568674"/>
                    <a:pt x="5464112" y="1549003"/>
                    <a:pt x="5667923" y="1513256"/>
                  </a:cubicBezTo>
                </a:path>
              </a:pathLst>
            </a:custGeom>
            <a:noFill/>
            <a:ln w="12700" cap="flat" cmpd="sng" algn="ctr">
              <a:solidFill>
                <a:srgbClr val="DEA900"/>
              </a:solidFill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Neutrino Floor area">
              <a:extLst>
                <a:ext uri="{FF2B5EF4-FFF2-40B4-BE49-F238E27FC236}">
                  <a16:creationId xmlns:a16="http://schemas.microsoft.com/office/drawing/2014/main" id="{83CD0275-A2B6-44C7-9D01-535FACA9851F}"/>
                </a:ext>
              </a:extLst>
            </p:cNvPr>
            <p:cNvSpPr/>
            <p:nvPr/>
          </p:nvSpPr>
          <p:spPr>
            <a:xfrm>
              <a:off x="3181581" y="3617478"/>
              <a:ext cx="5675197" cy="2312088"/>
            </a:xfrm>
            <a:custGeom>
              <a:avLst/>
              <a:gdLst>
                <a:gd name="connsiteX0" fmla="*/ 0 w 5663821"/>
                <a:gd name="connsiteY0" fmla="*/ 0 h 2440675"/>
                <a:gd name="connsiteX1" fmla="*/ 204717 w 5663821"/>
                <a:gd name="connsiteY1" fmla="*/ 368490 h 2440675"/>
                <a:gd name="connsiteX2" fmla="*/ 436728 w 5663821"/>
                <a:gd name="connsiteY2" fmla="*/ 450376 h 2440675"/>
                <a:gd name="connsiteX3" fmla="*/ 777923 w 5663821"/>
                <a:gd name="connsiteY3" fmla="*/ 464024 h 2440675"/>
                <a:gd name="connsiteX4" fmla="*/ 1023582 w 5663821"/>
                <a:gd name="connsiteY4" fmla="*/ 586854 h 2440675"/>
                <a:gd name="connsiteX5" fmla="*/ 1364776 w 5663821"/>
                <a:gd name="connsiteY5" fmla="*/ 723332 h 2440675"/>
                <a:gd name="connsiteX6" fmla="*/ 1692323 w 5663821"/>
                <a:gd name="connsiteY6" fmla="*/ 846161 h 2440675"/>
                <a:gd name="connsiteX7" fmla="*/ 2129051 w 5663821"/>
                <a:gd name="connsiteY7" fmla="*/ 873457 h 2440675"/>
                <a:gd name="connsiteX8" fmla="*/ 2511188 w 5663821"/>
                <a:gd name="connsiteY8" fmla="*/ 832514 h 2440675"/>
                <a:gd name="connsiteX9" fmla="*/ 2770496 w 5663821"/>
                <a:gd name="connsiteY9" fmla="*/ 805218 h 2440675"/>
                <a:gd name="connsiteX10" fmla="*/ 2906973 w 5663821"/>
                <a:gd name="connsiteY10" fmla="*/ 805218 h 2440675"/>
                <a:gd name="connsiteX11" fmla="*/ 2961564 w 5663821"/>
                <a:gd name="connsiteY11" fmla="*/ 1323833 h 2440675"/>
                <a:gd name="connsiteX12" fmla="*/ 3152633 w 5663821"/>
                <a:gd name="connsiteY12" fmla="*/ 1828800 h 2440675"/>
                <a:gd name="connsiteX13" fmla="*/ 3411940 w 5663821"/>
                <a:gd name="connsiteY13" fmla="*/ 2197290 h 2440675"/>
                <a:gd name="connsiteX14" fmla="*/ 4012442 w 5663821"/>
                <a:gd name="connsiteY14" fmla="*/ 2415654 h 2440675"/>
                <a:gd name="connsiteX15" fmla="*/ 4763069 w 5663821"/>
                <a:gd name="connsiteY15" fmla="*/ 2347415 h 2440675"/>
                <a:gd name="connsiteX16" fmla="*/ 5281684 w 5663821"/>
                <a:gd name="connsiteY16" fmla="*/ 2238233 h 2440675"/>
                <a:gd name="connsiteX17" fmla="*/ 5663821 w 5663821"/>
                <a:gd name="connsiteY17" fmla="*/ 2169994 h 2440675"/>
                <a:gd name="connsiteX0" fmla="*/ 0 w 5663821"/>
                <a:gd name="connsiteY0" fmla="*/ 0 h 2440675"/>
                <a:gd name="connsiteX1" fmla="*/ 204717 w 5663821"/>
                <a:gd name="connsiteY1" fmla="*/ 368490 h 2440675"/>
                <a:gd name="connsiteX2" fmla="*/ 436728 w 5663821"/>
                <a:gd name="connsiteY2" fmla="*/ 450376 h 2440675"/>
                <a:gd name="connsiteX3" fmla="*/ 777923 w 5663821"/>
                <a:gd name="connsiteY3" fmla="*/ 464024 h 2440675"/>
                <a:gd name="connsiteX4" fmla="*/ 1023582 w 5663821"/>
                <a:gd name="connsiteY4" fmla="*/ 586854 h 2440675"/>
                <a:gd name="connsiteX5" fmla="*/ 1364776 w 5663821"/>
                <a:gd name="connsiteY5" fmla="*/ 723332 h 2440675"/>
                <a:gd name="connsiteX6" fmla="*/ 1692323 w 5663821"/>
                <a:gd name="connsiteY6" fmla="*/ 846161 h 2440675"/>
                <a:gd name="connsiteX7" fmla="*/ 2129051 w 5663821"/>
                <a:gd name="connsiteY7" fmla="*/ 873457 h 2440675"/>
                <a:gd name="connsiteX8" fmla="*/ 2511188 w 5663821"/>
                <a:gd name="connsiteY8" fmla="*/ 832514 h 2440675"/>
                <a:gd name="connsiteX9" fmla="*/ 2906973 w 5663821"/>
                <a:gd name="connsiteY9" fmla="*/ 805218 h 2440675"/>
                <a:gd name="connsiteX10" fmla="*/ 2961564 w 5663821"/>
                <a:gd name="connsiteY10" fmla="*/ 1323833 h 2440675"/>
                <a:gd name="connsiteX11" fmla="*/ 3152633 w 5663821"/>
                <a:gd name="connsiteY11" fmla="*/ 1828800 h 2440675"/>
                <a:gd name="connsiteX12" fmla="*/ 3411940 w 5663821"/>
                <a:gd name="connsiteY12" fmla="*/ 2197290 h 2440675"/>
                <a:gd name="connsiteX13" fmla="*/ 4012442 w 5663821"/>
                <a:gd name="connsiteY13" fmla="*/ 2415654 h 2440675"/>
                <a:gd name="connsiteX14" fmla="*/ 4763069 w 5663821"/>
                <a:gd name="connsiteY14" fmla="*/ 2347415 h 2440675"/>
                <a:gd name="connsiteX15" fmla="*/ 5281684 w 5663821"/>
                <a:gd name="connsiteY15" fmla="*/ 2238233 h 2440675"/>
                <a:gd name="connsiteX16" fmla="*/ 5663821 w 5663821"/>
                <a:gd name="connsiteY16" fmla="*/ 2169994 h 2440675"/>
                <a:gd name="connsiteX0" fmla="*/ 0 w 5663821"/>
                <a:gd name="connsiteY0" fmla="*/ 0 h 2440675"/>
                <a:gd name="connsiteX1" fmla="*/ 204717 w 5663821"/>
                <a:gd name="connsiteY1" fmla="*/ 368490 h 2440675"/>
                <a:gd name="connsiteX2" fmla="*/ 436728 w 5663821"/>
                <a:gd name="connsiteY2" fmla="*/ 450376 h 2440675"/>
                <a:gd name="connsiteX3" fmla="*/ 777923 w 5663821"/>
                <a:gd name="connsiteY3" fmla="*/ 464024 h 2440675"/>
                <a:gd name="connsiteX4" fmla="*/ 1023582 w 5663821"/>
                <a:gd name="connsiteY4" fmla="*/ 586854 h 2440675"/>
                <a:gd name="connsiteX5" fmla="*/ 1364776 w 5663821"/>
                <a:gd name="connsiteY5" fmla="*/ 723332 h 2440675"/>
                <a:gd name="connsiteX6" fmla="*/ 1692323 w 5663821"/>
                <a:gd name="connsiteY6" fmla="*/ 846161 h 2440675"/>
                <a:gd name="connsiteX7" fmla="*/ 2129051 w 5663821"/>
                <a:gd name="connsiteY7" fmla="*/ 873457 h 2440675"/>
                <a:gd name="connsiteX8" fmla="*/ 2511188 w 5663821"/>
                <a:gd name="connsiteY8" fmla="*/ 832514 h 2440675"/>
                <a:gd name="connsiteX9" fmla="*/ 2906973 w 5663821"/>
                <a:gd name="connsiteY9" fmla="*/ 805218 h 2440675"/>
                <a:gd name="connsiteX10" fmla="*/ 2961564 w 5663821"/>
                <a:gd name="connsiteY10" fmla="*/ 1323833 h 2440675"/>
                <a:gd name="connsiteX11" fmla="*/ 3152633 w 5663821"/>
                <a:gd name="connsiteY11" fmla="*/ 1828800 h 2440675"/>
                <a:gd name="connsiteX12" fmla="*/ 3411940 w 5663821"/>
                <a:gd name="connsiteY12" fmla="*/ 2197290 h 2440675"/>
                <a:gd name="connsiteX13" fmla="*/ 4012442 w 5663821"/>
                <a:gd name="connsiteY13" fmla="*/ 2415654 h 2440675"/>
                <a:gd name="connsiteX14" fmla="*/ 4763069 w 5663821"/>
                <a:gd name="connsiteY14" fmla="*/ 2347415 h 2440675"/>
                <a:gd name="connsiteX15" fmla="*/ 5281684 w 5663821"/>
                <a:gd name="connsiteY15" fmla="*/ 2238233 h 2440675"/>
                <a:gd name="connsiteX16" fmla="*/ 5663821 w 5663821"/>
                <a:gd name="connsiteY16" fmla="*/ 2169994 h 2440675"/>
                <a:gd name="connsiteX0" fmla="*/ 0 w 5663821"/>
                <a:gd name="connsiteY0" fmla="*/ 0 h 2440675"/>
                <a:gd name="connsiteX1" fmla="*/ 204717 w 5663821"/>
                <a:gd name="connsiteY1" fmla="*/ 368490 h 2440675"/>
                <a:gd name="connsiteX2" fmla="*/ 436728 w 5663821"/>
                <a:gd name="connsiteY2" fmla="*/ 450376 h 2440675"/>
                <a:gd name="connsiteX3" fmla="*/ 777923 w 5663821"/>
                <a:gd name="connsiteY3" fmla="*/ 464024 h 2440675"/>
                <a:gd name="connsiteX4" fmla="*/ 1023582 w 5663821"/>
                <a:gd name="connsiteY4" fmla="*/ 586854 h 2440675"/>
                <a:gd name="connsiteX5" fmla="*/ 1364776 w 5663821"/>
                <a:gd name="connsiteY5" fmla="*/ 723332 h 2440675"/>
                <a:gd name="connsiteX6" fmla="*/ 1692323 w 5663821"/>
                <a:gd name="connsiteY6" fmla="*/ 846161 h 2440675"/>
                <a:gd name="connsiteX7" fmla="*/ 2129051 w 5663821"/>
                <a:gd name="connsiteY7" fmla="*/ 873457 h 2440675"/>
                <a:gd name="connsiteX8" fmla="*/ 2511188 w 5663821"/>
                <a:gd name="connsiteY8" fmla="*/ 832514 h 2440675"/>
                <a:gd name="connsiteX9" fmla="*/ 2852382 w 5663821"/>
                <a:gd name="connsiteY9" fmla="*/ 846161 h 2440675"/>
                <a:gd name="connsiteX10" fmla="*/ 2961564 w 5663821"/>
                <a:gd name="connsiteY10" fmla="*/ 1323833 h 2440675"/>
                <a:gd name="connsiteX11" fmla="*/ 3152633 w 5663821"/>
                <a:gd name="connsiteY11" fmla="*/ 1828800 h 2440675"/>
                <a:gd name="connsiteX12" fmla="*/ 3411940 w 5663821"/>
                <a:gd name="connsiteY12" fmla="*/ 2197290 h 2440675"/>
                <a:gd name="connsiteX13" fmla="*/ 4012442 w 5663821"/>
                <a:gd name="connsiteY13" fmla="*/ 2415654 h 2440675"/>
                <a:gd name="connsiteX14" fmla="*/ 4763069 w 5663821"/>
                <a:gd name="connsiteY14" fmla="*/ 2347415 h 2440675"/>
                <a:gd name="connsiteX15" fmla="*/ 5281684 w 5663821"/>
                <a:gd name="connsiteY15" fmla="*/ 2238233 h 2440675"/>
                <a:gd name="connsiteX16" fmla="*/ 5663821 w 5663821"/>
                <a:gd name="connsiteY16" fmla="*/ 2169994 h 2440675"/>
                <a:gd name="connsiteX0" fmla="*/ 0 w 5663821"/>
                <a:gd name="connsiteY0" fmla="*/ 0 h 2440675"/>
                <a:gd name="connsiteX1" fmla="*/ 204717 w 5663821"/>
                <a:gd name="connsiteY1" fmla="*/ 368490 h 2440675"/>
                <a:gd name="connsiteX2" fmla="*/ 436728 w 5663821"/>
                <a:gd name="connsiteY2" fmla="*/ 450376 h 2440675"/>
                <a:gd name="connsiteX3" fmla="*/ 777923 w 5663821"/>
                <a:gd name="connsiteY3" fmla="*/ 464024 h 2440675"/>
                <a:gd name="connsiteX4" fmla="*/ 1023582 w 5663821"/>
                <a:gd name="connsiteY4" fmla="*/ 586854 h 2440675"/>
                <a:gd name="connsiteX5" fmla="*/ 1364776 w 5663821"/>
                <a:gd name="connsiteY5" fmla="*/ 723332 h 2440675"/>
                <a:gd name="connsiteX6" fmla="*/ 1692323 w 5663821"/>
                <a:gd name="connsiteY6" fmla="*/ 846161 h 2440675"/>
                <a:gd name="connsiteX7" fmla="*/ 2129051 w 5663821"/>
                <a:gd name="connsiteY7" fmla="*/ 873457 h 2440675"/>
                <a:gd name="connsiteX8" fmla="*/ 2511188 w 5663821"/>
                <a:gd name="connsiteY8" fmla="*/ 832514 h 2440675"/>
                <a:gd name="connsiteX9" fmla="*/ 2852382 w 5663821"/>
                <a:gd name="connsiteY9" fmla="*/ 846161 h 2440675"/>
                <a:gd name="connsiteX10" fmla="*/ 2961564 w 5663821"/>
                <a:gd name="connsiteY10" fmla="*/ 1323833 h 2440675"/>
                <a:gd name="connsiteX11" fmla="*/ 3152633 w 5663821"/>
                <a:gd name="connsiteY11" fmla="*/ 1828800 h 2440675"/>
                <a:gd name="connsiteX12" fmla="*/ 3411940 w 5663821"/>
                <a:gd name="connsiteY12" fmla="*/ 2197290 h 2440675"/>
                <a:gd name="connsiteX13" fmla="*/ 4012442 w 5663821"/>
                <a:gd name="connsiteY13" fmla="*/ 2415654 h 2440675"/>
                <a:gd name="connsiteX14" fmla="*/ 4763069 w 5663821"/>
                <a:gd name="connsiteY14" fmla="*/ 2347415 h 2440675"/>
                <a:gd name="connsiteX15" fmla="*/ 5281684 w 5663821"/>
                <a:gd name="connsiteY15" fmla="*/ 2238233 h 2440675"/>
                <a:gd name="connsiteX16" fmla="*/ 5663821 w 5663821"/>
                <a:gd name="connsiteY16" fmla="*/ 2169994 h 2440675"/>
                <a:gd name="connsiteX0" fmla="*/ 0 w 5663821"/>
                <a:gd name="connsiteY0" fmla="*/ 0 h 2440675"/>
                <a:gd name="connsiteX1" fmla="*/ 204717 w 5663821"/>
                <a:gd name="connsiteY1" fmla="*/ 368490 h 2440675"/>
                <a:gd name="connsiteX2" fmla="*/ 436728 w 5663821"/>
                <a:gd name="connsiteY2" fmla="*/ 450376 h 2440675"/>
                <a:gd name="connsiteX3" fmla="*/ 777923 w 5663821"/>
                <a:gd name="connsiteY3" fmla="*/ 464024 h 2440675"/>
                <a:gd name="connsiteX4" fmla="*/ 1023582 w 5663821"/>
                <a:gd name="connsiteY4" fmla="*/ 586854 h 2440675"/>
                <a:gd name="connsiteX5" fmla="*/ 1364776 w 5663821"/>
                <a:gd name="connsiteY5" fmla="*/ 723332 h 2440675"/>
                <a:gd name="connsiteX6" fmla="*/ 1692323 w 5663821"/>
                <a:gd name="connsiteY6" fmla="*/ 846161 h 2440675"/>
                <a:gd name="connsiteX7" fmla="*/ 2129051 w 5663821"/>
                <a:gd name="connsiteY7" fmla="*/ 873457 h 2440675"/>
                <a:gd name="connsiteX8" fmla="*/ 2511188 w 5663821"/>
                <a:gd name="connsiteY8" fmla="*/ 832514 h 2440675"/>
                <a:gd name="connsiteX9" fmla="*/ 2852382 w 5663821"/>
                <a:gd name="connsiteY9" fmla="*/ 846161 h 2440675"/>
                <a:gd name="connsiteX10" fmla="*/ 2961564 w 5663821"/>
                <a:gd name="connsiteY10" fmla="*/ 1323833 h 2440675"/>
                <a:gd name="connsiteX11" fmla="*/ 3152633 w 5663821"/>
                <a:gd name="connsiteY11" fmla="*/ 1828800 h 2440675"/>
                <a:gd name="connsiteX12" fmla="*/ 3411940 w 5663821"/>
                <a:gd name="connsiteY12" fmla="*/ 2197290 h 2440675"/>
                <a:gd name="connsiteX13" fmla="*/ 4012442 w 5663821"/>
                <a:gd name="connsiteY13" fmla="*/ 2415654 h 2440675"/>
                <a:gd name="connsiteX14" fmla="*/ 4763069 w 5663821"/>
                <a:gd name="connsiteY14" fmla="*/ 2347415 h 2440675"/>
                <a:gd name="connsiteX15" fmla="*/ 5281684 w 5663821"/>
                <a:gd name="connsiteY15" fmla="*/ 2238233 h 2440675"/>
                <a:gd name="connsiteX16" fmla="*/ 5663821 w 5663821"/>
                <a:gd name="connsiteY16" fmla="*/ 2169994 h 2440675"/>
                <a:gd name="connsiteX0" fmla="*/ 0 w 5663821"/>
                <a:gd name="connsiteY0" fmla="*/ 0 h 2440675"/>
                <a:gd name="connsiteX1" fmla="*/ 204717 w 5663821"/>
                <a:gd name="connsiteY1" fmla="*/ 368490 h 2440675"/>
                <a:gd name="connsiteX2" fmla="*/ 436728 w 5663821"/>
                <a:gd name="connsiteY2" fmla="*/ 450376 h 2440675"/>
                <a:gd name="connsiteX3" fmla="*/ 777923 w 5663821"/>
                <a:gd name="connsiteY3" fmla="*/ 464024 h 2440675"/>
                <a:gd name="connsiteX4" fmla="*/ 1023582 w 5663821"/>
                <a:gd name="connsiteY4" fmla="*/ 586854 h 2440675"/>
                <a:gd name="connsiteX5" fmla="*/ 1364776 w 5663821"/>
                <a:gd name="connsiteY5" fmla="*/ 723332 h 2440675"/>
                <a:gd name="connsiteX6" fmla="*/ 1692323 w 5663821"/>
                <a:gd name="connsiteY6" fmla="*/ 846161 h 2440675"/>
                <a:gd name="connsiteX7" fmla="*/ 2129051 w 5663821"/>
                <a:gd name="connsiteY7" fmla="*/ 873457 h 2440675"/>
                <a:gd name="connsiteX8" fmla="*/ 2511188 w 5663821"/>
                <a:gd name="connsiteY8" fmla="*/ 832514 h 2440675"/>
                <a:gd name="connsiteX9" fmla="*/ 2874549 w 5663821"/>
                <a:gd name="connsiteY9" fmla="*/ 823994 h 2440675"/>
                <a:gd name="connsiteX10" fmla="*/ 2961564 w 5663821"/>
                <a:gd name="connsiteY10" fmla="*/ 1323833 h 2440675"/>
                <a:gd name="connsiteX11" fmla="*/ 3152633 w 5663821"/>
                <a:gd name="connsiteY11" fmla="*/ 1828800 h 2440675"/>
                <a:gd name="connsiteX12" fmla="*/ 3411940 w 5663821"/>
                <a:gd name="connsiteY12" fmla="*/ 2197290 h 2440675"/>
                <a:gd name="connsiteX13" fmla="*/ 4012442 w 5663821"/>
                <a:gd name="connsiteY13" fmla="*/ 2415654 h 2440675"/>
                <a:gd name="connsiteX14" fmla="*/ 4763069 w 5663821"/>
                <a:gd name="connsiteY14" fmla="*/ 2347415 h 2440675"/>
                <a:gd name="connsiteX15" fmla="*/ 5281684 w 5663821"/>
                <a:gd name="connsiteY15" fmla="*/ 2238233 h 2440675"/>
                <a:gd name="connsiteX16" fmla="*/ 5663821 w 5663821"/>
                <a:gd name="connsiteY16" fmla="*/ 2169994 h 2440675"/>
                <a:gd name="connsiteX0" fmla="*/ 0 w 5663821"/>
                <a:gd name="connsiteY0" fmla="*/ 0 h 2440675"/>
                <a:gd name="connsiteX1" fmla="*/ 204717 w 5663821"/>
                <a:gd name="connsiteY1" fmla="*/ 368490 h 2440675"/>
                <a:gd name="connsiteX2" fmla="*/ 436728 w 5663821"/>
                <a:gd name="connsiteY2" fmla="*/ 450376 h 2440675"/>
                <a:gd name="connsiteX3" fmla="*/ 777923 w 5663821"/>
                <a:gd name="connsiteY3" fmla="*/ 464024 h 2440675"/>
                <a:gd name="connsiteX4" fmla="*/ 1023582 w 5663821"/>
                <a:gd name="connsiteY4" fmla="*/ 586854 h 2440675"/>
                <a:gd name="connsiteX5" fmla="*/ 1364776 w 5663821"/>
                <a:gd name="connsiteY5" fmla="*/ 723332 h 2440675"/>
                <a:gd name="connsiteX6" fmla="*/ 1692323 w 5663821"/>
                <a:gd name="connsiteY6" fmla="*/ 846161 h 2440675"/>
                <a:gd name="connsiteX7" fmla="*/ 2129051 w 5663821"/>
                <a:gd name="connsiteY7" fmla="*/ 873457 h 2440675"/>
                <a:gd name="connsiteX8" fmla="*/ 2511188 w 5663821"/>
                <a:gd name="connsiteY8" fmla="*/ 832514 h 2440675"/>
                <a:gd name="connsiteX9" fmla="*/ 2874549 w 5663821"/>
                <a:gd name="connsiteY9" fmla="*/ 823994 h 2440675"/>
                <a:gd name="connsiteX10" fmla="*/ 2961564 w 5663821"/>
                <a:gd name="connsiteY10" fmla="*/ 1323833 h 2440675"/>
                <a:gd name="connsiteX11" fmla="*/ 3152633 w 5663821"/>
                <a:gd name="connsiteY11" fmla="*/ 1828800 h 2440675"/>
                <a:gd name="connsiteX12" fmla="*/ 3411940 w 5663821"/>
                <a:gd name="connsiteY12" fmla="*/ 2197290 h 2440675"/>
                <a:gd name="connsiteX13" fmla="*/ 4012442 w 5663821"/>
                <a:gd name="connsiteY13" fmla="*/ 2415654 h 2440675"/>
                <a:gd name="connsiteX14" fmla="*/ 4763069 w 5663821"/>
                <a:gd name="connsiteY14" fmla="*/ 2347415 h 2440675"/>
                <a:gd name="connsiteX15" fmla="*/ 5281684 w 5663821"/>
                <a:gd name="connsiteY15" fmla="*/ 2238233 h 2440675"/>
                <a:gd name="connsiteX16" fmla="*/ 5663821 w 5663821"/>
                <a:gd name="connsiteY16" fmla="*/ 2169994 h 2440675"/>
                <a:gd name="connsiteX0" fmla="*/ 0 w 5663821"/>
                <a:gd name="connsiteY0" fmla="*/ 0 h 2441598"/>
                <a:gd name="connsiteX1" fmla="*/ 204717 w 5663821"/>
                <a:gd name="connsiteY1" fmla="*/ 368490 h 2441598"/>
                <a:gd name="connsiteX2" fmla="*/ 436728 w 5663821"/>
                <a:gd name="connsiteY2" fmla="*/ 450376 h 2441598"/>
                <a:gd name="connsiteX3" fmla="*/ 777923 w 5663821"/>
                <a:gd name="connsiteY3" fmla="*/ 464024 h 2441598"/>
                <a:gd name="connsiteX4" fmla="*/ 1023582 w 5663821"/>
                <a:gd name="connsiteY4" fmla="*/ 586854 h 2441598"/>
                <a:gd name="connsiteX5" fmla="*/ 1364776 w 5663821"/>
                <a:gd name="connsiteY5" fmla="*/ 723332 h 2441598"/>
                <a:gd name="connsiteX6" fmla="*/ 1692323 w 5663821"/>
                <a:gd name="connsiteY6" fmla="*/ 846161 h 2441598"/>
                <a:gd name="connsiteX7" fmla="*/ 2129051 w 5663821"/>
                <a:gd name="connsiteY7" fmla="*/ 873457 h 2441598"/>
                <a:gd name="connsiteX8" fmla="*/ 2511188 w 5663821"/>
                <a:gd name="connsiteY8" fmla="*/ 832514 h 2441598"/>
                <a:gd name="connsiteX9" fmla="*/ 2874549 w 5663821"/>
                <a:gd name="connsiteY9" fmla="*/ 823994 h 2441598"/>
                <a:gd name="connsiteX10" fmla="*/ 2961564 w 5663821"/>
                <a:gd name="connsiteY10" fmla="*/ 1323833 h 2441598"/>
                <a:gd name="connsiteX11" fmla="*/ 3152633 w 5663821"/>
                <a:gd name="connsiteY11" fmla="*/ 1828800 h 2441598"/>
                <a:gd name="connsiteX12" fmla="*/ 3439649 w 5663821"/>
                <a:gd name="connsiteY12" fmla="*/ 2191748 h 2441598"/>
                <a:gd name="connsiteX13" fmla="*/ 4012442 w 5663821"/>
                <a:gd name="connsiteY13" fmla="*/ 2415654 h 2441598"/>
                <a:gd name="connsiteX14" fmla="*/ 4763069 w 5663821"/>
                <a:gd name="connsiteY14" fmla="*/ 2347415 h 2441598"/>
                <a:gd name="connsiteX15" fmla="*/ 5281684 w 5663821"/>
                <a:gd name="connsiteY15" fmla="*/ 2238233 h 2441598"/>
                <a:gd name="connsiteX16" fmla="*/ 5663821 w 5663821"/>
                <a:gd name="connsiteY16" fmla="*/ 2169994 h 2441598"/>
                <a:gd name="connsiteX0" fmla="*/ 0 w 5663821"/>
                <a:gd name="connsiteY0" fmla="*/ 0 h 2441598"/>
                <a:gd name="connsiteX1" fmla="*/ 204717 w 5663821"/>
                <a:gd name="connsiteY1" fmla="*/ 368490 h 2441598"/>
                <a:gd name="connsiteX2" fmla="*/ 436728 w 5663821"/>
                <a:gd name="connsiteY2" fmla="*/ 450376 h 2441598"/>
                <a:gd name="connsiteX3" fmla="*/ 777923 w 5663821"/>
                <a:gd name="connsiteY3" fmla="*/ 464024 h 2441598"/>
                <a:gd name="connsiteX4" fmla="*/ 1023582 w 5663821"/>
                <a:gd name="connsiteY4" fmla="*/ 586854 h 2441598"/>
                <a:gd name="connsiteX5" fmla="*/ 1364776 w 5663821"/>
                <a:gd name="connsiteY5" fmla="*/ 723332 h 2441598"/>
                <a:gd name="connsiteX6" fmla="*/ 1692323 w 5663821"/>
                <a:gd name="connsiteY6" fmla="*/ 846161 h 2441598"/>
                <a:gd name="connsiteX7" fmla="*/ 2129051 w 5663821"/>
                <a:gd name="connsiteY7" fmla="*/ 873457 h 2441598"/>
                <a:gd name="connsiteX8" fmla="*/ 2511188 w 5663821"/>
                <a:gd name="connsiteY8" fmla="*/ 832514 h 2441598"/>
                <a:gd name="connsiteX9" fmla="*/ 2874549 w 5663821"/>
                <a:gd name="connsiteY9" fmla="*/ 823994 h 2441598"/>
                <a:gd name="connsiteX10" fmla="*/ 2961564 w 5663821"/>
                <a:gd name="connsiteY10" fmla="*/ 1323833 h 2441598"/>
                <a:gd name="connsiteX11" fmla="*/ 3119382 w 5663821"/>
                <a:gd name="connsiteY11" fmla="*/ 1790007 h 2441598"/>
                <a:gd name="connsiteX12" fmla="*/ 3439649 w 5663821"/>
                <a:gd name="connsiteY12" fmla="*/ 2191748 h 2441598"/>
                <a:gd name="connsiteX13" fmla="*/ 4012442 w 5663821"/>
                <a:gd name="connsiteY13" fmla="*/ 2415654 h 2441598"/>
                <a:gd name="connsiteX14" fmla="*/ 4763069 w 5663821"/>
                <a:gd name="connsiteY14" fmla="*/ 2347415 h 2441598"/>
                <a:gd name="connsiteX15" fmla="*/ 5281684 w 5663821"/>
                <a:gd name="connsiteY15" fmla="*/ 2238233 h 2441598"/>
                <a:gd name="connsiteX16" fmla="*/ 5663821 w 5663821"/>
                <a:gd name="connsiteY16" fmla="*/ 2169994 h 2441598"/>
                <a:gd name="connsiteX0" fmla="*/ 0 w 5663821"/>
                <a:gd name="connsiteY0" fmla="*/ 0 h 2441598"/>
                <a:gd name="connsiteX1" fmla="*/ 204717 w 5663821"/>
                <a:gd name="connsiteY1" fmla="*/ 368490 h 2441598"/>
                <a:gd name="connsiteX2" fmla="*/ 436728 w 5663821"/>
                <a:gd name="connsiteY2" fmla="*/ 450376 h 2441598"/>
                <a:gd name="connsiteX3" fmla="*/ 777923 w 5663821"/>
                <a:gd name="connsiteY3" fmla="*/ 464024 h 2441598"/>
                <a:gd name="connsiteX4" fmla="*/ 1079000 w 5663821"/>
                <a:gd name="connsiteY4" fmla="*/ 609022 h 2441598"/>
                <a:gd name="connsiteX5" fmla="*/ 1364776 w 5663821"/>
                <a:gd name="connsiteY5" fmla="*/ 723332 h 2441598"/>
                <a:gd name="connsiteX6" fmla="*/ 1692323 w 5663821"/>
                <a:gd name="connsiteY6" fmla="*/ 846161 h 2441598"/>
                <a:gd name="connsiteX7" fmla="*/ 2129051 w 5663821"/>
                <a:gd name="connsiteY7" fmla="*/ 873457 h 2441598"/>
                <a:gd name="connsiteX8" fmla="*/ 2511188 w 5663821"/>
                <a:gd name="connsiteY8" fmla="*/ 832514 h 2441598"/>
                <a:gd name="connsiteX9" fmla="*/ 2874549 w 5663821"/>
                <a:gd name="connsiteY9" fmla="*/ 823994 h 2441598"/>
                <a:gd name="connsiteX10" fmla="*/ 2961564 w 5663821"/>
                <a:gd name="connsiteY10" fmla="*/ 1323833 h 2441598"/>
                <a:gd name="connsiteX11" fmla="*/ 3119382 w 5663821"/>
                <a:gd name="connsiteY11" fmla="*/ 1790007 h 2441598"/>
                <a:gd name="connsiteX12" fmla="*/ 3439649 w 5663821"/>
                <a:gd name="connsiteY12" fmla="*/ 2191748 h 2441598"/>
                <a:gd name="connsiteX13" fmla="*/ 4012442 w 5663821"/>
                <a:gd name="connsiteY13" fmla="*/ 2415654 h 2441598"/>
                <a:gd name="connsiteX14" fmla="*/ 4763069 w 5663821"/>
                <a:gd name="connsiteY14" fmla="*/ 2347415 h 2441598"/>
                <a:gd name="connsiteX15" fmla="*/ 5281684 w 5663821"/>
                <a:gd name="connsiteY15" fmla="*/ 2238233 h 2441598"/>
                <a:gd name="connsiteX16" fmla="*/ 5663821 w 5663821"/>
                <a:gd name="connsiteY16" fmla="*/ 2169994 h 2441598"/>
                <a:gd name="connsiteX0" fmla="*/ 0 w 5663821"/>
                <a:gd name="connsiteY0" fmla="*/ 0 h 2441598"/>
                <a:gd name="connsiteX1" fmla="*/ 204717 w 5663821"/>
                <a:gd name="connsiteY1" fmla="*/ 368490 h 2441598"/>
                <a:gd name="connsiteX2" fmla="*/ 481063 w 5663821"/>
                <a:gd name="connsiteY2" fmla="*/ 478085 h 2441598"/>
                <a:gd name="connsiteX3" fmla="*/ 777923 w 5663821"/>
                <a:gd name="connsiteY3" fmla="*/ 464024 h 2441598"/>
                <a:gd name="connsiteX4" fmla="*/ 1079000 w 5663821"/>
                <a:gd name="connsiteY4" fmla="*/ 609022 h 2441598"/>
                <a:gd name="connsiteX5" fmla="*/ 1364776 w 5663821"/>
                <a:gd name="connsiteY5" fmla="*/ 723332 h 2441598"/>
                <a:gd name="connsiteX6" fmla="*/ 1692323 w 5663821"/>
                <a:gd name="connsiteY6" fmla="*/ 846161 h 2441598"/>
                <a:gd name="connsiteX7" fmla="*/ 2129051 w 5663821"/>
                <a:gd name="connsiteY7" fmla="*/ 873457 h 2441598"/>
                <a:gd name="connsiteX8" fmla="*/ 2511188 w 5663821"/>
                <a:gd name="connsiteY8" fmla="*/ 832514 h 2441598"/>
                <a:gd name="connsiteX9" fmla="*/ 2874549 w 5663821"/>
                <a:gd name="connsiteY9" fmla="*/ 823994 h 2441598"/>
                <a:gd name="connsiteX10" fmla="*/ 2961564 w 5663821"/>
                <a:gd name="connsiteY10" fmla="*/ 1323833 h 2441598"/>
                <a:gd name="connsiteX11" fmla="*/ 3119382 w 5663821"/>
                <a:gd name="connsiteY11" fmla="*/ 1790007 h 2441598"/>
                <a:gd name="connsiteX12" fmla="*/ 3439649 w 5663821"/>
                <a:gd name="connsiteY12" fmla="*/ 2191748 h 2441598"/>
                <a:gd name="connsiteX13" fmla="*/ 4012442 w 5663821"/>
                <a:gd name="connsiteY13" fmla="*/ 2415654 h 2441598"/>
                <a:gd name="connsiteX14" fmla="*/ 4763069 w 5663821"/>
                <a:gd name="connsiteY14" fmla="*/ 2347415 h 2441598"/>
                <a:gd name="connsiteX15" fmla="*/ 5281684 w 5663821"/>
                <a:gd name="connsiteY15" fmla="*/ 2238233 h 2441598"/>
                <a:gd name="connsiteX16" fmla="*/ 5663821 w 5663821"/>
                <a:gd name="connsiteY16" fmla="*/ 2169994 h 2441598"/>
                <a:gd name="connsiteX0" fmla="*/ 0 w 5663821"/>
                <a:gd name="connsiteY0" fmla="*/ 0 h 2441598"/>
                <a:gd name="connsiteX1" fmla="*/ 204717 w 5663821"/>
                <a:gd name="connsiteY1" fmla="*/ 368490 h 2441598"/>
                <a:gd name="connsiteX2" fmla="*/ 481063 w 5663821"/>
                <a:gd name="connsiteY2" fmla="*/ 478085 h 2441598"/>
                <a:gd name="connsiteX3" fmla="*/ 777923 w 5663821"/>
                <a:gd name="connsiteY3" fmla="*/ 464024 h 2441598"/>
                <a:gd name="connsiteX4" fmla="*/ 1106709 w 5663821"/>
                <a:gd name="connsiteY4" fmla="*/ 614564 h 2441598"/>
                <a:gd name="connsiteX5" fmla="*/ 1364776 w 5663821"/>
                <a:gd name="connsiteY5" fmla="*/ 723332 h 2441598"/>
                <a:gd name="connsiteX6" fmla="*/ 1692323 w 5663821"/>
                <a:gd name="connsiteY6" fmla="*/ 846161 h 2441598"/>
                <a:gd name="connsiteX7" fmla="*/ 2129051 w 5663821"/>
                <a:gd name="connsiteY7" fmla="*/ 873457 h 2441598"/>
                <a:gd name="connsiteX8" fmla="*/ 2511188 w 5663821"/>
                <a:gd name="connsiteY8" fmla="*/ 832514 h 2441598"/>
                <a:gd name="connsiteX9" fmla="*/ 2874549 w 5663821"/>
                <a:gd name="connsiteY9" fmla="*/ 823994 h 2441598"/>
                <a:gd name="connsiteX10" fmla="*/ 2961564 w 5663821"/>
                <a:gd name="connsiteY10" fmla="*/ 1323833 h 2441598"/>
                <a:gd name="connsiteX11" fmla="*/ 3119382 w 5663821"/>
                <a:gd name="connsiteY11" fmla="*/ 1790007 h 2441598"/>
                <a:gd name="connsiteX12" fmla="*/ 3439649 w 5663821"/>
                <a:gd name="connsiteY12" fmla="*/ 2191748 h 2441598"/>
                <a:gd name="connsiteX13" fmla="*/ 4012442 w 5663821"/>
                <a:gd name="connsiteY13" fmla="*/ 2415654 h 2441598"/>
                <a:gd name="connsiteX14" fmla="*/ 4763069 w 5663821"/>
                <a:gd name="connsiteY14" fmla="*/ 2347415 h 2441598"/>
                <a:gd name="connsiteX15" fmla="*/ 5281684 w 5663821"/>
                <a:gd name="connsiteY15" fmla="*/ 2238233 h 2441598"/>
                <a:gd name="connsiteX16" fmla="*/ 5663821 w 5663821"/>
                <a:gd name="connsiteY16" fmla="*/ 2169994 h 2441598"/>
                <a:gd name="connsiteX0" fmla="*/ 0 w 5663821"/>
                <a:gd name="connsiteY0" fmla="*/ 0 h 2441598"/>
                <a:gd name="connsiteX1" fmla="*/ 204717 w 5663821"/>
                <a:gd name="connsiteY1" fmla="*/ 368490 h 2441598"/>
                <a:gd name="connsiteX2" fmla="*/ 481063 w 5663821"/>
                <a:gd name="connsiteY2" fmla="*/ 478085 h 2441598"/>
                <a:gd name="connsiteX3" fmla="*/ 777923 w 5663821"/>
                <a:gd name="connsiteY3" fmla="*/ 464024 h 2441598"/>
                <a:gd name="connsiteX4" fmla="*/ 1106709 w 5663821"/>
                <a:gd name="connsiteY4" fmla="*/ 614564 h 2441598"/>
                <a:gd name="connsiteX5" fmla="*/ 1386944 w 5663821"/>
                <a:gd name="connsiteY5" fmla="*/ 745499 h 2441598"/>
                <a:gd name="connsiteX6" fmla="*/ 1692323 w 5663821"/>
                <a:gd name="connsiteY6" fmla="*/ 846161 h 2441598"/>
                <a:gd name="connsiteX7" fmla="*/ 2129051 w 5663821"/>
                <a:gd name="connsiteY7" fmla="*/ 873457 h 2441598"/>
                <a:gd name="connsiteX8" fmla="*/ 2511188 w 5663821"/>
                <a:gd name="connsiteY8" fmla="*/ 832514 h 2441598"/>
                <a:gd name="connsiteX9" fmla="*/ 2874549 w 5663821"/>
                <a:gd name="connsiteY9" fmla="*/ 823994 h 2441598"/>
                <a:gd name="connsiteX10" fmla="*/ 2961564 w 5663821"/>
                <a:gd name="connsiteY10" fmla="*/ 1323833 h 2441598"/>
                <a:gd name="connsiteX11" fmla="*/ 3119382 w 5663821"/>
                <a:gd name="connsiteY11" fmla="*/ 1790007 h 2441598"/>
                <a:gd name="connsiteX12" fmla="*/ 3439649 w 5663821"/>
                <a:gd name="connsiteY12" fmla="*/ 2191748 h 2441598"/>
                <a:gd name="connsiteX13" fmla="*/ 4012442 w 5663821"/>
                <a:gd name="connsiteY13" fmla="*/ 2415654 h 2441598"/>
                <a:gd name="connsiteX14" fmla="*/ 4763069 w 5663821"/>
                <a:gd name="connsiteY14" fmla="*/ 2347415 h 2441598"/>
                <a:gd name="connsiteX15" fmla="*/ 5281684 w 5663821"/>
                <a:gd name="connsiteY15" fmla="*/ 2238233 h 2441598"/>
                <a:gd name="connsiteX16" fmla="*/ 5663821 w 5663821"/>
                <a:gd name="connsiteY16" fmla="*/ 2169994 h 2441598"/>
                <a:gd name="connsiteX0" fmla="*/ 0 w 5685988"/>
                <a:gd name="connsiteY0" fmla="*/ 0 h 2485932"/>
                <a:gd name="connsiteX1" fmla="*/ 226884 w 5685988"/>
                <a:gd name="connsiteY1" fmla="*/ 412824 h 2485932"/>
                <a:gd name="connsiteX2" fmla="*/ 503230 w 5685988"/>
                <a:gd name="connsiteY2" fmla="*/ 522419 h 2485932"/>
                <a:gd name="connsiteX3" fmla="*/ 800090 w 5685988"/>
                <a:gd name="connsiteY3" fmla="*/ 508358 h 2485932"/>
                <a:gd name="connsiteX4" fmla="*/ 1128876 w 5685988"/>
                <a:gd name="connsiteY4" fmla="*/ 658898 h 2485932"/>
                <a:gd name="connsiteX5" fmla="*/ 1409111 w 5685988"/>
                <a:gd name="connsiteY5" fmla="*/ 789833 h 2485932"/>
                <a:gd name="connsiteX6" fmla="*/ 1714490 w 5685988"/>
                <a:gd name="connsiteY6" fmla="*/ 890495 h 2485932"/>
                <a:gd name="connsiteX7" fmla="*/ 2151218 w 5685988"/>
                <a:gd name="connsiteY7" fmla="*/ 917791 h 2485932"/>
                <a:gd name="connsiteX8" fmla="*/ 2533355 w 5685988"/>
                <a:gd name="connsiteY8" fmla="*/ 876848 h 2485932"/>
                <a:gd name="connsiteX9" fmla="*/ 2896716 w 5685988"/>
                <a:gd name="connsiteY9" fmla="*/ 868328 h 2485932"/>
                <a:gd name="connsiteX10" fmla="*/ 2983731 w 5685988"/>
                <a:gd name="connsiteY10" fmla="*/ 1368167 h 2485932"/>
                <a:gd name="connsiteX11" fmla="*/ 3141549 w 5685988"/>
                <a:gd name="connsiteY11" fmla="*/ 1834341 h 2485932"/>
                <a:gd name="connsiteX12" fmla="*/ 3461816 w 5685988"/>
                <a:gd name="connsiteY12" fmla="*/ 2236082 h 2485932"/>
                <a:gd name="connsiteX13" fmla="*/ 4034609 w 5685988"/>
                <a:gd name="connsiteY13" fmla="*/ 2459988 h 2485932"/>
                <a:gd name="connsiteX14" fmla="*/ 4785236 w 5685988"/>
                <a:gd name="connsiteY14" fmla="*/ 2391749 h 2485932"/>
                <a:gd name="connsiteX15" fmla="*/ 5303851 w 5685988"/>
                <a:gd name="connsiteY15" fmla="*/ 2282567 h 2485932"/>
                <a:gd name="connsiteX16" fmla="*/ 5685988 w 5685988"/>
                <a:gd name="connsiteY16" fmla="*/ 2214328 h 2485932"/>
                <a:gd name="connsiteX0" fmla="*/ 6052 w 5692040"/>
                <a:gd name="connsiteY0" fmla="*/ 0 h 2485932"/>
                <a:gd name="connsiteX1" fmla="*/ 37814 w 5692040"/>
                <a:gd name="connsiteY1" fmla="*/ 84863 h 2485932"/>
                <a:gd name="connsiteX2" fmla="*/ 232936 w 5692040"/>
                <a:gd name="connsiteY2" fmla="*/ 412824 h 2485932"/>
                <a:gd name="connsiteX3" fmla="*/ 509282 w 5692040"/>
                <a:gd name="connsiteY3" fmla="*/ 522419 h 2485932"/>
                <a:gd name="connsiteX4" fmla="*/ 806142 w 5692040"/>
                <a:gd name="connsiteY4" fmla="*/ 508358 h 2485932"/>
                <a:gd name="connsiteX5" fmla="*/ 1134928 w 5692040"/>
                <a:gd name="connsiteY5" fmla="*/ 658898 h 2485932"/>
                <a:gd name="connsiteX6" fmla="*/ 1415163 w 5692040"/>
                <a:gd name="connsiteY6" fmla="*/ 789833 h 2485932"/>
                <a:gd name="connsiteX7" fmla="*/ 1720542 w 5692040"/>
                <a:gd name="connsiteY7" fmla="*/ 890495 h 2485932"/>
                <a:gd name="connsiteX8" fmla="*/ 2157270 w 5692040"/>
                <a:gd name="connsiteY8" fmla="*/ 917791 h 2485932"/>
                <a:gd name="connsiteX9" fmla="*/ 2539407 w 5692040"/>
                <a:gd name="connsiteY9" fmla="*/ 876848 h 2485932"/>
                <a:gd name="connsiteX10" fmla="*/ 2902768 w 5692040"/>
                <a:gd name="connsiteY10" fmla="*/ 868328 h 2485932"/>
                <a:gd name="connsiteX11" fmla="*/ 2989783 w 5692040"/>
                <a:gd name="connsiteY11" fmla="*/ 1368167 h 2485932"/>
                <a:gd name="connsiteX12" fmla="*/ 3147601 w 5692040"/>
                <a:gd name="connsiteY12" fmla="*/ 1834341 h 2485932"/>
                <a:gd name="connsiteX13" fmla="*/ 3467868 w 5692040"/>
                <a:gd name="connsiteY13" fmla="*/ 2236082 h 2485932"/>
                <a:gd name="connsiteX14" fmla="*/ 4040661 w 5692040"/>
                <a:gd name="connsiteY14" fmla="*/ 2459988 h 2485932"/>
                <a:gd name="connsiteX15" fmla="*/ 4791288 w 5692040"/>
                <a:gd name="connsiteY15" fmla="*/ 2391749 h 2485932"/>
                <a:gd name="connsiteX16" fmla="*/ 5309903 w 5692040"/>
                <a:gd name="connsiteY16" fmla="*/ 2282567 h 2485932"/>
                <a:gd name="connsiteX17" fmla="*/ 5692040 w 5692040"/>
                <a:gd name="connsiteY17" fmla="*/ 2214328 h 2485932"/>
                <a:gd name="connsiteX0" fmla="*/ 0 w 5685988"/>
                <a:gd name="connsiteY0" fmla="*/ 0 h 2781426"/>
                <a:gd name="connsiteX1" fmla="*/ 31762 w 5685988"/>
                <a:gd name="connsiteY1" fmla="*/ 84863 h 2781426"/>
                <a:gd name="connsiteX2" fmla="*/ 226884 w 5685988"/>
                <a:gd name="connsiteY2" fmla="*/ 412824 h 2781426"/>
                <a:gd name="connsiteX3" fmla="*/ 503230 w 5685988"/>
                <a:gd name="connsiteY3" fmla="*/ 522419 h 2781426"/>
                <a:gd name="connsiteX4" fmla="*/ 800090 w 5685988"/>
                <a:gd name="connsiteY4" fmla="*/ 508358 h 2781426"/>
                <a:gd name="connsiteX5" fmla="*/ 1128876 w 5685988"/>
                <a:gd name="connsiteY5" fmla="*/ 658898 h 2781426"/>
                <a:gd name="connsiteX6" fmla="*/ 1409111 w 5685988"/>
                <a:gd name="connsiteY6" fmla="*/ 789833 h 2781426"/>
                <a:gd name="connsiteX7" fmla="*/ 1714490 w 5685988"/>
                <a:gd name="connsiteY7" fmla="*/ 890495 h 2781426"/>
                <a:gd name="connsiteX8" fmla="*/ 2151218 w 5685988"/>
                <a:gd name="connsiteY8" fmla="*/ 917791 h 2781426"/>
                <a:gd name="connsiteX9" fmla="*/ 2533355 w 5685988"/>
                <a:gd name="connsiteY9" fmla="*/ 876848 h 2781426"/>
                <a:gd name="connsiteX10" fmla="*/ 2896716 w 5685988"/>
                <a:gd name="connsiteY10" fmla="*/ 868328 h 2781426"/>
                <a:gd name="connsiteX11" fmla="*/ 2983731 w 5685988"/>
                <a:gd name="connsiteY11" fmla="*/ 1368167 h 2781426"/>
                <a:gd name="connsiteX12" fmla="*/ 3141549 w 5685988"/>
                <a:gd name="connsiteY12" fmla="*/ 1834341 h 2781426"/>
                <a:gd name="connsiteX13" fmla="*/ 3461816 w 5685988"/>
                <a:gd name="connsiteY13" fmla="*/ 2236082 h 2781426"/>
                <a:gd name="connsiteX14" fmla="*/ 4034609 w 5685988"/>
                <a:gd name="connsiteY14" fmla="*/ 2459988 h 2781426"/>
                <a:gd name="connsiteX15" fmla="*/ 4785236 w 5685988"/>
                <a:gd name="connsiteY15" fmla="*/ 2391749 h 2781426"/>
                <a:gd name="connsiteX16" fmla="*/ 5303851 w 5685988"/>
                <a:gd name="connsiteY16" fmla="*/ 2282567 h 2781426"/>
                <a:gd name="connsiteX17" fmla="*/ 5685988 w 5685988"/>
                <a:gd name="connsiteY17" fmla="*/ 2214328 h 2781426"/>
                <a:gd name="connsiteX0" fmla="*/ 0 w 5790066"/>
                <a:gd name="connsiteY0" fmla="*/ 0 h 2785143"/>
                <a:gd name="connsiteX1" fmla="*/ 135840 w 5790066"/>
                <a:gd name="connsiteY1" fmla="*/ 88580 h 2785143"/>
                <a:gd name="connsiteX2" fmla="*/ 330962 w 5790066"/>
                <a:gd name="connsiteY2" fmla="*/ 416541 h 2785143"/>
                <a:gd name="connsiteX3" fmla="*/ 607308 w 5790066"/>
                <a:gd name="connsiteY3" fmla="*/ 526136 h 2785143"/>
                <a:gd name="connsiteX4" fmla="*/ 904168 w 5790066"/>
                <a:gd name="connsiteY4" fmla="*/ 512075 h 2785143"/>
                <a:gd name="connsiteX5" fmla="*/ 1232954 w 5790066"/>
                <a:gd name="connsiteY5" fmla="*/ 662615 h 2785143"/>
                <a:gd name="connsiteX6" fmla="*/ 1513189 w 5790066"/>
                <a:gd name="connsiteY6" fmla="*/ 793550 h 2785143"/>
                <a:gd name="connsiteX7" fmla="*/ 1818568 w 5790066"/>
                <a:gd name="connsiteY7" fmla="*/ 894212 h 2785143"/>
                <a:gd name="connsiteX8" fmla="*/ 2255296 w 5790066"/>
                <a:gd name="connsiteY8" fmla="*/ 921508 h 2785143"/>
                <a:gd name="connsiteX9" fmla="*/ 2637433 w 5790066"/>
                <a:gd name="connsiteY9" fmla="*/ 880565 h 2785143"/>
                <a:gd name="connsiteX10" fmla="*/ 3000794 w 5790066"/>
                <a:gd name="connsiteY10" fmla="*/ 872045 h 2785143"/>
                <a:gd name="connsiteX11" fmla="*/ 3087809 w 5790066"/>
                <a:gd name="connsiteY11" fmla="*/ 1371884 h 2785143"/>
                <a:gd name="connsiteX12" fmla="*/ 3245627 w 5790066"/>
                <a:gd name="connsiteY12" fmla="*/ 1838058 h 2785143"/>
                <a:gd name="connsiteX13" fmla="*/ 3565894 w 5790066"/>
                <a:gd name="connsiteY13" fmla="*/ 2239799 h 2785143"/>
                <a:gd name="connsiteX14" fmla="*/ 4138687 w 5790066"/>
                <a:gd name="connsiteY14" fmla="*/ 2463705 h 2785143"/>
                <a:gd name="connsiteX15" fmla="*/ 4889314 w 5790066"/>
                <a:gd name="connsiteY15" fmla="*/ 2395466 h 2785143"/>
                <a:gd name="connsiteX16" fmla="*/ 5407929 w 5790066"/>
                <a:gd name="connsiteY16" fmla="*/ 2286284 h 2785143"/>
                <a:gd name="connsiteX17" fmla="*/ 5790066 w 5790066"/>
                <a:gd name="connsiteY17" fmla="*/ 2218045 h 2785143"/>
                <a:gd name="connsiteX0" fmla="*/ 8080 w 5664331"/>
                <a:gd name="connsiteY0" fmla="*/ 2695508 h 2709652"/>
                <a:gd name="connsiteX1" fmla="*/ 10105 w 5664331"/>
                <a:gd name="connsiteY1" fmla="*/ 0 h 2709652"/>
                <a:gd name="connsiteX2" fmla="*/ 205227 w 5664331"/>
                <a:gd name="connsiteY2" fmla="*/ 327961 h 2709652"/>
                <a:gd name="connsiteX3" fmla="*/ 481573 w 5664331"/>
                <a:gd name="connsiteY3" fmla="*/ 437556 h 2709652"/>
                <a:gd name="connsiteX4" fmla="*/ 778433 w 5664331"/>
                <a:gd name="connsiteY4" fmla="*/ 423495 h 2709652"/>
                <a:gd name="connsiteX5" fmla="*/ 1107219 w 5664331"/>
                <a:gd name="connsiteY5" fmla="*/ 574035 h 2709652"/>
                <a:gd name="connsiteX6" fmla="*/ 1387454 w 5664331"/>
                <a:gd name="connsiteY6" fmla="*/ 704970 h 2709652"/>
                <a:gd name="connsiteX7" fmla="*/ 1692833 w 5664331"/>
                <a:gd name="connsiteY7" fmla="*/ 805632 h 2709652"/>
                <a:gd name="connsiteX8" fmla="*/ 2129561 w 5664331"/>
                <a:gd name="connsiteY8" fmla="*/ 832928 h 2709652"/>
                <a:gd name="connsiteX9" fmla="*/ 2511698 w 5664331"/>
                <a:gd name="connsiteY9" fmla="*/ 791985 h 2709652"/>
                <a:gd name="connsiteX10" fmla="*/ 2875059 w 5664331"/>
                <a:gd name="connsiteY10" fmla="*/ 783465 h 2709652"/>
                <a:gd name="connsiteX11" fmla="*/ 2962074 w 5664331"/>
                <a:gd name="connsiteY11" fmla="*/ 1283304 h 2709652"/>
                <a:gd name="connsiteX12" fmla="*/ 3119892 w 5664331"/>
                <a:gd name="connsiteY12" fmla="*/ 1749478 h 2709652"/>
                <a:gd name="connsiteX13" fmla="*/ 3440159 w 5664331"/>
                <a:gd name="connsiteY13" fmla="*/ 2151219 h 2709652"/>
                <a:gd name="connsiteX14" fmla="*/ 4012952 w 5664331"/>
                <a:gd name="connsiteY14" fmla="*/ 2375125 h 2709652"/>
                <a:gd name="connsiteX15" fmla="*/ 4763579 w 5664331"/>
                <a:gd name="connsiteY15" fmla="*/ 2306886 h 2709652"/>
                <a:gd name="connsiteX16" fmla="*/ 5282194 w 5664331"/>
                <a:gd name="connsiteY16" fmla="*/ 2197704 h 2709652"/>
                <a:gd name="connsiteX17" fmla="*/ 5664331 w 5664331"/>
                <a:gd name="connsiteY17" fmla="*/ 2129465 h 2709652"/>
                <a:gd name="connsiteX0" fmla="*/ 8080 w 5708936"/>
                <a:gd name="connsiteY0" fmla="*/ 2695508 h 2709652"/>
                <a:gd name="connsiteX1" fmla="*/ 10105 w 5708936"/>
                <a:gd name="connsiteY1" fmla="*/ 0 h 2709652"/>
                <a:gd name="connsiteX2" fmla="*/ 205227 w 5708936"/>
                <a:gd name="connsiteY2" fmla="*/ 327961 h 2709652"/>
                <a:gd name="connsiteX3" fmla="*/ 481573 w 5708936"/>
                <a:gd name="connsiteY3" fmla="*/ 437556 h 2709652"/>
                <a:gd name="connsiteX4" fmla="*/ 778433 w 5708936"/>
                <a:gd name="connsiteY4" fmla="*/ 423495 h 2709652"/>
                <a:gd name="connsiteX5" fmla="*/ 1107219 w 5708936"/>
                <a:gd name="connsiteY5" fmla="*/ 574035 h 2709652"/>
                <a:gd name="connsiteX6" fmla="*/ 1387454 w 5708936"/>
                <a:gd name="connsiteY6" fmla="*/ 704970 h 2709652"/>
                <a:gd name="connsiteX7" fmla="*/ 1692833 w 5708936"/>
                <a:gd name="connsiteY7" fmla="*/ 805632 h 2709652"/>
                <a:gd name="connsiteX8" fmla="*/ 2129561 w 5708936"/>
                <a:gd name="connsiteY8" fmla="*/ 832928 h 2709652"/>
                <a:gd name="connsiteX9" fmla="*/ 2511698 w 5708936"/>
                <a:gd name="connsiteY9" fmla="*/ 791985 h 2709652"/>
                <a:gd name="connsiteX10" fmla="*/ 2875059 w 5708936"/>
                <a:gd name="connsiteY10" fmla="*/ 783465 h 2709652"/>
                <a:gd name="connsiteX11" fmla="*/ 2962074 w 5708936"/>
                <a:gd name="connsiteY11" fmla="*/ 1283304 h 2709652"/>
                <a:gd name="connsiteX12" fmla="*/ 3119892 w 5708936"/>
                <a:gd name="connsiteY12" fmla="*/ 1749478 h 2709652"/>
                <a:gd name="connsiteX13" fmla="*/ 3440159 w 5708936"/>
                <a:gd name="connsiteY13" fmla="*/ 2151219 h 2709652"/>
                <a:gd name="connsiteX14" fmla="*/ 4012952 w 5708936"/>
                <a:gd name="connsiteY14" fmla="*/ 2375125 h 2709652"/>
                <a:gd name="connsiteX15" fmla="*/ 4763579 w 5708936"/>
                <a:gd name="connsiteY15" fmla="*/ 2306886 h 2709652"/>
                <a:gd name="connsiteX16" fmla="*/ 5282194 w 5708936"/>
                <a:gd name="connsiteY16" fmla="*/ 2197704 h 2709652"/>
                <a:gd name="connsiteX17" fmla="*/ 5708936 w 5708936"/>
                <a:gd name="connsiteY17" fmla="*/ 2110880 h 2709652"/>
                <a:gd name="connsiteX0" fmla="*/ 8080 w 5732125"/>
                <a:gd name="connsiteY0" fmla="*/ 2695508 h 2709652"/>
                <a:gd name="connsiteX1" fmla="*/ 10105 w 5732125"/>
                <a:gd name="connsiteY1" fmla="*/ 0 h 2709652"/>
                <a:gd name="connsiteX2" fmla="*/ 205227 w 5732125"/>
                <a:gd name="connsiteY2" fmla="*/ 327961 h 2709652"/>
                <a:gd name="connsiteX3" fmla="*/ 481573 w 5732125"/>
                <a:gd name="connsiteY3" fmla="*/ 437556 h 2709652"/>
                <a:gd name="connsiteX4" fmla="*/ 778433 w 5732125"/>
                <a:gd name="connsiteY4" fmla="*/ 423495 h 2709652"/>
                <a:gd name="connsiteX5" fmla="*/ 1107219 w 5732125"/>
                <a:gd name="connsiteY5" fmla="*/ 574035 h 2709652"/>
                <a:gd name="connsiteX6" fmla="*/ 1387454 w 5732125"/>
                <a:gd name="connsiteY6" fmla="*/ 704970 h 2709652"/>
                <a:gd name="connsiteX7" fmla="*/ 1692833 w 5732125"/>
                <a:gd name="connsiteY7" fmla="*/ 805632 h 2709652"/>
                <a:gd name="connsiteX8" fmla="*/ 2129561 w 5732125"/>
                <a:gd name="connsiteY8" fmla="*/ 832928 h 2709652"/>
                <a:gd name="connsiteX9" fmla="*/ 2511698 w 5732125"/>
                <a:gd name="connsiteY9" fmla="*/ 791985 h 2709652"/>
                <a:gd name="connsiteX10" fmla="*/ 2875059 w 5732125"/>
                <a:gd name="connsiteY10" fmla="*/ 783465 h 2709652"/>
                <a:gd name="connsiteX11" fmla="*/ 2962074 w 5732125"/>
                <a:gd name="connsiteY11" fmla="*/ 1283304 h 2709652"/>
                <a:gd name="connsiteX12" fmla="*/ 3119892 w 5732125"/>
                <a:gd name="connsiteY12" fmla="*/ 1749478 h 2709652"/>
                <a:gd name="connsiteX13" fmla="*/ 3440159 w 5732125"/>
                <a:gd name="connsiteY13" fmla="*/ 2151219 h 2709652"/>
                <a:gd name="connsiteX14" fmla="*/ 4012952 w 5732125"/>
                <a:gd name="connsiteY14" fmla="*/ 2375125 h 2709652"/>
                <a:gd name="connsiteX15" fmla="*/ 4763579 w 5732125"/>
                <a:gd name="connsiteY15" fmla="*/ 2306886 h 2709652"/>
                <a:gd name="connsiteX16" fmla="*/ 5282194 w 5732125"/>
                <a:gd name="connsiteY16" fmla="*/ 2197704 h 2709652"/>
                <a:gd name="connsiteX17" fmla="*/ 5661001 w 5732125"/>
                <a:gd name="connsiteY17" fmla="*/ 2127855 h 2709652"/>
                <a:gd name="connsiteX18" fmla="*/ 5708936 w 5732125"/>
                <a:gd name="connsiteY18" fmla="*/ 2110880 h 2709652"/>
                <a:gd name="connsiteX0" fmla="*/ 8080 w 5732125"/>
                <a:gd name="connsiteY0" fmla="*/ 2695508 h 2709652"/>
                <a:gd name="connsiteX1" fmla="*/ 10105 w 5732125"/>
                <a:gd name="connsiteY1" fmla="*/ 0 h 2709652"/>
                <a:gd name="connsiteX2" fmla="*/ 205227 w 5732125"/>
                <a:gd name="connsiteY2" fmla="*/ 327961 h 2709652"/>
                <a:gd name="connsiteX3" fmla="*/ 481573 w 5732125"/>
                <a:gd name="connsiteY3" fmla="*/ 437556 h 2709652"/>
                <a:gd name="connsiteX4" fmla="*/ 778433 w 5732125"/>
                <a:gd name="connsiteY4" fmla="*/ 423495 h 2709652"/>
                <a:gd name="connsiteX5" fmla="*/ 1107219 w 5732125"/>
                <a:gd name="connsiteY5" fmla="*/ 574035 h 2709652"/>
                <a:gd name="connsiteX6" fmla="*/ 1387454 w 5732125"/>
                <a:gd name="connsiteY6" fmla="*/ 704970 h 2709652"/>
                <a:gd name="connsiteX7" fmla="*/ 1692833 w 5732125"/>
                <a:gd name="connsiteY7" fmla="*/ 805632 h 2709652"/>
                <a:gd name="connsiteX8" fmla="*/ 2129561 w 5732125"/>
                <a:gd name="connsiteY8" fmla="*/ 832928 h 2709652"/>
                <a:gd name="connsiteX9" fmla="*/ 2511698 w 5732125"/>
                <a:gd name="connsiteY9" fmla="*/ 791985 h 2709652"/>
                <a:gd name="connsiteX10" fmla="*/ 2875059 w 5732125"/>
                <a:gd name="connsiteY10" fmla="*/ 783465 h 2709652"/>
                <a:gd name="connsiteX11" fmla="*/ 2962074 w 5732125"/>
                <a:gd name="connsiteY11" fmla="*/ 1283304 h 2709652"/>
                <a:gd name="connsiteX12" fmla="*/ 3119892 w 5732125"/>
                <a:gd name="connsiteY12" fmla="*/ 1749478 h 2709652"/>
                <a:gd name="connsiteX13" fmla="*/ 3440159 w 5732125"/>
                <a:gd name="connsiteY13" fmla="*/ 2151219 h 2709652"/>
                <a:gd name="connsiteX14" fmla="*/ 4012952 w 5732125"/>
                <a:gd name="connsiteY14" fmla="*/ 2375125 h 2709652"/>
                <a:gd name="connsiteX15" fmla="*/ 4763579 w 5732125"/>
                <a:gd name="connsiteY15" fmla="*/ 2306886 h 2709652"/>
                <a:gd name="connsiteX16" fmla="*/ 5282194 w 5732125"/>
                <a:gd name="connsiteY16" fmla="*/ 2197704 h 2709652"/>
                <a:gd name="connsiteX17" fmla="*/ 5661001 w 5732125"/>
                <a:gd name="connsiteY17" fmla="*/ 2127855 h 2709652"/>
                <a:gd name="connsiteX18" fmla="*/ 5668049 w 5732125"/>
                <a:gd name="connsiteY18" fmla="*/ 2687026 h 2709652"/>
                <a:gd name="connsiteX0" fmla="*/ 8080 w 5672652"/>
                <a:gd name="connsiteY0" fmla="*/ 2695508 h 2709652"/>
                <a:gd name="connsiteX1" fmla="*/ 10105 w 5672652"/>
                <a:gd name="connsiteY1" fmla="*/ 0 h 2709652"/>
                <a:gd name="connsiteX2" fmla="*/ 205227 w 5672652"/>
                <a:gd name="connsiteY2" fmla="*/ 327961 h 2709652"/>
                <a:gd name="connsiteX3" fmla="*/ 481573 w 5672652"/>
                <a:gd name="connsiteY3" fmla="*/ 437556 h 2709652"/>
                <a:gd name="connsiteX4" fmla="*/ 778433 w 5672652"/>
                <a:gd name="connsiteY4" fmla="*/ 423495 h 2709652"/>
                <a:gd name="connsiteX5" fmla="*/ 1107219 w 5672652"/>
                <a:gd name="connsiteY5" fmla="*/ 574035 h 2709652"/>
                <a:gd name="connsiteX6" fmla="*/ 1387454 w 5672652"/>
                <a:gd name="connsiteY6" fmla="*/ 704970 h 2709652"/>
                <a:gd name="connsiteX7" fmla="*/ 1692833 w 5672652"/>
                <a:gd name="connsiteY7" fmla="*/ 805632 h 2709652"/>
                <a:gd name="connsiteX8" fmla="*/ 2129561 w 5672652"/>
                <a:gd name="connsiteY8" fmla="*/ 832928 h 2709652"/>
                <a:gd name="connsiteX9" fmla="*/ 2511698 w 5672652"/>
                <a:gd name="connsiteY9" fmla="*/ 791985 h 2709652"/>
                <a:gd name="connsiteX10" fmla="*/ 2875059 w 5672652"/>
                <a:gd name="connsiteY10" fmla="*/ 783465 h 2709652"/>
                <a:gd name="connsiteX11" fmla="*/ 2962074 w 5672652"/>
                <a:gd name="connsiteY11" fmla="*/ 1283304 h 2709652"/>
                <a:gd name="connsiteX12" fmla="*/ 3119892 w 5672652"/>
                <a:gd name="connsiteY12" fmla="*/ 1749478 h 2709652"/>
                <a:gd name="connsiteX13" fmla="*/ 3440159 w 5672652"/>
                <a:gd name="connsiteY13" fmla="*/ 2151219 h 2709652"/>
                <a:gd name="connsiteX14" fmla="*/ 4012952 w 5672652"/>
                <a:gd name="connsiteY14" fmla="*/ 2375125 h 2709652"/>
                <a:gd name="connsiteX15" fmla="*/ 4763579 w 5672652"/>
                <a:gd name="connsiteY15" fmla="*/ 2306886 h 2709652"/>
                <a:gd name="connsiteX16" fmla="*/ 5282194 w 5672652"/>
                <a:gd name="connsiteY16" fmla="*/ 2197704 h 2709652"/>
                <a:gd name="connsiteX17" fmla="*/ 5661001 w 5672652"/>
                <a:gd name="connsiteY17" fmla="*/ 2127855 h 2709652"/>
                <a:gd name="connsiteX18" fmla="*/ 5668049 w 5672652"/>
                <a:gd name="connsiteY18" fmla="*/ 2687026 h 2709652"/>
                <a:gd name="connsiteX0" fmla="*/ 8080 w 5672652"/>
                <a:gd name="connsiteY0" fmla="*/ 2695508 h 2709652"/>
                <a:gd name="connsiteX1" fmla="*/ 10105 w 5672652"/>
                <a:gd name="connsiteY1" fmla="*/ 0 h 2709652"/>
                <a:gd name="connsiteX2" fmla="*/ 205227 w 5672652"/>
                <a:gd name="connsiteY2" fmla="*/ 327961 h 2709652"/>
                <a:gd name="connsiteX3" fmla="*/ 481573 w 5672652"/>
                <a:gd name="connsiteY3" fmla="*/ 437556 h 2709652"/>
                <a:gd name="connsiteX4" fmla="*/ 778433 w 5672652"/>
                <a:gd name="connsiteY4" fmla="*/ 423495 h 2709652"/>
                <a:gd name="connsiteX5" fmla="*/ 1107219 w 5672652"/>
                <a:gd name="connsiteY5" fmla="*/ 574035 h 2709652"/>
                <a:gd name="connsiteX6" fmla="*/ 1387454 w 5672652"/>
                <a:gd name="connsiteY6" fmla="*/ 704970 h 2709652"/>
                <a:gd name="connsiteX7" fmla="*/ 1692833 w 5672652"/>
                <a:gd name="connsiteY7" fmla="*/ 805632 h 2709652"/>
                <a:gd name="connsiteX8" fmla="*/ 2129561 w 5672652"/>
                <a:gd name="connsiteY8" fmla="*/ 832928 h 2709652"/>
                <a:gd name="connsiteX9" fmla="*/ 2511698 w 5672652"/>
                <a:gd name="connsiteY9" fmla="*/ 791985 h 2709652"/>
                <a:gd name="connsiteX10" fmla="*/ 2875059 w 5672652"/>
                <a:gd name="connsiteY10" fmla="*/ 783465 h 2709652"/>
                <a:gd name="connsiteX11" fmla="*/ 2962074 w 5672652"/>
                <a:gd name="connsiteY11" fmla="*/ 1283304 h 2709652"/>
                <a:gd name="connsiteX12" fmla="*/ 3119892 w 5672652"/>
                <a:gd name="connsiteY12" fmla="*/ 1749478 h 2709652"/>
                <a:gd name="connsiteX13" fmla="*/ 3440159 w 5672652"/>
                <a:gd name="connsiteY13" fmla="*/ 2151219 h 2709652"/>
                <a:gd name="connsiteX14" fmla="*/ 4012952 w 5672652"/>
                <a:gd name="connsiteY14" fmla="*/ 2375125 h 2709652"/>
                <a:gd name="connsiteX15" fmla="*/ 4763579 w 5672652"/>
                <a:gd name="connsiteY15" fmla="*/ 2306886 h 2709652"/>
                <a:gd name="connsiteX16" fmla="*/ 5282194 w 5672652"/>
                <a:gd name="connsiteY16" fmla="*/ 2197704 h 2709652"/>
                <a:gd name="connsiteX17" fmla="*/ 5661001 w 5672652"/>
                <a:gd name="connsiteY17" fmla="*/ 2142723 h 2709652"/>
                <a:gd name="connsiteX18" fmla="*/ 5668049 w 5672652"/>
                <a:gd name="connsiteY18" fmla="*/ 2687026 h 2709652"/>
                <a:gd name="connsiteX0" fmla="*/ 8080 w 5672652"/>
                <a:gd name="connsiteY0" fmla="*/ 2695508 h 2709652"/>
                <a:gd name="connsiteX1" fmla="*/ 10105 w 5672652"/>
                <a:gd name="connsiteY1" fmla="*/ 0 h 2709652"/>
                <a:gd name="connsiteX2" fmla="*/ 205227 w 5672652"/>
                <a:gd name="connsiteY2" fmla="*/ 327961 h 2709652"/>
                <a:gd name="connsiteX3" fmla="*/ 481573 w 5672652"/>
                <a:gd name="connsiteY3" fmla="*/ 437556 h 2709652"/>
                <a:gd name="connsiteX4" fmla="*/ 778433 w 5672652"/>
                <a:gd name="connsiteY4" fmla="*/ 423495 h 2709652"/>
                <a:gd name="connsiteX5" fmla="*/ 1107219 w 5672652"/>
                <a:gd name="connsiteY5" fmla="*/ 574035 h 2709652"/>
                <a:gd name="connsiteX6" fmla="*/ 1387454 w 5672652"/>
                <a:gd name="connsiteY6" fmla="*/ 704970 h 2709652"/>
                <a:gd name="connsiteX7" fmla="*/ 1692833 w 5672652"/>
                <a:gd name="connsiteY7" fmla="*/ 805632 h 2709652"/>
                <a:gd name="connsiteX8" fmla="*/ 2129561 w 5672652"/>
                <a:gd name="connsiteY8" fmla="*/ 832928 h 2709652"/>
                <a:gd name="connsiteX9" fmla="*/ 2511698 w 5672652"/>
                <a:gd name="connsiteY9" fmla="*/ 791985 h 2709652"/>
                <a:gd name="connsiteX10" fmla="*/ 2875059 w 5672652"/>
                <a:gd name="connsiteY10" fmla="*/ 783465 h 2709652"/>
                <a:gd name="connsiteX11" fmla="*/ 2962074 w 5672652"/>
                <a:gd name="connsiteY11" fmla="*/ 1283304 h 2709652"/>
                <a:gd name="connsiteX12" fmla="*/ 3119892 w 5672652"/>
                <a:gd name="connsiteY12" fmla="*/ 1749478 h 2709652"/>
                <a:gd name="connsiteX13" fmla="*/ 3440159 w 5672652"/>
                <a:gd name="connsiteY13" fmla="*/ 2151219 h 2709652"/>
                <a:gd name="connsiteX14" fmla="*/ 4012952 w 5672652"/>
                <a:gd name="connsiteY14" fmla="*/ 2375125 h 2709652"/>
                <a:gd name="connsiteX15" fmla="*/ 4763579 w 5672652"/>
                <a:gd name="connsiteY15" fmla="*/ 2306886 h 2709652"/>
                <a:gd name="connsiteX16" fmla="*/ 5263608 w 5672652"/>
                <a:gd name="connsiteY16" fmla="*/ 2205138 h 2709652"/>
                <a:gd name="connsiteX17" fmla="*/ 5661001 w 5672652"/>
                <a:gd name="connsiteY17" fmla="*/ 2142723 h 2709652"/>
                <a:gd name="connsiteX18" fmla="*/ 5668049 w 5672652"/>
                <a:gd name="connsiteY18" fmla="*/ 2687026 h 2709652"/>
                <a:gd name="connsiteX0" fmla="*/ 8080 w 5672652"/>
                <a:gd name="connsiteY0" fmla="*/ 2695508 h 2709652"/>
                <a:gd name="connsiteX1" fmla="*/ 10105 w 5672652"/>
                <a:gd name="connsiteY1" fmla="*/ 0 h 2709652"/>
                <a:gd name="connsiteX2" fmla="*/ 205227 w 5672652"/>
                <a:gd name="connsiteY2" fmla="*/ 327961 h 2709652"/>
                <a:gd name="connsiteX3" fmla="*/ 481573 w 5672652"/>
                <a:gd name="connsiteY3" fmla="*/ 437556 h 2709652"/>
                <a:gd name="connsiteX4" fmla="*/ 778433 w 5672652"/>
                <a:gd name="connsiteY4" fmla="*/ 423495 h 2709652"/>
                <a:gd name="connsiteX5" fmla="*/ 1107219 w 5672652"/>
                <a:gd name="connsiteY5" fmla="*/ 574035 h 2709652"/>
                <a:gd name="connsiteX6" fmla="*/ 1387454 w 5672652"/>
                <a:gd name="connsiteY6" fmla="*/ 704970 h 2709652"/>
                <a:gd name="connsiteX7" fmla="*/ 1692833 w 5672652"/>
                <a:gd name="connsiteY7" fmla="*/ 805632 h 2709652"/>
                <a:gd name="connsiteX8" fmla="*/ 2129561 w 5672652"/>
                <a:gd name="connsiteY8" fmla="*/ 832928 h 2709652"/>
                <a:gd name="connsiteX9" fmla="*/ 2511698 w 5672652"/>
                <a:gd name="connsiteY9" fmla="*/ 791985 h 2709652"/>
                <a:gd name="connsiteX10" fmla="*/ 2875059 w 5672652"/>
                <a:gd name="connsiteY10" fmla="*/ 783465 h 2709652"/>
                <a:gd name="connsiteX11" fmla="*/ 2962074 w 5672652"/>
                <a:gd name="connsiteY11" fmla="*/ 1283304 h 2709652"/>
                <a:gd name="connsiteX12" fmla="*/ 3119892 w 5672652"/>
                <a:gd name="connsiteY12" fmla="*/ 1749478 h 2709652"/>
                <a:gd name="connsiteX13" fmla="*/ 3440159 w 5672652"/>
                <a:gd name="connsiteY13" fmla="*/ 2151219 h 2709652"/>
                <a:gd name="connsiteX14" fmla="*/ 4012952 w 5672652"/>
                <a:gd name="connsiteY14" fmla="*/ 2375125 h 2709652"/>
                <a:gd name="connsiteX15" fmla="*/ 4763579 w 5672652"/>
                <a:gd name="connsiteY15" fmla="*/ 2306886 h 2709652"/>
                <a:gd name="connsiteX16" fmla="*/ 5263608 w 5672652"/>
                <a:gd name="connsiteY16" fmla="*/ 2205138 h 2709652"/>
                <a:gd name="connsiteX17" fmla="*/ 5661001 w 5672652"/>
                <a:gd name="connsiteY17" fmla="*/ 2142723 h 2709652"/>
                <a:gd name="connsiteX18" fmla="*/ 5668049 w 5672652"/>
                <a:gd name="connsiteY18" fmla="*/ 2687026 h 2709652"/>
                <a:gd name="connsiteX19" fmla="*/ 8080 w 5672652"/>
                <a:gd name="connsiteY19" fmla="*/ 2695508 h 2709652"/>
                <a:gd name="connsiteX0" fmla="*/ 8080 w 5680086"/>
                <a:gd name="connsiteY0" fmla="*/ 2695508 h 2709652"/>
                <a:gd name="connsiteX1" fmla="*/ 10105 w 5680086"/>
                <a:gd name="connsiteY1" fmla="*/ 0 h 2709652"/>
                <a:gd name="connsiteX2" fmla="*/ 205227 w 5680086"/>
                <a:gd name="connsiteY2" fmla="*/ 327961 h 2709652"/>
                <a:gd name="connsiteX3" fmla="*/ 481573 w 5680086"/>
                <a:gd name="connsiteY3" fmla="*/ 437556 h 2709652"/>
                <a:gd name="connsiteX4" fmla="*/ 778433 w 5680086"/>
                <a:gd name="connsiteY4" fmla="*/ 423495 h 2709652"/>
                <a:gd name="connsiteX5" fmla="*/ 1107219 w 5680086"/>
                <a:gd name="connsiteY5" fmla="*/ 574035 h 2709652"/>
                <a:gd name="connsiteX6" fmla="*/ 1387454 w 5680086"/>
                <a:gd name="connsiteY6" fmla="*/ 704970 h 2709652"/>
                <a:gd name="connsiteX7" fmla="*/ 1692833 w 5680086"/>
                <a:gd name="connsiteY7" fmla="*/ 805632 h 2709652"/>
                <a:gd name="connsiteX8" fmla="*/ 2129561 w 5680086"/>
                <a:gd name="connsiteY8" fmla="*/ 832928 h 2709652"/>
                <a:gd name="connsiteX9" fmla="*/ 2511698 w 5680086"/>
                <a:gd name="connsiteY9" fmla="*/ 791985 h 2709652"/>
                <a:gd name="connsiteX10" fmla="*/ 2875059 w 5680086"/>
                <a:gd name="connsiteY10" fmla="*/ 783465 h 2709652"/>
                <a:gd name="connsiteX11" fmla="*/ 2962074 w 5680086"/>
                <a:gd name="connsiteY11" fmla="*/ 1283304 h 2709652"/>
                <a:gd name="connsiteX12" fmla="*/ 3119892 w 5680086"/>
                <a:gd name="connsiteY12" fmla="*/ 1749478 h 2709652"/>
                <a:gd name="connsiteX13" fmla="*/ 3440159 w 5680086"/>
                <a:gd name="connsiteY13" fmla="*/ 2151219 h 2709652"/>
                <a:gd name="connsiteX14" fmla="*/ 4012952 w 5680086"/>
                <a:gd name="connsiteY14" fmla="*/ 2375125 h 2709652"/>
                <a:gd name="connsiteX15" fmla="*/ 4763579 w 5680086"/>
                <a:gd name="connsiteY15" fmla="*/ 2306886 h 2709652"/>
                <a:gd name="connsiteX16" fmla="*/ 5263608 w 5680086"/>
                <a:gd name="connsiteY16" fmla="*/ 2205138 h 2709652"/>
                <a:gd name="connsiteX17" fmla="*/ 5668435 w 5680086"/>
                <a:gd name="connsiteY17" fmla="*/ 2135289 h 2709652"/>
                <a:gd name="connsiteX18" fmla="*/ 5668049 w 5680086"/>
                <a:gd name="connsiteY18" fmla="*/ 2687026 h 2709652"/>
                <a:gd name="connsiteX19" fmla="*/ 8080 w 5680086"/>
                <a:gd name="connsiteY19" fmla="*/ 2695508 h 2709652"/>
                <a:gd name="connsiteX0" fmla="*/ 8080 w 5668934"/>
                <a:gd name="connsiteY0" fmla="*/ 2695508 h 2709652"/>
                <a:gd name="connsiteX1" fmla="*/ 10105 w 5668934"/>
                <a:gd name="connsiteY1" fmla="*/ 0 h 2709652"/>
                <a:gd name="connsiteX2" fmla="*/ 205227 w 5668934"/>
                <a:gd name="connsiteY2" fmla="*/ 327961 h 2709652"/>
                <a:gd name="connsiteX3" fmla="*/ 481573 w 5668934"/>
                <a:gd name="connsiteY3" fmla="*/ 437556 h 2709652"/>
                <a:gd name="connsiteX4" fmla="*/ 778433 w 5668934"/>
                <a:gd name="connsiteY4" fmla="*/ 423495 h 2709652"/>
                <a:gd name="connsiteX5" fmla="*/ 1107219 w 5668934"/>
                <a:gd name="connsiteY5" fmla="*/ 574035 h 2709652"/>
                <a:gd name="connsiteX6" fmla="*/ 1387454 w 5668934"/>
                <a:gd name="connsiteY6" fmla="*/ 704970 h 2709652"/>
                <a:gd name="connsiteX7" fmla="*/ 1692833 w 5668934"/>
                <a:gd name="connsiteY7" fmla="*/ 805632 h 2709652"/>
                <a:gd name="connsiteX8" fmla="*/ 2129561 w 5668934"/>
                <a:gd name="connsiteY8" fmla="*/ 832928 h 2709652"/>
                <a:gd name="connsiteX9" fmla="*/ 2511698 w 5668934"/>
                <a:gd name="connsiteY9" fmla="*/ 791985 h 2709652"/>
                <a:gd name="connsiteX10" fmla="*/ 2875059 w 5668934"/>
                <a:gd name="connsiteY10" fmla="*/ 783465 h 2709652"/>
                <a:gd name="connsiteX11" fmla="*/ 2962074 w 5668934"/>
                <a:gd name="connsiteY11" fmla="*/ 1283304 h 2709652"/>
                <a:gd name="connsiteX12" fmla="*/ 3119892 w 5668934"/>
                <a:gd name="connsiteY12" fmla="*/ 1749478 h 2709652"/>
                <a:gd name="connsiteX13" fmla="*/ 3440159 w 5668934"/>
                <a:gd name="connsiteY13" fmla="*/ 2151219 h 2709652"/>
                <a:gd name="connsiteX14" fmla="*/ 4012952 w 5668934"/>
                <a:gd name="connsiteY14" fmla="*/ 2375125 h 2709652"/>
                <a:gd name="connsiteX15" fmla="*/ 4763579 w 5668934"/>
                <a:gd name="connsiteY15" fmla="*/ 2306886 h 2709652"/>
                <a:gd name="connsiteX16" fmla="*/ 5263608 w 5668934"/>
                <a:gd name="connsiteY16" fmla="*/ 2205138 h 2709652"/>
                <a:gd name="connsiteX17" fmla="*/ 5668435 w 5668934"/>
                <a:gd name="connsiteY17" fmla="*/ 2135289 h 2709652"/>
                <a:gd name="connsiteX18" fmla="*/ 5668049 w 5668934"/>
                <a:gd name="connsiteY18" fmla="*/ 2687026 h 2709652"/>
                <a:gd name="connsiteX19" fmla="*/ 8080 w 5668934"/>
                <a:gd name="connsiteY19" fmla="*/ 2695508 h 2709652"/>
                <a:gd name="connsiteX0" fmla="*/ 0 w 5660375"/>
                <a:gd name="connsiteY0" fmla="*/ 2502580 h 2509918"/>
                <a:gd name="connsiteX1" fmla="*/ 307528 w 5660375"/>
                <a:gd name="connsiteY1" fmla="*/ 0 h 2509918"/>
                <a:gd name="connsiteX2" fmla="*/ 197147 w 5660375"/>
                <a:gd name="connsiteY2" fmla="*/ 135033 h 2509918"/>
                <a:gd name="connsiteX3" fmla="*/ 473493 w 5660375"/>
                <a:gd name="connsiteY3" fmla="*/ 244628 h 2509918"/>
                <a:gd name="connsiteX4" fmla="*/ 770353 w 5660375"/>
                <a:gd name="connsiteY4" fmla="*/ 230567 h 2509918"/>
                <a:gd name="connsiteX5" fmla="*/ 1099139 w 5660375"/>
                <a:gd name="connsiteY5" fmla="*/ 381107 h 2509918"/>
                <a:gd name="connsiteX6" fmla="*/ 1379374 w 5660375"/>
                <a:gd name="connsiteY6" fmla="*/ 512042 h 2509918"/>
                <a:gd name="connsiteX7" fmla="*/ 1684753 w 5660375"/>
                <a:gd name="connsiteY7" fmla="*/ 612704 h 2509918"/>
                <a:gd name="connsiteX8" fmla="*/ 2121481 w 5660375"/>
                <a:gd name="connsiteY8" fmla="*/ 640000 h 2509918"/>
                <a:gd name="connsiteX9" fmla="*/ 2503618 w 5660375"/>
                <a:gd name="connsiteY9" fmla="*/ 599057 h 2509918"/>
                <a:gd name="connsiteX10" fmla="*/ 2866979 w 5660375"/>
                <a:gd name="connsiteY10" fmla="*/ 590537 h 2509918"/>
                <a:gd name="connsiteX11" fmla="*/ 2953994 w 5660375"/>
                <a:gd name="connsiteY11" fmla="*/ 1090376 h 2509918"/>
                <a:gd name="connsiteX12" fmla="*/ 3111812 w 5660375"/>
                <a:gd name="connsiteY12" fmla="*/ 1556550 h 2509918"/>
                <a:gd name="connsiteX13" fmla="*/ 3432079 w 5660375"/>
                <a:gd name="connsiteY13" fmla="*/ 1958291 h 2509918"/>
                <a:gd name="connsiteX14" fmla="*/ 4004872 w 5660375"/>
                <a:gd name="connsiteY14" fmla="*/ 2182197 h 2509918"/>
                <a:gd name="connsiteX15" fmla="*/ 4755499 w 5660375"/>
                <a:gd name="connsiteY15" fmla="*/ 2113958 h 2509918"/>
                <a:gd name="connsiteX16" fmla="*/ 5255528 w 5660375"/>
                <a:gd name="connsiteY16" fmla="*/ 2012210 h 2509918"/>
                <a:gd name="connsiteX17" fmla="*/ 5660355 w 5660375"/>
                <a:gd name="connsiteY17" fmla="*/ 1942361 h 2509918"/>
                <a:gd name="connsiteX18" fmla="*/ 5659969 w 5660375"/>
                <a:gd name="connsiteY18" fmla="*/ 2494098 h 2509918"/>
                <a:gd name="connsiteX19" fmla="*/ 0 w 5660375"/>
                <a:gd name="connsiteY19" fmla="*/ 2502580 h 2509918"/>
                <a:gd name="connsiteX0" fmla="*/ 0 w 5660375"/>
                <a:gd name="connsiteY0" fmla="*/ 2628630 h 2635968"/>
                <a:gd name="connsiteX1" fmla="*/ 307528 w 5660375"/>
                <a:gd name="connsiteY1" fmla="*/ 126050 h 2635968"/>
                <a:gd name="connsiteX2" fmla="*/ 473493 w 5660375"/>
                <a:gd name="connsiteY2" fmla="*/ 370678 h 2635968"/>
                <a:gd name="connsiteX3" fmla="*/ 770353 w 5660375"/>
                <a:gd name="connsiteY3" fmla="*/ 356617 h 2635968"/>
                <a:gd name="connsiteX4" fmla="*/ 1099139 w 5660375"/>
                <a:gd name="connsiteY4" fmla="*/ 507157 h 2635968"/>
                <a:gd name="connsiteX5" fmla="*/ 1379374 w 5660375"/>
                <a:gd name="connsiteY5" fmla="*/ 638092 h 2635968"/>
                <a:gd name="connsiteX6" fmla="*/ 1684753 w 5660375"/>
                <a:gd name="connsiteY6" fmla="*/ 738754 h 2635968"/>
                <a:gd name="connsiteX7" fmla="*/ 2121481 w 5660375"/>
                <a:gd name="connsiteY7" fmla="*/ 766050 h 2635968"/>
                <a:gd name="connsiteX8" fmla="*/ 2503618 w 5660375"/>
                <a:gd name="connsiteY8" fmla="*/ 725107 h 2635968"/>
                <a:gd name="connsiteX9" fmla="*/ 2866979 w 5660375"/>
                <a:gd name="connsiteY9" fmla="*/ 716587 h 2635968"/>
                <a:gd name="connsiteX10" fmla="*/ 2953994 w 5660375"/>
                <a:gd name="connsiteY10" fmla="*/ 1216426 h 2635968"/>
                <a:gd name="connsiteX11" fmla="*/ 3111812 w 5660375"/>
                <a:gd name="connsiteY11" fmla="*/ 1682600 h 2635968"/>
                <a:gd name="connsiteX12" fmla="*/ 3432079 w 5660375"/>
                <a:gd name="connsiteY12" fmla="*/ 2084341 h 2635968"/>
                <a:gd name="connsiteX13" fmla="*/ 4004872 w 5660375"/>
                <a:gd name="connsiteY13" fmla="*/ 2308247 h 2635968"/>
                <a:gd name="connsiteX14" fmla="*/ 4755499 w 5660375"/>
                <a:gd name="connsiteY14" fmla="*/ 2240008 h 2635968"/>
                <a:gd name="connsiteX15" fmla="*/ 5255528 w 5660375"/>
                <a:gd name="connsiteY15" fmla="*/ 2138260 h 2635968"/>
                <a:gd name="connsiteX16" fmla="*/ 5660355 w 5660375"/>
                <a:gd name="connsiteY16" fmla="*/ 2068411 h 2635968"/>
                <a:gd name="connsiteX17" fmla="*/ 5659969 w 5660375"/>
                <a:gd name="connsiteY17" fmla="*/ 2620148 h 2635968"/>
                <a:gd name="connsiteX18" fmla="*/ 0 w 5660375"/>
                <a:gd name="connsiteY18" fmla="*/ 2628630 h 2635968"/>
                <a:gd name="connsiteX0" fmla="*/ 0 w 5660375"/>
                <a:gd name="connsiteY0" fmla="*/ 2443205 h 2472056"/>
                <a:gd name="connsiteX1" fmla="*/ 324105 w 5660375"/>
                <a:gd name="connsiteY1" fmla="*/ 161689 h 2472056"/>
                <a:gd name="connsiteX2" fmla="*/ 473493 w 5660375"/>
                <a:gd name="connsiteY2" fmla="*/ 185253 h 2472056"/>
                <a:gd name="connsiteX3" fmla="*/ 770353 w 5660375"/>
                <a:gd name="connsiteY3" fmla="*/ 171192 h 2472056"/>
                <a:gd name="connsiteX4" fmla="*/ 1099139 w 5660375"/>
                <a:gd name="connsiteY4" fmla="*/ 321732 h 2472056"/>
                <a:gd name="connsiteX5" fmla="*/ 1379374 w 5660375"/>
                <a:gd name="connsiteY5" fmla="*/ 452667 h 2472056"/>
                <a:gd name="connsiteX6" fmla="*/ 1684753 w 5660375"/>
                <a:gd name="connsiteY6" fmla="*/ 553329 h 2472056"/>
                <a:gd name="connsiteX7" fmla="*/ 2121481 w 5660375"/>
                <a:gd name="connsiteY7" fmla="*/ 580625 h 2472056"/>
                <a:gd name="connsiteX8" fmla="*/ 2503618 w 5660375"/>
                <a:gd name="connsiteY8" fmla="*/ 539682 h 2472056"/>
                <a:gd name="connsiteX9" fmla="*/ 2866979 w 5660375"/>
                <a:gd name="connsiteY9" fmla="*/ 531162 h 2472056"/>
                <a:gd name="connsiteX10" fmla="*/ 2953994 w 5660375"/>
                <a:gd name="connsiteY10" fmla="*/ 1031001 h 2472056"/>
                <a:gd name="connsiteX11" fmla="*/ 3111812 w 5660375"/>
                <a:gd name="connsiteY11" fmla="*/ 1497175 h 2472056"/>
                <a:gd name="connsiteX12" fmla="*/ 3432079 w 5660375"/>
                <a:gd name="connsiteY12" fmla="*/ 1898916 h 2472056"/>
                <a:gd name="connsiteX13" fmla="*/ 4004872 w 5660375"/>
                <a:gd name="connsiteY13" fmla="*/ 2122822 h 2472056"/>
                <a:gd name="connsiteX14" fmla="*/ 4755499 w 5660375"/>
                <a:gd name="connsiteY14" fmla="*/ 2054583 h 2472056"/>
                <a:gd name="connsiteX15" fmla="*/ 5255528 w 5660375"/>
                <a:gd name="connsiteY15" fmla="*/ 1952835 h 2472056"/>
                <a:gd name="connsiteX16" fmla="*/ 5660355 w 5660375"/>
                <a:gd name="connsiteY16" fmla="*/ 1882986 h 2472056"/>
                <a:gd name="connsiteX17" fmla="*/ 5659969 w 5660375"/>
                <a:gd name="connsiteY17" fmla="*/ 2434723 h 2472056"/>
                <a:gd name="connsiteX18" fmla="*/ 0 w 5660375"/>
                <a:gd name="connsiteY18" fmla="*/ 2443205 h 2472056"/>
                <a:gd name="connsiteX0" fmla="*/ 0 w 5660375"/>
                <a:gd name="connsiteY0" fmla="*/ 2281516 h 2310367"/>
                <a:gd name="connsiteX1" fmla="*/ 324105 w 5660375"/>
                <a:gd name="connsiteY1" fmla="*/ 0 h 2310367"/>
                <a:gd name="connsiteX2" fmla="*/ 473493 w 5660375"/>
                <a:gd name="connsiteY2" fmla="*/ 23564 h 2310367"/>
                <a:gd name="connsiteX3" fmla="*/ 770353 w 5660375"/>
                <a:gd name="connsiteY3" fmla="*/ 9503 h 2310367"/>
                <a:gd name="connsiteX4" fmla="*/ 1099139 w 5660375"/>
                <a:gd name="connsiteY4" fmla="*/ 160043 h 2310367"/>
                <a:gd name="connsiteX5" fmla="*/ 1379374 w 5660375"/>
                <a:gd name="connsiteY5" fmla="*/ 290978 h 2310367"/>
                <a:gd name="connsiteX6" fmla="*/ 1684753 w 5660375"/>
                <a:gd name="connsiteY6" fmla="*/ 391640 h 2310367"/>
                <a:gd name="connsiteX7" fmla="*/ 2121481 w 5660375"/>
                <a:gd name="connsiteY7" fmla="*/ 418936 h 2310367"/>
                <a:gd name="connsiteX8" fmla="*/ 2503618 w 5660375"/>
                <a:gd name="connsiteY8" fmla="*/ 377993 h 2310367"/>
                <a:gd name="connsiteX9" fmla="*/ 2866979 w 5660375"/>
                <a:gd name="connsiteY9" fmla="*/ 369473 h 2310367"/>
                <a:gd name="connsiteX10" fmla="*/ 2953994 w 5660375"/>
                <a:gd name="connsiteY10" fmla="*/ 869312 h 2310367"/>
                <a:gd name="connsiteX11" fmla="*/ 3111812 w 5660375"/>
                <a:gd name="connsiteY11" fmla="*/ 1335486 h 2310367"/>
                <a:gd name="connsiteX12" fmla="*/ 3432079 w 5660375"/>
                <a:gd name="connsiteY12" fmla="*/ 1737227 h 2310367"/>
                <a:gd name="connsiteX13" fmla="*/ 4004872 w 5660375"/>
                <a:gd name="connsiteY13" fmla="*/ 1961133 h 2310367"/>
                <a:gd name="connsiteX14" fmla="*/ 4755499 w 5660375"/>
                <a:gd name="connsiteY14" fmla="*/ 1892894 h 2310367"/>
                <a:gd name="connsiteX15" fmla="*/ 5255528 w 5660375"/>
                <a:gd name="connsiteY15" fmla="*/ 1791146 h 2310367"/>
                <a:gd name="connsiteX16" fmla="*/ 5660355 w 5660375"/>
                <a:gd name="connsiteY16" fmla="*/ 1721297 h 2310367"/>
                <a:gd name="connsiteX17" fmla="*/ 5659969 w 5660375"/>
                <a:gd name="connsiteY17" fmla="*/ 2273034 h 2310367"/>
                <a:gd name="connsiteX18" fmla="*/ 0 w 5660375"/>
                <a:gd name="connsiteY18" fmla="*/ 2281516 h 2310367"/>
                <a:gd name="connsiteX0" fmla="*/ 0 w 5660375"/>
                <a:gd name="connsiteY0" fmla="*/ 2291565 h 2318990"/>
                <a:gd name="connsiteX1" fmla="*/ 324105 w 5660375"/>
                <a:gd name="connsiteY1" fmla="*/ 0 h 2318990"/>
                <a:gd name="connsiteX2" fmla="*/ 473493 w 5660375"/>
                <a:gd name="connsiteY2" fmla="*/ 33613 h 2318990"/>
                <a:gd name="connsiteX3" fmla="*/ 770353 w 5660375"/>
                <a:gd name="connsiteY3" fmla="*/ 19552 h 2318990"/>
                <a:gd name="connsiteX4" fmla="*/ 1099139 w 5660375"/>
                <a:gd name="connsiteY4" fmla="*/ 170092 h 2318990"/>
                <a:gd name="connsiteX5" fmla="*/ 1379374 w 5660375"/>
                <a:gd name="connsiteY5" fmla="*/ 301027 h 2318990"/>
                <a:gd name="connsiteX6" fmla="*/ 1684753 w 5660375"/>
                <a:gd name="connsiteY6" fmla="*/ 401689 h 2318990"/>
                <a:gd name="connsiteX7" fmla="*/ 2121481 w 5660375"/>
                <a:gd name="connsiteY7" fmla="*/ 428985 h 2318990"/>
                <a:gd name="connsiteX8" fmla="*/ 2503618 w 5660375"/>
                <a:gd name="connsiteY8" fmla="*/ 388042 h 2318990"/>
                <a:gd name="connsiteX9" fmla="*/ 2866979 w 5660375"/>
                <a:gd name="connsiteY9" fmla="*/ 379522 h 2318990"/>
                <a:gd name="connsiteX10" fmla="*/ 2953994 w 5660375"/>
                <a:gd name="connsiteY10" fmla="*/ 879361 h 2318990"/>
                <a:gd name="connsiteX11" fmla="*/ 3111812 w 5660375"/>
                <a:gd name="connsiteY11" fmla="*/ 1345535 h 2318990"/>
                <a:gd name="connsiteX12" fmla="*/ 3432079 w 5660375"/>
                <a:gd name="connsiteY12" fmla="*/ 1747276 h 2318990"/>
                <a:gd name="connsiteX13" fmla="*/ 4004872 w 5660375"/>
                <a:gd name="connsiteY13" fmla="*/ 1971182 h 2318990"/>
                <a:gd name="connsiteX14" fmla="*/ 4755499 w 5660375"/>
                <a:gd name="connsiteY14" fmla="*/ 1902943 h 2318990"/>
                <a:gd name="connsiteX15" fmla="*/ 5255528 w 5660375"/>
                <a:gd name="connsiteY15" fmla="*/ 1801195 h 2318990"/>
                <a:gd name="connsiteX16" fmla="*/ 5660355 w 5660375"/>
                <a:gd name="connsiteY16" fmla="*/ 1731346 h 2318990"/>
                <a:gd name="connsiteX17" fmla="*/ 5659969 w 5660375"/>
                <a:gd name="connsiteY17" fmla="*/ 2283083 h 2318990"/>
                <a:gd name="connsiteX18" fmla="*/ 0 w 5660375"/>
                <a:gd name="connsiteY18" fmla="*/ 2291565 h 2318990"/>
                <a:gd name="connsiteX0" fmla="*/ 0 w 5660375"/>
                <a:gd name="connsiteY0" fmla="*/ 2291565 h 2318990"/>
                <a:gd name="connsiteX1" fmla="*/ 324105 w 5660375"/>
                <a:gd name="connsiteY1" fmla="*/ 0 h 2318990"/>
                <a:gd name="connsiteX2" fmla="*/ 473493 w 5660375"/>
                <a:gd name="connsiteY2" fmla="*/ 33613 h 2318990"/>
                <a:gd name="connsiteX3" fmla="*/ 770353 w 5660375"/>
                <a:gd name="connsiteY3" fmla="*/ 19552 h 2318990"/>
                <a:gd name="connsiteX4" fmla="*/ 1099139 w 5660375"/>
                <a:gd name="connsiteY4" fmla="*/ 170092 h 2318990"/>
                <a:gd name="connsiteX5" fmla="*/ 1379374 w 5660375"/>
                <a:gd name="connsiteY5" fmla="*/ 301027 h 2318990"/>
                <a:gd name="connsiteX6" fmla="*/ 1684753 w 5660375"/>
                <a:gd name="connsiteY6" fmla="*/ 401689 h 2318990"/>
                <a:gd name="connsiteX7" fmla="*/ 2121481 w 5660375"/>
                <a:gd name="connsiteY7" fmla="*/ 428985 h 2318990"/>
                <a:gd name="connsiteX8" fmla="*/ 2503618 w 5660375"/>
                <a:gd name="connsiteY8" fmla="*/ 388042 h 2318990"/>
                <a:gd name="connsiteX9" fmla="*/ 2866979 w 5660375"/>
                <a:gd name="connsiteY9" fmla="*/ 379522 h 2318990"/>
                <a:gd name="connsiteX10" fmla="*/ 2953994 w 5660375"/>
                <a:gd name="connsiteY10" fmla="*/ 879361 h 2318990"/>
                <a:gd name="connsiteX11" fmla="*/ 3111812 w 5660375"/>
                <a:gd name="connsiteY11" fmla="*/ 1345535 h 2318990"/>
                <a:gd name="connsiteX12" fmla="*/ 3432079 w 5660375"/>
                <a:gd name="connsiteY12" fmla="*/ 1747276 h 2318990"/>
                <a:gd name="connsiteX13" fmla="*/ 4004872 w 5660375"/>
                <a:gd name="connsiteY13" fmla="*/ 1971182 h 2318990"/>
                <a:gd name="connsiteX14" fmla="*/ 4755499 w 5660375"/>
                <a:gd name="connsiteY14" fmla="*/ 1902943 h 2318990"/>
                <a:gd name="connsiteX15" fmla="*/ 5255528 w 5660375"/>
                <a:gd name="connsiteY15" fmla="*/ 1801195 h 2318990"/>
                <a:gd name="connsiteX16" fmla="*/ 5660355 w 5660375"/>
                <a:gd name="connsiteY16" fmla="*/ 1731346 h 2318990"/>
                <a:gd name="connsiteX17" fmla="*/ 5659969 w 5660375"/>
                <a:gd name="connsiteY17" fmla="*/ 2283083 h 2318990"/>
                <a:gd name="connsiteX18" fmla="*/ 0 w 5660375"/>
                <a:gd name="connsiteY18" fmla="*/ 2291565 h 2318990"/>
                <a:gd name="connsiteX0" fmla="*/ 0 w 5343031"/>
                <a:gd name="connsiteY0" fmla="*/ 2291565 h 2318990"/>
                <a:gd name="connsiteX1" fmla="*/ 6761 w 5343031"/>
                <a:gd name="connsiteY1" fmla="*/ 0 h 2318990"/>
                <a:gd name="connsiteX2" fmla="*/ 156149 w 5343031"/>
                <a:gd name="connsiteY2" fmla="*/ 33613 h 2318990"/>
                <a:gd name="connsiteX3" fmla="*/ 453009 w 5343031"/>
                <a:gd name="connsiteY3" fmla="*/ 19552 h 2318990"/>
                <a:gd name="connsiteX4" fmla="*/ 781795 w 5343031"/>
                <a:gd name="connsiteY4" fmla="*/ 170092 h 2318990"/>
                <a:gd name="connsiteX5" fmla="*/ 1062030 w 5343031"/>
                <a:gd name="connsiteY5" fmla="*/ 301027 h 2318990"/>
                <a:gd name="connsiteX6" fmla="*/ 1367409 w 5343031"/>
                <a:gd name="connsiteY6" fmla="*/ 401689 h 2318990"/>
                <a:gd name="connsiteX7" fmla="*/ 1804137 w 5343031"/>
                <a:gd name="connsiteY7" fmla="*/ 428985 h 2318990"/>
                <a:gd name="connsiteX8" fmla="*/ 2186274 w 5343031"/>
                <a:gd name="connsiteY8" fmla="*/ 388042 h 2318990"/>
                <a:gd name="connsiteX9" fmla="*/ 2549635 w 5343031"/>
                <a:gd name="connsiteY9" fmla="*/ 379522 h 2318990"/>
                <a:gd name="connsiteX10" fmla="*/ 2636650 w 5343031"/>
                <a:gd name="connsiteY10" fmla="*/ 879361 h 2318990"/>
                <a:gd name="connsiteX11" fmla="*/ 2794468 w 5343031"/>
                <a:gd name="connsiteY11" fmla="*/ 1345535 h 2318990"/>
                <a:gd name="connsiteX12" fmla="*/ 3114735 w 5343031"/>
                <a:gd name="connsiteY12" fmla="*/ 1747276 h 2318990"/>
                <a:gd name="connsiteX13" fmla="*/ 3687528 w 5343031"/>
                <a:gd name="connsiteY13" fmla="*/ 1971182 h 2318990"/>
                <a:gd name="connsiteX14" fmla="*/ 4438155 w 5343031"/>
                <a:gd name="connsiteY14" fmla="*/ 1902943 h 2318990"/>
                <a:gd name="connsiteX15" fmla="*/ 4938184 w 5343031"/>
                <a:gd name="connsiteY15" fmla="*/ 1801195 h 2318990"/>
                <a:gd name="connsiteX16" fmla="*/ 5343011 w 5343031"/>
                <a:gd name="connsiteY16" fmla="*/ 1731346 h 2318990"/>
                <a:gd name="connsiteX17" fmla="*/ 5342625 w 5343031"/>
                <a:gd name="connsiteY17" fmla="*/ 2283083 h 2318990"/>
                <a:gd name="connsiteX18" fmla="*/ 0 w 5343031"/>
                <a:gd name="connsiteY18" fmla="*/ 2291565 h 2318990"/>
                <a:gd name="connsiteX0" fmla="*/ 16556 w 5338273"/>
                <a:gd name="connsiteY0" fmla="*/ 2283526 h 2312088"/>
                <a:gd name="connsiteX1" fmla="*/ 2003 w 5338273"/>
                <a:gd name="connsiteY1" fmla="*/ 0 h 2312088"/>
                <a:gd name="connsiteX2" fmla="*/ 151391 w 5338273"/>
                <a:gd name="connsiteY2" fmla="*/ 33613 h 2312088"/>
                <a:gd name="connsiteX3" fmla="*/ 448251 w 5338273"/>
                <a:gd name="connsiteY3" fmla="*/ 19552 h 2312088"/>
                <a:gd name="connsiteX4" fmla="*/ 777037 w 5338273"/>
                <a:gd name="connsiteY4" fmla="*/ 170092 h 2312088"/>
                <a:gd name="connsiteX5" fmla="*/ 1057272 w 5338273"/>
                <a:gd name="connsiteY5" fmla="*/ 301027 h 2312088"/>
                <a:gd name="connsiteX6" fmla="*/ 1362651 w 5338273"/>
                <a:gd name="connsiteY6" fmla="*/ 401689 h 2312088"/>
                <a:gd name="connsiteX7" fmla="*/ 1799379 w 5338273"/>
                <a:gd name="connsiteY7" fmla="*/ 428985 h 2312088"/>
                <a:gd name="connsiteX8" fmla="*/ 2181516 w 5338273"/>
                <a:gd name="connsiteY8" fmla="*/ 388042 h 2312088"/>
                <a:gd name="connsiteX9" fmla="*/ 2544877 w 5338273"/>
                <a:gd name="connsiteY9" fmla="*/ 379522 h 2312088"/>
                <a:gd name="connsiteX10" fmla="*/ 2631892 w 5338273"/>
                <a:gd name="connsiteY10" fmla="*/ 879361 h 2312088"/>
                <a:gd name="connsiteX11" fmla="*/ 2789710 w 5338273"/>
                <a:gd name="connsiteY11" fmla="*/ 1345535 h 2312088"/>
                <a:gd name="connsiteX12" fmla="*/ 3109977 w 5338273"/>
                <a:gd name="connsiteY12" fmla="*/ 1747276 h 2312088"/>
                <a:gd name="connsiteX13" fmla="*/ 3682770 w 5338273"/>
                <a:gd name="connsiteY13" fmla="*/ 1971182 h 2312088"/>
                <a:gd name="connsiteX14" fmla="*/ 4433397 w 5338273"/>
                <a:gd name="connsiteY14" fmla="*/ 1902943 h 2312088"/>
                <a:gd name="connsiteX15" fmla="*/ 4933426 w 5338273"/>
                <a:gd name="connsiteY15" fmla="*/ 1801195 h 2312088"/>
                <a:gd name="connsiteX16" fmla="*/ 5338253 w 5338273"/>
                <a:gd name="connsiteY16" fmla="*/ 1731346 h 2312088"/>
                <a:gd name="connsiteX17" fmla="*/ 5337867 w 5338273"/>
                <a:gd name="connsiteY17" fmla="*/ 2283083 h 2312088"/>
                <a:gd name="connsiteX18" fmla="*/ 16556 w 5338273"/>
                <a:gd name="connsiteY18" fmla="*/ 2283526 h 2312088"/>
                <a:gd name="connsiteX0" fmla="*/ 16556 w 6671568"/>
                <a:gd name="connsiteY0" fmla="*/ 2283526 h 2312088"/>
                <a:gd name="connsiteX1" fmla="*/ 2003 w 6671568"/>
                <a:gd name="connsiteY1" fmla="*/ 0 h 2312088"/>
                <a:gd name="connsiteX2" fmla="*/ 151391 w 6671568"/>
                <a:gd name="connsiteY2" fmla="*/ 33613 h 2312088"/>
                <a:gd name="connsiteX3" fmla="*/ 448251 w 6671568"/>
                <a:gd name="connsiteY3" fmla="*/ 19552 h 2312088"/>
                <a:gd name="connsiteX4" fmla="*/ 777037 w 6671568"/>
                <a:gd name="connsiteY4" fmla="*/ 170092 h 2312088"/>
                <a:gd name="connsiteX5" fmla="*/ 1057272 w 6671568"/>
                <a:gd name="connsiteY5" fmla="*/ 301027 h 2312088"/>
                <a:gd name="connsiteX6" fmla="*/ 1362651 w 6671568"/>
                <a:gd name="connsiteY6" fmla="*/ 401689 h 2312088"/>
                <a:gd name="connsiteX7" fmla="*/ 1799379 w 6671568"/>
                <a:gd name="connsiteY7" fmla="*/ 428985 h 2312088"/>
                <a:gd name="connsiteX8" fmla="*/ 2181516 w 6671568"/>
                <a:gd name="connsiteY8" fmla="*/ 388042 h 2312088"/>
                <a:gd name="connsiteX9" fmla="*/ 2544877 w 6671568"/>
                <a:gd name="connsiteY9" fmla="*/ 379522 h 2312088"/>
                <a:gd name="connsiteX10" fmla="*/ 2631892 w 6671568"/>
                <a:gd name="connsiteY10" fmla="*/ 879361 h 2312088"/>
                <a:gd name="connsiteX11" fmla="*/ 2789710 w 6671568"/>
                <a:gd name="connsiteY11" fmla="*/ 1345535 h 2312088"/>
                <a:gd name="connsiteX12" fmla="*/ 3109977 w 6671568"/>
                <a:gd name="connsiteY12" fmla="*/ 1747276 h 2312088"/>
                <a:gd name="connsiteX13" fmla="*/ 3682770 w 6671568"/>
                <a:gd name="connsiteY13" fmla="*/ 1971182 h 2312088"/>
                <a:gd name="connsiteX14" fmla="*/ 4433397 w 6671568"/>
                <a:gd name="connsiteY14" fmla="*/ 1902943 h 2312088"/>
                <a:gd name="connsiteX15" fmla="*/ 4933426 w 6671568"/>
                <a:gd name="connsiteY15" fmla="*/ 1801195 h 2312088"/>
                <a:gd name="connsiteX16" fmla="*/ 6671568 w 6671568"/>
                <a:gd name="connsiteY16" fmla="*/ 1498224 h 2312088"/>
                <a:gd name="connsiteX17" fmla="*/ 5337867 w 6671568"/>
                <a:gd name="connsiteY17" fmla="*/ 2283083 h 2312088"/>
                <a:gd name="connsiteX18" fmla="*/ 16556 w 6671568"/>
                <a:gd name="connsiteY18" fmla="*/ 2283526 h 2312088"/>
                <a:gd name="connsiteX0" fmla="*/ 16556 w 6687761"/>
                <a:gd name="connsiteY0" fmla="*/ 2283526 h 2312088"/>
                <a:gd name="connsiteX1" fmla="*/ 2003 w 6687761"/>
                <a:gd name="connsiteY1" fmla="*/ 0 h 2312088"/>
                <a:gd name="connsiteX2" fmla="*/ 151391 w 6687761"/>
                <a:gd name="connsiteY2" fmla="*/ 33613 h 2312088"/>
                <a:gd name="connsiteX3" fmla="*/ 448251 w 6687761"/>
                <a:gd name="connsiteY3" fmla="*/ 19552 h 2312088"/>
                <a:gd name="connsiteX4" fmla="*/ 777037 w 6687761"/>
                <a:gd name="connsiteY4" fmla="*/ 170092 h 2312088"/>
                <a:gd name="connsiteX5" fmla="*/ 1057272 w 6687761"/>
                <a:gd name="connsiteY5" fmla="*/ 301027 h 2312088"/>
                <a:gd name="connsiteX6" fmla="*/ 1362651 w 6687761"/>
                <a:gd name="connsiteY6" fmla="*/ 401689 h 2312088"/>
                <a:gd name="connsiteX7" fmla="*/ 1799379 w 6687761"/>
                <a:gd name="connsiteY7" fmla="*/ 428985 h 2312088"/>
                <a:gd name="connsiteX8" fmla="*/ 2181516 w 6687761"/>
                <a:gd name="connsiteY8" fmla="*/ 388042 h 2312088"/>
                <a:gd name="connsiteX9" fmla="*/ 2544877 w 6687761"/>
                <a:gd name="connsiteY9" fmla="*/ 379522 h 2312088"/>
                <a:gd name="connsiteX10" fmla="*/ 2631892 w 6687761"/>
                <a:gd name="connsiteY10" fmla="*/ 879361 h 2312088"/>
                <a:gd name="connsiteX11" fmla="*/ 2789710 w 6687761"/>
                <a:gd name="connsiteY11" fmla="*/ 1345535 h 2312088"/>
                <a:gd name="connsiteX12" fmla="*/ 3109977 w 6687761"/>
                <a:gd name="connsiteY12" fmla="*/ 1747276 h 2312088"/>
                <a:gd name="connsiteX13" fmla="*/ 3682770 w 6687761"/>
                <a:gd name="connsiteY13" fmla="*/ 1971182 h 2312088"/>
                <a:gd name="connsiteX14" fmla="*/ 4433397 w 6687761"/>
                <a:gd name="connsiteY14" fmla="*/ 1902943 h 2312088"/>
                <a:gd name="connsiteX15" fmla="*/ 4933426 w 6687761"/>
                <a:gd name="connsiteY15" fmla="*/ 1801195 h 2312088"/>
                <a:gd name="connsiteX16" fmla="*/ 6671568 w 6687761"/>
                <a:gd name="connsiteY16" fmla="*/ 1498224 h 2312088"/>
                <a:gd name="connsiteX17" fmla="*/ 6687761 w 6687761"/>
                <a:gd name="connsiteY17" fmla="*/ 2283083 h 2312088"/>
                <a:gd name="connsiteX18" fmla="*/ 16556 w 6687761"/>
                <a:gd name="connsiteY18" fmla="*/ 2283526 h 231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87761" h="2312088">
                  <a:moveTo>
                    <a:pt x="16556" y="2283526"/>
                  </a:moveTo>
                  <a:cubicBezTo>
                    <a:pt x="23697" y="2297670"/>
                    <a:pt x="-8102" y="2696563"/>
                    <a:pt x="2003" y="0"/>
                  </a:cubicBezTo>
                  <a:cubicBezTo>
                    <a:pt x="71445" y="33648"/>
                    <a:pt x="77016" y="30354"/>
                    <a:pt x="151391" y="33613"/>
                  </a:cubicBezTo>
                  <a:cubicBezTo>
                    <a:pt x="225766" y="36872"/>
                    <a:pt x="343977" y="-3195"/>
                    <a:pt x="448251" y="19552"/>
                  </a:cubicBezTo>
                  <a:cubicBezTo>
                    <a:pt x="552525" y="42299"/>
                    <a:pt x="675534" y="123180"/>
                    <a:pt x="777037" y="170092"/>
                  </a:cubicBezTo>
                  <a:cubicBezTo>
                    <a:pt x="878540" y="217004"/>
                    <a:pt x="959670" y="262428"/>
                    <a:pt x="1057272" y="301027"/>
                  </a:cubicBezTo>
                  <a:cubicBezTo>
                    <a:pt x="1154874" y="339626"/>
                    <a:pt x="1238967" y="380363"/>
                    <a:pt x="1362651" y="401689"/>
                  </a:cubicBezTo>
                  <a:cubicBezTo>
                    <a:pt x="1486335" y="423015"/>
                    <a:pt x="1662902" y="431259"/>
                    <a:pt x="1799379" y="428985"/>
                  </a:cubicBezTo>
                  <a:cubicBezTo>
                    <a:pt x="1935856" y="426711"/>
                    <a:pt x="2181516" y="388042"/>
                    <a:pt x="2181516" y="388042"/>
                  </a:cubicBezTo>
                  <a:cubicBezTo>
                    <a:pt x="2311170" y="376669"/>
                    <a:pt x="2425479" y="369678"/>
                    <a:pt x="2544877" y="379522"/>
                  </a:cubicBezTo>
                  <a:cubicBezTo>
                    <a:pt x="2570063" y="489119"/>
                    <a:pt x="2591087" y="718359"/>
                    <a:pt x="2631892" y="879361"/>
                  </a:cubicBezTo>
                  <a:cubicBezTo>
                    <a:pt x="2672697" y="1040363"/>
                    <a:pt x="2710029" y="1200883"/>
                    <a:pt x="2789710" y="1345535"/>
                  </a:cubicBezTo>
                  <a:cubicBezTo>
                    <a:pt x="2869391" y="1490187"/>
                    <a:pt x="2961134" y="1643002"/>
                    <a:pt x="3109977" y="1747276"/>
                  </a:cubicBezTo>
                  <a:cubicBezTo>
                    <a:pt x="3258820" y="1851550"/>
                    <a:pt x="3462200" y="1945238"/>
                    <a:pt x="3682770" y="1971182"/>
                  </a:cubicBezTo>
                  <a:cubicBezTo>
                    <a:pt x="3903340" y="1997126"/>
                    <a:pt x="4224954" y="1931274"/>
                    <a:pt x="4433397" y="1902943"/>
                  </a:cubicBezTo>
                  <a:cubicBezTo>
                    <a:pt x="4641840" y="1874612"/>
                    <a:pt x="4560398" y="1868648"/>
                    <a:pt x="4933426" y="1801195"/>
                  </a:cubicBezTo>
                  <a:lnTo>
                    <a:pt x="6671568" y="1498224"/>
                  </a:lnTo>
                  <a:cubicBezTo>
                    <a:pt x="6672067" y="1714212"/>
                    <a:pt x="6679772" y="2285293"/>
                    <a:pt x="6687761" y="2283083"/>
                  </a:cubicBezTo>
                  <a:lnTo>
                    <a:pt x="16556" y="2283526"/>
                  </a:lnTo>
                  <a:close/>
                </a:path>
              </a:pathLst>
            </a:custGeom>
            <a:solidFill>
              <a:srgbClr val="FFFF00">
                <a:alpha val="47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DF31882-D12E-415E-8990-24D8D95D80E5}"/>
                </a:ext>
              </a:extLst>
            </p:cNvPr>
            <p:cNvGrpSpPr/>
            <p:nvPr/>
          </p:nvGrpSpPr>
          <p:grpSpPr>
            <a:xfrm>
              <a:off x="5283646" y="3715172"/>
              <a:ext cx="3555306" cy="1006922"/>
              <a:chOff x="5283646" y="3715172"/>
              <a:chExt cx="3555306" cy="1006922"/>
            </a:xfrm>
          </p:grpSpPr>
          <p:sp>
            <p:nvSpPr>
              <p:cNvPr id="102" name="XENON 1T">
                <a:extLst>
                  <a:ext uri="{FF2B5EF4-FFF2-40B4-BE49-F238E27FC236}">
                    <a16:creationId xmlns:a16="http://schemas.microsoft.com/office/drawing/2014/main" id="{564EE834-1C45-49A8-ACB8-2BFA1CB5AEF4}"/>
                  </a:ext>
                </a:extLst>
              </p:cNvPr>
              <p:cNvSpPr/>
              <p:nvPr/>
            </p:nvSpPr>
            <p:spPr>
              <a:xfrm>
                <a:off x="5283646" y="3715172"/>
                <a:ext cx="3555306" cy="947070"/>
              </a:xfrm>
              <a:custGeom>
                <a:avLst/>
                <a:gdLst>
                  <a:gd name="connsiteX0" fmla="*/ 0 w 3568631"/>
                  <a:gd name="connsiteY0" fmla="*/ 0 h 943480"/>
                  <a:gd name="connsiteX1" fmla="*/ 234778 w 3568631"/>
                  <a:gd name="connsiteY1" fmla="*/ 412716 h 943480"/>
                  <a:gd name="connsiteX2" fmla="*/ 531340 w 3568631"/>
                  <a:gd name="connsiteY2" fmla="*/ 721635 h 943480"/>
                  <a:gd name="connsiteX3" fmla="*/ 845202 w 3568631"/>
                  <a:gd name="connsiteY3" fmla="*/ 894629 h 943480"/>
                  <a:gd name="connsiteX4" fmla="*/ 1077509 w 3568631"/>
                  <a:gd name="connsiteY4" fmla="*/ 939113 h 943480"/>
                  <a:gd name="connsiteX5" fmla="*/ 1374071 w 3568631"/>
                  <a:gd name="connsiteY5" fmla="*/ 929228 h 943480"/>
                  <a:gd name="connsiteX6" fmla="*/ 2021565 w 3568631"/>
                  <a:gd name="connsiteY6" fmla="*/ 827903 h 943480"/>
                  <a:gd name="connsiteX7" fmla="*/ 2686359 w 3568631"/>
                  <a:gd name="connsiteY7" fmla="*/ 677150 h 943480"/>
                  <a:gd name="connsiteX8" fmla="*/ 3153444 w 3568631"/>
                  <a:gd name="connsiteY8" fmla="*/ 573353 h 943480"/>
                  <a:gd name="connsiteX9" fmla="*/ 3568631 w 3568631"/>
                  <a:gd name="connsiteY9" fmla="*/ 501684 h 943480"/>
                  <a:gd name="connsiteX0" fmla="*/ 0 w 3568631"/>
                  <a:gd name="connsiteY0" fmla="*/ 0 h 943480"/>
                  <a:gd name="connsiteX1" fmla="*/ 234778 w 3568631"/>
                  <a:gd name="connsiteY1" fmla="*/ 412716 h 943480"/>
                  <a:gd name="connsiteX2" fmla="*/ 531340 w 3568631"/>
                  <a:gd name="connsiteY2" fmla="*/ 721635 h 943480"/>
                  <a:gd name="connsiteX3" fmla="*/ 845202 w 3568631"/>
                  <a:gd name="connsiteY3" fmla="*/ 894629 h 943480"/>
                  <a:gd name="connsiteX4" fmla="*/ 1077509 w 3568631"/>
                  <a:gd name="connsiteY4" fmla="*/ 939113 h 943480"/>
                  <a:gd name="connsiteX5" fmla="*/ 1374071 w 3568631"/>
                  <a:gd name="connsiteY5" fmla="*/ 929228 h 943480"/>
                  <a:gd name="connsiteX6" fmla="*/ 2021565 w 3568631"/>
                  <a:gd name="connsiteY6" fmla="*/ 827903 h 943480"/>
                  <a:gd name="connsiteX7" fmla="*/ 2686359 w 3568631"/>
                  <a:gd name="connsiteY7" fmla="*/ 677150 h 943480"/>
                  <a:gd name="connsiteX8" fmla="*/ 3138615 w 3568631"/>
                  <a:gd name="connsiteY8" fmla="*/ 588182 h 943480"/>
                  <a:gd name="connsiteX9" fmla="*/ 3568631 w 3568631"/>
                  <a:gd name="connsiteY9" fmla="*/ 501684 h 943480"/>
                  <a:gd name="connsiteX0" fmla="*/ 0 w 3568631"/>
                  <a:gd name="connsiteY0" fmla="*/ 0 h 943480"/>
                  <a:gd name="connsiteX1" fmla="*/ 234778 w 3568631"/>
                  <a:gd name="connsiteY1" fmla="*/ 412716 h 943480"/>
                  <a:gd name="connsiteX2" fmla="*/ 531340 w 3568631"/>
                  <a:gd name="connsiteY2" fmla="*/ 721635 h 943480"/>
                  <a:gd name="connsiteX3" fmla="*/ 845202 w 3568631"/>
                  <a:gd name="connsiteY3" fmla="*/ 894629 h 943480"/>
                  <a:gd name="connsiteX4" fmla="*/ 1077509 w 3568631"/>
                  <a:gd name="connsiteY4" fmla="*/ 939113 h 943480"/>
                  <a:gd name="connsiteX5" fmla="*/ 1374071 w 3568631"/>
                  <a:gd name="connsiteY5" fmla="*/ 929228 h 943480"/>
                  <a:gd name="connsiteX6" fmla="*/ 2021565 w 3568631"/>
                  <a:gd name="connsiteY6" fmla="*/ 827903 h 943480"/>
                  <a:gd name="connsiteX7" fmla="*/ 2674700 w 3568631"/>
                  <a:gd name="connsiteY7" fmla="*/ 682146 h 943480"/>
                  <a:gd name="connsiteX8" fmla="*/ 3138615 w 3568631"/>
                  <a:gd name="connsiteY8" fmla="*/ 588182 h 943480"/>
                  <a:gd name="connsiteX9" fmla="*/ 3568631 w 3568631"/>
                  <a:gd name="connsiteY9" fmla="*/ 501684 h 943480"/>
                  <a:gd name="connsiteX0" fmla="*/ 0 w 3568631"/>
                  <a:gd name="connsiteY0" fmla="*/ 0 h 943480"/>
                  <a:gd name="connsiteX1" fmla="*/ 234778 w 3568631"/>
                  <a:gd name="connsiteY1" fmla="*/ 412716 h 943480"/>
                  <a:gd name="connsiteX2" fmla="*/ 531340 w 3568631"/>
                  <a:gd name="connsiteY2" fmla="*/ 721635 h 943480"/>
                  <a:gd name="connsiteX3" fmla="*/ 845202 w 3568631"/>
                  <a:gd name="connsiteY3" fmla="*/ 894629 h 943480"/>
                  <a:gd name="connsiteX4" fmla="*/ 1077509 w 3568631"/>
                  <a:gd name="connsiteY4" fmla="*/ 939113 h 943480"/>
                  <a:gd name="connsiteX5" fmla="*/ 1374071 w 3568631"/>
                  <a:gd name="connsiteY5" fmla="*/ 929228 h 943480"/>
                  <a:gd name="connsiteX6" fmla="*/ 2021565 w 3568631"/>
                  <a:gd name="connsiteY6" fmla="*/ 827903 h 943480"/>
                  <a:gd name="connsiteX7" fmla="*/ 2673034 w 3568631"/>
                  <a:gd name="connsiteY7" fmla="*/ 688808 h 943480"/>
                  <a:gd name="connsiteX8" fmla="*/ 3138615 w 3568631"/>
                  <a:gd name="connsiteY8" fmla="*/ 588182 h 943480"/>
                  <a:gd name="connsiteX9" fmla="*/ 3568631 w 3568631"/>
                  <a:gd name="connsiteY9" fmla="*/ 501684 h 943480"/>
                  <a:gd name="connsiteX0" fmla="*/ 0 w 3568631"/>
                  <a:gd name="connsiteY0" fmla="*/ 0 h 945840"/>
                  <a:gd name="connsiteX1" fmla="*/ 234778 w 3568631"/>
                  <a:gd name="connsiteY1" fmla="*/ 412716 h 945840"/>
                  <a:gd name="connsiteX2" fmla="*/ 531340 w 3568631"/>
                  <a:gd name="connsiteY2" fmla="*/ 721635 h 945840"/>
                  <a:gd name="connsiteX3" fmla="*/ 845202 w 3568631"/>
                  <a:gd name="connsiteY3" fmla="*/ 894629 h 945840"/>
                  <a:gd name="connsiteX4" fmla="*/ 1084172 w 3568631"/>
                  <a:gd name="connsiteY4" fmla="*/ 942444 h 945840"/>
                  <a:gd name="connsiteX5" fmla="*/ 1374071 w 3568631"/>
                  <a:gd name="connsiteY5" fmla="*/ 929228 h 945840"/>
                  <a:gd name="connsiteX6" fmla="*/ 2021565 w 3568631"/>
                  <a:gd name="connsiteY6" fmla="*/ 827903 h 945840"/>
                  <a:gd name="connsiteX7" fmla="*/ 2673034 w 3568631"/>
                  <a:gd name="connsiteY7" fmla="*/ 688808 h 945840"/>
                  <a:gd name="connsiteX8" fmla="*/ 3138615 w 3568631"/>
                  <a:gd name="connsiteY8" fmla="*/ 588182 h 945840"/>
                  <a:gd name="connsiteX9" fmla="*/ 3568631 w 3568631"/>
                  <a:gd name="connsiteY9" fmla="*/ 501684 h 945840"/>
                  <a:gd name="connsiteX0" fmla="*/ 0 w 3568631"/>
                  <a:gd name="connsiteY0" fmla="*/ 0 h 945840"/>
                  <a:gd name="connsiteX1" fmla="*/ 234778 w 3568631"/>
                  <a:gd name="connsiteY1" fmla="*/ 412716 h 945840"/>
                  <a:gd name="connsiteX2" fmla="*/ 526343 w 3568631"/>
                  <a:gd name="connsiteY2" fmla="*/ 713307 h 945840"/>
                  <a:gd name="connsiteX3" fmla="*/ 845202 w 3568631"/>
                  <a:gd name="connsiteY3" fmla="*/ 894629 h 945840"/>
                  <a:gd name="connsiteX4" fmla="*/ 1084172 w 3568631"/>
                  <a:gd name="connsiteY4" fmla="*/ 942444 h 945840"/>
                  <a:gd name="connsiteX5" fmla="*/ 1374071 w 3568631"/>
                  <a:gd name="connsiteY5" fmla="*/ 929228 h 945840"/>
                  <a:gd name="connsiteX6" fmla="*/ 2021565 w 3568631"/>
                  <a:gd name="connsiteY6" fmla="*/ 827903 h 945840"/>
                  <a:gd name="connsiteX7" fmla="*/ 2673034 w 3568631"/>
                  <a:gd name="connsiteY7" fmla="*/ 688808 h 945840"/>
                  <a:gd name="connsiteX8" fmla="*/ 3138615 w 3568631"/>
                  <a:gd name="connsiteY8" fmla="*/ 588182 h 945840"/>
                  <a:gd name="connsiteX9" fmla="*/ 3568631 w 3568631"/>
                  <a:gd name="connsiteY9" fmla="*/ 501684 h 945840"/>
                  <a:gd name="connsiteX0" fmla="*/ 0 w 3568631"/>
                  <a:gd name="connsiteY0" fmla="*/ 0 h 946578"/>
                  <a:gd name="connsiteX1" fmla="*/ 234778 w 3568631"/>
                  <a:gd name="connsiteY1" fmla="*/ 412716 h 946578"/>
                  <a:gd name="connsiteX2" fmla="*/ 526343 w 3568631"/>
                  <a:gd name="connsiteY2" fmla="*/ 713307 h 946578"/>
                  <a:gd name="connsiteX3" fmla="*/ 803562 w 3568631"/>
                  <a:gd name="connsiteY3" fmla="*/ 884635 h 946578"/>
                  <a:gd name="connsiteX4" fmla="*/ 1084172 w 3568631"/>
                  <a:gd name="connsiteY4" fmla="*/ 942444 h 946578"/>
                  <a:gd name="connsiteX5" fmla="*/ 1374071 w 3568631"/>
                  <a:gd name="connsiteY5" fmla="*/ 929228 h 946578"/>
                  <a:gd name="connsiteX6" fmla="*/ 2021565 w 3568631"/>
                  <a:gd name="connsiteY6" fmla="*/ 827903 h 946578"/>
                  <a:gd name="connsiteX7" fmla="*/ 2673034 w 3568631"/>
                  <a:gd name="connsiteY7" fmla="*/ 688808 h 946578"/>
                  <a:gd name="connsiteX8" fmla="*/ 3138615 w 3568631"/>
                  <a:gd name="connsiteY8" fmla="*/ 588182 h 946578"/>
                  <a:gd name="connsiteX9" fmla="*/ 3568631 w 3568631"/>
                  <a:gd name="connsiteY9" fmla="*/ 501684 h 946578"/>
                  <a:gd name="connsiteX0" fmla="*/ 0 w 3568631"/>
                  <a:gd name="connsiteY0" fmla="*/ 0 h 947070"/>
                  <a:gd name="connsiteX1" fmla="*/ 234778 w 3568631"/>
                  <a:gd name="connsiteY1" fmla="*/ 412716 h 947070"/>
                  <a:gd name="connsiteX2" fmla="*/ 526343 w 3568631"/>
                  <a:gd name="connsiteY2" fmla="*/ 713307 h 947070"/>
                  <a:gd name="connsiteX3" fmla="*/ 803562 w 3568631"/>
                  <a:gd name="connsiteY3" fmla="*/ 877973 h 947070"/>
                  <a:gd name="connsiteX4" fmla="*/ 1084172 w 3568631"/>
                  <a:gd name="connsiteY4" fmla="*/ 942444 h 947070"/>
                  <a:gd name="connsiteX5" fmla="*/ 1374071 w 3568631"/>
                  <a:gd name="connsiteY5" fmla="*/ 929228 h 947070"/>
                  <a:gd name="connsiteX6" fmla="*/ 2021565 w 3568631"/>
                  <a:gd name="connsiteY6" fmla="*/ 827903 h 947070"/>
                  <a:gd name="connsiteX7" fmla="*/ 2673034 w 3568631"/>
                  <a:gd name="connsiteY7" fmla="*/ 688808 h 947070"/>
                  <a:gd name="connsiteX8" fmla="*/ 3138615 w 3568631"/>
                  <a:gd name="connsiteY8" fmla="*/ 588182 h 947070"/>
                  <a:gd name="connsiteX9" fmla="*/ 3568631 w 3568631"/>
                  <a:gd name="connsiteY9" fmla="*/ 501684 h 947070"/>
                  <a:gd name="connsiteX0" fmla="*/ 0 w 3568631"/>
                  <a:gd name="connsiteY0" fmla="*/ 0 h 947070"/>
                  <a:gd name="connsiteX1" fmla="*/ 233113 w 3568631"/>
                  <a:gd name="connsiteY1" fmla="*/ 399391 h 947070"/>
                  <a:gd name="connsiteX2" fmla="*/ 526343 w 3568631"/>
                  <a:gd name="connsiteY2" fmla="*/ 713307 h 947070"/>
                  <a:gd name="connsiteX3" fmla="*/ 803562 w 3568631"/>
                  <a:gd name="connsiteY3" fmla="*/ 877973 h 947070"/>
                  <a:gd name="connsiteX4" fmla="*/ 1084172 w 3568631"/>
                  <a:gd name="connsiteY4" fmla="*/ 942444 h 947070"/>
                  <a:gd name="connsiteX5" fmla="*/ 1374071 w 3568631"/>
                  <a:gd name="connsiteY5" fmla="*/ 929228 h 947070"/>
                  <a:gd name="connsiteX6" fmla="*/ 2021565 w 3568631"/>
                  <a:gd name="connsiteY6" fmla="*/ 827903 h 947070"/>
                  <a:gd name="connsiteX7" fmla="*/ 2673034 w 3568631"/>
                  <a:gd name="connsiteY7" fmla="*/ 688808 h 947070"/>
                  <a:gd name="connsiteX8" fmla="*/ 3138615 w 3568631"/>
                  <a:gd name="connsiteY8" fmla="*/ 588182 h 947070"/>
                  <a:gd name="connsiteX9" fmla="*/ 3568631 w 3568631"/>
                  <a:gd name="connsiteY9" fmla="*/ 501684 h 947070"/>
                  <a:gd name="connsiteX0" fmla="*/ 0 w 3555306"/>
                  <a:gd name="connsiteY0" fmla="*/ 0 h 947070"/>
                  <a:gd name="connsiteX1" fmla="*/ 219788 w 3555306"/>
                  <a:gd name="connsiteY1" fmla="*/ 399391 h 947070"/>
                  <a:gd name="connsiteX2" fmla="*/ 513018 w 3555306"/>
                  <a:gd name="connsiteY2" fmla="*/ 713307 h 947070"/>
                  <a:gd name="connsiteX3" fmla="*/ 790237 w 3555306"/>
                  <a:gd name="connsiteY3" fmla="*/ 877973 h 947070"/>
                  <a:gd name="connsiteX4" fmla="*/ 1070847 w 3555306"/>
                  <a:gd name="connsiteY4" fmla="*/ 942444 h 947070"/>
                  <a:gd name="connsiteX5" fmla="*/ 1360746 w 3555306"/>
                  <a:gd name="connsiteY5" fmla="*/ 929228 h 947070"/>
                  <a:gd name="connsiteX6" fmla="*/ 2008240 w 3555306"/>
                  <a:gd name="connsiteY6" fmla="*/ 827903 h 947070"/>
                  <a:gd name="connsiteX7" fmla="*/ 2659709 w 3555306"/>
                  <a:gd name="connsiteY7" fmla="*/ 688808 h 947070"/>
                  <a:gd name="connsiteX8" fmla="*/ 3125290 w 3555306"/>
                  <a:gd name="connsiteY8" fmla="*/ 588182 h 947070"/>
                  <a:gd name="connsiteX9" fmla="*/ 3555306 w 3555306"/>
                  <a:gd name="connsiteY9" fmla="*/ 501684 h 947070"/>
                  <a:gd name="connsiteX0" fmla="*/ 0 w 3555306"/>
                  <a:gd name="connsiteY0" fmla="*/ 0 h 947070"/>
                  <a:gd name="connsiteX1" fmla="*/ 219788 w 3555306"/>
                  <a:gd name="connsiteY1" fmla="*/ 399391 h 947070"/>
                  <a:gd name="connsiteX2" fmla="*/ 499693 w 3555306"/>
                  <a:gd name="connsiteY2" fmla="*/ 711642 h 947070"/>
                  <a:gd name="connsiteX3" fmla="*/ 790237 w 3555306"/>
                  <a:gd name="connsiteY3" fmla="*/ 877973 h 947070"/>
                  <a:gd name="connsiteX4" fmla="*/ 1070847 w 3555306"/>
                  <a:gd name="connsiteY4" fmla="*/ 942444 h 947070"/>
                  <a:gd name="connsiteX5" fmla="*/ 1360746 w 3555306"/>
                  <a:gd name="connsiteY5" fmla="*/ 929228 h 947070"/>
                  <a:gd name="connsiteX6" fmla="*/ 2008240 w 3555306"/>
                  <a:gd name="connsiteY6" fmla="*/ 827903 h 947070"/>
                  <a:gd name="connsiteX7" fmla="*/ 2659709 w 3555306"/>
                  <a:gd name="connsiteY7" fmla="*/ 688808 h 947070"/>
                  <a:gd name="connsiteX8" fmla="*/ 3125290 w 3555306"/>
                  <a:gd name="connsiteY8" fmla="*/ 588182 h 947070"/>
                  <a:gd name="connsiteX9" fmla="*/ 3555306 w 3555306"/>
                  <a:gd name="connsiteY9" fmla="*/ 501684 h 947070"/>
                  <a:gd name="connsiteX0" fmla="*/ 0 w 3555306"/>
                  <a:gd name="connsiteY0" fmla="*/ 0 h 947070"/>
                  <a:gd name="connsiteX1" fmla="*/ 219788 w 3555306"/>
                  <a:gd name="connsiteY1" fmla="*/ 399391 h 947070"/>
                  <a:gd name="connsiteX2" fmla="*/ 501359 w 3555306"/>
                  <a:gd name="connsiteY2" fmla="*/ 704979 h 947070"/>
                  <a:gd name="connsiteX3" fmla="*/ 790237 w 3555306"/>
                  <a:gd name="connsiteY3" fmla="*/ 877973 h 947070"/>
                  <a:gd name="connsiteX4" fmla="*/ 1070847 w 3555306"/>
                  <a:gd name="connsiteY4" fmla="*/ 942444 h 947070"/>
                  <a:gd name="connsiteX5" fmla="*/ 1360746 w 3555306"/>
                  <a:gd name="connsiteY5" fmla="*/ 929228 h 947070"/>
                  <a:gd name="connsiteX6" fmla="*/ 2008240 w 3555306"/>
                  <a:gd name="connsiteY6" fmla="*/ 827903 h 947070"/>
                  <a:gd name="connsiteX7" fmla="*/ 2659709 w 3555306"/>
                  <a:gd name="connsiteY7" fmla="*/ 688808 h 947070"/>
                  <a:gd name="connsiteX8" fmla="*/ 3125290 w 3555306"/>
                  <a:gd name="connsiteY8" fmla="*/ 588182 h 947070"/>
                  <a:gd name="connsiteX9" fmla="*/ 3555306 w 3555306"/>
                  <a:gd name="connsiteY9" fmla="*/ 501684 h 947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55306" h="947070">
                    <a:moveTo>
                      <a:pt x="0" y="0"/>
                    </a:moveTo>
                    <a:cubicBezTo>
                      <a:pt x="73110" y="146222"/>
                      <a:pt x="136228" y="281895"/>
                      <a:pt x="219788" y="399391"/>
                    </a:cubicBezTo>
                    <a:cubicBezTo>
                      <a:pt x="303348" y="516887"/>
                      <a:pt x="406284" y="625215"/>
                      <a:pt x="501359" y="704979"/>
                    </a:cubicBezTo>
                    <a:cubicBezTo>
                      <a:pt x="596434" y="784743"/>
                      <a:pt x="695322" y="838396"/>
                      <a:pt x="790237" y="877973"/>
                    </a:cubicBezTo>
                    <a:cubicBezTo>
                      <a:pt x="885152" y="917550"/>
                      <a:pt x="975762" y="933902"/>
                      <a:pt x="1070847" y="942444"/>
                    </a:cubicBezTo>
                    <a:cubicBezTo>
                      <a:pt x="1165932" y="950986"/>
                      <a:pt x="1204514" y="948318"/>
                      <a:pt x="1360746" y="929228"/>
                    </a:cubicBezTo>
                    <a:cubicBezTo>
                      <a:pt x="1516978" y="910138"/>
                      <a:pt x="1791746" y="867973"/>
                      <a:pt x="2008240" y="827903"/>
                    </a:cubicBezTo>
                    <a:cubicBezTo>
                      <a:pt x="2224734" y="787833"/>
                      <a:pt x="2473534" y="728761"/>
                      <a:pt x="2659709" y="688808"/>
                    </a:cubicBezTo>
                    <a:lnTo>
                      <a:pt x="3125290" y="588182"/>
                    </a:lnTo>
                    <a:cubicBezTo>
                      <a:pt x="3274556" y="556995"/>
                      <a:pt x="3421235" y="522896"/>
                      <a:pt x="3555306" y="501684"/>
                    </a:cubicBezTo>
                  </a:path>
                </a:pathLst>
              </a:custGeom>
              <a:noFill/>
              <a:ln w="19050" cap="flat" cmpd="sng" algn="ctr">
                <a:solidFill>
                  <a:srgbClr val="00B05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3" name="XENON label">
                <a:extLst>
                  <a:ext uri="{FF2B5EF4-FFF2-40B4-BE49-F238E27FC236}">
                    <a16:creationId xmlns:a16="http://schemas.microsoft.com/office/drawing/2014/main" id="{DA47F812-45BA-4587-9A6E-0ECEAEED0C02}"/>
                  </a:ext>
                </a:extLst>
              </p:cNvPr>
              <p:cNvSpPr txBox="1"/>
              <p:nvPr/>
            </p:nvSpPr>
            <p:spPr>
              <a:xfrm rot="21120000">
                <a:off x="6330987" y="4389070"/>
                <a:ext cx="907811" cy="3330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</a:rPr>
                  <a:t>XENON 1t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BF9FF920-455E-4D96-A93D-970FF9EEF40E}"/>
                </a:ext>
              </a:extLst>
            </p:cNvPr>
            <p:cNvGrpSpPr/>
            <p:nvPr/>
          </p:nvGrpSpPr>
          <p:grpSpPr>
            <a:xfrm>
              <a:off x="4345295" y="2519466"/>
              <a:ext cx="1421963" cy="837787"/>
              <a:chOff x="4345295" y="2519466"/>
              <a:chExt cx="1421963" cy="837787"/>
            </a:xfrm>
          </p:grpSpPr>
          <p:sp>
            <p:nvSpPr>
              <p:cNvPr id="100" name="DarkSide">
                <a:extLst>
                  <a:ext uri="{FF2B5EF4-FFF2-40B4-BE49-F238E27FC236}">
                    <a16:creationId xmlns:a16="http://schemas.microsoft.com/office/drawing/2014/main" id="{BFB9BC19-DCBE-4C15-A1E9-C9AF6E899DFE}"/>
                  </a:ext>
                </a:extLst>
              </p:cNvPr>
              <p:cNvSpPr/>
              <p:nvPr/>
            </p:nvSpPr>
            <p:spPr>
              <a:xfrm>
                <a:off x="4345295" y="2519466"/>
                <a:ext cx="1042560" cy="783360"/>
              </a:xfrm>
              <a:custGeom>
                <a:avLst/>
                <a:gdLst>
                  <a:gd name="connsiteX0" fmla="*/ 0 w 1042560"/>
                  <a:gd name="connsiteY0" fmla="*/ 0 h 783360"/>
                  <a:gd name="connsiteX1" fmla="*/ 37440 w 1042560"/>
                  <a:gd name="connsiteY1" fmla="*/ 47520 h 783360"/>
                  <a:gd name="connsiteX2" fmla="*/ 123840 w 1042560"/>
                  <a:gd name="connsiteY2" fmla="*/ 181440 h 783360"/>
                  <a:gd name="connsiteX3" fmla="*/ 197280 w 1042560"/>
                  <a:gd name="connsiteY3" fmla="*/ 257760 h 783360"/>
                  <a:gd name="connsiteX4" fmla="*/ 324000 w 1042560"/>
                  <a:gd name="connsiteY4" fmla="*/ 331200 h 783360"/>
                  <a:gd name="connsiteX5" fmla="*/ 551520 w 1042560"/>
                  <a:gd name="connsiteY5" fmla="*/ 436320 h 783360"/>
                  <a:gd name="connsiteX6" fmla="*/ 705600 w 1042560"/>
                  <a:gd name="connsiteY6" fmla="*/ 597600 h 783360"/>
                  <a:gd name="connsiteX7" fmla="*/ 876960 w 1042560"/>
                  <a:gd name="connsiteY7" fmla="*/ 715680 h 783360"/>
                  <a:gd name="connsiteX8" fmla="*/ 1042560 w 1042560"/>
                  <a:gd name="connsiteY8" fmla="*/ 783360 h 783360"/>
                  <a:gd name="connsiteX0" fmla="*/ 0 w 1042560"/>
                  <a:gd name="connsiteY0" fmla="*/ 0 h 783360"/>
                  <a:gd name="connsiteX1" fmla="*/ 37440 w 1042560"/>
                  <a:gd name="connsiteY1" fmla="*/ 47520 h 783360"/>
                  <a:gd name="connsiteX2" fmla="*/ 123840 w 1042560"/>
                  <a:gd name="connsiteY2" fmla="*/ 181440 h 783360"/>
                  <a:gd name="connsiteX3" fmla="*/ 197280 w 1042560"/>
                  <a:gd name="connsiteY3" fmla="*/ 257760 h 783360"/>
                  <a:gd name="connsiteX4" fmla="*/ 324000 w 1042560"/>
                  <a:gd name="connsiteY4" fmla="*/ 331200 h 783360"/>
                  <a:gd name="connsiteX5" fmla="*/ 551520 w 1042560"/>
                  <a:gd name="connsiteY5" fmla="*/ 436320 h 783360"/>
                  <a:gd name="connsiteX6" fmla="*/ 705600 w 1042560"/>
                  <a:gd name="connsiteY6" fmla="*/ 597600 h 783360"/>
                  <a:gd name="connsiteX7" fmla="*/ 876960 w 1042560"/>
                  <a:gd name="connsiteY7" fmla="*/ 715680 h 783360"/>
                  <a:gd name="connsiteX8" fmla="*/ 1042560 w 1042560"/>
                  <a:gd name="connsiteY8" fmla="*/ 783360 h 783360"/>
                  <a:gd name="connsiteX0" fmla="*/ 0 w 1042560"/>
                  <a:gd name="connsiteY0" fmla="*/ 0 h 783360"/>
                  <a:gd name="connsiteX1" fmla="*/ 37440 w 1042560"/>
                  <a:gd name="connsiteY1" fmla="*/ 47520 h 783360"/>
                  <a:gd name="connsiteX2" fmla="*/ 123840 w 1042560"/>
                  <a:gd name="connsiteY2" fmla="*/ 181440 h 783360"/>
                  <a:gd name="connsiteX3" fmla="*/ 197280 w 1042560"/>
                  <a:gd name="connsiteY3" fmla="*/ 257760 h 783360"/>
                  <a:gd name="connsiteX4" fmla="*/ 324000 w 1042560"/>
                  <a:gd name="connsiteY4" fmla="*/ 331200 h 783360"/>
                  <a:gd name="connsiteX5" fmla="*/ 551520 w 1042560"/>
                  <a:gd name="connsiteY5" fmla="*/ 436320 h 783360"/>
                  <a:gd name="connsiteX6" fmla="*/ 705600 w 1042560"/>
                  <a:gd name="connsiteY6" fmla="*/ 597600 h 783360"/>
                  <a:gd name="connsiteX7" fmla="*/ 876960 w 1042560"/>
                  <a:gd name="connsiteY7" fmla="*/ 715680 h 783360"/>
                  <a:gd name="connsiteX8" fmla="*/ 1042560 w 1042560"/>
                  <a:gd name="connsiteY8" fmla="*/ 783360 h 783360"/>
                  <a:gd name="connsiteX0" fmla="*/ 0 w 1042560"/>
                  <a:gd name="connsiteY0" fmla="*/ 0 h 783360"/>
                  <a:gd name="connsiteX1" fmla="*/ 37440 w 1042560"/>
                  <a:gd name="connsiteY1" fmla="*/ 47520 h 783360"/>
                  <a:gd name="connsiteX2" fmla="*/ 123840 w 1042560"/>
                  <a:gd name="connsiteY2" fmla="*/ 181440 h 783360"/>
                  <a:gd name="connsiteX3" fmla="*/ 197280 w 1042560"/>
                  <a:gd name="connsiteY3" fmla="*/ 257760 h 783360"/>
                  <a:gd name="connsiteX4" fmla="*/ 324000 w 1042560"/>
                  <a:gd name="connsiteY4" fmla="*/ 331200 h 783360"/>
                  <a:gd name="connsiteX5" fmla="*/ 551520 w 1042560"/>
                  <a:gd name="connsiteY5" fmla="*/ 436320 h 783360"/>
                  <a:gd name="connsiteX6" fmla="*/ 705600 w 1042560"/>
                  <a:gd name="connsiteY6" fmla="*/ 597600 h 783360"/>
                  <a:gd name="connsiteX7" fmla="*/ 876960 w 1042560"/>
                  <a:gd name="connsiteY7" fmla="*/ 715680 h 783360"/>
                  <a:gd name="connsiteX8" fmla="*/ 1042560 w 1042560"/>
                  <a:gd name="connsiteY8" fmla="*/ 783360 h 783360"/>
                  <a:gd name="connsiteX0" fmla="*/ 0 w 1042560"/>
                  <a:gd name="connsiteY0" fmla="*/ 0 h 783360"/>
                  <a:gd name="connsiteX1" fmla="*/ 37440 w 1042560"/>
                  <a:gd name="connsiteY1" fmla="*/ 47520 h 783360"/>
                  <a:gd name="connsiteX2" fmla="*/ 123840 w 1042560"/>
                  <a:gd name="connsiteY2" fmla="*/ 181440 h 783360"/>
                  <a:gd name="connsiteX3" fmla="*/ 197280 w 1042560"/>
                  <a:gd name="connsiteY3" fmla="*/ 257760 h 783360"/>
                  <a:gd name="connsiteX4" fmla="*/ 324000 w 1042560"/>
                  <a:gd name="connsiteY4" fmla="*/ 331200 h 783360"/>
                  <a:gd name="connsiteX5" fmla="*/ 551520 w 1042560"/>
                  <a:gd name="connsiteY5" fmla="*/ 436320 h 783360"/>
                  <a:gd name="connsiteX6" fmla="*/ 705600 w 1042560"/>
                  <a:gd name="connsiteY6" fmla="*/ 597600 h 783360"/>
                  <a:gd name="connsiteX7" fmla="*/ 876960 w 1042560"/>
                  <a:gd name="connsiteY7" fmla="*/ 715680 h 783360"/>
                  <a:gd name="connsiteX8" fmla="*/ 1042560 w 1042560"/>
                  <a:gd name="connsiteY8" fmla="*/ 783360 h 783360"/>
                  <a:gd name="connsiteX0" fmla="*/ 0 w 1042560"/>
                  <a:gd name="connsiteY0" fmla="*/ 0 h 783360"/>
                  <a:gd name="connsiteX1" fmla="*/ 37440 w 1042560"/>
                  <a:gd name="connsiteY1" fmla="*/ 47520 h 783360"/>
                  <a:gd name="connsiteX2" fmla="*/ 123840 w 1042560"/>
                  <a:gd name="connsiteY2" fmla="*/ 181440 h 783360"/>
                  <a:gd name="connsiteX3" fmla="*/ 197280 w 1042560"/>
                  <a:gd name="connsiteY3" fmla="*/ 257760 h 783360"/>
                  <a:gd name="connsiteX4" fmla="*/ 324000 w 1042560"/>
                  <a:gd name="connsiteY4" fmla="*/ 331200 h 783360"/>
                  <a:gd name="connsiteX5" fmla="*/ 555840 w 1042560"/>
                  <a:gd name="connsiteY5" fmla="*/ 446400 h 783360"/>
                  <a:gd name="connsiteX6" fmla="*/ 705600 w 1042560"/>
                  <a:gd name="connsiteY6" fmla="*/ 597600 h 783360"/>
                  <a:gd name="connsiteX7" fmla="*/ 876960 w 1042560"/>
                  <a:gd name="connsiteY7" fmla="*/ 715680 h 783360"/>
                  <a:gd name="connsiteX8" fmla="*/ 1042560 w 1042560"/>
                  <a:gd name="connsiteY8" fmla="*/ 783360 h 783360"/>
                  <a:gd name="connsiteX0" fmla="*/ 0 w 1042560"/>
                  <a:gd name="connsiteY0" fmla="*/ 0 h 783360"/>
                  <a:gd name="connsiteX1" fmla="*/ 37440 w 1042560"/>
                  <a:gd name="connsiteY1" fmla="*/ 47520 h 783360"/>
                  <a:gd name="connsiteX2" fmla="*/ 123840 w 1042560"/>
                  <a:gd name="connsiteY2" fmla="*/ 181440 h 783360"/>
                  <a:gd name="connsiteX3" fmla="*/ 197280 w 1042560"/>
                  <a:gd name="connsiteY3" fmla="*/ 257760 h 783360"/>
                  <a:gd name="connsiteX4" fmla="*/ 324000 w 1042560"/>
                  <a:gd name="connsiteY4" fmla="*/ 331200 h 783360"/>
                  <a:gd name="connsiteX5" fmla="*/ 554400 w 1042560"/>
                  <a:gd name="connsiteY5" fmla="*/ 442080 h 783360"/>
                  <a:gd name="connsiteX6" fmla="*/ 705600 w 1042560"/>
                  <a:gd name="connsiteY6" fmla="*/ 597600 h 783360"/>
                  <a:gd name="connsiteX7" fmla="*/ 876960 w 1042560"/>
                  <a:gd name="connsiteY7" fmla="*/ 715680 h 783360"/>
                  <a:gd name="connsiteX8" fmla="*/ 1042560 w 1042560"/>
                  <a:gd name="connsiteY8" fmla="*/ 783360 h 783360"/>
                  <a:gd name="connsiteX0" fmla="*/ 0 w 1042560"/>
                  <a:gd name="connsiteY0" fmla="*/ 0 h 783360"/>
                  <a:gd name="connsiteX1" fmla="*/ 37440 w 1042560"/>
                  <a:gd name="connsiteY1" fmla="*/ 47520 h 783360"/>
                  <a:gd name="connsiteX2" fmla="*/ 123840 w 1042560"/>
                  <a:gd name="connsiteY2" fmla="*/ 181440 h 783360"/>
                  <a:gd name="connsiteX3" fmla="*/ 197280 w 1042560"/>
                  <a:gd name="connsiteY3" fmla="*/ 257760 h 783360"/>
                  <a:gd name="connsiteX4" fmla="*/ 324000 w 1042560"/>
                  <a:gd name="connsiteY4" fmla="*/ 331200 h 783360"/>
                  <a:gd name="connsiteX5" fmla="*/ 554400 w 1042560"/>
                  <a:gd name="connsiteY5" fmla="*/ 442080 h 783360"/>
                  <a:gd name="connsiteX6" fmla="*/ 705600 w 1042560"/>
                  <a:gd name="connsiteY6" fmla="*/ 588960 h 783360"/>
                  <a:gd name="connsiteX7" fmla="*/ 876960 w 1042560"/>
                  <a:gd name="connsiteY7" fmla="*/ 715680 h 783360"/>
                  <a:gd name="connsiteX8" fmla="*/ 1042560 w 1042560"/>
                  <a:gd name="connsiteY8" fmla="*/ 783360 h 783360"/>
                  <a:gd name="connsiteX0" fmla="*/ 0 w 1042560"/>
                  <a:gd name="connsiteY0" fmla="*/ 0 h 783360"/>
                  <a:gd name="connsiteX1" fmla="*/ 37440 w 1042560"/>
                  <a:gd name="connsiteY1" fmla="*/ 47520 h 783360"/>
                  <a:gd name="connsiteX2" fmla="*/ 123840 w 1042560"/>
                  <a:gd name="connsiteY2" fmla="*/ 181440 h 783360"/>
                  <a:gd name="connsiteX3" fmla="*/ 197280 w 1042560"/>
                  <a:gd name="connsiteY3" fmla="*/ 257760 h 783360"/>
                  <a:gd name="connsiteX4" fmla="*/ 324000 w 1042560"/>
                  <a:gd name="connsiteY4" fmla="*/ 331200 h 783360"/>
                  <a:gd name="connsiteX5" fmla="*/ 554400 w 1042560"/>
                  <a:gd name="connsiteY5" fmla="*/ 442080 h 783360"/>
                  <a:gd name="connsiteX6" fmla="*/ 704160 w 1042560"/>
                  <a:gd name="connsiteY6" fmla="*/ 591840 h 783360"/>
                  <a:gd name="connsiteX7" fmla="*/ 876960 w 1042560"/>
                  <a:gd name="connsiteY7" fmla="*/ 715680 h 783360"/>
                  <a:gd name="connsiteX8" fmla="*/ 1042560 w 1042560"/>
                  <a:gd name="connsiteY8" fmla="*/ 783360 h 783360"/>
                  <a:gd name="connsiteX0" fmla="*/ 0 w 1042560"/>
                  <a:gd name="connsiteY0" fmla="*/ 0 h 783360"/>
                  <a:gd name="connsiteX1" fmla="*/ 37440 w 1042560"/>
                  <a:gd name="connsiteY1" fmla="*/ 47520 h 783360"/>
                  <a:gd name="connsiteX2" fmla="*/ 123840 w 1042560"/>
                  <a:gd name="connsiteY2" fmla="*/ 181440 h 783360"/>
                  <a:gd name="connsiteX3" fmla="*/ 211680 w 1042560"/>
                  <a:gd name="connsiteY3" fmla="*/ 263520 h 783360"/>
                  <a:gd name="connsiteX4" fmla="*/ 324000 w 1042560"/>
                  <a:gd name="connsiteY4" fmla="*/ 331200 h 783360"/>
                  <a:gd name="connsiteX5" fmla="*/ 554400 w 1042560"/>
                  <a:gd name="connsiteY5" fmla="*/ 442080 h 783360"/>
                  <a:gd name="connsiteX6" fmla="*/ 704160 w 1042560"/>
                  <a:gd name="connsiteY6" fmla="*/ 591840 h 783360"/>
                  <a:gd name="connsiteX7" fmla="*/ 876960 w 1042560"/>
                  <a:gd name="connsiteY7" fmla="*/ 715680 h 783360"/>
                  <a:gd name="connsiteX8" fmla="*/ 1042560 w 1042560"/>
                  <a:gd name="connsiteY8" fmla="*/ 783360 h 783360"/>
                  <a:gd name="connsiteX0" fmla="*/ 0 w 1042560"/>
                  <a:gd name="connsiteY0" fmla="*/ 0 h 783360"/>
                  <a:gd name="connsiteX1" fmla="*/ 37440 w 1042560"/>
                  <a:gd name="connsiteY1" fmla="*/ 47520 h 783360"/>
                  <a:gd name="connsiteX2" fmla="*/ 123840 w 1042560"/>
                  <a:gd name="connsiteY2" fmla="*/ 181440 h 783360"/>
                  <a:gd name="connsiteX3" fmla="*/ 211680 w 1042560"/>
                  <a:gd name="connsiteY3" fmla="*/ 269280 h 783360"/>
                  <a:gd name="connsiteX4" fmla="*/ 324000 w 1042560"/>
                  <a:gd name="connsiteY4" fmla="*/ 331200 h 783360"/>
                  <a:gd name="connsiteX5" fmla="*/ 554400 w 1042560"/>
                  <a:gd name="connsiteY5" fmla="*/ 442080 h 783360"/>
                  <a:gd name="connsiteX6" fmla="*/ 704160 w 1042560"/>
                  <a:gd name="connsiteY6" fmla="*/ 591840 h 783360"/>
                  <a:gd name="connsiteX7" fmla="*/ 876960 w 1042560"/>
                  <a:gd name="connsiteY7" fmla="*/ 715680 h 783360"/>
                  <a:gd name="connsiteX8" fmla="*/ 1042560 w 1042560"/>
                  <a:gd name="connsiteY8" fmla="*/ 783360 h 783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2560" h="783360">
                    <a:moveTo>
                      <a:pt x="0" y="0"/>
                    </a:moveTo>
                    <a:cubicBezTo>
                      <a:pt x="8400" y="8640"/>
                      <a:pt x="16800" y="17280"/>
                      <a:pt x="37440" y="47520"/>
                    </a:cubicBezTo>
                    <a:cubicBezTo>
                      <a:pt x="58080" y="77760"/>
                      <a:pt x="94800" y="144480"/>
                      <a:pt x="123840" y="181440"/>
                    </a:cubicBezTo>
                    <a:cubicBezTo>
                      <a:pt x="152880" y="218400"/>
                      <a:pt x="178320" y="244320"/>
                      <a:pt x="211680" y="269280"/>
                    </a:cubicBezTo>
                    <a:cubicBezTo>
                      <a:pt x="245040" y="294240"/>
                      <a:pt x="266880" y="302400"/>
                      <a:pt x="324000" y="331200"/>
                    </a:cubicBezTo>
                    <a:cubicBezTo>
                      <a:pt x="381120" y="360000"/>
                      <a:pt x="486480" y="403440"/>
                      <a:pt x="554400" y="442080"/>
                    </a:cubicBezTo>
                    <a:cubicBezTo>
                      <a:pt x="606480" y="495120"/>
                      <a:pt x="650400" y="546240"/>
                      <a:pt x="704160" y="591840"/>
                    </a:cubicBezTo>
                    <a:cubicBezTo>
                      <a:pt x="757920" y="637440"/>
                      <a:pt x="820560" y="683760"/>
                      <a:pt x="876960" y="715680"/>
                    </a:cubicBezTo>
                    <a:cubicBezTo>
                      <a:pt x="933360" y="747600"/>
                      <a:pt x="987840" y="765000"/>
                      <a:pt x="1042560" y="783360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66FF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1" name="DarkSide label">
                <a:extLst>
                  <a:ext uri="{FF2B5EF4-FFF2-40B4-BE49-F238E27FC236}">
                    <a16:creationId xmlns:a16="http://schemas.microsoft.com/office/drawing/2014/main" id="{6DD2A8CF-5390-4138-8865-59AD272FCD0E}"/>
                  </a:ext>
                </a:extLst>
              </p:cNvPr>
              <p:cNvSpPr txBox="1"/>
              <p:nvPr/>
            </p:nvSpPr>
            <p:spPr>
              <a:xfrm rot="1680000">
                <a:off x="4920821" y="3024229"/>
                <a:ext cx="846437" cy="3330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66FF"/>
                    </a:solidFill>
                    <a:effectLst/>
                    <a:uLnTx/>
                    <a:uFillTx/>
                  </a:rPr>
                  <a:t>DarkSide</a:t>
                </a:r>
                <a:endPara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66FF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6B28F367-80F8-4472-855C-BEA2AAE773EA}"/>
                </a:ext>
              </a:extLst>
            </p:cNvPr>
            <p:cNvGrpSpPr/>
            <p:nvPr/>
          </p:nvGrpSpPr>
          <p:grpSpPr>
            <a:xfrm>
              <a:off x="3386626" y="2015706"/>
              <a:ext cx="2241665" cy="1959033"/>
              <a:chOff x="3386626" y="2015706"/>
              <a:chExt cx="2241665" cy="1959033"/>
            </a:xfrm>
          </p:grpSpPr>
          <p:sp>
            <p:nvSpPr>
              <p:cNvPr id="98" name="SuperCDMS SNOLAB sensitivity">
                <a:extLst>
                  <a:ext uri="{FF2B5EF4-FFF2-40B4-BE49-F238E27FC236}">
                    <a16:creationId xmlns:a16="http://schemas.microsoft.com/office/drawing/2014/main" id="{2EBCE187-0F25-4DFC-99CB-ECD63BAD896C}"/>
                  </a:ext>
                </a:extLst>
              </p:cNvPr>
              <p:cNvSpPr/>
              <p:nvPr/>
            </p:nvSpPr>
            <p:spPr>
              <a:xfrm>
                <a:off x="3386626" y="2015706"/>
                <a:ext cx="2241665" cy="1959033"/>
              </a:xfrm>
              <a:custGeom>
                <a:avLst/>
                <a:gdLst>
                  <a:gd name="connsiteX0" fmla="*/ 0 w 2241665"/>
                  <a:gd name="connsiteY0" fmla="*/ 0 h 1959033"/>
                  <a:gd name="connsiteX1" fmla="*/ 49876 w 2241665"/>
                  <a:gd name="connsiteY1" fmla="*/ 365760 h 1959033"/>
                  <a:gd name="connsiteX2" fmla="*/ 91440 w 2241665"/>
                  <a:gd name="connsiteY2" fmla="*/ 598516 h 1959033"/>
                  <a:gd name="connsiteX3" fmla="*/ 213360 w 2241665"/>
                  <a:gd name="connsiteY3" fmla="*/ 886691 h 1959033"/>
                  <a:gd name="connsiteX4" fmla="*/ 326967 w 2241665"/>
                  <a:gd name="connsiteY4" fmla="*/ 1019695 h 1959033"/>
                  <a:gd name="connsiteX5" fmla="*/ 471054 w 2241665"/>
                  <a:gd name="connsiteY5" fmla="*/ 1274618 h 1959033"/>
                  <a:gd name="connsiteX6" fmla="*/ 678873 w 2241665"/>
                  <a:gd name="connsiteY6" fmla="*/ 1465811 h 1959033"/>
                  <a:gd name="connsiteX7" fmla="*/ 950422 w 2241665"/>
                  <a:gd name="connsiteY7" fmla="*/ 1587731 h 1959033"/>
                  <a:gd name="connsiteX8" fmla="*/ 1280160 w 2241665"/>
                  <a:gd name="connsiteY8" fmla="*/ 1637607 h 1959033"/>
                  <a:gd name="connsiteX9" fmla="*/ 1571105 w 2241665"/>
                  <a:gd name="connsiteY9" fmla="*/ 1618211 h 1959033"/>
                  <a:gd name="connsiteX10" fmla="*/ 1784465 w 2241665"/>
                  <a:gd name="connsiteY10" fmla="*/ 1576647 h 1959033"/>
                  <a:gd name="connsiteX11" fmla="*/ 1947949 w 2241665"/>
                  <a:gd name="connsiteY11" fmla="*/ 1751215 h 1959033"/>
                  <a:gd name="connsiteX12" fmla="*/ 2241665 w 2241665"/>
                  <a:gd name="connsiteY12" fmla="*/ 1959033 h 1959033"/>
                  <a:gd name="connsiteX13" fmla="*/ 2241665 w 2241665"/>
                  <a:gd name="connsiteY13" fmla="*/ 1959033 h 1959033"/>
                  <a:gd name="connsiteX0" fmla="*/ 0 w 2241665"/>
                  <a:gd name="connsiteY0" fmla="*/ 0 h 1959033"/>
                  <a:gd name="connsiteX1" fmla="*/ 49876 w 2241665"/>
                  <a:gd name="connsiteY1" fmla="*/ 365760 h 1959033"/>
                  <a:gd name="connsiteX2" fmla="*/ 91440 w 2241665"/>
                  <a:gd name="connsiteY2" fmla="*/ 598516 h 1959033"/>
                  <a:gd name="connsiteX3" fmla="*/ 213360 w 2241665"/>
                  <a:gd name="connsiteY3" fmla="*/ 886691 h 1959033"/>
                  <a:gd name="connsiteX4" fmla="*/ 326967 w 2241665"/>
                  <a:gd name="connsiteY4" fmla="*/ 1019695 h 1959033"/>
                  <a:gd name="connsiteX5" fmla="*/ 471054 w 2241665"/>
                  <a:gd name="connsiteY5" fmla="*/ 1274618 h 1959033"/>
                  <a:gd name="connsiteX6" fmla="*/ 678873 w 2241665"/>
                  <a:gd name="connsiteY6" fmla="*/ 1465811 h 1959033"/>
                  <a:gd name="connsiteX7" fmla="*/ 950422 w 2241665"/>
                  <a:gd name="connsiteY7" fmla="*/ 1587731 h 1959033"/>
                  <a:gd name="connsiteX8" fmla="*/ 1280160 w 2241665"/>
                  <a:gd name="connsiteY8" fmla="*/ 1637607 h 1959033"/>
                  <a:gd name="connsiteX9" fmla="*/ 1571105 w 2241665"/>
                  <a:gd name="connsiteY9" fmla="*/ 1618211 h 1959033"/>
                  <a:gd name="connsiteX10" fmla="*/ 1784465 w 2241665"/>
                  <a:gd name="connsiteY10" fmla="*/ 1576647 h 1959033"/>
                  <a:gd name="connsiteX11" fmla="*/ 1947949 w 2241665"/>
                  <a:gd name="connsiteY11" fmla="*/ 1751215 h 1959033"/>
                  <a:gd name="connsiteX12" fmla="*/ 2241665 w 2241665"/>
                  <a:gd name="connsiteY12" fmla="*/ 1959033 h 1959033"/>
                  <a:gd name="connsiteX13" fmla="*/ 2241665 w 2241665"/>
                  <a:gd name="connsiteY13" fmla="*/ 1959033 h 1959033"/>
                  <a:gd name="connsiteX0" fmla="*/ 0 w 2241665"/>
                  <a:gd name="connsiteY0" fmla="*/ 0 h 1959033"/>
                  <a:gd name="connsiteX1" fmla="*/ 49876 w 2241665"/>
                  <a:gd name="connsiteY1" fmla="*/ 365760 h 1959033"/>
                  <a:gd name="connsiteX2" fmla="*/ 91440 w 2241665"/>
                  <a:gd name="connsiteY2" fmla="*/ 598516 h 1959033"/>
                  <a:gd name="connsiteX3" fmla="*/ 213360 w 2241665"/>
                  <a:gd name="connsiteY3" fmla="*/ 886691 h 1959033"/>
                  <a:gd name="connsiteX4" fmla="*/ 326967 w 2241665"/>
                  <a:gd name="connsiteY4" fmla="*/ 1019695 h 1959033"/>
                  <a:gd name="connsiteX5" fmla="*/ 471054 w 2241665"/>
                  <a:gd name="connsiteY5" fmla="*/ 1274618 h 1959033"/>
                  <a:gd name="connsiteX6" fmla="*/ 678873 w 2241665"/>
                  <a:gd name="connsiteY6" fmla="*/ 1465811 h 1959033"/>
                  <a:gd name="connsiteX7" fmla="*/ 950422 w 2241665"/>
                  <a:gd name="connsiteY7" fmla="*/ 1587731 h 1959033"/>
                  <a:gd name="connsiteX8" fmla="*/ 1280160 w 2241665"/>
                  <a:gd name="connsiteY8" fmla="*/ 1637607 h 1959033"/>
                  <a:gd name="connsiteX9" fmla="*/ 1571105 w 2241665"/>
                  <a:gd name="connsiteY9" fmla="*/ 1618211 h 1959033"/>
                  <a:gd name="connsiteX10" fmla="*/ 1784465 w 2241665"/>
                  <a:gd name="connsiteY10" fmla="*/ 1576647 h 1959033"/>
                  <a:gd name="connsiteX11" fmla="*/ 1947949 w 2241665"/>
                  <a:gd name="connsiteY11" fmla="*/ 1751215 h 1959033"/>
                  <a:gd name="connsiteX12" fmla="*/ 2241665 w 2241665"/>
                  <a:gd name="connsiteY12" fmla="*/ 1959033 h 1959033"/>
                  <a:gd name="connsiteX13" fmla="*/ 2241665 w 2241665"/>
                  <a:gd name="connsiteY13" fmla="*/ 1959033 h 1959033"/>
                  <a:gd name="connsiteX0" fmla="*/ 0 w 2241665"/>
                  <a:gd name="connsiteY0" fmla="*/ 0 h 1959033"/>
                  <a:gd name="connsiteX1" fmla="*/ 49876 w 2241665"/>
                  <a:gd name="connsiteY1" fmla="*/ 365760 h 1959033"/>
                  <a:gd name="connsiteX2" fmla="*/ 91440 w 2241665"/>
                  <a:gd name="connsiteY2" fmla="*/ 598516 h 1959033"/>
                  <a:gd name="connsiteX3" fmla="*/ 213360 w 2241665"/>
                  <a:gd name="connsiteY3" fmla="*/ 886691 h 1959033"/>
                  <a:gd name="connsiteX4" fmla="*/ 326967 w 2241665"/>
                  <a:gd name="connsiteY4" fmla="*/ 1019695 h 1959033"/>
                  <a:gd name="connsiteX5" fmla="*/ 471054 w 2241665"/>
                  <a:gd name="connsiteY5" fmla="*/ 1274618 h 1959033"/>
                  <a:gd name="connsiteX6" fmla="*/ 678873 w 2241665"/>
                  <a:gd name="connsiteY6" fmla="*/ 1465811 h 1959033"/>
                  <a:gd name="connsiteX7" fmla="*/ 950422 w 2241665"/>
                  <a:gd name="connsiteY7" fmla="*/ 1587731 h 1959033"/>
                  <a:gd name="connsiteX8" fmla="*/ 1280160 w 2241665"/>
                  <a:gd name="connsiteY8" fmla="*/ 1637607 h 1959033"/>
                  <a:gd name="connsiteX9" fmla="*/ 1571105 w 2241665"/>
                  <a:gd name="connsiteY9" fmla="*/ 1618211 h 1959033"/>
                  <a:gd name="connsiteX10" fmla="*/ 1784465 w 2241665"/>
                  <a:gd name="connsiteY10" fmla="*/ 1576647 h 1959033"/>
                  <a:gd name="connsiteX11" fmla="*/ 1947949 w 2241665"/>
                  <a:gd name="connsiteY11" fmla="*/ 1751215 h 1959033"/>
                  <a:gd name="connsiteX12" fmla="*/ 2241665 w 2241665"/>
                  <a:gd name="connsiteY12" fmla="*/ 1959033 h 1959033"/>
                  <a:gd name="connsiteX13" fmla="*/ 2241665 w 2241665"/>
                  <a:gd name="connsiteY13" fmla="*/ 1959033 h 1959033"/>
                  <a:gd name="connsiteX0" fmla="*/ 0 w 2241665"/>
                  <a:gd name="connsiteY0" fmla="*/ 0 h 1959033"/>
                  <a:gd name="connsiteX1" fmla="*/ 49876 w 2241665"/>
                  <a:gd name="connsiteY1" fmla="*/ 365760 h 1959033"/>
                  <a:gd name="connsiteX2" fmla="*/ 91440 w 2241665"/>
                  <a:gd name="connsiteY2" fmla="*/ 598516 h 1959033"/>
                  <a:gd name="connsiteX3" fmla="*/ 213360 w 2241665"/>
                  <a:gd name="connsiteY3" fmla="*/ 886691 h 1959033"/>
                  <a:gd name="connsiteX4" fmla="*/ 326967 w 2241665"/>
                  <a:gd name="connsiteY4" fmla="*/ 1019695 h 1959033"/>
                  <a:gd name="connsiteX5" fmla="*/ 471054 w 2241665"/>
                  <a:gd name="connsiteY5" fmla="*/ 1274618 h 1959033"/>
                  <a:gd name="connsiteX6" fmla="*/ 678873 w 2241665"/>
                  <a:gd name="connsiteY6" fmla="*/ 1465811 h 1959033"/>
                  <a:gd name="connsiteX7" fmla="*/ 950422 w 2241665"/>
                  <a:gd name="connsiteY7" fmla="*/ 1587731 h 1959033"/>
                  <a:gd name="connsiteX8" fmla="*/ 1280160 w 2241665"/>
                  <a:gd name="connsiteY8" fmla="*/ 1637607 h 1959033"/>
                  <a:gd name="connsiteX9" fmla="*/ 1571105 w 2241665"/>
                  <a:gd name="connsiteY9" fmla="*/ 1618211 h 1959033"/>
                  <a:gd name="connsiteX10" fmla="*/ 1784465 w 2241665"/>
                  <a:gd name="connsiteY10" fmla="*/ 1576647 h 1959033"/>
                  <a:gd name="connsiteX11" fmla="*/ 1947949 w 2241665"/>
                  <a:gd name="connsiteY11" fmla="*/ 1751215 h 1959033"/>
                  <a:gd name="connsiteX12" fmla="*/ 2241665 w 2241665"/>
                  <a:gd name="connsiteY12" fmla="*/ 1959033 h 1959033"/>
                  <a:gd name="connsiteX13" fmla="*/ 2241665 w 2241665"/>
                  <a:gd name="connsiteY13" fmla="*/ 1959033 h 1959033"/>
                  <a:gd name="connsiteX0" fmla="*/ 0 w 2241665"/>
                  <a:gd name="connsiteY0" fmla="*/ 0 h 1959033"/>
                  <a:gd name="connsiteX1" fmla="*/ 49876 w 2241665"/>
                  <a:gd name="connsiteY1" fmla="*/ 365760 h 1959033"/>
                  <a:gd name="connsiteX2" fmla="*/ 91440 w 2241665"/>
                  <a:gd name="connsiteY2" fmla="*/ 598516 h 1959033"/>
                  <a:gd name="connsiteX3" fmla="*/ 213360 w 2241665"/>
                  <a:gd name="connsiteY3" fmla="*/ 886691 h 1959033"/>
                  <a:gd name="connsiteX4" fmla="*/ 326967 w 2241665"/>
                  <a:gd name="connsiteY4" fmla="*/ 1019695 h 1959033"/>
                  <a:gd name="connsiteX5" fmla="*/ 471054 w 2241665"/>
                  <a:gd name="connsiteY5" fmla="*/ 1274618 h 1959033"/>
                  <a:gd name="connsiteX6" fmla="*/ 678873 w 2241665"/>
                  <a:gd name="connsiteY6" fmla="*/ 1465811 h 1959033"/>
                  <a:gd name="connsiteX7" fmla="*/ 950422 w 2241665"/>
                  <a:gd name="connsiteY7" fmla="*/ 1587731 h 1959033"/>
                  <a:gd name="connsiteX8" fmla="*/ 1280160 w 2241665"/>
                  <a:gd name="connsiteY8" fmla="*/ 1637607 h 1959033"/>
                  <a:gd name="connsiteX9" fmla="*/ 1571105 w 2241665"/>
                  <a:gd name="connsiteY9" fmla="*/ 1618211 h 1959033"/>
                  <a:gd name="connsiteX10" fmla="*/ 1784465 w 2241665"/>
                  <a:gd name="connsiteY10" fmla="*/ 1576647 h 1959033"/>
                  <a:gd name="connsiteX11" fmla="*/ 1947949 w 2241665"/>
                  <a:gd name="connsiteY11" fmla="*/ 1751215 h 1959033"/>
                  <a:gd name="connsiteX12" fmla="*/ 2241665 w 2241665"/>
                  <a:gd name="connsiteY12" fmla="*/ 1959033 h 1959033"/>
                  <a:gd name="connsiteX13" fmla="*/ 2241665 w 2241665"/>
                  <a:gd name="connsiteY13" fmla="*/ 1959033 h 1959033"/>
                  <a:gd name="connsiteX0" fmla="*/ 0 w 2241665"/>
                  <a:gd name="connsiteY0" fmla="*/ 0 h 1959033"/>
                  <a:gd name="connsiteX1" fmla="*/ 49876 w 2241665"/>
                  <a:gd name="connsiteY1" fmla="*/ 365760 h 1959033"/>
                  <a:gd name="connsiteX2" fmla="*/ 91440 w 2241665"/>
                  <a:gd name="connsiteY2" fmla="*/ 598516 h 1959033"/>
                  <a:gd name="connsiteX3" fmla="*/ 213360 w 2241665"/>
                  <a:gd name="connsiteY3" fmla="*/ 886691 h 1959033"/>
                  <a:gd name="connsiteX4" fmla="*/ 326967 w 2241665"/>
                  <a:gd name="connsiteY4" fmla="*/ 1019695 h 1959033"/>
                  <a:gd name="connsiteX5" fmla="*/ 471054 w 2241665"/>
                  <a:gd name="connsiteY5" fmla="*/ 1274618 h 1959033"/>
                  <a:gd name="connsiteX6" fmla="*/ 678873 w 2241665"/>
                  <a:gd name="connsiteY6" fmla="*/ 1465811 h 1959033"/>
                  <a:gd name="connsiteX7" fmla="*/ 950422 w 2241665"/>
                  <a:gd name="connsiteY7" fmla="*/ 1587731 h 1959033"/>
                  <a:gd name="connsiteX8" fmla="*/ 1280160 w 2241665"/>
                  <a:gd name="connsiteY8" fmla="*/ 1637607 h 1959033"/>
                  <a:gd name="connsiteX9" fmla="*/ 1571105 w 2241665"/>
                  <a:gd name="connsiteY9" fmla="*/ 1618211 h 1959033"/>
                  <a:gd name="connsiteX10" fmla="*/ 1784465 w 2241665"/>
                  <a:gd name="connsiteY10" fmla="*/ 1576647 h 1959033"/>
                  <a:gd name="connsiteX11" fmla="*/ 1947949 w 2241665"/>
                  <a:gd name="connsiteY11" fmla="*/ 1751215 h 1959033"/>
                  <a:gd name="connsiteX12" fmla="*/ 2241665 w 2241665"/>
                  <a:gd name="connsiteY12" fmla="*/ 1959033 h 1959033"/>
                  <a:gd name="connsiteX13" fmla="*/ 2241665 w 2241665"/>
                  <a:gd name="connsiteY13" fmla="*/ 1959033 h 1959033"/>
                  <a:gd name="connsiteX0" fmla="*/ 0 w 2241665"/>
                  <a:gd name="connsiteY0" fmla="*/ 0 h 1959033"/>
                  <a:gd name="connsiteX1" fmla="*/ 49876 w 2241665"/>
                  <a:gd name="connsiteY1" fmla="*/ 365760 h 1959033"/>
                  <a:gd name="connsiteX2" fmla="*/ 91440 w 2241665"/>
                  <a:gd name="connsiteY2" fmla="*/ 598516 h 1959033"/>
                  <a:gd name="connsiteX3" fmla="*/ 213360 w 2241665"/>
                  <a:gd name="connsiteY3" fmla="*/ 886691 h 1959033"/>
                  <a:gd name="connsiteX4" fmla="*/ 326967 w 2241665"/>
                  <a:gd name="connsiteY4" fmla="*/ 1019695 h 1959033"/>
                  <a:gd name="connsiteX5" fmla="*/ 471054 w 2241665"/>
                  <a:gd name="connsiteY5" fmla="*/ 1274618 h 1959033"/>
                  <a:gd name="connsiteX6" fmla="*/ 678873 w 2241665"/>
                  <a:gd name="connsiteY6" fmla="*/ 1465811 h 1959033"/>
                  <a:gd name="connsiteX7" fmla="*/ 950422 w 2241665"/>
                  <a:gd name="connsiteY7" fmla="*/ 1587731 h 1959033"/>
                  <a:gd name="connsiteX8" fmla="*/ 1280160 w 2241665"/>
                  <a:gd name="connsiteY8" fmla="*/ 1637607 h 1959033"/>
                  <a:gd name="connsiteX9" fmla="*/ 1571105 w 2241665"/>
                  <a:gd name="connsiteY9" fmla="*/ 1618211 h 1959033"/>
                  <a:gd name="connsiteX10" fmla="*/ 1784465 w 2241665"/>
                  <a:gd name="connsiteY10" fmla="*/ 1576647 h 1959033"/>
                  <a:gd name="connsiteX11" fmla="*/ 1947949 w 2241665"/>
                  <a:gd name="connsiteY11" fmla="*/ 1751215 h 1959033"/>
                  <a:gd name="connsiteX12" fmla="*/ 2241665 w 2241665"/>
                  <a:gd name="connsiteY12" fmla="*/ 1959033 h 1959033"/>
                  <a:gd name="connsiteX13" fmla="*/ 2241665 w 2241665"/>
                  <a:gd name="connsiteY13" fmla="*/ 1959033 h 1959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41665" h="1959033">
                    <a:moveTo>
                      <a:pt x="0" y="0"/>
                    </a:moveTo>
                    <a:cubicBezTo>
                      <a:pt x="17318" y="133003"/>
                      <a:pt x="34636" y="266007"/>
                      <a:pt x="49876" y="365760"/>
                    </a:cubicBezTo>
                    <a:cubicBezTo>
                      <a:pt x="65116" y="465513"/>
                      <a:pt x="64193" y="511694"/>
                      <a:pt x="91440" y="598516"/>
                    </a:cubicBezTo>
                    <a:cubicBezTo>
                      <a:pt x="118687" y="685338"/>
                      <a:pt x="174105" y="816494"/>
                      <a:pt x="213360" y="886691"/>
                    </a:cubicBezTo>
                    <a:cubicBezTo>
                      <a:pt x="252615" y="956888"/>
                      <a:pt x="278476" y="963354"/>
                      <a:pt x="326967" y="1019695"/>
                    </a:cubicBezTo>
                    <a:cubicBezTo>
                      <a:pt x="375458" y="1100974"/>
                      <a:pt x="412403" y="1200265"/>
                      <a:pt x="471054" y="1274618"/>
                    </a:cubicBezTo>
                    <a:cubicBezTo>
                      <a:pt x="529705" y="1348971"/>
                      <a:pt x="598978" y="1413626"/>
                      <a:pt x="678873" y="1465811"/>
                    </a:cubicBezTo>
                    <a:cubicBezTo>
                      <a:pt x="758768" y="1517996"/>
                      <a:pt x="850207" y="1559098"/>
                      <a:pt x="950422" y="1587731"/>
                    </a:cubicBezTo>
                    <a:cubicBezTo>
                      <a:pt x="1050637" y="1616364"/>
                      <a:pt x="1176713" y="1632527"/>
                      <a:pt x="1280160" y="1637607"/>
                    </a:cubicBezTo>
                    <a:cubicBezTo>
                      <a:pt x="1383607" y="1642687"/>
                      <a:pt x="1487054" y="1628371"/>
                      <a:pt x="1571105" y="1618211"/>
                    </a:cubicBezTo>
                    <a:cubicBezTo>
                      <a:pt x="1655156" y="1608051"/>
                      <a:pt x="1729970" y="1598815"/>
                      <a:pt x="1784465" y="1576647"/>
                    </a:cubicBezTo>
                    <a:cubicBezTo>
                      <a:pt x="1825105" y="1629293"/>
                      <a:pt x="1871749" y="1687484"/>
                      <a:pt x="1947949" y="1751215"/>
                    </a:cubicBezTo>
                    <a:cubicBezTo>
                      <a:pt x="2024149" y="1814946"/>
                      <a:pt x="2241665" y="1959033"/>
                      <a:pt x="2241665" y="1959033"/>
                    </a:cubicBezTo>
                    <a:lnTo>
                      <a:pt x="2241665" y="1959033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9" name="SuperCDMS SNOLAB sensitivity label">
                <a:extLst>
                  <a:ext uri="{FF2B5EF4-FFF2-40B4-BE49-F238E27FC236}">
                    <a16:creationId xmlns:a16="http://schemas.microsoft.com/office/drawing/2014/main" id="{EAA99D88-1059-460C-9D06-5AD24271B1B5}"/>
                  </a:ext>
                </a:extLst>
              </p:cNvPr>
              <p:cNvSpPr txBox="1"/>
              <p:nvPr/>
            </p:nvSpPr>
            <p:spPr>
              <a:xfrm rot="1680000">
                <a:off x="3579867" y="3014654"/>
                <a:ext cx="1556245" cy="512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SuperCDMS</a:t>
                </a: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 SNOLAB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Expected Sensitivity</a:t>
                </a:r>
              </a:p>
            </p:txBody>
          </p:sp>
        </p:grpSp>
        <p:sp>
          <p:nvSpPr>
            <p:cNvPr id="79" name="Neutroni Floor label">
              <a:extLst>
                <a:ext uri="{FF2B5EF4-FFF2-40B4-BE49-F238E27FC236}">
                  <a16:creationId xmlns:a16="http://schemas.microsoft.com/office/drawing/2014/main" id="{66EE0D81-DFE8-4B66-9563-FD2B6A056010}"/>
                </a:ext>
              </a:extLst>
            </p:cNvPr>
            <p:cNvSpPr txBox="1"/>
            <p:nvPr/>
          </p:nvSpPr>
          <p:spPr>
            <a:xfrm>
              <a:off x="4036203" y="3981009"/>
              <a:ext cx="1604278" cy="333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</a:rPr>
                <a:t>Neutrino Background</a:t>
              </a: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0A4DF29-B3BE-4ABD-8BDB-6580A85B189F}"/>
                </a:ext>
              </a:extLst>
            </p:cNvPr>
            <p:cNvGrpSpPr/>
            <p:nvPr/>
          </p:nvGrpSpPr>
          <p:grpSpPr>
            <a:xfrm>
              <a:off x="3749012" y="1447067"/>
              <a:ext cx="1875785" cy="1189082"/>
              <a:chOff x="3749012" y="1447067"/>
              <a:chExt cx="1875785" cy="1189082"/>
            </a:xfrm>
          </p:grpSpPr>
          <p:sp>
            <p:nvSpPr>
              <p:cNvPr id="96" name="CRESST">
                <a:extLst>
                  <a:ext uri="{FF2B5EF4-FFF2-40B4-BE49-F238E27FC236}">
                    <a16:creationId xmlns:a16="http://schemas.microsoft.com/office/drawing/2014/main" id="{4E5BC742-B543-4972-9778-F4B610C97FC5}"/>
                  </a:ext>
                </a:extLst>
              </p:cNvPr>
              <p:cNvSpPr/>
              <p:nvPr/>
            </p:nvSpPr>
            <p:spPr>
              <a:xfrm>
                <a:off x="3749012" y="1447067"/>
                <a:ext cx="1875785" cy="1189082"/>
              </a:xfrm>
              <a:custGeom>
                <a:avLst/>
                <a:gdLst>
                  <a:gd name="connsiteX0" fmla="*/ 0 w 2533575"/>
                  <a:gd name="connsiteY0" fmla="*/ 0 h 1512555"/>
                  <a:gd name="connsiteX1" fmla="*/ 155412 w 2533575"/>
                  <a:gd name="connsiteY1" fmla="*/ 144569 h 1512555"/>
                  <a:gd name="connsiteX2" fmla="*/ 354195 w 2533575"/>
                  <a:gd name="connsiteY2" fmla="*/ 278296 h 1512555"/>
                  <a:gd name="connsiteX3" fmla="*/ 491535 w 2533575"/>
                  <a:gd name="connsiteY3" fmla="*/ 401180 h 1512555"/>
                  <a:gd name="connsiteX4" fmla="*/ 726460 w 2533575"/>
                  <a:gd name="connsiteY4" fmla="*/ 538520 h 1512555"/>
                  <a:gd name="connsiteX5" fmla="*/ 852958 w 2533575"/>
                  <a:gd name="connsiteY5" fmla="*/ 578277 h 1512555"/>
                  <a:gd name="connsiteX6" fmla="*/ 1133061 w 2533575"/>
                  <a:gd name="connsiteY6" fmla="*/ 827659 h 1512555"/>
                  <a:gd name="connsiteX7" fmla="*/ 1330037 w 2533575"/>
                  <a:gd name="connsiteY7" fmla="*/ 981263 h 1512555"/>
                  <a:gd name="connsiteX8" fmla="*/ 1525205 w 2533575"/>
                  <a:gd name="connsiteY8" fmla="*/ 1078848 h 1512555"/>
                  <a:gd name="connsiteX9" fmla="*/ 1731216 w 2533575"/>
                  <a:gd name="connsiteY9" fmla="*/ 1207153 h 1512555"/>
                  <a:gd name="connsiteX10" fmla="*/ 1948070 w 2533575"/>
                  <a:gd name="connsiteY10" fmla="*/ 1351722 h 1512555"/>
                  <a:gd name="connsiteX11" fmla="*/ 2119746 w 2533575"/>
                  <a:gd name="connsiteY11" fmla="*/ 1442078 h 1512555"/>
                  <a:gd name="connsiteX12" fmla="*/ 2280579 w 2533575"/>
                  <a:gd name="connsiteY12" fmla="*/ 1487255 h 1512555"/>
                  <a:gd name="connsiteX13" fmla="*/ 2396234 w 2533575"/>
                  <a:gd name="connsiteY13" fmla="*/ 1487255 h 1512555"/>
                  <a:gd name="connsiteX14" fmla="*/ 2533575 w 2533575"/>
                  <a:gd name="connsiteY14" fmla="*/ 1512555 h 1512555"/>
                  <a:gd name="connsiteX15" fmla="*/ 2533575 w 2533575"/>
                  <a:gd name="connsiteY15" fmla="*/ 1512555 h 1512555"/>
                  <a:gd name="connsiteX0" fmla="*/ 0 w 2533575"/>
                  <a:gd name="connsiteY0" fmla="*/ 0 h 1512555"/>
                  <a:gd name="connsiteX1" fmla="*/ 155412 w 2533575"/>
                  <a:gd name="connsiteY1" fmla="*/ 144569 h 1512555"/>
                  <a:gd name="connsiteX2" fmla="*/ 354195 w 2533575"/>
                  <a:gd name="connsiteY2" fmla="*/ 278296 h 1512555"/>
                  <a:gd name="connsiteX3" fmla="*/ 498763 w 2533575"/>
                  <a:gd name="connsiteY3" fmla="*/ 419251 h 1512555"/>
                  <a:gd name="connsiteX4" fmla="*/ 726460 w 2533575"/>
                  <a:gd name="connsiteY4" fmla="*/ 538520 h 1512555"/>
                  <a:gd name="connsiteX5" fmla="*/ 852958 w 2533575"/>
                  <a:gd name="connsiteY5" fmla="*/ 578277 h 1512555"/>
                  <a:gd name="connsiteX6" fmla="*/ 1133061 w 2533575"/>
                  <a:gd name="connsiteY6" fmla="*/ 827659 h 1512555"/>
                  <a:gd name="connsiteX7" fmla="*/ 1330037 w 2533575"/>
                  <a:gd name="connsiteY7" fmla="*/ 981263 h 1512555"/>
                  <a:gd name="connsiteX8" fmla="*/ 1525205 w 2533575"/>
                  <a:gd name="connsiteY8" fmla="*/ 1078848 h 1512555"/>
                  <a:gd name="connsiteX9" fmla="*/ 1731216 w 2533575"/>
                  <a:gd name="connsiteY9" fmla="*/ 1207153 h 1512555"/>
                  <a:gd name="connsiteX10" fmla="*/ 1948070 w 2533575"/>
                  <a:gd name="connsiteY10" fmla="*/ 1351722 h 1512555"/>
                  <a:gd name="connsiteX11" fmla="*/ 2119746 w 2533575"/>
                  <a:gd name="connsiteY11" fmla="*/ 1442078 h 1512555"/>
                  <a:gd name="connsiteX12" fmla="*/ 2280579 w 2533575"/>
                  <a:gd name="connsiteY12" fmla="*/ 1487255 h 1512555"/>
                  <a:gd name="connsiteX13" fmla="*/ 2396234 w 2533575"/>
                  <a:gd name="connsiteY13" fmla="*/ 1487255 h 1512555"/>
                  <a:gd name="connsiteX14" fmla="*/ 2533575 w 2533575"/>
                  <a:gd name="connsiteY14" fmla="*/ 1512555 h 1512555"/>
                  <a:gd name="connsiteX15" fmla="*/ 2533575 w 2533575"/>
                  <a:gd name="connsiteY15" fmla="*/ 1512555 h 1512555"/>
                  <a:gd name="connsiteX0" fmla="*/ 0 w 2533575"/>
                  <a:gd name="connsiteY0" fmla="*/ 0 h 1512555"/>
                  <a:gd name="connsiteX1" fmla="*/ 155412 w 2533575"/>
                  <a:gd name="connsiteY1" fmla="*/ 144569 h 1512555"/>
                  <a:gd name="connsiteX2" fmla="*/ 354195 w 2533575"/>
                  <a:gd name="connsiteY2" fmla="*/ 278296 h 1512555"/>
                  <a:gd name="connsiteX3" fmla="*/ 498763 w 2533575"/>
                  <a:gd name="connsiteY3" fmla="*/ 419251 h 1512555"/>
                  <a:gd name="connsiteX4" fmla="*/ 726460 w 2533575"/>
                  <a:gd name="connsiteY4" fmla="*/ 538520 h 1512555"/>
                  <a:gd name="connsiteX5" fmla="*/ 852958 w 2533575"/>
                  <a:gd name="connsiteY5" fmla="*/ 578277 h 1512555"/>
                  <a:gd name="connsiteX6" fmla="*/ 1133061 w 2533575"/>
                  <a:gd name="connsiteY6" fmla="*/ 827659 h 1512555"/>
                  <a:gd name="connsiteX7" fmla="*/ 1330037 w 2533575"/>
                  <a:gd name="connsiteY7" fmla="*/ 981263 h 1512555"/>
                  <a:gd name="connsiteX8" fmla="*/ 1525205 w 2533575"/>
                  <a:gd name="connsiteY8" fmla="*/ 1078848 h 1512555"/>
                  <a:gd name="connsiteX9" fmla="*/ 1731216 w 2533575"/>
                  <a:gd name="connsiteY9" fmla="*/ 1207153 h 1512555"/>
                  <a:gd name="connsiteX10" fmla="*/ 1948070 w 2533575"/>
                  <a:gd name="connsiteY10" fmla="*/ 1351722 h 1512555"/>
                  <a:gd name="connsiteX11" fmla="*/ 2119746 w 2533575"/>
                  <a:gd name="connsiteY11" fmla="*/ 1442078 h 1512555"/>
                  <a:gd name="connsiteX12" fmla="*/ 2280579 w 2533575"/>
                  <a:gd name="connsiteY12" fmla="*/ 1487255 h 1512555"/>
                  <a:gd name="connsiteX13" fmla="*/ 2396234 w 2533575"/>
                  <a:gd name="connsiteY13" fmla="*/ 1487255 h 1512555"/>
                  <a:gd name="connsiteX14" fmla="*/ 2533575 w 2533575"/>
                  <a:gd name="connsiteY14" fmla="*/ 1512555 h 1512555"/>
                  <a:gd name="connsiteX15" fmla="*/ 2533575 w 2533575"/>
                  <a:gd name="connsiteY15" fmla="*/ 1512555 h 1512555"/>
                  <a:gd name="connsiteX0" fmla="*/ 0 w 2533575"/>
                  <a:gd name="connsiteY0" fmla="*/ 0 h 1512555"/>
                  <a:gd name="connsiteX1" fmla="*/ 155412 w 2533575"/>
                  <a:gd name="connsiteY1" fmla="*/ 144569 h 1512555"/>
                  <a:gd name="connsiteX2" fmla="*/ 354195 w 2533575"/>
                  <a:gd name="connsiteY2" fmla="*/ 278296 h 1512555"/>
                  <a:gd name="connsiteX3" fmla="*/ 498763 w 2533575"/>
                  <a:gd name="connsiteY3" fmla="*/ 419251 h 1512555"/>
                  <a:gd name="connsiteX4" fmla="*/ 726460 w 2533575"/>
                  <a:gd name="connsiteY4" fmla="*/ 538520 h 1512555"/>
                  <a:gd name="connsiteX5" fmla="*/ 852958 w 2533575"/>
                  <a:gd name="connsiteY5" fmla="*/ 578277 h 1512555"/>
                  <a:gd name="connsiteX6" fmla="*/ 1133061 w 2533575"/>
                  <a:gd name="connsiteY6" fmla="*/ 827659 h 1512555"/>
                  <a:gd name="connsiteX7" fmla="*/ 1330037 w 2533575"/>
                  <a:gd name="connsiteY7" fmla="*/ 981263 h 1512555"/>
                  <a:gd name="connsiteX8" fmla="*/ 1525205 w 2533575"/>
                  <a:gd name="connsiteY8" fmla="*/ 1078848 h 1512555"/>
                  <a:gd name="connsiteX9" fmla="*/ 1731216 w 2533575"/>
                  <a:gd name="connsiteY9" fmla="*/ 1207153 h 1512555"/>
                  <a:gd name="connsiteX10" fmla="*/ 1948070 w 2533575"/>
                  <a:gd name="connsiteY10" fmla="*/ 1351722 h 1512555"/>
                  <a:gd name="connsiteX11" fmla="*/ 2119746 w 2533575"/>
                  <a:gd name="connsiteY11" fmla="*/ 1442078 h 1512555"/>
                  <a:gd name="connsiteX12" fmla="*/ 2280579 w 2533575"/>
                  <a:gd name="connsiteY12" fmla="*/ 1487255 h 1512555"/>
                  <a:gd name="connsiteX13" fmla="*/ 2396234 w 2533575"/>
                  <a:gd name="connsiteY13" fmla="*/ 1487255 h 1512555"/>
                  <a:gd name="connsiteX14" fmla="*/ 2533575 w 2533575"/>
                  <a:gd name="connsiteY14" fmla="*/ 1512555 h 1512555"/>
                  <a:gd name="connsiteX15" fmla="*/ 2533575 w 2533575"/>
                  <a:gd name="connsiteY15" fmla="*/ 1512555 h 1512555"/>
                  <a:gd name="connsiteX0" fmla="*/ 0 w 2543748"/>
                  <a:gd name="connsiteY0" fmla="*/ 0 h 1525205"/>
                  <a:gd name="connsiteX1" fmla="*/ 155412 w 2543748"/>
                  <a:gd name="connsiteY1" fmla="*/ 144569 h 1525205"/>
                  <a:gd name="connsiteX2" fmla="*/ 354195 w 2543748"/>
                  <a:gd name="connsiteY2" fmla="*/ 278296 h 1525205"/>
                  <a:gd name="connsiteX3" fmla="*/ 498763 w 2543748"/>
                  <a:gd name="connsiteY3" fmla="*/ 419251 h 1525205"/>
                  <a:gd name="connsiteX4" fmla="*/ 726460 w 2543748"/>
                  <a:gd name="connsiteY4" fmla="*/ 538520 h 1525205"/>
                  <a:gd name="connsiteX5" fmla="*/ 852958 w 2543748"/>
                  <a:gd name="connsiteY5" fmla="*/ 578277 h 1525205"/>
                  <a:gd name="connsiteX6" fmla="*/ 1133061 w 2543748"/>
                  <a:gd name="connsiteY6" fmla="*/ 827659 h 1525205"/>
                  <a:gd name="connsiteX7" fmla="*/ 1330037 w 2543748"/>
                  <a:gd name="connsiteY7" fmla="*/ 981263 h 1525205"/>
                  <a:gd name="connsiteX8" fmla="*/ 1525205 w 2543748"/>
                  <a:gd name="connsiteY8" fmla="*/ 1078848 h 1525205"/>
                  <a:gd name="connsiteX9" fmla="*/ 1731216 w 2543748"/>
                  <a:gd name="connsiteY9" fmla="*/ 1207153 h 1525205"/>
                  <a:gd name="connsiteX10" fmla="*/ 1948070 w 2543748"/>
                  <a:gd name="connsiteY10" fmla="*/ 1351722 h 1525205"/>
                  <a:gd name="connsiteX11" fmla="*/ 2119746 w 2543748"/>
                  <a:gd name="connsiteY11" fmla="*/ 1442078 h 1525205"/>
                  <a:gd name="connsiteX12" fmla="*/ 2280579 w 2543748"/>
                  <a:gd name="connsiteY12" fmla="*/ 1487255 h 1525205"/>
                  <a:gd name="connsiteX13" fmla="*/ 2396234 w 2543748"/>
                  <a:gd name="connsiteY13" fmla="*/ 1487255 h 1525205"/>
                  <a:gd name="connsiteX14" fmla="*/ 2533575 w 2543748"/>
                  <a:gd name="connsiteY14" fmla="*/ 1512555 h 1525205"/>
                  <a:gd name="connsiteX15" fmla="*/ 2533575 w 2543748"/>
                  <a:gd name="connsiteY15" fmla="*/ 1525205 h 1525205"/>
                  <a:gd name="connsiteX0" fmla="*/ 0 w 2533575"/>
                  <a:gd name="connsiteY0" fmla="*/ 0 h 1512555"/>
                  <a:gd name="connsiteX1" fmla="*/ 155412 w 2533575"/>
                  <a:gd name="connsiteY1" fmla="*/ 144569 h 1512555"/>
                  <a:gd name="connsiteX2" fmla="*/ 354195 w 2533575"/>
                  <a:gd name="connsiteY2" fmla="*/ 278296 h 1512555"/>
                  <a:gd name="connsiteX3" fmla="*/ 498763 w 2533575"/>
                  <a:gd name="connsiteY3" fmla="*/ 419251 h 1512555"/>
                  <a:gd name="connsiteX4" fmla="*/ 726460 w 2533575"/>
                  <a:gd name="connsiteY4" fmla="*/ 538520 h 1512555"/>
                  <a:gd name="connsiteX5" fmla="*/ 852958 w 2533575"/>
                  <a:gd name="connsiteY5" fmla="*/ 578277 h 1512555"/>
                  <a:gd name="connsiteX6" fmla="*/ 1133061 w 2533575"/>
                  <a:gd name="connsiteY6" fmla="*/ 827659 h 1512555"/>
                  <a:gd name="connsiteX7" fmla="*/ 1330037 w 2533575"/>
                  <a:gd name="connsiteY7" fmla="*/ 981263 h 1512555"/>
                  <a:gd name="connsiteX8" fmla="*/ 1525205 w 2533575"/>
                  <a:gd name="connsiteY8" fmla="*/ 1078848 h 1512555"/>
                  <a:gd name="connsiteX9" fmla="*/ 1731216 w 2533575"/>
                  <a:gd name="connsiteY9" fmla="*/ 1207153 h 1512555"/>
                  <a:gd name="connsiteX10" fmla="*/ 1948070 w 2533575"/>
                  <a:gd name="connsiteY10" fmla="*/ 1351722 h 1512555"/>
                  <a:gd name="connsiteX11" fmla="*/ 2119746 w 2533575"/>
                  <a:gd name="connsiteY11" fmla="*/ 1442078 h 1512555"/>
                  <a:gd name="connsiteX12" fmla="*/ 2280579 w 2533575"/>
                  <a:gd name="connsiteY12" fmla="*/ 1487255 h 1512555"/>
                  <a:gd name="connsiteX13" fmla="*/ 2396234 w 2533575"/>
                  <a:gd name="connsiteY13" fmla="*/ 1487255 h 1512555"/>
                  <a:gd name="connsiteX14" fmla="*/ 2533575 w 2533575"/>
                  <a:gd name="connsiteY14" fmla="*/ 1512555 h 1512555"/>
                  <a:gd name="connsiteX0" fmla="*/ 0 w 2396234"/>
                  <a:gd name="connsiteY0" fmla="*/ 0 h 1489839"/>
                  <a:gd name="connsiteX1" fmla="*/ 155412 w 2396234"/>
                  <a:gd name="connsiteY1" fmla="*/ 144569 h 1489839"/>
                  <a:gd name="connsiteX2" fmla="*/ 354195 w 2396234"/>
                  <a:gd name="connsiteY2" fmla="*/ 278296 h 1489839"/>
                  <a:gd name="connsiteX3" fmla="*/ 498763 w 2396234"/>
                  <a:gd name="connsiteY3" fmla="*/ 419251 h 1489839"/>
                  <a:gd name="connsiteX4" fmla="*/ 726460 w 2396234"/>
                  <a:gd name="connsiteY4" fmla="*/ 538520 h 1489839"/>
                  <a:gd name="connsiteX5" fmla="*/ 852958 w 2396234"/>
                  <a:gd name="connsiteY5" fmla="*/ 578277 h 1489839"/>
                  <a:gd name="connsiteX6" fmla="*/ 1133061 w 2396234"/>
                  <a:gd name="connsiteY6" fmla="*/ 827659 h 1489839"/>
                  <a:gd name="connsiteX7" fmla="*/ 1330037 w 2396234"/>
                  <a:gd name="connsiteY7" fmla="*/ 981263 h 1489839"/>
                  <a:gd name="connsiteX8" fmla="*/ 1525205 w 2396234"/>
                  <a:gd name="connsiteY8" fmla="*/ 1078848 h 1489839"/>
                  <a:gd name="connsiteX9" fmla="*/ 1731216 w 2396234"/>
                  <a:gd name="connsiteY9" fmla="*/ 1207153 h 1489839"/>
                  <a:gd name="connsiteX10" fmla="*/ 1948070 w 2396234"/>
                  <a:gd name="connsiteY10" fmla="*/ 1351722 h 1489839"/>
                  <a:gd name="connsiteX11" fmla="*/ 2119746 w 2396234"/>
                  <a:gd name="connsiteY11" fmla="*/ 1442078 h 1489839"/>
                  <a:gd name="connsiteX12" fmla="*/ 2280579 w 2396234"/>
                  <a:gd name="connsiteY12" fmla="*/ 1487255 h 1489839"/>
                  <a:gd name="connsiteX13" fmla="*/ 2396234 w 2396234"/>
                  <a:gd name="connsiteY13" fmla="*/ 1487255 h 1489839"/>
                  <a:gd name="connsiteX0" fmla="*/ 0 w 2280579"/>
                  <a:gd name="connsiteY0" fmla="*/ 0 h 1487255"/>
                  <a:gd name="connsiteX1" fmla="*/ 155412 w 2280579"/>
                  <a:gd name="connsiteY1" fmla="*/ 144569 h 1487255"/>
                  <a:gd name="connsiteX2" fmla="*/ 354195 w 2280579"/>
                  <a:gd name="connsiteY2" fmla="*/ 278296 h 1487255"/>
                  <a:gd name="connsiteX3" fmla="*/ 498763 w 2280579"/>
                  <a:gd name="connsiteY3" fmla="*/ 419251 h 1487255"/>
                  <a:gd name="connsiteX4" fmla="*/ 726460 w 2280579"/>
                  <a:gd name="connsiteY4" fmla="*/ 538520 h 1487255"/>
                  <a:gd name="connsiteX5" fmla="*/ 852958 w 2280579"/>
                  <a:gd name="connsiteY5" fmla="*/ 578277 h 1487255"/>
                  <a:gd name="connsiteX6" fmla="*/ 1133061 w 2280579"/>
                  <a:gd name="connsiteY6" fmla="*/ 827659 h 1487255"/>
                  <a:gd name="connsiteX7" fmla="*/ 1330037 w 2280579"/>
                  <a:gd name="connsiteY7" fmla="*/ 981263 h 1487255"/>
                  <a:gd name="connsiteX8" fmla="*/ 1525205 w 2280579"/>
                  <a:gd name="connsiteY8" fmla="*/ 1078848 h 1487255"/>
                  <a:gd name="connsiteX9" fmla="*/ 1731216 w 2280579"/>
                  <a:gd name="connsiteY9" fmla="*/ 1207153 h 1487255"/>
                  <a:gd name="connsiteX10" fmla="*/ 1948070 w 2280579"/>
                  <a:gd name="connsiteY10" fmla="*/ 1351722 h 1487255"/>
                  <a:gd name="connsiteX11" fmla="*/ 2119746 w 2280579"/>
                  <a:gd name="connsiteY11" fmla="*/ 1442078 h 1487255"/>
                  <a:gd name="connsiteX12" fmla="*/ 2280579 w 2280579"/>
                  <a:gd name="connsiteY12" fmla="*/ 1487255 h 1487255"/>
                  <a:gd name="connsiteX0" fmla="*/ 0 w 2119746"/>
                  <a:gd name="connsiteY0" fmla="*/ 0 h 1442078"/>
                  <a:gd name="connsiteX1" fmla="*/ 155412 w 2119746"/>
                  <a:gd name="connsiteY1" fmla="*/ 144569 h 1442078"/>
                  <a:gd name="connsiteX2" fmla="*/ 354195 w 2119746"/>
                  <a:gd name="connsiteY2" fmla="*/ 278296 h 1442078"/>
                  <a:gd name="connsiteX3" fmla="*/ 498763 w 2119746"/>
                  <a:gd name="connsiteY3" fmla="*/ 419251 h 1442078"/>
                  <a:gd name="connsiteX4" fmla="*/ 726460 w 2119746"/>
                  <a:gd name="connsiteY4" fmla="*/ 538520 h 1442078"/>
                  <a:gd name="connsiteX5" fmla="*/ 852958 w 2119746"/>
                  <a:gd name="connsiteY5" fmla="*/ 578277 h 1442078"/>
                  <a:gd name="connsiteX6" fmla="*/ 1133061 w 2119746"/>
                  <a:gd name="connsiteY6" fmla="*/ 827659 h 1442078"/>
                  <a:gd name="connsiteX7" fmla="*/ 1330037 w 2119746"/>
                  <a:gd name="connsiteY7" fmla="*/ 981263 h 1442078"/>
                  <a:gd name="connsiteX8" fmla="*/ 1525205 w 2119746"/>
                  <a:gd name="connsiteY8" fmla="*/ 1078848 h 1442078"/>
                  <a:gd name="connsiteX9" fmla="*/ 1731216 w 2119746"/>
                  <a:gd name="connsiteY9" fmla="*/ 1207153 h 1442078"/>
                  <a:gd name="connsiteX10" fmla="*/ 1948070 w 2119746"/>
                  <a:gd name="connsiteY10" fmla="*/ 1351722 h 1442078"/>
                  <a:gd name="connsiteX11" fmla="*/ 2119746 w 2119746"/>
                  <a:gd name="connsiteY11" fmla="*/ 1442078 h 1442078"/>
                  <a:gd name="connsiteX0" fmla="*/ 0 w 1948070"/>
                  <a:gd name="connsiteY0" fmla="*/ 0 h 1351722"/>
                  <a:gd name="connsiteX1" fmla="*/ 155412 w 1948070"/>
                  <a:gd name="connsiteY1" fmla="*/ 144569 h 1351722"/>
                  <a:gd name="connsiteX2" fmla="*/ 354195 w 1948070"/>
                  <a:gd name="connsiteY2" fmla="*/ 278296 h 1351722"/>
                  <a:gd name="connsiteX3" fmla="*/ 498763 w 1948070"/>
                  <a:gd name="connsiteY3" fmla="*/ 419251 h 1351722"/>
                  <a:gd name="connsiteX4" fmla="*/ 726460 w 1948070"/>
                  <a:gd name="connsiteY4" fmla="*/ 538520 h 1351722"/>
                  <a:gd name="connsiteX5" fmla="*/ 852958 w 1948070"/>
                  <a:gd name="connsiteY5" fmla="*/ 578277 h 1351722"/>
                  <a:gd name="connsiteX6" fmla="*/ 1133061 w 1948070"/>
                  <a:gd name="connsiteY6" fmla="*/ 827659 h 1351722"/>
                  <a:gd name="connsiteX7" fmla="*/ 1330037 w 1948070"/>
                  <a:gd name="connsiteY7" fmla="*/ 981263 h 1351722"/>
                  <a:gd name="connsiteX8" fmla="*/ 1525205 w 1948070"/>
                  <a:gd name="connsiteY8" fmla="*/ 1078848 h 1351722"/>
                  <a:gd name="connsiteX9" fmla="*/ 1731216 w 1948070"/>
                  <a:gd name="connsiteY9" fmla="*/ 1207153 h 1351722"/>
                  <a:gd name="connsiteX10" fmla="*/ 1948070 w 1948070"/>
                  <a:gd name="connsiteY10" fmla="*/ 1351722 h 1351722"/>
                  <a:gd name="connsiteX0" fmla="*/ 0 w 2040233"/>
                  <a:gd name="connsiteY0" fmla="*/ 0 h 1210876"/>
                  <a:gd name="connsiteX1" fmla="*/ 155412 w 2040233"/>
                  <a:gd name="connsiteY1" fmla="*/ 144569 h 1210876"/>
                  <a:gd name="connsiteX2" fmla="*/ 354195 w 2040233"/>
                  <a:gd name="connsiteY2" fmla="*/ 278296 h 1210876"/>
                  <a:gd name="connsiteX3" fmla="*/ 498763 w 2040233"/>
                  <a:gd name="connsiteY3" fmla="*/ 419251 h 1210876"/>
                  <a:gd name="connsiteX4" fmla="*/ 726460 w 2040233"/>
                  <a:gd name="connsiteY4" fmla="*/ 538520 h 1210876"/>
                  <a:gd name="connsiteX5" fmla="*/ 852958 w 2040233"/>
                  <a:gd name="connsiteY5" fmla="*/ 578277 h 1210876"/>
                  <a:gd name="connsiteX6" fmla="*/ 1133061 w 2040233"/>
                  <a:gd name="connsiteY6" fmla="*/ 827659 h 1210876"/>
                  <a:gd name="connsiteX7" fmla="*/ 1330037 w 2040233"/>
                  <a:gd name="connsiteY7" fmla="*/ 981263 h 1210876"/>
                  <a:gd name="connsiteX8" fmla="*/ 1525205 w 2040233"/>
                  <a:gd name="connsiteY8" fmla="*/ 1078848 h 1210876"/>
                  <a:gd name="connsiteX9" fmla="*/ 1731216 w 2040233"/>
                  <a:gd name="connsiteY9" fmla="*/ 1207153 h 1210876"/>
                  <a:gd name="connsiteX10" fmla="*/ 2040233 w 2040233"/>
                  <a:gd name="connsiteY10" fmla="*/ 1198117 h 1210876"/>
                  <a:gd name="connsiteX0" fmla="*/ 0 w 2040233"/>
                  <a:gd name="connsiteY0" fmla="*/ 0 h 1212358"/>
                  <a:gd name="connsiteX1" fmla="*/ 155412 w 2040233"/>
                  <a:gd name="connsiteY1" fmla="*/ 144569 h 1212358"/>
                  <a:gd name="connsiteX2" fmla="*/ 354195 w 2040233"/>
                  <a:gd name="connsiteY2" fmla="*/ 278296 h 1212358"/>
                  <a:gd name="connsiteX3" fmla="*/ 498763 w 2040233"/>
                  <a:gd name="connsiteY3" fmla="*/ 419251 h 1212358"/>
                  <a:gd name="connsiteX4" fmla="*/ 726460 w 2040233"/>
                  <a:gd name="connsiteY4" fmla="*/ 538520 h 1212358"/>
                  <a:gd name="connsiteX5" fmla="*/ 852958 w 2040233"/>
                  <a:gd name="connsiteY5" fmla="*/ 578277 h 1212358"/>
                  <a:gd name="connsiteX6" fmla="*/ 1133061 w 2040233"/>
                  <a:gd name="connsiteY6" fmla="*/ 827659 h 1212358"/>
                  <a:gd name="connsiteX7" fmla="*/ 1330037 w 2040233"/>
                  <a:gd name="connsiteY7" fmla="*/ 981263 h 1212358"/>
                  <a:gd name="connsiteX8" fmla="*/ 1525205 w 2040233"/>
                  <a:gd name="connsiteY8" fmla="*/ 1078848 h 1212358"/>
                  <a:gd name="connsiteX9" fmla="*/ 1731216 w 2040233"/>
                  <a:gd name="connsiteY9" fmla="*/ 1207153 h 1212358"/>
                  <a:gd name="connsiteX10" fmla="*/ 2040233 w 2040233"/>
                  <a:gd name="connsiteY10" fmla="*/ 1198117 h 1212358"/>
                  <a:gd name="connsiteX0" fmla="*/ 0 w 2040233"/>
                  <a:gd name="connsiteY0" fmla="*/ 0 h 1198117"/>
                  <a:gd name="connsiteX1" fmla="*/ 155412 w 2040233"/>
                  <a:gd name="connsiteY1" fmla="*/ 144569 h 1198117"/>
                  <a:gd name="connsiteX2" fmla="*/ 354195 w 2040233"/>
                  <a:gd name="connsiteY2" fmla="*/ 278296 h 1198117"/>
                  <a:gd name="connsiteX3" fmla="*/ 498763 w 2040233"/>
                  <a:gd name="connsiteY3" fmla="*/ 419251 h 1198117"/>
                  <a:gd name="connsiteX4" fmla="*/ 726460 w 2040233"/>
                  <a:gd name="connsiteY4" fmla="*/ 538520 h 1198117"/>
                  <a:gd name="connsiteX5" fmla="*/ 852958 w 2040233"/>
                  <a:gd name="connsiteY5" fmla="*/ 578277 h 1198117"/>
                  <a:gd name="connsiteX6" fmla="*/ 1133061 w 2040233"/>
                  <a:gd name="connsiteY6" fmla="*/ 827659 h 1198117"/>
                  <a:gd name="connsiteX7" fmla="*/ 1330037 w 2040233"/>
                  <a:gd name="connsiteY7" fmla="*/ 981263 h 1198117"/>
                  <a:gd name="connsiteX8" fmla="*/ 1525205 w 2040233"/>
                  <a:gd name="connsiteY8" fmla="*/ 1078848 h 1198117"/>
                  <a:gd name="connsiteX9" fmla="*/ 1767358 w 2040233"/>
                  <a:gd name="connsiteY9" fmla="*/ 1152939 h 1198117"/>
                  <a:gd name="connsiteX10" fmla="*/ 2040233 w 2040233"/>
                  <a:gd name="connsiteY10" fmla="*/ 1198117 h 1198117"/>
                  <a:gd name="connsiteX0" fmla="*/ 0 w 2040233"/>
                  <a:gd name="connsiteY0" fmla="*/ 0 h 1198117"/>
                  <a:gd name="connsiteX1" fmla="*/ 155412 w 2040233"/>
                  <a:gd name="connsiteY1" fmla="*/ 144569 h 1198117"/>
                  <a:gd name="connsiteX2" fmla="*/ 354195 w 2040233"/>
                  <a:gd name="connsiteY2" fmla="*/ 278296 h 1198117"/>
                  <a:gd name="connsiteX3" fmla="*/ 498763 w 2040233"/>
                  <a:gd name="connsiteY3" fmla="*/ 419251 h 1198117"/>
                  <a:gd name="connsiteX4" fmla="*/ 726460 w 2040233"/>
                  <a:gd name="connsiteY4" fmla="*/ 538520 h 1198117"/>
                  <a:gd name="connsiteX5" fmla="*/ 852958 w 2040233"/>
                  <a:gd name="connsiteY5" fmla="*/ 578277 h 1198117"/>
                  <a:gd name="connsiteX6" fmla="*/ 1133061 w 2040233"/>
                  <a:gd name="connsiteY6" fmla="*/ 827659 h 1198117"/>
                  <a:gd name="connsiteX7" fmla="*/ 1330037 w 2040233"/>
                  <a:gd name="connsiteY7" fmla="*/ 981263 h 1198117"/>
                  <a:gd name="connsiteX8" fmla="*/ 1525205 w 2040233"/>
                  <a:gd name="connsiteY8" fmla="*/ 1078848 h 1198117"/>
                  <a:gd name="connsiteX9" fmla="*/ 1767358 w 2040233"/>
                  <a:gd name="connsiteY9" fmla="*/ 1152939 h 1198117"/>
                  <a:gd name="connsiteX10" fmla="*/ 2040233 w 2040233"/>
                  <a:gd name="connsiteY10" fmla="*/ 1198117 h 1198117"/>
                  <a:gd name="connsiteX0" fmla="*/ 0 w 2040233"/>
                  <a:gd name="connsiteY0" fmla="*/ 0 h 1198117"/>
                  <a:gd name="connsiteX1" fmla="*/ 155412 w 2040233"/>
                  <a:gd name="connsiteY1" fmla="*/ 144569 h 1198117"/>
                  <a:gd name="connsiteX2" fmla="*/ 354195 w 2040233"/>
                  <a:gd name="connsiteY2" fmla="*/ 278296 h 1198117"/>
                  <a:gd name="connsiteX3" fmla="*/ 498763 w 2040233"/>
                  <a:gd name="connsiteY3" fmla="*/ 419251 h 1198117"/>
                  <a:gd name="connsiteX4" fmla="*/ 726460 w 2040233"/>
                  <a:gd name="connsiteY4" fmla="*/ 538520 h 1198117"/>
                  <a:gd name="connsiteX5" fmla="*/ 852958 w 2040233"/>
                  <a:gd name="connsiteY5" fmla="*/ 578277 h 1198117"/>
                  <a:gd name="connsiteX6" fmla="*/ 1078847 w 2040233"/>
                  <a:gd name="connsiteY6" fmla="*/ 722846 h 1198117"/>
                  <a:gd name="connsiteX7" fmla="*/ 1330037 w 2040233"/>
                  <a:gd name="connsiteY7" fmla="*/ 981263 h 1198117"/>
                  <a:gd name="connsiteX8" fmla="*/ 1525205 w 2040233"/>
                  <a:gd name="connsiteY8" fmla="*/ 1078848 h 1198117"/>
                  <a:gd name="connsiteX9" fmla="*/ 1767358 w 2040233"/>
                  <a:gd name="connsiteY9" fmla="*/ 1152939 h 1198117"/>
                  <a:gd name="connsiteX10" fmla="*/ 2040233 w 2040233"/>
                  <a:gd name="connsiteY10" fmla="*/ 1198117 h 1198117"/>
                  <a:gd name="connsiteX0" fmla="*/ 0 w 2040233"/>
                  <a:gd name="connsiteY0" fmla="*/ 0 h 1198117"/>
                  <a:gd name="connsiteX1" fmla="*/ 155412 w 2040233"/>
                  <a:gd name="connsiteY1" fmla="*/ 144569 h 1198117"/>
                  <a:gd name="connsiteX2" fmla="*/ 354195 w 2040233"/>
                  <a:gd name="connsiteY2" fmla="*/ 278296 h 1198117"/>
                  <a:gd name="connsiteX3" fmla="*/ 498763 w 2040233"/>
                  <a:gd name="connsiteY3" fmla="*/ 419251 h 1198117"/>
                  <a:gd name="connsiteX4" fmla="*/ 726460 w 2040233"/>
                  <a:gd name="connsiteY4" fmla="*/ 538520 h 1198117"/>
                  <a:gd name="connsiteX5" fmla="*/ 852958 w 2040233"/>
                  <a:gd name="connsiteY5" fmla="*/ 578277 h 1198117"/>
                  <a:gd name="connsiteX6" fmla="*/ 1078847 w 2040233"/>
                  <a:gd name="connsiteY6" fmla="*/ 722846 h 1198117"/>
                  <a:gd name="connsiteX7" fmla="*/ 1330037 w 2040233"/>
                  <a:gd name="connsiteY7" fmla="*/ 981263 h 1198117"/>
                  <a:gd name="connsiteX8" fmla="*/ 1525205 w 2040233"/>
                  <a:gd name="connsiteY8" fmla="*/ 1078848 h 1198117"/>
                  <a:gd name="connsiteX9" fmla="*/ 1767358 w 2040233"/>
                  <a:gd name="connsiteY9" fmla="*/ 1152939 h 1198117"/>
                  <a:gd name="connsiteX10" fmla="*/ 2040233 w 2040233"/>
                  <a:gd name="connsiteY10" fmla="*/ 1198117 h 1198117"/>
                  <a:gd name="connsiteX0" fmla="*/ 0 w 2040233"/>
                  <a:gd name="connsiteY0" fmla="*/ 0 h 1198117"/>
                  <a:gd name="connsiteX1" fmla="*/ 155412 w 2040233"/>
                  <a:gd name="connsiteY1" fmla="*/ 144569 h 1198117"/>
                  <a:gd name="connsiteX2" fmla="*/ 354195 w 2040233"/>
                  <a:gd name="connsiteY2" fmla="*/ 278296 h 1198117"/>
                  <a:gd name="connsiteX3" fmla="*/ 498763 w 2040233"/>
                  <a:gd name="connsiteY3" fmla="*/ 419251 h 1198117"/>
                  <a:gd name="connsiteX4" fmla="*/ 726460 w 2040233"/>
                  <a:gd name="connsiteY4" fmla="*/ 538520 h 1198117"/>
                  <a:gd name="connsiteX5" fmla="*/ 852958 w 2040233"/>
                  <a:gd name="connsiteY5" fmla="*/ 578277 h 1198117"/>
                  <a:gd name="connsiteX6" fmla="*/ 1078847 w 2040233"/>
                  <a:gd name="connsiteY6" fmla="*/ 722846 h 1198117"/>
                  <a:gd name="connsiteX7" fmla="*/ 1330037 w 2040233"/>
                  <a:gd name="connsiteY7" fmla="*/ 981263 h 1198117"/>
                  <a:gd name="connsiteX8" fmla="*/ 1525205 w 2040233"/>
                  <a:gd name="connsiteY8" fmla="*/ 1078848 h 1198117"/>
                  <a:gd name="connsiteX9" fmla="*/ 1767358 w 2040233"/>
                  <a:gd name="connsiteY9" fmla="*/ 1152939 h 1198117"/>
                  <a:gd name="connsiteX10" fmla="*/ 2040233 w 2040233"/>
                  <a:gd name="connsiteY10" fmla="*/ 1198117 h 1198117"/>
                  <a:gd name="connsiteX0" fmla="*/ 0 w 2040233"/>
                  <a:gd name="connsiteY0" fmla="*/ 0 h 1198117"/>
                  <a:gd name="connsiteX1" fmla="*/ 155412 w 2040233"/>
                  <a:gd name="connsiteY1" fmla="*/ 144569 h 1198117"/>
                  <a:gd name="connsiteX2" fmla="*/ 354195 w 2040233"/>
                  <a:gd name="connsiteY2" fmla="*/ 278296 h 1198117"/>
                  <a:gd name="connsiteX3" fmla="*/ 498763 w 2040233"/>
                  <a:gd name="connsiteY3" fmla="*/ 419251 h 1198117"/>
                  <a:gd name="connsiteX4" fmla="*/ 726460 w 2040233"/>
                  <a:gd name="connsiteY4" fmla="*/ 538520 h 1198117"/>
                  <a:gd name="connsiteX5" fmla="*/ 912593 w 2040233"/>
                  <a:gd name="connsiteY5" fmla="*/ 610805 h 1198117"/>
                  <a:gd name="connsiteX6" fmla="*/ 1078847 w 2040233"/>
                  <a:gd name="connsiteY6" fmla="*/ 722846 h 1198117"/>
                  <a:gd name="connsiteX7" fmla="*/ 1330037 w 2040233"/>
                  <a:gd name="connsiteY7" fmla="*/ 981263 h 1198117"/>
                  <a:gd name="connsiteX8" fmla="*/ 1525205 w 2040233"/>
                  <a:gd name="connsiteY8" fmla="*/ 1078848 h 1198117"/>
                  <a:gd name="connsiteX9" fmla="*/ 1767358 w 2040233"/>
                  <a:gd name="connsiteY9" fmla="*/ 1152939 h 1198117"/>
                  <a:gd name="connsiteX10" fmla="*/ 2040233 w 2040233"/>
                  <a:gd name="connsiteY10" fmla="*/ 1198117 h 1198117"/>
                  <a:gd name="connsiteX0" fmla="*/ 0 w 2040233"/>
                  <a:gd name="connsiteY0" fmla="*/ 0 h 1198117"/>
                  <a:gd name="connsiteX1" fmla="*/ 155412 w 2040233"/>
                  <a:gd name="connsiteY1" fmla="*/ 144569 h 1198117"/>
                  <a:gd name="connsiteX2" fmla="*/ 354195 w 2040233"/>
                  <a:gd name="connsiteY2" fmla="*/ 278296 h 1198117"/>
                  <a:gd name="connsiteX3" fmla="*/ 498763 w 2040233"/>
                  <a:gd name="connsiteY3" fmla="*/ 419251 h 1198117"/>
                  <a:gd name="connsiteX4" fmla="*/ 726460 w 2040233"/>
                  <a:gd name="connsiteY4" fmla="*/ 538520 h 1198117"/>
                  <a:gd name="connsiteX5" fmla="*/ 912593 w 2040233"/>
                  <a:gd name="connsiteY5" fmla="*/ 610805 h 1198117"/>
                  <a:gd name="connsiteX6" fmla="*/ 1078847 w 2040233"/>
                  <a:gd name="connsiteY6" fmla="*/ 722846 h 1198117"/>
                  <a:gd name="connsiteX7" fmla="*/ 1330037 w 2040233"/>
                  <a:gd name="connsiteY7" fmla="*/ 981263 h 1198117"/>
                  <a:gd name="connsiteX8" fmla="*/ 1554119 w 2040233"/>
                  <a:gd name="connsiteY8" fmla="*/ 1082462 h 1198117"/>
                  <a:gd name="connsiteX9" fmla="*/ 1767358 w 2040233"/>
                  <a:gd name="connsiteY9" fmla="*/ 1152939 h 1198117"/>
                  <a:gd name="connsiteX10" fmla="*/ 2040233 w 2040233"/>
                  <a:gd name="connsiteY10" fmla="*/ 1198117 h 1198117"/>
                  <a:gd name="connsiteX0" fmla="*/ 0 w 2040233"/>
                  <a:gd name="connsiteY0" fmla="*/ 0 h 1198117"/>
                  <a:gd name="connsiteX1" fmla="*/ 234925 w 2040233"/>
                  <a:gd name="connsiteY1" fmla="*/ 133727 h 1198117"/>
                  <a:gd name="connsiteX2" fmla="*/ 354195 w 2040233"/>
                  <a:gd name="connsiteY2" fmla="*/ 278296 h 1198117"/>
                  <a:gd name="connsiteX3" fmla="*/ 498763 w 2040233"/>
                  <a:gd name="connsiteY3" fmla="*/ 419251 h 1198117"/>
                  <a:gd name="connsiteX4" fmla="*/ 726460 w 2040233"/>
                  <a:gd name="connsiteY4" fmla="*/ 538520 h 1198117"/>
                  <a:gd name="connsiteX5" fmla="*/ 912593 w 2040233"/>
                  <a:gd name="connsiteY5" fmla="*/ 610805 h 1198117"/>
                  <a:gd name="connsiteX6" fmla="*/ 1078847 w 2040233"/>
                  <a:gd name="connsiteY6" fmla="*/ 722846 h 1198117"/>
                  <a:gd name="connsiteX7" fmla="*/ 1330037 w 2040233"/>
                  <a:gd name="connsiteY7" fmla="*/ 981263 h 1198117"/>
                  <a:gd name="connsiteX8" fmla="*/ 1554119 w 2040233"/>
                  <a:gd name="connsiteY8" fmla="*/ 1082462 h 1198117"/>
                  <a:gd name="connsiteX9" fmla="*/ 1767358 w 2040233"/>
                  <a:gd name="connsiteY9" fmla="*/ 1152939 h 1198117"/>
                  <a:gd name="connsiteX10" fmla="*/ 2040233 w 2040233"/>
                  <a:gd name="connsiteY10" fmla="*/ 1198117 h 1198117"/>
                  <a:gd name="connsiteX0" fmla="*/ 0 w 1868557"/>
                  <a:gd name="connsiteY0" fmla="*/ 0 h 1196310"/>
                  <a:gd name="connsiteX1" fmla="*/ 63249 w 1868557"/>
                  <a:gd name="connsiteY1" fmla="*/ 131920 h 1196310"/>
                  <a:gd name="connsiteX2" fmla="*/ 182519 w 1868557"/>
                  <a:gd name="connsiteY2" fmla="*/ 276489 h 1196310"/>
                  <a:gd name="connsiteX3" fmla="*/ 327087 w 1868557"/>
                  <a:gd name="connsiteY3" fmla="*/ 417444 h 1196310"/>
                  <a:gd name="connsiteX4" fmla="*/ 554784 w 1868557"/>
                  <a:gd name="connsiteY4" fmla="*/ 536713 h 1196310"/>
                  <a:gd name="connsiteX5" fmla="*/ 740917 w 1868557"/>
                  <a:gd name="connsiteY5" fmla="*/ 608998 h 1196310"/>
                  <a:gd name="connsiteX6" fmla="*/ 907171 w 1868557"/>
                  <a:gd name="connsiteY6" fmla="*/ 721039 h 1196310"/>
                  <a:gd name="connsiteX7" fmla="*/ 1158361 w 1868557"/>
                  <a:gd name="connsiteY7" fmla="*/ 979456 h 1196310"/>
                  <a:gd name="connsiteX8" fmla="*/ 1382443 w 1868557"/>
                  <a:gd name="connsiteY8" fmla="*/ 1080655 h 1196310"/>
                  <a:gd name="connsiteX9" fmla="*/ 1595682 w 1868557"/>
                  <a:gd name="connsiteY9" fmla="*/ 1151132 h 1196310"/>
                  <a:gd name="connsiteX10" fmla="*/ 1868557 w 1868557"/>
                  <a:gd name="connsiteY10" fmla="*/ 1196310 h 1196310"/>
                  <a:gd name="connsiteX0" fmla="*/ 0 w 1875785"/>
                  <a:gd name="connsiteY0" fmla="*/ 0 h 1196310"/>
                  <a:gd name="connsiteX1" fmla="*/ 70477 w 1875785"/>
                  <a:gd name="connsiteY1" fmla="*/ 131920 h 1196310"/>
                  <a:gd name="connsiteX2" fmla="*/ 189747 w 1875785"/>
                  <a:gd name="connsiteY2" fmla="*/ 276489 h 1196310"/>
                  <a:gd name="connsiteX3" fmla="*/ 334315 w 1875785"/>
                  <a:gd name="connsiteY3" fmla="*/ 417444 h 1196310"/>
                  <a:gd name="connsiteX4" fmla="*/ 562012 w 1875785"/>
                  <a:gd name="connsiteY4" fmla="*/ 536713 h 1196310"/>
                  <a:gd name="connsiteX5" fmla="*/ 748145 w 1875785"/>
                  <a:gd name="connsiteY5" fmla="*/ 608998 h 1196310"/>
                  <a:gd name="connsiteX6" fmla="*/ 914399 w 1875785"/>
                  <a:gd name="connsiteY6" fmla="*/ 721039 h 1196310"/>
                  <a:gd name="connsiteX7" fmla="*/ 1165589 w 1875785"/>
                  <a:gd name="connsiteY7" fmla="*/ 979456 h 1196310"/>
                  <a:gd name="connsiteX8" fmla="*/ 1389671 w 1875785"/>
                  <a:gd name="connsiteY8" fmla="*/ 1080655 h 1196310"/>
                  <a:gd name="connsiteX9" fmla="*/ 1602910 w 1875785"/>
                  <a:gd name="connsiteY9" fmla="*/ 1151132 h 1196310"/>
                  <a:gd name="connsiteX10" fmla="*/ 1875785 w 1875785"/>
                  <a:gd name="connsiteY10" fmla="*/ 1196310 h 1196310"/>
                  <a:gd name="connsiteX0" fmla="*/ 0 w 1875785"/>
                  <a:gd name="connsiteY0" fmla="*/ 0 h 1196310"/>
                  <a:gd name="connsiteX1" fmla="*/ 70477 w 1875785"/>
                  <a:gd name="connsiteY1" fmla="*/ 131920 h 1196310"/>
                  <a:gd name="connsiteX2" fmla="*/ 189747 w 1875785"/>
                  <a:gd name="connsiteY2" fmla="*/ 276489 h 1196310"/>
                  <a:gd name="connsiteX3" fmla="*/ 334315 w 1875785"/>
                  <a:gd name="connsiteY3" fmla="*/ 417444 h 1196310"/>
                  <a:gd name="connsiteX4" fmla="*/ 562012 w 1875785"/>
                  <a:gd name="connsiteY4" fmla="*/ 536713 h 1196310"/>
                  <a:gd name="connsiteX5" fmla="*/ 748145 w 1875785"/>
                  <a:gd name="connsiteY5" fmla="*/ 608998 h 1196310"/>
                  <a:gd name="connsiteX6" fmla="*/ 914399 w 1875785"/>
                  <a:gd name="connsiteY6" fmla="*/ 721039 h 1196310"/>
                  <a:gd name="connsiteX7" fmla="*/ 1165589 w 1875785"/>
                  <a:gd name="connsiteY7" fmla="*/ 979456 h 1196310"/>
                  <a:gd name="connsiteX8" fmla="*/ 1389671 w 1875785"/>
                  <a:gd name="connsiteY8" fmla="*/ 1080655 h 1196310"/>
                  <a:gd name="connsiteX9" fmla="*/ 1602910 w 1875785"/>
                  <a:gd name="connsiteY9" fmla="*/ 1151132 h 1196310"/>
                  <a:gd name="connsiteX10" fmla="*/ 1875785 w 1875785"/>
                  <a:gd name="connsiteY10" fmla="*/ 1196310 h 1196310"/>
                  <a:gd name="connsiteX0" fmla="*/ 0 w 1875785"/>
                  <a:gd name="connsiteY0" fmla="*/ 0 h 1196310"/>
                  <a:gd name="connsiteX1" fmla="*/ 70477 w 1875785"/>
                  <a:gd name="connsiteY1" fmla="*/ 131920 h 1196310"/>
                  <a:gd name="connsiteX2" fmla="*/ 180711 w 1875785"/>
                  <a:gd name="connsiteY2" fmla="*/ 272875 h 1196310"/>
                  <a:gd name="connsiteX3" fmla="*/ 334315 w 1875785"/>
                  <a:gd name="connsiteY3" fmla="*/ 417444 h 1196310"/>
                  <a:gd name="connsiteX4" fmla="*/ 562012 w 1875785"/>
                  <a:gd name="connsiteY4" fmla="*/ 536713 h 1196310"/>
                  <a:gd name="connsiteX5" fmla="*/ 748145 w 1875785"/>
                  <a:gd name="connsiteY5" fmla="*/ 608998 h 1196310"/>
                  <a:gd name="connsiteX6" fmla="*/ 914399 w 1875785"/>
                  <a:gd name="connsiteY6" fmla="*/ 721039 h 1196310"/>
                  <a:gd name="connsiteX7" fmla="*/ 1165589 w 1875785"/>
                  <a:gd name="connsiteY7" fmla="*/ 979456 h 1196310"/>
                  <a:gd name="connsiteX8" fmla="*/ 1389671 w 1875785"/>
                  <a:gd name="connsiteY8" fmla="*/ 1080655 h 1196310"/>
                  <a:gd name="connsiteX9" fmla="*/ 1602910 w 1875785"/>
                  <a:gd name="connsiteY9" fmla="*/ 1151132 h 1196310"/>
                  <a:gd name="connsiteX10" fmla="*/ 1875785 w 1875785"/>
                  <a:gd name="connsiteY10" fmla="*/ 1196310 h 1196310"/>
                  <a:gd name="connsiteX0" fmla="*/ 0 w 1875785"/>
                  <a:gd name="connsiteY0" fmla="*/ 0 h 1196310"/>
                  <a:gd name="connsiteX1" fmla="*/ 70477 w 1875785"/>
                  <a:gd name="connsiteY1" fmla="*/ 131920 h 1196310"/>
                  <a:gd name="connsiteX2" fmla="*/ 180711 w 1875785"/>
                  <a:gd name="connsiteY2" fmla="*/ 272875 h 1196310"/>
                  <a:gd name="connsiteX3" fmla="*/ 334315 w 1875785"/>
                  <a:gd name="connsiteY3" fmla="*/ 417444 h 1196310"/>
                  <a:gd name="connsiteX4" fmla="*/ 562012 w 1875785"/>
                  <a:gd name="connsiteY4" fmla="*/ 536713 h 1196310"/>
                  <a:gd name="connsiteX5" fmla="*/ 748145 w 1875785"/>
                  <a:gd name="connsiteY5" fmla="*/ 608998 h 1196310"/>
                  <a:gd name="connsiteX6" fmla="*/ 914399 w 1875785"/>
                  <a:gd name="connsiteY6" fmla="*/ 721039 h 1196310"/>
                  <a:gd name="connsiteX7" fmla="*/ 1145711 w 1875785"/>
                  <a:gd name="connsiteY7" fmla="*/ 974035 h 1196310"/>
                  <a:gd name="connsiteX8" fmla="*/ 1389671 w 1875785"/>
                  <a:gd name="connsiteY8" fmla="*/ 1080655 h 1196310"/>
                  <a:gd name="connsiteX9" fmla="*/ 1602910 w 1875785"/>
                  <a:gd name="connsiteY9" fmla="*/ 1151132 h 1196310"/>
                  <a:gd name="connsiteX10" fmla="*/ 1875785 w 1875785"/>
                  <a:gd name="connsiteY10" fmla="*/ 1196310 h 1196310"/>
                  <a:gd name="connsiteX0" fmla="*/ 0 w 1875785"/>
                  <a:gd name="connsiteY0" fmla="*/ 0 h 1189082"/>
                  <a:gd name="connsiteX1" fmla="*/ 70477 w 1875785"/>
                  <a:gd name="connsiteY1" fmla="*/ 131920 h 1189082"/>
                  <a:gd name="connsiteX2" fmla="*/ 180711 w 1875785"/>
                  <a:gd name="connsiteY2" fmla="*/ 272875 h 1189082"/>
                  <a:gd name="connsiteX3" fmla="*/ 334315 w 1875785"/>
                  <a:gd name="connsiteY3" fmla="*/ 417444 h 1189082"/>
                  <a:gd name="connsiteX4" fmla="*/ 562012 w 1875785"/>
                  <a:gd name="connsiteY4" fmla="*/ 536713 h 1189082"/>
                  <a:gd name="connsiteX5" fmla="*/ 748145 w 1875785"/>
                  <a:gd name="connsiteY5" fmla="*/ 608998 h 1189082"/>
                  <a:gd name="connsiteX6" fmla="*/ 914399 w 1875785"/>
                  <a:gd name="connsiteY6" fmla="*/ 721039 h 1189082"/>
                  <a:gd name="connsiteX7" fmla="*/ 1145711 w 1875785"/>
                  <a:gd name="connsiteY7" fmla="*/ 974035 h 1189082"/>
                  <a:gd name="connsiteX8" fmla="*/ 1389671 w 1875785"/>
                  <a:gd name="connsiteY8" fmla="*/ 1080655 h 1189082"/>
                  <a:gd name="connsiteX9" fmla="*/ 1602910 w 1875785"/>
                  <a:gd name="connsiteY9" fmla="*/ 1151132 h 1189082"/>
                  <a:gd name="connsiteX10" fmla="*/ 1875785 w 1875785"/>
                  <a:gd name="connsiteY10" fmla="*/ 1189082 h 1189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75785" h="1189082">
                    <a:moveTo>
                      <a:pt x="0" y="0"/>
                    </a:moveTo>
                    <a:cubicBezTo>
                      <a:pt x="33734" y="63550"/>
                      <a:pt x="40359" y="86441"/>
                      <a:pt x="70477" y="131920"/>
                    </a:cubicBezTo>
                    <a:cubicBezTo>
                      <a:pt x="100595" y="177399"/>
                      <a:pt x="136738" y="225288"/>
                      <a:pt x="180711" y="272875"/>
                    </a:cubicBezTo>
                    <a:cubicBezTo>
                      <a:pt x="224684" y="320462"/>
                      <a:pt x="270765" y="373471"/>
                      <a:pt x="334315" y="417444"/>
                    </a:cubicBezTo>
                    <a:cubicBezTo>
                      <a:pt x="397865" y="461417"/>
                      <a:pt x="493041" y="504787"/>
                      <a:pt x="562012" y="536713"/>
                    </a:cubicBezTo>
                    <a:cubicBezTo>
                      <a:pt x="630983" y="568639"/>
                      <a:pt x="680378" y="560808"/>
                      <a:pt x="748145" y="608998"/>
                    </a:cubicBezTo>
                    <a:cubicBezTo>
                      <a:pt x="871933" y="678873"/>
                      <a:pt x="848138" y="660200"/>
                      <a:pt x="914399" y="721039"/>
                    </a:cubicBezTo>
                    <a:cubicBezTo>
                      <a:pt x="980660" y="781878"/>
                      <a:pt x="1066499" y="914099"/>
                      <a:pt x="1145711" y="974035"/>
                    </a:cubicBezTo>
                    <a:cubicBezTo>
                      <a:pt x="1224923" y="1033971"/>
                      <a:pt x="1313471" y="1051139"/>
                      <a:pt x="1389671" y="1080655"/>
                    </a:cubicBezTo>
                    <a:cubicBezTo>
                      <a:pt x="1465871" y="1110171"/>
                      <a:pt x="1521891" y="1133061"/>
                      <a:pt x="1602910" y="1151132"/>
                    </a:cubicBezTo>
                    <a:cubicBezTo>
                      <a:pt x="1683929" y="1169203"/>
                      <a:pt x="1760431" y="1173421"/>
                      <a:pt x="1875785" y="1189082"/>
                    </a:cubicBezTo>
                  </a:path>
                </a:pathLst>
              </a:custGeom>
              <a:noFill/>
              <a:ln w="19050" cap="flat" cmpd="sng" algn="ctr">
                <a:solidFill>
                  <a:srgbClr val="0066FF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7" name="CRESST label">
                <a:extLst>
                  <a:ext uri="{FF2B5EF4-FFF2-40B4-BE49-F238E27FC236}">
                    <a16:creationId xmlns:a16="http://schemas.microsoft.com/office/drawing/2014/main" id="{52B3F871-B789-4212-9AC3-B38DD8E49EDF}"/>
                  </a:ext>
                </a:extLst>
              </p:cNvPr>
              <p:cNvSpPr txBox="1"/>
              <p:nvPr/>
            </p:nvSpPr>
            <p:spPr>
              <a:xfrm rot="1680000">
                <a:off x="4232703" y="1896539"/>
                <a:ext cx="897137" cy="3330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66FF"/>
                    </a:solidFill>
                    <a:effectLst/>
                    <a:uLnTx/>
                    <a:uFillTx/>
                  </a:rPr>
                  <a:t>CRESST III</a:t>
                </a: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EA9B8B06-2C59-49B2-AFB4-843504922C77}"/>
                </a:ext>
              </a:extLst>
            </p:cNvPr>
            <p:cNvGrpSpPr/>
            <p:nvPr/>
          </p:nvGrpSpPr>
          <p:grpSpPr>
            <a:xfrm>
              <a:off x="5633388" y="3012293"/>
              <a:ext cx="3065039" cy="831227"/>
              <a:chOff x="5633388" y="3012293"/>
              <a:chExt cx="3065039" cy="831227"/>
            </a:xfrm>
          </p:grpSpPr>
          <p:sp>
            <p:nvSpPr>
              <p:cNvPr id="94" name="SuperCDMS HT label">
                <a:extLst>
                  <a:ext uri="{FF2B5EF4-FFF2-40B4-BE49-F238E27FC236}">
                    <a16:creationId xmlns:a16="http://schemas.microsoft.com/office/drawing/2014/main" id="{572E33E6-7874-4040-A399-34A6837E7B38}"/>
                  </a:ext>
                </a:extLst>
              </p:cNvPr>
              <p:cNvSpPr txBox="1"/>
              <p:nvPr/>
            </p:nvSpPr>
            <p:spPr>
              <a:xfrm rot="21120000">
                <a:off x="7235576" y="3196054"/>
                <a:ext cx="1462851" cy="512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</a:rPr>
                  <a:t>SupeCDMS</a:t>
                </a: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</a:rPr>
                  <a:t> Soudan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</a:rPr>
                  <a:t>High threshold</a:t>
                </a:r>
              </a:p>
            </p:txBody>
          </p:sp>
          <p:sp>
            <p:nvSpPr>
              <p:cNvPr id="95" name="SuperCDMS HT">
                <a:extLst>
                  <a:ext uri="{FF2B5EF4-FFF2-40B4-BE49-F238E27FC236}">
                    <a16:creationId xmlns:a16="http://schemas.microsoft.com/office/drawing/2014/main" id="{584D4E3D-60D2-4C22-BAA2-1783B96C26A5}"/>
                  </a:ext>
                </a:extLst>
              </p:cNvPr>
              <p:cNvSpPr/>
              <p:nvPr/>
            </p:nvSpPr>
            <p:spPr>
              <a:xfrm>
                <a:off x="5633388" y="3012293"/>
                <a:ext cx="2240280" cy="831227"/>
              </a:xfrm>
              <a:custGeom>
                <a:avLst/>
                <a:gdLst>
                  <a:gd name="connsiteX0" fmla="*/ 0 w 2238647"/>
                  <a:gd name="connsiteY0" fmla="*/ 0 h 845881"/>
                  <a:gd name="connsiteX1" fmla="*/ 91440 w 2238647"/>
                  <a:gd name="connsiteY1" fmla="*/ 199208 h 845881"/>
                  <a:gd name="connsiteX2" fmla="*/ 261257 w 2238647"/>
                  <a:gd name="connsiteY2" fmla="*/ 507818 h 845881"/>
                  <a:gd name="connsiteX3" fmla="*/ 529045 w 2238647"/>
                  <a:gd name="connsiteY3" fmla="*/ 721722 h 845881"/>
                  <a:gd name="connsiteX4" fmla="*/ 847453 w 2238647"/>
                  <a:gd name="connsiteY4" fmla="*/ 831124 h 845881"/>
                  <a:gd name="connsiteX5" fmla="*/ 1157695 w 2238647"/>
                  <a:gd name="connsiteY5" fmla="*/ 842554 h 845881"/>
                  <a:gd name="connsiteX6" fmla="*/ 1503861 w 2238647"/>
                  <a:gd name="connsiteY6" fmla="*/ 809897 h 845881"/>
                  <a:gd name="connsiteX7" fmla="*/ 1761853 w 2238647"/>
                  <a:gd name="connsiteY7" fmla="*/ 767442 h 845881"/>
                  <a:gd name="connsiteX8" fmla="*/ 1771650 w 2238647"/>
                  <a:gd name="connsiteY8" fmla="*/ 731520 h 845881"/>
                  <a:gd name="connsiteX9" fmla="*/ 1910443 w 2238647"/>
                  <a:gd name="connsiteY9" fmla="*/ 723355 h 845881"/>
                  <a:gd name="connsiteX10" fmla="*/ 2238647 w 2238647"/>
                  <a:gd name="connsiteY10" fmla="*/ 667838 h 845881"/>
                  <a:gd name="connsiteX11" fmla="*/ 2238647 w 2238647"/>
                  <a:gd name="connsiteY11" fmla="*/ 667838 h 845881"/>
                  <a:gd name="connsiteX12" fmla="*/ 2238647 w 2238647"/>
                  <a:gd name="connsiteY12" fmla="*/ 667838 h 845881"/>
                  <a:gd name="connsiteX0" fmla="*/ 0 w 2238647"/>
                  <a:gd name="connsiteY0" fmla="*/ 0 h 845881"/>
                  <a:gd name="connsiteX1" fmla="*/ 81643 w 2238647"/>
                  <a:gd name="connsiteY1" fmla="*/ 207372 h 845881"/>
                  <a:gd name="connsiteX2" fmla="*/ 261257 w 2238647"/>
                  <a:gd name="connsiteY2" fmla="*/ 507818 h 845881"/>
                  <a:gd name="connsiteX3" fmla="*/ 529045 w 2238647"/>
                  <a:gd name="connsiteY3" fmla="*/ 721722 h 845881"/>
                  <a:gd name="connsiteX4" fmla="*/ 847453 w 2238647"/>
                  <a:gd name="connsiteY4" fmla="*/ 831124 h 845881"/>
                  <a:gd name="connsiteX5" fmla="*/ 1157695 w 2238647"/>
                  <a:gd name="connsiteY5" fmla="*/ 842554 h 845881"/>
                  <a:gd name="connsiteX6" fmla="*/ 1503861 w 2238647"/>
                  <a:gd name="connsiteY6" fmla="*/ 809897 h 845881"/>
                  <a:gd name="connsiteX7" fmla="*/ 1761853 w 2238647"/>
                  <a:gd name="connsiteY7" fmla="*/ 767442 h 845881"/>
                  <a:gd name="connsiteX8" fmla="*/ 1771650 w 2238647"/>
                  <a:gd name="connsiteY8" fmla="*/ 731520 h 845881"/>
                  <a:gd name="connsiteX9" fmla="*/ 1910443 w 2238647"/>
                  <a:gd name="connsiteY9" fmla="*/ 723355 h 845881"/>
                  <a:gd name="connsiteX10" fmla="*/ 2238647 w 2238647"/>
                  <a:gd name="connsiteY10" fmla="*/ 667838 h 845881"/>
                  <a:gd name="connsiteX11" fmla="*/ 2238647 w 2238647"/>
                  <a:gd name="connsiteY11" fmla="*/ 667838 h 845881"/>
                  <a:gd name="connsiteX12" fmla="*/ 2238647 w 2238647"/>
                  <a:gd name="connsiteY12" fmla="*/ 667838 h 845881"/>
                  <a:gd name="connsiteX0" fmla="*/ 0 w 2240280"/>
                  <a:gd name="connsiteY0" fmla="*/ 0 h 829553"/>
                  <a:gd name="connsiteX1" fmla="*/ 83276 w 2240280"/>
                  <a:gd name="connsiteY1" fmla="*/ 191044 h 829553"/>
                  <a:gd name="connsiteX2" fmla="*/ 262890 w 2240280"/>
                  <a:gd name="connsiteY2" fmla="*/ 491490 h 829553"/>
                  <a:gd name="connsiteX3" fmla="*/ 530678 w 2240280"/>
                  <a:gd name="connsiteY3" fmla="*/ 705394 h 829553"/>
                  <a:gd name="connsiteX4" fmla="*/ 849086 w 2240280"/>
                  <a:gd name="connsiteY4" fmla="*/ 814796 h 829553"/>
                  <a:gd name="connsiteX5" fmla="*/ 1159328 w 2240280"/>
                  <a:gd name="connsiteY5" fmla="*/ 826226 h 829553"/>
                  <a:gd name="connsiteX6" fmla="*/ 1505494 w 2240280"/>
                  <a:gd name="connsiteY6" fmla="*/ 793569 h 829553"/>
                  <a:gd name="connsiteX7" fmla="*/ 1763486 w 2240280"/>
                  <a:gd name="connsiteY7" fmla="*/ 751114 h 829553"/>
                  <a:gd name="connsiteX8" fmla="*/ 1773283 w 2240280"/>
                  <a:gd name="connsiteY8" fmla="*/ 715192 h 829553"/>
                  <a:gd name="connsiteX9" fmla="*/ 1912076 w 2240280"/>
                  <a:gd name="connsiteY9" fmla="*/ 707027 h 829553"/>
                  <a:gd name="connsiteX10" fmla="*/ 2240280 w 2240280"/>
                  <a:gd name="connsiteY10" fmla="*/ 651510 h 829553"/>
                  <a:gd name="connsiteX11" fmla="*/ 2240280 w 2240280"/>
                  <a:gd name="connsiteY11" fmla="*/ 651510 h 829553"/>
                  <a:gd name="connsiteX12" fmla="*/ 2240280 w 2240280"/>
                  <a:gd name="connsiteY12" fmla="*/ 651510 h 829553"/>
                  <a:gd name="connsiteX0" fmla="*/ 0 w 2240280"/>
                  <a:gd name="connsiteY0" fmla="*/ 0 h 829553"/>
                  <a:gd name="connsiteX1" fmla="*/ 83276 w 2240280"/>
                  <a:gd name="connsiteY1" fmla="*/ 191044 h 829553"/>
                  <a:gd name="connsiteX2" fmla="*/ 267789 w 2240280"/>
                  <a:gd name="connsiteY2" fmla="*/ 493123 h 829553"/>
                  <a:gd name="connsiteX3" fmla="*/ 530678 w 2240280"/>
                  <a:gd name="connsiteY3" fmla="*/ 705394 h 829553"/>
                  <a:gd name="connsiteX4" fmla="*/ 849086 w 2240280"/>
                  <a:gd name="connsiteY4" fmla="*/ 814796 h 829553"/>
                  <a:gd name="connsiteX5" fmla="*/ 1159328 w 2240280"/>
                  <a:gd name="connsiteY5" fmla="*/ 826226 h 829553"/>
                  <a:gd name="connsiteX6" fmla="*/ 1505494 w 2240280"/>
                  <a:gd name="connsiteY6" fmla="*/ 793569 h 829553"/>
                  <a:gd name="connsiteX7" fmla="*/ 1763486 w 2240280"/>
                  <a:gd name="connsiteY7" fmla="*/ 751114 h 829553"/>
                  <a:gd name="connsiteX8" fmla="*/ 1773283 w 2240280"/>
                  <a:gd name="connsiteY8" fmla="*/ 715192 h 829553"/>
                  <a:gd name="connsiteX9" fmla="*/ 1912076 w 2240280"/>
                  <a:gd name="connsiteY9" fmla="*/ 707027 h 829553"/>
                  <a:gd name="connsiteX10" fmla="*/ 2240280 w 2240280"/>
                  <a:gd name="connsiteY10" fmla="*/ 651510 h 829553"/>
                  <a:gd name="connsiteX11" fmla="*/ 2240280 w 2240280"/>
                  <a:gd name="connsiteY11" fmla="*/ 651510 h 829553"/>
                  <a:gd name="connsiteX12" fmla="*/ 2240280 w 2240280"/>
                  <a:gd name="connsiteY12" fmla="*/ 651510 h 829553"/>
                  <a:gd name="connsiteX0" fmla="*/ 0 w 2240280"/>
                  <a:gd name="connsiteY0" fmla="*/ 0 h 829553"/>
                  <a:gd name="connsiteX1" fmla="*/ 83276 w 2240280"/>
                  <a:gd name="connsiteY1" fmla="*/ 210638 h 829553"/>
                  <a:gd name="connsiteX2" fmla="*/ 267789 w 2240280"/>
                  <a:gd name="connsiteY2" fmla="*/ 493123 h 829553"/>
                  <a:gd name="connsiteX3" fmla="*/ 530678 w 2240280"/>
                  <a:gd name="connsiteY3" fmla="*/ 705394 h 829553"/>
                  <a:gd name="connsiteX4" fmla="*/ 849086 w 2240280"/>
                  <a:gd name="connsiteY4" fmla="*/ 814796 h 829553"/>
                  <a:gd name="connsiteX5" fmla="*/ 1159328 w 2240280"/>
                  <a:gd name="connsiteY5" fmla="*/ 826226 h 829553"/>
                  <a:gd name="connsiteX6" fmla="*/ 1505494 w 2240280"/>
                  <a:gd name="connsiteY6" fmla="*/ 793569 h 829553"/>
                  <a:gd name="connsiteX7" fmla="*/ 1763486 w 2240280"/>
                  <a:gd name="connsiteY7" fmla="*/ 751114 h 829553"/>
                  <a:gd name="connsiteX8" fmla="*/ 1773283 w 2240280"/>
                  <a:gd name="connsiteY8" fmla="*/ 715192 h 829553"/>
                  <a:gd name="connsiteX9" fmla="*/ 1912076 w 2240280"/>
                  <a:gd name="connsiteY9" fmla="*/ 707027 h 829553"/>
                  <a:gd name="connsiteX10" fmla="*/ 2240280 w 2240280"/>
                  <a:gd name="connsiteY10" fmla="*/ 651510 h 829553"/>
                  <a:gd name="connsiteX11" fmla="*/ 2240280 w 2240280"/>
                  <a:gd name="connsiteY11" fmla="*/ 651510 h 829553"/>
                  <a:gd name="connsiteX12" fmla="*/ 2240280 w 2240280"/>
                  <a:gd name="connsiteY12" fmla="*/ 651510 h 829553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3283 w 2240280"/>
                  <a:gd name="connsiteY8" fmla="*/ 715192 h 831227"/>
                  <a:gd name="connsiteX9" fmla="*/ 1912076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3283 w 2240280"/>
                  <a:gd name="connsiteY8" fmla="*/ 715192 h 831227"/>
                  <a:gd name="connsiteX9" fmla="*/ 1912076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3283 w 2240280"/>
                  <a:gd name="connsiteY8" fmla="*/ 715192 h 831227"/>
                  <a:gd name="connsiteX9" fmla="*/ 1912076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3283 w 2240280"/>
                  <a:gd name="connsiteY8" fmla="*/ 715192 h 831227"/>
                  <a:gd name="connsiteX9" fmla="*/ 1912076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3283 w 2240280"/>
                  <a:gd name="connsiteY8" fmla="*/ 715192 h 831227"/>
                  <a:gd name="connsiteX9" fmla="*/ 1912076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3283 w 2240280"/>
                  <a:gd name="connsiteY8" fmla="*/ 715192 h 831227"/>
                  <a:gd name="connsiteX9" fmla="*/ 1912076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3283 w 2240280"/>
                  <a:gd name="connsiteY8" fmla="*/ 718458 h 831227"/>
                  <a:gd name="connsiteX9" fmla="*/ 1912076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3283 w 2240280"/>
                  <a:gd name="connsiteY8" fmla="*/ 718458 h 831227"/>
                  <a:gd name="connsiteX9" fmla="*/ 1961062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3283 w 2240280"/>
                  <a:gd name="connsiteY8" fmla="*/ 726793 h 831227"/>
                  <a:gd name="connsiteX9" fmla="*/ 1961062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3283 w 2240280"/>
                  <a:gd name="connsiteY8" fmla="*/ 726793 h 831227"/>
                  <a:gd name="connsiteX9" fmla="*/ 1961062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4524 w 2240280"/>
                  <a:gd name="connsiteY8" fmla="*/ 735478 h 831227"/>
                  <a:gd name="connsiteX9" fmla="*/ 1961062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4524 w 2240280"/>
                  <a:gd name="connsiteY8" fmla="*/ 735478 h 831227"/>
                  <a:gd name="connsiteX9" fmla="*/ 1961062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7005 w 2240280"/>
                  <a:gd name="connsiteY8" fmla="*/ 721830 h 831227"/>
                  <a:gd name="connsiteX9" fmla="*/ 1961062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7005 w 2240280"/>
                  <a:gd name="connsiteY8" fmla="*/ 725552 h 831227"/>
                  <a:gd name="connsiteX9" fmla="*/ 1961062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7005 w 2240280"/>
                  <a:gd name="connsiteY8" fmla="*/ 725552 h 831227"/>
                  <a:gd name="connsiteX9" fmla="*/ 1961062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7005 w 2240280"/>
                  <a:gd name="connsiteY8" fmla="*/ 725552 h 831227"/>
                  <a:gd name="connsiteX9" fmla="*/ 1961062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7005 w 2240280"/>
                  <a:gd name="connsiteY8" fmla="*/ 725552 h 831227"/>
                  <a:gd name="connsiteX9" fmla="*/ 1961062 w 2240280"/>
                  <a:gd name="connsiteY9" fmla="*/ 707027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  <a:gd name="connsiteX0" fmla="*/ 0 w 2240280"/>
                  <a:gd name="connsiteY0" fmla="*/ 0 h 831227"/>
                  <a:gd name="connsiteX1" fmla="*/ 83276 w 2240280"/>
                  <a:gd name="connsiteY1" fmla="*/ 210638 h 831227"/>
                  <a:gd name="connsiteX2" fmla="*/ 267789 w 2240280"/>
                  <a:gd name="connsiteY2" fmla="*/ 493123 h 831227"/>
                  <a:gd name="connsiteX3" fmla="*/ 530678 w 2240280"/>
                  <a:gd name="connsiteY3" fmla="*/ 705394 h 831227"/>
                  <a:gd name="connsiteX4" fmla="*/ 860516 w 2240280"/>
                  <a:gd name="connsiteY4" fmla="*/ 818062 h 831227"/>
                  <a:gd name="connsiteX5" fmla="*/ 1159328 w 2240280"/>
                  <a:gd name="connsiteY5" fmla="*/ 826226 h 831227"/>
                  <a:gd name="connsiteX6" fmla="*/ 1505494 w 2240280"/>
                  <a:gd name="connsiteY6" fmla="*/ 793569 h 831227"/>
                  <a:gd name="connsiteX7" fmla="*/ 1763486 w 2240280"/>
                  <a:gd name="connsiteY7" fmla="*/ 751114 h 831227"/>
                  <a:gd name="connsiteX8" fmla="*/ 1777005 w 2240280"/>
                  <a:gd name="connsiteY8" fmla="*/ 725552 h 831227"/>
                  <a:gd name="connsiteX9" fmla="*/ 1973469 w 2240280"/>
                  <a:gd name="connsiteY9" fmla="*/ 700824 h 831227"/>
                  <a:gd name="connsiteX10" fmla="*/ 2240280 w 2240280"/>
                  <a:gd name="connsiteY10" fmla="*/ 651510 h 831227"/>
                  <a:gd name="connsiteX11" fmla="*/ 2240280 w 2240280"/>
                  <a:gd name="connsiteY11" fmla="*/ 651510 h 831227"/>
                  <a:gd name="connsiteX12" fmla="*/ 2240280 w 2240280"/>
                  <a:gd name="connsiteY12" fmla="*/ 651510 h 831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240280" h="831227">
                    <a:moveTo>
                      <a:pt x="0" y="0"/>
                    </a:moveTo>
                    <a:cubicBezTo>
                      <a:pt x="23948" y="57286"/>
                      <a:pt x="38645" y="128451"/>
                      <a:pt x="83276" y="210638"/>
                    </a:cubicBezTo>
                    <a:cubicBezTo>
                      <a:pt x="127907" y="292825"/>
                      <a:pt x="193222" y="410664"/>
                      <a:pt x="267789" y="493123"/>
                    </a:cubicBezTo>
                    <a:cubicBezTo>
                      <a:pt x="342356" y="575582"/>
                      <a:pt x="431890" y="651238"/>
                      <a:pt x="530678" y="705394"/>
                    </a:cubicBezTo>
                    <a:cubicBezTo>
                      <a:pt x="629466" y="759550"/>
                      <a:pt x="755741" y="797923"/>
                      <a:pt x="860516" y="818062"/>
                    </a:cubicBezTo>
                    <a:cubicBezTo>
                      <a:pt x="965291" y="838201"/>
                      <a:pt x="1051832" y="830308"/>
                      <a:pt x="1159328" y="826226"/>
                    </a:cubicBezTo>
                    <a:cubicBezTo>
                      <a:pt x="1266824" y="822144"/>
                      <a:pt x="1404801" y="806088"/>
                      <a:pt x="1505494" y="793569"/>
                    </a:cubicBezTo>
                    <a:cubicBezTo>
                      <a:pt x="1606187" y="781050"/>
                      <a:pt x="1718855" y="764177"/>
                      <a:pt x="1763486" y="751114"/>
                    </a:cubicBezTo>
                    <a:cubicBezTo>
                      <a:pt x="1762397" y="736418"/>
                      <a:pt x="1766936" y="745963"/>
                      <a:pt x="1777005" y="725552"/>
                    </a:cubicBezTo>
                    <a:cubicBezTo>
                      <a:pt x="1857206" y="714227"/>
                      <a:pt x="1896257" y="713164"/>
                      <a:pt x="1973469" y="700824"/>
                    </a:cubicBezTo>
                    <a:cubicBezTo>
                      <a:pt x="2050682" y="688484"/>
                      <a:pt x="2195812" y="659729"/>
                      <a:pt x="2240280" y="651510"/>
                    </a:cubicBezTo>
                    <a:lnTo>
                      <a:pt x="2240280" y="651510"/>
                    </a:lnTo>
                    <a:lnTo>
                      <a:pt x="2240280" y="651510"/>
                    </a:lnTo>
                  </a:path>
                </a:pathLst>
              </a:custGeom>
              <a:noFill/>
              <a:ln w="1270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810204CE-F99F-4C7D-A170-C5444B0F8FFA}"/>
                </a:ext>
              </a:extLst>
            </p:cNvPr>
            <p:cNvGrpSpPr/>
            <p:nvPr/>
          </p:nvGrpSpPr>
          <p:grpSpPr>
            <a:xfrm>
              <a:off x="5088003" y="2119686"/>
              <a:ext cx="2638265" cy="1435757"/>
              <a:chOff x="5088003" y="2119686"/>
              <a:chExt cx="2638265" cy="1435757"/>
            </a:xfrm>
          </p:grpSpPr>
          <p:sp>
            <p:nvSpPr>
              <p:cNvPr id="92" name="SuperCDMS LT label">
                <a:extLst>
                  <a:ext uri="{FF2B5EF4-FFF2-40B4-BE49-F238E27FC236}">
                    <a16:creationId xmlns:a16="http://schemas.microsoft.com/office/drawing/2014/main" id="{35754284-78B0-4A26-926C-BE2BC99450B1}"/>
                  </a:ext>
                </a:extLst>
              </p:cNvPr>
              <p:cNvSpPr txBox="1"/>
              <p:nvPr/>
            </p:nvSpPr>
            <p:spPr>
              <a:xfrm rot="21120000">
                <a:off x="6210048" y="3043098"/>
                <a:ext cx="1516220" cy="512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800000"/>
                    </a:solidFill>
                    <a:effectLst/>
                    <a:uLnTx/>
                    <a:uFillTx/>
                  </a:rPr>
                  <a:t>SuperCDMS</a:t>
                </a: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00000"/>
                    </a:solidFill>
                    <a:effectLst/>
                    <a:uLnTx/>
                    <a:uFillTx/>
                  </a:rPr>
                  <a:t> Soudan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00000"/>
                    </a:solidFill>
                    <a:effectLst/>
                    <a:uLnTx/>
                    <a:uFillTx/>
                  </a:rPr>
                  <a:t>Low Threshold</a:t>
                </a:r>
              </a:p>
            </p:txBody>
          </p:sp>
          <p:sp>
            <p:nvSpPr>
              <p:cNvPr id="93" name="SuperCDMS LT">
                <a:extLst>
                  <a:ext uri="{FF2B5EF4-FFF2-40B4-BE49-F238E27FC236}">
                    <a16:creationId xmlns:a16="http://schemas.microsoft.com/office/drawing/2014/main" id="{0D17D337-2D4B-446A-A17A-A91A24763578}"/>
                  </a:ext>
                </a:extLst>
              </p:cNvPr>
              <p:cNvSpPr/>
              <p:nvPr/>
            </p:nvSpPr>
            <p:spPr>
              <a:xfrm>
                <a:off x="5088003" y="2119686"/>
                <a:ext cx="1305487" cy="1283139"/>
              </a:xfrm>
              <a:custGeom>
                <a:avLst/>
                <a:gdLst>
                  <a:gd name="connsiteX0" fmla="*/ 0 w 1353908"/>
                  <a:gd name="connsiteY0" fmla="*/ 0 h 1282291"/>
                  <a:gd name="connsiteX1" fmla="*/ 87529 w 1353908"/>
                  <a:gd name="connsiteY1" fmla="*/ 292384 h 1282291"/>
                  <a:gd name="connsiteX2" fmla="*/ 219754 w 1353908"/>
                  <a:gd name="connsiteY2" fmla="*/ 549385 h 1282291"/>
                  <a:gd name="connsiteX3" fmla="*/ 342667 w 1353908"/>
                  <a:gd name="connsiteY3" fmla="*/ 767276 h 1282291"/>
                  <a:gd name="connsiteX4" fmla="*/ 419022 w 1353908"/>
                  <a:gd name="connsiteY4" fmla="*/ 890189 h 1282291"/>
                  <a:gd name="connsiteX5" fmla="*/ 497240 w 1353908"/>
                  <a:gd name="connsiteY5" fmla="*/ 1016827 h 1282291"/>
                  <a:gd name="connsiteX6" fmla="*/ 607116 w 1353908"/>
                  <a:gd name="connsiteY6" fmla="*/ 1108081 h 1282291"/>
                  <a:gd name="connsiteX7" fmla="*/ 772863 w 1353908"/>
                  <a:gd name="connsiteY7" fmla="*/ 1201197 h 1282291"/>
                  <a:gd name="connsiteX8" fmla="*/ 960958 w 1353908"/>
                  <a:gd name="connsiteY8" fmla="*/ 1271965 h 1282291"/>
                  <a:gd name="connsiteX9" fmla="*/ 1149052 w 1353908"/>
                  <a:gd name="connsiteY9" fmla="*/ 1279415 h 1282291"/>
                  <a:gd name="connsiteX10" fmla="*/ 1309212 w 1353908"/>
                  <a:gd name="connsiteY10" fmla="*/ 1247755 h 1282291"/>
                  <a:gd name="connsiteX11" fmla="*/ 1353908 w 1353908"/>
                  <a:gd name="connsiteY11" fmla="*/ 1238444 h 1282291"/>
                  <a:gd name="connsiteX0" fmla="*/ 0 w 1309212"/>
                  <a:gd name="connsiteY0" fmla="*/ 0 h 1282291"/>
                  <a:gd name="connsiteX1" fmla="*/ 87529 w 1309212"/>
                  <a:gd name="connsiteY1" fmla="*/ 292384 h 1282291"/>
                  <a:gd name="connsiteX2" fmla="*/ 219754 w 1309212"/>
                  <a:gd name="connsiteY2" fmla="*/ 549385 h 1282291"/>
                  <a:gd name="connsiteX3" fmla="*/ 342667 w 1309212"/>
                  <a:gd name="connsiteY3" fmla="*/ 767276 h 1282291"/>
                  <a:gd name="connsiteX4" fmla="*/ 419022 w 1309212"/>
                  <a:gd name="connsiteY4" fmla="*/ 890189 h 1282291"/>
                  <a:gd name="connsiteX5" fmla="*/ 497240 w 1309212"/>
                  <a:gd name="connsiteY5" fmla="*/ 1016827 h 1282291"/>
                  <a:gd name="connsiteX6" fmla="*/ 607116 w 1309212"/>
                  <a:gd name="connsiteY6" fmla="*/ 1108081 h 1282291"/>
                  <a:gd name="connsiteX7" fmla="*/ 772863 w 1309212"/>
                  <a:gd name="connsiteY7" fmla="*/ 1201197 h 1282291"/>
                  <a:gd name="connsiteX8" fmla="*/ 960958 w 1309212"/>
                  <a:gd name="connsiteY8" fmla="*/ 1271965 h 1282291"/>
                  <a:gd name="connsiteX9" fmla="*/ 1149052 w 1309212"/>
                  <a:gd name="connsiteY9" fmla="*/ 1279415 h 1282291"/>
                  <a:gd name="connsiteX10" fmla="*/ 1309212 w 1309212"/>
                  <a:gd name="connsiteY10" fmla="*/ 1247755 h 1282291"/>
                  <a:gd name="connsiteX0" fmla="*/ 0 w 1305487"/>
                  <a:gd name="connsiteY0" fmla="*/ 0 h 1283139"/>
                  <a:gd name="connsiteX1" fmla="*/ 87529 w 1305487"/>
                  <a:gd name="connsiteY1" fmla="*/ 292384 h 1283139"/>
                  <a:gd name="connsiteX2" fmla="*/ 219754 w 1305487"/>
                  <a:gd name="connsiteY2" fmla="*/ 549385 h 1283139"/>
                  <a:gd name="connsiteX3" fmla="*/ 342667 w 1305487"/>
                  <a:gd name="connsiteY3" fmla="*/ 767276 h 1283139"/>
                  <a:gd name="connsiteX4" fmla="*/ 419022 w 1305487"/>
                  <a:gd name="connsiteY4" fmla="*/ 890189 h 1283139"/>
                  <a:gd name="connsiteX5" fmla="*/ 497240 w 1305487"/>
                  <a:gd name="connsiteY5" fmla="*/ 1016827 h 1283139"/>
                  <a:gd name="connsiteX6" fmla="*/ 607116 w 1305487"/>
                  <a:gd name="connsiteY6" fmla="*/ 1108081 h 1283139"/>
                  <a:gd name="connsiteX7" fmla="*/ 772863 w 1305487"/>
                  <a:gd name="connsiteY7" fmla="*/ 1201197 h 1283139"/>
                  <a:gd name="connsiteX8" fmla="*/ 960958 w 1305487"/>
                  <a:gd name="connsiteY8" fmla="*/ 1271965 h 1283139"/>
                  <a:gd name="connsiteX9" fmla="*/ 1149052 w 1305487"/>
                  <a:gd name="connsiteY9" fmla="*/ 1279415 h 1283139"/>
                  <a:gd name="connsiteX10" fmla="*/ 1305487 w 1305487"/>
                  <a:gd name="connsiteY10" fmla="*/ 1283139 h 1283139"/>
                  <a:gd name="connsiteX0" fmla="*/ 0 w 1305487"/>
                  <a:gd name="connsiteY0" fmla="*/ 0 h 1283139"/>
                  <a:gd name="connsiteX1" fmla="*/ 87529 w 1305487"/>
                  <a:gd name="connsiteY1" fmla="*/ 292384 h 1283139"/>
                  <a:gd name="connsiteX2" fmla="*/ 219754 w 1305487"/>
                  <a:gd name="connsiteY2" fmla="*/ 549385 h 1283139"/>
                  <a:gd name="connsiteX3" fmla="*/ 342667 w 1305487"/>
                  <a:gd name="connsiteY3" fmla="*/ 767276 h 1283139"/>
                  <a:gd name="connsiteX4" fmla="*/ 419022 w 1305487"/>
                  <a:gd name="connsiteY4" fmla="*/ 890189 h 1283139"/>
                  <a:gd name="connsiteX5" fmla="*/ 497240 w 1305487"/>
                  <a:gd name="connsiteY5" fmla="*/ 1016827 h 1283139"/>
                  <a:gd name="connsiteX6" fmla="*/ 607116 w 1305487"/>
                  <a:gd name="connsiteY6" fmla="*/ 1108081 h 1283139"/>
                  <a:gd name="connsiteX7" fmla="*/ 772863 w 1305487"/>
                  <a:gd name="connsiteY7" fmla="*/ 1201197 h 1283139"/>
                  <a:gd name="connsiteX8" fmla="*/ 960958 w 1305487"/>
                  <a:gd name="connsiteY8" fmla="*/ 1271965 h 1283139"/>
                  <a:gd name="connsiteX9" fmla="*/ 1156501 w 1305487"/>
                  <a:gd name="connsiteY9" fmla="*/ 1279415 h 1283139"/>
                  <a:gd name="connsiteX10" fmla="*/ 1305487 w 1305487"/>
                  <a:gd name="connsiteY10" fmla="*/ 1283139 h 1283139"/>
                  <a:gd name="connsiteX0" fmla="*/ 0 w 1305487"/>
                  <a:gd name="connsiteY0" fmla="*/ 0 h 1283139"/>
                  <a:gd name="connsiteX1" fmla="*/ 87529 w 1305487"/>
                  <a:gd name="connsiteY1" fmla="*/ 292384 h 1283139"/>
                  <a:gd name="connsiteX2" fmla="*/ 219754 w 1305487"/>
                  <a:gd name="connsiteY2" fmla="*/ 549385 h 1283139"/>
                  <a:gd name="connsiteX3" fmla="*/ 342667 w 1305487"/>
                  <a:gd name="connsiteY3" fmla="*/ 767276 h 1283139"/>
                  <a:gd name="connsiteX4" fmla="*/ 419022 w 1305487"/>
                  <a:gd name="connsiteY4" fmla="*/ 890189 h 1283139"/>
                  <a:gd name="connsiteX5" fmla="*/ 497240 w 1305487"/>
                  <a:gd name="connsiteY5" fmla="*/ 1016827 h 1283139"/>
                  <a:gd name="connsiteX6" fmla="*/ 607116 w 1305487"/>
                  <a:gd name="connsiteY6" fmla="*/ 1108081 h 1283139"/>
                  <a:gd name="connsiteX7" fmla="*/ 772863 w 1305487"/>
                  <a:gd name="connsiteY7" fmla="*/ 1201197 h 1283139"/>
                  <a:gd name="connsiteX8" fmla="*/ 964683 w 1305487"/>
                  <a:gd name="connsiteY8" fmla="*/ 1264516 h 1283139"/>
                  <a:gd name="connsiteX9" fmla="*/ 1156501 w 1305487"/>
                  <a:gd name="connsiteY9" fmla="*/ 1279415 h 1283139"/>
                  <a:gd name="connsiteX10" fmla="*/ 1305487 w 1305487"/>
                  <a:gd name="connsiteY10" fmla="*/ 1283139 h 1283139"/>
                  <a:gd name="connsiteX0" fmla="*/ 0 w 1305487"/>
                  <a:gd name="connsiteY0" fmla="*/ 0 h 1283139"/>
                  <a:gd name="connsiteX1" fmla="*/ 87529 w 1305487"/>
                  <a:gd name="connsiteY1" fmla="*/ 292384 h 1283139"/>
                  <a:gd name="connsiteX2" fmla="*/ 219754 w 1305487"/>
                  <a:gd name="connsiteY2" fmla="*/ 549385 h 1283139"/>
                  <a:gd name="connsiteX3" fmla="*/ 342667 w 1305487"/>
                  <a:gd name="connsiteY3" fmla="*/ 767276 h 1283139"/>
                  <a:gd name="connsiteX4" fmla="*/ 419022 w 1305487"/>
                  <a:gd name="connsiteY4" fmla="*/ 890189 h 1283139"/>
                  <a:gd name="connsiteX5" fmla="*/ 497240 w 1305487"/>
                  <a:gd name="connsiteY5" fmla="*/ 1016827 h 1283139"/>
                  <a:gd name="connsiteX6" fmla="*/ 612703 w 1305487"/>
                  <a:gd name="connsiteY6" fmla="*/ 1119255 h 1283139"/>
                  <a:gd name="connsiteX7" fmla="*/ 772863 w 1305487"/>
                  <a:gd name="connsiteY7" fmla="*/ 1201197 h 1283139"/>
                  <a:gd name="connsiteX8" fmla="*/ 964683 w 1305487"/>
                  <a:gd name="connsiteY8" fmla="*/ 1264516 h 1283139"/>
                  <a:gd name="connsiteX9" fmla="*/ 1156501 w 1305487"/>
                  <a:gd name="connsiteY9" fmla="*/ 1279415 h 1283139"/>
                  <a:gd name="connsiteX10" fmla="*/ 1305487 w 1305487"/>
                  <a:gd name="connsiteY10" fmla="*/ 1283139 h 1283139"/>
                  <a:gd name="connsiteX0" fmla="*/ 0 w 1305487"/>
                  <a:gd name="connsiteY0" fmla="*/ 0 h 1283139"/>
                  <a:gd name="connsiteX1" fmla="*/ 87529 w 1305487"/>
                  <a:gd name="connsiteY1" fmla="*/ 292384 h 1283139"/>
                  <a:gd name="connsiteX2" fmla="*/ 221617 w 1305487"/>
                  <a:gd name="connsiteY2" fmla="*/ 553110 h 1283139"/>
                  <a:gd name="connsiteX3" fmla="*/ 342667 w 1305487"/>
                  <a:gd name="connsiteY3" fmla="*/ 767276 h 1283139"/>
                  <a:gd name="connsiteX4" fmla="*/ 419022 w 1305487"/>
                  <a:gd name="connsiteY4" fmla="*/ 890189 h 1283139"/>
                  <a:gd name="connsiteX5" fmla="*/ 497240 w 1305487"/>
                  <a:gd name="connsiteY5" fmla="*/ 1016827 h 1283139"/>
                  <a:gd name="connsiteX6" fmla="*/ 612703 w 1305487"/>
                  <a:gd name="connsiteY6" fmla="*/ 1119255 h 1283139"/>
                  <a:gd name="connsiteX7" fmla="*/ 772863 w 1305487"/>
                  <a:gd name="connsiteY7" fmla="*/ 1201197 h 1283139"/>
                  <a:gd name="connsiteX8" fmla="*/ 964683 w 1305487"/>
                  <a:gd name="connsiteY8" fmla="*/ 1264516 h 1283139"/>
                  <a:gd name="connsiteX9" fmla="*/ 1156501 w 1305487"/>
                  <a:gd name="connsiteY9" fmla="*/ 1279415 h 1283139"/>
                  <a:gd name="connsiteX10" fmla="*/ 1305487 w 1305487"/>
                  <a:gd name="connsiteY10" fmla="*/ 1283139 h 1283139"/>
                  <a:gd name="connsiteX0" fmla="*/ 0 w 1305487"/>
                  <a:gd name="connsiteY0" fmla="*/ 0 h 1283139"/>
                  <a:gd name="connsiteX1" fmla="*/ 87529 w 1305487"/>
                  <a:gd name="connsiteY1" fmla="*/ 292384 h 1283139"/>
                  <a:gd name="connsiteX2" fmla="*/ 225342 w 1305487"/>
                  <a:gd name="connsiteY2" fmla="*/ 558696 h 1283139"/>
                  <a:gd name="connsiteX3" fmla="*/ 342667 w 1305487"/>
                  <a:gd name="connsiteY3" fmla="*/ 767276 h 1283139"/>
                  <a:gd name="connsiteX4" fmla="*/ 419022 w 1305487"/>
                  <a:gd name="connsiteY4" fmla="*/ 890189 h 1283139"/>
                  <a:gd name="connsiteX5" fmla="*/ 497240 w 1305487"/>
                  <a:gd name="connsiteY5" fmla="*/ 1016827 h 1283139"/>
                  <a:gd name="connsiteX6" fmla="*/ 612703 w 1305487"/>
                  <a:gd name="connsiteY6" fmla="*/ 1119255 h 1283139"/>
                  <a:gd name="connsiteX7" fmla="*/ 772863 w 1305487"/>
                  <a:gd name="connsiteY7" fmla="*/ 1201197 h 1283139"/>
                  <a:gd name="connsiteX8" fmla="*/ 964683 w 1305487"/>
                  <a:gd name="connsiteY8" fmla="*/ 1264516 h 1283139"/>
                  <a:gd name="connsiteX9" fmla="*/ 1156501 w 1305487"/>
                  <a:gd name="connsiteY9" fmla="*/ 1279415 h 1283139"/>
                  <a:gd name="connsiteX10" fmla="*/ 1305487 w 1305487"/>
                  <a:gd name="connsiteY10" fmla="*/ 1283139 h 1283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05487" h="1283139">
                    <a:moveTo>
                      <a:pt x="0" y="0"/>
                    </a:moveTo>
                    <a:cubicBezTo>
                      <a:pt x="25451" y="100410"/>
                      <a:pt x="49972" y="199268"/>
                      <a:pt x="87529" y="292384"/>
                    </a:cubicBezTo>
                    <a:cubicBezTo>
                      <a:pt x="125086" y="385500"/>
                      <a:pt x="182819" y="479547"/>
                      <a:pt x="225342" y="558696"/>
                    </a:cubicBezTo>
                    <a:cubicBezTo>
                      <a:pt x="267865" y="637845"/>
                      <a:pt x="310387" y="712027"/>
                      <a:pt x="342667" y="767276"/>
                    </a:cubicBezTo>
                    <a:cubicBezTo>
                      <a:pt x="374947" y="822525"/>
                      <a:pt x="419022" y="890189"/>
                      <a:pt x="419022" y="890189"/>
                    </a:cubicBezTo>
                    <a:cubicBezTo>
                      <a:pt x="444784" y="931781"/>
                      <a:pt x="464960" y="978649"/>
                      <a:pt x="497240" y="1016827"/>
                    </a:cubicBezTo>
                    <a:cubicBezTo>
                      <a:pt x="529520" y="1055005"/>
                      <a:pt x="566766" y="1088527"/>
                      <a:pt x="612703" y="1119255"/>
                    </a:cubicBezTo>
                    <a:cubicBezTo>
                      <a:pt x="658640" y="1149983"/>
                      <a:pt x="714200" y="1176987"/>
                      <a:pt x="772863" y="1201197"/>
                    </a:cubicBezTo>
                    <a:cubicBezTo>
                      <a:pt x="831526" y="1225407"/>
                      <a:pt x="900744" y="1251480"/>
                      <a:pt x="964683" y="1264516"/>
                    </a:cubicBezTo>
                    <a:cubicBezTo>
                      <a:pt x="1028622" y="1277552"/>
                      <a:pt x="1099700" y="1276311"/>
                      <a:pt x="1156501" y="1279415"/>
                    </a:cubicBezTo>
                    <a:cubicBezTo>
                      <a:pt x="1213302" y="1282519"/>
                      <a:pt x="1255825" y="1281898"/>
                      <a:pt x="1305487" y="1283139"/>
                    </a:cubicBezTo>
                  </a:path>
                </a:pathLst>
              </a:custGeom>
              <a:noFill/>
              <a:ln w="1270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4EE515F7-A5C4-4406-9C21-B5F67F1D5392}"/>
                </a:ext>
              </a:extLst>
            </p:cNvPr>
            <p:cNvGrpSpPr/>
            <p:nvPr/>
          </p:nvGrpSpPr>
          <p:grpSpPr>
            <a:xfrm>
              <a:off x="4323695" y="1786506"/>
              <a:ext cx="1310400" cy="1181023"/>
              <a:chOff x="4323695" y="1786506"/>
              <a:chExt cx="1310400" cy="1181023"/>
            </a:xfrm>
          </p:grpSpPr>
          <p:sp>
            <p:nvSpPr>
              <p:cNvPr id="90" name="CDMSlite R3 label">
                <a:extLst>
                  <a:ext uri="{FF2B5EF4-FFF2-40B4-BE49-F238E27FC236}">
                    <a16:creationId xmlns:a16="http://schemas.microsoft.com/office/drawing/2014/main" id="{579280A2-03EA-4FE2-AAE6-56EAA5EE5031}"/>
                  </a:ext>
                </a:extLst>
              </p:cNvPr>
              <p:cNvSpPr txBox="1"/>
              <p:nvPr/>
            </p:nvSpPr>
            <p:spPr>
              <a:xfrm rot="1680000">
                <a:off x="4483461" y="2567328"/>
                <a:ext cx="1059913" cy="3330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</a:rPr>
                  <a:t>CDMSlite</a:t>
                </a: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</a:rPr>
                  <a:t> R3</a:t>
                </a:r>
              </a:p>
            </p:txBody>
          </p:sp>
          <p:sp>
            <p:nvSpPr>
              <p:cNvPr id="91" name="CDMSlite R3">
                <a:extLst>
                  <a:ext uri="{FF2B5EF4-FFF2-40B4-BE49-F238E27FC236}">
                    <a16:creationId xmlns:a16="http://schemas.microsoft.com/office/drawing/2014/main" id="{09B72743-11CE-486F-B19D-882679BB3140}"/>
                  </a:ext>
                </a:extLst>
              </p:cNvPr>
              <p:cNvSpPr/>
              <p:nvPr/>
            </p:nvSpPr>
            <p:spPr>
              <a:xfrm>
                <a:off x="4323695" y="1786506"/>
                <a:ext cx="1310400" cy="1181023"/>
              </a:xfrm>
              <a:custGeom>
                <a:avLst/>
                <a:gdLst>
                  <a:gd name="connsiteX0" fmla="*/ 0 w 1310400"/>
                  <a:gd name="connsiteY0" fmla="*/ 0 h 1181023"/>
                  <a:gd name="connsiteX1" fmla="*/ 122400 w 1310400"/>
                  <a:gd name="connsiteY1" fmla="*/ 426240 h 1181023"/>
                  <a:gd name="connsiteX2" fmla="*/ 228960 w 1310400"/>
                  <a:gd name="connsiteY2" fmla="*/ 666720 h 1181023"/>
                  <a:gd name="connsiteX3" fmla="*/ 341280 w 1310400"/>
                  <a:gd name="connsiteY3" fmla="*/ 846720 h 1181023"/>
                  <a:gd name="connsiteX4" fmla="*/ 478080 w 1310400"/>
                  <a:gd name="connsiteY4" fmla="*/ 954720 h 1181023"/>
                  <a:gd name="connsiteX5" fmla="*/ 699840 w 1310400"/>
                  <a:gd name="connsiteY5" fmla="*/ 1061280 h 1181023"/>
                  <a:gd name="connsiteX6" fmla="*/ 809280 w 1310400"/>
                  <a:gd name="connsiteY6" fmla="*/ 1116000 h 1181023"/>
                  <a:gd name="connsiteX7" fmla="*/ 976320 w 1310400"/>
                  <a:gd name="connsiteY7" fmla="*/ 1162080 h 1181023"/>
                  <a:gd name="connsiteX8" fmla="*/ 1162080 w 1310400"/>
                  <a:gd name="connsiteY8" fmla="*/ 1180800 h 1181023"/>
                  <a:gd name="connsiteX9" fmla="*/ 1310400 w 1310400"/>
                  <a:gd name="connsiteY9" fmla="*/ 1170720 h 1181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10400" h="1181023">
                    <a:moveTo>
                      <a:pt x="0" y="0"/>
                    </a:moveTo>
                    <a:cubicBezTo>
                      <a:pt x="42120" y="157560"/>
                      <a:pt x="84240" y="315120"/>
                      <a:pt x="122400" y="426240"/>
                    </a:cubicBezTo>
                    <a:cubicBezTo>
                      <a:pt x="160560" y="537360"/>
                      <a:pt x="192480" y="596640"/>
                      <a:pt x="228960" y="666720"/>
                    </a:cubicBezTo>
                    <a:cubicBezTo>
                      <a:pt x="265440" y="736800"/>
                      <a:pt x="299760" y="798720"/>
                      <a:pt x="341280" y="846720"/>
                    </a:cubicBezTo>
                    <a:cubicBezTo>
                      <a:pt x="382800" y="894720"/>
                      <a:pt x="418320" y="918960"/>
                      <a:pt x="478080" y="954720"/>
                    </a:cubicBezTo>
                    <a:cubicBezTo>
                      <a:pt x="537840" y="990480"/>
                      <a:pt x="644640" y="1034400"/>
                      <a:pt x="699840" y="1061280"/>
                    </a:cubicBezTo>
                    <a:cubicBezTo>
                      <a:pt x="755040" y="1088160"/>
                      <a:pt x="763200" y="1099200"/>
                      <a:pt x="809280" y="1116000"/>
                    </a:cubicBezTo>
                    <a:cubicBezTo>
                      <a:pt x="855360" y="1132800"/>
                      <a:pt x="917520" y="1151280"/>
                      <a:pt x="976320" y="1162080"/>
                    </a:cubicBezTo>
                    <a:cubicBezTo>
                      <a:pt x="1035120" y="1172880"/>
                      <a:pt x="1106400" y="1179360"/>
                      <a:pt x="1162080" y="1180800"/>
                    </a:cubicBezTo>
                    <a:cubicBezTo>
                      <a:pt x="1217760" y="1182240"/>
                      <a:pt x="1264080" y="1176480"/>
                      <a:pt x="1310400" y="1170720"/>
                    </a:cubicBezTo>
                  </a:path>
                </a:pathLst>
              </a:custGeom>
              <a:noFill/>
              <a:ln w="1270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84" name="Arrow: Down 83">
              <a:extLst>
                <a:ext uri="{FF2B5EF4-FFF2-40B4-BE49-F238E27FC236}">
                  <a16:creationId xmlns:a16="http://schemas.microsoft.com/office/drawing/2014/main" id="{74D6731B-7F12-4652-B722-046F057D3CE6}"/>
                </a:ext>
              </a:extLst>
            </p:cNvPr>
            <p:cNvSpPr/>
            <p:nvPr/>
          </p:nvSpPr>
          <p:spPr>
            <a:xfrm rot="20986168">
              <a:off x="4910810" y="3660984"/>
              <a:ext cx="174233" cy="347844"/>
            </a:xfrm>
            <a:prstGeom prst="downArrow">
              <a:avLst/>
            </a:prstGeom>
            <a:solidFill>
              <a:srgbClr val="FF7C8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Arrow: Down 84">
              <a:extLst>
                <a:ext uri="{FF2B5EF4-FFF2-40B4-BE49-F238E27FC236}">
                  <a16:creationId xmlns:a16="http://schemas.microsoft.com/office/drawing/2014/main" id="{F2A6DBB7-4F4E-461B-A104-D3F805221901}"/>
                </a:ext>
              </a:extLst>
            </p:cNvPr>
            <p:cNvSpPr/>
            <p:nvPr/>
          </p:nvSpPr>
          <p:spPr>
            <a:xfrm rot="779988">
              <a:off x="4324345" y="3660984"/>
              <a:ext cx="174233" cy="347844"/>
            </a:xfrm>
            <a:prstGeom prst="downArrow">
              <a:avLst/>
            </a:prstGeom>
            <a:solidFill>
              <a:srgbClr val="FF7C8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Arrow: Down 85">
              <a:extLst>
                <a:ext uri="{FF2B5EF4-FFF2-40B4-BE49-F238E27FC236}">
                  <a16:creationId xmlns:a16="http://schemas.microsoft.com/office/drawing/2014/main" id="{D855257F-FF56-4A3B-9CC2-E2B0BA849040}"/>
                </a:ext>
              </a:extLst>
            </p:cNvPr>
            <p:cNvSpPr/>
            <p:nvPr/>
          </p:nvSpPr>
          <p:spPr>
            <a:xfrm rot="1819468">
              <a:off x="3791405" y="3420789"/>
              <a:ext cx="174233" cy="347844"/>
            </a:xfrm>
            <a:prstGeom prst="downArrow">
              <a:avLst/>
            </a:prstGeom>
            <a:solidFill>
              <a:srgbClr val="FF7C8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7" name="Group 1 y">
              <a:extLst>
                <a:ext uri="{FF2B5EF4-FFF2-40B4-BE49-F238E27FC236}">
                  <a16:creationId xmlns:a16="http://schemas.microsoft.com/office/drawing/2014/main" id="{6CFC9AB1-2EA0-4A4C-8DAB-245B94B25CEB}"/>
                </a:ext>
              </a:extLst>
            </p:cNvPr>
            <p:cNvGrpSpPr/>
            <p:nvPr/>
          </p:nvGrpSpPr>
          <p:grpSpPr>
            <a:xfrm>
              <a:off x="6316022" y="3399123"/>
              <a:ext cx="2502981" cy="583535"/>
              <a:chOff x="6156969" y="3164351"/>
              <a:chExt cx="2695223" cy="647554"/>
            </a:xfrm>
          </p:grpSpPr>
          <p:sp>
            <p:nvSpPr>
              <p:cNvPr id="88" name="DEAP">
                <a:extLst>
                  <a:ext uri="{FF2B5EF4-FFF2-40B4-BE49-F238E27FC236}">
                    <a16:creationId xmlns:a16="http://schemas.microsoft.com/office/drawing/2014/main" id="{9DCCBA93-C97C-42F8-BC4D-20A60DA9A60D}"/>
                  </a:ext>
                </a:extLst>
              </p:cNvPr>
              <p:cNvSpPr/>
              <p:nvPr/>
            </p:nvSpPr>
            <p:spPr>
              <a:xfrm>
                <a:off x="6156969" y="3164351"/>
                <a:ext cx="2695223" cy="647554"/>
              </a:xfrm>
              <a:custGeom>
                <a:avLst/>
                <a:gdLst>
                  <a:gd name="connsiteX0" fmla="*/ 0 w 2689578"/>
                  <a:gd name="connsiteY0" fmla="*/ 0 h 670691"/>
                  <a:gd name="connsiteX1" fmla="*/ 121356 w 2689578"/>
                  <a:gd name="connsiteY1" fmla="*/ 242711 h 670691"/>
                  <a:gd name="connsiteX2" fmla="*/ 397933 w 2689578"/>
                  <a:gd name="connsiteY2" fmla="*/ 505177 h 670691"/>
                  <a:gd name="connsiteX3" fmla="*/ 784578 w 2689578"/>
                  <a:gd name="connsiteY3" fmla="*/ 651933 h 670691"/>
                  <a:gd name="connsiteX4" fmla="*/ 1303867 w 2689578"/>
                  <a:gd name="connsiteY4" fmla="*/ 663222 h 670691"/>
                  <a:gd name="connsiteX5" fmla="*/ 1817511 w 2689578"/>
                  <a:gd name="connsiteY5" fmla="*/ 601133 h 670691"/>
                  <a:gd name="connsiteX6" fmla="*/ 2531533 w 2689578"/>
                  <a:gd name="connsiteY6" fmla="*/ 474133 h 670691"/>
                  <a:gd name="connsiteX7" fmla="*/ 2689578 w 2689578"/>
                  <a:gd name="connsiteY7" fmla="*/ 445911 h 670691"/>
                  <a:gd name="connsiteX0" fmla="*/ 0 w 2689578"/>
                  <a:gd name="connsiteY0" fmla="*/ 0 h 669764"/>
                  <a:gd name="connsiteX1" fmla="*/ 121356 w 2689578"/>
                  <a:gd name="connsiteY1" fmla="*/ 242711 h 669764"/>
                  <a:gd name="connsiteX2" fmla="*/ 397933 w 2689578"/>
                  <a:gd name="connsiteY2" fmla="*/ 505177 h 669764"/>
                  <a:gd name="connsiteX3" fmla="*/ 784578 w 2689578"/>
                  <a:gd name="connsiteY3" fmla="*/ 651933 h 669764"/>
                  <a:gd name="connsiteX4" fmla="*/ 1303867 w 2689578"/>
                  <a:gd name="connsiteY4" fmla="*/ 663222 h 669764"/>
                  <a:gd name="connsiteX5" fmla="*/ 1837266 w 2689578"/>
                  <a:gd name="connsiteY5" fmla="*/ 615244 h 669764"/>
                  <a:gd name="connsiteX6" fmla="*/ 2531533 w 2689578"/>
                  <a:gd name="connsiteY6" fmla="*/ 474133 h 669764"/>
                  <a:gd name="connsiteX7" fmla="*/ 2689578 w 2689578"/>
                  <a:gd name="connsiteY7" fmla="*/ 445911 h 669764"/>
                  <a:gd name="connsiteX0" fmla="*/ 0 w 2689578"/>
                  <a:gd name="connsiteY0" fmla="*/ 0 h 670503"/>
                  <a:gd name="connsiteX1" fmla="*/ 121356 w 2689578"/>
                  <a:gd name="connsiteY1" fmla="*/ 242711 h 670503"/>
                  <a:gd name="connsiteX2" fmla="*/ 397933 w 2689578"/>
                  <a:gd name="connsiteY2" fmla="*/ 505177 h 670503"/>
                  <a:gd name="connsiteX3" fmla="*/ 784578 w 2689578"/>
                  <a:gd name="connsiteY3" fmla="*/ 651933 h 670503"/>
                  <a:gd name="connsiteX4" fmla="*/ 1303867 w 2689578"/>
                  <a:gd name="connsiteY4" fmla="*/ 663222 h 670503"/>
                  <a:gd name="connsiteX5" fmla="*/ 1840088 w 2689578"/>
                  <a:gd name="connsiteY5" fmla="*/ 603955 h 670503"/>
                  <a:gd name="connsiteX6" fmla="*/ 2531533 w 2689578"/>
                  <a:gd name="connsiteY6" fmla="*/ 474133 h 670503"/>
                  <a:gd name="connsiteX7" fmla="*/ 2689578 w 2689578"/>
                  <a:gd name="connsiteY7" fmla="*/ 445911 h 670503"/>
                  <a:gd name="connsiteX0" fmla="*/ 0 w 2689578"/>
                  <a:gd name="connsiteY0" fmla="*/ 0 h 670132"/>
                  <a:gd name="connsiteX1" fmla="*/ 121356 w 2689578"/>
                  <a:gd name="connsiteY1" fmla="*/ 242711 h 670132"/>
                  <a:gd name="connsiteX2" fmla="*/ 397933 w 2689578"/>
                  <a:gd name="connsiteY2" fmla="*/ 505177 h 670132"/>
                  <a:gd name="connsiteX3" fmla="*/ 784578 w 2689578"/>
                  <a:gd name="connsiteY3" fmla="*/ 651933 h 670132"/>
                  <a:gd name="connsiteX4" fmla="*/ 1303867 w 2689578"/>
                  <a:gd name="connsiteY4" fmla="*/ 663222 h 670132"/>
                  <a:gd name="connsiteX5" fmla="*/ 1851377 w 2689578"/>
                  <a:gd name="connsiteY5" fmla="*/ 609599 h 670132"/>
                  <a:gd name="connsiteX6" fmla="*/ 2531533 w 2689578"/>
                  <a:gd name="connsiteY6" fmla="*/ 474133 h 670132"/>
                  <a:gd name="connsiteX7" fmla="*/ 2689578 w 2689578"/>
                  <a:gd name="connsiteY7" fmla="*/ 445911 h 670132"/>
                  <a:gd name="connsiteX0" fmla="*/ 0 w 2689578"/>
                  <a:gd name="connsiteY0" fmla="*/ 0 h 670132"/>
                  <a:gd name="connsiteX1" fmla="*/ 121356 w 2689578"/>
                  <a:gd name="connsiteY1" fmla="*/ 242711 h 670132"/>
                  <a:gd name="connsiteX2" fmla="*/ 397933 w 2689578"/>
                  <a:gd name="connsiteY2" fmla="*/ 505177 h 670132"/>
                  <a:gd name="connsiteX3" fmla="*/ 784578 w 2689578"/>
                  <a:gd name="connsiteY3" fmla="*/ 651933 h 670132"/>
                  <a:gd name="connsiteX4" fmla="*/ 1303867 w 2689578"/>
                  <a:gd name="connsiteY4" fmla="*/ 663222 h 670132"/>
                  <a:gd name="connsiteX5" fmla="*/ 1851377 w 2689578"/>
                  <a:gd name="connsiteY5" fmla="*/ 609599 h 670132"/>
                  <a:gd name="connsiteX6" fmla="*/ 2494844 w 2689578"/>
                  <a:gd name="connsiteY6" fmla="*/ 491067 h 670132"/>
                  <a:gd name="connsiteX7" fmla="*/ 2689578 w 2689578"/>
                  <a:gd name="connsiteY7" fmla="*/ 445911 h 670132"/>
                  <a:gd name="connsiteX0" fmla="*/ 0 w 2695223"/>
                  <a:gd name="connsiteY0" fmla="*/ 0 h 647554"/>
                  <a:gd name="connsiteX1" fmla="*/ 127001 w 2695223"/>
                  <a:gd name="connsiteY1" fmla="*/ 220133 h 647554"/>
                  <a:gd name="connsiteX2" fmla="*/ 403578 w 2695223"/>
                  <a:gd name="connsiteY2" fmla="*/ 482599 h 647554"/>
                  <a:gd name="connsiteX3" fmla="*/ 790223 w 2695223"/>
                  <a:gd name="connsiteY3" fmla="*/ 629355 h 647554"/>
                  <a:gd name="connsiteX4" fmla="*/ 1309512 w 2695223"/>
                  <a:gd name="connsiteY4" fmla="*/ 640644 h 647554"/>
                  <a:gd name="connsiteX5" fmla="*/ 1857022 w 2695223"/>
                  <a:gd name="connsiteY5" fmla="*/ 587021 h 647554"/>
                  <a:gd name="connsiteX6" fmla="*/ 2500489 w 2695223"/>
                  <a:gd name="connsiteY6" fmla="*/ 468489 h 647554"/>
                  <a:gd name="connsiteX7" fmla="*/ 2695223 w 2695223"/>
                  <a:gd name="connsiteY7" fmla="*/ 423333 h 647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95223" h="647554">
                    <a:moveTo>
                      <a:pt x="0" y="0"/>
                    </a:moveTo>
                    <a:cubicBezTo>
                      <a:pt x="27517" y="79257"/>
                      <a:pt x="59738" y="139700"/>
                      <a:pt x="127001" y="220133"/>
                    </a:cubicBezTo>
                    <a:cubicBezTo>
                      <a:pt x="194264" y="300566"/>
                      <a:pt x="293041" y="414395"/>
                      <a:pt x="403578" y="482599"/>
                    </a:cubicBezTo>
                    <a:cubicBezTo>
                      <a:pt x="514115" y="550803"/>
                      <a:pt x="639234" y="603014"/>
                      <a:pt x="790223" y="629355"/>
                    </a:cubicBezTo>
                    <a:cubicBezTo>
                      <a:pt x="941212" y="655696"/>
                      <a:pt x="1131712" y="647700"/>
                      <a:pt x="1309512" y="640644"/>
                    </a:cubicBezTo>
                    <a:cubicBezTo>
                      <a:pt x="1487312" y="633588"/>
                      <a:pt x="1658526" y="615714"/>
                      <a:pt x="1857022" y="587021"/>
                    </a:cubicBezTo>
                    <a:cubicBezTo>
                      <a:pt x="2055518" y="558328"/>
                      <a:pt x="2360789" y="495770"/>
                      <a:pt x="2500489" y="468489"/>
                    </a:cubicBezTo>
                    <a:cubicBezTo>
                      <a:pt x="2640189" y="441208"/>
                      <a:pt x="2642541" y="432740"/>
                      <a:pt x="2695223" y="423333"/>
                    </a:cubicBezTo>
                  </a:path>
                </a:pathLst>
              </a:custGeom>
              <a:noFill/>
              <a:ln w="19050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DEAP label">
                <a:extLst>
                  <a:ext uri="{FF2B5EF4-FFF2-40B4-BE49-F238E27FC236}">
                    <a16:creationId xmlns:a16="http://schemas.microsoft.com/office/drawing/2014/main" id="{0EB7463D-70F5-48BF-BB03-B544B4F3BBE7}"/>
                  </a:ext>
                </a:extLst>
              </p:cNvPr>
              <p:cNvSpPr txBox="1"/>
              <p:nvPr/>
            </p:nvSpPr>
            <p:spPr>
              <a:xfrm rot="21120000">
                <a:off x="7743878" y="3434859"/>
                <a:ext cx="1052244" cy="369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</a:rPr>
                  <a:t>DEAP-3600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8B3111-E896-4B0F-A66F-79AF4DB46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662" y="1055548"/>
            <a:ext cx="2847503" cy="2082023"/>
          </a:xfrm>
        </p:spPr>
        <p:txBody>
          <a:bodyPr>
            <a:noAutofit/>
          </a:bodyPr>
          <a:lstStyle/>
          <a:p>
            <a:r>
              <a:rPr lang="en-CA" sz="3600" dirty="0"/>
              <a:t>SuperCDMS </a:t>
            </a:r>
            <a:br>
              <a:rPr lang="en-CA" sz="3600" dirty="0"/>
            </a:br>
            <a:endParaRPr lang="en-US" sz="2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0205F9C-2047-4BE9-BDB9-B88174A82906}"/>
              </a:ext>
            </a:extLst>
          </p:cNvPr>
          <p:cNvSpPr txBox="1"/>
          <p:nvPr/>
        </p:nvSpPr>
        <p:spPr>
          <a:xfrm>
            <a:off x="3090813" y="1055548"/>
            <a:ext cx="4584385" cy="540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indent="0">
              <a:lnSpc>
                <a:spcPct val="114000"/>
              </a:lnSpc>
              <a:buFont typeface="Arial" panose="020B0604020202020204" pitchFamily="34" charset="0"/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Focus on low-mass dark matter (&lt;10 GeV)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Under construction; ~75 % complete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Installation at SNOLAB: support infrastructure started; experiment staring fall 2019; DOE status review last week.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Completion in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Space for 200 kg; initial payload: 30 kg</a:t>
            </a:r>
          </a:p>
          <a:p>
            <a:endParaRPr lang="en-US" dirty="0"/>
          </a:p>
          <a:p>
            <a:r>
              <a:rPr lang="en-US" dirty="0"/>
              <a:t>Recent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All major infrastructure items ordered (mostly CFI funded)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First set of 6 detectors complete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First full test of HV detector underway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Readout: preproduction electronics being tested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2 publications (“Soudan” data:</a:t>
            </a:r>
            <a:br>
              <a:rPr lang="en-US" b="0" dirty="0"/>
            </a:br>
            <a:endParaRPr lang="fr-FR" b="0" dirty="0"/>
          </a:p>
          <a:p>
            <a:endParaRPr lang="en-US" dirty="0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F1E11FB-9F67-4D7F-A116-966B50A0E7A8}"/>
              </a:ext>
            </a:extLst>
          </p:cNvPr>
          <p:cNvSpPr/>
          <p:nvPr/>
        </p:nvSpPr>
        <p:spPr>
          <a:xfrm>
            <a:off x="3342369" y="5777750"/>
            <a:ext cx="8649612" cy="630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Astropart.Phys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. 104 (2019) 1,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Cosmogenic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BG (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by E. Fascione,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Queen’s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PhD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Phys.Rev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D99 (2019) no.6, 062001,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CDMSlite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R3 (led by W. Page, UBC PhD student)</a:t>
            </a:r>
          </a:p>
        </p:txBody>
      </p:sp>
    </p:spTree>
    <p:extLst>
      <p:ext uri="{BB962C8B-B14F-4D97-AF65-F5344CB8AC3E}">
        <p14:creationId xmlns:p14="http://schemas.microsoft.com/office/powerpoint/2010/main" val="549235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B3111-E896-4B0F-A66F-79AF4DB46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662" y="1055548"/>
            <a:ext cx="2847503" cy="2082023"/>
          </a:xfrm>
        </p:spPr>
        <p:txBody>
          <a:bodyPr>
            <a:noAutofit/>
          </a:bodyPr>
          <a:lstStyle/>
          <a:p>
            <a:r>
              <a:rPr lang="en-CA" sz="3600" dirty="0"/>
              <a:t>CUTE </a:t>
            </a:r>
            <a:br>
              <a:rPr lang="en-CA" sz="3600" dirty="0"/>
            </a:br>
            <a:endParaRPr lang="en-US" sz="2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3BCD729-9483-49D1-B4CD-2DE906AF8FF4}"/>
              </a:ext>
            </a:extLst>
          </p:cNvPr>
          <p:cNvSpPr txBox="1"/>
          <p:nvPr/>
        </p:nvSpPr>
        <p:spPr>
          <a:xfrm>
            <a:off x="3090813" y="1048404"/>
            <a:ext cx="4605852" cy="540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indent="0">
              <a:lnSpc>
                <a:spcPct val="114000"/>
              </a:lnSpc>
              <a:buNone/>
            </a:pPr>
            <a:r>
              <a:rPr lang="en-US" b="1" dirty="0"/>
              <a:t>Overview</a:t>
            </a:r>
          </a:p>
          <a:p>
            <a:pPr>
              <a:lnSpc>
                <a:spcPct val="114000"/>
              </a:lnSpc>
            </a:pPr>
            <a:r>
              <a:rPr lang="en-US" dirty="0"/>
              <a:t>Cryogenic Underground </a:t>
            </a:r>
            <a:r>
              <a:rPr lang="en-US" dirty="0" err="1"/>
              <a:t>TEst</a:t>
            </a:r>
            <a:r>
              <a:rPr lang="en-US" dirty="0"/>
              <a:t> facility</a:t>
            </a:r>
          </a:p>
          <a:p>
            <a:pPr>
              <a:lnSpc>
                <a:spcPct val="114000"/>
              </a:lnSpc>
            </a:pPr>
            <a:r>
              <a:rPr lang="en-US" dirty="0"/>
              <a:t>For detector testing that needs low background environment</a:t>
            </a:r>
          </a:p>
          <a:p>
            <a:pPr>
              <a:lnSpc>
                <a:spcPct val="114000"/>
              </a:lnSpc>
            </a:pPr>
            <a:r>
              <a:rPr lang="en-US" dirty="0"/>
              <a:t>Potential for early dark matter search</a:t>
            </a:r>
          </a:p>
          <a:p>
            <a:pPr>
              <a:lnSpc>
                <a:spcPct val="114000"/>
              </a:lnSpc>
            </a:pPr>
            <a:r>
              <a:rPr lang="en-US" dirty="0"/>
              <a:t>Later: possible use for non-SuperCDMS studies</a:t>
            </a:r>
          </a:p>
          <a:p>
            <a:pPr>
              <a:lnSpc>
                <a:spcPct val="114000"/>
              </a:lnSpc>
            </a:pPr>
            <a:endParaRPr lang="en-US" dirty="0"/>
          </a:p>
          <a:p>
            <a:pPr marL="0" indent="0">
              <a:lnSpc>
                <a:spcPct val="114000"/>
              </a:lnSpc>
              <a:buNone/>
            </a:pPr>
            <a:r>
              <a:rPr lang="en-US" b="1" dirty="0"/>
              <a:t>Recent Progress</a:t>
            </a:r>
          </a:p>
          <a:p>
            <a:pPr>
              <a:lnSpc>
                <a:spcPct val="114000"/>
              </a:lnSpc>
            </a:pPr>
            <a:r>
              <a:rPr lang="en-US" dirty="0"/>
              <a:t>Installation of Pb / PE shielding</a:t>
            </a:r>
          </a:p>
          <a:p>
            <a:pPr>
              <a:lnSpc>
                <a:spcPct val="114000"/>
              </a:lnSpc>
            </a:pPr>
            <a:r>
              <a:rPr lang="en-US" dirty="0"/>
              <a:t>Installation of suspension system (vibration isolation)</a:t>
            </a:r>
          </a:p>
          <a:p>
            <a:pPr>
              <a:lnSpc>
                <a:spcPct val="114000"/>
              </a:lnSpc>
            </a:pPr>
            <a:r>
              <a:rPr lang="en-US" dirty="0"/>
              <a:t>Installation of gamma calibration system</a:t>
            </a:r>
          </a:p>
          <a:p>
            <a:pPr>
              <a:lnSpc>
                <a:spcPct val="114000"/>
              </a:lnSpc>
            </a:pPr>
            <a:r>
              <a:rPr lang="en-US" dirty="0"/>
              <a:t>Cryostat to be shipped to SNOLAB this week (all other major items already underground)</a:t>
            </a:r>
          </a:p>
          <a:p>
            <a:pPr>
              <a:lnSpc>
                <a:spcPct val="114000"/>
              </a:lnSpc>
            </a:pPr>
            <a:r>
              <a:rPr lang="en-US" dirty="0"/>
              <a:t>Developing schedule up to initial operation:</a:t>
            </a:r>
            <a:br>
              <a:rPr lang="en-US" dirty="0"/>
            </a:br>
            <a:r>
              <a:rPr lang="en-US" dirty="0"/>
              <a:t>complete construction in April</a:t>
            </a:r>
            <a:br>
              <a:rPr lang="en-US" dirty="0"/>
            </a:br>
            <a:r>
              <a:rPr lang="en-US" dirty="0"/>
              <a:t>commissioning in May</a:t>
            </a:r>
            <a:br>
              <a:rPr lang="en-US" dirty="0"/>
            </a:br>
            <a:r>
              <a:rPr lang="en-US" dirty="0"/>
              <a:t>start of operations with detectors in June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5D109D5-A980-4D32-AC8F-EE54AF722CCF}"/>
              </a:ext>
            </a:extLst>
          </p:cNvPr>
          <p:cNvGrpSpPr/>
          <p:nvPr/>
        </p:nvGrpSpPr>
        <p:grpSpPr>
          <a:xfrm>
            <a:off x="7442788" y="708875"/>
            <a:ext cx="4677410" cy="4423356"/>
            <a:chOff x="6709985" y="1333500"/>
            <a:chExt cx="5459267" cy="5162746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23960E55-FED6-4447-A619-C14EA3B42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73"/>
            <a:stretch/>
          </p:blipFill>
          <p:spPr>
            <a:xfrm>
              <a:off x="6709985" y="1333500"/>
              <a:ext cx="5232682" cy="5162746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7ECFBB7-1648-474A-9F79-3687B32F6A39}"/>
                </a:ext>
              </a:extLst>
            </p:cNvPr>
            <p:cNvSpPr txBox="1"/>
            <p:nvPr/>
          </p:nvSpPr>
          <p:spPr>
            <a:xfrm>
              <a:off x="10299700" y="1333500"/>
              <a:ext cx="755043" cy="39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crane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2D9FEE5-291E-4EE4-AD5C-D81CE84A4868}"/>
                </a:ext>
              </a:extLst>
            </p:cNvPr>
            <p:cNvSpPr txBox="1"/>
            <p:nvPr/>
          </p:nvSpPr>
          <p:spPr>
            <a:xfrm>
              <a:off x="8108950" y="5257800"/>
              <a:ext cx="787400" cy="682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water shield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D13ED9E-4C30-432C-824A-AF7FEBC29BE1}"/>
                </a:ext>
              </a:extLst>
            </p:cNvPr>
            <p:cNvSpPr txBox="1"/>
            <p:nvPr/>
          </p:nvSpPr>
          <p:spPr>
            <a:xfrm>
              <a:off x="10820400" y="2062897"/>
              <a:ext cx="995572" cy="39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cryostat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79E78224-C6D5-47A1-BA68-843CE497B4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88502" y="2317412"/>
              <a:ext cx="1231898" cy="38133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5382201-284A-4A66-ACE7-EA98DE308F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48654" y="2432228"/>
              <a:ext cx="301946" cy="104122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09E7ABA-2E6E-4072-9B84-1DF696FC50C0}"/>
                </a:ext>
              </a:extLst>
            </p:cNvPr>
            <p:cNvSpPr txBox="1"/>
            <p:nvPr/>
          </p:nvSpPr>
          <p:spPr>
            <a:xfrm>
              <a:off x="10913617" y="2997200"/>
              <a:ext cx="1255635" cy="39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cleanroom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6FA404E-D48C-42A3-B791-DFF131206F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170471" y="3364825"/>
              <a:ext cx="130978" cy="74447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3C33A2BA-ACF7-4F8F-A667-AB38E2C864F1}"/>
                </a:ext>
              </a:extLst>
            </p:cNvPr>
            <p:cNvCxnSpPr>
              <a:cxnSpLocks/>
            </p:cNvCxnSpPr>
            <p:nvPr/>
          </p:nvCxnSpPr>
          <p:spPr>
            <a:xfrm>
              <a:off x="8935004" y="4074992"/>
              <a:ext cx="0" cy="667600"/>
            </a:xfrm>
            <a:prstGeom prst="straightConnector1">
              <a:avLst/>
            </a:prstGeom>
            <a:ln w="5715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4F73A0B-4A20-4017-80B1-FB783C658D89}"/>
                </a:ext>
              </a:extLst>
            </p:cNvPr>
            <p:cNvSpPr/>
            <p:nvPr/>
          </p:nvSpPr>
          <p:spPr>
            <a:xfrm>
              <a:off x="8834204" y="2812520"/>
              <a:ext cx="171542" cy="650939"/>
            </a:xfrm>
            <a:custGeom>
              <a:avLst/>
              <a:gdLst>
                <a:gd name="connsiteX0" fmla="*/ 58877 w 171541"/>
                <a:gd name="connsiteY0" fmla="*/ 402548 h 650939"/>
                <a:gd name="connsiteX1" fmla="*/ 112664 w 171541"/>
                <a:gd name="connsiteY1" fmla="*/ 409377 h 650939"/>
                <a:gd name="connsiteX2" fmla="*/ 112664 w 171541"/>
                <a:gd name="connsiteY2" fmla="*/ 489576 h 650939"/>
                <a:gd name="connsiteX3" fmla="*/ 171541 w 171541"/>
                <a:gd name="connsiteY3" fmla="*/ 489576 h 650939"/>
                <a:gd name="connsiteX4" fmla="*/ 85771 w 171541"/>
                <a:gd name="connsiteY4" fmla="*/ 650939 h 650939"/>
                <a:gd name="connsiteX5" fmla="*/ 0 w 171541"/>
                <a:gd name="connsiteY5" fmla="*/ 489576 h 650939"/>
                <a:gd name="connsiteX6" fmla="*/ 58877 w 171541"/>
                <a:gd name="connsiteY6" fmla="*/ 489576 h 650939"/>
                <a:gd name="connsiteX7" fmla="*/ 58877 w 171541"/>
                <a:gd name="connsiteY7" fmla="*/ 0 h 650939"/>
                <a:gd name="connsiteX8" fmla="*/ 112664 w 171541"/>
                <a:gd name="connsiteY8" fmla="*/ 0 h 650939"/>
                <a:gd name="connsiteX9" fmla="*/ 112664 w 171541"/>
                <a:gd name="connsiteY9" fmla="*/ 372508 h 650939"/>
                <a:gd name="connsiteX10" fmla="*/ 58877 w 171541"/>
                <a:gd name="connsiteY10" fmla="*/ 365678 h 650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541" h="650939">
                  <a:moveTo>
                    <a:pt x="58877" y="402548"/>
                  </a:moveTo>
                  <a:lnTo>
                    <a:pt x="112664" y="409377"/>
                  </a:lnTo>
                  <a:lnTo>
                    <a:pt x="112664" y="489576"/>
                  </a:lnTo>
                  <a:lnTo>
                    <a:pt x="171541" y="489576"/>
                  </a:lnTo>
                  <a:lnTo>
                    <a:pt x="85771" y="650939"/>
                  </a:lnTo>
                  <a:lnTo>
                    <a:pt x="0" y="489576"/>
                  </a:lnTo>
                  <a:lnTo>
                    <a:pt x="58877" y="489576"/>
                  </a:lnTo>
                  <a:close/>
                  <a:moveTo>
                    <a:pt x="58877" y="0"/>
                  </a:moveTo>
                  <a:lnTo>
                    <a:pt x="112664" y="0"/>
                  </a:lnTo>
                  <a:lnTo>
                    <a:pt x="112664" y="372508"/>
                  </a:lnTo>
                  <a:lnTo>
                    <a:pt x="58877" y="365678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6370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B3111-E896-4B0F-A66F-79AF4DB46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662" y="1055548"/>
            <a:ext cx="2847503" cy="2082023"/>
          </a:xfrm>
        </p:spPr>
        <p:txBody>
          <a:bodyPr>
            <a:noAutofit/>
          </a:bodyPr>
          <a:lstStyle/>
          <a:p>
            <a:r>
              <a:rPr lang="en-CA" sz="3600" dirty="0"/>
              <a:t>CUTE </a:t>
            </a:r>
            <a:br>
              <a:rPr lang="en-CA" sz="3600" dirty="0"/>
            </a:b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3D174D-E931-4427-AFDC-176310A49C67}"/>
              </a:ext>
            </a:extLst>
          </p:cNvPr>
          <p:cNvSpPr txBox="1"/>
          <p:nvPr/>
        </p:nvSpPr>
        <p:spPr>
          <a:xfrm>
            <a:off x="3090813" y="1320317"/>
            <a:ext cx="2592376" cy="911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en-US" dirty="0"/>
              <a:t>~90 % complete</a:t>
            </a:r>
          </a:p>
          <a:p>
            <a:pPr>
              <a:lnSpc>
                <a:spcPct val="114000"/>
              </a:lnSpc>
            </a:pPr>
            <a:r>
              <a:rPr lang="en-US" dirty="0"/>
              <a:t>All major parts installed</a:t>
            </a:r>
            <a:br>
              <a:rPr lang="en-US" dirty="0"/>
            </a:br>
            <a:r>
              <a:rPr lang="en-US" dirty="0"/>
              <a:t>except cryostat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288698E-7179-41AA-A95A-70797596CB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3548" y="1221108"/>
            <a:ext cx="3532504" cy="42818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830682-7A18-41A5-9C4F-530846904B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88"/>
          <a:stretch/>
        </p:blipFill>
        <p:spPr>
          <a:xfrm rot="5400000">
            <a:off x="8292426" y="3421916"/>
            <a:ext cx="3947977" cy="231909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4579EA3-6389-46D0-976B-49FB23DDAC39}"/>
              </a:ext>
            </a:extLst>
          </p:cNvPr>
          <p:cNvSpPr txBox="1"/>
          <p:nvPr/>
        </p:nvSpPr>
        <p:spPr>
          <a:xfrm rot="16607803">
            <a:off x="9385061" y="4962905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Drywell</a:t>
            </a:r>
          </a:p>
        </p:txBody>
      </p:sp>
      <p:pic>
        <p:nvPicPr>
          <p:cNvPr id="19" name="Picture 6" descr="image014">
            <a:extLst>
              <a:ext uri="{FF2B5EF4-FFF2-40B4-BE49-F238E27FC236}">
                <a16:creationId xmlns:a16="http://schemas.microsoft.com/office/drawing/2014/main" id="{99E046F9-B0FE-4A37-9FF7-DC10512A4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133" y="3934612"/>
            <a:ext cx="4492867" cy="2620839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71773D5-71B9-4B74-AC85-9911CE66E8A4}"/>
              </a:ext>
            </a:extLst>
          </p:cNvPr>
          <p:cNvSpPr txBox="1"/>
          <p:nvPr/>
        </p:nvSpPr>
        <p:spPr>
          <a:xfrm rot="20728390">
            <a:off x="4725306" y="5479715"/>
            <a:ext cx="1023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PE shield</a:t>
            </a:r>
          </a:p>
        </p:txBody>
      </p:sp>
    </p:spTree>
    <p:extLst>
      <p:ext uri="{BB962C8B-B14F-4D97-AF65-F5344CB8AC3E}">
        <p14:creationId xmlns:p14="http://schemas.microsoft.com/office/powerpoint/2010/main" val="1751029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B3111-E896-4B0F-A66F-79AF4DB46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662" y="1055548"/>
            <a:ext cx="2847503" cy="2082023"/>
          </a:xfrm>
        </p:spPr>
        <p:txBody>
          <a:bodyPr>
            <a:noAutofit/>
          </a:bodyPr>
          <a:lstStyle/>
          <a:p>
            <a:r>
              <a:rPr lang="en-CA" sz="3600" dirty="0"/>
              <a:t>CUTE </a:t>
            </a:r>
            <a:br>
              <a:rPr lang="en-CA" sz="3600" dirty="0"/>
            </a:b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3D174D-E931-4427-AFDC-176310A49C67}"/>
              </a:ext>
            </a:extLst>
          </p:cNvPr>
          <p:cNvSpPr txBox="1"/>
          <p:nvPr/>
        </p:nvSpPr>
        <p:spPr>
          <a:xfrm>
            <a:off x="3090812" y="1320317"/>
            <a:ext cx="2613479" cy="911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b="0" dirty="0"/>
              <a:t>~90 % complete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b="0" dirty="0"/>
              <a:t>All major parts installed</a:t>
            </a:r>
            <a:br>
              <a:rPr lang="en-US" b="0" dirty="0"/>
            </a:br>
            <a:r>
              <a:rPr lang="en-US" b="0" dirty="0"/>
              <a:t>except cryostat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9B3288A-00E4-45C6-A78D-8324C86AE5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3546"/>
          <a:stretch/>
        </p:blipFill>
        <p:spPr>
          <a:xfrm>
            <a:off x="9668887" y="696780"/>
            <a:ext cx="2020699" cy="391048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EE6FD8D-C7B6-4C1B-8CA8-50448FF390D3}"/>
              </a:ext>
            </a:extLst>
          </p:cNvPr>
          <p:cNvSpPr txBox="1"/>
          <p:nvPr/>
        </p:nvSpPr>
        <p:spPr>
          <a:xfrm>
            <a:off x="9931581" y="3429000"/>
            <a:ext cx="1666760" cy="646331"/>
          </a:xfrm>
          <a:prstGeom prst="rect">
            <a:avLst/>
          </a:prstGeom>
          <a:solidFill>
            <a:sysClr val="windowText" lastClr="000000">
              <a:alpha val="50000"/>
            </a:sys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Cryostat testing at Queen’s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E30D0F5-F342-4DED-879E-69138874E4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567" y="806794"/>
            <a:ext cx="3287437" cy="24662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1C0FDCD-3768-4187-B7DD-8044C6171B26}"/>
              </a:ext>
            </a:extLst>
          </p:cNvPr>
          <p:cNvSpPr txBox="1"/>
          <p:nvPr/>
        </p:nvSpPr>
        <p:spPr>
          <a:xfrm>
            <a:off x="6562656" y="870882"/>
            <a:ext cx="1875257" cy="369332"/>
          </a:xfrm>
          <a:prstGeom prst="rect">
            <a:avLst/>
          </a:prstGeom>
          <a:solidFill>
            <a:sysClr val="windowText" lastClr="000000">
              <a:alpha val="5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Pb shield installed</a:t>
            </a:r>
          </a:p>
        </p:txBody>
      </p:sp>
      <p:pic>
        <p:nvPicPr>
          <p:cNvPr id="20" name="Picture 3">
            <a:extLst>
              <a:ext uri="{FF2B5EF4-FFF2-40B4-BE49-F238E27FC236}">
                <a16:creationId xmlns:a16="http://schemas.microsoft.com/office/drawing/2014/main" id="{CFBB6E20-5274-4354-AEB8-F6B5ECAF7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040" y="3273039"/>
            <a:ext cx="2479171" cy="3412055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D2DFAEE-0B56-4453-813E-B60C6BA4FE62}"/>
              </a:ext>
            </a:extLst>
          </p:cNvPr>
          <p:cNvSpPr txBox="1"/>
          <p:nvPr/>
        </p:nvSpPr>
        <p:spPr>
          <a:xfrm>
            <a:off x="7354853" y="6150480"/>
            <a:ext cx="2267544" cy="369332"/>
          </a:xfrm>
          <a:prstGeom prst="rect">
            <a:avLst/>
          </a:prstGeom>
          <a:solidFill>
            <a:sysClr val="windowText" lastClr="000000">
              <a:alpha val="5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Cleanroom at SNOLAB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5953819-5ED7-4919-B89F-49DBC8344C25}"/>
              </a:ext>
            </a:extLst>
          </p:cNvPr>
          <p:cNvGrpSpPr/>
          <p:nvPr/>
        </p:nvGrpSpPr>
        <p:grpSpPr>
          <a:xfrm>
            <a:off x="3421856" y="2888479"/>
            <a:ext cx="3160871" cy="3487842"/>
            <a:chOff x="3093461" y="2888479"/>
            <a:chExt cx="3440699" cy="3796616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8230F04-B81D-43DB-9C06-6CE127A861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48" t="4700" r="21677"/>
            <a:stretch/>
          </p:blipFill>
          <p:spPr>
            <a:xfrm>
              <a:off x="3093461" y="2888479"/>
              <a:ext cx="3440699" cy="3796616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D1260F-15F9-4E6A-8E9E-519631E4FC23}"/>
                </a:ext>
              </a:extLst>
            </p:cNvPr>
            <p:cNvSpPr txBox="1"/>
            <p:nvPr/>
          </p:nvSpPr>
          <p:spPr>
            <a:xfrm>
              <a:off x="3451731" y="5993943"/>
              <a:ext cx="2126226" cy="646331"/>
            </a:xfrm>
            <a:prstGeom prst="rect">
              <a:avLst/>
            </a:prstGeom>
            <a:solidFill>
              <a:sysClr val="windowText" lastClr="000000">
                <a:alpha val="50000"/>
              </a:sysClr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Automated calibration source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3891AD5-F13B-4295-A312-4F270A5891CC}"/>
                </a:ext>
              </a:extLst>
            </p:cNvPr>
            <p:cNvSpPr/>
            <p:nvPr/>
          </p:nvSpPr>
          <p:spPr>
            <a:xfrm rot="18056326">
              <a:off x="3839079" y="5157436"/>
              <a:ext cx="974221" cy="55306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7C1E387-0B1B-4B14-AD8B-A9ECB0DE9580}"/>
                </a:ext>
              </a:extLst>
            </p:cNvPr>
            <p:cNvSpPr txBox="1"/>
            <p:nvPr/>
          </p:nvSpPr>
          <p:spPr>
            <a:xfrm>
              <a:off x="3310480" y="2959545"/>
              <a:ext cx="3012402" cy="402028"/>
            </a:xfrm>
            <a:prstGeom prst="rect">
              <a:avLst/>
            </a:prstGeom>
            <a:solidFill>
              <a:sysClr val="windowText" lastClr="000000">
                <a:alpha val="50000"/>
              </a:sysClr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Cryostat suspension system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1602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B3111-E896-4B0F-A66F-79AF4DB46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662" y="1055548"/>
            <a:ext cx="2847503" cy="2082023"/>
          </a:xfrm>
        </p:spPr>
        <p:txBody>
          <a:bodyPr>
            <a:noAutofit/>
          </a:bodyPr>
          <a:lstStyle/>
          <a:p>
            <a:r>
              <a:rPr lang="en-CA" sz="3600" dirty="0"/>
              <a:t>Summary </a:t>
            </a:r>
            <a:br>
              <a:rPr lang="en-CA" sz="3600" dirty="0"/>
            </a:br>
            <a:endParaRPr lang="en-US" sz="2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3BCD729-9483-49D1-B4CD-2DE906AF8FF4}"/>
              </a:ext>
            </a:extLst>
          </p:cNvPr>
          <p:cNvSpPr txBox="1"/>
          <p:nvPr/>
        </p:nvSpPr>
        <p:spPr>
          <a:xfrm>
            <a:off x="3090812" y="1055548"/>
            <a:ext cx="8117731" cy="2033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SuperCDMS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construction well underway, completed in 2020</a:t>
            </a:r>
          </a:p>
          <a:p>
            <a:pPr>
              <a:lnSpc>
                <a:spcPct val="114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CUTE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ready for detector testing in June 2019</a:t>
            </a:r>
          </a:p>
          <a:p>
            <a:pPr>
              <a:lnSpc>
                <a:spcPct val="114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Local Facilities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await renovation of lab space; move of cryogenic test facility from Queen’s anticipated for June 2019</a:t>
            </a:r>
          </a:p>
          <a:p>
            <a:pPr>
              <a:lnSpc>
                <a:spcPct val="114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TRIUMF SuperCDMS group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is being established (1 PhD so far, Postdoc and 2 more PhD students arriving soon); strong presence of UBC group (2 postdocs, 2 grad students, software developer) at TRIUMF, mainly working on DAQ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25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357</Words>
  <Application>Microsoft Office PowerPoint</Application>
  <PresentationFormat>Widescreen</PresentationFormat>
  <Paragraphs>65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SuperCDMS  and CUTE  Dark Matter Search with Cryogenic Detectors</vt:lpstr>
      <vt:lpstr>SuperCDMS  </vt:lpstr>
      <vt:lpstr>CUTE  </vt:lpstr>
      <vt:lpstr>CUTE  </vt:lpstr>
      <vt:lpstr>CUTE  </vt:lpstr>
      <vt:lpstr>Summary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Wolfgang Rau</dc:creator>
  <cp:lastModifiedBy>Wolfgang Rau</cp:lastModifiedBy>
  <cp:revision>16</cp:revision>
  <dcterms:created xsi:type="dcterms:W3CDTF">2019-03-15T23:59:44Z</dcterms:created>
  <dcterms:modified xsi:type="dcterms:W3CDTF">2019-04-02T06:16:31Z</dcterms:modified>
</cp:coreProperties>
</file>