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1" r:id="rId2"/>
  </p:sldMasterIdLst>
  <p:sldIdLst>
    <p:sldId id="761" r:id="rId3"/>
    <p:sldId id="764" r:id="rId4"/>
    <p:sldId id="766"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34"/>
    <p:restoredTop sz="94682"/>
  </p:normalViewPr>
  <p:slideViewPr>
    <p:cSldViewPr snapToGrid="0" snapToObjects="1">
      <p:cViewPr varScale="1">
        <p:scale>
          <a:sx n="116" d="100"/>
          <a:sy n="116" d="100"/>
        </p:scale>
        <p:origin x="192" y="4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3.xml"/><Relationship Id="rId4" Type="http://schemas.openxmlformats.org/officeDocument/2006/relationships/slide" Target="slides/slide2.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E3210-20EC-F24E-9683-99436A0FBE0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FE72E1A-5AC8-DB49-9CF5-317BA48609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BB23DB3-D48C-CA40-BB06-9A34C40E166A}"/>
              </a:ext>
            </a:extLst>
          </p:cNvPr>
          <p:cNvSpPr>
            <a:spLocks noGrp="1"/>
          </p:cNvSpPr>
          <p:nvPr>
            <p:ph type="dt" sz="half" idx="10"/>
          </p:nvPr>
        </p:nvSpPr>
        <p:spPr/>
        <p:txBody>
          <a:bodyPr/>
          <a:lstStyle/>
          <a:p>
            <a:fld id="{083BD809-E06A-A94F-8244-2645A8281B00}" type="datetimeFigureOut">
              <a:rPr lang="en-US" smtClean="0"/>
              <a:t>4/4/19</a:t>
            </a:fld>
            <a:endParaRPr lang="en-US"/>
          </a:p>
        </p:txBody>
      </p:sp>
      <p:sp>
        <p:nvSpPr>
          <p:cNvPr id="5" name="Footer Placeholder 4">
            <a:extLst>
              <a:ext uri="{FF2B5EF4-FFF2-40B4-BE49-F238E27FC236}">
                <a16:creationId xmlns:a16="http://schemas.microsoft.com/office/drawing/2014/main" id="{EE2D4F74-92FB-7B47-AB9B-2402ACA0D8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87C8DE-136B-264A-BFD1-4B4C3D80425E}"/>
              </a:ext>
            </a:extLst>
          </p:cNvPr>
          <p:cNvSpPr>
            <a:spLocks noGrp="1"/>
          </p:cNvSpPr>
          <p:nvPr>
            <p:ph type="sldNum" sz="quarter" idx="12"/>
          </p:nvPr>
        </p:nvSpPr>
        <p:spPr/>
        <p:txBody>
          <a:bodyPr/>
          <a:lstStyle/>
          <a:p>
            <a:fld id="{D8EEF7A5-0C3A-5B49-8BA7-8AC21D8FBA03}" type="slidenum">
              <a:rPr lang="en-US" smtClean="0"/>
              <a:t>‹#›</a:t>
            </a:fld>
            <a:endParaRPr lang="en-US"/>
          </a:p>
        </p:txBody>
      </p:sp>
    </p:spTree>
    <p:extLst>
      <p:ext uri="{BB962C8B-B14F-4D97-AF65-F5344CB8AC3E}">
        <p14:creationId xmlns:p14="http://schemas.microsoft.com/office/powerpoint/2010/main" val="736645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11262-C525-9F44-9DAB-B55D8D2C8C6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F53B7BF-7AC6-1540-95FA-08BC0714E60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E28F0C-51BE-0745-9948-89A90738142D}"/>
              </a:ext>
            </a:extLst>
          </p:cNvPr>
          <p:cNvSpPr>
            <a:spLocks noGrp="1"/>
          </p:cNvSpPr>
          <p:nvPr>
            <p:ph type="dt" sz="half" idx="10"/>
          </p:nvPr>
        </p:nvSpPr>
        <p:spPr/>
        <p:txBody>
          <a:bodyPr/>
          <a:lstStyle/>
          <a:p>
            <a:fld id="{083BD809-E06A-A94F-8244-2645A8281B00}" type="datetimeFigureOut">
              <a:rPr lang="en-US" smtClean="0"/>
              <a:t>4/4/19</a:t>
            </a:fld>
            <a:endParaRPr lang="en-US"/>
          </a:p>
        </p:txBody>
      </p:sp>
      <p:sp>
        <p:nvSpPr>
          <p:cNvPr id="5" name="Footer Placeholder 4">
            <a:extLst>
              <a:ext uri="{FF2B5EF4-FFF2-40B4-BE49-F238E27FC236}">
                <a16:creationId xmlns:a16="http://schemas.microsoft.com/office/drawing/2014/main" id="{4761DA34-738F-BF45-B243-623E999F7F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54B553-1789-6C45-B201-5E5FE6FED68F}"/>
              </a:ext>
            </a:extLst>
          </p:cNvPr>
          <p:cNvSpPr>
            <a:spLocks noGrp="1"/>
          </p:cNvSpPr>
          <p:nvPr>
            <p:ph type="sldNum" sz="quarter" idx="12"/>
          </p:nvPr>
        </p:nvSpPr>
        <p:spPr/>
        <p:txBody>
          <a:bodyPr/>
          <a:lstStyle/>
          <a:p>
            <a:fld id="{D8EEF7A5-0C3A-5B49-8BA7-8AC21D8FBA03}" type="slidenum">
              <a:rPr lang="en-US" smtClean="0"/>
              <a:t>‹#›</a:t>
            </a:fld>
            <a:endParaRPr lang="en-US"/>
          </a:p>
        </p:txBody>
      </p:sp>
    </p:spTree>
    <p:extLst>
      <p:ext uri="{BB962C8B-B14F-4D97-AF65-F5344CB8AC3E}">
        <p14:creationId xmlns:p14="http://schemas.microsoft.com/office/powerpoint/2010/main" val="17688469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246F5-BAFE-4848-8CA4-4CA8F56A81D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F2BEA1C-E6C1-6742-BFD1-ABF0B11EE7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3956C3D-8AE9-FA40-A38F-5E48F3FFCB95}"/>
              </a:ext>
            </a:extLst>
          </p:cNvPr>
          <p:cNvSpPr>
            <a:spLocks noGrp="1"/>
          </p:cNvSpPr>
          <p:nvPr>
            <p:ph type="dt" sz="half" idx="10"/>
          </p:nvPr>
        </p:nvSpPr>
        <p:spPr/>
        <p:txBody>
          <a:bodyPr/>
          <a:lstStyle/>
          <a:p>
            <a:fld id="{083BD809-E06A-A94F-8244-2645A8281B00}" type="datetimeFigureOut">
              <a:rPr lang="en-US" smtClean="0"/>
              <a:t>4/4/19</a:t>
            </a:fld>
            <a:endParaRPr lang="en-US"/>
          </a:p>
        </p:txBody>
      </p:sp>
      <p:sp>
        <p:nvSpPr>
          <p:cNvPr id="5" name="Footer Placeholder 4">
            <a:extLst>
              <a:ext uri="{FF2B5EF4-FFF2-40B4-BE49-F238E27FC236}">
                <a16:creationId xmlns:a16="http://schemas.microsoft.com/office/drawing/2014/main" id="{40CA4FA7-8FB0-7E43-9E41-01F7F7EF9C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43B25A-5ED4-D44E-9096-E219BD5CEFC5}"/>
              </a:ext>
            </a:extLst>
          </p:cNvPr>
          <p:cNvSpPr>
            <a:spLocks noGrp="1"/>
          </p:cNvSpPr>
          <p:nvPr>
            <p:ph type="sldNum" sz="quarter" idx="12"/>
          </p:nvPr>
        </p:nvSpPr>
        <p:spPr/>
        <p:txBody>
          <a:bodyPr/>
          <a:lstStyle/>
          <a:p>
            <a:fld id="{D8EEF7A5-0C3A-5B49-8BA7-8AC21D8FBA03}" type="slidenum">
              <a:rPr lang="en-US" smtClean="0"/>
              <a:t>‹#›</a:t>
            </a:fld>
            <a:endParaRPr lang="en-US"/>
          </a:p>
        </p:txBody>
      </p:sp>
    </p:spTree>
    <p:extLst>
      <p:ext uri="{BB962C8B-B14F-4D97-AF65-F5344CB8AC3E}">
        <p14:creationId xmlns:p14="http://schemas.microsoft.com/office/powerpoint/2010/main" val="16589137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578DC-46C0-834B-A6EB-594D777425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E9D703-51D7-3F46-9B4B-20CB6D16D522}"/>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EAA2D9-E06A-3142-929B-FE8CB59FC9A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D70DB70-19F4-FE47-ABA6-6F1F68A0E04E}"/>
              </a:ext>
            </a:extLst>
          </p:cNvPr>
          <p:cNvSpPr>
            <a:spLocks noGrp="1"/>
          </p:cNvSpPr>
          <p:nvPr>
            <p:ph type="dt" sz="half" idx="10"/>
          </p:nvPr>
        </p:nvSpPr>
        <p:spPr/>
        <p:txBody>
          <a:bodyPr/>
          <a:lstStyle/>
          <a:p>
            <a:fld id="{083BD809-E06A-A94F-8244-2645A8281B00}" type="datetimeFigureOut">
              <a:rPr lang="en-US" smtClean="0"/>
              <a:t>4/4/19</a:t>
            </a:fld>
            <a:endParaRPr lang="en-US"/>
          </a:p>
        </p:txBody>
      </p:sp>
      <p:sp>
        <p:nvSpPr>
          <p:cNvPr id="6" name="Footer Placeholder 5">
            <a:extLst>
              <a:ext uri="{FF2B5EF4-FFF2-40B4-BE49-F238E27FC236}">
                <a16:creationId xmlns:a16="http://schemas.microsoft.com/office/drawing/2014/main" id="{90B15372-C264-3846-81AD-B5629A5C53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983DFA-6C5F-2F4A-B954-7A21BA2304F7}"/>
              </a:ext>
            </a:extLst>
          </p:cNvPr>
          <p:cNvSpPr>
            <a:spLocks noGrp="1"/>
          </p:cNvSpPr>
          <p:nvPr>
            <p:ph type="sldNum" sz="quarter" idx="12"/>
          </p:nvPr>
        </p:nvSpPr>
        <p:spPr/>
        <p:txBody>
          <a:bodyPr/>
          <a:lstStyle/>
          <a:p>
            <a:fld id="{D8EEF7A5-0C3A-5B49-8BA7-8AC21D8FBA03}" type="slidenum">
              <a:rPr lang="en-US" smtClean="0"/>
              <a:t>‹#›</a:t>
            </a:fld>
            <a:endParaRPr lang="en-US"/>
          </a:p>
        </p:txBody>
      </p:sp>
    </p:spTree>
    <p:extLst>
      <p:ext uri="{BB962C8B-B14F-4D97-AF65-F5344CB8AC3E}">
        <p14:creationId xmlns:p14="http://schemas.microsoft.com/office/powerpoint/2010/main" val="13224868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60F85-0C2F-CE49-9F8A-9E21B3DDC3B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0AEE599-984D-E247-BBEF-DCA56189510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CCED082-E9D8-5444-8CF3-396C27D2CFB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C275317-B077-E549-9309-FE2DF5EB178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D22F5F3-0A74-0B4A-8373-F65BC32958C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5279320-A2CB-5942-A50A-A442F3F7F4BC}"/>
              </a:ext>
            </a:extLst>
          </p:cNvPr>
          <p:cNvSpPr>
            <a:spLocks noGrp="1"/>
          </p:cNvSpPr>
          <p:nvPr>
            <p:ph type="dt" sz="half" idx="10"/>
          </p:nvPr>
        </p:nvSpPr>
        <p:spPr/>
        <p:txBody>
          <a:bodyPr/>
          <a:lstStyle/>
          <a:p>
            <a:fld id="{083BD809-E06A-A94F-8244-2645A8281B00}" type="datetimeFigureOut">
              <a:rPr lang="en-US" smtClean="0"/>
              <a:t>4/4/19</a:t>
            </a:fld>
            <a:endParaRPr lang="en-US"/>
          </a:p>
        </p:txBody>
      </p:sp>
      <p:sp>
        <p:nvSpPr>
          <p:cNvPr id="8" name="Footer Placeholder 7">
            <a:extLst>
              <a:ext uri="{FF2B5EF4-FFF2-40B4-BE49-F238E27FC236}">
                <a16:creationId xmlns:a16="http://schemas.microsoft.com/office/drawing/2014/main" id="{64BC9324-99AB-4D4A-B09B-C7DA1B25E86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BBFBA53-CDB9-1044-9106-8AF0D78D26A5}"/>
              </a:ext>
            </a:extLst>
          </p:cNvPr>
          <p:cNvSpPr>
            <a:spLocks noGrp="1"/>
          </p:cNvSpPr>
          <p:nvPr>
            <p:ph type="sldNum" sz="quarter" idx="12"/>
          </p:nvPr>
        </p:nvSpPr>
        <p:spPr/>
        <p:txBody>
          <a:bodyPr/>
          <a:lstStyle/>
          <a:p>
            <a:fld id="{D8EEF7A5-0C3A-5B49-8BA7-8AC21D8FBA03}" type="slidenum">
              <a:rPr lang="en-US" smtClean="0"/>
              <a:t>‹#›</a:t>
            </a:fld>
            <a:endParaRPr lang="en-US"/>
          </a:p>
        </p:txBody>
      </p:sp>
    </p:spTree>
    <p:extLst>
      <p:ext uri="{BB962C8B-B14F-4D97-AF65-F5344CB8AC3E}">
        <p14:creationId xmlns:p14="http://schemas.microsoft.com/office/powerpoint/2010/main" val="317227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0AADE-A67C-DF41-BF42-80F95B5951F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40F781C-DACC-D04A-A8D6-8BD2D471817F}"/>
              </a:ext>
            </a:extLst>
          </p:cNvPr>
          <p:cNvSpPr>
            <a:spLocks noGrp="1"/>
          </p:cNvSpPr>
          <p:nvPr>
            <p:ph type="dt" sz="half" idx="10"/>
          </p:nvPr>
        </p:nvSpPr>
        <p:spPr/>
        <p:txBody>
          <a:bodyPr/>
          <a:lstStyle/>
          <a:p>
            <a:fld id="{083BD809-E06A-A94F-8244-2645A8281B00}" type="datetimeFigureOut">
              <a:rPr lang="en-US" smtClean="0"/>
              <a:t>4/4/19</a:t>
            </a:fld>
            <a:endParaRPr lang="en-US"/>
          </a:p>
        </p:txBody>
      </p:sp>
      <p:sp>
        <p:nvSpPr>
          <p:cNvPr id="4" name="Footer Placeholder 3">
            <a:extLst>
              <a:ext uri="{FF2B5EF4-FFF2-40B4-BE49-F238E27FC236}">
                <a16:creationId xmlns:a16="http://schemas.microsoft.com/office/drawing/2014/main" id="{29269459-B71D-C24D-8999-9FFD7F83A3E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D47B7DF-597B-DC44-859F-BA279CF83737}"/>
              </a:ext>
            </a:extLst>
          </p:cNvPr>
          <p:cNvSpPr>
            <a:spLocks noGrp="1"/>
          </p:cNvSpPr>
          <p:nvPr>
            <p:ph type="sldNum" sz="quarter" idx="12"/>
          </p:nvPr>
        </p:nvSpPr>
        <p:spPr/>
        <p:txBody>
          <a:bodyPr/>
          <a:lstStyle/>
          <a:p>
            <a:fld id="{D8EEF7A5-0C3A-5B49-8BA7-8AC21D8FBA03}" type="slidenum">
              <a:rPr lang="en-US" smtClean="0"/>
              <a:t>‹#›</a:t>
            </a:fld>
            <a:endParaRPr lang="en-US"/>
          </a:p>
        </p:txBody>
      </p:sp>
    </p:spTree>
    <p:extLst>
      <p:ext uri="{BB962C8B-B14F-4D97-AF65-F5344CB8AC3E}">
        <p14:creationId xmlns:p14="http://schemas.microsoft.com/office/powerpoint/2010/main" val="26394930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9A5DD8-9271-3143-8323-4EBFD8E89DCC}"/>
              </a:ext>
            </a:extLst>
          </p:cNvPr>
          <p:cNvSpPr>
            <a:spLocks noGrp="1"/>
          </p:cNvSpPr>
          <p:nvPr>
            <p:ph type="dt" sz="half" idx="10"/>
          </p:nvPr>
        </p:nvSpPr>
        <p:spPr/>
        <p:txBody>
          <a:bodyPr/>
          <a:lstStyle/>
          <a:p>
            <a:fld id="{083BD809-E06A-A94F-8244-2645A8281B00}" type="datetimeFigureOut">
              <a:rPr lang="en-US" smtClean="0"/>
              <a:t>4/4/19</a:t>
            </a:fld>
            <a:endParaRPr lang="en-US"/>
          </a:p>
        </p:txBody>
      </p:sp>
      <p:sp>
        <p:nvSpPr>
          <p:cNvPr id="3" name="Footer Placeholder 2">
            <a:extLst>
              <a:ext uri="{FF2B5EF4-FFF2-40B4-BE49-F238E27FC236}">
                <a16:creationId xmlns:a16="http://schemas.microsoft.com/office/drawing/2014/main" id="{3AB6E1C5-BC85-4241-B86A-E8F9A0E2C0C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71546DB-155A-3445-82E9-41814BA0D53C}"/>
              </a:ext>
            </a:extLst>
          </p:cNvPr>
          <p:cNvSpPr>
            <a:spLocks noGrp="1"/>
          </p:cNvSpPr>
          <p:nvPr>
            <p:ph type="sldNum" sz="quarter" idx="12"/>
          </p:nvPr>
        </p:nvSpPr>
        <p:spPr/>
        <p:txBody>
          <a:bodyPr/>
          <a:lstStyle/>
          <a:p>
            <a:fld id="{D8EEF7A5-0C3A-5B49-8BA7-8AC21D8FBA03}" type="slidenum">
              <a:rPr lang="en-US" smtClean="0"/>
              <a:t>‹#›</a:t>
            </a:fld>
            <a:endParaRPr lang="en-US"/>
          </a:p>
        </p:txBody>
      </p:sp>
    </p:spTree>
    <p:extLst>
      <p:ext uri="{BB962C8B-B14F-4D97-AF65-F5344CB8AC3E}">
        <p14:creationId xmlns:p14="http://schemas.microsoft.com/office/powerpoint/2010/main" val="3167506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954BE-114C-E142-B053-623474E2534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3CF4BB9-173B-E940-85EA-9C1E207D7EB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C5BC1BB-D590-D54E-9597-32EF12968F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F5FCA37-4539-C649-99B0-7E4C3745F0CD}"/>
              </a:ext>
            </a:extLst>
          </p:cNvPr>
          <p:cNvSpPr>
            <a:spLocks noGrp="1"/>
          </p:cNvSpPr>
          <p:nvPr>
            <p:ph type="dt" sz="half" idx="10"/>
          </p:nvPr>
        </p:nvSpPr>
        <p:spPr/>
        <p:txBody>
          <a:bodyPr/>
          <a:lstStyle/>
          <a:p>
            <a:fld id="{083BD809-E06A-A94F-8244-2645A8281B00}" type="datetimeFigureOut">
              <a:rPr lang="en-US" smtClean="0"/>
              <a:t>4/4/19</a:t>
            </a:fld>
            <a:endParaRPr lang="en-US"/>
          </a:p>
        </p:txBody>
      </p:sp>
      <p:sp>
        <p:nvSpPr>
          <p:cNvPr id="6" name="Footer Placeholder 5">
            <a:extLst>
              <a:ext uri="{FF2B5EF4-FFF2-40B4-BE49-F238E27FC236}">
                <a16:creationId xmlns:a16="http://schemas.microsoft.com/office/drawing/2014/main" id="{683856C3-528D-084A-9E7C-FF7B9EA00D4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69C26B-4EBA-4249-B29A-3F0067779CD5}"/>
              </a:ext>
            </a:extLst>
          </p:cNvPr>
          <p:cNvSpPr>
            <a:spLocks noGrp="1"/>
          </p:cNvSpPr>
          <p:nvPr>
            <p:ph type="sldNum" sz="quarter" idx="12"/>
          </p:nvPr>
        </p:nvSpPr>
        <p:spPr/>
        <p:txBody>
          <a:bodyPr/>
          <a:lstStyle/>
          <a:p>
            <a:fld id="{D8EEF7A5-0C3A-5B49-8BA7-8AC21D8FBA03}" type="slidenum">
              <a:rPr lang="en-US" smtClean="0"/>
              <a:t>‹#›</a:t>
            </a:fld>
            <a:endParaRPr lang="en-US"/>
          </a:p>
        </p:txBody>
      </p:sp>
    </p:spTree>
    <p:extLst>
      <p:ext uri="{BB962C8B-B14F-4D97-AF65-F5344CB8AC3E}">
        <p14:creationId xmlns:p14="http://schemas.microsoft.com/office/powerpoint/2010/main" val="8017526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620AD-211D-CA4B-83E1-AEF5E116F2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CD99310-1E88-E646-BDA1-CAEBCCFED3F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5EA2C9E-EDEC-BA49-8751-C0ADE1C5B3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69BA6C7-8399-8D4A-9E22-F5134E70D3EA}"/>
              </a:ext>
            </a:extLst>
          </p:cNvPr>
          <p:cNvSpPr>
            <a:spLocks noGrp="1"/>
          </p:cNvSpPr>
          <p:nvPr>
            <p:ph type="dt" sz="half" idx="10"/>
          </p:nvPr>
        </p:nvSpPr>
        <p:spPr/>
        <p:txBody>
          <a:bodyPr/>
          <a:lstStyle/>
          <a:p>
            <a:fld id="{083BD809-E06A-A94F-8244-2645A8281B00}" type="datetimeFigureOut">
              <a:rPr lang="en-US" smtClean="0"/>
              <a:t>4/4/19</a:t>
            </a:fld>
            <a:endParaRPr lang="en-US"/>
          </a:p>
        </p:txBody>
      </p:sp>
      <p:sp>
        <p:nvSpPr>
          <p:cNvPr id="6" name="Footer Placeholder 5">
            <a:extLst>
              <a:ext uri="{FF2B5EF4-FFF2-40B4-BE49-F238E27FC236}">
                <a16:creationId xmlns:a16="http://schemas.microsoft.com/office/drawing/2014/main" id="{236759F5-9797-F144-94E1-B79FF15AFD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CD291E1-B3D7-3A4F-9C98-02C1DE6CE365}"/>
              </a:ext>
            </a:extLst>
          </p:cNvPr>
          <p:cNvSpPr>
            <a:spLocks noGrp="1"/>
          </p:cNvSpPr>
          <p:nvPr>
            <p:ph type="sldNum" sz="quarter" idx="12"/>
          </p:nvPr>
        </p:nvSpPr>
        <p:spPr/>
        <p:txBody>
          <a:bodyPr/>
          <a:lstStyle/>
          <a:p>
            <a:fld id="{D8EEF7A5-0C3A-5B49-8BA7-8AC21D8FBA03}" type="slidenum">
              <a:rPr lang="en-US" smtClean="0"/>
              <a:t>‹#›</a:t>
            </a:fld>
            <a:endParaRPr lang="en-US"/>
          </a:p>
        </p:txBody>
      </p:sp>
    </p:spTree>
    <p:extLst>
      <p:ext uri="{BB962C8B-B14F-4D97-AF65-F5344CB8AC3E}">
        <p14:creationId xmlns:p14="http://schemas.microsoft.com/office/powerpoint/2010/main" val="20643586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63275-8EED-F74F-9591-620A8EDB524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0E77F45-0BD2-9147-9203-A54F11429F0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3995CB-BB57-AD46-A56C-1CE8C3CF264A}"/>
              </a:ext>
            </a:extLst>
          </p:cNvPr>
          <p:cNvSpPr>
            <a:spLocks noGrp="1"/>
          </p:cNvSpPr>
          <p:nvPr>
            <p:ph type="dt" sz="half" idx="10"/>
          </p:nvPr>
        </p:nvSpPr>
        <p:spPr/>
        <p:txBody>
          <a:bodyPr/>
          <a:lstStyle/>
          <a:p>
            <a:fld id="{083BD809-E06A-A94F-8244-2645A8281B00}" type="datetimeFigureOut">
              <a:rPr lang="en-US" smtClean="0"/>
              <a:t>4/4/19</a:t>
            </a:fld>
            <a:endParaRPr lang="en-US"/>
          </a:p>
        </p:txBody>
      </p:sp>
      <p:sp>
        <p:nvSpPr>
          <p:cNvPr id="5" name="Footer Placeholder 4">
            <a:extLst>
              <a:ext uri="{FF2B5EF4-FFF2-40B4-BE49-F238E27FC236}">
                <a16:creationId xmlns:a16="http://schemas.microsoft.com/office/drawing/2014/main" id="{0FD85B0D-6D2C-4E46-9A20-85849629F7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B2A690-2178-D845-B175-1FF74B1C63B0}"/>
              </a:ext>
            </a:extLst>
          </p:cNvPr>
          <p:cNvSpPr>
            <a:spLocks noGrp="1"/>
          </p:cNvSpPr>
          <p:nvPr>
            <p:ph type="sldNum" sz="quarter" idx="12"/>
          </p:nvPr>
        </p:nvSpPr>
        <p:spPr/>
        <p:txBody>
          <a:bodyPr/>
          <a:lstStyle/>
          <a:p>
            <a:fld id="{D8EEF7A5-0C3A-5B49-8BA7-8AC21D8FBA03}" type="slidenum">
              <a:rPr lang="en-US" smtClean="0"/>
              <a:t>‹#›</a:t>
            </a:fld>
            <a:endParaRPr lang="en-US"/>
          </a:p>
        </p:txBody>
      </p:sp>
    </p:spTree>
    <p:extLst>
      <p:ext uri="{BB962C8B-B14F-4D97-AF65-F5344CB8AC3E}">
        <p14:creationId xmlns:p14="http://schemas.microsoft.com/office/powerpoint/2010/main" val="41399929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A8FB74D-5416-9544-B0F7-C77525F8402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2B241A1-15FC-0949-B9A9-F6D82538F9C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AC98A2-634E-234F-8801-258C64C8B198}"/>
              </a:ext>
            </a:extLst>
          </p:cNvPr>
          <p:cNvSpPr>
            <a:spLocks noGrp="1"/>
          </p:cNvSpPr>
          <p:nvPr>
            <p:ph type="dt" sz="half" idx="10"/>
          </p:nvPr>
        </p:nvSpPr>
        <p:spPr/>
        <p:txBody>
          <a:bodyPr/>
          <a:lstStyle/>
          <a:p>
            <a:fld id="{083BD809-E06A-A94F-8244-2645A8281B00}" type="datetimeFigureOut">
              <a:rPr lang="en-US" smtClean="0"/>
              <a:t>4/4/19</a:t>
            </a:fld>
            <a:endParaRPr lang="en-US"/>
          </a:p>
        </p:txBody>
      </p:sp>
      <p:sp>
        <p:nvSpPr>
          <p:cNvPr id="5" name="Footer Placeholder 4">
            <a:extLst>
              <a:ext uri="{FF2B5EF4-FFF2-40B4-BE49-F238E27FC236}">
                <a16:creationId xmlns:a16="http://schemas.microsoft.com/office/drawing/2014/main" id="{F197447E-2489-DF46-8245-C5E62407F5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4FED96-0404-B344-870B-C76DD35AC3B0}"/>
              </a:ext>
            </a:extLst>
          </p:cNvPr>
          <p:cNvSpPr>
            <a:spLocks noGrp="1"/>
          </p:cNvSpPr>
          <p:nvPr>
            <p:ph type="sldNum" sz="quarter" idx="12"/>
          </p:nvPr>
        </p:nvSpPr>
        <p:spPr/>
        <p:txBody>
          <a:bodyPr/>
          <a:lstStyle/>
          <a:p>
            <a:fld id="{D8EEF7A5-0C3A-5B49-8BA7-8AC21D8FBA03}" type="slidenum">
              <a:rPr lang="en-US" smtClean="0"/>
              <a:t>‹#›</a:t>
            </a:fld>
            <a:endParaRPr lang="en-US"/>
          </a:p>
        </p:txBody>
      </p:sp>
    </p:spTree>
    <p:extLst>
      <p:ext uri="{BB962C8B-B14F-4D97-AF65-F5344CB8AC3E}">
        <p14:creationId xmlns:p14="http://schemas.microsoft.com/office/powerpoint/2010/main" val="16336354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5">
    <p:spTree>
      <p:nvGrpSpPr>
        <p:cNvPr id="1" name=""/>
        <p:cNvGrpSpPr/>
        <p:nvPr/>
      </p:nvGrpSpPr>
      <p:grpSpPr>
        <a:xfrm>
          <a:off x="0" y="0"/>
          <a:ext cx="0" cy="0"/>
          <a:chOff x="0" y="0"/>
          <a:chExt cx="0" cy="0"/>
        </a:xfrm>
      </p:grpSpPr>
      <p:sp>
        <p:nvSpPr>
          <p:cNvPr id="4" name="Rectangle 3"/>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5"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5680" y="204095"/>
            <a:ext cx="1947186" cy="350306"/>
          </a:xfrm>
          <a:prstGeom prst="rect">
            <a:avLst/>
          </a:prstGeom>
        </p:spPr>
      </p:pic>
      <p:sp>
        <p:nvSpPr>
          <p:cNvPr id="7" name="TextBox 6"/>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8" name="Title 1"/>
          <p:cNvSpPr>
            <a:spLocks noGrp="1"/>
          </p:cNvSpPr>
          <p:nvPr>
            <p:ph type="ctrTitle" hasCustomPrompt="1"/>
          </p:nvPr>
        </p:nvSpPr>
        <p:spPr>
          <a:xfrm>
            <a:off x="662725" y="2032777"/>
            <a:ext cx="3937851" cy="2082023"/>
          </a:xfrm>
          <a:prstGeom prst="rect">
            <a:avLst/>
          </a:prstGeom>
        </p:spPr>
        <p:txBody>
          <a:bodyPr anchor="t">
            <a:normAutofit/>
          </a:bodyPr>
          <a:lstStyle>
            <a:lvl1pPr algn="l">
              <a:defRPr sz="4000" b="1" i="0">
                <a:solidFill>
                  <a:srgbClr val="00B0F0"/>
                </a:solidFill>
                <a:latin typeface="Arial" charset="0"/>
                <a:ea typeface="Arial" charset="0"/>
                <a:cs typeface="Arial" charset="0"/>
              </a:defRPr>
            </a:lvl1pPr>
          </a:lstStyle>
          <a:p>
            <a:r>
              <a:rPr lang="en-US" dirty="0"/>
              <a:t>Click to edit master title style</a:t>
            </a:r>
          </a:p>
        </p:txBody>
      </p:sp>
      <p:sp>
        <p:nvSpPr>
          <p:cNvPr id="9" name="Subtitle 2"/>
          <p:cNvSpPr>
            <a:spLocks noGrp="1"/>
          </p:cNvSpPr>
          <p:nvPr>
            <p:ph type="subTitle" idx="1"/>
          </p:nvPr>
        </p:nvSpPr>
        <p:spPr>
          <a:xfrm>
            <a:off x="661743" y="4114800"/>
            <a:ext cx="3938833" cy="900340"/>
          </a:xfrm>
          <a:prstGeom prst="rect">
            <a:avLst/>
          </a:prstGeom>
        </p:spPr>
        <p:txBody>
          <a:bodyPr tIns="0" anchor="b">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0806014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1">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Rectangle 10"/>
          <p:cNvSpPr/>
          <p:nvPr userDrawn="1"/>
        </p:nvSpPr>
        <p:spPr>
          <a:xfrm>
            <a:off x="-92426" y="-16387"/>
            <a:ext cx="5957888"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
        <p:nvSpPr>
          <p:cNvPr id="15" name="Rectangle 14"/>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16" name="Date Placeholder 3"/>
          <p:cNvSpPr txBox="1">
            <a:spLocks/>
          </p:cNvSpPr>
          <p:nvPr userDrawn="1"/>
        </p:nvSpPr>
        <p:spPr>
          <a:xfrm>
            <a:off x="661743" y="6496971"/>
            <a:ext cx="1305077" cy="144991"/>
          </a:xfrm>
          <a:prstGeom prst="rect">
            <a:avLst/>
          </a:prstGeom>
        </p:spPr>
        <p:txBody>
          <a:bodyPr vert="horz" lIns="91440" tIns="18288" rIns="91440" bIns="45720" rtlCol="0" anchor="t"/>
          <a:lstStyle>
            <a:defPPr>
              <a:defRPr lang="en-US"/>
            </a:defPPr>
            <a:lvl1pPr marL="0" algn="l" defTabSz="457200" rtl="0" eaLnBrk="1" latinLnBrk="0" hangingPunct="1">
              <a:defRPr sz="8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bg2">
                  <a:lumMod val="10000"/>
                </a:schemeClr>
              </a:solidFill>
              <a:latin typeface="Arial" panose="020B0604020202020204"/>
            </a:endParaRPr>
          </a:p>
        </p:txBody>
      </p:sp>
      <p:sp>
        <p:nvSpPr>
          <p:cNvPr id="17"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18" name="TextBox 17"/>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pic>
        <p:nvPicPr>
          <p:cNvPr id="19" name="Picture 1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85680" y="204095"/>
            <a:ext cx="1947186" cy="350306"/>
          </a:xfrm>
          <a:prstGeom prst="rect">
            <a:avLst/>
          </a:prstGeom>
        </p:spPr>
      </p:pic>
      <p:sp>
        <p:nvSpPr>
          <p:cNvPr id="10" name="Title 1"/>
          <p:cNvSpPr>
            <a:spLocks noGrp="1"/>
          </p:cNvSpPr>
          <p:nvPr>
            <p:ph type="ctrTitle" hasCustomPrompt="1"/>
          </p:nvPr>
        </p:nvSpPr>
        <p:spPr>
          <a:xfrm>
            <a:off x="662725" y="2032777"/>
            <a:ext cx="3937851" cy="2082023"/>
          </a:xfrm>
          <a:prstGeom prst="rect">
            <a:avLst/>
          </a:prstGeom>
        </p:spPr>
        <p:txBody>
          <a:bodyPr anchor="t">
            <a:normAutofit/>
          </a:bodyPr>
          <a:lstStyle>
            <a:lvl1pPr algn="l">
              <a:defRPr sz="4000" b="1" i="0">
                <a:solidFill>
                  <a:srgbClr val="00B0F0"/>
                </a:solidFill>
                <a:latin typeface="Arial" charset="0"/>
                <a:ea typeface="Arial" charset="0"/>
                <a:cs typeface="Arial" charset="0"/>
              </a:defRPr>
            </a:lvl1pPr>
          </a:lstStyle>
          <a:p>
            <a:r>
              <a:rPr lang="en-US" dirty="0"/>
              <a:t>Click to edit master title style</a:t>
            </a:r>
          </a:p>
        </p:txBody>
      </p:sp>
      <p:sp>
        <p:nvSpPr>
          <p:cNvPr id="14" name="Subtitle 2"/>
          <p:cNvSpPr>
            <a:spLocks noGrp="1"/>
          </p:cNvSpPr>
          <p:nvPr>
            <p:ph type="subTitle" idx="1"/>
          </p:nvPr>
        </p:nvSpPr>
        <p:spPr>
          <a:xfrm>
            <a:off x="661743" y="4114800"/>
            <a:ext cx="3938833" cy="900340"/>
          </a:xfrm>
          <a:prstGeom prst="rect">
            <a:avLst/>
          </a:prstGeom>
        </p:spPr>
        <p:txBody>
          <a:bodyPr tIns="0" anchor="b">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0668417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2">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92426" y="-16387"/>
            <a:ext cx="5957888"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
        <p:nvSpPr>
          <p:cNvPr id="6" name="Rectangle 5"/>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8"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85680" y="204095"/>
            <a:ext cx="1947186" cy="350306"/>
          </a:xfrm>
          <a:prstGeom prst="rect">
            <a:avLst/>
          </a:prstGeom>
        </p:spPr>
      </p:pic>
      <p:sp>
        <p:nvSpPr>
          <p:cNvPr id="20" name="TextBox 19"/>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11" name="Title 1"/>
          <p:cNvSpPr>
            <a:spLocks noGrp="1"/>
          </p:cNvSpPr>
          <p:nvPr>
            <p:ph type="ctrTitle" hasCustomPrompt="1"/>
          </p:nvPr>
        </p:nvSpPr>
        <p:spPr>
          <a:xfrm>
            <a:off x="662725" y="2032777"/>
            <a:ext cx="3937851" cy="2082023"/>
          </a:xfrm>
          <a:prstGeom prst="rect">
            <a:avLst/>
          </a:prstGeom>
        </p:spPr>
        <p:txBody>
          <a:bodyPr anchor="t">
            <a:normAutofit/>
          </a:bodyPr>
          <a:lstStyle>
            <a:lvl1pPr algn="l">
              <a:defRPr sz="4000" b="1" i="0">
                <a:solidFill>
                  <a:srgbClr val="00B0F0"/>
                </a:solidFill>
                <a:latin typeface="Arial" charset="0"/>
                <a:ea typeface="Arial" charset="0"/>
                <a:cs typeface="Arial" charset="0"/>
              </a:defRPr>
            </a:lvl1pPr>
          </a:lstStyle>
          <a:p>
            <a:r>
              <a:rPr lang="en-US" dirty="0"/>
              <a:t>Click to edit master title style</a:t>
            </a:r>
          </a:p>
        </p:txBody>
      </p:sp>
      <p:sp>
        <p:nvSpPr>
          <p:cNvPr id="12" name="Subtitle 2"/>
          <p:cNvSpPr>
            <a:spLocks noGrp="1"/>
          </p:cNvSpPr>
          <p:nvPr>
            <p:ph type="subTitle" idx="1"/>
          </p:nvPr>
        </p:nvSpPr>
        <p:spPr>
          <a:xfrm>
            <a:off x="661743" y="4114800"/>
            <a:ext cx="3938833" cy="900340"/>
          </a:xfrm>
          <a:prstGeom prst="rect">
            <a:avLst/>
          </a:prstGeom>
        </p:spPr>
        <p:txBody>
          <a:bodyPr tIns="0" anchor="b">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6" name="Date Placeholder 3"/>
          <p:cNvSpPr txBox="1">
            <a:spLocks/>
          </p:cNvSpPr>
          <p:nvPr userDrawn="1"/>
        </p:nvSpPr>
        <p:spPr>
          <a:xfrm>
            <a:off x="661743" y="6496971"/>
            <a:ext cx="1305077" cy="144991"/>
          </a:xfrm>
          <a:prstGeom prst="rect">
            <a:avLst/>
          </a:prstGeom>
        </p:spPr>
        <p:txBody>
          <a:bodyPr vert="horz" lIns="91440" tIns="18288" rIns="91440" bIns="45720" rtlCol="0" anchor="t"/>
          <a:lstStyle>
            <a:defPPr>
              <a:defRPr lang="en-US"/>
            </a:defPPr>
            <a:lvl1pPr marL="0" algn="l" defTabSz="457200" rtl="0" eaLnBrk="1" latinLnBrk="0" hangingPunct="1">
              <a:defRPr sz="8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BCACA69-0E10-6F4E-ACF3-A1D2B38594B4}" type="datetime1">
              <a:rPr lang="en-CA" sz="900" smtClean="0">
                <a:solidFill>
                  <a:schemeClr val="bg2">
                    <a:lumMod val="10000"/>
                  </a:schemeClr>
                </a:solidFill>
                <a:latin typeface="Arial" panose="020B0604020202020204"/>
              </a:rPr>
              <a:pPr/>
              <a:t>2019-04-04</a:t>
            </a:fld>
            <a:endParaRPr lang="en-US" dirty="0">
              <a:solidFill>
                <a:schemeClr val="bg2">
                  <a:lumMod val="10000"/>
                </a:schemeClr>
              </a:solidFill>
              <a:latin typeface="Arial" panose="020B0604020202020204"/>
            </a:endParaRPr>
          </a:p>
        </p:txBody>
      </p:sp>
    </p:spTree>
    <p:extLst>
      <p:ext uri="{BB962C8B-B14F-4D97-AF65-F5344CB8AC3E}">
        <p14:creationId xmlns:p14="http://schemas.microsoft.com/office/powerpoint/2010/main" val="39933386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3">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92426" y="-16387"/>
            <a:ext cx="5957888"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
        <p:nvSpPr>
          <p:cNvPr id="6" name="Rectangle 5"/>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8"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85680" y="204095"/>
            <a:ext cx="1947186" cy="350306"/>
          </a:xfrm>
          <a:prstGeom prst="rect">
            <a:avLst/>
          </a:prstGeom>
        </p:spPr>
      </p:pic>
      <p:sp>
        <p:nvSpPr>
          <p:cNvPr id="11" name="TextBox 10"/>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12" name="Title 1"/>
          <p:cNvSpPr>
            <a:spLocks noGrp="1"/>
          </p:cNvSpPr>
          <p:nvPr>
            <p:ph type="ctrTitle" hasCustomPrompt="1"/>
          </p:nvPr>
        </p:nvSpPr>
        <p:spPr>
          <a:xfrm>
            <a:off x="662725" y="2032777"/>
            <a:ext cx="3937851" cy="2082023"/>
          </a:xfrm>
          <a:prstGeom prst="rect">
            <a:avLst/>
          </a:prstGeom>
        </p:spPr>
        <p:txBody>
          <a:bodyPr anchor="t">
            <a:normAutofit/>
          </a:bodyPr>
          <a:lstStyle>
            <a:lvl1pPr algn="l">
              <a:defRPr sz="4000" b="1" i="0">
                <a:solidFill>
                  <a:srgbClr val="00B0F0"/>
                </a:solidFill>
                <a:latin typeface="Arial" charset="0"/>
                <a:ea typeface="Arial" charset="0"/>
                <a:cs typeface="Arial" charset="0"/>
              </a:defRPr>
            </a:lvl1pPr>
          </a:lstStyle>
          <a:p>
            <a:r>
              <a:rPr lang="en-US" dirty="0"/>
              <a:t>Click to edit master title style</a:t>
            </a:r>
          </a:p>
        </p:txBody>
      </p:sp>
      <p:sp>
        <p:nvSpPr>
          <p:cNvPr id="13" name="Subtitle 2"/>
          <p:cNvSpPr>
            <a:spLocks noGrp="1"/>
          </p:cNvSpPr>
          <p:nvPr>
            <p:ph type="subTitle" idx="1"/>
          </p:nvPr>
        </p:nvSpPr>
        <p:spPr>
          <a:xfrm>
            <a:off x="661743" y="4114800"/>
            <a:ext cx="3938833" cy="900340"/>
          </a:xfrm>
          <a:prstGeom prst="rect">
            <a:avLst/>
          </a:prstGeom>
        </p:spPr>
        <p:txBody>
          <a:bodyPr tIns="0" anchor="b">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4" name="Date Placeholder 3"/>
          <p:cNvSpPr txBox="1">
            <a:spLocks/>
          </p:cNvSpPr>
          <p:nvPr userDrawn="1"/>
        </p:nvSpPr>
        <p:spPr>
          <a:xfrm>
            <a:off x="661743" y="6496971"/>
            <a:ext cx="1305077" cy="144991"/>
          </a:xfrm>
          <a:prstGeom prst="rect">
            <a:avLst/>
          </a:prstGeom>
        </p:spPr>
        <p:txBody>
          <a:bodyPr vert="horz" lIns="91440" tIns="18288" rIns="91440" bIns="45720" rtlCol="0" anchor="t"/>
          <a:lstStyle>
            <a:defPPr>
              <a:defRPr lang="en-US"/>
            </a:defPPr>
            <a:lvl1pPr marL="0" algn="l" defTabSz="457200" rtl="0" eaLnBrk="1" latinLnBrk="0" hangingPunct="1">
              <a:defRPr sz="8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BCACA69-0E10-6F4E-ACF3-A1D2B38594B4}" type="datetime1">
              <a:rPr lang="en-CA" sz="900" smtClean="0">
                <a:solidFill>
                  <a:schemeClr val="bg2">
                    <a:lumMod val="10000"/>
                  </a:schemeClr>
                </a:solidFill>
                <a:latin typeface="Arial" panose="020B0604020202020204"/>
              </a:rPr>
              <a:pPr/>
              <a:t>2019-04-04</a:t>
            </a:fld>
            <a:endParaRPr lang="en-US" dirty="0">
              <a:solidFill>
                <a:schemeClr val="bg2">
                  <a:lumMod val="10000"/>
                </a:schemeClr>
              </a:solidFill>
              <a:latin typeface="Arial" panose="020B0604020202020204"/>
            </a:endParaRPr>
          </a:p>
        </p:txBody>
      </p:sp>
    </p:spTree>
    <p:extLst>
      <p:ext uri="{BB962C8B-B14F-4D97-AF65-F5344CB8AC3E}">
        <p14:creationId xmlns:p14="http://schemas.microsoft.com/office/powerpoint/2010/main" val="37370441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4">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92426" y="-16387"/>
            <a:ext cx="5957888"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
        <p:nvSpPr>
          <p:cNvPr id="6" name="Rectangle 5"/>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8"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85680" y="204095"/>
            <a:ext cx="1947186" cy="350306"/>
          </a:xfrm>
          <a:prstGeom prst="rect">
            <a:avLst/>
          </a:prstGeom>
        </p:spPr>
      </p:pic>
      <p:sp>
        <p:nvSpPr>
          <p:cNvPr id="11" name="TextBox 10"/>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12" name="Title 1"/>
          <p:cNvSpPr>
            <a:spLocks noGrp="1"/>
          </p:cNvSpPr>
          <p:nvPr>
            <p:ph type="ctrTitle" hasCustomPrompt="1"/>
          </p:nvPr>
        </p:nvSpPr>
        <p:spPr>
          <a:xfrm>
            <a:off x="662725" y="2032777"/>
            <a:ext cx="3937851" cy="2082023"/>
          </a:xfrm>
          <a:prstGeom prst="rect">
            <a:avLst/>
          </a:prstGeom>
        </p:spPr>
        <p:txBody>
          <a:bodyPr anchor="t">
            <a:normAutofit/>
          </a:bodyPr>
          <a:lstStyle>
            <a:lvl1pPr algn="l">
              <a:defRPr sz="4000" b="1" i="0">
                <a:solidFill>
                  <a:srgbClr val="00B0F0"/>
                </a:solidFill>
                <a:latin typeface="Arial" charset="0"/>
                <a:ea typeface="Arial" charset="0"/>
                <a:cs typeface="Arial" charset="0"/>
              </a:defRPr>
            </a:lvl1pPr>
          </a:lstStyle>
          <a:p>
            <a:r>
              <a:rPr lang="en-US" dirty="0"/>
              <a:t>Click to edit master title style</a:t>
            </a:r>
          </a:p>
        </p:txBody>
      </p:sp>
      <p:sp>
        <p:nvSpPr>
          <p:cNvPr id="13" name="Subtitle 2"/>
          <p:cNvSpPr>
            <a:spLocks noGrp="1"/>
          </p:cNvSpPr>
          <p:nvPr>
            <p:ph type="subTitle" idx="1"/>
          </p:nvPr>
        </p:nvSpPr>
        <p:spPr>
          <a:xfrm>
            <a:off x="661743" y="4114800"/>
            <a:ext cx="3938833" cy="900340"/>
          </a:xfrm>
          <a:prstGeom prst="rect">
            <a:avLst/>
          </a:prstGeom>
        </p:spPr>
        <p:txBody>
          <a:bodyPr tIns="0" anchor="b">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4" name="Date Placeholder 3"/>
          <p:cNvSpPr txBox="1">
            <a:spLocks/>
          </p:cNvSpPr>
          <p:nvPr userDrawn="1"/>
        </p:nvSpPr>
        <p:spPr>
          <a:xfrm>
            <a:off x="661743" y="6496971"/>
            <a:ext cx="1305077" cy="144991"/>
          </a:xfrm>
          <a:prstGeom prst="rect">
            <a:avLst/>
          </a:prstGeom>
        </p:spPr>
        <p:txBody>
          <a:bodyPr vert="horz" lIns="91440" tIns="18288" rIns="91440" bIns="45720" rtlCol="0" anchor="t"/>
          <a:lstStyle>
            <a:defPPr>
              <a:defRPr lang="en-US"/>
            </a:defPPr>
            <a:lvl1pPr marL="0" algn="l" defTabSz="457200" rtl="0" eaLnBrk="1" latinLnBrk="0" hangingPunct="1">
              <a:defRPr sz="8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BCACA69-0E10-6F4E-ACF3-A1D2B38594B4}" type="datetime1">
              <a:rPr lang="en-CA" sz="900" smtClean="0">
                <a:solidFill>
                  <a:schemeClr val="bg2">
                    <a:lumMod val="10000"/>
                  </a:schemeClr>
                </a:solidFill>
                <a:latin typeface="Arial" panose="020B0604020202020204"/>
              </a:rPr>
              <a:pPr/>
              <a:t>2019-04-04</a:t>
            </a:fld>
            <a:endParaRPr lang="en-US" dirty="0">
              <a:solidFill>
                <a:schemeClr val="bg2">
                  <a:lumMod val="10000"/>
                </a:schemeClr>
              </a:solidFill>
              <a:latin typeface="Arial" panose="020B0604020202020204"/>
            </a:endParaRPr>
          </a:p>
        </p:txBody>
      </p:sp>
    </p:spTree>
    <p:extLst>
      <p:ext uri="{BB962C8B-B14F-4D97-AF65-F5344CB8AC3E}">
        <p14:creationId xmlns:p14="http://schemas.microsoft.com/office/powerpoint/2010/main" val="36625322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5">
    <p:spTree>
      <p:nvGrpSpPr>
        <p:cNvPr id="1" name=""/>
        <p:cNvGrpSpPr/>
        <p:nvPr/>
      </p:nvGrpSpPr>
      <p:grpSpPr>
        <a:xfrm>
          <a:off x="0" y="0"/>
          <a:ext cx="0" cy="0"/>
          <a:chOff x="0" y="0"/>
          <a:chExt cx="0" cy="0"/>
        </a:xfrm>
      </p:grpSpPr>
      <p:sp>
        <p:nvSpPr>
          <p:cNvPr id="4" name="Rectangle 3"/>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5"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5680" y="204095"/>
            <a:ext cx="1947186" cy="350306"/>
          </a:xfrm>
          <a:prstGeom prst="rect">
            <a:avLst/>
          </a:prstGeom>
        </p:spPr>
      </p:pic>
      <p:sp>
        <p:nvSpPr>
          <p:cNvPr id="7" name="TextBox 6"/>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8" name="Title 1"/>
          <p:cNvSpPr>
            <a:spLocks noGrp="1"/>
          </p:cNvSpPr>
          <p:nvPr>
            <p:ph type="ctrTitle" hasCustomPrompt="1"/>
          </p:nvPr>
        </p:nvSpPr>
        <p:spPr>
          <a:xfrm>
            <a:off x="662725" y="2032777"/>
            <a:ext cx="3937851" cy="2082023"/>
          </a:xfrm>
          <a:prstGeom prst="rect">
            <a:avLst/>
          </a:prstGeom>
        </p:spPr>
        <p:txBody>
          <a:bodyPr anchor="t">
            <a:normAutofit/>
          </a:bodyPr>
          <a:lstStyle>
            <a:lvl1pPr algn="l">
              <a:defRPr sz="4000" b="1" i="0">
                <a:solidFill>
                  <a:srgbClr val="00B0F0"/>
                </a:solidFill>
                <a:latin typeface="Arial" charset="0"/>
                <a:ea typeface="Arial" charset="0"/>
                <a:cs typeface="Arial" charset="0"/>
              </a:defRPr>
            </a:lvl1pPr>
          </a:lstStyle>
          <a:p>
            <a:r>
              <a:rPr lang="en-US" dirty="0"/>
              <a:t>Click to edit master title style</a:t>
            </a:r>
          </a:p>
        </p:txBody>
      </p:sp>
      <p:sp>
        <p:nvSpPr>
          <p:cNvPr id="9" name="Subtitle 2"/>
          <p:cNvSpPr>
            <a:spLocks noGrp="1"/>
          </p:cNvSpPr>
          <p:nvPr>
            <p:ph type="subTitle" idx="1"/>
          </p:nvPr>
        </p:nvSpPr>
        <p:spPr>
          <a:xfrm>
            <a:off x="661743" y="4114800"/>
            <a:ext cx="3938833" cy="900340"/>
          </a:xfrm>
          <a:prstGeom prst="rect">
            <a:avLst/>
          </a:prstGeom>
        </p:spPr>
        <p:txBody>
          <a:bodyPr tIns="0" anchor="b">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42148375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Rectangle 5"/>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8"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11" name="Title 1"/>
          <p:cNvSpPr>
            <a:spLocks noGrp="1"/>
          </p:cNvSpPr>
          <p:nvPr>
            <p:ph type="title" hasCustomPrompt="1"/>
          </p:nvPr>
        </p:nvSpPr>
        <p:spPr>
          <a:xfrm>
            <a:off x="681471" y="979687"/>
            <a:ext cx="8953827" cy="650329"/>
          </a:xfrm>
          <a:prstGeom prst="rect">
            <a:avLst/>
          </a:prstGeom>
        </p:spPr>
        <p:txBody>
          <a:bodyPr>
            <a:normAutofit/>
          </a:bodyPr>
          <a:lstStyle>
            <a:lvl1pPr algn="l">
              <a:defRPr sz="2800" b="1" i="0">
                <a:solidFill>
                  <a:srgbClr val="00B0F0"/>
                </a:solidFill>
                <a:latin typeface="Arial" charset="0"/>
                <a:ea typeface="Arial" charset="0"/>
                <a:cs typeface="Arial" charset="0"/>
              </a:defRPr>
            </a:lvl1pPr>
          </a:lstStyle>
          <a:p>
            <a:r>
              <a:rPr lang="en-US" dirty="0"/>
              <a:t>Click to edit master title style</a:t>
            </a:r>
          </a:p>
        </p:txBody>
      </p:sp>
      <p:sp>
        <p:nvSpPr>
          <p:cNvPr id="12" name="Content Placeholder 2"/>
          <p:cNvSpPr>
            <a:spLocks noGrp="1"/>
          </p:cNvSpPr>
          <p:nvPr>
            <p:ph idx="1"/>
          </p:nvPr>
        </p:nvSpPr>
        <p:spPr>
          <a:xfrm>
            <a:off x="681471" y="2032777"/>
            <a:ext cx="8953827" cy="3939398"/>
          </a:xfrm>
          <a:prstGeom prst="rect">
            <a:avLst/>
          </a:prstGeom>
        </p:spPr>
        <p:txBody>
          <a:bodyPr anchor="t" anchorCtr="0">
            <a:normAutofit/>
          </a:bodyPr>
          <a:lstStyle>
            <a:lvl1pPr marL="228600" indent="-228600">
              <a:buClr>
                <a:srgbClr val="00B0F0"/>
              </a:buClr>
              <a:buFont typeface="Wingdings" charset="2"/>
              <a:buChar char="§"/>
              <a:defRPr sz="3200" b="0" i="0">
                <a:solidFill>
                  <a:schemeClr val="tx1"/>
                </a:solidFill>
                <a:latin typeface="Arial" charset="0"/>
                <a:ea typeface="Arial" charset="0"/>
                <a:cs typeface="Arial" charset="0"/>
              </a:defRPr>
            </a:lvl1pPr>
            <a:lvl2pPr marL="685800" indent="-228600">
              <a:buClr>
                <a:srgbClr val="00B0F0"/>
              </a:buClr>
              <a:buFont typeface="Wingdings" charset="2"/>
              <a:buChar char="§"/>
              <a:defRPr sz="3200" b="0" i="0">
                <a:solidFill>
                  <a:schemeClr val="tx1"/>
                </a:solidFill>
                <a:latin typeface="Arial" charset="0"/>
                <a:ea typeface="Arial" charset="0"/>
                <a:cs typeface="Arial" charset="0"/>
              </a:defRPr>
            </a:lvl2pPr>
            <a:lvl3pPr marL="1143000" indent="-228600">
              <a:buClr>
                <a:srgbClr val="00B0F0"/>
              </a:buClr>
              <a:buFont typeface="Wingdings" charset="2"/>
              <a:buChar char="§"/>
              <a:defRPr sz="3200" b="0" i="0">
                <a:solidFill>
                  <a:schemeClr val="tx1"/>
                </a:solidFill>
                <a:latin typeface="Arial" charset="0"/>
                <a:ea typeface="Arial" charset="0"/>
                <a:cs typeface="Arial" charset="0"/>
              </a:defRPr>
            </a:lvl3pPr>
            <a:lvl4pPr marL="1600200" indent="-228600">
              <a:buClr>
                <a:srgbClr val="00B0F0"/>
              </a:buClr>
              <a:buFont typeface="Wingdings" charset="2"/>
              <a:buChar char="§"/>
              <a:defRPr sz="3200" b="0" i="0">
                <a:solidFill>
                  <a:schemeClr val="tx1"/>
                </a:solidFill>
                <a:latin typeface="Arial" charset="0"/>
                <a:ea typeface="Arial" charset="0"/>
                <a:cs typeface="Arial" charset="0"/>
              </a:defRPr>
            </a:lvl4pPr>
            <a:lvl5pPr marL="2057400" indent="-228600">
              <a:buClr>
                <a:srgbClr val="00B0F0"/>
              </a:buClr>
              <a:buFont typeface="Wingdings" charset="2"/>
              <a:buChar char="§"/>
              <a:defRPr sz="3200" b="0" i="0">
                <a:solidFill>
                  <a:schemeClr val="tx1"/>
                </a:solidFill>
                <a:latin typeface="Arial" charset="0"/>
                <a:ea typeface="Arial" charset="0"/>
                <a:cs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936890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Large Image">
    <p:spTree>
      <p:nvGrpSpPr>
        <p:cNvPr id="1" name=""/>
        <p:cNvGrpSpPr/>
        <p:nvPr/>
      </p:nvGrpSpPr>
      <p:grpSpPr>
        <a:xfrm>
          <a:off x="0" y="0"/>
          <a:ext cx="0" cy="0"/>
          <a:chOff x="0" y="0"/>
          <a:chExt cx="0" cy="0"/>
        </a:xfrm>
      </p:grpSpPr>
      <p:sp>
        <p:nvSpPr>
          <p:cNvPr id="4"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7" name="Picture Placeholder 2"/>
          <p:cNvSpPr>
            <a:spLocks noGrp="1" noChangeAspect="1"/>
          </p:cNvSpPr>
          <p:nvPr>
            <p:ph type="pic" idx="1"/>
          </p:nvPr>
        </p:nvSpPr>
        <p:spPr>
          <a:xfrm>
            <a:off x="698269" y="979688"/>
            <a:ext cx="10231669" cy="5881540"/>
          </a:xfrm>
          <a:prstGeom prst="rect">
            <a:avLst/>
          </a:prstGeo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solidFill>
                  <a:schemeClr val="bg2">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extLst>
      <p:ext uri="{BB962C8B-B14F-4D97-AF65-F5344CB8AC3E}">
        <p14:creationId xmlns:p14="http://schemas.microsoft.com/office/powerpoint/2010/main" val="18465986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Header 1">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6"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10" name="Title 1"/>
          <p:cNvSpPr>
            <a:spLocks noGrp="1"/>
          </p:cNvSpPr>
          <p:nvPr>
            <p:ph type="title"/>
          </p:nvPr>
        </p:nvSpPr>
        <p:spPr>
          <a:xfrm>
            <a:off x="661743" y="2032776"/>
            <a:ext cx="3938833" cy="1581961"/>
          </a:xfrm>
          <a:prstGeom prst="rect">
            <a:avLst/>
          </a:prstGeom>
        </p:spPr>
        <p:txBody>
          <a:bodyPr anchor="t">
            <a:normAutofit/>
          </a:bodyPr>
          <a:lstStyle>
            <a:lvl1pPr algn="l">
              <a:defRPr sz="3200" b="0" i="0">
                <a:solidFill>
                  <a:srgbClr val="00B0F0"/>
                </a:solidFill>
                <a:latin typeface="Arial" charset="0"/>
                <a:ea typeface="Arial" charset="0"/>
                <a:cs typeface="Arial" charset="0"/>
              </a:defRPr>
            </a:lvl1pPr>
          </a:lstStyle>
          <a:p>
            <a:r>
              <a:rPr lang="en-US"/>
              <a:t>Click to edit Master title style</a:t>
            </a:r>
            <a:endParaRPr lang="en-US" dirty="0"/>
          </a:p>
        </p:txBody>
      </p:sp>
      <p:sp>
        <p:nvSpPr>
          <p:cNvPr id="14" name="Subtitle 2"/>
          <p:cNvSpPr>
            <a:spLocks noGrp="1"/>
          </p:cNvSpPr>
          <p:nvPr>
            <p:ph type="subTitle" idx="1"/>
          </p:nvPr>
        </p:nvSpPr>
        <p:spPr>
          <a:xfrm>
            <a:off x="661743" y="3814534"/>
            <a:ext cx="3938833" cy="900340"/>
          </a:xfrm>
          <a:prstGeom prst="rect">
            <a:avLst/>
          </a:prstGeom>
        </p:spPr>
        <p:txBody>
          <a:bodyPr tIns="0" anchor="b">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6144902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6"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9" name="Content Placeholder 3"/>
          <p:cNvSpPr>
            <a:spLocks noGrp="1"/>
          </p:cNvSpPr>
          <p:nvPr>
            <p:ph sz="half" idx="2"/>
          </p:nvPr>
        </p:nvSpPr>
        <p:spPr>
          <a:xfrm>
            <a:off x="773410" y="2032777"/>
            <a:ext cx="4869744" cy="4345329"/>
          </a:xfrm>
          <a:prstGeom prst="rect">
            <a:avLst/>
          </a:prstGeom>
        </p:spPr>
        <p:txBody>
          <a:bodyPr>
            <a:noAutofit/>
          </a:bodyPr>
          <a:lstStyle>
            <a:lvl1pPr marL="228600" indent="-228600">
              <a:lnSpc>
                <a:spcPct val="100000"/>
              </a:lnSpc>
              <a:buClr>
                <a:srgbClr val="00B0F0"/>
              </a:buClr>
              <a:buFont typeface="Wingdings" charset="2"/>
              <a:buChar char="§"/>
              <a:defRPr sz="3200" b="0">
                <a:solidFill>
                  <a:schemeClr val="tx1"/>
                </a:solidFill>
              </a:defRPr>
            </a:lvl1pPr>
            <a:lvl2pPr marL="685800" indent="-228600">
              <a:lnSpc>
                <a:spcPct val="100000"/>
              </a:lnSpc>
              <a:buClr>
                <a:srgbClr val="00B0F0"/>
              </a:buClr>
              <a:buFont typeface="Wingdings" charset="2"/>
              <a:buChar char="§"/>
              <a:defRPr sz="3200" b="0">
                <a:solidFill>
                  <a:schemeClr val="tx1"/>
                </a:solidFill>
              </a:defRPr>
            </a:lvl2pPr>
            <a:lvl3pPr marL="1143000" indent="-228600">
              <a:lnSpc>
                <a:spcPct val="100000"/>
              </a:lnSpc>
              <a:buClr>
                <a:srgbClr val="00B0F0"/>
              </a:buClr>
              <a:buFont typeface="Wingdings" charset="2"/>
              <a:buChar char="§"/>
              <a:defRPr sz="3200" b="0">
                <a:solidFill>
                  <a:schemeClr val="tx1"/>
                </a:solidFill>
              </a:defRPr>
            </a:lvl3pPr>
            <a:lvl4pPr>
              <a:defRPr sz="3200"/>
            </a:lvl4pPr>
            <a:lvl5pPr>
              <a:defRPr sz="3200"/>
            </a:lvl5pPr>
          </a:lstStyle>
          <a:p>
            <a:pPr lvl="0"/>
            <a:r>
              <a:rPr lang="en-US" dirty="0"/>
              <a:t>Click to edit Master text styles</a:t>
            </a:r>
          </a:p>
          <a:p>
            <a:pPr lvl="1"/>
            <a:r>
              <a:rPr lang="en-US" dirty="0"/>
              <a:t>Second level</a:t>
            </a:r>
          </a:p>
          <a:p>
            <a:pPr lvl="2"/>
            <a:r>
              <a:rPr lang="en-US" dirty="0"/>
              <a:t>Third level</a:t>
            </a:r>
          </a:p>
        </p:txBody>
      </p:sp>
      <p:sp>
        <p:nvSpPr>
          <p:cNvPr id="10" name="Content Placeholder 3"/>
          <p:cNvSpPr>
            <a:spLocks noGrp="1"/>
          </p:cNvSpPr>
          <p:nvPr>
            <p:ph sz="half" idx="13"/>
          </p:nvPr>
        </p:nvSpPr>
        <p:spPr>
          <a:xfrm>
            <a:off x="5968073" y="2032777"/>
            <a:ext cx="4869744" cy="4345329"/>
          </a:xfrm>
          <a:prstGeom prst="rect">
            <a:avLst/>
          </a:prstGeom>
        </p:spPr>
        <p:txBody>
          <a:bodyPr>
            <a:noAutofit/>
          </a:bodyPr>
          <a:lstStyle>
            <a:lvl1pPr marL="228600" indent="-228600">
              <a:lnSpc>
                <a:spcPct val="100000"/>
              </a:lnSpc>
              <a:buClr>
                <a:srgbClr val="00B0F0"/>
              </a:buClr>
              <a:buFont typeface="Wingdings" charset="2"/>
              <a:buChar char="§"/>
              <a:defRPr sz="3200" b="0">
                <a:solidFill>
                  <a:schemeClr val="tx1"/>
                </a:solidFill>
              </a:defRPr>
            </a:lvl1pPr>
            <a:lvl2pPr marL="685800" indent="-228600">
              <a:lnSpc>
                <a:spcPct val="100000"/>
              </a:lnSpc>
              <a:buClr>
                <a:srgbClr val="00B0F0"/>
              </a:buClr>
              <a:buFont typeface="Wingdings" charset="2"/>
              <a:buChar char="§"/>
              <a:defRPr sz="3200" b="0">
                <a:solidFill>
                  <a:schemeClr val="tx1"/>
                </a:solidFill>
              </a:defRPr>
            </a:lvl2pPr>
            <a:lvl3pPr marL="1143000" indent="-228600">
              <a:lnSpc>
                <a:spcPct val="100000"/>
              </a:lnSpc>
              <a:buClr>
                <a:srgbClr val="00B0F0"/>
              </a:buClr>
              <a:buFont typeface="Wingdings" charset="2"/>
              <a:buChar char="§"/>
              <a:defRPr sz="3200" b="0">
                <a:solidFill>
                  <a:schemeClr val="tx1"/>
                </a:solidFill>
              </a:defRPr>
            </a:lvl3pPr>
            <a:lvl4pPr>
              <a:defRPr sz="3200"/>
            </a:lvl4pPr>
            <a:lvl5pPr>
              <a:defRPr sz="3200"/>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122935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4"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7" name="Text Placeholder 2"/>
          <p:cNvSpPr>
            <a:spLocks noGrp="1"/>
          </p:cNvSpPr>
          <p:nvPr>
            <p:ph type="body" idx="1"/>
          </p:nvPr>
        </p:nvSpPr>
        <p:spPr>
          <a:xfrm>
            <a:off x="773411" y="2032777"/>
            <a:ext cx="4869743" cy="769809"/>
          </a:xfrm>
          <a:prstGeom prst="rect">
            <a:avLst/>
          </a:prstGeom>
        </p:spPr>
        <p:txBody>
          <a:bodyPr anchor="b">
            <a:noAutofit/>
          </a:bodyPr>
          <a:lstStyle>
            <a:lvl1pPr marL="0" indent="0" algn="l">
              <a:lnSpc>
                <a:spcPct val="100000"/>
              </a:lnSpc>
              <a:buNone/>
              <a:defRPr sz="2200" b="0" cap="none" baseline="0">
                <a:solidFill>
                  <a:srgbClr val="00B0F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Content Placeholder 3"/>
          <p:cNvSpPr>
            <a:spLocks noGrp="1"/>
          </p:cNvSpPr>
          <p:nvPr>
            <p:ph sz="half" idx="2"/>
          </p:nvPr>
        </p:nvSpPr>
        <p:spPr>
          <a:xfrm>
            <a:off x="773410" y="3337854"/>
            <a:ext cx="4869744" cy="3040252"/>
          </a:xfrm>
          <a:prstGeom prst="rect">
            <a:avLst/>
          </a:prstGeom>
        </p:spPr>
        <p:txBody>
          <a:bodyPr>
            <a:noAutofit/>
          </a:bodyPr>
          <a:lstStyle>
            <a:lvl1pPr marL="228600" indent="-228600">
              <a:lnSpc>
                <a:spcPct val="100000"/>
              </a:lnSpc>
              <a:buClr>
                <a:srgbClr val="00B0F0"/>
              </a:buClr>
              <a:buFont typeface="Wingdings" charset="2"/>
              <a:buChar char="§"/>
              <a:defRPr sz="3200" b="0">
                <a:solidFill>
                  <a:schemeClr val="tx1"/>
                </a:solidFill>
              </a:defRPr>
            </a:lvl1pPr>
            <a:lvl2pPr marL="685800" indent="-228600">
              <a:lnSpc>
                <a:spcPct val="100000"/>
              </a:lnSpc>
              <a:buClr>
                <a:srgbClr val="00B0F0"/>
              </a:buClr>
              <a:buFont typeface="Wingdings" charset="2"/>
              <a:buChar char="§"/>
              <a:defRPr sz="3200" b="0">
                <a:solidFill>
                  <a:schemeClr val="tx1"/>
                </a:solidFill>
              </a:defRPr>
            </a:lvl2pPr>
            <a:lvl3pPr marL="1143000" indent="-228600">
              <a:lnSpc>
                <a:spcPct val="100000"/>
              </a:lnSpc>
              <a:buClr>
                <a:srgbClr val="00B0F0"/>
              </a:buClr>
              <a:buFont typeface="Wingdings" charset="2"/>
              <a:buChar char="§"/>
              <a:defRPr sz="3200" b="0">
                <a:solidFill>
                  <a:schemeClr val="tx1"/>
                </a:solidFill>
              </a:defRPr>
            </a:lvl3pPr>
            <a:lvl4pPr>
              <a:defRPr sz="3200"/>
            </a:lvl4pPr>
            <a:lvl5pPr>
              <a:defRPr sz="3200"/>
            </a:lvl5pPr>
          </a:lstStyle>
          <a:p>
            <a:pPr lvl="0"/>
            <a:r>
              <a:rPr lang="en-US" dirty="0"/>
              <a:t>Click to edit Master text styles</a:t>
            </a:r>
          </a:p>
          <a:p>
            <a:pPr lvl="1"/>
            <a:r>
              <a:rPr lang="en-US" dirty="0"/>
              <a:t>Second level</a:t>
            </a:r>
          </a:p>
          <a:p>
            <a:pPr lvl="2"/>
            <a:r>
              <a:rPr lang="en-US" dirty="0"/>
              <a:t>Third level</a:t>
            </a:r>
          </a:p>
        </p:txBody>
      </p:sp>
      <p:sp>
        <p:nvSpPr>
          <p:cNvPr id="9" name="Text Placeholder 2"/>
          <p:cNvSpPr>
            <a:spLocks noGrp="1"/>
          </p:cNvSpPr>
          <p:nvPr>
            <p:ph type="body" idx="12"/>
          </p:nvPr>
        </p:nvSpPr>
        <p:spPr>
          <a:xfrm>
            <a:off x="5968073" y="2032777"/>
            <a:ext cx="4869743" cy="769809"/>
          </a:xfrm>
          <a:prstGeom prst="rect">
            <a:avLst/>
          </a:prstGeom>
        </p:spPr>
        <p:txBody>
          <a:bodyPr anchor="b">
            <a:noAutofit/>
          </a:bodyPr>
          <a:lstStyle>
            <a:lvl1pPr marL="0" indent="0" algn="l">
              <a:lnSpc>
                <a:spcPct val="100000"/>
              </a:lnSpc>
              <a:buNone/>
              <a:defRPr sz="2200" b="0" cap="none" baseline="0">
                <a:solidFill>
                  <a:srgbClr val="00B0F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0" name="Content Placeholder 3"/>
          <p:cNvSpPr>
            <a:spLocks noGrp="1"/>
          </p:cNvSpPr>
          <p:nvPr>
            <p:ph sz="half" idx="13"/>
          </p:nvPr>
        </p:nvSpPr>
        <p:spPr>
          <a:xfrm>
            <a:off x="5968073" y="3337854"/>
            <a:ext cx="4869744" cy="3040251"/>
          </a:xfrm>
          <a:prstGeom prst="rect">
            <a:avLst/>
          </a:prstGeom>
        </p:spPr>
        <p:txBody>
          <a:bodyPr>
            <a:noAutofit/>
          </a:bodyPr>
          <a:lstStyle>
            <a:lvl1pPr marL="228600" indent="-228600">
              <a:lnSpc>
                <a:spcPct val="100000"/>
              </a:lnSpc>
              <a:buClr>
                <a:srgbClr val="00B0F0"/>
              </a:buClr>
              <a:buFont typeface="Wingdings" charset="2"/>
              <a:buChar char="§"/>
              <a:defRPr sz="3200" b="0">
                <a:solidFill>
                  <a:schemeClr val="tx1"/>
                </a:solidFill>
              </a:defRPr>
            </a:lvl1pPr>
            <a:lvl2pPr marL="685800" indent="-228600">
              <a:lnSpc>
                <a:spcPct val="100000"/>
              </a:lnSpc>
              <a:buClr>
                <a:srgbClr val="00B0F0"/>
              </a:buClr>
              <a:buFont typeface="Wingdings" charset="2"/>
              <a:buChar char="§"/>
              <a:defRPr sz="3200" b="0">
                <a:solidFill>
                  <a:schemeClr val="tx1"/>
                </a:solidFill>
              </a:defRPr>
            </a:lvl2pPr>
            <a:lvl3pPr marL="1143000" indent="-228600">
              <a:lnSpc>
                <a:spcPct val="100000"/>
              </a:lnSpc>
              <a:buClr>
                <a:srgbClr val="00B0F0"/>
              </a:buClr>
              <a:buFont typeface="Wingdings" charset="2"/>
              <a:buChar char="§"/>
              <a:defRPr sz="3200" b="0">
                <a:solidFill>
                  <a:schemeClr val="tx1"/>
                </a:solidFill>
              </a:defRPr>
            </a:lvl3pPr>
            <a:lvl4pPr>
              <a:defRPr sz="3200"/>
            </a:lvl4pPr>
            <a:lvl5pPr>
              <a:defRPr sz="3200"/>
            </a:lvl5pPr>
          </a:lstStyle>
          <a:p>
            <a:pPr lvl="0"/>
            <a:r>
              <a:rPr lang="en-US" dirty="0"/>
              <a:t>Click to edit Master text styles</a:t>
            </a:r>
          </a:p>
          <a:p>
            <a:pPr lvl="1"/>
            <a:r>
              <a:rPr lang="en-US" dirty="0"/>
              <a:t>Second level</a:t>
            </a:r>
          </a:p>
          <a:p>
            <a:pPr lvl="2"/>
            <a:r>
              <a:rPr lang="en-US" dirty="0"/>
              <a:t>Third level</a:t>
            </a:r>
          </a:p>
        </p:txBody>
      </p:sp>
      <p:sp>
        <p:nvSpPr>
          <p:cNvPr id="11" name="Title 1"/>
          <p:cNvSpPr>
            <a:spLocks noGrp="1"/>
          </p:cNvSpPr>
          <p:nvPr>
            <p:ph type="title" hasCustomPrompt="1"/>
          </p:nvPr>
        </p:nvSpPr>
        <p:spPr>
          <a:xfrm>
            <a:off x="773410" y="979687"/>
            <a:ext cx="10064407" cy="637077"/>
          </a:xfrm>
          <a:prstGeom prst="rect">
            <a:avLst/>
          </a:prstGeom>
        </p:spPr>
        <p:txBody>
          <a:bodyPr>
            <a:normAutofit/>
          </a:bodyPr>
          <a:lstStyle>
            <a:lvl1pPr algn="l">
              <a:defRPr sz="1800" b="1" i="0">
                <a:solidFill>
                  <a:srgbClr val="00B0F0"/>
                </a:solidFill>
                <a:latin typeface="Arial" charset="0"/>
                <a:ea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30931364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4"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10" name="Title 1"/>
          <p:cNvSpPr>
            <a:spLocks noGrp="1"/>
          </p:cNvSpPr>
          <p:nvPr>
            <p:ph type="title"/>
          </p:nvPr>
        </p:nvSpPr>
        <p:spPr>
          <a:xfrm>
            <a:off x="661743" y="2032776"/>
            <a:ext cx="3938833" cy="1581962"/>
          </a:xfrm>
          <a:prstGeom prst="rect">
            <a:avLst/>
          </a:prstGeom>
        </p:spPr>
        <p:txBody>
          <a:bodyPr anchor="t">
            <a:normAutofit/>
          </a:bodyPr>
          <a:lstStyle>
            <a:lvl1pPr algn="l">
              <a:defRPr sz="3200" b="0">
                <a:solidFill>
                  <a:srgbClr val="00B0F0"/>
                </a:solidFill>
                <a:latin typeface="+mn-lt"/>
              </a:defRPr>
            </a:lvl1pPr>
          </a:lstStyle>
          <a:p>
            <a:r>
              <a:rPr lang="en-US"/>
              <a:t>Click to edit Master title style</a:t>
            </a:r>
            <a:endParaRPr lang="en-US" dirty="0"/>
          </a:p>
        </p:txBody>
      </p:sp>
      <p:sp>
        <p:nvSpPr>
          <p:cNvPr id="11" name="Subtitle 2"/>
          <p:cNvSpPr>
            <a:spLocks noGrp="1"/>
          </p:cNvSpPr>
          <p:nvPr>
            <p:ph type="subTitle" idx="11"/>
          </p:nvPr>
        </p:nvSpPr>
        <p:spPr>
          <a:xfrm>
            <a:off x="661743" y="3814534"/>
            <a:ext cx="3938833" cy="900340"/>
          </a:xfrm>
          <a:prstGeom prst="rect">
            <a:avLst/>
          </a:prstGeom>
        </p:spPr>
        <p:txBody>
          <a:bodyPr tIns="0" anchor="b">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2" name="Content Placeholder 2"/>
          <p:cNvSpPr>
            <a:spLocks noGrp="1"/>
          </p:cNvSpPr>
          <p:nvPr>
            <p:ph idx="1"/>
          </p:nvPr>
        </p:nvSpPr>
        <p:spPr>
          <a:xfrm>
            <a:off x="5075864" y="2032776"/>
            <a:ext cx="5446278" cy="3931442"/>
          </a:xfrm>
          <a:prstGeom prst="rect">
            <a:avLst/>
          </a:prstGeom>
        </p:spPr>
        <p:txBody>
          <a:bodyPr anchor="ctr"/>
          <a:lstStyle>
            <a:lvl1pPr marL="228600" indent="-228600">
              <a:buClr>
                <a:srgbClr val="00B0F0"/>
              </a:buClr>
              <a:buFont typeface="Wingdings" charset="2"/>
              <a:buChar char="§"/>
              <a:defRPr sz="3200" b="0" i="0">
                <a:solidFill>
                  <a:schemeClr val="tx1"/>
                </a:solidFill>
                <a:latin typeface="Arial" charset="0"/>
                <a:ea typeface="Arial" charset="0"/>
                <a:cs typeface="Arial" charset="0"/>
              </a:defRPr>
            </a:lvl1pPr>
            <a:lvl2pPr marL="685800" indent="-228600">
              <a:buClr>
                <a:srgbClr val="00B0F0"/>
              </a:buClr>
              <a:buFont typeface="Wingdings" charset="2"/>
              <a:buChar char="§"/>
              <a:defRPr sz="3200" b="0" i="0">
                <a:solidFill>
                  <a:schemeClr val="tx1"/>
                </a:solidFill>
                <a:latin typeface="Arial" charset="0"/>
                <a:ea typeface="Arial" charset="0"/>
                <a:cs typeface="Arial" charset="0"/>
              </a:defRPr>
            </a:lvl2pPr>
            <a:lvl3pPr marL="1143000" indent="-228600">
              <a:buClr>
                <a:srgbClr val="00B0F0"/>
              </a:buClr>
              <a:buFont typeface="Wingdings" charset="2"/>
              <a:buChar char="§"/>
              <a:defRPr sz="3200" b="0" i="0">
                <a:solidFill>
                  <a:schemeClr val="tx1"/>
                </a:solidFill>
                <a:latin typeface="Arial" charset="0"/>
                <a:ea typeface="Arial" charset="0"/>
                <a:cs typeface="Arial" charset="0"/>
              </a:defRPr>
            </a:lvl3pPr>
            <a:lvl4pPr marL="1600200" indent="-228600">
              <a:buClr>
                <a:srgbClr val="00B0F0"/>
              </a:buClr>
              <a:buFont typeface="Wingdings" charset="2"/>
              <a:buChar char="§"/>
              <a:defRPr sz="3200" b="0" i="0">
                <a:solidFill>
                  <a:schemeClr val="tx1"/>
                </a:solidFill>
                <a:latin typeface="Arial" charset="0"/>
                <a:ea typeface="Arial" charset="0"/>
                <a:cs typeface="Arial" charset="0"/>
              </a:defRPr>
            </a:lvl4pPr>
            <a:lvl5pPr marL="2057400" indent="-228600">
              <a:buClr>
                <a:srgbClr val="00B0F0"/>
              </a:buClr>
              <a:buFont typeface="Wingdings" charset="2"/>
              <a:buChar char="§"/>
              <a:defRPr sz="3200" b="0" i="0">
                <a:solidFill>
                  <a:schemeClr val="tx1"/>
                </a:solidFill>
                <a:latin typeface="Arial" charset="0"/>
                <a:ea typeface="Arial" charset="0"/>
                <a:cs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834875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8" name="Title 1"/>
          <p:cNvSpPr>
            <a:spLocks noGrp="1"/>
          </p:cNvSpPr>
          <p:nvPr>
            <p:ph type="title"/>
          </p:nvPr>
        </p:nvSpPr>
        <p:spPr>
          <a:xfrm>
            <a:off x="661743" y="2032776"/>
            <a:ext cx="3938833" cy="1581962"/>
          </a:xfrm>
          <a:prstGeom prst="rect">
            <a:avLst/>
          </a:prstGeom>
        </p:spPr>
        <p:txBody>
          <a:bodyPr anchor="t">
            <a:normAutofit/>
          </a:bodyPr>
          <a:lstStyle>
            <a:lvl1pPr algn="l">
              <a:defRPr sz="3200" b="0" i="0">
                <a:solidFill>
                  <a:srgbClr val="00B0F0"/>
                </a:solidFill>
                <a:latin typeface="Arial" charset="0"/>
                <a:ea typeface="Arial" charset="0"/>
                <a:cs typeface="Arial" charset="0"/>
              </a:defRPr>
            </a:lvl1pPr>
          </a:lstStyle>
          <a:p>
            <a:r>
              <a:rPr lang="en-US"/>
              <a:t>Click to edit Master title style</a:t>
            </a:r>
            <a:endParaRPr lang="en-US" dirty="0"/>
          </a:p>
        </p:txBody>
      </p:sp>
      <p:sp>
        <p:nvSpPr>
          <p:cNvPr id="9" name="Subtitle 2"/>
          <p:cNvSpPr>
            <a:spLocks noGrp="1"/>
          </p:cNvSpPr>
          <p:nvPr>
            <p:ph type="subTitle" idx="11"/>
          </p:nvPr>
        </p:nvSpPr>
        <p:spPr>
          <a:xfrm>
            <a:off x="661743" y="3814534"/>
            <a:ext cx="3938833" cy="900340"/>
          </a:xfrm>
          <a:prstGeom prst="rect">
            <a:avLst/>
          </a:prstGeom>
        </p:spPr>
        <p:txBody>
          <a:bodyPr tIns="0" anchor="b">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Picture Placeholder 2"/>
          <p:cNvSpPr>
            <a:spLocks noGrp="1" noChangeAspect="1"/>
          </p:cNvSpPr>
          <p:nvPr>
            <p:ph type="pic" idx="1"/>
          </p:nvPr>
        </p:nvSpPr>
        <p:spPr>
          <a:xfrm>
            <a:off x="6747062" y="979688"/>
            <a:ext cx="4182876" cy="5881540"/>
          </a:xfrm>
          <a:prstGeom prst="rect">
            <a:avLst/>
          </a:prstGeo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solidFill>
                  <a:schemeClr val="bg2">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extLst>
      <p:ext uri="{BB962C8B-B14F-4D97-AF65-F5344CB8AC3E}">
        <p14:creationId xmlns:p14="http://schemas.microsoft.com/office/powerpoint/2010/main" val="6278871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4"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8" name="Vertical Text Placeholder 2"/>
          <p:cNvSpPr>
            <a:spLocks noGrp="1"/>
          </p:cNvSpPr>
          <p:nvPr>
            <p:ph type="body" orient="vert" idx="1"/>
          </p:nvPr>
        </p:nvSpPr>
        <p:spPr>
          <a:xfrm>
            <a:off x="1947791" y="2032777"/>
            <a:ext cx="7687507" cy="4439522"/>
          </a:xfrm>
          <a:prstGeom prst="rect">
            <a:avLst/>
          </a:prstGeom>
        </p:spPr>
        <p:txBody>
          <a:bodyPr vert="eaVert">
            <a:normAutofit/>
          </a:bodyPr>
          <a:lstStyle>
            <a:lvl1pPr marL="228600" indent="-228600">
              <a:lnSpc>
                <a:spcPct val="100000"/>
              </a:lnSpc>
              <a:buClr>
                <a:srgbClr val="00B0F0"/>
              </a:buClr>
              <a:buFont typeface="Wingdings" charset="2"/>
              <a:buChar char="§"/>
              <a:defRPr sz="3200" b="0">
                <a:solidFill>
                  <a:schemeClr val="tx1"/>
                </a:solidFill>
              </a:defRPr>
            </a:lvl1pPr>
            <a:lvl2pPr marL="685800" indent="-228600">
              <a:lnSpc>
                <a:spcPct val="100000"/>
              </a:lnSpc>
              <a:buClr>
                <a:srgbClr val="00B0F0"/>
              </a:buClr>
              <a:buFont typeface="Wingdings" charset="2"/>
              <a:buChar char="§"/>
              <a:defRPr sz="3200" b="0">
                <a:solidFill>
                  <a:schemeClr val="tx1"/>
                </a:solidFill>
              </a:defRPr>
            </a:lvl2pPr>
            <a:lvl3pPr marL="1143000" indent="-228600">
              <a:lnSpc>
                <a:spcPct val="100000"/>
              </a:lnSpc>
              <a:buClr>
                <a:srgbClr val="00B0F0"/>
              </a:buClr>
              <a:buFont typeface="Wingdings" charset="2"/>
              <a:buChar char="§"/>
              <a:defRPr sz="3200" b="0">
                <a:solidFill>
                  <a:schemeClr val="tx1"/>
                </a:solidFill>
              </a:defRPr>
            </a:lvl3pPr>
            <a:lvl4pPr marL="1600200" indent="-228600">
              <a:lnSpc>
                <a:spcPct val="100000"/>
              </a:lnSpc>
              <a:buClr>
                <a:srgbClr val="00B0F0"/>
              </a:buClr>
              <a:buFont typeface="Wingdings" charset="2"/>
              <a:buChar char="§"/>
              <a:defRPr sz="3200" b="0">
                <a:solidFill>
                  <a:schemeClr val="tx1"/>
                </a:solidFill>
              </a:defRPr>
            </a:lvl4pPr>
            <a:lvl5pPr marL="2057400" indent="-228600">
              <a:lnSpc>
                <a:spcPct val="100000"/>
              </a:lnSpc>
              <a:buClr>
                <a:srgbClr val="00B0F0"/>
              </a:buClr>
              <a:buFont typeface="Wingdings" charset="2"/>
              <a:buChar char="§"/>
              <a:defRPr sz="3200" b="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1"/>
          <p:cNvSpPr>
            <a:spLocks noGrp="1"/>
          </p:cNvSpPr>
          <p:nvPr>
            <p:ph type="title" hasCustomPrompt="1"/>
          </p:nvPr>
        </p:nvSpPr>
        <p:spPr>
          <a:xfrm>
            <a:off x="1947791" y="979688"/>
            <a:ext cx="7687507" cy="663582"/>
          </a:xfrm>
          <a:prstGeom prst="rect">
            <a:avLst/>
          </a:prstGeom>
        </p:spPr>
        <p:txBody>
          <a:bodyPr>
            <a:normAutofit/>
          </a:bodyPr>
          <a:lstStyle>
            <a:lvl1pPr algn="l">
              <a:defRPr sz="1800" b="1" i="0">
                <a:solidFill>
                  <a:srgbClr val="00B0F0"/>
                </a:solidFill>
                <a:latin typeface="Arial" charset="0"/>
                <a:ea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1551726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4"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8" name="Vertical Text Placeholder 2"/>
          <p:cNvSpPr>
            <a:spLocks noGrp="1"/>
          </p:cNvSpPr>
          <p:nvPr>
            <p:ph type="body" orient="vert" idx="1"/>
          </p:nvPr>
        </p:nvSpPr>
        <p:spPr>
          <a:xfrm>
            <a:off x="1947791" y="2032777"/>
            <a:ext cx="6921889" cy="4439522"/>
          </a:xfrm>
          <a:prstGeom prst="rect">
            <a:avLst/>
          </a:prstGeom>
        </p:spPr>
        <p:txBody>
          <a:bodyPr vert="eaVert">
            <a:normAutofit/>
          </a:bodyPr>
          <a:lstStyle>
            <a:lvl1pPr marL="228600" indent="-228600">
              <a:lnSpc>
                <a:spcPct val="100000"/>
              </a:lnSpc>
              <a:buClr>
                <a:srgbClr val="00B0F0"/>
              </a:buClr>
              <a:buFont typeface="Wingdings" charset="2"/>
              <a:buChar char="§"/>
              <a:defRPr sz="3200" b="0">
                <a:solidFill>
                  <a:schemeClr val="tx1"/>
                </a:solidFill>
              </a:defRPr>
            </a:lvl1pPr>
            <a:lvl2pPr marL="685800" indent="-228600">
              <a:lnSpc>
                <a:spcPct val="100000"/>
              </a:lnSpc>
              <a:buClr>
                <a:srgbClr val="00B0F0"/>
              </a:buClr>
              <a:buFont typeface="Wingdings" charset="2"/>
              <a:buChar char="§"/>
              <a:defRPr sz="3200" b="0">
                <a:solidFill>
                  <a:schemeClr val="tx1"/>
                </a:solidFill>
              </a:defRPr>
            </a:lvl2pPr>
            <a:lvl3pPr marL="1143000" indent="-228600">
              <a:lnSpc>
                <a:spcPct val="100000"/>
              </a:lnSpc>
              <a:buClr>
                <a:srgbClr val="00B0F0"/>
              </a:buClr>
              <a:buFont typeface="Wingdings" charset="2"/>
              <a:buChar char="§"/>
              <a:defRPr sz="3200" b="0">
                <a:solidFill>
                  <a:schemeClr val="tx1"/>
                </a:solidFill>
              </a:defRPr>
            </a:lvl3pPr>
            <a:lvl4pPr marL="1600200" indent="-228600">
              <a:lnSpc>
                <a:spcPct val="100000"/>
              </a:lnSpc>
              <a:buClr>
                <a:srgbClr val="00B0F0"/>
              </a:buClr>
              <a:buFont typeface="Wingdings" charset="2"/>
              <a:buChar char="§"/>
              <a:defRPr sz="3200" b="0">
                <a:solidFill>
                  <a:schemeClr val="tx1"/>
                </a:solidFill>
              </a:defRPr>
            </a:lvl4pPr>
            <a:lvl5pPr marL="2057400" indent="-228600">
              <a:lnSpc>
                <a:spcPct val="100000"/>
              </a:lnSpc>
              <a:buClr>
                <a:srgbClr val="00B0F0"/>
              </a:buClr>
              <a:buFont typeface="Wingdings" charset="2"/>
              <a:buChar char="§"/>
              <a:defRPr sz="3200" b="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1"/>
          <p:cNvSpPr>
            <a:spLocks noGrp="1"/>
          </p:cNvSpPr>
          <p:nvPr>
            <p:ph type="title" hasCustomPrompt="1"/>
          </p:nvPr>
        </p:nvSpPr>
        <p:spPr>
          <a:xfrm rot="5400000">
            <a:off x="7116880" y="3953881"/>
            <a:ext cx="4439522" cy="597317"/>
          </a:xfrm>
          <a:prstGeom prst="rect">
            <a:avLst/>
          </a:prstGeom>
        </p:spPr>
        <p:txBody>
          <a:bodyPr>
            <a:normAutofit/>
          </a:bodyPr>
          <a:lstStyle>
            <a:lvl1pPr algn="l">
              <a:defRPr sz="1800" b="1" i="0">
                <a:solidFill>
                  <a:srgbClr val="00B0F0"/>
                </a:solidFill>
                <a:latin typeface="Arial" charset="0"/>
                <a:ea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355991732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losure Slide 1">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5957888"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
        <p:nvSpPr>
          <p:cNvPr id="4" name="Rectangle 3"/>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6" name="Slide Number Placeholder 5"/>
          <p:cNvSpPr txBox="1">
            <a:spLocks/>
          </p:cNvSpPr>
          <p:nvPr userDrawn="1"/>
        </p:nvSpPr>
        <p:spPr>
          <a:xfrm>
            <a:off x="11392788"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49822" y="204095"/>
            <a:ext cx="1947186" cy="350306"/>
          </a:xfrm>
          <a:prstGeom prst="rect">
            <a:avLst/>
          </a:prstGeom>
        </p:spPr>
      </p:pic>
      <p:sp>
        <p:nvSpPr>
          <p:cNvPr id="9" name="TextBox 8"/>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10" name="Title 1"/>
          <p:cNvSpPr>
            <a:spLocks noGrp="1"/>
          </p:cNvSpPr>
          <p:nvPr>
            <p:ph type="title" hasCustomPrompt="1"/>
          </p:nvPr>
        </p:nvSpPr>
        <p:spPr>
          <a:xfrm>
            <a:off x="661743" y="2032776"/>
            <a:ext cx="3938833" cy="1581961"/>
          </a:xfrm>
          <a:prstGeom prst="rect">
            <a:avLst/>
          </a:prstGeom>
        </p:spPr>
        <p:txBody>
          <a:bodyPr anchor="t">
            <a:normAutofit/>
          </a:bodyPr>
          <a:lstStyle>
            <a:lvl1pPr algn="l">
              <a:defRPr sz="3200" b="0" i="0">
                <a:solidFill>
                  <a:schemeClr val="tx1"/>
                </a:solidFill>
                <a:latin typeface="Arial" charset="0"/>
                <a:ea typeface="Arial" charset="0"/>
                <a:cs typeface="Arial" charset="0"/>
              </a:defRPr>
            </a:lvl1pPr>
          </a:lstStyle>
          <a:p>
            <a:r>
              <a:rPr lang="en-US" dirty="0"/>
              <a:t>Thank you</a:t>
            </a:r>
            <a:br>
              <a:rPr lang="en-US" dirty="0"/>
            </a:br>
            <a:r>
              <a:rPr lang="en-US" dirty="0">
                <a:solidFill>
                  <a:srgbClr val="00B0F0"/>
                </a:solidFill>
              </a:rPr>
              <a:t>Merci</a:t>
            </a:r>
            <a:endParaRPr lang="en-US" dirty="0"/>
          </a:p>
        </p:txBody>
      </p:sp>
      <p:sp>
        <p:nvSpPr>
          <p:cNvPr id="13" name="Text Placeholder 12"/>
          <p:cNvSpPr>
            <a:spLocks noGrp="1"/>
          </p:cNvSpPr>
          <p:nvPr>
            <p:ph type="body" sz="quarter" idx="10" hasCustomPrompt="1"/>
          </p:nvPr>
        </p:nvSpPr>
        <p:spPr>
          <a:xfrm>
            <a:off x="661988" y="4493174"/>
            <a:ext cx="3938587" cy="781188"/>
          </a:xfrm>
          <a:prstGeom prst="rect">
            <a:avLst/>
          </a:prstGeom>
        </p:spPr>
        <p:txBody>
          <a:bodyPr/>
          <a:lstStyle>
            <a:lvl1pPr marL="0" indent="0">
              <a:buFontTx/>
              <a:buNone/>
              <a:defRPr sz="1800"/>
            </a:lvl1pPr>
            <a:lvl3pPr marL="914400" indent="0">
              <a:buFontTx/>
              <a:buNone/>
              <a:defRPr/>
            </a:lvl3pPr>
          </a:lstStyle>
          <a:p>
            <a:pPr lvl="0"/>
            <a:r>
              <a:rPr lang="en-US" dirty="0"/>
              <a:t>Social Handles</a:t>
            </a:r>
          </a:p>
        </p:txBody>
      </p:sp>
      <p:sp>
        <p:nvSpPr>
          <p:cNvPr id="14" name="Text Placeholder 12"/>
          <p:cNvSpPr>
            <a:spLocks noGrp="1"/>
          </p:cNvSpPr>
          <p:nvPr>
            <p:ph type="body" sz="quarter" idx="11"/>
          </p:nvPr>
        </p:nvSpPr>
        <p:spPr>
          <a:xfrm>
            <a:off x="661743" y="4118554"/>
            <a:ext cx="3938587" cy="374620"/>
          </a:xfrm>
          <a:prstGeom prst="rect">
            <a:avLst/>
          </a:prstGeom>
        </p:spPr>
        <p:txBody>
          <a:bodyPr/>
          <a:lstStyle>
            <a:lvl1pPr marL="0" indent="0">
              <a:buFontTx/>
              <a:buNone/>
              <a:defRPr sz="2000" b="1">
                <a:solidFill>
                  <a:srgbClr val="00B0F0"/>
                </a:solidFill>
              </a:defRPr>
            </a:lvl1pPr>
            <a:lvl3pPr marL="914400" indent="0">
              <a:buFontTx/>
              <a:buNone/>
              <a:defRPr/>
            </a:lvl3pPr>
          </a:lstStyle>
          <a:p>
            <a:pPr lvl="0"/>
            <a:r>
              <a:rPr lang="en-US"/>
              <a:t>Click to edit Master text styles</a:t>
            </a:r>
          </a:p>
        </p:txBody>
      </p:sp>
    </p:spTree>
    <p:extLst>
      <p:ext uri="{BB962C8B-B14F-4D97-AF65-F5344CB8AC3E}">
        <p14:creationId xmlns:p14="http://schemas.microsoft.com/office/powerpoint/2010/main" val="1173225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losure Slide 2">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5957888"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
        <p:nvSpPr>
          <p:cNvPr id="4" name="Rectangle 3"/>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6" name="Slide Number Placeholder 5"/>
          <p:cNvSpPr txBox="1">
            <a:spLocks/>
          </p:cNvSpPr>
          <p:nvPr userDrawn="1"/>
        </p:nvSpPr>
        <p:spPr>
          <a:xfrm>
            <a:off x="11392788"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49822" y="204095"/>
            <a:ext cx="1947186" cy="350306"/>
          </a:xfrm>
          <a:prstGeom prst="rect">
            <a:avLst/>
          </a:prstGeom>
        </p:spPr>
      </p:pic>
      <p:sp>
        <p:nvSpPr>
          <p:cNvPr id="9" name="TextBox 8"/>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11" name="Title 1"/>
          <p:cNvSpPr>
            <a:spLocks noGrp="1"/>
          </p:cNvSpPr>
          <p:nvPr>
            <p:ph type="title" hasCustomPrompt="1"/>
          </p:nvPr>
        </p:nvSpPr>
        <p:spPr>
          <a:xfrm>
            <a:off x="661743" y="2032776"/>
            <a:ext cx="3938833" cy="1581961"/>
          </a:xfrm>
          <a:prstGeom prst="rect">
            <a:avLst/>
          </a:prstGeom>
        </p:spPr>
        <p:txBody>
          <a:bodyPr anchor="t">
            <a:normAutofit/>
          </a:bodyPr>
          <a:lstStyle>
            <a:lvl1pPr algn="l">
              <a:defRPr sz="3200" b="0" i="0">
                <a:solidFill>
                  <a:schemeClr val="tx1"/>
                </a:solidFill>
                <a:latin typeface="Arial" charset="0"/>
                <a:ea typeface="Arial" charset="0"/>
                <a:cs typeface="Arial" charset="0"/>
              </a:defRPr>
            </a:lvl1pPr>
          </a:lstStyle>
          <a:p>
            <a:r>
              <a:rPr lang="en-US" dirty="0"/>
              <a:t>Thank you</a:t>
            </a:r>
            <a:br>
              <a:rPr lang="en-US" dirty="0"/>
            </a:br>
            <a:r>
              <a:rPr lang="en-US" dirty="0">
                <a:solidFill>
                  <a:srgbClr val="00B0F0"/>
                </a:solidFill>
              </a:rPr>
              <a:t>Merci</a:t>
            </a:r>
            <a:endParaRPr lang="en-US" dirty="0"/>
          </a:p>
        </p:txBody>
      </p:sp>
      <p:sp>
        <p:nvSpPr>
          <p:cNvPr id="12" name="Text Placeholder 12"/>
          <p:cNvSpPr>
            <a:spLocks noGrp="1"/>
          </p:cNvSpPr>
          <p:nvPr>
            <p:ph type="body" sz="quarter" idx="10" hasCustomPrompt="1"/>
          </p:nvPr>
        </p:nvSpPr>
        <p:spPr>
          <a:xfrm>
            <a:off x="661988" y="4493174"/>
            <a:ext cx="3938587" cy="781188"/>
          </a:xfrm>
          <a:prstGeom prst="rect">
            <a:avLst/>
          </a:prstGeom>
        </p:spPr>
        <p:txBody>
          <a:bodyPr/>
          <a:lstStyle>
            <a:lvl1pPr marL="0" indent="0">
              <a:buFontTx/>
              <a:buNone/>
              <a:defRPr sz="1800"/>
            </a:lvl1pPr>
            <a:lvl3pPr marL="914400" indent="0">
              <a:buFontTx/>
              <a:buNone/>
              <a:defRPr/>
            </a:lvl3pPr>
          </a:lstStyle>
          <a:p>
            <a:pPr lvl="0"/>
            <a:r>
              <a:rPr lang="en-US" dirty="0"/>
              <a:t>Social Handles</a:t>
            </a:r>
          </a:p>
        </p:txBody>
      </p:sp>
      <p:sp>
        <p:nvSpPr>
          <p:cNvPr id="13" name="Text Placeholder 12"/>
          <p:cNvSpPr>
            <a:spLocks noGrp="1"/>
          </p:cNvSpPr>
          <p:nvPr>
            <p:ph type="body" sz="quarter" idx="11"/>
          </p:nvPr>
        </p:nvSpPr>
        <p:spPr>
          <a:xfrm>
            <a:off x="661743" y="4118554"/>
            <a:ext cx="3938587" cy="374620"/>
          </a:xfrm>
          <a:prstGeom prst="rect">
            <a:avLst/>
          </a:prstGeom>
        </p:spPr>
        <p:txBody>
          <a:bodyPr/>
          <a:lstStyle>
            <a:lvl1pPr marL="0" indent="0">
              <a:buFontTx/>
              <a:buNone/>
              <a:defRPr sz="2000" b="1">
                <a:solidFill>
                  <a:srgbClr val="00B0F0"/>
                </a:solidFill>
              </a:defRPr>
            </a:lvl1pPr>
            <a:lvl3pPr marL="914400" indent="0">
              <a:buFontTx/>
              <a:buNone/>
              <a:defRPr/>
            </a:lvl3pPr>
          </a:lstStyle>
          <a:p>
            <a:pPr lvl="0"/>
            <a:r>
              <a:rPr lang="en-US"/>
              <a:t>Click to edit Master text styles</a:t>
            </a:r>
          </a:p>
        </p:txBody>
      </p:sp>
    </p:spTree>
    <p:extLst>
      <p:ext uri="{BB962C8B-B14F-4D97-AF65-F5344CB8AC3E}">
        <p14:creationId xmlns:p14="http://schemas.microsoft.com/office/powerpoint/2010/main" val="33659188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losure Slide 3">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5957888"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
        <p:nvSpPr>
          <p:cNvPr id="4" name="Rectangle 3"/>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6" name="Slide Number Placeholder 5"/>
          <p:cNvSpPr txBox="1">
            <a:spLocks/>
          </p:cNvSpPr>
          <p:nvPr userDrawn="1"/>
        </p:nvSpPr>
        <p:spPr>
          <a:xfrm>
            <a:off x="11392788"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49822" y="204095"/>
            <a:ext cx="1947186" cy="350306"/>
          </a:xfrm>
          <a:prstGeom prst="rect">
            <a:avLst/>
          </a:prstGeom>
        </p:spPr>
      </p:pic>
      <p:sp>
        <p:nvSpPr>
          <p:cNvPr id="9" name="TextBox 8"/>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11" name="Title 1"/>
          <p:cNvSpPr>
            <a:spLocks noGrp="1"/>
          </p:cNvSpPr>
          <p:nvPr>
            <p:ph type="title" hasCustomPrompt="1"/>
          </p:nvPr>
        </p:nvSpPr>
        <p:spPr>
          <a:xfrm>
            <a:off x="661743" y="2032776"/>
            <a:ext cx="3938833" cy="1581961"/>
          </a:xfrm>
          <a:prstGeom prst="rect">
            <a:avLst/>
          </a:prstGeom>
        </p:spPr>
        <p:txBody>
          <a:bodyPr anchor="t">
            <a:normAutofit/>
          </a:bodyPr>
          <a:lstStyle>
            <a:lvl1pPr algn="l">
              <a:defRPr sz="3200" b="0" i="0">
                <a:solidFill>
                  <a:schemeClr val="tx1"/>
                </a:solidFill>
                <a:latin typeface="Arial" charset="0"/>
                <a:ea typeface="Arial" charset="0"/>
                <a:cs typeface="Arial" charset="0"/>
              </a:defRPr>
            </a:lvl1pPr>
          </a:lstStyle>
          <a:p>
            <a:r>
              <a:rPr lang="en-US" dirty="0"/>
              <a:t>Thank you</a:t>
            </a:r>
            <a:br>
              <a:rPr lang="en-US" dirty="0"/>
            </a:br>
            <a:r>
              <a:rPr lang="en-US" dirty="0">
                <a:solidFill>
                  <a:srgbClr val="00B0F0"/>
                </a:solidFill>
              </a:rPr>
              <a:t>Merci</a:t>
            </a:r>
            <a:endParaRPr lang="en-US" dirty="0"/>
          </a:p>
        </p:txBody>
      </p:sp>
      <p:sp>
        <p:nvSpPr>
          <p:cNvPr id="12" name="Text Placeholder 12"/>
          <p:cNvSpPr>
            <a:spLocks noGrp="1"/>
          </p:cNvSpPr>
          <p:nvPr>
            <p:ph type="body" sz="quarter" idx="10" hasCustomPrompt="1"/>
          </p:nvPr>
        </p:nvSpPr>
        <p:spPr>
          <a:xfrm>
            <a:off x="661988" y="4493174"/>
            <a:ext cx="3938587" cy="781188"/>
          </a:xfrm>
          <a:prstGeom prst="rect">
            <a:avLst/>
          </a:prstGeom>
        </p:spPr>
        <p:txBody>
          <a:bodyPr/>
          <a:lstStyle>
            <a:lvl1pPr marL="0" indent="0">
              <a:buFontTx/>
              <a:buNone/>
              <a:defRPr sz="1800"/>
            </a:lvl1pPr>
            <a:lvl3pPr marL="914400" indent="0">
              <a:buFontTx/>
              <a:buNone/>
              <a:defRPr/>
            </a:lvl3pPr>
          </a:lstStyle>
          <a:p>
            <a:pPr lvl="0"/>
            <a:r>
              <a:rPr lang="en-US" dirty="0"/>
              <a:t>Social Handles</a:t>
            </a:r>
          </a:p>
        </p:txBody>
      </p:sp>
      <p:sp>
        <p:nvSpPr>
          <p:cNvPr id="13" name="Text Placeholder 12"/>
          <p:cNvSpPr>
            <a:spLocks noGrp="1"/>
          </p:cNvSpPr>
          <p:nvPr>
            <p:ph type="body" sz="quarter" idx="11"/>
          </p:nvPr>
        </p:nvSpPr>
        <p:spPr>
          <a:xfrm>
            <a:off x="661743" y="4118554"/>
            <a:ext cx="3938587" cy="374620"/>
          </a:xfrm>
          <a:prstGeom prst="rect">
            <a:avLst/>
          </a:prstGeom>
        </p:spPr>
        <p:txBody>
          <a:bodyPr/>
          <a:lstStyle>
            <a:lvl1pPr marL="0" indent="0">
              <a:buFontTx/>
              <a:buNone/>
              <a:defRPr sz="2000" b="1">
                <a:solidFill>
                  <a:srgbClr val="00B0F0"/>
                </a:solidFill>
              </a:defRPr>
            </a:lvl1pPr>
            <a:lvl3pPr marL="914400" indent="0">
              <a:buFontTx/>
              <a:buNone/>
              <a:defRPr/>
            </a:lvl3pPr>
          </a:lstStyle>
          <a:p>
            <a:pPr lvl="0"/>
            <a:r>
              <a:rPr lang="en-US"/>
              <a:t>Click to edit Master text styles</a:t>
            </a:r>
          </a:p>
        </p:txBody>
      </p:sp>
    </p:spTree>
    <p:extLst>
      <p:ext uri="{BB962C8B-B14F-4D97-AF65-F5344CB8AC3E}">
        <p14:creationId xmlns:p14="http://schemas.microsoft.com/office/powerpoint/2010/main" val="404497224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losure Slide 4">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5957888"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
        <p:nvSpPr>
          <p:cNvPr id="4" name="Rectangle 3"/>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6" name="Slide Number Placeholder 5"/>
          <p:cNvSpPr txBox="1">
            <a:spLocks/>
          </p:cNvSpPr>
          <p:nvPr userDrawn="1"/>
        </p:nvSpPr>
        <p:spPr>
          <a:xfrm>
            <a:off x="11392788"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49822" y="204095"/>
            <a:ext cx="1947186" cy="350306"/>
          </a:xfrm>
          <a:prstGeom prst="rect">
            <a:avLst/>
          </a:prstGeom>
        </p:spPr>
      </p:pic>
      <p:sp>
        <p:nvSpPr>
          <p:cNvPr id="9" name="TextBox 8"/>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11" name="Title 1"/>
          <p:cNvSpPr>
            <a:spLocks noGrp="1"/>
          </p:cNvSpPr>
          <p:nvPr>
            <p:ph type="title" hasCustomPrompt="1"/>
          </p:nvPr>
        </p:nvSpPr>
        <p:spPr>
          <a:xfrm>
            <a:off x="661743" y="2032776"/>
            <a:ext cx="3938833" cy="1581961"/>
          </a:xfrm>
          <a:prstGeom prst="rect">
            <a:avLst/>
          </a:prstGeom>
        </p:spPr>
        <p:txBody>
          <a:bodyPr anchor="t">
            <a:normAutofit/>
          </a:bodyPr>
          <a:lstStyle>
            <a:lvl1pPr algn="l">
              <a:defRPr sz="3200" b="0" i="0">
                <a:solidFill>
                  <a:schemeClr val="tx1"/>
                </a:solidFill>
                <a:latin typeface="Arial" charset="0"/>
                <a:ea typeface="Arial" charset="0"/>
                <a:cs typeface="Arial" charset="0"/>
              </a:defRPr>
            </a:lvl1pPr>
          </a:lstStyle>
          <a:p>
            <a:r>
              <a:rPr lang="en-US" dirty="0"/>
              <a:t>Thank you</a:t>
            </a:r>
            <a:br>
              <a:rPr lang="en-US" dirty="0"/>
            </a:br>
            <a:r>
              <a:rPr lang="en-US" dirty="0">
                <a:solidFill>
                  <a:srgbClr val="00B0F0"/>
                </a:solidFill>
              </a:rPr>
              <a:t>Merci</a:t>
            </a:r>
            <a:endParaRPr lang="en-US" dirty="0"/>
          </a:p>
        </p:txBody>
      </p:sp>
      <p:sp>
        <p:nvSpPr>
          <p:cNvPr id="12" name="Text Placeholder 12"/>
          <p:cNvSpPr>
            <a:spLocks noGrp="1"/>
          </p:cNvSpPr>
          <p:nvPr>
            <p:ph type="body" sz="quarter" idx="10" hasCustomPrompt="1"/>
          </p:nvPr>
        </p:nvSpPr>
        <p:spPr>
          <a:xfrm>
            <a:off x="661988" y="4493174"/>
            <a:ext cx="3938587" cy="781188"/>
          </a:xfrm>
          <a:prstGeom prst="rect">
            <a:avLst/>
          </a:prstGeom>
        </p:spPr>
        <p:txBody>
          <a:bodyPr/>
          <a:lstStyle>
            <a:lvl1pPr marL="0" indent="0">
              <a:buFontTx/>
              <a:buNone/>
              <a:defRPr sz="1800"/>
            </a:lvl1pPr>
            <a:lvl3pPr marL="914400" indent="0">
              <a:buFontTx/>
              <a:buNone/>
              <a:defRPr/>
            </a:lvl3pPr>
          </a:lstStyle>
          <a:p>
            <a:pPr lvl="0"/>
            <a:r>
              <a:rPr lang="en-US" dirty="0"/>
              <a:t>Social Handles</a:t>
            </a:r>
          </a:p>
        </p:txBody>
      </p:sp>
      <p:sp>
        <p:nvSpPr>
          <p:cNvPr id="13" name="Text Placeholder 12"/>
          <p:cNvSpPr>
            <a:spLocks noGrp="1"/>
          </p:cNvSpPr>
          <p:nvPr>
            <p:ph type="body" sz="quarter" idx="11"/>
          </p:nvPr>
        </p:nvSpPr>
        <p:spPr>
          <a:xfrm>
            <a:off x="661743" y="4118554"/>
            <a:ext cx="3938587" cy="374620"/>
          </a:xfrm>
          <a:prstGeom prst="rect">
            <a:avLst/>
          </a:prstGeom>
        </p:spPr>
        <p:txBody>
          <a:bodyPr/>
          <a:lstStyle>
            <a:lvl1pPr marL="0" indent="0">
              <a:buFontTx/>
              <a:buNone/>
              <a:defRPr sz="2000" b="1">
                <a:solidFill>
                  <a:srgbClr val="00B0F0"/>
                </a:solidFill>
              </a:defRPr>
            </a:lvl1pPr>
            <a:lvl3pPr marL="914400" indent="0">
              <a:buFontTx/>
              <a:buNone/>
              <a:defRPr/>
            </a:lvl3pPr>
          </a:lstStyle>
          <a:p>
            <a:pPr lvl="0"/>
            <a:r>
              <a:rPr lang="en-US"/>
              <a:t>Click to edit Master text styles</a:t>
            </a:r>
          </a:p>
        </p:txBody>
      </p:sp>
    </p:spTree>
    <p:extLst>
      <p:ext uri="{BB962C8B-B14F-4D97-AF65-F5344CB8AC3E}">
        <p14:creationId xmlns:p14="http://schemas.microsoft.com/office/powerpoint/2010/main" val="5780349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losure Slide 5">
    <p:spTree>
      <p:nvGrpSpPr>
        <p:cNvPr id="1" name=""/>
        <p:cNvGrpSpPr/>
        <p:nvPr/>
      </p:nvGrpSpPr>
      <p:grpSpPr>
        <a:xfrm>
          <a:off x="0" y="0"/>
          <a:ext cx="0" cy="0"/>
          <a:chOff x="0" y="0"/>
          <a:chExt cx="0" cy="0"/>
        </a:xfrm>
      </p:grpSpPr>
      <p:sp>
        <p:nvSpPr>
          <p:cNvPr id="4" name="Rectangle 3"/>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5" name="Slide Number Placeholder 5"/>
          <p:cNvSpPr txBox="1">
            <a:spLocks/>
          </p:cNvSpPr>
          <p:nvPr userDrawn="1"/>
        </p:nvSpPr>
        <p:spPr>
          <a:xfrm>
            <a:off x="11392788"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49822" y="204095"/>
            <a:ext cx="1947186" cy="350306"/>
          </a:xfrm>
          <a:prstGeom prst="rect">
            <a:avLst/>
          </a:prstGeom>
        </p:spPr>
      </p:pic>
      <p:sp>
        <p:nvSpPr>
          <p:cNvPr id="7" name="TextBox 6"/>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8" name="Title 1"/>
          <p:cNvSpPr>
            <a:spLocks noGrp="1"/>
          </p:cNvSpPr>
          <p:nvPr>
            <p:ph type="title" hasCustomPrompt="1"/>
          </p:nvPr>
        </p:nvSpPr>
        <p:spPr>
          <a:xfrm>
            <a:off x="661743" y="2032776"/>
            <a:ext cx="3938833" cy="1581961"/>
          </a:xfrm>
          <a:prstGeom prst="rect">
            <a:avLst/>
          </a:prstGeom>
        </p:spPr>
        <p:txBody>
          <a:bodyPr anchor="t">
            <a:normAutofit/>
          </a:bodyPr>
          <a:lstStyle>
            <a:lvl1pPr algn="l">
              <a:defRPr sz="3200" b="0" i="0">
                <a:solidFill>
                  <a:schemeClr val="tx1"/>
                </a:solidFill>
                <a:latin typeface="Arial" charset="0"/>
                <a:ea typeface="Arial" charset="0"/>
                <a:cs typeface="Arial" charset="0"/>
              </a:defRPr>
            </a:lvl1pPr>
          </a:lstStyle>
          <a:p>
            <a:r>
              <a:rPr lang="en-US" dirty="0"/>
              <a:t>Thank you</a:t>
            </a:r>
            <a:br>
              <a:rPr lang="en-US" dirty="0"/>
            </a:br>
            <a:r>
              <a:rPr lang="en-US" dirty="0">
                <a:solidFill>
                  <a:srgbClr val="00B0F0"/>
                </a:solidFill>
              </a:rPr>
              <a:t>Merci</a:t>
            </a:r>
            <a:endParaRPr lang="en-US" dirty="0"/>
          </a:p>
        </p:txBody>
      </p:sp>
      <p:sp>
        <p:nvSpPr>
          <p:cNvPr id="9" name="Text Placeholder 12"/>
          <p:cNvSpPr>
            <a:spLocks noGrp="1"/>
          </p:cNvSpPr>
          <p:nvPr>
            <p:ph type="body" sz="quarter" idx="10" hasCustomPrompt="1"/>
          </p:nvPr>
        </p:nvSpPr>
        <p:spPr>
          <a:xfrm>
            <a:off x="661988" y="4493174"/>
            <a:ext cx="3938587" cy="781188"/>
          </a:xfrm>
          <a:prstGeom prst="rect">
            <a:avLst/>
          </a:prstGeom>
        </p:spPr>
        <p:txBody>
          <a:bodyPr/>
          <a:lstStyle>
            <a:lvl1pPr marL="0" indent="0">
              <a:buFontTx/>
              <a:buNone/>
              <a:defRPr sz="1800"/>
            </a:lvl1pPr>
            <a:lvl3pPr marL="914400" indent="0">
              <a:buFontTx/>
              <a:buNone/>
              <a:defRPr/>
            </a:lvl3pPr>
          </a:lstStyle>
          <a:p>
            <a:pPr lvl="0"/>
            <a:r>
              <a:rPr lang="en-US" dirty="0"/>
              <a:t>Social Handles</a:t>
            </a:r>
          </a:p>
        </p:txBody>
      </p:sp>
      <p:sp>
        <p:nvSpPr>
          <p:cNvPr id="10" name="Text Placeholder 12"/>
          <p:cNvSpPr>
            <a:spLocks noGrp="1"/>
          </p:cNvSpPr>
          <p:nvPr>
            <p:ph type="body" sz="quarter" idx="11"/>
          </p:nvPr>
        </p:nvSpPr>
        <p:spPr>
          <a:xfrm>
            <a:off x="661743" y="4118554"/>
            <a:ext cx="3938587" cy="374620"/>
          </a:xfrm>
          <a:prstGeom prst="rect">
            <a:avLst/>
          </a:prstGeom>
        </p:spPr>
        <p:txBody>
          <a:bodyPr/>
          <a:lstStyle>
            <a:lvl1pPr marL="0" indent="0">
              <a:buFontTx/>
              <a:buNone/>
              <a:defRPr sz="2000" b="1">
                <a:solidFill>
                  <a:srgbClr val="00B0F0"/>
                </a:solidFill>
              </a:defRPr>
            </a:lvl1pPr>
            <a:lvl3pPr marL="914400" indent="0">
              <a:buFontTx/>
              <a:buNone/>
              <a:defRPr/>
            </a:lvl3pPr>
          </a:lstStyle>
          <a:p>
            <a:pPr lvl="0"/>
            <a:r>
              <a:rPr lang="en-US"/>
              <a:t>Click to edit Master text styles</a:t>
            </a:r>
          </a:p>
        </p:txBody>
      </p:sp>
    </p:spTree>
    <p:extLst>
      <p:ext uri="{BB962C8B-B14F-4D97-AF65-F5344CB8AC3E}">
        <p14:creationId xmlns:p14="http://schemas.microsoft.com/office/powerpoint/2010/main" val="42467267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5"/>
          <p:cNvSpPr txBox="1">
            <a:spLocks/>
          </p:cNvSpPr>
          <p:nvPr userDrawn="1"/>
        </p:nvSpPr>
        <p:spPr>
          <a:xfrm>
            <a:off x="11392788"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3" name="Title 1"/>
          <p:cNvSpPr>
            <a:spLocks noGrp="1"/>
          </p:cNvSpPr>
          <p:nvPr>
            <p:ph type="title"/>
          </p:nvPr>
        </p:nvSpPr>
        <p:spPr>
          <a:xfrm>
            <a:off x="661743" y="2032776"/>
            <a:ext cx="3938833" cy="1581961"/>
          </a:xfrm>
          <a:prstGeom prst="rect">
            <a:avLst/>
          </a:prstGeom>
        </p:spPr>
        <p:txBody>
          <a:bodyPr anchor="t">
            <a:normAutofit/>
          </a:bodyPr>
          <a:lstStyle>
            <a:lvl1pPr algn="l">
              <a:defRPr sz="3200" b="0" i="0">
                <a:solidFill>
                  <a:schemeClr val="tx1"/>
                </a:solidFill>
                <a:latin typeface="Arial" charset="0"/>
                <a:ea typeface="Arial" charset="0"/>
                <a:cs typeface="Arial" charset="0"/>
              </a:defRPr>
            </a:lvl1pPr>
          </a:lstStyle>
          <a:p>
            <a:r>
              <a:rPr lang="en-US"/>
              <a:t>Click to edit Master title style</a:t>
            </a:r>
            <a:endParaRPr lang="en-US" dirty="0"/>
          </a:p>
        </p:txBody>
      </p:sp>
    </p:spTree>
    <p:extLst>
      <p:ext uri="{BB962C8B-B14F-4D97-AF65-F5344CB8AC3E}">
        <p14:creationId xmlns:p14="http://schemas.microsoft.com/office/powerpoint/2010/main" val="2859670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yclotro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9731603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ARIEL">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1"/>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275921267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Meson Hall">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348407680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heory">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59374402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yclotron Group">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34742994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afety">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7477580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tudents">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292138800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RIB">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415595023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Remote Handling 1">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87512317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Remote Handling 2">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41909193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Remote Handling 3">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316357825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Remote Handling 4">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407971625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PIF NIF">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202985084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A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34815811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ALPHA">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280568175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RAGO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90358859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ISOSIM">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93703057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Helium Recycling">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Rectangle 5"/>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5516313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R-13">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33794547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R-13 2">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66912361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ESCAN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410071355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DESCANT 2">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52295277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er Tapes">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90553358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Design Drafts">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30007310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Rabbit Lin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64668311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Machine Shop">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379019335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ntrol Room 1">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75049839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ntrol Room 2">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44487744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rol Room 3">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375889199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Paper Clips">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370828420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9A2F1282-EE3A-4150-AEF8-17B07F170962}" type="datetimeFigureOut">
              <a:rPr lang="en-US" smtClean="0"/>
              <a:t>4/4/19</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CCDD3677-4C9B-4970-A539-889BA99E5C6A}" type="slidenum">
              <a:rPr lang="en-US" smtClean="0"/>
              <a:t>‹#›</a:t>
            </a:fld>
            <a:endParaRPr lang="en-US"/>
          </a:p>
        </p:txBody>
      </p:sp>
    </p:spTree>
    <p:extLst>
      <p:ext uri="{BB962C8B-B14F-4D97-AF65-F5344CB8AC3E}">
        <p14:creationId xmlns:p14="http://schemas.microsoft.com/office/powerpoint/2010/main" val="27603606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528668" y="1"/>
            <a:ext cx="8157136" cy="626535"/>
          </a:xfrm>
          <a:prstGeom prst="rect">
            <a:avLst/>
          </a:prstGeom>
        </p:spPr>
        <p:txBody>
          <a:bodyPr lIns="121917" tIns="60958" rIns="121917" bIns="60958"/>
          <a:lstStyle>
            <a:lvl1pPr>
              <a:defRPr>
                <a:latin typeface="Myriad Pro SemiExt" pitchFamily="34" charset="0"/>
              </a:defRPr>
            </a:lvl1pPr>
          </a:lstStyle>
          <a:p>
            <a:r>
              <a:rPr lang="en-US"/>
              <a:t>Click to edit Master title style</a:t>
            </a:r>
          </a:p>
        </p:txBody>
      </p:sp>
      <p:sp>
        <p:nvSpPr>
          <p:cNvPr id="3" name="Content Placeholder 2"/>
          <p:cNvSpPr>
            <a:spLocks noGrp="1"/>
          </p:cNvSpPr>
          <p:nvPr>
            <p:ph sz="half" idx="1"/>
          </p:nvPr>
        </p:nvSpPr>
        <p:spPr>
          <a:xfrm>
            <a:off x="609600" y="2558521"/>
            <a:ext cx="5384800" cy="3394075"/>
          </a:xfrm>
          <a:prstGeom prst="rect">
            <a:avLst/>
          </a:prstGeom>
        </p:spPr>
        <p:txBody>
          <a:bodyPr lIns="121917" tIns="60958" rIns="121917" bIns="60958"/>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2558521"/>
            <a:ext cx="5384800" cy="3394075"/>
          </a:xfrm>
          <a:prstGeom prst="rect">
            <a:avLst/>
          </a:prstGeom>
        </p:spPr>
        <p:txBody>
          <a:bodyPr lIns="121917" tIns="60958" rIns="121917" bIns="60958"/>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503675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21313-7917-41C0-88BE-CC11AC72921D}"/>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4577E10F-CB24-40EB-8F3C-F1A18FE016B9}"/>
              </a:ext>
            </a:extLst>
          </p:cNvPr>
          <p:cNvSpPr>
            <a:spLocks noGrp="1"/>
          </p:cNvSpPr>
          <p:nvPr>
            <p:ph type="dt" sz="half" idx="10"/>
          </p:nvPr>
        </p:nvSpPr>
        <p:spPr>
          <a:xfrm>
            <a:off x="838200" y="6356350"/>
            <a:ext cx="2743200" cy="365125"/>
          </a:xfrm>
          <a:prstGeom prst="rect">
            <a:avLst/>
          </a:prstGeom>
        </p:spPr>
        <p:txBody>
          <a:bodyPr/>
          <a:lstStyle/>
          <a:p>
            <a:fld id="{EFA07B6A-307E-4A5C-B6A5-96A770A7F753}" type="datetimeFigureOut">
              <a:rPr lang="en-CA" smtClean="0"/>
              <a:t>2019-04-04</a:t>
            </a:fld>
            <a:endParaRPr lang="en-CA"/>
          </a:p>
        </p:txBody>
      </p:sp>
      <p:sp>
        <p:nvSpPr>
          <p:cNvPr id="4" name="Footer Placeholder 3">
            <a:extLst>
              <a:ext uri="{FF2B5EF4-FFF2-40B4-BE49-F238E27FC236}">
                <a16:creationId xmlns:a16="http://schemas.microsoft.com/office/drawing/2014/main" id="{7F6F923B-D830-4618-A1D0-9D6DE836D686}"/>
              </a:ext>
            </a:extLst>
          </p:cNvPr>
          <p:cNvSpPr>
            <a:spLocks noGrp="1"/>
          </p:cNvSpPr>
          <p:nvPr>
            <p:ph type="ftr" sz="quarter" idx="11"/>
          </p:nvPr>
        </p:nvSpPr>
        <p:spPr>
          <a:xfrm>
            <a:off x="4038600" y="6356350"/>
            <a:ext cx="4114800" cy="365125"/>
          </a:xfrm>
          <a:prstGeom prst="rect">
            <a:avLst/>
          </a:prstGeom>
        </p:spPr>
        <p:txBody>
          <a:bodyPr/>
          <a:lstStyle/>
          <a:p>
            <a:endParaRPr lang="en-CA"/>
          </a:p>
        </p:txBody>
      </p:sp>
      <p:sp>
        <p:nvSpPr>
          <p:cNvPr id="5" name="Slide Number Placeholder 4">
            <a:extLst>
              <a:ext uri="{FF2B5EF4-FFF2-40B4-BE49-F238E27FC236}">
                <a16:creationId xmlns:a16="http://schemas.microsoft.com/office/drawing/2014/main" id="{B941ACB5-F598-4191-80CF-E8A9B98F0054}"/>
              </a:ext>
            </a:extLst>
          </p:cNvPr>
          <p:cNvSpPr>
            <a:spLocks noGrp="1"/>
          </p:cNvSpPr>
          <p:nvPr>
            <p:ph type="sldNum" sz="quarter" idx="12"/>
          </p:nvPr>
        </p:nvSpPr>
        <p:spPr>
          <a:xfrm>
            <a:off x="8610600" y="6356350"/>
            <a:ext cx="2743200" cy="365125"/>
          </a:xfrm>
          <a:prstGeom prst="rect">
            <a:avLst/>
          </a:prstGeom>
        </p:spPr>
        <p:txBody>
          <a:bodyPr/>
          <a:lstStyle/>
          <a:p>
            <a:fld id="{14C8D780-B3A0-4885-918A-3AF6DEC7C3D0}" type="slidenum">
              <a:rPr lang="en-CA" smtClean="0"/>
              <a:t>‹#›</a:t>
            </a:fld>
            <a:endParaRPr lang="en-CA"/>
          </a:p>
        </p:txBody>
      </p:sp>
    </p:spTree>
    <p:extLst>
      <p:ext uri="{BB962C8B-B14F-4D97-AF65-F5344CB8AC3E}">
        <p14:creationId xmlns:p14="http://schemas.microsoft.com/office/powerpoint/2010/main" val="29685048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5.xml"/><Relationship Id="rId18" Type="http://schemas.openxmlformats.org/officeDocument/2006/relationships/slideLayout" Target="../slideLayouts/slideLayout30.xml"/><Relationship Id="rId26" Type="http://schemas.openxmlformats.org/officeDocument/2006/relationships/slideLayout" Target="../slideLayouts/slideLayout38.xml"/><Relationship Id="rId39" Type="http://schemas.openxmlformats.org/officeDocument/2006/relationships/slideLayout" Target="../slideLayouts/slideLayout51.xml"/><Relationship Id="rId21" Type="http://schemas.openxmlformats.org/officeDocument/2006/relationships/slideLayout" Target="../slideLayouts/slideLayout33.xml"/><Relationship Id="rId34" Type="http://schemas.openxmlformats.org/officeDocument/2006/relationships/slideLayout" Target="../slideLayouts/slideLayout46.xml"/><Relationship Id="rId42" Type="http://schemas.openxmlformats.org/officeDocument/2006/relationships/slideLayout" Target="../slideLayouts/slideLayout54.xml"/><Relationship Id="rId47" Type="http://schemas.openxmlformats.org/officeDocument/2006/relationships/slideLayout" Target="../slideLayouts/slideLayout59.xml"/><Relationship Id="rId50" Type="http://schemas.openxmlformats.org/officeDocument/2006/relationships/slideLayout" Target="../slideLayouts/slideLayout62.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9" Type="http://schemas.openxmlformats.org/officeDocument/2006/relationships/slideLayout" Target="../slideLayouts/slideLayout41.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32" Type="http://schemas.openxmlformats.org/officeDocument/2006/relationships/slideLayout" Target="../slideLayouts/slideLayout44.xml"/><Relationship Id="rId37" Type="http://schemas.openxmlformats.org/officeDocument/2006/relationships/slideLayout" Target="../slideLayouts/slideLayout49.xml"/><Relationship Id="rId40" Type="http://schemas.openxmlformats.org/officeDocument/2006/relationships/slideLayout" Target="../slideLayouts/slideLayout52.xml"/><Relationship Id="rId45" Type="http://schemas.openxmlformats.org/officeDocument/2006/relationships/slideLayout" Target="../slideLayouts/slideLayout57.xml"/><Relationship Id="rId53" Type="http://schemas.openxmlformats.org/officeDocument/2006/relationships/slideLayout" Target="../slideLayouts/slideLayout65.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31" Type="http://schemas.openxmlformats.org/officeDocument/2006/relationships/slideLayout" Target="../slideLayouts/slideLayout43.xml"/><Relationship Id="rId44" Type="http://schemas.openxmlformats.org/officeDocument/2006/relationships/slideLayout" Target="../slideLayouts/slideLayout56.xml"/><Relationship Id="rId52" Type="http://schemas.openxmlformats.org/officeDocument/2006/relationships/slideLayout" Target="../slideLayouts/slideLayout64.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 Id="rId27" Type="http://schemas.openxmlformats.org/officeDocument/2006/relationships/slideLayout" Target="../slideLayouts/slideLayout39.xml"/><Relationship Id="rId30" Type="http://schemas.openxmlformats.org/officeDocument/2006/relationships/slideLayout" Target="../slideLayouts/slideLayout42.xml"/><Relationship Id="rId35" Type="http://schemas.openxmlformats.org/officeDocument/2006/relationships/slideLayout" Target="../slideLayouts/slideLayout47.xml"/><Relationship Id="rId43" Type="http://schemas.openxmlformats.org/officeDocument/2006/relationships/slideLayout" Target="../slideLayouts/slideLayout55.xml"/><Relationship Id="rId48" Type="http://schemas.openxmlformats.org/officeDocument/2006/relationships/slideLayout" Target="../slideLayouts/slideLayout60.xml"/><Relationship Id="rId8" Type="http://schemas.openxmlformats.org/officeDocument/2006/relationships/slideLayout" Target="../slideLayouts/slideLayout20.xml"/><Relationship Id="rId51" Type="http://schemas.openxmlformats.org/officeDocument/2006/relationships/slideLayout" Target="../slideLayouts/slideLayout63.xml"/><Relationship Id="rId3" Type="http://schemas.openxmlformats.org/officeDocument/2006/relationships/slideLayout" Target="../slideLayouts/slideLayout15.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slideLayout" Target="../slideLayouts/slideLayout37.xml"/><Relationship Id="rId33" Type="http://schemas.openxmlformats.org/officeDocument/2006/relationships/slideLayout" Target="../slideLayouts/slideLayout45.xml"/><Relationship Id="rId38" Type="http://schemas.openxmlformats.org/officeDocument/2006/relationships/slideLayout" Target="../slideLayouts/slideLayout50.xml"/><Relationship Id="rId46" Type="http://schemas.openxmlformats.org/officeDocument/2006/relationships/slideLayout" Target="../slideLayouts/slideLayout58.xml"/><Relationship Id="rId20" Type="http://schemas.openxmlformats.org/officeDocument/2006/relationships/slideLayout" Target="../slideLayouts/slideLayout32.xml"/><Relationship Id="rId41" Type="http://schemas.openxmlformats.org/officeDocument/2006/relationships/slideLayout" Target="../slideLayouts/slideLayout53.xml"/><Relationship Id="rId54" Type="http://schemas.openxmlformats.org/officeDocument/2006/relationships/theme" Target="../theme/theme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28" Type="http://schemas.openxmlformats.org/officeDocument/2006/relationships/slideLayout" Target="../slideLayouts/slideLayout40.xml"/><Relationship Id="rId36" Type="http://schemas.openxmlformats.org/officeDocument/2006/relationships/slideLayout" Target="../slideLayouts/slideLayout48.xml"/><Relationship Id="rId49" Type="http://schemas.openxmlformats.org/officeDocument/2006/relationships/slideLayout" Target="../slideLayouts/slideLayout6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7FDFB37-AD8F-8243-ABE9-852A74481EF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11391CF-1280-CE49-8D27-6B5EEBBAC0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35C038-23EE-F045-A396-D96B214F9D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3BD809-E06A-A94F-8244-2645A8281B00}" type="datetimeFigureOut">
              <a:rPr lang="en-US" smtClean="0"/>
              <a:t>4/4/19</a:t>
            </a:fld>
            <a:endParaRPr lang="en-US"/>
          </a:p>
        </p:txBody>
      </p:sp>
      <p:sp>
        <p:nvSpPr>
          <p:cNvPr id="5" name="Footer Placeholder 4">
            <a:extLst>
              <a:ext uri="{FF2B5EF4-FFF2-40B4-BE49-F238E27FC236}">
                <a16:creationId xmlns:a16="http://schemas.microsoft.com/office/drawing/2014/main" id="{06E79AA7-CD0D-3B41-900C-EB1DD60A6E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777EC45-35EC-6845-B9C1-3F66F31A390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EEF7A5-0C3A-5B49-8BA7-8AC21D8FBA03}" type="slidenum">
              <a:rPr lang="en-US" smtClean="0"/>
              <a:t>‹#›</a:t>
            </a:fld>
            <a:endParaRPr lang="en-US"/>
          </a:p>
        </p:txBody>
      </p:sp>
    </p:spTree>
    <p:extLst>
      <p:ext uri="{BB962C8B-B14F-4D97-AF65-F5344CB8AC3E}">
        <p14:creationId xmlns:p14="http://schemas.microsoft.com/office/powerpoint/2010/main" val="14878220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510016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685" r:id="rId24"/>
    <p:sldLayoutId id="2147483686" r:id="rId25"/>
    <p:sldLayoutId id="2147483687" r:id="rId26"/>
    <p:sldLayoutId id="2147483688" r:id="rId27"/>
    <p:sldLayoutId id="2147483689" r:id="rId28"/>
    <p:sldLayoutId id="2147483690" r:id="rId29"/>
    <p:sldLayoutId id="2147483691" r:id="rId30"/>
    <p:sldLayoutId id="2147483692" r:id="rId31"/>
    <p:sldLayoutId id="2147483693" r:id="rId32"/>
    <p:sldLayoutId id="2147483694" r:id="rId33"/>
    <p:sldLayoutId id="2147483695" r:id="rId34"/>
    <p:sldLayoutId id="2147483696" r:id="rId35"/>
    <p:sldLayoutId id="2147483697" r:id="rId36"/>
    <p:sldLayoutId id="2147483698" r:id="rId37"/>
    <p:sldLayoutId id="2147483699" r:id="rId38"/>
    <p:sldLayoutId id="2147483700" r:id="rId39"/>
    <p:sldLayoutId id="2147483701" r:id="rId40"/>
    <p:sldLayoutId id="2147483702" r:id="rId41"/>
    <p:sldLayoutId id="2147483703" r:id="rId42"/>
    <p:sldLayoutId id="2147483704" r:id="rId43"/>
    <p:sldLayoutId id="2147483705" r:id="rId44"/>
    <p:sldLayoutId id="2147483706" r:id="rId45"/>
    <p:sldLayoutId id="2147483707" r:id="rId46"/>
    <p:sldLayoutId id="2147483708" r:id="rId47"/>
    <p:sldLayoutId id="2147483709" r:id="rId48"/>
    <p:sldLayoutId id="2147483710" r:id="rId49"/>
    <p:sldLayoutId id="2147483711" r:id="rId50"/>
    <p:sldLayoutId id="2147483712" r:id="rId51"/>
    <p:sldLayoutId id="2147483713" r:id="rId52"/>
    <p:sldLayoutId id="2147483714" r:id="rId5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36.png"/><Relationship Id="rId1" Type="http://schemas.openxmlformats.org/officeDocument/2006/relationships/slideLayout" Target="../slideLayouts/slideLayout12.xml"/><Relationship Id="rId4" Type="http://schemas.openxmlformats.org/officeDocument/2006/relationships/image" Target="../media/image38.emf"/></Relationships>
</file>

<file path=ppt/slides/_rels/slide2.xml.rels><?xml version="1.0" encoding="UTF-8" standalone="yes"?>
<Relationships xmlns="http://schemas.openxmlformats.org/package/2006/relationships"><Relationship Id="rId3" Type="http://schemas.openxmlformats.org/officeDocument/2006/relationships/image" Target="../media/image40.tiff"/><Relationship Id="rId2" Type="http://schemas.openxmlformats.org/officeDocument/2006/relationships/image" Target="../media/image39.png"/><Relationship Id="rId1" Type="http://schemas.openxmlformats.org/officeDocument/2006/relationships/slideLayout" Target="../slideLayouts/slideLayout12.xml"/><Relationship Id="rId5" Type="http://schemas.openxmlformats.org/officeDocument/2006/relationships/image" Target="../media/image42.png"/><Relationship Id="rId4" Type="http://schemas.openxmlformats.org/officeDocument/2006/relationships/image" Target="../media/image41.tif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C3EF8C93-CE26-7544-B833-FEDAAE7EDF24}"/>
              </a:ext>
            </a:extLst>
          </p:cNvPr>
          <p:cNvPicPr>
            <a:picLocks noChangeAspect="1"/>
          </p:cNvPicPr>
          <p:nvPr/>
        </p:nvPicPr>
        <p:blipFill>
          <a:blip r:embed="rId2"/>
          <a:stretch>
            <a:fillRect/>
          </a:stretch>
        </p:blipFill>
        <p:spPr>
          <a:xfrm>
            <a:off x="1036197" y="5253857"/>
            <a:ext cx="2553165" cy="1423446"/>
          </a:xfrm>
          <a:prstGeom prst="rect">
            <a:avLst/>
          </a:prstGeom>
        </p:spPr>
      </p:pic>
      <p:sp>
        <p:nvSpPr>
          <p:cNvPr id="6" name="Title 1"/>
          <p:cNvSpPr>
            <a:spLocks noGrp="1"/>
          </p:cNvSpPr>
          <p:nvPr>
            <p:ph type="ctrTitle"/>
          </p:nvPr>
        </p:nvSpPr>
        <p:spPr>
          <a:xfrm>
            <a:off x="242723" y="831270"/>
            <a:ext cx="4455683" cy="688338"/>
          </a:xfrm>
        </p:spPr>
        <p:txBody>
          <a:bodyPr>
            <a:normAutofit/>
          </a:bodyPr>
          <a:lstStyle/>
          <a:p>
            <a:r>
              <a:rPr lang="en-US" sz="2400" dirty="0"/>
              <a:t>ALPHA-2: spectroscopy </a:t>
            </a:r>
          </a:p>
        </p:txBody>
      </p:sp>
      <p:sp>
        <p:nvSpPr>
          <p:cNvPr id="5" name="TextBox 4">
            <a:extLst>
              <a:ext uri="{FF2B5EF4-FFF2-40B4-BE49-F238E27FC236}">
                <a16:creationId xmlns:a16="http://schemas.microsoft.com/office/drawing/2014/main" id="{BA71A77D-6648-B040-9AF7-340F959CE554}"/>
              </a:ext>
            </a:extLst>
          </p:cNvPr>
          <p:cNvSpPr txBox="1"/>
          <p:nvPr/>
        </p:nvSpPr>
        <p:spPr>
          <a:xfrm>
            <a:off x="0" y="1282178"/>
            <a:ext cx="5940952" cy="3785652"/>
          </a:xfrm>
          <a:prstGeom prst="rect">
            <a:avLst/>
          </a:prstGeom>
          <a:noFill/>
        </p:spPr>
        <p:txBody>
          <a:bodyPr wrap="square" rtlCol="0">
            <a:spAutoFit/>
          </a:bodyPr>
          <a:lstStyle/>
          <a:p>
            <a:pPr marL="342900" indent="-342900">
              <a:buClr>
                <a:srgbClr val="00B0F0"/>
              </a:buClr>
              <a:buFont typeface="Arial" panose="020B0604020202020204" pitchFamily="34" charset="0"/>
              <a:buChar char="•"/>
            </a:pPr>
            <a:r>
              <a:rPr lang="en-CA" sz="2400" dirty="0">
                <a:solidFill>
                  <a:srgbClr val="000000"/>
                </a:solidFill>
              </a:rPr>
              <a:t>We had successful ALPHA-2 run in May – July 2018 before moving to ALPHA-g</a:t>
            </a:r>
          </a:p>
          <a:p>
            <a:pPr marL="342900" indent="-342900">
              <a:buClr>
                <a:srgbClr val="00B0F0"/>
              </a:buClr>
              <a:buFont typeface="Arial" panose="020B0604020202020204" pitchFamily="34" charset="0"/>
              <a:buChar char="•"/>
            </a:pPr>
            <a:r>
              <a:rPr lang="en-CA" sz="2400" dirty="0">
                <a:solidFill>
                  <a:srgbClr val="000000"/>
                </a:solidFill>
              </a:rPr>
              <a:t>Major successes in Canadian-led Lyman-alpha program (following Nature Sep 2018)</a:t>
            </a:r>
          </a:p>
          <a:p>
            <a:pPr marL="742950" lvl="1" indent="-285750">
              <a:buClr>
                <a:srgbClr val="00B0F0"/>
              </a:buClr>
              <a:buFont typeface="Wingdings" charset="2"/>
              <a:buChar char="§"/>
            </a:pPr>
            <a:r>
              <a:rPr lang="en-CA" sz="2400" dirty="0">
                <a:solidFill>
                  <a:srgbClr val="000000"/>
                </a:solidFill>
              </a:rPr>
              <a:t>Fine structure and Lamb shift studies</a:t>
            </a:r>
          </a:p>
          <a:p>
            <a:pPr marL="1200150" lvl="2" indent="-285750">
              <a:buClr>
                <a:srgbClr val="00B0F0"/>
              </a:buClr>
              <a:buFont typeface="Wingdings" charset="2"/>
              <a:buChar char="§"/>
            </a:pPr>
            <a:r>
              <a:rPr lang="en-CA" sz="2400" dirty="0">
                <a:solidFill>
                  <a:srgbClr val="000000"/>
                </a:solidFill>
              </a:rPr>
              <a:t>Paper under review </a:t>
            </a:r>
          </a:p>
          <a:p>
            <a:pPr marL="742950" lvl="1" indent="-285750">
              <a:buClr>
                <a:srgbClr val="00B0F0"/>
              </a:buClr>
              <a:buFont typeface="Wingdings" charset="2"/>
              <a:buChar char="§"/>
            </a:pPr>
            <a:r>
              <a:rPr lang="en-CA" sz="2400" dirty="0">
                <a:solidFill>
                  <a:srgbClr val="000000"/>
                </a:solidFill>
              </a:rPr>
              <a:t>Laser cooling to ultracold temperatures: a dream for us!</a:t>
            </a:r>
          </a:p>
          <a:p>
            <a:pPr marL="1200150" lvl="2" indent="-285750">
              <a:buClr>
                <a:srgbClr val="00B0F0"/>
              </a:buClr>
              <a:buFont typeface="Wingdings" charset="2"/>
              <a:buChar char="§"/>
            </a:pPr>
            <a:r>
              <a:rPr lang="en-CA" sz="2400" dirty="0">
                <a:solidFill>
                  <a:srgbClr val="000000"/>
                </a:solidFill>
              </a:rPr>
              <a:t>Paper in preparation </a:t>
            </a:r>
          </a:p>
          <a:p>
            <a:pPr marL="742950" lvl="1" indent="-285750">
              <a:buClr>
                <a:srgbClr val="00B0F0"/>
              </a:buClr>
              <a:buFont typeface="Wingdings" charset="2"/>
              <a:buChar char="§"/>
            </a:pPr>
            <a:r>
              <a:rPr lang="en-CA" sz="2400" dirty="0">
                <a:solidFill>
                  <a:srgbClr val="000000"/>
                </a:solidFill>
              </a:rPr>
              <a:t>Improvements in 1S-2S transition </a:t>
            </a:r>
          </a:p>
        </p:txBody>
      </p:sp>
      <p:sp>
        <p:nvSpPr>
          <p:cNvPr id="2" name="TextBox 1">
            <a:extLst>
              <a:ext uri="{FF2B5EF4-FFF2-40B4-BE49-F238E27FC236}">
                <a16:creationId xmlns:a16="http://schemas.microsoft.com/office/drawing/2014/main" id="{B990F656-5D63-4249-8D43-6625295D8DEF}"/>
              </a:ext>
            </a:extLst>
          </p:cNvPr>
          <p:cNvSpPr txBox="1"/>
          <p:nvPr/>
        </p:nvSpPr>
        <p:spPr>
          <a:xfrm>
            <a:off x="2947509" y="111440"/>
            <a:ext cx="8014310" cy="584775"/>
          </a:xfrm>
          <a:prstGeom prst="rect">
            <a:avLst/>
          </a:prstGeom>
          <a:noFill/>
        </p:spPr>
        <p:txBody>
          <a:bodyPr wrap="none" rtlCol="0">
            <a:spAutoFit/>
          </a:bodyPr>
          <a:lstStyle/>
          <a:p>
            <a:r>
              <a:rPr lang="en-US" sz="3200" dirty="0">
                <a:solidFill>
                  <a:srgbClr val="00B0F0"/>
                </a:solidFill>
              </a:rPr>
              <a:t>ALPHA-Canada, led by TRIUMF, is 1/3 of ALPHA</a:t>
            </a:r>
          </a:p>
        </p:txBody>
      </p:sp>
      <p:pic>
        <p:nvPicPr>
          <p:cNvPr id="3" name="Picture 2">
            <a:extLst>
              <a:ext uri="{FF2B5EF4-FFF2-40B4-BE49-F238E27FC236}">
                <a16:creationId xmlns:a16="http://schemas.microsoft.com/office/drawing/2014/main" id="{1FECD58F-39D5-5440-8298-2EEC11EA6BAD}"/>
              </a:ext>
            </a:extLst>
          </p:cNvPr>
          <p:cNvPicPr>
            <a:picLocks noChangeAspect="1"/>
          </p:cNvPicPr>
          <p:nvPr/>
        </p:nvPicPr>
        <p:blipFill>
          <a:blip r:embed="rId3"/>
          <a:stretch>
            <a:fillRect/>
          </a:stretch>
        </p:blipFill>
        <p:spPr>
          <a:xfrm>
            <a:off x="5940952" y="1072700"/>
            <a:ext cx="5886595" cy="2461666"/>
          </a:xfrm>
          <a:prstGeom prst="rect">
            <a:avLst/>
          </a:prstGeom>
        </p:spPr>
      </p:pic>
      <p:pic>
        <p:nvPicPr>
          <p:cNvPr id="15" name="Picture 14">
            <a:extLst>
              <a:ext uri="{FF2B5EF4-FFF2-40B4-BE49-F238E27FC236}">
                <a16:creationId xmlns:a16="http://schemas.microsoft.com/office/drawing/2014/main" id="{A79A0985-677D-C347-B956-ECCBF62E3F04}"/>
              </a:ext>
            </a:extLst>
          </p:cNvPr>
          <p:cNvPicPr>
            <a:picLocks noChangeAspect="1"/>
          </p:cNvPicPr>
          <p:nvPr/>
        </p:nvPicPr>
        <p:blipFill>
          <a:blip r:embed="rId4"/>
          <a:stretch>
            <a:fillRect/>
          </a:stretch>
        </p:blipFill>
        <p:spPr>
          <a:xfrm>
            <a:off x="5576232" y="3319167"/>
            <a:ext cx="6616035" cy="2646413"/>
          </a:xfrm>
          <a:prstGeom prst="rect">
            <a:avLst/>
          </a:prstGeom>
        </p:spPr>
      </p:pic>
      <p:sp>
        <p:nvSpPr>
          <p:cNvPr id="20" name="TextBox 19">
            <a:extLst>
              <a:ext uri="{FF2B5EF4-FFF2-40B4-BE49-F238E27FC236}">
                <a16:creationId xmlns:a16="http://schemas.microsoft.com/office/drawing/2014/main" id="{4761C80D-B618-7F49-B6D5-7CDB3276AD74}"/>
              </a:ext>
            </a:extLst>
          </p:cNvPr>
          <p:cNvSpPr txBox="1"/>
          <p:nvPr/>
        </p:nvSpPr>
        <p:spPr>
          <a:xfrm>
            <a:off x="6816983" y="981625"/>
            <a:ext cx="1979132" cy="369332"/>
          </a:xfrm>
          <a:prstGeom prst="rect">
            <a:avLst/>
          </a:prstGeom>
          <a:noFill/>
        </p:spPr>
        <p:txBody>
          <a:bodyPr wrap="none" rtlCol="0">
            <a:spAutoFit/>
          </a:bodyPr>
          <a:lstStyle/>
          <a:p>
            <a:r>
              <a:rPr lang="en-US" dirty="0"/>
              <a:t>Shelter Island 1948</a:t>
            </a:r>
          </a:p>
        </p:txBody>
      </p:sp>
      <p:sp>
        <p:nvSpPr>
          <p:cNvPr id="21" name="TextBox 20">
            <a:extLst>
              <a:ext uri="{FF2B5EF4-FFF2-40B4-BE49-F238E27FC236}">
                <a16:creationId xmlns:a16="http://schemas.microsoft.com/office/drawing/2014/main" id="{46A03FB5-8710-1F45-97EC-290AD5533B43}"/>
              </a:ext>
            </a:extLst>
          </p:cNvPr>
          <p:cNvSpPr txBox="1"/>
          <p:nvPr/>
        </p:nvSpPr>
        <p:spPr>
          <a:xfrm>
            <a:off x="3792829" y="5421177"/>
            <a:ext cx="2551468" cy="1200329"/>
          </a:xfrm>
          <a:prstGeom prst="rect">
            <a:avLst/>
          </a:prstGeom>
          <a:noFill/>
        </p:spPr>
        <p:txBody>
          <a:bodyPr wrap="none" rtlCol="0">
            <a:spAutoFit/>
          </a:bodyPr>
          <a:lstStyle/>
          <a:p>
            <a:r>
              <a:rPr lang="en-US" dirty="0"/>
              <a:t>Calgary student</a:t>
            </a:r>
          </a:p>
          <a:p>
            <a:r>
              <a:rPr lang="en-US" dirty="0"/>
              <a:t>Andrew Evans</a:t>
            </a:r>
          </a:p>
          <a:p>
            <a:r>
              <a:rPr lang="en-US" dirty="0"/>
              <a:t>(won 1</a:t>
            </a:r>
            <a:r>
              <a:rPr lang="en-US" baseline="30000" dirty="0"/>
              <a:t>st</a:t>
            </a:r>
            <a:r>
              <a:rPr lang="en-US" dirty="0"/>
              <a:t> prize in </a:t>
            </a:r>
          </a:p>
          <a:p>
            <a:r>
              <a:rPr lang="en-US" dirty="0"/>
              <a:t>Banff meeting, Feb 2019)</a:t>
            </a:r>
          </a:p>
        </p:txBody>
      </p:sp>
      <p:cxnSp>
        <p:nvCxnSpPr>
          <p:cNvPr id="23" name="Straight Arrow Connector 22">
            <a:extLst>
              <a:ext uri="{FF2B5EF4-FFF2-40B4-BE49-F238E27FC236}">
                <a16:creationId xmlns:a16="http://schemas.microsoft.com/office/drawing/2014/main" id="{8C795BB7-CD86-164F-BFBF-5F83A997E374}"/>
              </a:ext>
            </a:extLst>
          </p:cNvPr>
          <p:cNvCxnSpPr/>
          <p:nvPr/>
        </p:nvCxnSpPr>
        <p:spPr>
          <a:xfrm flipV="1">
            <a:off x="10378440" y="1645920"/>
            <a:ext cx="583379" cy="1158240"/>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07479634-F2F8-8047-BA50-DA75226C4E87}"/>
              </a:ext>
            </a:extLst>
          </p:cNvPr>
          <p:cNvSpPr txBox="1"/>
          <p:nvPr/>
        </p:nvSpPr>
        <p:spPr>
          <a:xfrm>
            <a:off x="6954664" y="6252174"/>
            <a:ext cx="4253087" cy="646331"/>
          </a:xfrm>
          <a:prstGeom prst="rect">
            <a:avLst/>
          </a:prstGeom>
          <a:noFill/>
        </p:spPr>
        <p:txBody>
          <a:bodyPr wrap="none" rtlCol="0">
            <a:spAutoFit/>
          </a:bodyPr>
          <a:lstStyle/>
          <a:p>
            <a:r>
              <a:rPr lang="en-US" dirty="0"/>
              <a:t>ALPHA-2 upgrade being planned during LS2</a:t>
            </a:r>
          </a:p>
          <a:p>
            <a:r>
              <a:rPr lang="en-US" dirty="0"/>
              <a:t>Incl. adopting to the AD upgrade - ELENA</a:t>
            </a:r>
          </a:p>
        </p:txBody>
      </p:sp>
    </p:spTree>
    <p:extLst>
      <p:ext uri="{BB962C8B-B14F-4D97-AF65-F5344CB8AC3E}">
        <p14:creationId xmlns:p14="http://schemas.microsoft.com/office/powerpoint/2010/main" val="2929710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dissolve">
                                      <p:cBhvr>
                                        <p:cTn id="10" dur="5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dissolve">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dissolve">
                                      <p:cBhvr>
                                        <p:cTn id="2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242723" y="831270"/>
            <a:ext cx="4455683" cy="688338"/>
          </a:xfrm>
        </p:spPr>
        <p:txBody>
          <a:bodyPr>
            <a:normAutofit/>
          </a:bodyPr>
          <a:lstStyle/>
          <a:p>
            <a:r>
              <a:rPr lang="en-US" sz="2400" dirty="0"/>
              <a:t>ALPHA-g: gravity </a:t>
            </a:r>
          </a:p>
        </p:txBody>
      </p:sp>
      <p:sp>
        <p:nvSpPr>
          <p:cNvPr id="5" name="TextBox 4">
            <a:extLst>
              <a:ext uri="{FF2B5EF4-FFF2-40B4-BE49-F238E27FC236}">
                <a16:creationId xmlns:a16="http://schemas.microsoft.com/office/drawing/2014/main" id="{BA71A77D-6648-B040-9AF7-340F959CE554}"/>
              </a:ext>
            </a:extLst>
          </p:cNvPr>
          <p:cNvSpPr txBox="1"/>
          <p:nvPr/>
        </p:nvSpPr>
        <p:spPr>
          <a:xfrm>
            <a:off x="242723" y="1314066"/>
            <a:ext cx="5698229" cy="6370975"/>
          </a:xfrm>
          <a:prstGeom prst="rect">
            <a:avLst/>
          </a:prstGeom>
          <a:noFill/>
        </p:spPr>
        <p:txBody>
          <a:bodyPr wrap="square" rtlCol="0">
            <a:spAutoFit/>
          </a:bodyPr>
          <a:lstStyle/>
          <a:p>
            <a:pPr marL="285750" indent="-285750">
              <a:buClr>
                <a:srgbClr val="00B0F0"/>
              </a:buClr>
              <a:buFont typeface="Wingdings" charset="2"/>
              <a:buChar char="§"/>
            </a:pPr>
            <a:r>
              <a:rPr lang="en-CA" sz="2400" dirty="0">
                <a:solidFill>
                  <a:srgbClr val="000000"/>
                </a:solidFill>
              </a:rPr>
              <a:t>Direct test of Equivalence Principle with antimatter</a:t>
            </a:r>
          </a:p>
          <a:p>
            <a:pPr marL="742950" lvl="1" indent="-285750">
              <a:buClr>
                <a:srgbClr val="00B0F0"/>
              </a:buClr>
              <a:buFont typeface="Wingdings" charset="2"/>
              <a:buChar char="§"/>
            </a:pPr>
            <a:r>
              <a:rPr lang="en-CA" sz="2400" dirty="0">
                <a:solidFill>
                  <a:srgbClr val="000000"/>
                </a:solidFill>
              </a:rPr>
              <a:t>No reasons to expect asymmetry </a:t>
            </a:r>
          </a:p>
          <a:p>
            <a:pPr marL="742950" lvl="1" indent="-285750">
              <a:buClr>
                <a:srgbClr val="00B0F0"/>
              </a:buClr>
              <a:buFont typeface="Wingdings" charset="2"/>
              <a:buChar char="§"/>
            </a:pPr>
            <a:r>
              <a:rPr lang="en-CA" sz="2400" dirty="0">
                <a:solidFill>
                  <a:srgbClr val="000000"/>
                </a:solidFill>
              </a:rPr>
              <a:t>First step for precision measurements</a:t>
            </a:r>
          </a:p>
          <a:p>
            <a:pPr marL="285750" indent="-285750">
              <a:buClr>
                <a:srgbClr val="00B0F0"/>
              </a:buClr>
              <a:buFont typeface="Wingdings" charset="2"/>
              <a:buChar char="§"/>
            </a:pPr>
            <a:r>
              <a:rPr lang="en-CA" sz="2400" dirty="0">
                <a:solidFill>
                  <a:srgbClr val="000000"/>
                </a:solidFill>
              </a:rPr>
              <a:t>Key parts of experiment commissioned before Nov 2018</a:t>
            </a:r>
          </a:p>
          <a:p>
            <a:pPr marL="742950" lvl="1" indent="-285750">
              <a:buClr>
                <a:srgbClr val="00B0F0"/>
              </a:buClr>
              <a:buFont typeface="Wingdings" charset="2"/>
              <a:buChar char="§"/>
            </a:pPr>
            <a:r>
              <a:rPr lang="en-CA" sz="2400" dirty="0">
                <a:solidFill>
                  <a:srgbClr val="000000"/>
                </a:solidFill>
              </a:rPr>
              <a:t>Antiproton annihilations detected via TRIUMF-built TPC </a:t>
            </a:r>
          </a:p>
          <a:p>
            <a:pPr marL="742950" lvl="1" indent="-285750">
              <a:buClr>
                <a:srgbClr val="00B0F0"/>
              </a:buClr>
              <a:buFont typeface="Wingdings" charset="2"/>
              <a:buChar char="§"/>
            </a:pPr>
            <a:r>
              <a:rPr lang="en-CA" sz="2400" dirty="0">
                <a:solidFill>
                  <a:srgbClr val="000000"/>
                </a:solidFill>
              </a:rPr>
              <a:t>Could not perform any physics measurements due to leaks</a:t>
            </a:r>
          </a:p>
          <a:p>
            <a:pPr marL="285750" indent="-285750">
              <a:buClr>
                <a:srgbClr val="00B0F0"/>
              </a:buClr>
              <a:buFont typeface="Wingdings" charset="2"/>
              <a:buChar char="§"/>
            </a:pPr>
            <a:r>
              <a:rPr lang="en-CA" sz="2400" dirty="0">
                <a:solidFill>
                  <a:srgbClr val="000000"/>
                </a:solidFill>
              </a:rPr>
              <a:t>Analysis of the commissioning data underway; challenges being identified</a:t>
            </a:r>
          </a:p>
          <a:p>
            <a:pPr marL="285750" indent="-285750">
              <a:buClr>
                <a:srgbClr val="00B0F0"/>
              </a:buClr>
              <a:buFont typeface="Wingdings" charset="2"/>
              <a:buChar char="§"/>
            </a:pPr>
            <a:r>
              <a:rPr lang="en-CA" sz="2400" dirty="0">
                <a:solidFill>
                  <a:srgbClr val="000000"/>
                </a:solidFill>
              </a:rPr>
              <a:t>Attempts for machine </a:t>
            </a:r>
            <a:r>
              <a:rPr lang="en-CA" sz="2400">
                <a:solidFill>
                  <a:srgbClr val="000000"/>
                </a:solidFill>
              </a:rPr>
              <a:t>learning starting</a:t>
            </a:r>
            <a:endParaRPr lang="en-CA" sz="2400" dirty="0">
              <a:solidFill>
                <a:srgbClr val="000000"/>
              </a:solidFill>
            </a:endParaRPr>
          </a:p>
          <a:p>
            <a:pPr marL="285750" indent="-285750">
              <a:buClr>
                <a:srgbClr val="00B0F0"/>
              </a:buClr>
              <a:buFont typeface="Wingdings" charset="2"/>
              <a:buChar char="§"/>
            </a:pPr>
            <a:r>
              <a:rPr lang="en-CA" sz="2400" dirty="0">
                <a:solidFill>
                  <a:srgbClr val="000000"/>
                </a:solidFill>
              </a:rPr>
              <a:t>Aggressive schedule to complete the construction by end of 2019</a:t>
            </a:r>
          </a:p>
          <a:p>
            <a:pPr lvl="1">
              <a:buClr>
                <a:srgbClr val="00B0F0"/>
              </a:buClr>
            </a:pPr>
            <a:endParaRPr lang="en-CA" sz="2400" dirty="0">
              <a:solidFill>
                <a:srgbClr val="000000"/>
              </a:solidFill>
            </a:endParaRPr>
          </a:p>
          <a:p>
            <a:pPr>
              <a:buClr>
                <a:srgbClr val="00B0F0"/>
              </a:buClr>
            </a:pPr>
            <a:r>
              <a:rPr lang="en-CA" sz="2400" dirty="0">
                <a:solidFill>
                  <a:srgbClr val="000000"/>
                </a:solidFill>
              </a:rPr>
              <a:t> </a:t>
            </a:r>
          </a:p>
        </p:txBody>
      </p:sp>
      <p:sp>
        <p:nvSpPr>
          <p:cNvPr id="2" name="TextBox 1">
            <a:extLst>
              <a:ext uri="{FF2B5EF4-FFF2-40B4-BE49-F238E27FC236}">
                <a16:creationId xmlns:a16="http://schemas.microsoft.com/office/drawing/2014/main" id="{B990F656-5D63-4249-8D43-6625295D8DEF}"/>
              </a:ext>
            </a:extLst>
          </p:cNvPr>
          <p:cNvSpPr txBox="1"/>
          <p:nvPr/>
        </p:nvSpPr>
        <p:spPr>
          <a:xfrm>
            <a:off x="2947509" y="45338"/>
            <a:ext cx="7898701" cy="584775"/>
          </a:xfrm>
          <a:prstGeom prst="rect">
            <a:avLst/>
          </a:prstGeom>
          <a:noFill/>
        </p:spPr>
        <p:txBody>
          <a:bodyPr wrap="none" rtlCol="0">
            <a:spAutoFit/>
          </a:bodyPr>
          <a:lstStyle/>
          <a:p>
            <a:r>
              <a:rPr lang="en-US" sz="3200" dirty="0">
                <a:solidFill>
                  <a:srgbClr val="00B0F0"/>
                </a:solidFill>
              </a:rPr>
              <a:t>ALPHA-g: 80% of funds from Canadian sources</a:t>
            </a:r>
          </a:p>
        </p:txBody>
      </p:sp>
      <p:pic>
        <p:nvPicPr>
          <p:cNvPr id="11" name="Picture 10">
            <a:extLst>
              <a:ext uri="{FF2B5EF4-FFF2-40B4-BE49-F238E27FC236}">
                <a16:creationId xmlns:a16="http://schemas.microsoft.com/office/drawing/2014/main" id="{7D5316F7-C3E7-D14F-873F-0A7D833D356E}"/>
              </a:ext>
            </a:extLst>
          </p:cNvPr>
          <p:cNvPicPr>
            <a:picLocks noChangeAspect="1"/>
          </p:cNvPicPr>
          <p:nvPr/>
        </p:nvPicPr>
        <p:blipFill>
          <a:blip r:embed="rId2"/>
          <a:stretch>
            <a:fillRect/>
          </a:stretch>
        </p:blipFill>
        <p:spPr>
          <a:xfrm>
            <a:off x="11100422" y="2574800"/>
            <a:ext cx="1016637" cy="4206082"/>
          </a:xfrm>
          <a:prstGeom prst="rect">
            <a:avLst/>
          </a:prstGeom>
        </p:spPr>
      </p:pic>
      <p:pic>
        <p:nvPicPr>
          <p:cNvPr id="21" name="Picture 20">
            <a:extLst>
              <a:ext uri="{FF2B5EF4-FFF2-40B4-BE49-F238E27FC236}">
                <a16:creationId xmlns:a16="http://schemas.microsoft.com/office/drawing/2014/main" id="{26D3CF37-7278-FF42-A315-11B4D3D87DB4}"/>
              </a:ext>
            </a:extLst>
          </p:cNvPr>
          <p:cNvPicPr>
            <a:picLocks noChangeAspect="1"/>
          </p:cNvPicPr>
          <p:nvPr/>
        </p:nvPicPr>
        <p:blipFill>
          <a:blip r:embed="rId3"/>
          <a:stretch>
            <a:fillRect/>
          </a:stretch>
        </p:blipFill>
        <p:spPr>
          <a:xfrm>
            <a:off x="5749777" y="638827"/>
            <a:ext cx="3807388" cy="2200005"/>
          </a:xfrm>
          <a:prstGeom prst="rect">
            <a:avLst/>
          </a:prstGeom>
        </p:spPr>
      </p:pic>
      <p:pic>
        <p:nvPicPr>
          <p:cNvPr id="20" name="Picture 19">
            <a:extLst>
              <a:ext uri="{FF2B5EF4-FFF2-40B4-BE49-F238E27FC236}">
                <a16:creationId xmlns:a16="http://schemas.microsoft.com/office/drawing/2014/main" id="{06EF99B3-638F-8042-8A74-2337AB670501}"/>
              </a:ext>
            </a:extLst>
          </p:cNvPr>
          <p:cNvPicPr>
            <a:picLocks noChangeAspect="1"/>
          </p:cNvPicPr>
          <p:nvPr/>
        </p:nvPicPr>
        <p:blipFill>
          <a:blip r:embed="rId4"/>
          <a:stretch>
            <a:fillRect/>
          </a:stretch>
        </p:blipFill>
        <p:spPr>
          <a:xfrm>
            <a:off x="7572545" y="1974718"/>
            <a:ext cx="3273665" cy="2179033"/>
          </a:xfrm>
          <a:prstGeom prst="rect">
            <a:avLst/>
          </a:prstGeom>
        </p:spPr>
      </p:pic>
      <p:pic>
        <p:nvPicPr>
          <p:cNvPr id="29" name="Picture 1">
            <a:extLst>
              <a:ext uri="{FF2B5EF4-FFF2-40B4-BE49-F238E27FC236}">
                <a16:creationId xmlns:a16="http://schemas.microsoft.com/office/drawing/2014/main" id="{C7636D37-9CED-AB4E-8983-21567924000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808748" y="4183437"/>
            <a:ext cx="4942115" cy="2898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3F5C2FD2-882A-0D4E-84DB-65709706B1CB}"/>
              </a:ext>
            </a:extLst>
          </p:cNvPr>
          <p:cNvSpPr txBox="1"/>
          <p:nvPr/>
        </p:nvSpPr>
        <p:spPr>
          <a:xfrm>
            <a:off x="9601233" y="669440"/>
            <a:ext cx="1897827" cy="584775"/>
          </a:xfrm>
          <a:prstGeom prst="rect">
            <a:avLst/>
          </a:prstGeom>
          <a:noFill/>
        </p:spPr>
        <p:txBody>
          <a:bodyPr wrap="none" rtlCol="0">
            <a:spAutoFit/>
          </a:bodyPr>
          <a:lstStyle/>
          <a:p>
            <a:r>
              <a:rPr lang="en-US" sz="1600" dirty="0"/>
              <a:t>ALPHA-Canada team</a:t>
            </a:r>
          </a:p>
          <a:p>
            <a:r>
              <a:rPr lang="en-US" sz="1600" dirty="0"/>
              <a:t>at CERN, Nov 2018</a:t>
            </a:r>
          </a:p>
        </p:txBody>
      </p:sp>
      <p:sp>
        <p:nvSpPr>
          <p:cNvPr id="30" name="TextBox 29">
            <a:extLst>
              <a:ext uri="{FF2B5EF4-FFF2-40B4-BE49-F238E27FC236}">
                <a16:creationId xmlns:a16="http://schemas.microsoft.com/office/drawing/2014/main" id="{B4C74D9C-BBEA-E64E-806E-DBE11183105E}"/>
              </a:ext>
            </a:extLst>
          </p:cNvPr>
          <p:cNvSpPr txBox="1"/>
          <p:nvPr/>
        </p:nvSpPr>
        <p:spPr>
          <a:xfrm>
            <a:off x="8221831" y="5130825"/>
            <a:ext cx="2428293" cy="646331"/>
          </a:xfrm>
          <a:prstGeom prst="rect">
            <a:avLst/>
          </a:prstGeom>
          <a:noFill/>
        </p:spPr>
        <p:txBody>
          <a:bodyPr wrap="none" rtlCol="0">
            <a:spAutoFit/>
          </a:bodyPr>
          <a:lstStyle/>
          <a:p>
            <a:r>
              <a:rPr lang="en-US" dirty="0"/>
              <a:t>Antiproton annihilation </a:t>
            </a:r>
          </a:p>
          <a:p>
            <a:r>
              <a:rPr lang="en-US" dirty="0"/>
              <a:t>positions</a:t>
            </a:r>
          </a:p>
        </p:txBody>
      </p:sp>
    </p:spTree>
    <p:extLst>
      <p:ext uri="{BB962C8B-B14F-4D97-AF65-F5344CB8AC3E}">
        <p14:creationId xmlns:p14="http://schemas.microsoft.com/office/powerpoint/2010/main" val="2281474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dissolv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dissolv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dissolve">
                                      <p:cBhvr>
                                        <p:cTn id="1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4161F0D-ABD2-0144-A89F-46D130489421}"/>
              </a:ext>
            </a:extLst>
          </p:cNvPr>
          <p:cNvSpPr>
            <a:spLocks noGrp="1"/>
          </p:cNvSpPr>
          <p:nvPr>
            <p:ph type="title"/>
          </p:nvPr>
        </p:nvSpPr>
        <p:spPr/>
        <p:txBody>
          <a:bodyPr/>
          <a:lstStyle/>
          <a:p>
            <a:r>
              <a:rPr lang="en-US" dirty="0"/>
              <a:t>Summary</a:t>
            </a:r>
          </a:p>
        </p:txBody>
      </p:sp>
      <p:sp>
        <p:nvSpPr>
          <p:cNvPr id="7" name="Content Placeholder 6">
            <a:extLst>
              <a:ext uri="{FF2B5EF4-FFF2-40B4-BE49-F238E27FC236}">
                <a16:creationId xmlns:a16="http://schemas.microsoft.com/office/drawing/2014/main" id="{450037B7-721E-2B4C-B3D1-5B49C49B8FE6}"/>
              </a:ext>
            </a:extLst>
          </p:cNvPr>
          <p:cNvSpPr>
            <a:spLocks noGrp="1"/>
          </p:cNvSpPr>
          <p:nvPr>
            <p:ph idx="1"/>
          </p:nvPr>
        </p:nvSpPr>
        <p:spPr/>
        <p:txBody>
          <a:bodyPr>
            <a:normAutofit fontScale="92500" lnSpcReduction="10000"/>
          </a:bodyPr>
          <a:lstStyle/>
          <a:p>
            <a:pPr marL="0" indent="0">
              <a:buNone/>
            </a:pPr>
            <a:r>
              <a:rPr lang="en-CA" dirty="0"/>
              <a:t>The ALPHA beam time at CERN has ended in November, 2018, and CERN has entered an extended 2 year shutdown. The 2018 run had two main components: (1) Physics with ALPHA-2, and (2) commissioning on ALPHA-g. A major achievement in (1) is the demonstration of laser cooling of antihydrogen, a process once considered a "dream" by many in the field. The Canadian team, led by UBC and TRIUMF scientists, has led this effort [Paper is in preparation]. Another important ALPHA-2 result, studies of fine structure and the Lamb shift in antihydrogen, has been submitted for publication. This paper was also led by UBC and TRIUMF scientists. Regarding (2), many important parts of ALPHA-g were commissioned with antiproton beams, with detailed analysis is on-going and challenges being identified. ALPHA has aggressive schedule to complete ALPHA-g construction and ALPHA-2 upgrades.  </a:t>
            </a:r>
            <a:endParaRPr lang="en-US" dirty="0"/>
          </a:p>
        </p:txBody>
      </p:sp>
    </p:spTree>
    <p:extLst>
      <p:ext uri="{BB962C8B-B14F-4D97-AF65-F5344CB8AC3E}">
        <p14:creationId xmlns:p14="http://schemas.microsoft.com/office/powerpoint/2010/main" val="35959705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TRIUMF 1">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RIUMF_Light_03" id="{4D894E19-41A3-8842-A464-3F12065EEF05}" vid="{B960C763-9EE8-8C4A-B0B5-CE3D986AFAEE}"/>
    </a:ext>
  </a:extLst>
</a:theme>
</file>

<file path=docProps/app.xml><?xml version="1.0" encoding="utf-8"?>
<Properties xmlns="http://schemas.openxmlformats.org/officeDocument/2006/extended-properties" xmlns:vt="http://schemas.openxmlformats.org/officeDocument/2006/docPropsVTypes">
  <TotalTime>2212</TotalTime>
  <Words>355</Words>
  <Application>Microsoft Macintosh PowerPoint</Application>
  <PresentationFormat>Widescreen</PresentationFormat>
  <Paragraphs>35</Paragraphs>
  <Slides>3</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vt:i4>
      </vt:variant>
    </vt:vector>
  </HeadingPairs>
  <TitlesOfParts>
    <vt:vector size="11" baseType="lpstr">
      <vt:lpstr>Myriad Pro SemiExt</vt:lpstr>
      <vt:lpstr>Arial</vt:lpstr>
      <vt:lpstr>Arial Black</vt:lpstr>
      <vt:lpstr>Calibri</vt:lpstr>
      <vt:lpstr>Calibri Light</vt:lpstr>
      <vt:lpstr>Wingdings</vt:lpstr>
      <vt:lpstr>Office Theme</vt:lpstr>
      <vt:lpstr>Custom Design</vt:lpstr>
      <vt:lpstr>ALPHA-2: spectroscopy </vt:lpstr>
      <vt:lpstr>ALPHA-g: gravity </vt:lpstr>
      <vt:lpstr>Summary</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Makoto Fujiwara</dc:creator>
  <cp:lastModifiedBy>Makoto Fujiwara</cp:lastModifiedBy>
  <cp:revision>84</cp:revision>
  <cp:lastPrinted>2018-11-01T03:09:34Z</cp:lastPrinted>
  <dcterms:created xsi:type="dcterms:W3CDTF">2018-03-19T21:44:26Z</dcterms:created>
  <dcterms:modified xsi:type="dcterms:W3CDTF">2019-04-04T14:50:34Z</dcterms:modified>
</cp:coreProperties>
</file>