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8"/>
  </p:notesMasterIdLst>
  <p:handoutMasterIdLst>
    <p:handoutMasterId r:id="rId9"/>
  </p:handoutMasterIdLst>
  <p:sldIdLst>
    <p:sldId id="664" r:id="rId2"/>
    <p:sldId id="761" r:id="rId3"/>
    <p:sldId id="763" r:id="rId4"/>
    <p:sldId id="764" r:id="rId5"/>
    <p:sldId id="762" r:id="rId6"/>
    <p:sldId id="7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F"/>
    <a:srgbClr val="767171"/>
    <a:srgbClr val="FFFFFF"/>
    <a:srgbClr val="009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00" autoAdjust="0"/>
    <p:restoredTop sz="94692"/>
  </p:normalViewPr>
  <p:slideViewPr>
    <p:cSldViewPr snapToGrid="0" snapToObjects="1">
      <p:cViewPr varScale="1">
        <p:scale>
          <a:sx n="93" d="100"/>
          <a:sy n="93" d="100"/>
        </p:scale>
        <p:origin x="216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4/11/19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4/11/19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2019-04-11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2019-04-11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2019-04-11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2019-04-11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2019-04-11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5037" y="1168020"/>
            <a:ext cx="10621926" cy="688338"/>
          </a:xfrm>
        </p:spPr>
        <p:txBody>
          <a:bodyPr>
            <a:normAutofit/>
          </a:bodyPr>
          <a:lstStyle/>
          <a:p>
            <a:r>
              <a:rPr lang="en-US" sz="3200" dirty="0"/>
              <a:t>Particle Physics Faculty Meeting</a:t>
            </a: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E9DF6-0197-454E-9EB8-796E0050B9AE}"/>
              </a:ext>
            </a:extLst>
          </p:cNvPr>
          <p:cNvSpPr/>
          <p:nvPr/>
        </p:nvSpPr>
        <p:spPr>
          <a:xfrm>
            <a:off x="1417280" y="2262813"/>
            <a:ext cx="10943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US" sz="2400" dirty="0"/>
              <a:t>Agenda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/>
              <a:t>ACOT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/>
              <a:t>PPR</a:t>
            </a:r>
          </a:p>
        </p:txBody>
      </p:sp>
    </p:spTree>
    <p:extLst>
      <p:ext uri="{BB962C8B-B14F-4D97-AF65-F5344CB8AC3E}">
        <p14:creationId xmlns:p14="http://schemas.microsoft.com/office/powerpoint/2010/main" val="2815220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PPR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Completed PPRs must be submitted to HR by May 31, 2019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Do we want to change the PPR process this year?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Some have raised concern about the current process (including myself)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Single person evaluation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No cross-calibration to other departments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Department head is “just another peer”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There is a PSD working group, but no recommendations until end of this year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Some possible ways to structure this years PPR</a:t>
            </a:r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86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Option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89" y="1067221"/>
            <a:ext cx="1099465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Since we are a small enough department, we can carry out a true “peer review”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Every BAE in the department ranks the other BAE based on the PPR submissions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Dozen or so files is not that many to go through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Rankings will be anonymous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Include a comments section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Can also separate according to scientist level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Use the resulting score to derive the rating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Everybody needs to take a step back and try to be objective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/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Will still need a short meeting to go through safety record and talk about service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But discussion with department head will not affect past years performance rating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5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Option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89" y="1067221"/>
            <a:ext cx="109946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Setup an evaluation committee with a representative from each area</a:t>
            </a:r>
          </a:p>
          <a:p>
            <a:pPr marL="800100" lvl="1" indent="-34290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2000" dirty="0"/>
              <a:t>High Energy Frontier</a:t>
            </a:r>
          </a:p>
          <a:p>
            <a:pPr marL="800100" lvl="1" indent="-34290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2000" dirty="0"/>
              <a:t>Neutrinos and Dark Matter</a:t>
            </a:r>
          </a:p>
          <a:p>
            <a:pPr marL="800100" lvl="1" indent="-342900">
              <a:buClr>
                <a:srgbClr val="00A9FF"/>
              </a:buClr>
              <a:buFont typeface="Wingdings" pitchFamily="2" charset="2"/>
              <a:buChar char="§"/>
            </a:pPr>
            <a:r>
              <a:rPr lang="en-US" sz="2000" dirty="0"/>
              <a:t>Precision Tests of Fundamental Interactions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Reviews all files and makes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96016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Option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Same as in previous years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PPR scheduled with department head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Since department heads changed in October (half way through the reporting period),  we will have the previous and current department head present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Jens is happy to attend any PPR on request</a:t>
            </a:r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67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D69EAD4-2494-414D-9120-A2C6FDC90870}"/>
              </a:ext>
            </a:extLst>
          </p:cNvPr>
          <p:cNvSpPr txBox="1">
            <a:spLocks/>
          </p:cNvSpPr>
          <p:nvPr/>
        </p:nvSpPr>
        <p:spPr>
          <a:xfrm>
            <a:off x="481791" y="917016"/>
            <a:ext cx="10541042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000" dirty="0"/>
              <a:t>Option 4?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E486E-ABD0-CD4D-8598-192FAA2C4B85}"/>
              </a:ext>
            </a:extLst>
          </p:cNvPr>
          <p:cNvSpPr txBox="1"/>
          <p:nvPr/>
        </p:nvSpPr>
        <p:spPr>
          <a:xfrm>
            <a:off x="726290" y="1067221"/>
            <a:ext cx="107611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0B0F0"/>
              </a:buClr>
            </a:pPr>
            <a:endParaRPr lang="en-US" sz="2800" dirty="0">
              <a:solidFill>
                <a:srgbClr val="767171"/>
              </a:solidFill>
            </a:endParaRP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000" dirty="0"/>
              <a:t>Your suggestions….</a:t>
            </a:r>
          </a:p>
          <a:p>
            <a:pPr>
              <a:buClr>
                <a:srgbClr val="00B0F0"/>
              </a:buClr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7770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18500</TotalTime>
  <Words>270</Words>
  <Application>Microsoft Macintosh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Custom Design</vt:lpstr>
      <vt:lpstr>Particle Physics Faculty Meeting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Oliver Stelzer-Chilton</dc:creator>
  <cp:lastModifiedBy>Oliver Stelzer-Chilton</cp:lastModifiedBy>
  <cp:revision>278</cp:revision>
  <dcterms:created xsi:type="dcterms:W3CDTF">2018-01-29T04:01:54Z</dcterms:created>
  <dcterms:modified xsi:type="dcterms:W3CDTF">2019-04-11T21:14:14Z</dcterms:modified>
</cp:coreProperties>
</file>