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90" r:id="rId3"/>
    <p:sldId id="298" r:id="rId4"/>
    <p:sldId id="294" r:id="rId5"/>
    <p:sldId id="300" r:id="rId6"/>
    <p:sldId id="272" r:id="rId7"/>
    <p:sldId id="296" r:id="rId8"/>
    <p:sldId id="295" r:id="rId9"/>
    <p:sldId id="297" r:id="rId10"/>
    <p:sldId id="301" r:id="rId11"/>
    <p:sldId id="303" r:id="rId12"/>
    <p:sldId id="304" r:id="rId13"/>
    <p:sldId id="274" r:id="rId14"/>
    <p:sldId id="302" r:id="rId15"/>
    <p:sldId id="305" r:id="rId16"/>
    <p:sldId id="306" r:id="rId1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51"/>
    <p:restoredTop sz="93475" autoAdjust="0"/>
  </p:normalViewPr>
  <p:slideViewPr>
    <p:cSldViewPr snapToGrid="0" snapToObjects="1">
      <p:cViewPr varScale="1">
        <p:scale>
          <a:sx n="118" d="100"/>
          <a:sy n="118" d="100"/>
        </p:scale>
        <p:origin x="408" y="2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D3E9E-4372-FD4C-ABBF-66705D557946}" type="datetimeFigureOut">
              <a:rPr lang="en-US" smtClean="0"/>
              <a:t>9/18/17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A3E21-9976-984E-B2C0-765EF8BCE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63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02A7B-B7CF-E14B-AA83-8F771743EACE}" type="datetimeFigureOut">
              <a:rPr lang="en-US" smtClean="0"/>
              <a:t>9/18/17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D946B-8B26-974A-A587-09FF2E382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4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D946B-8B26-974A-A587-09FF2E382B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5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8EC42-5FC8-4897-A214-34E72CB564D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987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Fact</a:t>
            </a:r>
            <a:r>
              <a:rPr lang="en-US" baseline="0" dirty="0" smtClean="0"/>
              <a:t> Finding Group : Safety Officer of a Department not concerned (chair), Senior staff of Department concerned, Senior staff HSE, Legal advisor</a:t>
            </a:r>
          </a:p>
          <a:p>
            <a:r>
              <a:rPr lang="en-US" baseline="0" dirty="0" smtClean="0"/>
              <a:t>Accident Board : DG, Director of Admin, Directors concerned, Legal counsel, Head of HR, Head of HSE, </a:t>
            </a:r>
            <a:r>
              <a:rPr lang="en-US" baseline="0" dirty="0" err="1" smtClean="0"/>
              <a:t>repres</a:t>
            </a:r>
            <a:r>
              <a:rPr lang="en-US" baseline="0" dirty="0" smtClean="0"/>
              <a:t> SA secretary</a:t>
            </a:r>
          </a:p>
          <a:p>
            <a:r>
              <a:rPr lang="en-US" baseline="0" dirty="0" smtClean="0"/>
              <a:t>Enquiry Committee : Senior staff, 2 other staff, SA, Legal advisor (secretary)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D946B-8B26-974A-A587-09FF2E382B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36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D946B-8B26-974A-A587-09FF2E382B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28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810" y="2999946"/>
            <a:ext cx="1194479" cy="109151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14" y="2878269"/>
            <a:ext cx="1323775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64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783" y="2515819"/>
            <a:ext cx="8954816" cy="1826363"/>
          </a:xfrm>
        </p:spPr>
        <p:txBody>
          <a:bodyPr tIns="0" bIns="0" anchor="t"/>
          <a:lstStyle>
            <a:lvl1pPr algn="l">
              <a:buNone/>
              <a:defRPr kumimoji="0" lang="en-US" sz="4600" b="1" kern="1200" cap="none" spc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CH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783" y="1329869"/>
            <a:ext cx="718185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</p:spPr>
        <p:txBody>
          <a:bodyPr/>
          <a:lstStyle/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28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1"/>
            <a:ext cx="89154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5101967"/>
            <a:ext cx="4376870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5032111" y="5101967"/>
            <a:ext cx="4378590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95300" y="1269778"/>
            <a:ext cx="4376870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1269778"/>
            <a:ext cx="4378590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320"/>
            <a:ext cx="8093202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1185528"/>
            <a:ext cx="34671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fr-CH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5300" y="214424"/>
            <a:ext cx="29718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95300" y="1981200"/>
            <a:ext cx="767715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19793" y="1705709"/>
            <a:ext cx="3308357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05364" y="802197"/>
            <a:ext cx="5156140" cy="475951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CH" smtClean="0"/>
              <a:t>Drag picture to placeholder or click icon to add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19795" y="2998765"/>
            <a:ext cx="3308355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290" y="2703285"/>
            <a:ext cx="1270160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49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95300" y="233493"/>
            <a:ext cx="8912425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95300" y="1325607"/>
            <a:ext cx="8912425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pic>
        <p:nvPicPr>
          <p:cNvPr id="5" name="Image 4" descr="bande-01.eps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7663"/>
            <a:ext cx="9906000" cy="7072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accent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accent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accent3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17696"/>
            <a:ext cx="990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Accident and incident reporting and management at CERN: status and outlook  </a:t>
            </a:r>
          </a:p>
          <a:p>
            <a:r>
              <a:rPr lang="en-US" sz="2400" dirty="0" smtClean="0"/>
              <a:t>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Angela Goehring-Crinon (CERN), ITSF September 2017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024689" y="65550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EDMS No: 1845506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3246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 18"/>
          <p:cNvSpPr>
            <a:spLocks noChangeAspect="1"/>
          </p:cNvSpPr>
          <p:nvPr/>
        </p:nvSpPr>
        <p:spPr>
          <a:xfrm flipH="1">
            <a:off x="3735315" y="1021982"/>
            <a:ext cx="2819503" cy="3170138"/>
          </a:xfrm>
          <a:custGeom>
            <a:avLst/>
            <a:gdLst>
              <a:gd name="connsiteX0" fmla="*/ 0 w 3165035"/>
              <a:gd name="connsiteY0" fmla="*/ 929615 h 3529940"/>
              <a:gd name="connsiteX1" fmla="*/ 261938 w 3165035"/>
              <a:gd name="connsiteY1" fmla="*/ 924852 h 3529940"/>
              <a:gd name="connsiteX2" fmla="*/ 509588 w 3165035"/>
              <a:gd name="connsiteY2" fmla="*/ 915327 h 3529940"/>
              <a:gd name="connsiteX3" fmla="*/ 838200 w 3165035"/>
              <a:gd name="connsiteY3" fmla="*/ 896277 h 3529940"/>
              <a:gd name="connsiteX4" fmla="*/ 962025 w 3165035"/>
              <a:gd name="connsiteY4" fmla="*/ 877227 h 3529940"/>
              <a:gd name="connsiteX5" fmla="*/ 1047750 w 3165035"/>
              <a:gd name="connsiteY5" fmla="*/ 862940 h 3529940"/>
              <a:gd name="connsiteX6" fmla="*/ 1104900 w 3165035"/>
              <a:gd name="connsiteY6" fmla="*/ 786740 h 3529940"/>
              <a:gd name="connsiteX7" fmla="*/ 1085850 w 3165035"/>
              <a:gd name="connsiteY7" fmla="*/ 724827 h 3529940"/>
              <a:gd name="connsiteX8" fmla="*/ 1042988 w 3165035"/>
              <a:gd name="connsiteY8" fmla="*/ 658152 h 3529940"/>
              <a:gd name="connsiteX9" fmla="*/ 952500 w 3165035"/>
              <a:gd name="connsiteY9" fmla="*/ 524802 h 3529940"/>
              <a:gd name="connsiteX10" fmla="*/ 885825 w 3165035"/>
              <a:gd name="connsiteY10" fmla="*/ 429552 h 3529940"/>
              <a:gd name="connsiteX11" fmla="*/ 895350 w 3165035"/>
              <a:gd name="connsiteY11" fmla="*/ 320015 h 3529940"/>
              <a:gd name="connsiteX12" fmla="*/ 928688 w 3165035"/>
              <a:gd name="connsiteY12" fmla="*/ 210477 h 3529940"/>
              <a:gd name="connsiteX13" fmla="*/ 971550 w 3165035"/>
              <a:gd name="connsiteY13" fmla="*/ 119990 h 3529940"/>
              <a:gd name="connsiteX14" fmla="*/ 1066800 w 3165035"/>
              <a:gd name="connsiteY14" fmla="*/ 58077 h 3529940"/>
              <a:gd name="connsiteX15" fmla="*/ 1166813 w 3165035"/>
              <a:gd name="connsiteY15" fmla="*/ 5690 h 3529940"/>
              <a:gd name="connsiteX16" fmla="*/ 1290638 w 3165035"/>
              <a:gd name="connsiteY16" fmla="*/ 5690 h 3529940"/>
              <a:gd name="connsiteX17" fmla="*/ 1419225 w 3165035"/>
              <a:gd name="connsiteY17" fmla="*/ 43790 h 3529940"/>
              <a:gd name="connsiteX18" fmla="*/ 1514475 w 3165035"/>
              <a:gd name="connsiteY18" fmla="*/ 110465 h 3529940"/>
              <a:gd name="connsiteX19" fmla="*/ 1585913 w 3165035"/>
              <a:gd name="connsiteY19" fmla="*/ 220002 h 3529940"/>
              <a:gd name="connsiteX20" fmla="*/ 1604963 w 3165035"/>
              <a:gd name="connsiteY20" fmla="*/ 329540 h 3529940"/>
              <a:gd name="connsiteX21" fmla="*/ 1585913 w 3165035"/>
              <a:gd name="connsiteY21" fmla="*/ 443840 h 3529940"/>
              <a:gd name="connsiteX22" fmla="*/ 1547813 w 3165035"/>
              <a:gd name="connsiteY22" fmla="*/ 491465 h 3529940"/>
              <a:gd name="connsiteX23" fmla="*/ 1495425 w 3165035"/>
              <a:gd name="connsiteY23" fmla="*/ 572427 h 3529940"/>
              <a:gd name="connsiteX24" fmla="*/ 1404938 w 3165035"/>
              <a:gd name="connsiteY24" fmla="*/ 667677 h 3529940"/>
              <a:gd name="connsiteX25" fmla="*/ 1366838 w 3165035"/>
              <a:gd name="connsiteY25" fmla="*/ 753402 h 3529940"/>
              <a:gd name="connsiteX26" fmla="*/ 1395413 w 3165035"/>
              <a:gd name="connsiteY26" fmla="*/ 853415 h 3529940"/>
              <a:gd name="connsiteX27" fmla="*/ 1504950 w 3165035"/>
              <a:gd name="connsiteY27" fmla="*/ 924852 h 3529940"/>
              <a:gd name="connsiteX28" fmla="*/ 1624013 w 3165035"/>
              <a:gd name="connsiteY28" fmla="*/ 962952 h 3529940"/>
              <a:gd name="connsiteX29" fmla="*/ 1776413 w 3165035"/>
              <a:gd name="connsiteY29" fmla="*/ 991527 h 3529940"/>
              <a:gd name="connsiteX30" fmla="*/ 1943100 w 3165035"/>
              <a:gd name="connsiteY30" fmla="*/ 996290 h 3529940"/>
              <a:gd name="connsiteX31" fmla="*/ 2114550 w 3165035"/>
              <a:gd name="connsiteY31" fmla="*/ 982002 h 3529940"/>
              <a:gd name="connsiteX32" fmla="*/ 2252663 w 3165035"/>
              <a:gd name="connsiteY32" fmla="*/ 943902 h 3529940"/>
              <a:gd name="connsiteX33" fmla="*/ 2400300 w 3165035"/>
              <a:gd name="connsiteY33" fmla="*/ 891515 h 3529940"/>
              <a:gd name="connsiteX34" fmla="*/ 2452688 w 3165035"/>
              <a:gd name="connsiteY34" fmla="*/ 1105827 h 3529940"/>
              <a:gd name="connsiteX35" fmla="*/ 2476500 w 3165035"/>
              <a:gd name="connsiteY35" fmla="*/ 1367765 h 3529940"/>
              <a:gd name="connsiteX36" fmla="*/ 2490788 w 3165035"/>
              <a:gd name="connsiteY36" fmla="*/ 1529690 h 3529940"/>
              <a:gd name="connsiteX37" fmla="*/ 2590800 w 3165035"/>
              <a:gd name="connsiteY37" fmla="*/ 1543977 h 3529940"/>
              <a:gd name="connsiteX38" fmla="*/ 2705100 w 3165035"/>
              <a:gd name="connsiteY38" fmla="*/ 1463015 h 3529940"/>
              <a:gd name="connsiteX39" fmla="*/ 2767013 w 3165035"/>
              <a:gd name="connsiteY39" fmla="*/ 1391577 h 3529940"/>
              <a:gd name="connsiteX40" fmla="*/ 2909888 w 3165035"/>
              <a:gd name="connsiteY40" fmla="*/ 1401102 h 3529940"/>
              <a:gd name="connsiteX41" fmla="*/ 3076575 w 3165035"/>
              <a:gd name="connsiteY41" fmla="*/ 1505877 h 3529940"/>
              <a:gd name="connsiteX42" fmla="*/ 3133725 w 3165035"/>
              <a:gd name="connsiteY42" fmla="*/ 1639227 h 3529940"/>
              <a:gd name="connsiteX43" fmla="*/ 3162300 w 3165035"/>
              <a:gd name="connsiteY43" fmla="*/ 1791627 h 3529940"/>
              <a:gd name="connsiteX44" fmla="*/ 3067050 w 3165035"/>
              <a:gd name="connsiteY44" fmla="*/ 1934502 h 3529940"/>
              <a:gd name="connsiteX45" fmla="*/ 2871788 w 3165035"/>
              <a:gd name="connsiteY45" fmla="*/ 1972602 h 3529940"/>
              <a:gd name="connsiteX46" fmla="*/ 2709863 w 3165035"/>
              <a:gd name="connsiteY46" fmla="*/ 1910690 h 3529940"/>
              <a:gd name="connsiteX47" fmla="*/ 2571750 w 3165035"/>
              <a:gd name="connsiteY47" fmla="*/ 1829727 h 3529940"/>
              <a:gd name="connsiteX48" fmla="*/ 2490788 w 3165035"/>
              <a:gd name="connsiteY48" fmla="*/ 1886877 h 3529940"/>
              <a:gd name="connsiteX49" fmla="*/ 2486025 w 3165035"/>
              <a:gd name="connsiteY49" fmla="*/ 2077377 h 3529940"/>
              <a:gd name="connsiteX50" fmla="*/ 2457450 w 3165035"/>
              <a:gd name="connsiteY50" fmla="*/ 2325027 h 3529940"/>
              <a:gd name="connsiteX51" fmla="*/ 2419350 w 3165035"/>
              <a:gd name="connsiteY51" fmla="*/ 2567915 h 3529940"/>
              <a:gd name="connsiteX52" fmla="*/ 2386013 w 3165035"/>
              <a:gd name="connsiteY52" fmla="*/ 2658402 h 3529940"/>
              <a:gd name="connsiteX53" fmla="*/ 2371725 w 3165035"/>
              <a:gd name="connsiteY53" fmla="*/ 2696502 h 3529940"/>
              <a:gd name="connsiteX54" fmla="*/ 2133600 w 3165035"/>
              <a:gd name="connsiteY54" fmla="*/ 2606015 h 3529940"/>
              <a:gd name="connsiteX55" fmla="*/ 1895475 w 3165035"/>
              <a:gd name="connsiteY55" fmla="*/ 2591727 h 3529940"/>
              <a:gd name="connsiteX56" fmla="*/ 1695450 w 3165035"/>
              <a:gd name="connsiteY56" fmla="*/ 2601252 h 3529940"/>
              <a:gd name="connsiteX57" fmla="*/ 1509713 w 3165035"/>
              <a:gd name="connsiteY57" fmla="*/ 2667927 h 3529940"/>
              <a:gd name="connsiteX58" fmla="*/ 1404938 w 3165035"/>
              <a:gd name="connsiteY58" fmla="*/ 2734602 h 3529940"/>
              <a:gd name="connsiteX59" fmla="*/ 1352550 w 3165035"/>
              <a:gd name="connsiteY59" fmla="*/ 2858427 h 3529940"/>
              <a:gd name="connsiteX60" fmla="*/ 1462088 w 3165035"/>
              <a:gd name="connsiteY60" fmla="*/ 3010827 h 3529940"/>
              <a:gd name="connsiteX61" fmla="*/ 1538288 w 3165035"/>
              <a:gd name="connsiteY61" fmla="*/ 3096552 h 3529940"/>
              <a:gd name="connsiteX62" fmla="*/ 1609725 w 3165035"/>
              <a:gd name="connsiteY62" fmla="*/ 3220377 h 3529940"/>
              <a:gd name="connsiteX63" fmla="*/ 1571625 w 3165035"/>
              <a:gd name="connsiteY63" fmla="*/ 3401352 h 3529940"/>
              <a:gd name="connsiteX64" fmla="*/ 1495425 w 3165035"/>
              <a:gd name="connsiteY64" fmla="*/ 3506127 h 3529940"/>
              <a:gd name="connsiteX65" fmla="*/ 1438275 w 3165035"/>
              <a:gd name="connsiteY65" fmla="*/ 3529940 h 3529940"/>
              <a:gd name="connsiteX0" fmla="*/ 28575 w 3193610"/>
              <a:gd name="connsiteY0" fmla="*/ 929615 h 3674169"/>
              <a:gd name="connsiteX1" fmla="*/ 290513 w 3193610"/>
              <a:gd name="connsiteY1" fmla="*/ 924852 h 3674169"/>
              <a:gd name="connsiteX2" fmla="*/ 538163 w 3193610"/>
              <a:gd name="connsiteY2" fmla="*/ 915327 h 3674169"/>
              <a:gd name="connsiteX3" fmla="*/ 866775 w 3193610"/>
              <a:gd name="connsiteY3" fmla="*/ 896277 h 3674169"/>
              <a:gd name="connsiteX4" fmla="*/ 990600 w 3193610"/>
              <a:gd name="connsiteY4" fmla="*/ 877227 h 3674169"/>
              <a:gd name="connsiteX5" fmla="*/ 1076325 w 3193610"/>
              <a:gd name="connsiteY5" fmla="*/ 862940 h 3674169"/>
              <a:gd name="connsiteX6" fmla="*/ 1133475 w 3193610"/>
              <a:gd name="connsiteY6" fmla="*/ 786740 h 3674169"/>
              <a:gd name="connsiteX7" fmla="*/ 1114425 w 3193610"/>
              <a:gd name="connsiteY7" fmla="*/ 724827 h 3674169"/>
              <a:gd name="connsiteX8" fmla="*/ 1071563 w 3193610"/>
              <a:gd name="connsiteY8" fmla="*/ 658152 h 3674169"/>
              <a:gd name="connsiteX9" fmla="*/ 981075 w 3193610"/>
              <a:gd name="connsiteY9" fmla="*/ 524802 h 3674169"/>
              <a:gd name="connsiteX10" fmla="*/ 914400 w 3193610"/>
              <a:gd name="connsiteY10" fmla="*/ 429552 h 3674169"/>
              <a:gd name="connsiteX11" fmla="*/ 923925 w 3193610"/>
              <a:gd name="connsiteY11" fmla="*/ 320015 h 3674169"/>
              <a:gd name="connsiteX12" fmla="*/ 957263 w 3193610"/>
              <a:gd name="connsiteY12" fmla="*/ 210477 h 3674169"/>
              <a:gd name="connsiteX13" fmla="*/ 1000125 w 3193610"/>
              <a:gd name="connsiteY13" fmla="*/ 119990 h 3674169"/>
              <a:gd name="connsiteX14" fmla="*/ 1095375 w 3193610"/>
              <a:gd name="connsiteY14" fmla="*/ 58077 h 3674169"/>
              <a:gd name="connsiteX15" fmla="*/ 1195388 w 3193610"/>
              <a:gd name="connsiteY15" fmla="*/ 5690 h 3674169"/>
              <a:gd name="connsiteX16" fmla="*/ 1319213 w 3193610"/>
              <a:gd name="connsiteY16" fmla="*/ 5690 h 3674169"/>
              <a:gd name="connsiteX17" fmla="*/ 1447800 w 3193610"/>
              <a:gd name="connsiteY17" fmla="*/ 43790 h 3674169"/>
              <a:gd name="connsiteX18" fmla="*/ 1543050 w 3193610"/>
              <a:gd name="connsiteY18" fmla="*/ 110465 h 3674169"/>
              <a:gd name="connsiteX19" fmla="*/ 1614488 w 3193610"/>
              <a:gd name="connsiteY19" fmla="*/ 220002 h 3674169"/>
              <a:gd name="connsiteX20" fmla="*/ 1633538 w 3193610"/>
              <a:gd name="connsiteY20" fmla="*/ 329540 h 3674169"/>
              <a:gd name="connsiteX21" fmla="*/ 1614488 w 3193610"/>
              <a:gd name="connsiteY21" fmla="*/ 443840 h 3674169"/>
              <a:gd name="connsiteX22" fmla="*/ 1576388 w 3193610"/>
              <a:gd name="connsiteY22" fmla="*/ 491465 h 3674169"/>
              <a:gd name="connsiteX23" fmla="*/ 1524000 w 3193610"/>
              <a:gd name="connsiteY23" fmla="*/ 572427 h 3674169"/>
              <a:gd name="connsiteX24" fmla="*/ 1433513 w 3193610"/>
              <a:gd name="connsiteY24" fmla="*/ 667677 h 3674169"/>
              <a:gd name="connsiteX25" fmla="*/ 1395413 w 3193610"/>
              <a:gd name="connsiteY25" fmla="*/ 753402 h 3674169"/>
              <a:gd name="connsiteX26" fmla="*/ 1423988 w 3193610"/>
              <a:gd name="connsiteY26" fmla="*/ 853415 h 3674169"/>
              <a:gd name="connsiteX27" fmla="*/ 1533525 w 3193610"/>
              <a:gd name="connsiteY27" fmla="*/ 924852 h 3674169"/>
              <a:gd name="connsiteX28" fmla="*/ 1652588 w 3193610"/>
              <a:gd name="connsiteY28" fmla="*/ 962952 h 3674169"/>
              <a:gd name="connsiteX29" fmla="*/ 1804988 w 3193610"/>
              <a:gd name="connsiteY29" fmla="*/ 991527 h 3674169"/>
              <a:gd name="connsiteX30" fmla="*/ 1971675 w 3193610"/>
              <a:gd name="connsiteY30" fmla="*/ 996290 h 3674169"/>
              <a:gd name="connsiteX31" fmla="*/ 2143125 w 3193610"/>
              <a:gd name="connsiteY31" fmla="*/ 982002 h 3674169"/>
              <a:gd name="connsiteX32" fmla="*/ 2281238 w 3193610"/>
              <a:gd name="connsiteY32" fmla="*/ 943902 h 3674169"/>
              <a:gd name="connsiteX33" fmla="*/ 2428875 w 3193610"/>
              <a:gd name="connsiteY33" fmla="*/ 891515 h 3674169"/>
              <a:gd name="connsiteX34" fmla="*/ 2481263 w 3193610"/>
              <a:gd name="connsiteY34" fmla="*/ 1105827 h 3674169"/>
              <a:gd name="connsiteX35" fmla="*/ 2505075 w 3193610"/>
              <a:gd name="connsiteY35" fmla="*/ 1367765 h 3674169"/>
              <a:gd name="connsiteX36" fmla="*/ 2519363 w 3193610"/>
              <a:gd name="connsiteY36" fmla="*/ 1529690 h 3674169"/>
              <a:gd name="connsiteX37" fmla="*/ 2619375 w 3193610"/>
              <a:gd name="connsiteY37" fmla="*/ 1543977 h 3674169"/>
              <a:gd name="connsiteX38" fmla="*/ 2733675 w 3193610"/>
              <a:gd name="connsiteY38" fmla="*/ 1463015 h 3674169"/>
              <a:gd name="connsiteX39" fmla="*/ 2795588 w 3193610"/>
              <a:gd name="connsiteY39" fmla="*/ 1391577 h 3674169"/>
              <a:gd name="connsiteX40" fmla="*/ 2938463 w 3193610"/>
              <a:gd name="connsiteY40" fmla="*/ 1401102 h 3674169"/>
              <a:gd name="connsiteX41" fmla="*/ 3105150 w 3193610"/>
              <a:gd name="connsiteY41" fmla="*/ 1505877 h 3674169"/>
              <a:gd name="connsiteX42" fmla="*/ 3162300 w 3193610"/>
              <a:gd name="connsiteY42" fmla="*/ 1639227 h 3674169"/>
              <a:gd name="connsiteX43" fmla="*/ 3190875 w 3193610"/>
              <a:gd name="connsiteY43" fmla="*/ 1791627 h 3674169"/>
              <a:gd name="connsiteX44" fmla="*/ 3095625 w 3193610"/>
              <a:gd name="connsiteY44" fmla="*/ 1934502 h 3674169"/>
              <a:gd name="connsiteX45" fmla="*/ 2900363 w 3193610"/>
              <a:gd name="connsiteY45" fmla="*/ 1972602 h 3674169"/>
              <a:gd name="connsiteX46" fmla="*/ 2738438 w 3193610"/>
              <a:gd name="connsiteY46" fmla="*/ 1910690 h 3674169"/>
              <a:gd name="connsiteX47" fmla="*/ 2600325 w 3193610"/>
              <a:gd name="connsiteY47" fmla="*/ 1829727 h 3674169"/>
              <a:gd name="connsiteX48" fmla="*/ 2519363 w 3193610"/>
              <a:gd name="connsiteY48" fmla="*/ 1886877 h 3674169"/>
              <a:gd name="connsiteX49" fmla="*/ 2514600 w 3193610"/>
              <a:gd name="connsiteY49" fmla="*/ 2077377 h 3674169"/>
              <a:gd name="connsiteX50" fmla="*/ 2486025 w 3193610"/>
              <a:gd name="connsiteY50" fmla="*/ 2325027 h 3674169"/>
              <a:gd name="connsiteX51" fmla="*/ 2447925 w 3193610"/>
              <a:gd name="connsiteY51" fmla="*/ 2567915 h 3674169"/>
              <a:gd name="connsiteX52" fmla="*/ 2414588 w 3193610"/>
              <a:gd name="connsiteY52" fmla="*/ 2658402 h 3674169"/>
              <a:gd name="connsiteX53" fmla="*/ 2400300 w 3193610"/>
              <a:gd name="connsiteY53" fmla="*/ 2696502 h 3674169"/>
              <a:gd name="connsiteX54" fmla="*/ 2162175 w 3193610"/>
              <a:gd name="connsiteY54" fmla="*/ 2606015 h 3674169"/>
              <a:gd name="connsiteX55" fmla="*/ 1924050 w 3193610"/>
              <a:gd name="connsiteY55" fmla="*/ 2591727 h 3674169"/>
              <a:gd name="connsiteX56" fmla="*/ 1724025 w 3193610"/>
              <a:gd name="connsiteY56" fmla="*/ 2601252 h 3674169"/>
              <a:gd name="connsiteX57" fmla="*/ 1538288 w 3193610"/>
              <a:gd name="connsiteY57" fmla="*/ 2667927 h 3674169"/>
              <a:gd name="connsiteX58" fmla="*/ 1433513 w 3193610"/>
              <a:gd name="connsiteY58" fmla="*/ 2734602 h 3674169"/>
              <a:gd name="connsiteX59" fmla="*/ 1381125 w 3193610"/>
              <a:gd name="connsiteY59" fmla="*/ 2858427 h 3674169"/>
              <a:gd name="connsiteX60" fmla="*/ 1490663 w 3193610"/>
              <a:gd name="connsiteY60" fmla="*/ 3010827 h 3674169"/>
              <a:gd name="connsiteX61" fmla="*/ 1566863 w 3193610"/>
              <a:gd name="connsiteY61" fmla="*/ 3096552 h 3674169"/>
              <a:gd name="connsiteX62" fmla="*/ 1638300 w 3193610"/>
              <a:gd name="connsiteY62" fmla="*/ 3220377 h 3674169"/>
              <a:gd name="connsiteX63" fmla="*/ 1600200 w 3193610"/>
              <a:gd name="connsiteY63" fmla="*/ 3401352 h 3674169"/>
              <a:gd name="connsiteX64" fmla="*/ 1524000 w 3193610"/>
              <a:gd name="connsiteY64" fmla="*/ 3506127 h 3674169"/>
              <a:gd name="connsiteX65" fmla="*/ 0 w 3193610"/>
              <a:gd name="connsiteY65" fmla="*/ 929615 h 3674169"/>
              <a:gd name="connsiteX0" fmla="*/ 23813 w 3188848"/>
              <a:gd name="connsiteY0" fmla="*/ 929615 h 3674169"/>
              <a:gd name="connsiteX1" fmla="*/ 285751 w 3188848"/>
              <a:gd name="connsiteY1" fmla="*/ 924852 h 3674169"/>
              <a:gd name="connsiteX2" fmla="*/ 533401 w 3188848"/>
              <a:gd name="connsiteY2" fmla="*/ 915327 h 3674169"/>
              <a:gd name="connsiteX3" fmla="*/ 862013 w 3188848"/>
              <a:gd name="connsiteY3" fmla="*/ 896277 h 3674169"/>
              <a:gd name="connsiteX4" fmla="*/ 985838 w 3188848"/>
              <a:gd name="connsiteY4" fmla="*/ 877227 h 3674169"/>
              <a:gd name="connsiteX5" fmla="*/ 1071563 w 3188848"/>
              <a:gd name="connsiteY5" fmla="*/ 862940 h 3674169"/>
              <a:gd name="connsiteX6" fmla="*/ 1128713 w 3188848"/>
              <a:gd name="connsiteY6" fmla="*/ 786740 h 3674169"/>
              <a:gd name="connsiteX7" fmla="*/ 1109663 w 3188848"/>
              <a:gd name="connsiteY7" fmla="*/ 724827 h 3674169"/>
              <a:gd name="connsiteX8" fmla="*/ 1066801 w 3188848"/>
              <a:gd name="connsiteY8" fmla="*/ 658152 h 3674169"/>
              <a:gd name="connsiteX9" fmla="*/ 976313 w 3188848"/>
              <a:gd name="connsiteY9" fmla="*/ 524802 h 3674169"/>
              <a:gd name="connsiteX10" fmla="*/ 909638 w 3188848"/>
              <a:gd name="connsiteY10" fmla="*/ 429552 h 3674169"/>
              <a:gd name="connsiteX11" fmla="*/ 919163 w 3188848"/>
              <a:gd name="connsiteY11" fmla="*/ 320015 h 3674169"/>
              <a:gd name="connsiteX12" fmla="*/ 952501 w 3188848"/>
              <a:gd name="connsiteY12" fmla="*/ 210477 h 3674169"/>
              <a:gd name="connsiteX13" fmla="*/ 995363 w 3188848"/>
              <a:gd name="connsiteY13" fmla="*/ 119990 h 3674169"/>
              <a:gd name="connsiteX14" fmla="*/ 1090613 w 3188848"/>
              <a:gd name="connsiteY14" fmla="*/ 58077 h 3674169"/>
              <a:gd name="connsiteX15" fmla="*/ 1190626 w 3188848"/>
              <a:gd name="connsiteY15" fmla="*/ 5690 h 3674169"/>
              <a:gd name="connsiteX16" fmla="*/ 1314451 w 3188848"/>
              <a:gd name="connsiteY16" fmla="*/ 5690 h 3674169"/>
              <a:gd name="connsiteX17" fmla="*/ 1443038 w 3188848"/>
              <a:gd name="connsiteY17" fmla="*/ 43790 h 3674169"/>
              <a:gd name="connsiteX18" fmla="*/ 1538288 w 3188848"/>
              <a:gd name="connsiteY18" fmla="*/ 110465 h 3674169"/>
              <a:gd name="connsiteX19" fmla="*/ 1609726 w 3188848"/>
              <a:gd name="connsiteY19" fmla="*/ 220002 h 3674169"/>
              <a:gd name="connsiteX20" fmla="*/ 1628776 w 3188848"/>
              <a:gd name="connsiteY20" fmla="*/ 329540 h 3674169"/>
              <a:gd name="connsiteX21" fmla="*/ 1609726 w 3188848"/>
              <a:gd name="connsiteY21" fmla="*/ 443840 h 3674169"/>
              <a:gd name="connsiteX22" fmla="*/ 1571626 w 3188848"/>
              <a:gd name="connsiteY22" fmla="*/ 491465 h 3674169"/>
              <a:gd name="connsiteX23" fmla="*/ 1519238 w 3188848"/>
              <a:gd name="connsiteY23" fmla="*/ 572427 h 3674169"/>
              <a:gd name="connsiteX24" fmla="*/ 1428751 w 3188848"/>
              <a:gd name="connsiteY24" fmla="*/ 667677 h 3674169"/>
              <a:gd name="connsiteX25" fmla="*/ 1390651 w 3188848"/>
              <a:gd name="connsiteY25" fmla="*/ 753402 h 3674169"/>
              <a:gd name="connsiteX26" fmla="*/ 1419226 w 3188848"/>
              <a:gd name="connsiteY26" fmla="*/ 853415 h 3674169"/>
              <a:gd name="connsiteX27" fmla="*/ 1528763 w 3188848"/>
              <a:gd name="connsiteY27" fmla="*/ 924852 h 3674169"/>
              <a:gd name="connsiteX28" fmla="*/ 1647826 w 3188848"/>
              <a:gd name="connsiteY28" fmla="*/ 962952 h 3674169"/>
              <a:gd name="connsiteX29" fmla="*/ 1800226 w 3188848"/>
              <a:gd name="connsiteY29" fmla="*/ 991527 h 3674169"/>
              <a:gd name="connsiteX30" fmla="*/ 1966913 w 3188848"/>
              <a:gd name="connsiteY30" fmla="*/ 996290 h 3674169"/>
              <a:gd name="connsiteX31" fmla="*/ 2138363 w 3188848"/>
              <a:gd name="connsiteY31" fmla="*/ 982002 h 3674169"/>
              <a:gd name="connsiteX32" fmla="*/ 2276476 w 3188848"/>
              <a:gd name="connsiteY32" fmla="*/ 943902 h 3674169"/>
              <a:gd name="connsiteX33" fmla="*/ 2424113 w 3188848"/>
              <a:gd name="connsiteY33" fmla="*/ 891515 h 3674169"/>
              <a:gd name="connsiteX34" fmla="*/ 2476501 w 3188848"/>
              <a:gd name="connsiteY34" fmla="*/ 1105827 h 3674169"/>
              <a:gd name="connsiteX35" fmla="*/ 2500313 w 3188848"/>
              <a:gd name="connsiteY35" fmla="*/ 1367765 h 3674169"/>
              <a:gd name="connsiteX36" fmla="*/ 2514601 w 3188848"/>
              <a:gd name="connsiteY36" fmla="*/ 1529690 h 3674169"/>
              <a:gd name="connsiteX37" fmla="*/ 2614613 w 3188848"/>
              <a:gd name="connsiteY37" fmla="*/ 1543977 h 3674169"/>
              <a:gd name="connsiteX38" fmla="*/ 2728913 w 3188848"/>
              <a:gd name="connsiteY38" fmla="*/ 1463015 h 3674169"/>
              <a:gd name="connsiteX39" fmla="*/ 2790826 w 3188848"/>
              <a:gd name="connsiteY39" fmla="*/ 1391577 h 3674169"/>
              <a:gd name="connsiteX40" fmla="*/ 2933701 w 3188848"/>
              <a:gd name="connsiteY40" fmla="*/ 1401102 h 3674169"/>
              <a:gd name="connsiteX41" fmla="*/ 3100388 w 3188848"/>
              <a:gd name="connsiteY41" fmla="*/ 1505877 h 3674169"/>
              <a:gd name="connsiteX42" fmla="*/ 3157538 w 3188848"/>
              <a:gd name="connsiteY42" fmla="*/ 1639227 h 3674169"/>
              <a:gd name="connsiteX43" fmla="*/ 3186113 w 3188848"/>
              <a:gd name="connsiteY43" fmla="*/ 1791627 h 3674169"/>
              <a:gd name="connsiteX44" fmla="*/ 3090863 w 3188848"/>
              <a:gd name="connsiteY44" fmla="*/ 1934502 h 3674169"/>
              <a:gd name="connsiteX45" fmla="*/ 2895601 w 3188848"/>
              <a:gd name="connsiteY45" fmla="*/ 1972602 h 3674169"/>
              <a:gd name="connsiteX46" fmla="*/ 2733676 w 3188848"/>
              <a:gd name="connsiteY46" fmla="*/ 1910690 h 3674169"/>
              <a:gd name="connsiteX47" fmla="*/ 2595563 w 3188848"/>
              <a:gd name="connsiteY47" fmla="*/ 1829727 h 3674169"/>
              <a:gd name="connsiteX48" fmla="*/ 2514601 w 3188848"/>
              <a:gd name="connsiteY48" fmla="*/ 1886877 h 3674169"/>
              <a:gd name="connsiteX49" fmla="*/ 2509838 w 3188848"/>
              <a:gd name="connsiteY49" fmla="*/ 2077377 h 3674169"/>
              <a:gd name="connsiteX50" fmla="*/ 2481263 w 3188848"/>
              <a:gd name="connsiteY50" fmla="*/ 2325027 h 3674169"/>
              <a:gd name="connsiteX51" fmla="*/ 2443163 w 3188848"/>
              <a:gd name="connsiteY51" fmla="*/ 2567915 h 3674169"/>
              <a:gd name="connsiteX52" fmla="*/ 2409826 w 3188848"/>
              <a:gd name="connsiteY52" fmla="*/ 2658402 h 3674169"/>
              <a:gd name="connsiteX53" fmla="*/ 2395538 w 3188848"/>
              <a:gd name="connsiteY53" fmla="*/ 2696502 h 3674169"/>
              <a:gd name="connsiteX54" fmla="*/ 2157413 w 3188848"/>
              <a:gd name="connsiteY54" fmla="*/ 2606015 h 3674169"/>
              <a:gd name="connsiteX55" fmla="*/ 1919288 w 3188848"/>
              <a:gd name="connsiteY55" fmla="*/ 2591727 h 3674169"/>
              <a:gd name="connsiteX56" fmla="*/ 1719263 w 3188848"/>
              <a:gd name="connsiteY56" fmla="*/ 2601252 h 3674169"/>
              <a:gd name="connsiteX57" fmla="*/ 1533526 w 3188848"/>
              <a:gd name="connsiteY57" fmla="*/ 2667927 h 3674169"/>
              <a:gd name="connsiteX58" fmla="*/ 1428751 w 3188848"/>
              <a:gd name="connsiteY58" fmla="*/ 2734602 h 3674169"/>
              <a:gd name="connsiteX59" fmla="*/ 1376363 w 3188848"/>
              <a:gd name="connsiteY59" fmla="*/ 2858427 h 3674169"/>
              <a:gd name="connsiteX60" fmla="*/ 1485901 w 3188848"/>
              <a:gd name="connsiteY60" fmla="*/ 3010827 h 3674169"/>
              <a:gd name="connsiteX61" fmla="*/ 1562101 w 3188848"/>
              <a:gd name="connsiteY61" fmla="*/ 3096552 h 3674169"/>
              <a:gd name="connsiteX62" fmla="*/ 1633538 w 3188848"/>
              <a:gd name="connsiteY62" fmla="*/ 3220377 h 3674169"/>
              <a:gd name="connsiteX63" fmla="*/ 1595438 w 3188848"/>
              <a:gd name="connsiteY63" fmla="*/ 3401352 h 3674169"/>
              <a:gd name="connsiteX64" fmla="*/ 1519238 w 3188848"/>
              <a:gd name="connsiteY64" fmla="*/ 3506127 h 3674169"/>
              <a:gd name="connsiteX65" fmla="*/ 0 w 3188848"/>
              <a:gd name="connsiteY65" fmla="*/ 929615 h 3674169"/>
              <a:gd name="connsiteX0" fmla="*/ 0 w 3165035"/>
              <a:gd name="connsiteY0" fmla="*/ 929615 h 3641304"/>
              <a:gd name="connsiteX1" fmla="*/ 261938 w 3165035"/>
              <a:gd name="connsiteY1" fmla="*/ 924852 h 3641304"/>
              <a:gd name="connsiteX2" fmla="*/ 509588 w 3165035"/>
              <a:gd name="connsiteY2" fmla="*/ 915327 h 3641304"/>
              <a:gd name="connsiteX3" fmla="*/ 838200 w 3165035"/>
              <a:gd name="connsiteY3" fmla="*/ 896277 h 3641304"/>
              <a:gd name="connsiteX4" fmla="*/ 962025 w 3165035"/>
              <a:gd name="connsiteY4" fmla="*/ 877227 h 3641304"/>
              <a:gd name="connsiteX5" fmla="*/ 1047750 w 3165035"/>
              <a:gd name="connsiteY5" fmla="*/ 862940 h 3641304"/>
              <a:gd name="connsiteX6" fmla="*/ 1104900 w 3165035"/>
              <a:gd name="connsiteY6" fmla="*/ 786740 h 3641304"/>
              <a:gd name="connsiteX7" fmla="*/ 1085850 w 3165035"/>
              <a:gd name="connsiteY7" fmla="*/ 724827 h 3641304"/>
              <a:gd name="connsiteX8" fmla="*/ 1042988 w 3165035"/>
              <a:gd name="connsiteY8" fmla="*/ 658152 h 3641304"/>
              <a:gd name="connsiteX9" fmla="*/ 952500 w 3165035"/>
              <a:gd name="connsiteY9" fmla="*/ 524802 h 3641304"/>
              <a:gd name="connsiteX10" fmla="*/ 885825 w 3165035"/>
              <a:gd name="connsiteY10" fmla="*/ 429552 h 3641304"/>
              <a:gd name="connsiteX11" fmla="*/ 895350 w 3165035"/>
              <a:gd name="connsiteY11" fmla="*/ 320015 h 3641304"/>
              <a:gd name="connsiteX12" fmla="*/ 928688 w 3165035"/>
              <a:gd name="connsiteY12" fmla="*/ 210477 h 3641304"/>
              <a:gd name="connsiteX13" fmla="*/ 971550 w 3165035"/>
              <a:gd name="connsiteY13" fmla="*/ 119990 h 3641304"/>
              <a:gd name="connsiteX14" fmla="*/ 1066800 w 3165035"/>
              <a:gd name="connsiteY14" fmla="*/ 58077 h 3641304"/>
              <a:gd name="connsiteX15" fmla="*/ 1166813 w 3165035"/>
              <a:gd name="connsiteY15" fmla="*/ 5690 h 3641304"/>
              <a:gd name="connsiteX16" fmla="*/ 1290638 w 3165035"/>
              <a:gd name="connsiteY16" fmla="*/ 5690 h 3641304"/>
              <a:gd name="connsiteX17" fmla="*/ 1419225 w 3165035"/>
              <a:gd name="connsiteY17" fmla="*/ 43790 h 3641304"/>
              <a:gd name="connsiteX18" fmla="*/ 1514475 w 3165035"/>
              <a:gd name="connsiteY18" fmla="*/ 110465 h 3641304"/>
              <a:gd name="connsiteX19" fmla="*/ 1585913 w 3165035"/>
              <a:gd name="connsiteY19" fmla="*/ 220002 h 3641304"/>
              <a:gd name="connsiteX20" fmla="*/ 1604963 w 3165035"/>
              <a:gd name="connsiteY20" fmla="*/ 329540 h 3641304"/>
              <a:gd name="connsiteX21" fmla="*/ 1585913 w 3165035"/>
              <a:gd name="connsiteY21" fmla="*/ 443840 h 3641304"/>
              <a:gd name="connsiteX22" fmla="*/ 1547813 w 3165035"/>
              <a:gd name="connsiteY22" fmla="*/ 491465 h 3641304"/>
              <a:gd name="connsiteX23" fmla="*/ 1495425 w 3165035"/>
              <a:gd name="connsiteY23" fmla="*/ 572427 h 3641304"/>
              <a:gd name="connsiteX24" fmla="*/ 1404938 w 3165035"/>
              <a:gd name="connsiteY24" fmla="*/ 667677 h 3641304"/>
              <a:gd name="connsiteX25" fmla="*/ 1366838 w 3165035"/>
              <a:gd name="connsiteY25" fmla="*/ 753402 h 3641304"/>
              <a:gd name="connsiteX26" fmla="*/ 1395413 w 3165035"/>
              <a:gd name="connsiteY26" fmla="*/ 853415 h 3641304"/>
              <a:gd name="connsiteX27" fmla="*/ 1504950 w 3165035"/>
              <a:gd name="connsiteY27" fmla="*/ 924852 h 3641304"/>
              <a:gd name="connsiteX28" fmla="*/ 1624013 w 3165035"/>
              <a:gd name="connsiteY28" fmla="*/ 962952 h 3641304"/>
              <a:gd name="connsiteX29" fmla="*/ 1776413 w 3165035"/>
              <a:gd name="connsiteY29" fmla="*/ 991527 h 3641304"/>
              <a:gd name="connsiteX30" fmla="*/ 1943100 w 3165035"/>
              <a:gd name="connsiteY30" fmla="*/ 996290 h 3641304"/>
              <a:gd name="connsiteX31" fmla="*/ 2114550 w 3165035"/>
              <a:gd name="connsiteY31" fmla="*/ 982002 h 3641304"/>
              <a:gd name="connsiteX32" fmla="*/ 2252663 w 3165035"/>
              <a:gd name="connsiteY32" fmla="*/ 943902 h 3641304"/>
              <a:gd name="connsiteX33" fmla="*/ 2400300 w 3165035"/>
              <a:gd name="connsiteY33" fmla="*/ 891515 h 3641304"/>
              <a:gd name="connsiteX34" fmla="*/ 2452688 w 3165035"/>
              <a:gd name="connsiteY34" fmla="*/ 1105827 h 3641304"/>
              <a:gd name="connsiteX35" fmla="*/ 2476500 w 3165035"/>
              <a:gd name="connsiteY35" fmla="*/ 1367765 h 3641304"/>
              <a:gd name="connsiteX36" fmla="*/ 2490788 w 3165035"/>
              <a:gd name="connsiteY36" fmla="*/ 1529690 h 3641304"/>
              <a:gd name="connsiteX37" fmla="*/ 2590800 w 3165035"/>
              <a:gd name="connsiteY37" fmla="*/ 1543977 h 3641304"/>
              <a:gd name="connsiteX38" fmla="*/ 2705100 w 3165035"/>
              <a:gd name="connsiteY38" fmla="*/ 1463015 h 3641304"/>
              <a:gd name="connsiteX39" fmla="*/ 2767013 w 3165035"/>
              <a:gd name="connsiteY39" fmla="*/ 1391577 h 3641304"/>
              <a:gd name="connsiteX40" fmla="*/ 2909888 w 3165035"/>
              <a:gd name="connsiteY40" fmla="*/ 1401102 h 3641304"/>
              <a:gd name="connsiteX41" fmla="*/ 3076575 w 3165035"/>
              <a:gd name="connsiteY41" fmla="*/ 1505877 h 3641304"/>
              <a:gd name="connsiteX42" fmla="*/ 3133725 w 3165035"/>
              <a:gd name="connsiteY42" fmla="*/ 1639227 h 3641304"/>
              <a:gd name="connsiteX43" fmla="*/ 3162300 w 3165035"/>
              <a:gd name="connsiteY43" fmla="*/ 1791627 h 3641304"/>
              <a:gd name="connsiteX44" fmla="*/ 3067050 w 3165035"/>
              <a:gd name="connsiteY44" fmla="*/ 1934502 h 3641304"/>
              <a:gd name="connsiteX45" fmla="*/ 2871788 w 3165035"/>
              <a:gd name="connsiteY45" fmla="*/ 1972602 h 3641304"/>
              <a:gd name="connsiteX46" fmla="*/ 2709863 w 3165035"/>
              <a:gd name="connsiteY46" fmla="*/ 1910690 h 3641304"/>
              <a:gd name="connsiteX47" fmla="*/ 2571750 w 3165035"/>
              <a:gd name="connsiteY47" fmla="*/ 1829727 h 3641304"/>
              <a:gd name="connsiteX48" fmla="*/ 2490788 w 3165035"/>
              <a:gd name="connsiteY48" fmla="*/ 1886877 h 3641304"/>
              <a:gd name="connsiteX49" fmla="*/ 2486025 w 3165035"/>
              <a:gd name="connsiteY49" fmla="*/ 2077377 h 3641304"/>
              <a:gd name="connsiteX50" fmla="*/ 2457450 w 3165035"/>
              <a:gd name="connsiteY50" fmla="*/ 2325027 h 3641304"/>
              <a:gd name="connsiteX51" fmla="*/ 2419350 w 3165035"/>
              <a:gd name="connsiteY51" fmla="*/ 2567915 h 3641304"/>
              <a:gd name="connsiteX52" fmla="*/ 2386013 w 3165035"/>
              <a:gd name="connsiteY52" fmla="*/ 2658402 h 3641304"/>
              <a:gd name="connsiteX53" fmla="*/ 2371725 w 3165035"/>
              <a:gd name="connsiteY53" fmla="*/ 2696502 h 3641304"/>
              <a:gd name="connsiteX54" fmla="*/ 2133600 w 3165035"/>
              <a:gd name="connsiteY54" fmla="*/ 2606015 h 3641304"/>
              <a:gd name="connsiteX55" fmla="*/ 1895475 w 3165035"/>
              <a:gd name="connsiteY55" fmla="*/ 2591727 h 3641304"/>
              <a:gd name="connsiteX56" fmla="*/ 1695450 w 3165035"/>
              <a:gd name="connsiteY56" fmla="*/ 2601252 h 3641304"/>
              <a:gd name="connsiteX57" fmla="*/ 1509713 w 3165035"/>
              <a:gd name="connsiteY57" fmla="*/ 2667927 h 3641304"/>
              <a:gd name="connsiteX58" fmla="*/ 1404938 w 3165035"/>
              <a:gd name="connsiteY58" fmla="*/ 2734602 h 3641304"/>
              <a:gd name="connsiteX59" fmla="*/ 1352550 w 3165035"/>
              <a:gd name="connsiteY59" fmla="*/ 2858427 h 3641304"/>
              <a:gd name="connsiteX60" fmla="*/ 1462088 w 3165035"/>
              <a:gd name="connsiteY60" fmla="*/ 3010827 h 3641304"/>
              <a:gd name="connsiteX61" fmla="*/ 1538288 w 3165035"/>
              <a:gd name="connsiteY61" fmla="*/ 3096552 h 3641304"/>
              <a:gd name="connsiteX62" fmla="*/ 1609725 w 3165035"/>
              <a:gd name="connsiteY62" fmla="*/ 3220377 h 3641304"/>
              <a:gd name="connsiteX63" fmla="*/ 1571625 w 3165035"/>
              <a:gd name="connsiteY63" fmla="*/ 3401352 h 3641304"/>
              <a:gd name="connsiteX64" fmla="*/ 1495425 w 3165035"/>
              <a:gd name="connsiteY64" fmla="*/ 3506127 h 3641304"/>
              <a:gd name="connsiteX65" fmla="*/ 9525 w 3165035"/>
              <a:gd name="connsiteY65" fmla="*/ 1377290 h 3641304"/>
              <a:gd name="connsiteX0" fmla="*/ 0 w 3165035"/>
              <a:gd name="connsiteY0" fmla="*/ 929615 h 3663670"/>
              <a:gd name="connsiteX1" fmla="*/ 261938 w 3165035"/>
              <a:gd name="connsiteY1" fmla="*/ 924852 h 3663670"/>
              <a:gd name="connsiteX2" fmla="*/ 509588 w 3165035"/>
              <a:gd name="connsiteY2" fmla="*/ 915327 h 3663670"/>
              <a:gd name="connsiteX3" fmla="*/ 838200 w 3165035"/>
              <a:gd name="connsiteY3" fmla="*/ 896277 h 3663670"/>
              <a:gd name="connsiteX4" fmla="*/ 962025 w 3165035"/>
              <a:gd name="connsiteY4" fmla="*/ 877227 h 3663670"/>
              <a:gd name="connsiteX5" fmla="*/ 1047750 w 3165035"/>
              <a:gd name="connsiteY5" fmla="*/ 862940 h 3663670"/>
              <a:gd name="connsiteX6" fmla="*/ 1104900 w 3165035"/>
              <a:gd name="connsiteY6" fmla="*/ 786740 h 3663670"/>
              <a:gd name="connsiteX7" fmla="*/ 1085850 w 3165035"/>
              <a:gd name="connsiteY7" fmla="*/ 724827 h 3663670"/>
              <a:gd name="connsiteX8" fmla="*/ 1042988 w 3165035"/>
              <a:gd name="connsiteY8" fmla="*/ 658152 h 3663670"/>
              <a:gd name="connsiteX9" fmla="*/ 952500 w 3165035"/>
              <a:gd name="connsiteY9" fmla="*/ 524802 h 3663670"/>
              <a:gd name="connsiteX10" fmla="*/ 885825 w 3165035"/>
              <a:gd name="connsiteY10" fmla="*/ 429552 h 3663670"/>
              <a:gd name="connsiteX11" fmla="*/ 895350 w 3165035"/>
              <a:gd name="connsiteY11" fmla="*/ 320015 h 3663670"/>
              <a:gd name="connsiteX12" fmla="*/ 928688 w 3165035"/>
              <a:gd name="connsiteY12" fmla="*/ 210477 h 3663670"/>
              <a:gd name="connsiteX13" fmla="*/ 971550 w 3165035"/>
              <a:gd name="connsiteY13" fmla="*/ 119990 h 3663670"/>
              <a:gd name="connsiteX14" fmla="*/ 1066800 w 3165035"/>
              <a:gd name="connsiteY14" fmla="*/ 58077 h 3663670"/>
              <a:gd name="connsiteX15" fmla="*/ 1166813 w 3165035"/>
              <a:gd name="connsiteY15" fmla="*/ 5690 h 3663670"/>
              <a:gd name="connsiteX16" fmla="*/ 1290638 w 3165035"/>
              <a:gd name="connsiteY16" fmla="*/ 5690 h 3663670"/>
              <a:gd name="connsiteX17" fmla="*/ 1419225 w 3165035"/>
              <a:gd name="connsiteY17" fmla="*/ 43790 h 3663670"/>
              <a:gd name="connsiteX18" fmla="*/ 1514475 w 3165035"/>
              <a:gd name="connsiteY18" fmla="*/ 110465 h 3663670"/>
              <a:gd name="connsiteX19" fmla="*/ 1585913 w 3165035"/>
              <a:gd name="connsiteY19" fmla="*/ 220002 h 3663670"/>
              <a:gd name="connsiteX20" fmla="*/ 1604963 w 3165035"/>
              <a:gd name="connsiteY20" fmla="*/ 329540 h 3663670"/>
              <a:gd name="connsiteX21" fmla="*/ 1585913 w 3165035"/>
              <a:gd name="connsiteY21" fmla="*/ 443840 h 3663670"/>
              <a:gd name="connsiteX22" fmla="*/ 1547813 w 3165035"/>
              <a:gd name="connsiteY22" fmla="*/ 491465 h 3663670"/>
              <a:gd name="connsiteX23" fmla="*/ 1495425 w 3165035"/>
              <a:gd name="connsiteY23" fmla="*/ 572427 h 3663670"/>
              <a:gd name="connsiteX24" fmla="*/ 1404938 w 3165035"/>
              <a:gd name="connsiteY24" fmla="*/ 667677 h 3663670"/>
              <a:gd name="connsiteX25" fmla="*/ 1366838 w 3165035"/>
              <a:gd name="connsiteY25" fmla="*/ 753402 h 3663670"/>
              <a:gd name="connsiteX26" fmla="*/ 1395413 w 3165035"/>
              <a:gd name="connsiteY26" fmla="*/ 853415 h 3663670"/>
              <a:gd name="connsiteX27" fmla="*/ 1504950 w 3165035"/>
              <a:gd name="connsiteY27" fmla="*/ 924852 h 3663670"/>
              <a:gd name="connsiteX28" fmla="*/ 1624013 w 3165035"/>
              <a:gd name="connsiteY28" fmla="*/ 962952 h 3663670"/>
              <a:gd name="connsiteX29" fmla="*/ 1776413 w 3165035"/>
              <a:gd name="connsiteY29" fmla="*/ 991527 h 3663670"/>
              <a:gd name="connsiteX30" fmla="*/ 1943100 w 3165035"/>
              <a:gd name="connsiteY30" fmla="*/ 996290 h 3663670"/>
              <a:gd name="connsiteX31" fmla="*/ 2114550 w 3165035"/>
              <a:gd name="connsiteY31" fmla="*/ 982002 h 3663670"/>
              <a:gd name="connsiteX32" fmla="*/ 2252663 w 3165035"/>
              <a:gd name="connsiteY32" fmla="*/ 943902 h 3663670"/>
              <a:gd name="connsiteX33" fmla="*/ 2400300 w 3165035"/>
              <a:gd name="connsiteY33" fmla="*/ 891515 h 3663670"/>
              <a:gd name="connsiteX34" fmla="*/ 2452688 w 3165035"/>
              <a:gd name="connsiteY34" fmla="*/ 1105827 h 3663670"/>
              <a:gd name="connsiteX35" fmla="*/ 2476500 w 3165035"/>
              <a:gd name="connsiteY35" fmla="*/ 1367765 h 3663670"/>
              <a:gd name="connsiteX36" fmla="*/ 2490788 w 3165035"/>
              <a:gd name="connsiteY36" fmla="*/ 1529690 h 3663670"/>
              <a:gd name="connsiteX37" fmla="*/ 2590800 w 3165035"/>
              <a:gd name="connsiteY37" fmla="*/ 1543977 h 3663670"/>
              <a:gd name="connsiteX38" fmla="*/ 2705100 w 3165035"/>
              <a:gd name="connsiteY38" fmla="*/ 1463015 h 3663670"/>
              <a:gd name="connsiteX39" fmla="*/ 2767013 w 3165035"/>
              <a:gd name="connsiteY39" fmla="*/ 1391577 h 3663670"/>
              <a:gd name="connsiteX40" fmla="*/ 2909888 w 3165035"/>
              <a:gd name="connsiteY40" fmla="*/ 1401102 h 3663670"/>
              <a:gd name="connsiteX41" fmla="*/ 3076575 w 3165035"/>
              <a:gd name="connsiteY41" fmla="*/ 1505877 h 3663670"/>
              <a:gd name="connsiteX42" fmla="*/ 3133725 w 3165035"/>
              <a:gd name="connsiteY42" fmla="*/ 1639227 h 3663670"/>
              <a:gd name="connsiteX43" fmla="*/ 3162300 w 3165035"/>
              <a:gd name="connsiteY43" fmla="*/ 1791627 h 3663670"/>
              <a:gd name="connsiteX44" fmla="*/ 3067050 w 3165035"/>
              <a:gd name="connsiteY44" fmla="*/ 1934502 h 3663670"/>
              <a:gd name="connsiteX45" fmla="*/ 2871788 w 3165035"/>
              <a:gd name="connsiteY45" fmla="*/ 1972602 h 3663670"/>
              <a:gd name="connsiteX46" fmla="*/ 2709863 w 3165035"/>
              <a:gd name="connsiteY46" fmla="*/ 1910690 h 3663670"/>
              <a:gd name="connsiteX47" fmla="*/ 2571750 w 3165035"/>
              <a:gd name="connsiteY47" fmla="*/ 1829727 h 3663670"/>
              <a:gd name="connsiteX48" fmla="*/ 2490788 w 3165035"/>
              <a:gd name="connsiteY48" fmla="*/ 1886877 h 3663670"/>
              <a:gd name="connsiteX49" fmla="*/ 2486025 w 3165035"/>
              <a:gd name="connsiteY49" fmla="*/ 2077377 h 3663670"/>
              <a:gd name="connsiteX50" fmla="*/ 2457450 w 3165035"/>
              <a:gd name="connsiteY50" fmla="*/ 2325027 h 3663670"/>
              <a:gd name="connsiteX51" fmla="*/ 2419350 w 3165035"/>
              <a:gd name="connsiteY51" fmla="*/ 2567915 h 3663670"/>
              <a:gd name="connsiteX52" fmla="*/ 2386013 w 3165035"/>
              <a:gd name="connsiteY52" fmla="*/ 2658402 h 3663670"/>
              <a:gd name="connsiteX53" fmla="*/ 2371725 w 3165035"/>
              <a:gd name="connsiteY53" fmla="*/ 2696502 h 3663670"/>
              <a:gd name="connsiteX54" fmla="*/ 2133600 w 3165035"/>
              <a:gd name="connsiteY54" fmla="*/ 2606015 h 3663670"/>
              <a:gd name="connsiteX55" fmla="*/ 1895475 w 3165035"/>
              <a:gd name="connsiteY55" fmla="*/ 2591727 h 3663670"/>
              <a:gd name="connsiteX56" fmla="*/ 1695450 w 3165035"/>
              <a:gd name="connsiteY56" fmla="*/ 2601252 h 3663670"/>
              <a:gd name="connsiteX57" fmla="*/ 1509713 w 3165035"/>
              <a:gd name="connsiteY57" fmla="*/ 2667927 h 3663670"/>
              <a:gd name="connsiteX58" fmla="*/ 1404938 w 3165035"/>
              <a:gd name="connsiteY58" fmla="*/ 2734602 h 3663670"/>
              <a:gd name="connsiteX59" fmla="*/ 1352550 w 3165035"/>
              <a:gd name="connsiteY59" fmla="*/ 2858427 h 3663670"/>
              <a:gd name="connsiteX60" fmla="*/ 1462088 w 3165035"/>
              <a:gd name="connsiteY60" fmla="*/ 3010827 h 3663670"/>
              <a:gd name="connsiteX61" fmla="*/ 1538288 w 3165035"/>
              <a:gd name="connsiteY61" fmla="*/ 3096552 h 3663670"/>
              <a:gd name="connsiteX62" fmla="*/ 1609725 w 3165035"/>
              <a:gd name="connsiteY62" fmla="*/ 3220377 h 3663670"/>
              <a:gd name="connsiteX63" fmla="*/ 1571625 w 3165035"/>
              <a:gd name="connsiteY63" fmla="*/ 3401352 h 3663670"/>
              <a:gd name="connsiteX64" fmla="*/ 1495425 w 3165035"/>
              <a:gd name="connsiteY64" fmla="*/ 3506127 h 3663670"/>
              <a:gd name="connsiteX65" fmla="*/ 47625 w 3165035"/>
              <a:gd name="connsiteY65" fmla="*/ 1072490 h 3663670"/>
              <a:gd name="connsiteX0" fmla="*/ 0 w 3165035"/>
              <a:gd name="connsiteY0" fmla="*/ 929615 h 3663670"/>
              <a:gd name="connsiteX1" fmla="*/ 261938 w 3165035"/>
              <a:gd name="connsiteY1" fmla="*/ 924852 h 3663670"/>
              <a:gd name="connsiteX2" fmla="*/ 509588 w 3165035"/>
              <a:gd name="connsiteY2" fmla="*/ 915327 h 3663670"/>
              <a:gd name="connsiteX3" fmla="*/ 838200 w 3165035"/>
              <a:gd name="connsiteY3" fmla="*/ 896277 h 3663670"/>
              <a:gd name="connsiteX4" fmla="*/ 962025 w 3165035"/>
              <a:gd name="connsiteY4" fmla="*/ 877227 h 3663670"/>
              <a:gd name="connsiteX5" fmla="*/ 1047750 w 3165035"/>
              <a:gd name="connsiteY5" fmla="*/ 862940 h 3663670"/>
              <a:gd name="connsiteX6" fmla="*/ 1104900 w 3165035"/>
              <a:gd name="connsiteY6" fmla="*/ 786740 h 3663670"/>
              <a:gd name="connsiteX7" fmla="*/ 1085850 w 3165035"/>
              <a:gd name="connsiteY7" fmla="*/ 724827 h 3663670"/>
              <a:gd name="connsiteX8" fmla="*/ 1042988 w 3165035"/>
              <a:gd name="connsiteY8" fmla="*/ 658152 h 3663670"/>
              <a:gd name="connsiteX9" fmla="*/ 952500 w 3165035"/>
              <a:gd name="connsiteY9" fmla="*/ 524802 h 3663670"/>
              <a:gd name="connsiteX10" fmla="*/ 885825 w 3165035"/>
              <a:gd name="connsiteY10" fmla="*/ 429552 h 3663670"/>
              <a:gd name="connsiteX11" fmla="*/ 895350 w 3165035"/>
              <a:gd name="connsiteY11" fmla="*/ 320015 h 3663670"/>
              <a:gd name="connsiteX12" fmla="*/ 928688 w 3165035"/>
              <a:gd name="connsiteY12" fmla="*/ 210477 h 3663670"/>
              <a:gd name="connsiteX13" fmla="*/ 971550 w 3165035"/>
              <a:gd name="connsiteY13" fmla="*/ 119990 h 3663670"/>
              <a:gd name="connsiteX14" fmla="*/ 1066800 w 3165035"/>
              <a:gd name="connsiteY14" fmla="*/ 58077 h 3663670"/>
              <a:gd name="connsiteX15" fmla="*/ 1166813 w 3165035"/>
              <a:gd name="connsiteY15" fmla="*/ 5690 h 3663670"/>
              <a:gd name="connsiteX16" fmla="*/ 1290638 w 3165035"/>
              <a:gd name="connsiteY16" fmla="*/ 5690 h 3663670"/>
              <a:gd name="connsiteX17" fmla="*/ 1419225 w 3165035"/>
              <a:gd name="connsiteY17" fmla="*/ 43790 h 3663670"/>
              <a:gd name="connsiteX18" fmla="*/ 1514475 w 3165035"/>
              <a:gd name="connsiteY18" fmla="*/ 110465 h 3663670"/>
              <a:gd name="connsiteX19" fmla="*/ 1585913 w 3165035"/>
              <a:gd name="connsiteY19" fmla="*/ 220002 h 3663670"/>
              <a:gd name="connsiteX20" fmla="*/ 1604963 w 3165035"/>
              <a:gd name="connsiteY20" fmla="*/ 329540 h 3663670"/>
              <a:gd name="connsiteX21" fmla="*/ 1585913 w 3165035"/>
              <a:gd name="connsiteY21" fmla="*/ 443840 h 3663670"/>
              <a:gd name="connsiteX22" fmla="*/ 1547813 w 3165035"/>
              <a:gd name="connsiteY22" fmla="*/ 491465 h 3663670"/>
              <a:gd name="connsiteX23" fmla="*/ 1495425 w 3165035"/>
              <a:gd name="connsiteY23" fmla="*/ 572427 h 3663670"/>
              <a:gd name="connsiteX24" fmla="*/ 1404938 w 3165035"/>
              <a:gd name="connsiteY24" fmla="*/ 667677 h 3663670"/>
              <a:gd name="connsiteX25" fmla="*/ 1366838 w 3165035"/>
              <a:gd name="connsiteY25" fmla="*/ 753402 h 3663670"/>
              <a:gd name="connsiteX26" fmla="*/ 1395413 w 3165035"/>
              <a:gd name="connsiteY26" fmla="*/ 853415 h 3663670"/>
              <a:gd name="connsiteX27" fmla="*/ 1504950 w 3165035"/>
              <a:gd name="connsiteY27" fmla="*/ 924852 h 3663670"/>
              <a:gd name="connsiteX28" fmla="*/ 1624013 w 3165035"/>
              <a:gd name="connsiteY28" fmla="*/ 962952 h 3663670"/>
              <a:gd name="connsiteX29" fmla="*/ 1776413 w 3165035"/>
              <a:gd name="connsiteY29" fmla="*/ 991527 h 3663670"/>
              <a:gd name="connsiteX30" fmla="*/ 1943100 w 3165035"/>
              <a:gd name="connsiteY30" fmla="*/ 996290 h 3663670"/>
              <a:gd name="connsiteX31" fmla="*/ 2114550 w 3165035"/>
              <a:gd name="connsiteY31" fmla="*/ 982002 h 3663670"/>
              <a:gd name="connsiteX32" fmla="*/ 2252663 w 3165035"/>
              <a:gd name="connsiteY32" fmla="*/ 943902 h 3663670"/>
              <a:gd name="connsiteX33" fmla="*/ 2400300 w 3165035"/>
              <a:gd name="connsiteY33" fmla="*/ 891515 h 3663670"/>
              <a:gd name="connsiteX34" fmla="*/ 2452688 w 3165035"/>
              <a:gd name="connsiteY34" fmla="*/ 1105827 h 3663670"/>
              <a:gd name="connsiteX35" fmla="*/ 2476500 w 3165035"/>
              <a:gd name="connsiteY35" fmla="*/ 1367765 h 3663670"/>
              <a:gd name="connsiteX36" fmla="*/ 2490788 w 3165035"/>
              <a:gd name="connsiteY36" fmla="*/ 1529690 h 3663670"/>
              <a:gd name="connsiteX37" fmla="*/ 2590800 w 3165035"/>
              <a:gd name="connsiteY37" fmla="*/ 1543977 h 3663670"/>
              <a:gd name="connsiteX38" fmla="*/ 2705100 w 3165035"/>
              <a:gd name="connsiteY38" fmla="*/ 1463015 h 3663670"/>
              <a:gd name="connsiteX39" fmla="*/ 2767013 w 3165035"/>
              <a:gd name="connsiteY39" fmla="*/ 1391577 h 3663670"/>
              <a:gd name="connsiteX40" fmla="*/ 2909888 w 3165035"/>
              <a:gd name="connsiteY40" fmla="*/ 1401102 h 3663670"/>
              <a:gd name="connsiteX41" fmla="*/ 3076575 w 3165035"/>
              <a:gd name="connsiteY41" fmla="*/ 1505877 h 3663670"/>
              <a:gd name="connsiteX42" fmla="*/ 3133725 w 3165035"/>
              <a:gd name="connsiteY42" fmla="*/ 1639227 h 3663670"/>
              <a:gd name="connsiteX43" fmla="*/ 3162300 w 3165035"/>
              <a:gd name="connsiteY43" fmla="*/ 1791627 h 3663670"/>
              <a:gd name="connsiteX44" fmla="*/ 3067050 w 3165035"/>
              <a:gd name="connsiteY44" fmla="*/ 1934502 h 3663670"/>
              <a:gd name="connsiteX45" fmla="*/ 2871788 w 3165035"/>
              <a:gd name="connsiteY45" fmla="*/ 1972602 h 3663670"/>
              <a:gd name="connsiteX46" fmla="*/ 2709863 w 3165035"/>
              <a:gd name="connsiteY46" fmla="*/ 1910690 h 3663670"/>
              <a:gd name="connsiteX47" fmla="*/ 2571750 w 3165035"/>
              <a:gd name="connsiteY47" fmla="*/ 1829727 h 3663670"/>
              <a:gd name="connsiteX48" fmla="*/ 2490788 w 3165035"/>
              <a:gd name="connsiteY48" fmla="*/ 1886877 h 3663670"/>
              <a:gd name="connsiteX49" fmla="*/ 2486025 w 3165035"/>
              <a:gd name="connsiteY49" fmla="*/ 2077377 h 3663670"/>
              <a:gd name="connsiteX50" fmla="*/ 2457450 w 3165035"/>
              <a:gd name="connsiteY50" fmla="*/ 2325027 h 3663670"/>
              <a:gd name="connsiteX51" fmla="*/ 2419350 w 3165035"/>
              <a:gd name="connsiteY51" fmla="*/ 2567915 h 3663670"/>
              <a:gd name="connsiteX52" fmla="*/ 2386013 w 3165035"/>
              <a:gd name="connsiteY52" fmla="*/ 2658402 h 3663670"/>
              <a:gd name="connsiteX53" fmla="*/ 2371725 w 3165035"/>
              <a:gd name="connsiteY53" fmla="*/ 2696502 h 3663670"/>
              <a:gd name="connsiteX54" fmla="*/ 2133600 w 3165035"/>
              <a:gd name="connsiteY54" fmla="*/ 2606015 h 3663670"/>
              <a:gd name="connsiteX55" fmla="*/ 1895475 w 3165035"/>
              <a:gd name="connsiteY55" fmla="*/ 2591727 h 3663670"/>
              <a:gd name="connsiteX56" fmla="*/ 1695450 w 3165035"/>
              <a:gd name="connsiteY56" fmla="*/ 2601252 h 3663670"/>
              <a:gd name="connsiteX57" fmla="*/ 1509713 w 3165035"/>
              <a:gd name="connsiteY57" fmla="*/ 2667927 h 3663670"/>
              <a:gd name="connsiteX58" fmla="*/ 1404938 w 3165035"/>
              <a:gd name="connsiteY58" fmla="*/ 2734602 h 3663670"/>
              <a:gd name="connsiteX59" fmla="*/ 1352550 w 3165035"/>
              <a:gd name="connsiteY59" fmla="*/ 2858427 h 3663670"/>
              <a:gd name="connsiteX60" fmla="*/ 1462088 w 3165035"/>
              <a:gd name="connsiteY60" fmla="*/ 3010827 h 3663670"/>
              <a:gd name="connsiteX61" fmla="*/ 1538288 w 3165035"/>
              <a:gd name="connsiteY61" fmla="*/ 3096552 h 3663670"/>
              <a:gd name="connsiteX62" fmla="*/ 1609725 w 3165035"/>
              <a:gd name="connsiteY62" fmla="*/ 3220377 h 3663670"/>
              <a:gd name="connsiteX63" fmla="*/ 1571625 w 3165035"/>
              <a:gd name="connsiteY63" fmla="*/ 3401352 h 3663670"/>
              <a:gd name="connsiteX64" fmla="*/ 1495425 w 3165035"/>
              <a:gd name="connsiteY64" fmla="*/ 3506127 h 3663670"/>
              <a:gd name="connsiteX65" fmla="*/ 47625 w 3165035"/>
              <a:gd name="connsiteY65" fmla="*/ 1072490 h 3663670"/>
              <a:gd name="connsiteX66" fmla="*/ 0 w 3165035"/>
              <a:gd name="connsiteY66" fmla="*/ 929615 h 3663670"/>
              <a:gd name="connsiteX0" fmla="*/ 4763 w 3169798"/>
              <a:gd name="connsiteY0" fmla="*/ 929615 h 3548030"/>
              <a:gd name="connsiteX1" fmla="*/ 266701 w 3169798"/>
              <a:gd name="connsiteY1" fmla="*/ 924852 h 3548030"/>
              <a:gd name="connsiteX2" fmla="*/ 514351 w 3169798"/>
              <a:gd name="connsiteY2" fmla="*/ 915327 h 3548030"/>
              <a:gd name="connsiteX3" fmla="*/ 842963 w 3169798"/>
              <a:gd name="connsiteY3" fmla="*/ 896277 h 3548030"/>
              <a:gd name="connsiteX4" fmla="*/ 966788 w 3169798"/>
              <a:gd name="connsiteY4" fmla="*/ 877227 h 3548030"/>
              <a:gd name="connsiteX5" fmla="*/ 1052513 w 3169798"/>
              <a:gd name="connsiteY5" fmla="*/ 862940 h 3548030"/>
              <a:gd name="connsiteX6" fmla="*/ 1109663 w 3169798"/>
              <a:gd name="connsiteY6" fmla="*/ 786740 h 3548030"/>
              <a:gd name="connsiteX7" fmla="*/ 1090613 w 3169798"/>
              <a:gd name="connsiteY7" fmla="*/ 724827 h 3548030"/>
              <a:gd name="connsiteX8" fmla="*/ 1047751 w 3169798"/>
              <a:gd name="connsiteY8" fmla="*/ 658152 h 3548030"/>
              <a:gd name="connsiteX9" fmla="*/ 957263 w 3169798"/>
              <a:gd name="connsiteY9" fmla="*/ 524802 h 3548030"/>
              <a:gd name="connsiteX10" fmla="*/ 890588 w 3169798"/>
              <a:gd name="connsiteY10" fmla="*/ 429552 h 3548030"/>
              <a:gd name="connsiteX11" fmla="*/ 900113 w 3169798"/>
              <a:gd name="connsiteY11" fmla="*/ 320015 h 3548030"/>
              <a:gd name="connsiteX12" fmla="*/ 933451 w 3169798"/>
              <a:gd name="connsiteY12" fmla="*/ 210477 h 3548030"/>
              <a:gd name="connsiteX13" fmla="*/ 976313 w 3169798"/>
              <a:gd name="connsiteY13" fmla="*/ 119990 h 3548030"/>
              <a:gd name="connsiteX14" fmla="*/ 1071563 w 3169798"/>
              <a:gd name="connsiteY14" fmla="*/ 58077 h 3548030"/>
              <a:gd name="connsiteX15" fmla="*/ 1171576 w 3169798"/>
              <a:gd name="connsiteY15" fmla="*/ 5690 h 3548030"/>
              <a:gd name="connsiteX16" fmla="*/ 1295401 w 3169798"/>
              <a:gd name="connsiteY16" fmla="*/ 5690 h 3548030"/>
              <a:gd name="connsiteX17" fmla="*/ 1423988 w 3169798"/>
              <a:gd name="connsiteY17" fmla="*/ 43790 h 3548030"/>
              <a:gd name="connsiteX18" fmla="*/ 1519238 w 3169798"/>
              <a:gd name="connsiteY18" fmla="*/ 110465 h 3548030"/>
              <a:gd name="connsiteX19" fmla="*/ 1590676 w 3169798"/>
              <a:gd name="connsiteY19" fmla="*/ 220002 h 3548030"/>
              <a:gd name="connsiteX20" fmla="*/ 1609726 w 3169798"/>
              <a:gd name="connsiteY20" fmla="*/ 329540 h 3548030"/>
              <a:gd name="connsiteX21" fmla="*/ 1590676 w 3169798"/>
              <a:gd name="connsiteY21" fmla="*/ 443840 h 3548030"/>
              <a:gd name="connsiteX22" fmla="*/ 1552576 w 3169798"/>
              <a:gd name="connsiteY22" fmla="*/ 491465 h 3548030"/>
              <a:gd name="connsiteX23" fmla="*/ 1500188 w 3169798"/>
              <a:gd name="connsiteY23" fmla="*/ 572427 h 3548030"/>
              <a:gd name="connsiteX24" fmla="*/ 1409701 w 3169798"/>
              <a:gd name="connsiteY24" fmla="*/ 667677 h 3548030"/>
              <a:gd name="connsiteX25" fmla="*/ 1371601 w 3169798"/>
              <a:gd name="connsiteY25" fmla="*/ 753402 h 3548030"/>
              <a:gd name="connsiteX26" fmla="*/ 1400176 w 3169798"/>
              <a:gd name="connsiteY26" fmla="*/ 853415 h 3548030"/>
              <a:gd name="connsiteX27" fmla="*/ 1509713 w 3169798"/>
              <a:gd name="connsiteY27" fmla="*/ 924852 h 3548030"/>
              <a:gd name="connsiteX28" fmla="*/ 1628776 w 3169798"/>
              <a:gd name="connsiteY28" fmla="*/ 962952 h 3548030"/>
              <a:gd name="connsiteX29" fmla="*/ 1781176 w 3169798"/>
              <a:gd name="connsiteY29" fmla="*/ 991527 h 3548030"/>
              <a:gd name="connsiteX30" fmla="*/ 1947863 w 3169798"/>
              <a:gd name="connsiteY30" fmla="*/ 996290 h 3548030"/>
              <a:gd name="connsiteX31" fmla="*/ 2119313 w 3169798"/>
              <a:gd name="connsiteY31" fmla="*/ 982002 h 3548030"/>
              <a:gd name="connsiteX32" fmla="*/ 2257426 w 3169798"/>
              <a:gd name="connsiteY32" fmla="*/ 943902 h 3548030"/>
              <a:gd name="connsiteX33" fmla="*/ 2405063 w 3169798"/>
              <a:gd name="connsiteY33" fmla="*/ 891515 h 3548030"/>
              <a:gd name="connsiteX34" fmla="*/ 2457451 w 3169798"/>
              <a:gd name="connsiteY34" fmla="*/ 1105827 h 3548030"/>
              <a:gd name="connsiteX35" fmla="*/ 2481263 w 3169798"/>
              <a:gd name="connsiteY35" fmla="*/ 1367765 h 3548030"/>
              <a:gd name="connsiteX36" fmla="*/ 2495551 w 3169798"/>
              <a:gd name="connsiteY36" fmla="*/ 1529690 h 3548030"/>
              <a:gd name="connsiteX37" fmla="*/ 2595563 w 3169798"/>
              <a:gd name="connsiteY37" fmla="*/ 1543977 h 3548030"/>
              <a:gd name="connsiteX38" fmla="*/ 2709863 w 3169798"/>
              <a:gd name="connsiteY38" fmla="*/ 1463015 h 3548030"/>
              <a:gd name="connsiteX39" fmla="*/ 2771776 w 3169798"/>
              <a:gd name="connsiteY39" fmla="*/ 1391577 h 3548030"/>
              <a:gd name="connsiteX40" fmla="*/ 2914651 w 3169798"/>
              <a:gd name="connsiteY40" fmla="*/ 1401102 h 3548030"/>
              <a:gd name="connsiteX41" fmla="*/ 3081338 w 3169798"/>
              <a:gd name="connsiteY41" fmla="*/ 1505877 h 3548030"/>
              <a:gd name="connsiteX42" fmla="*/ 3138488 w 3169798"/>
              <a:gd name="connsiteY42" fmla="*/ 1639227 h 3548030"/>
              <a:gd name="connsiteX43" fmla="*/ 3167063 w 3169798"/>
              <a:gd name="connsiteY43" fmla="*/ 1791627 h 3548030"/>
              <a:gd name="connsiteX44" fmla="*/ 3071813 w 3169798"/>
              <a:gd name="connsiteY44" fmla="*/ 1934502 h 3548030"/>
              <a:gd name="connsiteX45" fmla="*/ 2876551 w 3169798"/>
              <a:gd name="connsiteY45" fmla="*/ 1972602 h 3548030"/>
              <a:gd name="connsiteX46" fmla="*/ 2714626 w 3169798"/>
              <a:gd name="connsiteY46" fmla="*/ 1910690 h 3548030"/>
              <a:gd name="connsiteX47" fmla="*/ 2576513 w 3169798"/>
              <a:gd name="connsiteY47" fmla="*/ 1829727 h 3548030"/>
              <a:gd name="connsiteX48" fmla="*/ 2495551 w 3169798"/>
              <a:gd name="connsiteY48" fmla="*/ 1886877 h 3548030"/>
              <a:gd name="connsiteX49" fmla="*/ 2490788 w 3169798"/>
              <a:gd name="connsiteY49" fmla="*/ 2077377 h 3548030"/>
              <a:gd name="connsiteX50" fmla="*/ 2462213 w 3169798"/>
              <a:gd name="connsiteY50" fmla="*/ 2325027 h 3548030"/>
              <a:gd name="connsiteX51" fmla="*/ 2424113 w 3169798"/>
              <a:gd name="connsiteY51" fmla="*/ 2567915 h 3548030"/>
              <a:gd name="connsiteX52" fmla="*/ 2390776 w 3169798"/>
              <a:gd name="connsiteY52" fmla="*/ 2658402 h 3548030"/>
              <a:gd name="connsiteX53" fmla="*/ 2376488 w 3169798"/>
              <a:gd name="connsiteY53" fmla="*/ 2696502 h 3548030"/>
              <a:gd name="connsiteX54" fmla="*/ 2138363 w 3169798"/>
              <a:gd name="connsiteY54" fmla="*/ 2606015 h 3548030"/>
              <a:gd name="connsiteX55" fmla="*/ 1900238 w 3169798"/>
              <a:gd name="connsiteY55" fmla="*/ 2591727 h 3548030"/>
              <a:gd name="connsiteX56" fmla="*/ 1700213 w 3169798"/>
              <a:gd name="connsiteY56" fmla="*/ 2601252 h 3548030"/>
              <a:gd name="connsiteX57" fmla="*/ 1514476 w 3169798"/>
              <a:gd name="connsiteY57" fmla="*/ 2667927 h 3548030"/>
              <a:gd name="connsiteX58" fmla="*/ 1409701 w 3169798"/>
              <a:gd name="connsiteY58" fmla="*/ 2734602 h 3548030"/>
              <a:gd name="connsiteX59" fmla="*/ 1357313 w 3169798"/>
              <a:gd name="connsiteY59" fmla="*/ 2858427 h 3548030"/>
              <a:gd name="connsiteX60" fmla="*/ 1466851 w 3169798"/>
              <a:gd name="connsiteY60" fmla="*/ 3010827 h 3548030"/>
              <a:gd name="connsiteX61" fmla="*/ 1543051 w 3169798"/>
              <a:gd name="connsiteY61" fmla="*/ 3096552 h 3548030"/>
              <a:gd name="connsiteX62" fmla="*/ 1614488 w 3169798"/>
              <a:gd name="connsiteY62" fmla="*/ 3220377 h 3548030"/>
              <a:gd name="connsiteX63" fmla="*/ 1576388 w 3169798"/>
              <a:gd name="connsiteY63" fmla="*/ 3401352 h 3548030"/>
              <a:gd name="connsiteX64" fmla="*/ 1500188 w 3169798"/>
              <a:gd name="connsiteY64" fmla="*/ 3506127 h 3548030"/>
              <a:gd name="connsiteX65" fmla="*/ 0 w 3169798"/>
              <a:gd name="connsiteY65" fmla="*/ 2667928 h 3548030"/>
              <a:gd name="connsiteX66" fmla="*/ 4763 w 3169798"/>
              <a:gd name="connsiteY66" fmla="*/ 929615 h 3548030"/>
              <a:gd name="connsiteX0" fmla="*/ 6558 w 3171593"/>
              <a:gd name="connsiteY0" fmla="*/ 929615 h 3541410"/>
              <a:gd name="connsiteX1" fmla="*/ 268496 w 3171593"/>
              <a:gd name="connsiteY1" fmla="*/ 924852 h 3541410"/>
              <a:gd name="connsiteX2" fmla="*/ 516146 w 3171593"/>
              <a:gd name="connsiteY2" fmla="*/ 915327 h 3541410"/>
              <a:gd name="connsiteX3" fmla="*/ 844758 w 3171593"/>
              <a:gd name="connsiteY3" fmla="*/ 896277 h 3541410"/>
              <a:gd name="connsiteX4" fmla="*/ 968583 w 3171593"/>
              <a:gd name="connsiteY4" fmla="*/ 877227 h 3541410"/>
              <a:gd name="connsiteX5" fmla="*/ 1054308 w 3171593"/>
              <a:gd name="connsiteY5" fmla="*/ 862940 h 3541410"/>
              <a:gd name="connsiteX6" fmla="*/ 1111458 w 3171593"/>
              <a:gd name="connsiteY6" fmla="*/ 786740 h 3541410"/>
              <a:gd name="connsiteX7" fmla="*/ 1092408 w 3171593"/>
              <a:gd name="connsiteY7" fmla="*/ 724827 h 3541410"/>
              <a:gd name="connsiteX8" fmla="*/ 1049546 w 3171593"/>
              <a:gd name="connsiteY8" fmla="*/ 658152 h 3541410"/>
              <a:gd name="connsiteX9" fmla="*/ 959058 w 3171593"/>
              <a:gd name="connsiteY9" fmla="*/ 524802 h 3541410"/>
              <a:gd name="connsiteX10" fmla="*/ 892383 w 3171593"/>
              <a:gd name="connsiteY10" fmla="*/ 429552 h 3541410"/>
              <a:gd name="connsiteX11" fmla="*/ 901908 w 3171593"/>
              <a:gd name="connsiteY11" fmla="*/ 320015 h 3541410"/>
              <a:gd name="connsiteX12" fmla="*/ 935246 w 3171593"/>
              <a:gd name="connsiteY12" fmla="*/ 210477 h 3541410"/>
              <a:gd name="connsiteX13" fmla="*/ 978108 w 3171593"/>
              <a:gd name="connsiteY13" fmla="*/ 119990 h 3541410"/>
              <a:gd name="connsiteX14" fmla="*/ 1073358 w 3171593"/>
              <a:gd name="connsiteY14" fmla="*/ 58077 h 3541410"/>
              <a:gd name="connsiteX15" fmla="*/ 1173371 w 3171593"/>
              <a:gd name="connsiteY15" fmla="*/ 5690 h 3541410"/>
              <a:gd name="connsiteX16" fmla="*/ 1297196 w 3171593"/>
              <a:gd name="connsiteY16" fmla="*/ 5690 h 3541410"/>
              <a:gd name="connsiteX17" fmla="*/ 1425783 w 3171593"/>
              <a:gd name="connsiteY17" fmla="*/ 43790 h 3541410"/>
              <a:gd name="connsiteX18" fmla="*/ 1521033 w 3171593"/>
              <a:gd name="connsiteY18" fmla="*/ 110465 h 3541410"/>
              <a:gd name="connsiteX19" fmla="*/ 1592471 w 3171593"/>
              <a:gd name="connsiteY19" fmla="*/ 220002 h 3541410"/>
              <a:gd name="connsiteX20" fmla="*/ 1611521 w 3171593"/>
              <a:gd name="connsiteY20" fmla="*/ 329540 h 3541410"/>
              <a:gd name="connsiteX21" fmla="*/ 1592471 w 3171593"/>
              <a:gd name="connsiteY21" fmla="*/ 443840 h 3541410"/>
              <a:gd name="connsiteX22" fmla="*/ 1554371 w 3171593"/>
              <a:gd name="connsiteY22" fmla="*/ 491465 h 3541410"/>
              <a:gd name="connsiteX23" fmla="*/ 1501983 w 3171593"/>
              <a:gd name="connsiteY23" fmla="*/ 572427 h 3541410"/>
              <a:gd name="connsiteX24" fmla="*/ 1411496 w 3171593"/>
              <a:gd name="connsiteY24" fmla="*/ 667677 h 3541410"/>
              <a:gd name="connsiteX25" fmla="*/ 1373396 w 3171593"/>
              <a:gd name="connsiteY25" fmla="*/ 753402 h 3541410"/>
              <a:gd name="connsiteX26" fmla="*/ 1401971 w 3171593"/>
              <a:gd name="connsiteY26" fmla="*/ 853415 h 3541410"/>
              <a:gd name="connsiteX27" fmla="*/ 1511508 w 3171593"/>
              <a:gd name="connsiteY27" fmla="*/ 924852 h 3541410"/>
              <a:gd name="connsiteX28" fmla="*/ 1630571 w 3171593"/>
              <a:gd name="connsiteY28" fmla="*/ 962952 h 3541410"/>
              <a:gd name="connsiteX29" fmla="*/ 1782971 w 3171593"/>
              <a:gd name="connsiteY29" fmla="*/ 991527 h 3541410"/>
              <a:gd name="connsiteX30" fmla="*/ 1949658 w 3171593"/>
              <a:gd name="connsiteY30" fmla="*/ 996290 h 3541410"/>
              <a:gd name="connsiteX31" fmla="*/ 2121108 w 3171593"/>
              <a:gd name="connsiteY31" fmla="*/ 982002 h 3541410"/>
              <a:gd name="connsiteX32" fmla="*/ 2259221 w 3171593"/>
              <a:gd name="connsiteY32" fmla="*/ 943902 h 3541410"/>
              <a:gd name="connsiteX33" fmla="*/ 2406858 w 3171593"/>
              <a:gd name="connsiteY33" fmla="*/ 891515 h 3541410"/>
              <a:gd name="connsiteX34" fmla="*/ 2459246 w 3171593"/>
              <a:gd name="connsiteY34" fmla="*/ 1105827 h 3541410"/>
              <a:gd name="connsiteX35" fmla="*/ 2483058 w 3171593"/>
              <a:gd name="connsiteY35" fmla="*/ 1367765 h 3541410"/>
              <a:gd name="connsiteX36" fmla="*/ 2497346 w 3171593"/>
              <a:gd name="connsiteY36" fmla="*/ 1529690 h 3541410"/>
              <a:gd name="connsiteX37" fmla="*/ 2597358 w 3171593"/>
              <a:gd name="connsiteY37" fmla="*/ 1543977 h 3541410"/>
              <a:gd name="connsiteX38" fmla="*/ 2711658 w 3171593"/>
              <a:gd name="connsiteY38" fmla="*/ 1463015 h 3541410"/>
              <a:gd name="connsiteX39" fmla="*/ 2773571 w 3171593"/>
              <a:gd name="connsiteY39" fmla="*/ 1391577 h 3541410"/>
              <a:gd name="connsiteX40" fmla="*/ 2916446 w 3171593"/>
              <a:gd name="connsiteY40" fmla="*/ 1401102 h 3541410"/>
              <a:gd name="connsiteX41" fmla="*/ 3083133 w 3171593"/>
              <a:gd name="connsiteY41" fmla="*/ 1505877 h 3541410"/>
              <a:gd name="connsiteX42" fmla="*/ 3140283 w 3171593"/>
              <a:gd name="connsiteY42" fmla="*/ 1639227 h 3541410"/>
              <a:gd name="connsiteX43" fmla="*/ 3168858 w 3171593"/>
              <a:gd name="connsiteY43" fmla="*/ 1791627 h 3541410"/>
              <a:gd name="connsiteX44" fmla="*/ 3073608 w 3171593"/>
              <a:gd name="connsiteY44" fmla="*/ 1934502 h 3541410"/>
              <a:gd name="connsiteX45" fmla="*/ 2878346 w 3171593"/>
              <a:gd name="connsiteY45" fmla="*/ 1972602 h 3541410"/>
              <a:gd name="connsiteX46" fmla="*/ 2716421 w 3171593"/>
              <a:gd name="connsiteY46" fmla="*/ 1910690 h 3541410"/>
              <a:gd name="connsiteX47" fmla="*/ 2578308 w 3171593"/>
              <a:gd name="connsiteY47" fmla="*/ 1829727 h 3541410"/>
              <a:gd name="connsiteX48" fmla="*/ 2497346 w 3171593"/>
              <a:gd name="connsiteY48" fmla="*/ 1886877 h 3541410"/>
              <a:gd name="connsiteX49" fmla="*/ 2492583 w 3171593"/>
              <a:gd name="connsiteY49" fmla="*/ 2077377 h 3541410"/>
              <a:gd name="connsiteX50" fmla="*/ 2464008 w 3171593"/>
              <a:gd name="connsiteY50" fmla="*/ 2325027 h 3541410"/>
              <a:gd name="connsiteX51" fmla="*/ 2425908 w 3171593"/>
              <a:gd name="connsiteY51" fmla="*/ 2567915 h 3541410"/>
              <a:gd name="connsiteX52" fmla="*/ 2392571 w 3171593"/>
              <a:gd name="connsiteY52" fmla="*/ 2658402 h 3541410"/>
              <a:gd name="connsiteX53" fmla="*/ 2378283 w 3171593"/>
              <a:gd name="connsiteY53" fmla="*/ 2696502 h 3541410"/>
              <a:gd name="connsiteX54" fmla="*/ 2140158 w 3171593"/>
              <a:gd name="connsiteY54" fmla="*/ 2606015 h 3541410"/>
              <a:gd name="connsiteX55" fmla="*/ 1902033 w 3171593"/>
              <a:gd name="connsiteY55" fmla="*/ 2591727 h 3541410"/>
              <a:gd name="connsiteX56" fmla="*/ 1702008 w 3171593"/>
              <a:gd name="connsiteY56" fmla="*/ 2601252 h 3541410"/>
              <a:gd name="connsiteX57" fmla="*/ 1516271 w 3171593"/>
              <a:gd name="connsiteY57" fmla="*/ 2667927 h 3541410"/>
              <a:gd name="connsiteX58" fmla="*/ 1411496 w 3171593"/>
              <a:gd name="connsiteY58" fmla="*/ 2734602 h 3541410"/>
              <a:gd name="connsiteX59" fmla="*/ 1359108 w 3171593"/>
              <a:gd name="connsiteY59" fmla="*/ 2858427 h 3541410"/>
              <a:gd name="connsiteX60" fmla="*/ 1468646 w 3171593"/>
              <a:gd name="connsiteY60" fmla="*/ 3010827 h 3541410"/>
              <a:gd name="connsiteX61" fmla="*/ 1544846 w 3171593"/>
              <a:gd name="connsiteY61" fmla="*/ 3096552 h 3541410"/>
              <a:gd name="connsiteX62" fmla="*/ 1616283 w 3171593"/>
              <a:gd name="connsiteY62" fmla="*/ 3220377 h 3541410"/>
              <a:gd name="connsiteX63" fmla="*/ 1578183 w 3171593"/>
              <a:gd name="connsiteY63" fmla="*/ 3401352 h 3541410"/>
              <a:gd name="connsiteX64" fmla="*/ 1501983 w 3171593"/>
              <a:gd name="connsiteY64" fmla="*/ 3506127 h 3541410"/>
              <a:gd name="connsiteX65" fmla="*/ 168483 w 3171593"/>
              <a:gd name="connsiteY65" fmla="*/ 2763177 h 3541410"/>
              <a:gd name="connsiteX66" fmla="*/ 1795 w 3171593"/>
              <a:gd name="connsiteY66" fmla="*/ 2667928 h 3541410"/>
              <a:gd name="connsiteX67" fmla="*/ 6558 w 3171593"/>
              <a:gd name="connsiteY67" fmla="*/ 929615 h 3541410"/>
              <a:gd name="connsiteX0" fmla="*/ 4763 w 3169798"/>
              <a:gd name="connsiteY0" fmla="*/ 929615 h 3546367"/>
              <a:gd name="connsiteX1" fmla="*/ 266701 w 3169798"/>
              <a:gd name="connsiteY1" fmla="*/ 924852 h 3546367"/>
              <a:gd name="connsiteX2" fmla="*/ 514351 w 3169798"/>
              <a:gd name="connsiteY2" fmla="*/ 915327 h 3546367"/>
              <a:gd name="connsiteX3" fmla="*/ 842963 w 3169798"/>
              <a:gd name="connsiteY3" fmla="*/ 896277 h 3546367"/>
              <a:gd name="connsiteX4" fmla="*/ 966788 w 3169798"/>
              <a:gd name="connsiteY4" fmla="*/ 877227 h 3546367"/>
              <a:gd name="connsiteX5" fmla="*/ 1052513 w 3169798"/>
              <a:gd name="connsiteY5" fmla="*/ 862940 h 3546367"/>
              <a:gd name="connsiteX6" fmla="*/ 1109663 w 3169798"/>
              <a:gd name="connsiteY6" fmla="*/ 786740 h 3546367"/>
              <a:gd name="connsiteX7" fmla="*/ 1090613 w 3169798"/>
              <a:gd name="connsiteY7" fmla="*/ 724827 h 3546367"/>
              <a:gd name="connsiteX8" fmla="*/ 1047751 w 3169798"/>
              <a:gd name="connsiteY8" fmla="*/ 658152 h 3546367"/>
              <a:gd name="connsiteX9" fmla="*/ 957263 w 3169798"/>
              <a:gd name="connsiteY9" fmla="*/ 524802 h 3546367"/>
              <a:gd name="connsiteX10" fmla="*/ 890588 w 3169798"/>
              <a:gd name="connsiteY10" fmla="*/ 429552 h 3546367"/>
              <a:gd name="connsiteX11" fmla="*/ 900113 w 3169798"/>
              <a:gd name="connsiteY11" fmla="*/ 320015 h 3546367"/>
              <a:gd name="connsiteX12" fmla="*/ 933451 w 3169798"/>
              <a:gd name="connsiteY12" fmla="*/ 210477 h 3546367"/>
              <a:gd name="connsiteX13" fmla="*/ 976313 w 3169798"/>
              <a:gd name="connsiteY13" fmla="*/ 119990 h 3546367"/>
              <a:gd name="connsiteX14" fmla="*/ 1071563 w 3169798"/>
              <a:gd name="connsiteY14" fmla="*/ 58077 h 3546367"/>
              <a:gd name="connsiteX15" fmla="*/ 1171576 w 3169798"/>
              <a:gd name="connsiteY15" fmla="*/ 5690 h 3546367"/>
              <a:gd name="connsiteX16" fmla="*/ 1295401 w 3169798"/>
              <a:gd name="connsiteY16" fmla="*/ 5690 h 3546367"/>
              <a:gd name="connsiteX17" fmla="*/ 1423988 w 3169798"/>
              <a:gd name="connsiteY17" fmla="*/ 43790 h 3546367"/>
              <a:gd name="connsiteX18" fmla="*/ 1519238 w 3169798"/>
              <a:gd name="connsiteY18" fmla="*/ 110465 h 3546367"/>
              <a:gd name="connsiteX19" fmla="*/ 1590676 w 3169798"/>
              <a:gd name="connsiteY19" fmla="*/ 220002 h 3546367"/>
              <a:gd name="connsiteX20" fmla="*/ 1609726 w 3169798"/>
              <a:gd name="connsiteY20" fmla="*/ 329540 h 3546367"/>
              <a:gd name="connsiteX21" fmla="*/ 1590676 w 3169798"/>
              <a:gd name="connsiteY21" fmla="*/ 443840 h 3546367"/>
              <a:gd name="connsiteX22" fmla="*/ 1552576 w 3169798"/>
              <a:gd name="connsiteY22" fmla="*/ 491465 h 3546367"/>
              <a:gd name="connsiteX23" fmla="*/ 1500188 w 3169798"/>
              <a:gd name="connsiteY23" fmla="*/ 572427 h 3546367"/>
              <a:gd name="connsiteX24" fmla="*/ 1409701 w 3169798"/>
              <a:gd name="connsiteY24" fmla="*/ 667677 h 3546367"/>
              <a:gd name="connsiteX25" fmla="*/ 1371601 w 3169798"/>
              <a:gd name="connsiteY25" fmla="*/ 753402 h 3546367"/>
              <a:gd name="connsiteX26" fmla="*/ 1400176 w 3169798"/>
              <a:gd name="connsiteY26" fmla="*/ 853415 h 3546367"/>
              <a:gd name="connsiteX27" fmla="*/ 1509713 w 3169798"/>
              <a:gd name="connsiteY27" fmla="*/ 924852 h 3546367"/>
              <a:gd name="connsiteX28" fmla="*/ 1628776 w 3169798"/>
              <a:gd name="connsiteY28" fmla="*/ 962952 h 3546367"/>
              <a:gd name="connsiteX29" fmla="*/ 1781176 w 3169798"/>
              <a:gd name="connsiteY29" fmla="*/ 991527 h 3546367"/>
              <a:gd name="connsiteX30" fmla="*/ 1947863 w 3169798"/>
              <a:gd name="connsiteY30" fmla="*/ 996290 h 3546367"/>
              <a:gd name="connsiteX31" fmla="*/ 2119313 w 3169798"/>
              <a:gd name="connsiteY31" fmla="*/ 982002 h 3546367"/>
              <a:gd name="connsiteX32" fmla="*/ 2257426 w 3169798"/>
              <a:gd name="connsiteY32" fmla="*/ 943902 h 3546367"/>
              <a:gd name="connsiteX33" fmla="*/ 2405063 w 3169798"/>
              <a:gd name="connsiteY33" fmla="*/ 891515 h 3546367"/>
              <a:gd name="connsiteX34" fmla="*/ 2457451 w 3169798"/>
              <a:gd name="connsiteY34" fmla="*/ 1105827 h 3546367"/>
              <a:gd name="connsiteX35" fmla="*/ 2481263 w 3169798"/>
              <a:gd name="connsiteY35" fmla="*/ 1367765 h 3546367"/>
              <a:gd name="connsiteX36" fmla="*/ 2495551 w 3169798"/>
              <a:gd name="connsiteY36" fmla="*/ 1529690 h 3546367"/>
              <a:gd name="connsiteX37" fmla="*/ 2595563 w 3169798"/>
              <a:gd name="connsiteY37" fmla="*/ 1543977 h 3546367"/>
              <a:gd name="connsiteX38" fmla="*/ 2709863 w 3169798"/>
              <a:gd name="connsiteY38" fmla="*/ 1463015 h 3546367"/>
              <a:gd name="connsiteX39" fmla="*/ 2771776 w 3169798"/>
              <a:gd name="connsiteY39" fmla="*/ 1391577 h 3546367"/>
              <a:gd name="connsiteX40" fmla="*/ 2914651 w 3169798"/>
              <a:gd name="connsiteY40" fmla="*/ 1401102 h 3546367"/>
              <a:gd name="connsiteX41" fmla="*/ 3081338 w 3169798"/>
              <a:gd name="connsiteY41" fmla="*/ 1505877 h 3546367"/>
              <a:gd name="connsiteX42" fmla="*/ 3138488 w 3169798"/>
              <a:gd name="connsiteY42" fmla="*/ 1639227 h 3546367"/>
              <a:gd name="connsiteX43" fmla="*/ 3167063 w 3169798"/>
              <a:gd name="connsiteY43" fmla="*/ 1791627 h 3546367"/>
              <a:gd name="connsiteX44" fmla="*/ 3071813 w 3169798"/>
              <a:gd name="connsiteY44" fmla="*/ 1934502 h 3546367"/>
              <a:gd name="connsiteX45" fmla="*/ 2876551 w 3169798"/>
              <a:gd name="connsiteY45" fmla="*/ 1972602 h 3546367"/>
              <a:gd name="connsiteX46" fmla="*/ 2714626 w 3169798"/>
              <a:gd name="connsiteY46" fmla="*/ 1910690 h 3546367"/>
              <a:gd name="connsiteX47" fmla="*/ 2576513 w 3169798"/>
              <a:gd name="connsiteY47" fmla="*/ 1829727 h 3546367"/>
              <a:gd name="connsiteX48" fmla="*/ 2495551 w 3169798"/>
              <a:gd name="connsiteY48" fmla="*/ 1886877 h 3546367"/>
              <a:gd name="connsiteX49" fmla="*/ 2490788 w 3169798"/>
              <a:gd name="connsiteY49" fmla="*/ 2077377 h 3546367"/>
              <a:gd name="connsiteX50" fmla="*/ 2462213 w 3169798"/>
              <a:gd name="connsiteY50" fmla="*/ 2325027 h 3546367"/>
              <a:gd name="connsiteX51" fmla="*/ 2424113 w 3169798"/>
              <a:gd name="connsiteY51" fmla="*/ 2567915 h 3546367"/>
              <a:gd name="connsiteX52" fmla="*/ 2390776 w 3169798"/>
              <a:gd name="connsiteY52" fmla="*/ 2658402 h 3546367"/>
              <a:gd name="connsiteX53" fmla="*/ 2376488 w 3169798"/>
              <a:gd name="connsiteY53" fmla="*/ 2696502 h 3546367"/>
              <a:gd name="connsiteX54" fmla="*/ 2138363 w 3169798"/>
              <a:gd name="connsiteY54" fmla="*/ 2606015 h 3546367"/>
              <a:gd name="connsiteX55" fmla="*/ 1900238 w 3169798"/>
              <a:gd name="connsiteY55" fmla="*/ 2591727 h 3546367"/>
              <a:gd name="connsiteX56" fmla="*/ 1700213 w 3169798"/>
              <a:gd name="connsiteY56" fmla="*/ 2601252 h 3546367"/>
              <a:gd name="connsiteX57" fmla="*/ 1514476 w 3169798"/>
              <a:gd name="connsiteY57" fmla="*/ 2667927 h 3546367"/>
              <a:gd name="connsiteX58" fmla="*/ 1409701 w 3169798"/>
              <a:gd name="connsiteY58" fmla="*/ 2734602 h 3546367"/>
              <a:gd name="connsiteX59" fmla="*/ 1357313 w 3169798"/>
              <a:gd name="connsiteY59" fmla="*/ 2858427 h 3546367"/>
              <a:gd name="connsiteX60" fmla="*/ 1466851 w 3169798"/>
              <a:gd name="connsiteY60" fmla="*/ 3010827 h 3546367"/>
              <a:gd name="connsiteX61" fmla="*/ 1543051 w 3169798"/>
              <a:gd name="connsiteY61" fmla="*/ 3096552 h 3546367"/>
              <a:gd name="connsiteX62" fmla="*/ 1614488 w 3169798"/>
              <a:gd name="connsiteY62" fmla="*/ 3220377 h 3546367"/>
              <a:gd name="connsiteX63" fmla="*/ 1576388 w 3169798"/>
              <a:gd name="connsiteY63" fmla="*/ 3401352 h 3546367"/>
              <a:gd name="connsiteX64" fmla="*/ 1500188 w 3169798"/>
              <a:gd name="connsiteY64" fmla="*/ 3506127 h 3546367"/>
              <a:gd name="connsiteX65" fmla="*/ 242888 w 3169798"/>
              <a:gd name="connsiteY65" fmla="*/ 2691740 h 3546367"/>
              <a:gd name="connsiteX66" fmla="*/ 0 w 3169798"/>
              <a:gd name="connsiteY66" fmla="*/ 2667928 h 3546367"/>
              <a:gd name="connsiteX67" fmla="*/ 4763 w 3169798"/>
              <a:gd name="connsiteY67" fmla="*/ 929615 h 3546367"/>
              <a:gd name="connsiteX0" fmla="*/ 4763 w 3169798"/>
              <a:gd name="connsiteY0" fmla="*/ 929615 h 3546367"/>
              <a:gd name="connsiteX1" fmla="*/ 266701 w 3169798"/>
              <a:gd name="connsiteY1" fmla="*/ 924852 h 3546367"/>
              <a:gd name="connsiteX2" fmla="*/ 514351 w 3169798"/>
              <a:gd name="connsiteY2" fmla="*/ 915327 h 3546367"/>
              <a:gd name="connsiteX3" fmla="*/ 842963 w 3169798"/>
              <a:gd name="connsiteY3" fmla="*/ 896277 h 3546367"/>
              <a:gd name="connsiteX4" fmla="*/ 966788 w 3169798"/>
              <a:gd name="connsiteY4" fmla="*/ 877227 h 3546367"/>
              <a:gd name="connsiteX5" fmla="*/ 1052513 w 3169798"/>
              <a:gd name="connsiteY5" fmla="*/ 862940 h 3546367"/>
              <a:gd name="connsiteX6" fmla="*/ 1109663 w 3169798"/>
              <a:gd name="connsiteY6" fmla="*/ 786740 h 3546367"/>
              <a:gd name="connsiteX7" fmla="*/ 1090613 w 3169798"/>
              <a:gd name="connsiteY7" fmla="*/ 724827 h 3546367"/>
              <a:gd name="connsiteX8" fmla="*/ 1047751 w 3169798"/>
              <a:gd name="connsiteY8" fmla="*/ 658152 h 3546367"/>
              <a:gd name="connsiteX9" fmla="*/ 957263 w 3169798"/>
              <a:gd name="connsiteY9" fmla="*/ 524802 h 3546367"/>
              <a:gd name="connsiteX10" fmla="*/ 890588 w 3169798"/>
              <a:gd name="connsiteY10" fmla="*/ 429552 h 3546367"/>
              <a:gd name="connsiteX11" fmla="*/ 900113 w 3169798"/>
              <a:gd name="connsiteY11" fmla="*/ 320015 h 3546367"/>
              <a:gd name="connsiteX12" fmla="*/ 933451 w 3169798"/>
              <a:gd name="connsiteY12" fmla="*/ 210477 h 3546367"/>
              <a:gd name="connsiteX13" fmla="*/ 976313 w 3169798"/>
              <a:gd name="connsiteY13" fmla="*/ 119990 h 3546367"/>
              <a:gd name="connsiteX14" fmla="*/ 1071563 w 3169798"/>
              <a:gd name="connsiteY14" fmla="*/ 58077 h 3546367"/>
              <a:gd name="connsiteX15" fmla="*/ 1171576 w 3169798"/>
              <a:gd name="connsiteY15" fmla="*/ 5690 h 3546367"/>
              <a:gd name="connsiteX16" fmla="*/ 1295401 w 3169798"/>
              <a:gd name="connsiteY16" fmla="*/ 5690 h 3546367"/>
              <a:gd name="connsiteX17" fmla="*/ 1423988 w 3169798"/>
              <a:gd name="connsiteY17" fmla="*/ 43790 h 3546367"/>
              <a:gd name="connsiteX18" fmla="*/ 1519238 w 3169798"/>
              <a:gd name="connsiteY18" fmla="*/ 110465 h 3546367"/>
              <a:gd name="connsiteX19" fmla="*/ 1590676 w 3169798"/>
              <a:gd name="connsiteY19" fmla="*/ 220002 h 3546367"/>
              <a:gd name="connsiteX20" fmla="*/ 1609726 w 3169798"/>
              <a:gd name="connsiteY20" fmla="*/ 329540 h 3546367"/>
              <a:gd name="connsiteX21" fmla="*/ 1590676 w 3169798"/>
              <a:gd name="connsiteY21" fmla="*/ 443840 h 3546367"/>
              <a:gd name="connsiteX22" fmla="*/ 1552576 w 3169798"/>
              <a:gd name="connsiteY22" fmla="*/ 491465 h 3546367"/>
              <a:gd name="connsiteX23" fmla="*/ 1500188 w 3169798"/>
              <a:gd name="connsiteY23" fmla="*/ 572427 h 3546367"/>
              <a:gd name="connsiteX24" fmla="*/ 1409701 w 3169798"/>
              <a:gd name="connsiteY24" fmla="*/ 667677 h 3546367"/>
              <a:gd name="connsiteX25" fmla="*/ 1371601 w 3169798"/>
              <a:gd name="connsiteY25" fmla="*/ 753402 h 3546367"/>
              <a:gd name="connsiteX26" fmla="*/ 1400176 w 3169798"/>
              <a:gd name="connsiteY26" fmla="*/ 853415 h 3546367"/>
              <a:gd name="connsiteX27" fmla="*/ 1509713 w 3169798"/>
              <a:gd name="connsiteY27" fmla="*/ 924852 h 3546367"/>
              <a:gd name="connsiteX28" fmla="*/ 1628776 w 3169798"/>
              <a:gd name="connsiteY28" fmla="*/ 962952 h 3546367"/>
              <a:gd name="connsiteX29" fmla="*/ 1781176 w 3169798"/>
              <a:gd name="connsiteY29" fmla="*/ 991527 h 3546367"/>
              <a:gd name="connsiteX30" fmla="*/ 1947863 w 3169798"/>
              <a:gd name="connsiteY30" fmla="*/ 996290 h 3546367"/>
              <a:gd name="connsiteX31" fmla="*/ 2119313 w 3169798"/>
              <a:gd name="connsiteY31" fmla="*/ 982002 h 3546367"/>
              <a:gd name="connsiteX32" fmla="*/ 2257426 w 3169798"/>
              <a:gd name="connsiteY32" fmla="*/ 943902 h 3546367"/>
              <a:gd name="connsiteX33" fmla="*/ 2405063 w 3169798"/>
              <a:gd name="connsiteY33" fmla="*/ 891515 h 3546367"/>
              <a:gd name="connsiteX34" fmla="*/ 2457451 w 3169798"/>
              <a:gd name="connsiteY34" fmla="*/ 1105827 h 3546367"/>
              <a:gd name="connsiteX35" fmla="*/ 2481263 w 3169798"/>
              <a:gd name="connsiteY35" fmla="*/ 1367765 h 3546367"/>
              <a:gd name="connsiteX36" fmla="*/ 2495551 w 3169798"/>
              <a:gd name="connsiteY36" fmla="*/ 1529690 h 3546367"/>
              <a:gd name="connsiteX37" fmla="*/ 2595563 w 3169798"/>
              <a:gd name="connsiteY37" fmla="*/ 1543977 h 3546367"/>
              <a:gd name="connsiteX38" fmla="*/ 2709863 w 3169798"/>
              <a:gd name="connsiteY38" fmla="*/ 1463015 h 3546367"/>
              <a:gd name="connsiteX39" fmla="*/ 2771776 w 3169798"/>
              <a:gd name="connsiteY39" fmla="*/ 1391577 h 3546367"/>
              <a:gd name="connsiteX40" fmla="*/ 2914651 w 3169798"/>
              <a:gd name="connsiteY40" fmla="*/ 1401102 h 3546367"/>
              <a:gd name="connsiteX41" fmla="*/ 3081338 w 3169798"/>
              <a:gd name="connsiteY41" fmla="*/ 1505877 h 3546367"/>
              <a:gd name="connsiteX42" fmla="*/ 3138488 w 3169798"/>
              <a:gd name="connsiteY42" fmla="*/ 1639227 h 3546367"/>
              <a:gd name="connsiteX43" fmla="*/ 3167063 w 3169798"/>
              <a:gd name="connsiteY43" fmla="*/ 1791627 h 3546367"/>
              <a:gd name="connsiteX44" fmla="*/ 3071813 w 3169798"/>
              <a:gd name="connsiteY44" fmla="*/ 1934502 h 3546367"/>
              <a:gd name="connsiteX45" fmla="*/ 2876551 w 3169798"/>
              <a:gd name="connsiteY45" fmla="*/ 1972602 h 3546367"/>
              <a:gd name="connsiteX46" fmla="*/ 2714626 w 3169798"/>
              <a:gd name="connsiteY46" fmla="*/ 1910690 h 3546367"/>
              <a:gd name="connsiteX47" fmla="*/ 2576513 w 3169798"/>
              <a:gd name="connsiteY47" fmla="*/ 1829727 h 3546367"/>
              <a:gd name="connsiteX48" fmla="*/ 2495551 w 3169798"/>
              <a:gd name="connsiteY48" fmla="*/ 1886877 h 3546367"/>
              <a:gd name="connsiteX49" fmla="*/ 2490788 w 3169798"/>
              <a:gd name="connsiteY49" fmla="*/ 2077377 h 3546367"/>
              <a:gd name="connsiteX50" fmla="*/ 2462213 w 3169798"/>
              <a:gd name="connsiteY50" fmla="*/ 2325027 h 3546367"/>
              <a:gd name="connsiteX51" fmla="*/ 2424113 w 3169798"/>
              <a:gd name="connsiteY51" fmla="*/ 2567915 h 3546367"/>
              <a:gd name="connsiteX52" fmla="*/ 2390776 w 3169798"/>
              <a:gd name="connsiteY52" fmla="*/ 2658402 h 3546367"/>
              <a:gd name="connsiteX53" fmla="*/ 2376488 w 3169798"/>
              <a:gd name="connsiteY53" fmla="*/ 2696502 h 3546367"/>
              <a:gd name="connsiteX54" fmla="*/ 2138363 w 3169798"/>
              <a:gd name="connsiteY54" fmla="*/ 2606015 h 3546367"/>
              <a:gd name="connsiteX55" fmla="*/ 1900238 w 3169798"/>
              <a:gd name="connsiteY55" fmla="*/ 2591727 h 3546367"/>
              <a:gd name="connsiteX56" fmla="*/ 1700213 w 3169798"/>
              <a:gd name="connsiteY56" fmla="*/ 2601252 h 3546367"/>
              <a:gd name="connsiteX57" fmla="*/ 1514476 w 3169798"/>
              <a:gd name="connsiteY57" fmla="*/ 2667927 h 3546367"/>
              <a:gd name="connsiteX58" fmla="*/ 1409701 w 3169798"/>
              <a:gd name="connsiteY58" fmla="*/ 2734602 h 3546367"/>
              <a:gd name="connsiteX59" fmla="*/ 1357313 w 3169798"/>
              <a:gd name="connsiteY59" fmla="*/ 2858427 h 3546367"/>
              <a:gd name="connsiteX60" fmla="*/ 1466851 w 3169798"/>
              <a:gd name="connsiteY60" fmla="*/ 3010827 h 3546367"/>
              <a:gd name="connsiteX61" fmla="*/ 1543051 w 3169798"/>
              <a:gd name="connsiteY61" fmla="*/ 3096552 h 3546367"/>
              <a:gd name="connsiteX62" fmla="*/ 1614488 w 3169798"/>
              <a:gd name="connsiteY62" fmla="*/ 3220377 h 3546367"/>
              <a:gd name="connsiteX63" fmla="*/ 1576388 w 3169798"/>
              <a:gd name="connsiteY63" fmla="*/ 3401352 h 3546367"/>
              <a:gd name="connsiteX64" fmla="*/ 1500188 w 3169798"/>
              <a:gd name="connsiteY64" fmla="*/ 3506127 h 3546367"/>
              <a:gd name="connsiteX65" fmla="*/ 242888 w 3169798"/>
              <a:gd name="connsiteY65" fmla="*/ 2691740 h 3546367"/>
              <a:gd name="connsiteX66" fmla="*/ 0 w 3169798"/>
              <a:gd name="connsiteY66" fmla="*/ 2667928 h 3546367"/>
              <a:gd name="connsiteX67" fmla="*/ 4763 w 3169798"/>
              <a:gd name="connsiteY67" fmla="*/ 929615 h 3546367"/>
              <a:gd name="connsiteX0" fmla="*/ 4763 w 3169798"/>
              <a:gd name="connsiteY0" fmla="*/ 929615 h 3546367"/>
              <a:gd name="connsiteX1" fmla="*/ 266701 w 3169798"/>
              <a:gd name="connsiteY1" fmla="*/ 924852 h 3546367"/>
              <a:gd name="connsiteX2" fmla="*/ 514351 w 3169798"/>
              <a:gd name="connsiteY2" fmla="*/ 915327 h 3546367"/>
              <a:gd name="connsiteX3" fmla="*/ 842963 w 3169798"/>
              <a:gd name="connsiteY3" fmla="*/ 896277 h 3546367"/>
              <a:gd name="connsiteX4" fmla="*/ 966788 w 3169798"/>
              <a:gd name="connsiteY4" fmla="*/ 877227 h 3546367"/>
              <a:gd name="connsiteX5" fmla="*/ 1052513 w 3169798"/>
              <a:gd name="connsiteY5" fmla="*/ 862940 h 3546367"/>
              <a:gd name="connsiteX6" fmla="*/ 1109663 w 3169798"/>
              <a:gd name="connsiteY6" fmla="*/ 786740 h 3546367"/>
              <a:gd name="connsiteX7" fmla="*/ 1090613 w 3169798"/>
              <a:gd name="connsiteY7" fmla="*/ 724827 h 3546367"/>
              <a:gd name="connsiteX8" fmla="*/ 1047751 w 3169798"/>
              <a:gd name="connsiteY8" fmla="*/ 658152 h 3546367"/>
              <a:gd name="connsiteX9" fmla="*/ 957263 w 3169798"/>
              <a:gd name="connsiteY9" fmla="*/ 524802 h 3546367"/>
              <a:gd name="connsiteX10" fmla="*/ 890588 w 3169798"/>
              <a:gd name="connsiteY10" fmla="*/ 429552 h 3546367"/>
              <a:gd name="connsiteX11" fmla="*/ 900113 w 3169798"/>
              <a:gd name="connsiteY11" fmla="*/ 320015 h 3546367"/>
              <a:gd name="connsiteX12" fmla="*/ 933451 w 3169798"/>
              <a:gd name="connsiteY12" fmla="*/ 210477 h 3546367"/>
              <a:gd name="connsiteX13" fmla="*/ 976313 w 3169798"/>
              <a:gd name="connsiteY13" fmla="*/ 119990 h 3546367"/>
              <a:gd name="connsiteX14" fmla="*/ 1071563 w 3169798"/>
              <a:gd name="connsiteY14" fmla="*/ 58077 h 3546367"/>
              <a:gd name="connsiteX15" fmla="*/ 1171576 w 3169798"/>
              <a:gd name="connsiteY15" fmla="*/ 5690 h 3546367"/>
              <a:gd name="connsiteX16" fmla="*/ 1295401 w 3169798"/>
              <a:gd name="connsiteY16" fmla="*/ 5690 h 3546367"/>
              <a:gd name="connsiteX17" fmla="*/ 1423988 w 3169798"/>
              <a:gd name="connsiteY17" fmla="*/ 43790 h 3546367"/>
              <a:gd name="connsiteX18" fmla="*/ 1519238 w 3169798"/>
              <a:gd name="connsiteY18" fmla="*/ 110465 h 3546367"/>
              <a:gd name="connsiteX19" fmla="*/ 1590676 w 3169798"/>
              <a:gd name="connsiteY19" fmla="*/ 220002 h 3546367"/>
              <a:gd name="connsiteX20" fmla="*/ 1609726 w 3169798"/>
              <a:gd name="connsiteY20" fmla="*/ 329540 h 3546367"/>
              <a:gd name="connsiteX21" fmla="*/ 1590676 w 3169798"/>
              <a:gd name="connsiteY21" fmla="*/ 443840 h 3546367"/>
              <a:gd name="connsiteX22" fmla="*/ 1552576 w 3169798"/>
              <a:gd name="connsiteY22" fmla="*/ 491465 h 3546367"/>
              <a:gd name="connsiteX23" fmla="*/ 1500188 w 3169798"/>
              <a:gd name="connsiteY23" fmla="*/ 572427 h 3546367"/>
              <a:gd name="connsiteX24" fmla="*/ 1409701 w 3169798"/>
              <a:gd name="connsiteY24" fmla="*/ 667677 h 3546367"/>
              <a:gd name="connsiteX25" fmla="*/ 1371601 w 3169798"/>
              <a:gd name="connsiteY25" fmla="*/ 753402 h 3546367"/>
              <a:gd name="connsiteX26" fmla="*/ 1400176 w 3169798"/>
              <a:gd name="connsiteY26" fmla="*/ 853415 h 3546367"/>
              <a:gd name="connsiteX27" fmla="*/ 1509713 w 3169798"/>
              <a:gd name="connsiteY27" fmla="*/ 924852 h 3546367"/>
              <a:gd name="connsiteX28" fmla="*/ 1628776 w 3169798"/>
              <a:gd name="connsiteY28" fmla="*/ 962952 h 3546367"/>
              <a:gd name="connsiteX29" fmla="*/ 1781176 w 3169798"/>
              <a:gd name="connsiteY29" fmla="*/ 991527 h 3546367"/>
              <a:gd name="connsiteX30" fmla="*/ 1947863 w 3169798"/>
              <a:gd name="connsiteY30" fmla="*/ 996290 h 3546367"/>
              <a:gd name="connsiteX31" fmla="*/ 2119313 w 3169798"/>
              <a:gd name="connsiteY31" fmla="*/ 982002 h 3546367"/>
              <a:gd name="connsiteX32" fmla="*/ 2257426 w 3169798"/>
              <a:gd name="connsiteY32" fmla="*/ 943902 h 3546367"/>
              <a:gd name="connsiteX33" fmla="*/ 2405063 w 3169798"/>
              <a:gd name="connsiteY33" fmla="*/ 891515 h 3546367"/>
              <a:gd name="connsiteX34" fmla="*/ 2457451 w 3169798"/>
              <a:gd name="connsiteY34" fmla="*/ 1105827 h 3546367"/>
              <a:gd name="connsiteX35" fmla="*/ 2481263 w 3169798"/>
              <a:gd name="connsiteY35" fmla="*/ 1367765 h 3546367"/>
              <a:gd name="connsiteX36" fmla="*/ 2495551 w 3169798"/>
              <a:gd name="connsiteY36" fmla="*/ 1529690 h 3546367"/>
              <a:gd name="connsiteX37" fmla="*/ 2595563 w 3169798"/>
              <a:gd name="connsiteY37" fmla="*/ 1543977 h 3546367"/>
              <a:gd name="connsiteX38" fmla="*/ 2709863 w 3169798"/>
              <a:gd name="connsiteY38" fmla="*/ 1463015 h 3546367"/>
              <a:gd name="connsiteX39" fmla="*/ 2771776 w 3169798"/>
              <a:gd name="connsiteY39" fmla="*/ 1391577 h 3546367"/>
              <a:gd name="connsiteX40" fmla="*/ 2914651 w 3169798"/>
              <a:gd name="connsiteY40" fmla="*/ 1401102 h 3546367"/>
              <a:gd name="connsiteX41" fmla="*/ 3081338 w 3169798"/>
              <a:gd name="connsiteY41" fmla="*/ 1505877 h 3546367"/>
              <a:gd name="connsiteX42" fmla="*/ 3138488 w 3169798"/>
              <a:gd name="connsiteY42" fmla="*/ 1639227 h 3546367"/>
              <a:gd name="connsiteX43" fmla="*/ 3167063 w 3169798"/>
              <a:gd name="connsiteY43" fmla="*/ 1791627 h 3546367"/>
              <a:gd name="connsiteX44" fmla="*/ 3071813 w 3169798"/>
              <a:gd name="connsiteY44" fmla="*/ 1934502 h 3546367"/>
              <a:gd name="connsiteX45" fmla="*/ 2876551 w 3169798"/>
              <a:gd name="connsiteY45" fmla="*/ 1972602 h 3546367"/>
              <a:gd name="connsiteX46" fmla="*/ 2714626 w 3169798"/>
              <a:gd name="connsiteY46" fmla="*/ 1910690 h 3546367"/>
              <a:gd name="connsiteX47" fmla="*/ 2576513 w 3169798"/>
              <a:gd name="connsiteY47" fmla="*/ 1829727 h 3546367"/>
              <a:gd name="connsiteX48" fmla="*/ 2495551 w 3169798"/>
              <a:gd name="connsiteY48" fmla="*/ 1886877 h 3546367"/>
              <a:gd name="connsiteX49" fmla="*/ 2490788 w 3169798"/>
              <a:gd name="connsiteY49" fmla="*/ 2077377 h 3546367"/>
              <a:gd name="connsiteX50" fmla="*/ 2462213 w 3169798"/>
              <a:gd name="connsiteY50" fmla="*/ 2325027 h 3546367"/>
              <a:gd name="connsiteX51" fmla="*/ 2424113 w 3169798"/>
              <a:gd name="connsiteY51" fmla="*/ 2567915 h 3546367"/>
              <a:gd name="connsiteX52" fmla="*/ 2390776 w 3169798"/>
              <a:gd name="connsiteY52" fmla="*/ 2658402 h 3546367"/>
              <a:gd name="connsiteX53" fmla="*/ 2376488 w 3169798"/>
              <a:gd name="connsiteY53" fmla="*/ 2696502 h 3546367"/>
              <a:gd name="connsiteX54" fmla="*/ 2138363 w 3169798"/>
              <a:gd name="connsiteY54" fmla="*/ 2606015 h 3546367"/>
              <a:gd name="connsiteX55" fmla="*/ 1900238 w 3169798"/>
              <a:gd name="connsiteY55" fmla="*/ 2591727 h 3546367"/>
              <a:gd name="connsiteX56" fmla="*/ 1700213 w 3169798"/>
              <a:gd name="connsiteY56" fmla="*/ 2601252 h 3546367"/>
              <a:gd name="connsiteX57" fmla="*/ 1514476 w 3169798"/>
              <a:gd name="connsiteY57" fmla="*/ 2667927 h 3546367"/>
              <a:gd name="connsiteX58" fmla="*/ 1409701 w 3169798"/>
              <a:gd name="connsiteY58" fmla="*/ 2734602 h 3546367"/>
              <a:gd name="connsiteX59" fmla="*/ 1357313 w 3169798"/>
              <a:gd name="connsiteY59" fmla="*/ 2858427 h 3546367"/>
              <a:gd name="connsiteX60" fmla="*/ 1466851 w 3169798"/>
              <a:gd name="connsiteY60" fmla="*/ 3010827 h 3546367"/>
              <a:gd name="connsiteX61" fmla="*/ 1543051 w 3169798"/>
              <a:gd name="connsiteY61" fmla="*/ 3096552 h 3546367"/>
              <a:gd name="connsiteX62" fmla="*/ 1614488 w 3169798"/>
              <a:gd name="connsiteY62" fmla="*/ 3220377 h 3546367"/>
              <a:gd name="connsiteX63" fmla="*/ 1576388 w 3169798"/>
              <a:gd name="connsiteY63" fmla="*/ 3401352 h 3546367"/>
              <a:gd name="connsiteX64" fmla="*/ 1500188 w 3169798"/>
              <a:gd name="connsiteY64" fmla="*/ 3506127 h 3546367"/>
              <a:gd name="connsiteX65" fmla="*/ 242888 w 3169798"/>
              <a:gd name="connsiteY65" fmla="*/ 2691740 h 3546367"/>
              <a:gd name="connsiteX66" fmla="*/ 0 w 3169798"/>
              <a:gd name="connsiteY66" fmla="*/ 2667928 h 3546367"/>
              <a:gd name="connsiteX67" fmla="*/ 4763 w 3169798"/>
              <a:gd name="connsiteY67" fmla="*/ 929615 h 3546367"/>
              <a:gd name="connsiteX0" fmla="*/ 4763 w 3169798"/>
              <a:gd name="connsiteY0" fmla="*/ 929615 h 3546367"/>
              <a:gd name="connsiteX1" fmla="*/ 266701 w 3169798"/>
              <a:gd name="connsiteY1" fmla="*/ 924852 h 3546367"/>
              <a:gd name="connsiteX2" fmla="*/ 514351 w 3169798"/>
              <a:gd name="connsiteY2" fmla="*/ 915327 h 3546367"/>
              <a:gd name="connsiteX3" fmla="*/ 842963 w 3169798"/>
              <a:gd name="connsiteY3" fmla="*/ 896277 h 3546367"/>
              <a:gd name="connsiteX4" fmla="*/ 966788 w 3169798"/>
              <a:gd name="connsiteY4" fmla="*/ 877227 h 3546367"/>
              <a:gd name="connsiteX5" fmla="*/ 1052513 w 3169798"/>
              <a:gd name="connsiteY5" fmla="*/ 862940 h 3546367"/>
              <a:gd name="connsiteX6" fmla="*/ 1109663 w 3169798"/>
              <a:gd name="connsiteY6" fmla="*/ 786740 h 3546367"/>
              <a:gd name="connsiteX7" fmla="*/ 1090613 w 3169798"/>
              <a:gd name="connsiteY7" fmla="*/ 724827 h 3546367"/>
              <a:gd name="connsiteX8" fmla="*/ 1047751 w 3169798"/>
              <a:gd name="connsiteY8" fmla="*/ 658152 h 3546367"/>
              <a:gd name="connsiteX9" fmla="*/ 957263 w 3169798"/>
              <a:gd name="connsiteY9" fmla="*/ 524802 h 3546367"/>
              <a:gd name="connsiteX10" fmla="*/ 890588 w 3169798"/>
              <a:gd name="connsiteY10" fmla="*/ 429552 h 3546367"/>
              <a:gd name="connsiteX11" fmla="*/ 900113 w 3169798"/>
              <a:gd name="connsiteY11" fmla="*/ 320015 h 3546367"/>
              <a:gd name="connsiteX12" fmla="*/ 933451 w 3169798"/>
              <a:gd name="connsiteY12" fmla="*/ 210477 h 3546367"/>
              <a:gd name="connsiteX13" fmla="*/ 976313 w 3169798"/>
              <a:gd name="connsiteY13" fmla="*/ 119990 h 3546367"/>
              <a:gd name="connsiteX14" fmla="*/ 1071563 w 3169798"/>
              <a:gd name="connsiteY14" fmla="*/ 58077 h 3546367"/>
              <a:gd name="connsiteX15" fmla="*/ 1171576 w 3169798"/>
              <a:gd name="connsiteY15" fmla="*/ 5690 h 3546367"/>
              <a:gd name="connsiteX16" fmla="*/ 1295401 w 3169798"/>
              <a:gd name="connsiteY16" fmla="*/ 5690 h 3546367"/>
              <a:gd name="connsiteX17" fmla="*/ 1423988 w 3169798"/>
              <a:gd name="connsiteY17" fmla="*/ 43790 h 3546367"/>
              <a:gd name="connsiteX18" fmla="*/ 1519238 w 3169798"/>
              <a:gd name="connsiteY18" fmla="*/ 110465 h 3546367"/>
              <a:gd name="connsiteX19" fmla="*/ 1590676 w 3169798"/>
              <a:gd name="connsiteY19" fmla="*/ 220002 h 3546367"/>
              <a:gd name="connsiteX20" fmla="*/ 1609726 w 3169798"/>
              <a:gd name="connsiteY20" fmla="*/ 329540 h 3546367"/>
              <a:gd name="connsiteX21" fmla="*/ 1590676 w 3169798"/>
              <a:gd name="connsiteY21" fmla="*/ 443840 h 3546367"/>
              <a:gd name="connsiteX22" fmla="*/ 1552576 w 3169798"/>
              <a:gd name="connsiteY22" fmla="*/ 491465 h 3546367"/>
              <a:gd name="connsiteX23" fmla="*/ 1500188 w 3169798"/>
              <a:gd name="connsiteY23" fmla="*/ 572427 h 3546367"/>
              <a:gd name="connsiteX24" fmla="*/ 1409701 w 3169798"/>
              <a:gd name="connsiteY24" fmla="*/ 667677 h 3546367"/>
              <a:gd name="connsiteX25" fmla="*/ 1371601 w 3169798"/>
              <a:gd name="connsiteY25" fmla="*/ 753402 h 3546367"/>
              <a:gd name="connsiteX26" fmla="*/ 1400176 w 3169798"/>
              <a:gd name="connsiteY26" fmla="*/ 853415 h 3546367"/>
              <a:gd name="connsiteX27" fmla="*/ 1509713 w 3169798"/>
              <a:gd name="connsiteY27" fmla="*/ 924852 h 3546367"/>
              <a:gd name="connsiteX28" fmla="*/ 1628776 w 3169798"/>
              <a:gd name="connsiteY28" fmla="*/ 962952 h 3546367"/>
              <a:gd name="connsiteX29" fmla="*/ 1781176 w 3169798"/>
              <a:gd name="connsiteY29" fmla="*/ 991527 h 3546367"/>
              <a:gd name="connsiteX30" fmla="*/ 1947863 w 3169798"/>
              <a:gd name="connsiteY30" fmla="*/ 996290 h 3546367"/>
              <a:gd name="connsiteX31" fmla="*/ 2119313 w 3169798"/>
              <a:gd name="connsiteY31" fmla="*/ 982002 h 3546367"/>
              <a:gd name="connsiteX32" fmla="*/ 2257426 w 3169798"/>
              <a:gd name="connsiteY32" fmla="*/ 943902 h 3546367"/>
              <a:gd name="connsiteX33" fmla="*/ 2405063 w 3169798"/>
              <a:gd name="connsiteY33" fmla="*/ 891515 h 3546367"/>
              <a:gd name="connsiteX34" fmla="*/ 2457451 w 3169798"/>
              <a:gd name="connsiteY34" fmla="*/ 1105827 h 3546367"/>
              <a:gd name="connsiteX35" fmla="*/ 2481263 w 3169798"/>
              <a:gd name="connsiteY35" fmla="*/ 1367765 h 3546367"/>
              <a:gd name="connsiteX36" fmla="*/ 2495551 w 3169798"/>
              <a:gd name="connsiteY36" fmla="*/ 1529690 h 3546367"/>
              <a:gd name="connsiteX37" fmla="*/ 2595563 w 3169798"/>
              <a:gd name="connsiteY37" fmla="*/ 1543977 h 3546367"/>
              <a:gd name="connsiteX38" fmla="*/ 2709863 w 3169798"/>
              <a:gd name="connsiteY38" fmla="*/ 1463015 h 3546367"/>
              <a:gd name="connsiteX39" fmla="*/ 2771776 w 3169798"/>
              <a:gd name="connsiteY39" fmla="*/ 1391577 h 3546367"/>
              <a:gd name="connsiteX40" fmla="*/ 2914651 w 3169798"/>
              <a:gd name="connsiteY40" fmla="*/ 1401102 h 3546367"/>
              <a:gd name="connsiteX41" fmla="*/ 3081338 w 3169798"/>
              <a:gd name="connsiteY41" fmla="*/ 1505877 h 3546367"/>
              <a:gd name="connsiteX42" fmla="*/ 3138488 w 3169798"/>
              <a:gd name="connsiteY42" fmla="*/ 1639227 h 3546367"/>
              <a:gd name="connsiteX43" fmla="*/ 3167063 w 3169798"/>
              <a:gd name="connsiteY43" fmla="*/ 1791627 h 3546367"/>
              <a:gd name="connsiteX44" fmla="*/ 3071813 w 3169798"/>
              <a:gd name="connsiteY44" fmla="*/ 1934502 h 3546367"/>
              <a:gd name="connsiteX45" fmla="*/ 2876551 w 3169798"/>
              <a:gd name="connsiteY45" fmla="*/ 1972602 h 3546367"/>
              <a:gd name="connsiteX46" fmla="*/ 2714626 w 3169798"/>
              <a:gd name="connsiteY46" fmla="*/ 1910690 h 3546367"/>
              <a:gd name="connsiteX47" fmla="*/ 2576513 w 3169798"/>
              <a:gd name="connsiteY47" fmla="*/ 1829727 h 3546367"/>
              <a:gd name="connsiteX48" fmla="*/ 2495551 w 3169798"/>
              <a:gd name="connsiteY48" fmla="*/ 1886877 h 3546367"/>
              <a:gd name="connsiteX49" fmla="*/ 2490788 w 3169798"/>
              <a:gd name="connsiteY49" fmla="*/ 2077377 h 3546367"/>
              <a:gd name="connsiteX50" fmla="*/ 2462213 w 3169798"/>
              <a:gd name="connsiteY50" fmla="*/ 2325027 h 3546367"/>
              <a:gd name="connsiteX51" fmla="*/ 2424113 w 3169798"/>
              <a:gd name="connsiteY51" fmla="*/ 2567915 h 3546367"/>
              <a:gd name="connsiteX52" fmla="*/ 2390776 w 3169798"/>
              <a:gd name="connsiteY52" fmla="*/ 2658402 h 3546367"/>
              <a:gd name="connsiteX53" fmla="*/ 2376488 w 3169798"/>
              <a:gd name="connsiteY53" fmla="*/ 2696502 h 3546367"/>
              <a:gd name="connsiteX54" fmla="*/ 2138363 w 3169798"/>
              <a:gd name="connsiteY54" fmla="*/ 2606015 h 3546367"/>
              <a:gd name="connsiteX55" fmla="*/ 1900238 w 3169798"/>
              <a:gd name="connsiteY55" fmla="*/ 2591727 h 3546367"/>
              <a:gd name="connsiteX56" fmla="*/ 1700213 w 3169798"/>
              <a:gd name="connsiteY56" fmla="*/ 2601252 h 3546367"/>
              <a:gd name="connsiteX57" fmla="*/ 1514476 w 3169798"/>
              <a:gd name="connsiteY57" fmla="*/ 2667927 h 3546367"/>
              <a:gd name="connsiteX58" fmla="*/ 1409701 w 3169798"/>
              <a:gd name="connsiteY58" fmla="*/ 2734602 h 3546367"/>
              <a:gd name="connsiteX59" fmla="*/ 1357313 w 3169798"/>
              <a:gd name="connsiteY59" fmla="*/ 2858427 h 3546367"/>
              <a:gd name="connsiteX60" fmla="*/ 1466851 w 3169798"/>
              <a:gd name="connsiteY60" fmla="*/ 3010827 h 3546367"/>
              <a:gd name="connsiteX61" fmla="*/ 1543051 w 3169798"/>
              <a:gd name="connsiteY61" fmla="*/ 3096552 h 3546367"/>
              <a:gd name="connsiteX62" fmla="*/ 1614488 w 3169798"/>
              <a:gd name="connsiteY62" fmla="*/ 3220377 h 3546367"/>
              <a:gd name="connsiteX63" fmla="*/ 1576388 w 3169798"/>
              <a:gd name="connsiteY63" fmla="*/ 3401352 h 3546367"/>
              <a:gd name="connsiteX64" fmla="*/ 1500188 w 3169798"/>
              <a:gd name="connsiteY64" fmla="*/ 3506127 h 3546367"/>
              <a:gd name="connsiteX65" fmla="*/ 481013 w 3169798"/>
              <a:gd name="connsiteY65" fmla="*/ 2691740 h 3546367"/>
              <a:gd name="connsiteX66" fmla="*/ 0 w 3169798"/>
              <a:gd name="connsiteY66" fmla="*/ 2667928 h 3546367"/>
              <a:gd name="connsiteX67" fmla="*/ 4763 w 3169798"/>
              <a:gd name="connsiteY67" fmla="*/ 929615 h 3546367"/>
              <a:gd name="connsiteX0" fmla="*/ 4763 w 3169798"/>
              <a:gd name="connsiteY0" fmla="*/ 929615 h 3546367"/>
              <a:gd name="connsiteX1" fmla="*/ 266701 w 3169798"/>
              <a:gd name="connsiteY1" fmla="*/ 924852 h 3546367"/>
              <a:gd name="connsiteX2" fmla="*/ 514351 w 3169798"/>
              <a:gd name="connsiteY2" fmla="*/ 915327 h 3546367"/>
              <a:gd name="connsiteX3" fmla="*/ 842963 w 3169798"/>
              <a:gd name="connsiteY3" fmla="*/ 896277 h 3546367"/>
              <a:gd name="connsiteX4" fmla="*/ 966788 w 3169798"/>
              <a:gd name="connsiteY4" fmla="*/ 877227 h 3546367"/>
              <a:gd name="connsiteX5" fmla="*/ 1052513 w 3169798"/>
              <a:gd name="connsiteY5" fmla="*/ 862940 h 3546367"/>
              <a:gd name="connsiteX6" fmla="*/ 1109663 w 3169798"/>
              <a:gd name="connsiteY6" fmla="*/ 786740 h 3546367"/>
              <a:gd name="connsiteX7" fmla="*/ 1090613 w 3169798"/>
              <a:gd name="connsiteY7" fmla="*/ 724827 h 3546367"/>
              <a:gd name="connsiteX8" fmla="*/ 1047751 w 3169798"/>
              <a:gd name="connsiteY8" fmla="*/ 658152 h 3546367"/>
              <a:gd name="connsiteX9" fmla="*/ 957263 w 3169798"/>
              <a:gd name="connsiteY9" fmla="*/ 524802 h 3546367"/>
              <a:gd name="connsiteX10" fmla="*/ 890588 w 3169798"/>
              <a:gd name="connsiteY10" fmla="*/ 429552 h 3546367"/>
              <a:gd name="connsiteX11" fmla="*/ 900113 w 3169798"/>
              <a:gd name="connsiteY11" fmla="*/ 320015 h 3546367"/>
              <a:gd name="connsiteX12" fmla="*/ 933451 w 3169798"/>
              <a:gd name="connsiteY12" fmla="*/ 210477 h 3546367"/>
              <a:gd name="connsiteX13" fmla="*/ 976313 w 3169798"/>
              <a:gd name="connsiteY13" fmla="*/ 119990 h 3546367"/>
              <a:gd name="connsiteX14" fmla="*/ 1071563 w 3169798"/>
              <a:gd name="connsiteY14" fmla="*/ 58077 h 3546367"/>
              <a:gd name="connsiteX15" fmla="*/ 1171576 w 3169798"/>
              <a:gd name="connsiteY15" fmla="*/ 5690 h 3546367"/>
              <a:gd name="connsiteX16" fmla="*/ 1295401 w 3169798"/>
              <a:gd name="connsiteY16" fmla="*/ 5690 h 3546367"/>
              <a:gd name="connsiteX17" fmla="*/ 1423988 w 3169798"/>
              <a:gd name="connsiteY17" fmla="*/ 43790 h 3546367"/>
              <a:gd name="connsiteX18" fmla="*/ 1519238 w 3169798"/>
              <a:gd name="connsiteY18" fmla="*/ 110465 h 3546367"/>
              <a:gd name="connsiteX19" fmla="*/ 1590676 w 3169798"/>
              <a:gd name="connsiteY19" fmla="*/ 220002 h 3546367"/>
              <a:gd name="connsiteX20" fmla="*/ 1609726 w 3169798"/>
              <a:gd name="connsiteY20" fmla="*/ 329540 h 3546367"/>
              <a:gd name="connsiteX21" fmla="*/ 1590676 w 3169798"/>
              <a:gd name="connsiteY21" fmla="*/ 443840 h 3546367"/>
              <a:gd name="connsiteX22" fmla="*/ 1552576 w 3169798"/>
              <a:gd name="connsiteY22" fmla="*/ 491465 h 3546367"/>
              <a:gd name="connsiteX23" fmla="*/ 1500188 w 3169798"/>
              <a:gd name="connsiteY23" fmla="*/ 572427 h 3546367"/>
              <a:gd name="connsiteX24" fmla="*/ 1409701 w 3169798"/>
              <a:gd name="connsiteY24" fmla="*/ 667677 h 3546367"/>
              <a:gd name="connsiteX25" fmla="*/ 1371601 w 3169798"/>
              <a:gd name="connsiteY25" fmla="*/ 753402 h 3546367"/>
              <a:gd name="connsiteX26" fmla="*/ 1400176 w 3169798"/>
              <a:gd name="connsiteY26" fmla="*/ 853415 h 3546367"/>
              <a:gd name="connsiteX27" fmla="*/ 1509713 w 3169798"/>
              <a:gd name="connsiteY27" fmla="*/ 924852 h 3546367"/>
              <a:gd name="connsiteX28" fmla="*/ 1628776 w 3169798"/>
              <a:gd name="connsiteY28" fmla="*/ 962952 h 3546367"/>
              <a:gd name="connsiteX29" fmla="*/ 1781176 w 3169798"/>
              <a:gd name="connsiteY29" fmla="*/ 991527 h 3546367"/>
              <a:gd name="connsiteX30" fmla="*/ 1947863 w 3169798"/>
              <a:gd name="connsiteY30" fmla="*/ 996290 h 3546367"/>
              <a:gd name="connsiteX31" fmla="*/ 2119313 w 3169798"/>
              <a:gd name="connsiteY31" fmla="*/ 982002 h 3546367"/>
              <a:gd name="connsiteX32" fmla="*/ 2257426 w 3169798"/>
              <a:gd name="connsiteY32" fmla="*/ 943902 h 3546367"/>
              <a:gd name="connsiteX33" fmla="*/ 2405063 w 3169798"/>
              <a:gd name="connsiteY33" fmla="*/ 891515 h 3546367"/>
              <a:gd name="connsiteX34" fmla="*/ 2457451 w 3169798"/>
              <a:gd name="connsiteY34" fmla="*/ 1105827 h 3546367"/>
              <a:gd name="connsiteX35" fmla="*/ 2481263 w 3169798"/>
              <a:gd name="connsiteY35" fmla="*/ 1367765 h 3546367"/>
              <a:gd name="connsiteX36" fmla="*/ 2495551 w 3169798"/>
              <a:gd name="connsiteY36" fmla="*/ 1529690 h 3546367"/>
              <a:gd name="connsiteX37" fmla="*/ 2595563 w 3169798"/>
              <a:gd name="connsiteY37" fmla="*/ 1543977 h 3546367"/>
              <a:gd name="connsiteX38" fmla="*/ 2709863 w 3169798"/>
              <a:gd name="connsiteY38" fmla="*/ 1463015 h 3546367"/>
              <a:gd name="connsiteX39" fmla="*/ 2771776 w 3169798"/>
              <a:gd name="connsiteY39" fmla="*/ 1391577 h 3546367"/>
              <a:gd name="connsiteX40" fmla="*/ 2914651 w 3169798"/>
              <a:gd name="connsiteY40" fmla="*/ 1401102 h 3546367"/>
              <a:gd name="connsiteX41" fmla="*/ 3081338 w 3169798"/>
              <a:gd name="connsiteY41" fmla="*/ 1505877 h 3546367"/>
              <a:gd name="connsiteX42" fmla="*/ 3138488 w 3169798"/>
              <a:gd name="connsiteY42" fmla="*/ 1639227 h 3546367"/>
              <a:gd name="connsiteX43" fmla="*/ 3167063 w 3169798"/>
              <a:gd name="connsiteY43" fmla="*/ 1791627 h 3546367"/>
              <a:gd name="connsiteX44" fmla="*/ 3071813 w 3169798"/>
              <a:gd name="connsiteY44" fmla="*/ 1934502 h 3546367"/>
              <a:gd name="connsiteX45" fmla="*/ 2876551 w 3169798"/>
              <a:gd name="connsiteY45" fmla="*/ 1972602 h 3546367"/>
              <a:gd name="connsiteX46" fmla="*/ 2714626 w 3169798"/>
              <a:gd name="connsiteY46" fmla="*/ 1910690 h 3546367"/>
              <a:gd name="connsiteX47" fmla="*/ 2576513 w 3169798"/>
              <a:gd name="connsiteY47" fmla="*/ 1829727 h 3546367"/>
              <a:gd name="connsiteX48" fmla="*/ 2495551 w 3169798"/>
              <a:gd name="connsiteY48" fmla="*/ 1886877 h 3546367"/>
              <a:gd name="connsiteX49" fmla="*/ 2490788 w 3169798"/>
              <a:gd name="connsiteY49" fmla="*/ 2077377 h 3546367"/>
              <a:gd name="connsiteX50" fmla="*/ 2462213 w 3169798"/>
              <a:gd name="connsiteY50" fmla="*/ 2325027 h 3546367"/>
              <a:gd name="connsiteX51" fmla="*/ 2424113 w 3169798"/>
              <a:gd name="connsiteY51" fmla="*/ 2567915 h 3546367"/>
              <a:gd name="connsiteX52" fmla="*/ 2390776 w 3169798"/>
              <a:gd name="connsiteY52" fmla="*/ 2658402 h 3546367"/>
              <a:gd name="connsiteX53" fmla="*/ 2376488 w 3169798"/>
              <a:gd name="connsiteY53" fmla="*/ 2696502 h 3546367"/>
              <a:gd name="connsiteX54" fmla="*/ 2138363 w 3169798"/>
              <a:gd name="connsiteY54" fmla="*/ 2606015 h 3546367"/>
              <a:gd name="connsiteX55" fmla="*/ 1900238 w 3169798"/>
              <a:gd name="connsiteY55" fmla="*/ 2591727 h 3546367"/>
              <a:gd name="connsiteX56" fmla="*/ 1700213 w 3169798"/>
              <a:gd name="connsiteY56" fmla="*/ 2601252 h 3546367"/>
              <a:gd name="connsiteX57" fmla="*/ 1514476 w 3169798"/>
              <a:gd name="connsiteY57" fmla="*/ 2667927 h 3546367"/>
              <a:gd name="connsiteX58" fmla="*/ 1409701 w 3169798"/>
              <a:gd name="connsiteY58" fmla="*/ 2734602 h 3546367"/>
              <a:gd name="connsiteX59" fmla="*/ 1357313 w 3169798"/>
              <a:gd name="connsiteY59" fmla="*/ 2858427 h 3546367"/>
              <a:gd name="connsiteX60" fmla="*/ 1466851 w 3169798"/>
              <a:gd name="connsiteY60" fmla="*/ 3010827 h 3546367"/>
              <a:gd name="connsiteX61" fmla="*/ 1543051 w 3169798"/>
              <a:gd name="connsiteY61" fmla="*/ 3096552 h 3546367"/>
              <a:gd name="connsiteX62" fmla="*/ 1614488 w 3169798"/>
              <a:gd name="connsiteY62" fmla="*/ 3220377 h 3546367"/>
              <a:gd name="connsiteX63" fmla="*/ 1576388 w 3169798"/>
              <a:gd name="connsiteY63" fmla="*/ 3401352 h 3546367"/>
              <a:gd name="connsiteX64" fmla="*/ 1500188 w 3169798"/>
              <a:gd name="connsiteY64" fmla="*/ 3506127 h 3546367"/>
              <a:gd name="connsiteX65" fmla="*/ 481013 w 3169798"/>
              <a:gd name="connsiteY65" fmla="*/ 2691740 h 3546367"/>
              <a:gd name="connsiteX66" fmla="*/ 0 w 3169798"/>
              <a:gd name="connsiteY66" fmla="*/ 2667928 h 3546367"/>
              <a:gd name="connsiteX67" fmla="*/ 4763 w 3169798"/>
              <a:gd name="connsiteY67" fmla="*/ 929615 h 3546367"/>
              <a:gd name="connsiteX0" fmla="*/ 4763 w 3169798"/>
              <a:gd name="connsiteY0" fmla="*/ 929615 h 3515729"/>
              <a:gd name="connsiteX1" fmla="*/ 266701 w 3169798"/>
              <a:gd name="connsiteY1" fmla="*/ 924852 h 3515729"/>
              <a:gd name="connsiteX2" fmla="*/ 514351 w 3169798"/>
              <a:gd name="connsiteY2" fmla="*/ 915327 h 3515729"/>
              <a:gd name="connsiteX3" fmla="*/ 842963 w 3169798"/>
              <a:gd name="connsiteY3" fmla="*/ 896277 h 3515729"/>
              <a:gd name="connsiteX4" fmla="*/ 966788 w 3169798"/>
              <a:gd name="connsiteY4" fmla="*/ 877227 h 3515729"/>
              <a:gd name="connsiteX5" fmla="*/ 1052513 w 3169798"/>
              <a:gd name="connsiteY5" fmla="*/ 862940 h 3515729"/>
              <a:gd name="connsiteX6" fmla="*/ 1109663 w 3169798"/>
              <a:gd name="connsiteY6" fmla="*/ 786740 h 3515729"/>
              <a:gd name="connsiteX7" fmla="*/ 1090613 w 3169798"/>
              <a:gd name="connsiteY7" fmla="*/ 724827 h 3515729"/>
              <a:gd name="connsiteX8" fmla="*/ 1047751 w 3169798"/>
              <a:gd name="connsiteY8" fmla="*/ 658152 h 3515729"/>
              <a:gd name="connsiteX9" fmla="*/ 957263 w 3169798"/>
              <a:gd name="connsiteY9" fmla="*/ 524802 h 3515729"/>
              <a:gd name="connsiteX10" fmla="*/ 890588 w 3169798"/>
              <a:gd name="connsiteY10" fmla="*/ 429552 h 3515729"/>
              <a:gd name="connsiteX11" fmla="*/ 900113 w 3169798"/>
              <a:gd name="connsiteY11" fmla="*/ 320015 h 3515729"/>
              <a:gd name="connsiteX12" fmla="*/ 933451 w 3169798"/>
              <a:gd name="connsiteY12" fmla="*/ 210477 h 3515729"/>
              <a:gd name="connsiteX13" fmla="*/ 976313 w 3169798"/>
              <a:gd name="connsiteY13" fmla="*/ 119990 h 3515729"/>
              <a:gd name="connsiteX14" fmla="*/ 1071563 w 3169798"/>
              <a:gd name="connsiteY14" fmla="*/ 58077 h 3515729"/>
              <a:gd name="connsiteX15" fmla="*/ 1171576 w 3169798"/>
              <a:gd name="connsiteY15" fmla="*/ 5690 h 3515729"/>
              <a:gd name="connsiteX16" fmla="*/ 1295401 w 3169798"/>
              <a:gd name="connsiteY16" fmla="*/ 5690 h 3515729"/>
              <a:gd name="connsiteX17" fmla="*/ 1423988 w 3169798"/>
              <a:gd name="connsiteY17" fmla="*/ 43790 h 3515729"/>
              <a:gd name="connsiteX18" fmla="*/ 1519238 w 3169798"/>
              <a:gd name="connsiteY18" fmla="*/ 110465 h 3515729"/>
              <a:gd name="connsiteX19" fmla="*/ 1590676 w 3169798"/>
              <a:gd name="connsiteY19" fmla="*/ 220002 h 3515729"/>
              <a:gd name="connsiteX20" fmla="*/ 1609726 w 3169798"/>
              <a:gd name="connsiteY20" fmla="*/ 329540 h 3515729"/>
              <a:gd name="connsiteX21" fmla="*/ 1590676 w 3169798"/>
              <a:gd name="connsiteY21" fmla="*/ 443840 h 3515729"/>
              <a:gd name="connsiteX22" fmla="*/ 1552576 w 3169798"/>
              <a:gd name="connsiteY22" fmla="*/ 491465 h 3515729"/>
              <a:gd name="connsiteX23" fmla="*/ 1500188 w 3169798"/>
              <a:gd name="connsiteY23" fmla="*/ 572427 h 3515729"/>
              <a:gd name="connsiteX24" fmla="*/ 1409701 w 3169798"/>
              <a:gd name="connsiteY24" fmla="*/ 667677 h 3515729"/>
              <a:gd name="connsiteX25" fmla="*/ 1371601 w 3169798"/>
              <a:gd name="connsiteY25" fmla="*/ 753402 h 3515729"/>
              <a:gd name="connsiteX26" fmla="*/ 1400176 w 3169798"/>
              <a:gd name="connsiteY26" fmla="*/ 853415 h 3515729"/>
              <a:gd name="connsiteX27" fmla="*/ 1509713 w 3169798"/>
              <a:gd name="connsiteY27" fmla="*/ 924852 h 3515729"/>
              <a:gd name="connsiteX28" fmla="*/ 1628776 w 3169798"/>
              <a:gd name="connsiteY28" fmla="*/ 962952 h 3515729"/>
              <a:gd name="connsiteX29" fmla="*/ 1781176 w 3169798"/>
              <a:gd name="connsiteY29" fmla="*/ 991527 h 3515729"/>
              <a:gd name="connsiteX30" fmla="*/ 1947863 w 3169798"/>
              <a:gd name="connsiteY30" fmla="*/ 996290 h 3515729"/>
              <a:gd name="connsiteX31" fmla="*/ 2119313 w 3169798"/>
              <a:gd name="connsiteY31" fmla="*/ 982002 h 3515729"/>
              <a:gd name="connsiteX32" fmla="*/ 2257426 w 3169798"/>
              <a:gd name="connsiteY32" fmla="*/ 943902 h 3515729"/>
              <a:gd name="connsiteX33" fmla="*/ 2405063 w 3169798"/>
              <a:gd name="connsiteY33" fmla="*/ 891515 h 3515729"/>
              <a:gd name="connsiteX34" fmla="*/ 2457451 w 3169798"/>
              <a:gd name="connsiteY34" fmla="*/ 1105827 h 3515729"/>
              <a:gd name="connsiteX35" fmla="*/ 2481263 w 3169798"/>
              <a:gd name="connsiteY35" fmla="*/ 1367765 h 3515729"/>
              <a:gd name="connsiteX36" fmla="*/ 2495551 w 3169798"/>
              <a:gd name="connsiteY36" fmla="*/ 1529690 h 3515729"/>
              <a:gd name="connsiteX37" fmla="*/ 2595563 w 3169798"/>
              <a:gd name="connsiteY37" fmla="*/ 1543977 h 3515729"/>
              <a:gd name="connsiteX38" fmla="*/ 2709863 w 3169798"/>
              <a:gd name="connsiteY38" fmla="*/ 1463015 h 3515729"/>
              <a:gd name="connsiteX39" fmla="*/ 2771776 w 3169798"/>
              <a:gd name="connsiteY39" fmla="*/ 1391577 h 3515729"/>
              <a:gd name="connsiteX40" fmla="*/ 2914651 w 3169798"/>
              <a:gd name="connsiteY40" fmla="*/ 1401102 h 3515729"/>
              <a:gd name="connsiteX41" fmla="*/ 3081338 w 3169798"/>
              <a:gd name="connsiteY41" fmla="*/ 1505877 h 3515729"/>
              <a:gd name="connsiteX42" fmla="*/ 3138488 w 3169798"/>
              <a:gd name="connsiteY42" fmla="*/ 1639227 h 3515729"/>
              <a:gd name="connsiteX43" fmla="*/ 3167063 w 3169798"/>
              <a:gd name="connsiteY43" fmla="*/ 1791627 h 3515729"/>
              <a:gd name="connsiteX44" fmla="*/ 3071813 w 3169798"/>
              <a:gd name="connsiteY44" fmla="*/ 1934502 h 3515729"/>
              <a:gd name="connsiteX45" fmla="*/ 2876551 w 3169798"/>
              <a:gd name="connsiteY45" fmla="*/ 1972602 h 3515729"/>
              <a:gd name="connsiteX46" fmla="*/ 2714626 w 3169798"/>
              <a:gd name="connsiteY46" fmla="*/ 1910690 h 3515729"/>
              <a:gd name="connsiteX47" fmla="*/ 2576513 w 3169798"/>
              <a:gd name="connsiteY47" fmla="*/ 1829727 h 3515729"/>
              <a:gd name="connsiteX48" fmla="*/ 2495551 w 3169798"/>
              <a:gd name="connsiteY48" fmla="*/ 1886877 h 3515729"/>
              <a:gd name="connsiteX49" fmla="*/ 2490788 w 3169798"/>
              <a:gd name="connsiteY49" fmla="*/ 2077377 h 3515729"/>
              <a:gd name="connsiteX50" fmla="*/ 2462213 w 3169798"/>
              <a:gd name="connsiteY50" fmla="*/ 2325027 h 3515729"/>
              <a:gd name="connsiteX51" fmla="*/ 2424113 w 3169798"/>
              <a:gd name="connsiteY51" fmla="*/ 2567915 h 3515729"/>
              <a:gd name="connsiteX52" fmla="*/ 2390776 w 3169798"/>
              <a:gd name="connsiteY52" fmla="*/ 2658402 h 3515729"/>
              <a:gd name="connsiteX53" fmla="*/ 2376488 w 3169798"/>
              <a:gd name="connsiteY53" fmla="*/ 2696502 h 3515729"/>
              <a:gd name="connsiteX54" fmla="*/ 2138363 w 3169798"/>
              <a:gd name="connsiteY54" fmla="*/ 2606015 h 3515729"/>
              <a:gd name="connsiteX55" fmla="*/ 1900238 w 3169798"/>
              <a:gd name="connsiteY55" fmla="*/ 2591727 h 3515729"/>
              <a:gd name="connsiteX56" fmla="*/ 1700213 w 3169798"/>
              <a:gd name="connsiteY56" fmla="*/ 2601252 h 3515729"/>
              <a:gd name="connsiteX57" fmla="*/ 1514476 w 3169798"/>
              <a:gd name="connsiteY57" fmla="*/ 2667927 h 3515729"/>
              <a:gd name="connsiteX58" fmla="*/ 1409701 w 3169798"/>
              <a:gd name="connsiteY58" fmla="*/ 2734602 h 3515729"/>
              <a:gd name="connsiteX59" fmla="*/ 1357313 w 3169798"/>
              <a:gd name="connsiteY59" fmla="*/ 2858427 h 3515729"/>
              <a:gd name="connsiteX60" fmla="*/ 1466851 w 3169798"/>
              <a:gd name="connsiteY60" fmla="*/ 3010827 h 3515729"/>
              <a:gd name="connsiteX61" fmla="*/ 1543051 w 3169798"/>
              <a:gd name="connsiteY61" fmla="*/ 3096552 h 3515729"/>
              <a:gd name="connsiteX62" fmla="*/ 1614488 w 3169798"/>
              <a:gd name="connsiteY62" fmla="*/ 3220377 h 3515729"/>
              <a:gd name="connsiteX63" fmla="*/ 1576388 w 3169798"/>
              <a:gd name="connsiteY63" fmla="*/ 3401352 h 3515729"/>
              <a:gd name="connsiteX64" fmla="*/ 1500188 w 3169798"/>
              <a:gd name="connsiteY64" fmla="*/ 3506127 h 3515729"/>
              <a:gd name="connsiteX65" fmla="*/ 1071563 w 3169798"/>
              <a:gd name="connsiteY65" fmla="*/ 3158465 h 3515729"/>
              <a:gd name="connsiteX66" fmla="*/ 481013 w 3169798"/>
              <a:gd name="connsiteY66" fmla="*/ 2691740 h 3515729"/>
              <a:gd name="connsiteX67" fmla="*/ 0 w 3169798"/>
              <a:gd name="connsiteY67" fmla="*/ 2667928 h 3515729"/>
              <a:gd name="connsiteX68" fmla="*/ 4763 w 3169798"/>
              <a:gd name="connsiteY68" fmla="*/ 929615 h 3515729"/>
              <a:gd name="connsiteX0" fmla="*/ 4763 w 3169798"/>
              <a:gd name="connsiteY0" fmla="*/ 929615 h 3506568"/>
              <a:gd name="connsiteX1" fmla="*/ 266701 w 3169798"/>
              <a:gd name="connsiteY1" fmla="*/ 924852 h 3506568"/>
              <a:gd name="connsiteX2" fmla="*/ 514351 w 3169798"/>
              <a:gd name="connsiteY2" fmla="*/ 915327 h 3506568"/>
              <a:gd name="connsiteX3" fmla="*/ 842963 w 3169798"/>
              <a:gd name="connsiteY3" fmla="*/ 896277 h 3506568"/>
              <a:gd name="connsiteX4" fmla="*/ 966788 w 3169798"/>
              <a:gd name="connsiteY4" fmla="*/ 877227 h 3506568"/>
              <a:gd name="connsiteX5" fmla="*/ 1052513 w 3169798"/>
              <a:gd name="connsiteY5" fmla="*/ 862940 h 3506568"/>
              <a:gd name="connsiteX6" fmla="*/ 1109663 w 3169798"/>
              <a:gd name="connsiteY6" fmla="*/ 786740 h 3506568"/>
              <a:gd name="connsiteX7" fmla="*/ 1090613 w 3169798"/>
              <a:gd name="connsiteY7" fmla="*/ 724827 h 3506568"/>
              <a:gd name="connsiteX8" fmla="*/ 1047751 w 3169798"/>
              <a:gd name="connsiteY8" fmla="*/ 658152 h 3506568"/>
              <a:gd name="connsiteX9" fmla="*/ 957263 w 3169798"/>
              <a:gd name="connsiteY9" fmla="*/ 524802 h 3506568"/>
              <a:gd name="connsiteX10" fmla="*/ 890588 w 3169798"/>
              <a:gd name="connsiteY10" fmla="*/ 429552 h 3506568"/>
              <a:gd name="connsiteX11" fmla="*/ 900113 w 3169798"/>
              <a:gd name="connsiteY11" fmla="*/ 320015 h 3506568"/>
              <a:gd name="connsiteX12" fmla="*/ 933451 w 3169798"/>
              <a:gd name="connsiteY12" fmla="*/ 210477 h 3506568"/>
              <a:gd name="connsiteX13" fmla="*/ 976313 w 3169798"/>
              <a:gd name="connsiteY13" fmla="*/ 119990 h 3506568"/>
              <a:gd name="connsiteX14" fmla="*/ 1071563 w 3169798"/>
              <a:gd name="connsiteY14" fmla="*/ 58077 h 3506568"/>
              <a:gd name="connsiteX15" fmla="*/ 1171576 w 3169798"/>
              <a:gd name="connsiteY15" fmla="*/ 5690 h 3506568"/>
              <a:gd name="connsiteX16" fmla="*/ 1295401 w 3169798"/>
              <a:gd name="connsiteY16" fmla="*/ 5690 h 3506568"/>
              <a:gd name="connsiteX17" fmla="*/ 1423988 w 3169798"/>
              <a:gd name="connsiteY17" fmla="*/ 43790 h 3506568"/>
              <a:gd name="connsiteX18" fmla="*/ 1519238 w 3169798"/>
              <a:gd name="connsiteY18" fmla="*/ 110465 h 3506568"/>
              <a:gd name="connsiteX19" fmla="*/ 1590676 w 3169798"/>
              <a:gd name="connsiteY19" fmla="*/ 220002 h 3506568"/>
              <a:gd name="connsiteX20" fmla="*/ 1609726 w 3169798"/>
              <a:gd name="connsiteY20" fmla="*/ 329540 h 3506568"/>
              <a:gd name="connsiteX21" fmla="*/ 1590676 w 3169798"/>
              <a:gd name="connsiteY21" fmla="*/ 443840 h 3506568"/>
              <a:gd name="connsiteX22" fmla="*/ 1552576 w 3169798"/>
              <a:gd name="connsiteY22" fmla="*/ 491465 h 3506568"/>
              <a:gd name="connsiteX23" fmla="*/ 1500188 w 3169798"/>
              <a:gd name="connsiteY23" fmla="*/ 572427 h 3506568"/>
              <a:gd name="connsiteX24" fmla="*/ 1409701 w 3169798"/>
              <a:gd name="connsiteY24" fmla="*/ 667677 h 3506568"/>
              <a:gd name="connsiteX25" fmla="*/ 1371601 w 3169798"/>
              <a:gd name="connsiteY25" fmla="*/ 753402 h 3506568"/>
              <a:gd name="connsiteX26" fmla="*/ 1400176 w 3169798"/>
              <a:gd name="connsiteY26" fmla="*/ 853415 h 3506568"/>
              <a:gd name="connsiteX27" fmla="*/ 1509713 w 3169798"/>
              <a:gd name="connsiteY27" fmla="*/ 924852 h 3506568"/>
              <a:gd name="connsiteX28" fmla="*/ 1628776 w 3169798"/>
              <a:gd name="connsiteY28" fmla="*/ 962952 h 3506568"/>
              <a:gd name="connsiteX29" fmla="*/ 1781176 w 3169798"/>
              <a:gd name="connsiteY29" fmla="*/ 991527 h 3506568"/>
              <a:gd name="connsiteX30" fmla="*/ 1947863 w 3169798"/>
              <a:gd name="connsiteY30" fmla="*/ 996290 h 3506568"/>
              <a:gd name="connsiteX31" fmla="*/ 2119313 w 3169798"/>
              <a:gd name="connsiteY31" fmla="*/ 982002 h 3506568"/>
              <a:gd name="connsiteX32" fmla="*/ 2257426 w 3169798"/>
              <a:gd name="connsiteY32" fmla="*/ 943902 h 3506568"/>
              <a:gd name="connsiteX33" fmla="*/ 2405063 w 3169798"/>
              <a:gd name="connsiteY33" fmla="*/ 891515 h 3506568"/>
              <a:gd name="connsiteX34" fmla="*/ 2457451 w 3169798"/>
              <a:gd name="connsiteY34" fmla="*/ 1105827 h 3506568"/>
              <a:gd name="connsiteX35" fmla="*/ 2481263 w 3169798"/>
              <a:gd name="connsiteY35" fmla="*/ 1367765 h 3506568"/>
              <a:gd name="connsiteX36" fmla="*/ 2495551 w 3169798"/>
              <a:gd name="connsiteY36" fmla="*/ 1529690 h 3506568"/>
              <a:gd name="connsiteX37" fmla="*/ 2595563 w 3169798"/>
              <a:gd name="connsiteY37" fmla="*/ 1543977 h 3506568"/>
              <a:gd name="connsiteX38" fmla="*/ 2709863 w 3169798"/>
              <a:gd name="connsiteY38" fmla="*/ 1463015 h 3506568"/>
              <a:gd name="connsiteX39" fmla="*/ 2771776 w 3169798"/>
              <a:gd name="connsiteY39" fmla="*/ 1391577 h 3506568"/>
              <a:gd name="connsiteX40" fmla="*/ 2914651 w 3169798"/>
              <a:gd name="connsiteY40" fmla="*/ 1401102 h 3506568"/>
              <a:gd name="connsiteX41" fmla="*/ 3081338 w 3169798"/>
              <a:gd name="connsiteY41" fmla="*/ 1505877 h 3506568"/>
              <a:gd name="connsiteX42" fmla="*/ 3138488 w 3169798"/>
              <a:gd name="connsiteY42" fmla="*/ 1639227 h 3506568"/>
              <a:gd name="connsiteX43" fmla="*/ 3167063 w 3169798"/>
              <a:gd name="connsiteY43" fmla="*/ 1791627 h 3506568"/>
              <a:gd name="connsiteX44" fmla="*/ 3071813 w 3169798"/>
              <a:gd name="connsiteY44" fmla="*/ 1934502 h 3506568"/>
              <a:gd name="connsiteX45" fmla="*/ 2876551 w 3169798"/>
              <a:gd name="connsiteY45" fmla="*/ 1972602 h 3506568"/>
              <a:gd name="connsiteX46" fmla="*/ 2714626 w 3169798"/>
              <a:gd name="connsiteY46" fmla="*/ 1910690 h 3506568"/>
              <a:gd name="connsiteX47" fmla="*/ 2576513 w 3169798"/>
              <a:gd name="connsiteY47" fmla="*/ 1829727 h 3506568"/>
              <a:gd name="connsiteX48" fmla="*/ 2495551 w 3169798"/>
              <a:gd name="connsiteY48" fmla="*/ 1886877 h 3506568"/>
              <a:gd name="connsiteX49" fmla="*/ 2490788 w 3169798"/>
              <a:gd name="connsiteY49" fmla="*/ 2077377 h 3506568"/>
              <a:gd name="connsiteX50" fmla="*/ 2462213 w 3169798"/>
              <a:gd name="connsiteY50" fmla="*/ 2325027 h 3506568"/>
              <a:gd name="connsiteX51" fmla="*/ 2424113 w 3169798"/>
              <a:gd name="connsiteY51" fmla="*/ 2567915 h 3506568"/>
              <a:gd name="connsiteX52" fmla="*/ 2390776 w 3169798"/>
              <a:gd name="connsiteY52" fmla="*/ 2658402 h 3506568"/>
              <a:gd name="connsiteX53" fmla="*/ 2376488 w 3169798"/>
              <a:gd name="connsiteY53" fmla="*/ 2696502 h 3506568"/>
              <a:gd name="connsiteX54" fmla="*/ 2138363 w 3169798"/>
              <a:gd name="connsiteY54" fmla="*/ 2606015 h 3506568"/>
              <a:gd name="connsiteX55" fmla="*/ 1900238 w 3169798"/>
              <a:gd name="connsiteY55" fmla="*/ 2591727 h 3506568"/>
              <a:gd name="connsiteX56" fmla="*/ 1700213 w 3169798"/>
              <a:gd name="connsiteY56" fmla="*/ 2601252 h 3506568"/>
              <a:gd name="connsiteX57" fmla="*/ 1514476 w 3169798"/>
              <a:gd name="connsiteY57" fmla="*/ 2667927 h 3506568"/>
              <a:gd name="connsiteX58" fmla="*/ 1409701 w 3169798"/>
              <a:gd name="connsiteY58" fmla="*/ 2734602 h 3506568"/>
              <a:gd name="connsiteX59" fmla="*/ 1357313 w 3169798"/>
              <a:gd name="connsiteY59" fmla="*/ 2858427 h 3506568"/>
              <a:gd name="connsiteX60" fmla="*/ 1466851 w 3169798"/>
              <a:gd name="connsiteY60" fmla="*/ 3010827 h 3506568"/>
              <a:gd name="connsiteX61" fmla="*/ 1543051 w 3169798"/>
              <a:gd name="connsiteY61" fmla="*/ 3096552 h 3506568"/>
              <a:gd name="connsiteX62" fmla="*/ 1614488 w 3169798"/>
              <a:gd name="connsiteY62" fmla="*/ 3220377 h 3506568"/>
              <a:gd name="connsiteX63" fmla="*/ 1576388 w 3169798"/>
              <a:gd name="connsiteY63" fmla="*/ 3401352 h 3506568"/>
              <a:gd name="connsiteX64" fmla="*/ 1500188 w 3169798"/>
              <a:gd name="connsiteY64" fmla="*/ 3506127 h 3506568"/>
              <a:gd name="connsiteX65" fmla="*/ 938213 w 3169798"/>
              <a:gd name="connsiteY65" fmla="*/ 3363253 h 3506568"/>
              <a:gd name="connsiteX66" fmla="*/ 481013 w 3169798"/>
              <a:gd name="connsiteY66" fmla="*/ 2691740 h 3506568"/>
              <a:gd name="connsiteX67" fmla="*/ 0 w 3169798"/>
              <a:gd name="connsiteY67" fmla="*/ 2667928 h 3506568"/>
              <a:gd name="connsiteX68" fmla="*/ 4763 w 3169798"/>
              <a:gd name="connsiteY68" fmla="*/ 929615 h 3506568"/>
              <a:gd name="connsiteX0" fmla="*/ 4763 w 3169798"/>
              <a:gd name="connsiteY0" fmla="*/ 929615 h 3506568"/>
              <a:gd name="connsiteX1" fmla="*/ 266701 w 3169798"/>
              <a:gd name="connsiteY1" fmla="*/ 924852 h 3506568"/>
              <a:gd name="connsiteX2" fmla="*/ 514351 w 3169798"/>
              <a:gd name="connsiteY2" fmla="*/ 915327 h 3506568"/>
              <a:gd name="connsiteX3" fmla="*/ 842963 w 3169798"/>
              <a:gd name="connsiteY3" fmla="*/ 896277 h 3506568"/>
              <a:gd name="connsiteX4" fmla="*/ 966788 w 3169798"/>
              <a:gd name="connsiteY4" fmla="*/ 877227 h 3506568"/>
              <a:gd name="connsiteX5" fmla="*/ 1052513 w 3169798"/>
              <a:gd name="connsiteY5" fmla="*/ 862940 h 3506568"/>
              <a:gd name="connsiteX6" fmla="*/ 1109663 w 3169798"/>
              <a:gd name="connsiteY6" fmla="*/ 786740 h 3506568"/>
              <a:gd name="connsiteX7" fmla="*/ 1090613 w 3169798"/>
              <a:gd name="connsiteY7" fmla="*/ 724827 h 3506568"/>
              <a:gd name="connsiteX8" fmla="*/ 1047751 w 3169798"/>
              <a:gd name="connsiteY8" fmla="*/ 658152 h 3506568"/>
              <a:gd name="connsiteX9" fmla="*/ 957263 w 3169798"/>
              <a:gd name="connsiteY9" fmla="*/ 524802 h 3506568"/>
              <a:gd name="connsiteX10" fmla="*/ 890588 w 3169798"/>
              <a:gd name="connsiteY10" fmla="*/ 429552 h 3506568"/>
              <a:gd name="connsiteX11" fmla="*/ 900113 w 3169798"/>
              <a:gd name="connsiteY11" fmla="*/ 320015 h 3506568"/>
              <a:gd name="connsiteX12" fmla="*/ 933451 w 3169798"/>
              <a:gd name="connsiteY12" fmla="*/ 210477 h 3506568"/>
              <a:gd name="connsiteX13" fmla="*/ 976313 w 3169798"/>
              <a:gd name="connsiteY13" fmla="*/ 119990 h 3506568"/>
              <a:gd name="connsiteX14" fmla="*/ 1071563 w 3169798"/>
              <a:gd name="connsiteY14" fmla="*/ 58077 h 3506568"/>
              <a:gd name="connsiteX15" fmla="*/ 1171576 w 3169798"/>
              <a:gd name="connsiteY15" fmla="*/ 5690 h 3506568"/>
              <a:gd name="connsiteX16" fmla="*/ 1295401 w 3169798"/>
              <a:gd name="connsiteY16" fmla="*/ 5690 h 3506568"/>
              <a:gd name="connsiteX17" fmla="*/ 1423988 w 3169798"/>
              <a:gd name="connsiteY17" fmla="*/ 43790 h 3506568"/>
              <a:gd name="connsiteX18" fmla="*/ 1519238 w 3169798"/>
              <a:gd name="connsiteY18" fmla="*/ 110465 h 3506568"/>
              <a:gd name="connsiteX19" fmla="*/ 1590676 w 3169798"/>
              <a:gd name="connsiteY19" fmla="*/ 220002 h 3506568"/>
              <a:gd name="connsiteX20" fmla="*/ 1609726 w 3169798"/>
              <a:gd name="connsiteY20" fmla="*/ 329540 h 3506568"/>
              <a:gd name="connsiteX21" fmla="*/ 1590676 w 3169798"/>
              <a:gd name="connsiteY21" fmla="*/ 443840 h 3506568"/>
              <a:gd name="connsiteX22" fmla="*/ 1552576 w 3169798"/>
              <a:gd name="connsiteY22" fmla="*/ 491465 h 3506568"/>
              <a:gd name="connsiteX23" fmla="*/ 1500188 w 3169798"/>
              <a:gd name="connsiteY23" fmla="*/ 572427 h 3506568"/>
              <a:gd name="connsiteX24" fmla="*/ 1409701 w 3169798"/>
              <a:gd name="connsiteY24" fmla="*/ 667677 h 3506568"/>
              <a:gd name="connsiteX25" fmla="*/ 1371601 w 3169798"/>
              <a:gd name="connsiteY25" fmla="*/ 753402 h 3506568"/>
              <a:gd name="connsiteX26" fmla="*/ 1400176 w 3169798"/>
              <a:gd name="connsiteY26" fmla="*/ 853415 h 3506568"/>
              <a:gd name="connsiteX27" fmla="*/ 1509713 w 3169798"/>
              <a:gd name="connsiteY27" fmla="*/ 924852 h 3506568"/>
              <a:gd name="connsiteX28" fmla="*/ 1628776 w 3169798"/>
              <a:gd name="connsiteY28" fmla="*/ 962952 h 3506568"/>
              <a:gd name="connsiteX29" fmla="*/ 1781176 w 3169798"/>
              <a:gd name="connsiteY29" fmla="*/ 991527 h 3506568"/>
              <a:gd name="connsiteX30" fmla="*/ 1947863 w 3169798"/>
              <a:gd name="connsiteY30" fmla="*/ 996290 h 3506568"/>
              <a:gd name="connsiteX31" fmla="*/ 2119313 w 3169798"/>
              <a:gd name="connsiteY31" fmla="*/ 982002 h 3506568"/>
              <a:gd name="connsiteX32" fmla="*/ 2257426 w 3169798"/>
              <a:gd name="connsiteY32" fmla="*/ 943902 h 3506568"/>
              <a:gd name="connsiteX33" fmla="*/ 2405063 w 3169798"/>
              <a:gd name="connsiteY33" fmla="*/ 891515 h 3506568"/>
              <a:gd name="connsiteX34" fmla="*/ 2457451 w 3169798"/>
              <a:gd name="connsiteY34" fmla="*/ 1105827 h 3506568"/>
              <a:gd name="connsiteX35" fmla="*/ 2481263 w 3169798"/>
              <a:gd name="connsiteY35" fmla="*/ 1367765 h 3506568"/>
              <a:gd name="connsiteX36" fmla="*/ 2495551 w 3169798"/>
              <a:gd name="connsiteY36" fmla="*/ 1529690 h 3506568"/>
              <a:gd name="connsiteX37" fmla="*/ 2595563 w 3169798"/>
              <a:gd name="connsiteY37" fmla="*/ 1543977 h 3506568"/>
              <a:gd name="connsiteX38" fmla="*/ 2709863 w 3169798"/>
              <a:gd name="connsiteY38" fmla="*/ 1463015 h 3506568"/>
              <a:gd name="connsiteX39" fmla="*/ 2771776 w 3169798"/>
              <a:gd name="connsiteY39" fmla="*/ 1391577 h 3506568"/>
              <a:gd name="connsiteX40" fmla="*/ 2914651 w 3169798"/>
              <a:gd name="connsiteY40" fmla="*/ 1401102 h 3506568"/>
              <a:gd name="connsiteX41" fmla="*/ 3081338 w 3169798"/>
              <a:gd name="connsiteY41" fmla="*/ 1505877 h 3506568"/>
              <a:gd name="connsiteX42" fmla="*/ 3138488 w 3169798"/>
              <a:gd name="connsiteY42" fmla="*/ 1639227 h 3506568"/>
              <a:gd name="connsiteX43" fmla="*/ 3167063 w 3169798"/>
              <a:gd name="connsiteY43" fmla="*/ 1791627 h 3506568"/>
              <a:gd name="connsiteX44" fmla="*/ 3071813 w 3169798"/>
              <a:gd name="connsiteY44" fmla="*/ 1934502 h 3506568"/>
              <a:gd name="connsiteX45" fmla="*/ 2876551 w 3169798"/>
              <a:gd name="connsiteY45" fmla="*/ 1972602 h 3506568"/>
              <a:gd name="connsiteX46" fmla="*/ 2714626 w 3169798"/>
              <a:gd name="connsiteY46" fmla="*/ 1910690 h 3506568"/>
              <a:gd name="connsiteX47" fmla="*/ 2576513 w 3169798"/>
              <a:gd name="connsiteY47" fmla="*/ 1829727 h 3506568"/>
              <a:gd name="connsiteX48" fmla="*/ 2495551 w 3169798"/>
              <a:gd name="connsiteY48" fmla="*/ 1886877 h 3506568"/>
              <a:gd name="connsiteX49" fmla="*/ 2490788 w 3169798"/>
              <a:gd name="connsiteY49" fmla="*/ 2077377 h 3506568"/>
              <a:gd name="connsiteX50" fmla="*/ 2462213 w 3169798"/>
              <a:gd name="connsiteY50" fmla="*/ 2325027 h 3506568"/>
              <a:gd name="connsiteX51" fmla="*/ 2424113 w 3169798"/>
              <a:gd name="connsiteY51" fmla="*/ 2567915 h 3506568"/>
              <a:gd name="connsiteX52" fmla="*/ 2390776 w 3169798"/>
              <a:gd name="connsiteY52" fmla="*/ 2658402 h 3506568"/>
              <a:gd name="connsiteX53" fmla="*/ 2376488 w 3169798"/>
              <a:gd name="connsiteY53" fmla="*/ 2696502 h 3506568"/>
              <a:gd name="connsiteX54" fmla="*/ 2138363 w 3169798"/>
              <a:gd name="connsiteY54" fmla="*/ 2606015 h 3506568"/>
              <a:gd name="connsiteX55" fmla="*/ 1900238 w 3169798"/>
              <a:gd name="connsiteY55" fmla="*/ 2591727 h 3506568"/>
              <a:gd name="connsiteX56" fmla="*/ 1700213 w 3169798"/>
              <a:gd name="connsiteY56" fmla="*/ 2601252 h 3506568"/>
              <a:gd name="connsiteX57" fmla="*/ 1514476 w 3169798"/>
              <a:gd name="connsiteY57" fmla="*/ 2667927 h 3506568"/>
              <a:gd name="connsiteX58" fmla="*/ 1409701 w 3169798"/>
              <a:gd name="connsiteY58" fmla="*/ 2734602 h 3506568"/>
              <a:gd name="connsiteX59" fmla="*/ 1357313 w 3169798"/>
              <a:gd name="connsiteY59" fmla="*/ 2858427 h 3506568"/>
              <a:gd name="connsiteX60" fmla="*/ 1466851 w 3169798"/>
              <a:gd name="connsiteY60" fmla="*/ 3010827 h 3506568"/>
              <a:gd name="connsiteX61" fmla="*/ 1543051 w 3169798"/>
              <a:gd name="connsiteY61" fmla="*/ 3096552 h 3506568"/>
              <a:gd name="connsiteX62" fmla="*/ 1614488 w 3169798"/>
              <a:gd name="connsiteY62" fmla="*/ 3220377 h 3506568"/>
              <a:gd name="connsiteX63" fmla="*/ 1576388 w 3169798"/>
              <a:gd name="connsiteY63" fmla="*/ 3401352 h 3506568"/>
              <a:gd name="connsiteX64" fmla="*/ 1500188 w 3169798"/>
              <a:gd name="connsiteY64" fmla="*/ 3506127 h 3506568"/>
              <a:gd name="connsiteX65" fmla="*/ 938213 w 3169798"/>
              <a:gd name="connsiteY65" fmla="*/ 3363253 h 3506568"/>
              <a:gd name="connsiteX66" fmla="*/ 676276 w 3169798"/>
              <a:gd name="connsiteY66" fmla="*/ 2944152 h 3506568"/>
              <a:gd name="connsiteX67" fmla="*/ 481013 w 3169798"/>
              <a:gd name="connsiteY67" fmla="*/ 2691740 h 3506568"/>
              <a:gd name="connsiteX68" fmla="*/ 0 w 3169798"/>
              <a:gd name="connsiteY68" fmla="*/ 2667928 h 3506568"/>
              <a:gd name="connsiteX69" fmla="*/ 4763 w 3169798"/>
              <a:gd name="connsiteY69" fmla="*/ 929615 h 3506568"/>
              <a:gd name="connsiteX0" fmla="*/ 4763 w 3169798"/>
              <a:gd name="connsiteY0" fmla="*/ 929615 h 3506568"/>
              <a:gd name="connsiteX1" fmla="*/ 266701 w 3169798"/>
              <a:gd name="connsiteY1" fmla="*/ 924852 h 3506568"/>
              <a:gd name="connsiteX2" fmla="*/ 514351 w 3169798"/>
              <a:gd name="connsiteY2" fmla="*/ 915327 h 3506568"/>
              <a:gd name="connsiteX3" fmla="*/ 842963 w 3169798"/>
              <a:gd name="connsiteY3" fmla="*/ 896277 h 3506568"/>
              <a:gd name="connsiteX4" fmla="*/ 966788 w 3169798"/>
              <a:gd name="connsiteY4" fmla="*/ 877227 h 3506568"/>
              <a:gd name="connsiteX5" fmla="*/ 1052513 w 3169798"/>
              <a:gd name="connsiteY5" fmla="*/ 862940 h 3506568"/>
              <a:gd name="connsiteX6" fmla="*/ 1109663 w 3169798"/>
              <a:gd name="connsiteY6" fmla="*/ 786740 h 3506568"/>
              <a:gd name="connsiteX7" fmla="*/ 1090613 w 3169798"/>
              <a:gd name="connsiteY7" fmla="*/ 724827 h 3506568"/>
              <a:gd name="connsiteX8" fmla="*/ 1047751 w 3169798"/>
              <a:gd name="connsiteY8" fmla="*/ 658152 h 3506568"/>
              <a:gd name="connsiteX9" fmla="*/ 957263 w 3169798"/>
              <a:gd name="connsiteY9" fmla="*/ 524802 h 3506568"/>
              <a:gd name="connsiteX10" fmla="*/ 890588 w 3169798"/>
              <a:gd name="connsiteY10" fmla="*/ 429552 h 3506568"/>
              <a:gd name="connsiteX11" fmla="*/ 900113 w 3169798"/>
              <a:gd name="connsiteY11" fmla="*/ 320015 h 3506568"/>
              <a:gd name="connsiteX12" fmla="*/ 933451 w 3169798"/>
              <a:gd name="connsiteY12" fmla="*/ 210477 h 3506568"/>
              <a:gd name="connsiteX13" fmla="*/ 976313 w 3169798"/>
              <a:gd name="connsiteY13" fmla="*/ 119990 h 3506568"/>
              <a:gd name="connsiteX14" fmla="*/ 1071563 w 3169798"/>
              <a:gd name="connsiteY14" fmla="*/ 58077 h 3506568"/>
              <a:gd name="connsiteX15" fmla="*/ 1171576 w 3169798"/>
              <a:gd name="connsiteY15" fmla="*/ 5690 h 3506568"/>
              <a:gd name="connsiteX16" fmla="*/ 1295401 w 3169798"/>
              <a:gd name="connsiteY16" fmla="*/ 5690 h 3506568"/>
              <a:gd name="connsiteX17" fmla="*/ 1423988 w 3169798"/>
              <a:gd name="connsiteY17" fmla="*/ 43790 h 3506568"/>
              <a:gd name="connsiteX18" fmla="*/ 1519238 w 3169798"/>
              <a:gd name="connsiteY18" fmla="*/ 110465 h 3506568"/>
              <a:gd name="connsiteX19" fmla="*/ 1590676 w 3169798"/>
              <a:gd name="connsiteY19" fmla="*/ 220002 h 3506568"/>
              <a:gd name="connsiteX20" fmla="*/ 1609726 w 3169798"/>
              <a:gd name="connsiteY20" fmla="*/ 329540 h 3506568"/>
              <a:gd name="connsiteX21" fmla="*/ 1590676 w 3169798"/>
              <a:gd name="connsiteY21" fmla="*/ 443840 h 3506568"/>
              <a:gd name="connsiteX22" fmla="*/ 1552576 w 3169798"/>
              <a:gd name="connsiteY22" fmla="*/ 491465 h 3506568"/>
              <a:gd name="connsiteX23" fmla="*/ 1500188 w 3169798"/>
              <a:gd name="connsiteY23" fmla="*/ 572427 h 3506568"/>
              <a:gd name="connsiteX24" fmla="*/ 1409701 w 3169798"/>
              <a:gd name="connsiteY24" fmla="*/ 667677 h 3506568"/>
              <a:gd name="connsiteX25" fmla="*/ 1371601 w 3169798"/>
              <a:gd name="connsiteY25" fmla="*/ 753402 h 3506568"/>
              <a:gd name="connsiteX26" fmla="*/ 1400176 w 3169798"/>
              <a:gd name="connsiteY26" fmla="*/ 853415 h 3506568"/>
              <a:gd name="connsiteX27" fmla="*/ 1509713 w 3169798"/>
              <a:gd name="connsiteY27" fmla="*/ 924852 h 3506568"/>
              <a:gd name="connsiteX28" fmla="*/ 1628776 w 3169798"/>
              <a:gd name="connsiteY28" fmla="*/ 962952 h 3506568"/>
              <a:gd name="connsiteX29" fmla="*/ 1781176 w 3169798"/>
              <a:gd name="connsiteY29" fmla="*/ 991527 h 3506568"/>
              <a:gd name="connsiteX30" fmla="*/ 1947863 w 3169798"/>
              <a:gd name="connsiteY30" fmla="*/ 996290 h 3506568"/>
              <a:gd name="connsiteX31" fmla="*/ 2119313 w 3169798"/>
              <a:gd name="connsiteY31" fmla="*/ 982002 h 3506568"/>
              <a:gd name="connsiteX32" fmla="*/ 2257426 w 3169798"/>
              <a:gd name="connsiteY32" fmla="*/ 943902 h 3506568"/>
              <a:gd name="connsiteX33" fmla="*/ 2405063 w 3169798"/>
              <a:gd name="connsiteY33" fmla="*/ 891515 h 3506568"/>
              <a:gd name="connsiteX34" fmla="*/ 2457451 w 3169798"/>
              <a:gd name="connsiteY34" fmla="*/ 1105827 h 3506568"/>
              <a:gd name="connsiteX35" fmla="*/ 2481263 w 3169798"/>
              <a:gd name="connsiteY35" fmla="*/ 1367765 h 3506568"/>
              <a:gd name="connsiteX36" fmla="*/ 2495551 w 3169798"/>
              <a:gd name="connsiteY36" fmla="*/ 1529690 h 3506568"/>
              <a:gd name="connsiteX37" fmla="*/ 2595563 w 3169798"/>
              <a:gd name="connsiteY37" fmla="*/ 1543977 h 3506568"/>
              <a:gd name="connsiteX38" fmla="*/ 2709863 w 3169798"/>
              <a:gd name="connsiteY38" fmla="*/ 1463015 h 3506568"/>
              <a:gd name="connsiteX39" fmla="*/ 2771776 w 3169798"/>
              <a:gd name="connsiteY39" fmla="*/ 1391577 h 3506568"/>
              <a:gd name="connsiteX40" fmla="*/ 2914651 w 3169798"/>
              <a:gd name="connsiteY40" fmla="*/ 1401102 h 3506568"/>
              <a:gd name="connsiteX41" fmla="*/ 3081338 w 3169798"/>
              <a:gd name="connsiteY41" fmla="*/ 1505877 h 3506568"/>
              <a:gd name="connsiteX42" fmla="*/ 3138488 w 3169798"/>
              <a:gd name="connsiteY42" fmla="*/ 1639227 h 3506568"/>
              <a:gd name="connsiteX43" fmla="*/ 3167063 w 3169798"/>
              <a:gd name="connsiteY43" fmla="*/ 1791627 h 3506568"/>
              <a:gd name="connsiteX44" fmla="*/ 3071813 w 3169798"/>
              <a:gd name="connsiteY44" fmla="*/ 1934502 h 3506568"/>
              <a:gd name="connsiteX45" fmla="*/ 2876551 w 3169798"/>
              <a:gd name="connsiteY45" fmla="*/ 1972602 h 3506568"/>
              <a:gd name="connsiteX46" fmla="*/ 2714626 w 3169798"/>
              <a:gd name="connsiteY46" fmla="*/ 1910690 h 3506568"/>
              <a:gd name="connsiteX47" fmla="*/ 2576513 w 3169798"/>
              <a:gd name="connsiteY47" fmla="*/ 1829727 h 3506568"/>
              <a:gd name="connsiteX48" fmla="*/ 2495551 w 3169798"/>
              <a:gd name="connsiteY48" fmla="*/ 1886877 h 3506568"/>
              <a:gd name="connsiteX49" fmla="*/ 2490788 w 3169798"/>
              <a:gd name="connsiteY49" fmla="*/ 2077377 h 3506568"/>
              <a:gd name="connsiteX50" fmla="*/ 2462213 w 3169798"/>
              <a:gd name="connsiteY50" fmla="*/ 2325027 h 3506568"/>
              <a:gd name="connsiteX51" fmla="*/ 2424113 w 3169798"/>
              <a:gd name="connsiteY51" fmla="*/ 2567915 h 3506568"/>
              <a:gd name="connsiteX52" fmla="*/ 2390776 w 3169798"/>
              <a:gd name="connsiteY52" fmla="*/ 2658402 h 3506568"/>
              <a:gd name="connsiteX53" fmla="*/ 2376488 w 3169798"/>
              <a:gd name="connsiteY53" fmla="*/ 2696502 h 3506568"/>
              <a:gd name="connsiteX54" fmla="*/ 2138363 w 3169798"/>
              <a:gd name="connsiteY54" fmla="*/ 2606015 h 3506568"/>
              <a:gd name="connsiteX55" fmla="*/ 1900238 w 3169798"/>
              <a:gd name="connsiteY55" fmla="*/ 2591727 h 3506568"/>
              <a:gd name="connsiteX56" fmla="*/ 1700213 w 3169798"/>
              <a:gd name="connsiteY56" fmla="*/ 2601252 h 3506568"/>
              <a:gd name="connsiteX57" fmla="*/ 1514476 w 3169798"/>
              <a:gd name="connsiteY57" fmla="*/ 2667927 h 3506568"/>
              <a:gd name="connsiteX58" fmla="*/ 1409701 w 3169798"/>
              <a:gd name="connsiteY58" fmla="*/ 2734602 h 3506568"/>
              <a:gd name="connsiteX59" fmla="*/ 1357313 w 3169798"/>
              <a:gd name="connsiteY59" fmla="*/ 2858427 h 3506568"/>
              <a:gd name="connsiteX60" fmla="*/ 1466851 w 3169798"/>
              <a:gd name="connsiteY60" fmla="*/ 3010827 h 3506568"/>
              <a:gd name="connsiteX61" fmla="*/ 1543051 w 3169798"/>
              <a:gd name="connsiteY61" fmla="*/ 3096552 h 3506568"/>
              <a:gd name="connsiteX62" fmla="*/ 1614488 w 3169798"/>
              <a:gd name="connsiteY62" fmla="*/ 3220377 h 3506568"/>
              <a:gd name="connsiteX63" fmla="*/ 1576388 w 3169798"/>
              <a:gd name="connsiteY63" fmla="*/ 3401352 h 3506568"/>
              <a:gd name="connsiteX64" fmla="*/ 1500188 w 3169798"/>
              <a:gd name="connsiteY64" fmla="*/ 3506127 h 3506568"/>
              <a:gd name="connsiteX65" fmla="*/ 938213 w 3169798"/>
              <a:gd name="connsiteY65" fmla="*/ 3363253 h 3506568"/>
              <a:gd name="connsiteX66" fmla="*/ 842964 w 3169798"/>
              <a:gd name="connsiteY66" fmla="*/ 2720315 h 3506568"/>
              <a:gd name="connsiteX67" fmla="*/ 481013 w 3169798"/>
              <a:gd name="connsiteY67" fmla="*/ 2691740 h 3506568"/>
              <a:gd name="connsiteX68" fmla="*/ 0 w 3169798"/>
              <a:gd name="connsiteY68" fmla="*/ 2667928 h 3506568"/>
              <a:gd name="connsiteX69" fmla="*/ 4763 w 3169798"/>
              <a:gd name="connsiteY69" fmla="*/ 929615 h 3506568"/>
              <a:gd name="connsiteX0" fmla="*/ 4763 w 3169798"/>
              <a:gd name="connsiteY0" fmla="*/ 929615 h 3506568"/>
              <a:gd name="connsiteX1" fmla="*/ 266701 w 3169798"/>
              <a:gd name="connsiteY1" fmla="*/ 924852 h 3506568"/>
              <a:gd name="connsiteX2" fmla="*/ 514351 w 3169798"/>
              <a:gd name="connsiteY2" fmla="*/ 915327 h 3506568"/>
              <a:gd name="connsiteX3" fmla="*/ 842963 w 3169798"/>
              <a:gd name="connsiteY3" fmla="*/ 896277 h 3506568"/>
              <a:gd name="connsiteX4" fmla="*/ 966788 w 3169798"/>
              <a:gd name="connsiteY4" fmla="*/ 877227 h 3506568"/>
              <a:gd name="connsiteX5" fmla="*/ 1052513 w 3169798"/>
              <a:gd name="connsiteY5" fmla="*/ 862940 h 3506568"/>
              <a:gd name="connsiteX6" fmla="*/ 1109663 w 3169798"/>
              <a:gd name="connsiteY6" fmla="*/ 786740 h 3506568"/>
              <a:gd name="connsiteX7" fmla="*/ 1090613 w 3169798"/>
              <a:gd name="connsiteY7" fmla="*/ 724827 h 3506568"/>
              <a:gd name="connsiteX8" fmla="*/ 1047751 w 3169798"/>
              <a:gd name="connsiteY8" fmla="*/ 658152 h 3506568"/>
              <a:gd name="connsiteX9" fmla="*/ 957263 w 3169798"/>
              <a:gd name="connsiteY9" fmla="*/ 524802 h 3506568"/>
              <a:gd name="connsiteX10" fmla="*/ 890588 w 3169798"/>
              <a:gd name="connsiteY10" fmla="*/ 429552 h 3506568"/>
              <a:gd name="connsiteX11" fmla="*/ 900113 w 3169798"/>
              <a:gd name="connsiteY11" fmla="*/ 320015 h 3506568"/>
              <a:gd name="connsiteX12" fmla="*/ 933451 w 3169798"/>
              <a:gd name="connsiteY12" fmla="*/ 210477 h 3506568"/>
              <a:gd name="connsiteX13" fmla="*/ 976313 w 3169798"/>
              <a:gd name="connsiteY13" fmla="*/ 119990 h 3506568"/>
              <a:gd name="connsiteX14" fmla="*/ 1071563 w 3169798"/>
              <a:gd name="connsiteY14" fmla="*/ 58077 h 3506568"/>
              <a:gd name="connsiteX15" fmla="*/ 1171576 w 3169798"/>
              <a:gd name="connsiteY15" fmla="*/ 5690 h 3506568"/>
              <a:gd name="connsiteX16" fmla="*/ 1295401 w 3169798"/>
              <a:gd name="connsiteY16" fmla="*/ 5690 h 3506568"/>
              <a:gd name="connsiteX17" fmla="*/ 1423988 w 3169798"/>
              <a:gd name="connsiteY17" fmla="*/ 43790 h 3506568"/>
              <a:gd name="connsiteX18" fmla="*/ 1519238 w 3169798"/>
              <a:gd name="connsiteY18" fmla="*/ 110465 h 3506568"/>
              <a:gd name="connsiteX19" fmla="*/ 1590676 w 3169798"/>
              <a:gd name="connsiteY19" fmla="*/ 220002 h 3506568"/>
              <a:gd name="connsiteX20" fmla="*/ 1609726 w 3169798"/>
              <a:gd name="connsiteY20" fmla="*/ 329540 h 3506568"/>
              <a:gd name="connsiteX21" fmla="*/ 1590676 w 3169798"/>
              <a:gd name="connsiteY21" fmla="*/ 443840 h 3506568"/>
              <a:gd name="connsiteX22" fmla="*/ 1552576 w 3169798"/>
              <a:gd name="connsiteY22" fmla="*/ 491465 h 3506568"/>
              <a:gd name="connsiteX23" fmla="*/ 1500188 w 3169798"/>
              <a:gd name="connsiteY23" fmla="*/ 572427 h 3506568"/>
              <a:gd name="connsiteX24" fmla="*/ 1409701 w 3169798"/>
              <a:gd name="connsiteY24" fmla="*/ 667677 h 3506568"/>
              <a:gd name="connsiteX25" fmla="*/ 1371601 w 3169798"/>
              <a:gd name="connsiteY25" fmla="*/ 753402 h 3506568"/>
              <a:gd name="connsiteX26" fmla="*/ 1400176 w 3169798"/>
              <a:gd name="connsiteY26" fmla="*/ 853415 h 3506568"/>
              <a:gd name="connsiteX27" fmla="*/ 1509713 w 3169798"/>
              <a:gd name="connsiteY27" fmla="*/ 924852 h 3506568"/>
              <a:gd name="connsiteX28" fmla="*/ 1628776 w 3169798"/>
              <a:gd name="connsiteY28" fmla="*/ 962952 h 3506568"/>
              <a:gd name="connsiteX29" fmla="*/ 1781176 w 3169798"/>
              <a:gd name="connsiteY29" fmla="*/ 991527 h 3506568"/>
              <a:gd name="connsiteX30" fmla="*/ 1947863 w 3169798"/>
              <a:gd name="connsiteY30" fmla="*/ 996290 h 3506568"/>
              <a:gd name="connsiteX31" fmla="*/ 2119313 w 3169798"/>
              <a:gd name="connsiteY31" fmla="*/ 982002 h 3506568"/>
              <a:gd name="connsiteX32" fmla="*/ 2257426 w 3169798"/>
              <a:gd name="connsiteY32" fmla="*/ 943902 h 3506568"/>
              <a:gd name="connsiteX33" fmla="*/ 2405063 w 3169798"/>
              <a:gd name="connsiteY33" fmla="*/ 891515 h 3506568"/>
              <a:gd name="connsiteX34" fmla="*/ 2457451 w 3169798"/>
              <a:gd name="connsiteY34" fmla="*/ 1105827 h 3506568"/>
              <a:gd name="connsiteX35" fmla="*/ 2481263 w 3169798"/>
              <a:gd name="connsiteY35" fmla="*/ 1367765 h 3506568"/>
              <a:gd name="connsiteX36" fmla="*/ 2495551 w 3169798"/>
              <a:gd name="connsiteY36" fmla="*/ 1529690 h 3506568"/>
              <a:gd name="connsiteX37" fmla="*/ 2595563 w 3169798"/>
              <a:gd name="connsiteY37" fmla="*/ 1543977 h 3506568"/>
              <a:gd name="connsiteX38" fmla="*/ 2709863 w 3169798"/>
              <a:gd name="connsiteY38" fmla="*/ 1463015 h 3506568"/>
              <a:gd name="connsiteX39" fmla="*/ 2771776 w 3169798"/>
              <a:gd name="connsiteY39" fmla="*/ 1391577 h 3506568"/>
              <a:gd name="connsiteX40" fmla="*/ 2914651 w 3169798"/>
              <a:gd name="connsiteY40" fmla="*/ 1401102 h 3506568"/>
              <a:gd name="connsiteX41" fmla="*/ 3081338 w 3169798"/>
              <a:gd name="connsiteY41" fmla="*/ 1505877 h 3506568"/>
              <a:gd name="connsiteX42" fmla="*/ 3138488 w 3169798"/>
              <a:gd name="connsiteY42" fmla="*/ 1639227 h 3506568"/>
              <a:gd name="connsiteX43" fmla="*/ 3167063 w 3169798"/>
              <a:gd name="connsiteY43" fmla="*/ 1791627 h 3506568"/>
              <a:gd name="connsiteX44" fmla="*/ 3071813 w 3169798"/>
              <a:gd name="connsiteY44" fmla="*/ 1934502 h 3506568"/>
              <a:gd name="connsiteX45" fmla="*/ 2876551 w 3169798"/>
              <a:gd name="connsiteY45" fmla="*/ 1972602 h 3506568"/>
              <a:gd name="connsiteX46" fmla="*/ 2714626 w 3169798"/>
              <a:gd name="connsiteY46" fmla="*/ 1910690 h 3506568"/>
              <a:gd name="connsiteX47" fmla="*/ 2576513 w 3169798"/>
              <a:gd name="connsiteY47" fmla="*/ 1829727 h 3506568"/>
              <a:gd name="connsiteX48" fmla="*/ 2495551 w 3169798"/>
              <a:gd name="connsiteY48" fmla="*/ 1886877 h 3506568"/>
              <a:gd name="connsiteX49" fmla="*/ 2490788 w 3169798"/>
              <a:gd name="connsiteY49" fmla="*/ 2077377 h 3506568"/>
              <a:gd name="connsiteX50" fmla="*/ 2462213 w 3169798"/>
              <a:gd name="connsiteY50" fmla="*/ 2325027 h 3506568"/>
              <a:gd name="connsiteX51" fmla="*/ 2424113 w 3169798"/>
              <a:gd name="connsiteY51" fmla="*/ 2567915 h 3506568"/>
              <a:gd name="connsiteX52" fmla="*/ 2390776 w 3169798"/>
              <a:gd name="connsiteY52" fmla="*/ 2658402 h 3506568"/>
              <a:gd name="connsiteX53" fmla="*/ 2376488 w 3169798"/>
              <a:gd name="connsiteY53" fmla="*/ 2696502 h 3506568"/>
              <a:gd name="connsiteX54" fmla="*/ 2138363 w 3169798"/>
              <a:gd name="connsiteY54" fmla="*/ 2606015 h 3506568"/>
              <a:gd name="connsiteX55" fmla="*/ 1900238 w 3169798"/>
              <a:gd name="connsiteY55" fmla="*/ 2591727 h 3506568"/>
              <a:gd name="connsiteX56" fmla="*/ 1700213 w 3169798"/>
              <a:gd name="connsiteY56" fmla="*/ 2601252 h 3506568"/>
              <a:gd name="connsiteX57" fmla="*/ 1514476 w 3169798"/>
              <a:gd name="connsiteY57" fmla="*/ 2667927 h 3506568"/>
              <a:gd name="connsiteX58" fmla="*/ 1409701 w 3169798"/>
              <a:gd name="connsiteY58" fmla="*/ 2734602 h 3506568"/>
              <a:gd name="connsiteX59" fmla="*/ 1357313 w 3169798"/>
              <a:gd name="connsiteY59" fmla="*/ 2858427 h 3506568"/>
              <a:gd name="connsiteX60" fmla="*/ 1466851 w 3169798"/>
              <a:gd name="connsiteY60" fmla="*/ 3010827 h 3506568"/>
              <a:gd name="connsiteX61" fmla="*/ 1543051 w 3169798"/>
              <a:gd name="connsiteY61" fmla="*/ 3096552 h 3506568"/>
              <a:gd name="connsiteX62" fmla="*/ 1614488 w 3169798"/>
              <a:gd name="connsiteY62" fmla="*/ 3220377 h 3506568"/>
              <a:gd name="connsiteX63" fmla="*/ 1576388 w 3169798"/>
              <a:gd name="connsiteY63" fmla="*/ 3401352 h 3506568"/>
              <a:gd name="connsiteX64" fmla="*/ 1500188 w 3169798"/>
              <a:gd name="connsiteY64" fmla="*/ 3506127 h 3506568"/>
              <a:gd name="connsiteX65" fmla="*/ 938213 w 3169798"/>
              <a:gd name="connsiteY65" fmla="*/ 3363253 h 3506568"/>
              <a:gd name="connsiteX66" fmla="*/ 871538 w 3169798"/>
              <a:gd name="connsiteY66" fmla="*/ 2963202 h 3506568"/>
              <a:gd name="connsiteX67" fmla="*/ 842964 w 3169798"/>
              <a:gd name="connsiteY67" fmla="*/ 2720315 h 3506568"/>
              <a:gd name="connsiteX68" fmla="*/ 481013 w 3169798"/>
              <a:gd name="connsiteY68" fmla="*/ 2691740 h 3506568"/>
              <a:gd name="connsiteX69" fmla="*/ 0 w 3169798"/>
              <a:gd name="connsiteY69" fmla="*/ 2667928 h 3506568"/>
              <a:gd name="connsiteX70" fmla="*/ 4763 w 3169798"/>
              <a:gd name="connsiteY70" fmla="*/ 929615 h 3506568"/>
              <a:gd name="connsiteX0" fmla="*/ 4763 w 3169798"/>
              <a:gd name="connsiteY0" fmla="*/ 929615 h 3506568"/>
              <a:gd name="connsiteX1" fmla="*/ 266701 w 3169798"/>
              <a:gd name="connsiteY1" fmla="*/ 924852 h 3506568"/>
              <a:gd name="connsiteX2" fmla="*/ 514351 w 3169798"/>
              <a:gd name="connsiteY2" fmla="*/ 915327 h 3506568"/>
              <a:gd name="connsiteX3" fmla="*/ 842963 w 3169798"/>
              <a:gd name="connsiteY3" fmla="*/ 896277 h 3506568"/>
              <a:gd name="connsiteX4" fmla="*/ 966788 w 3169798"/>
              <a:gd name="connsiteY4" fmla="*/ 877227 h 3506568"/>
              <a:gd name="connsiteX5" fmla="*/ 1052513 w 3169798"/>
              <a:gd name="connsiteY5" fmla="*/ 862940 h 3506568"/>
              <a:gd name="connsiteX6" fmla="*/ 1109663 w 3169798"/>
              <a:gd name="connsiteY6" fmla="*/ 786740 h 3506568"/>
              <a:gd name="connsiteX7" fmla="*/ 1090613 w 3169798"/>
              <a:gd name="connsiteY7" fmla="*/ 724827 h 3506568"/>
              <a:gd name="connsiteX8" fmla="*/ 1047751 w 3169798"/>
              <a:gd name="connsiteY8" fmla="*/ 658152 h 3506568"/>
              <a:gd name="connsiteX9" fmla="*/ 957263 w 3169798"/>
              <a:gd name="connsiteY9" fmla="*/ 524802 h 3506568"/>
              <a:gd name="connsiteX10" fmla="*/ 890588 w 3169798"/>
              <a:gd name="connsiteY10" fmla="*/ 429552 h 3506568"/>
              <a:gd name="connsiteX11" fmla="*/ 900113 w 3169798"/>
              <a:gd name="connsiteY11" fmla="*/ 320015 h 3506568"/>
              <a:gd name="connsiteX12" fmla="*/ 933451 w 3169798"/>
              <a:gd name="connsiteY12" fmla="*/ 210477 h 3506568"/>
              <a:gd name="connsiteX13" fmla="*/ 976313 w 3169798"/>
              <a:gd name="connsiteY13" fmla="*/ 119990 h 3506568"/>
              <a:gd name="connsiteX14" fmla="*/ 1071563 w 3169798"/>
              <a:gd name="connsiteY14" fmla="*/ 58077 h 3506568"/>
              <a:gd name="connsiteX15" fmla="*/ 1171576 w 3169798"/>
              <a:gd name="connsiteY15" fmla="*/ 5690 h 3506568"/>
              <a:gd name="connsiteX16" fmla="*/ 1295401 w 3169798"/>
              <a:gd name="connsiteY16" fmla="*/ 5690 h 3506568"/>
              <a:gd name="connsiteX17" fmla="*/ 1423988 w 3169798"/>
              <a:gd name="connsiteY17" fmla="*/ 43790 h 3506568"/>
              <a:gd name="connsiteX18" fmla="*/ 1519238 w 3169798"/>
              <a:gd name="connsiteY18" fmla="*/ 110465 h 3506568"/>
              <a:gd name="connsiteX19" fmla="*/ 1590676 w 3169798"/>
              <a:gd name="connsiteY19" fmla="*/ 220002 h 3506568"/>
              <a:gd name="connsiteX20" fmla="*/ 1609726 w 3169798"/>
              <a:gd name="connsiteY20" fmla="*/ 329540 h 3506568"/>
              <a:gd name="connsiteX21" fmla="*/ 1590676 w 3169798"/>
              <a:gd name="connsiteY21" fmla="*/ 443840 h 3506568"/>
              <a:gd name="connsiteX22" fmla="*/ 1552576 w 3169798"/>
              <a:gd name="connsiteY22" fmla="*/ 491465 h 3506568"/>
              <a:gd name="connsiteX23" fmla="*/ 1500188 w 3169798"/>
              <a:gd name="connsiteY23" fmla="*/ 572427 h 3506568"/>
              <a:gd name="connsiteX24" fmla="*/ 1409701 w 3169798"/>
              <a:gd name="connsiteY24" fmla="*/ 667677 h 3506568"/>
              <a:gd name="connsiteX25" fmla="*/ 1371601 w 3169798"/>
              <a:gd name="connsiteY25" fmla="*/ 753402 h 3506568"/>
              <a:gd name="connsiteX26" fmla="*/ 1400176 w 3169798"/>
              <a:gd name="connsiteY26" fmla="*/ 853415 h 3506568"/>
              <a:gd name="connsiteX27" fmla="*/ 1509713 w 3169798"/>
              <a:gd name="connsiteY27" fmla="*/ 924852 h 3506568"/>
              <a:gd name="connsiteX28" fmla="*/ 1628776 w 3169798"/>
              <a:gd name="connsiteY28" fmla="*/ 962952 h 3506568"/>
              <a:gd name="connsiteX29" fmla="*/ 1781176 w 3169798"/>
              <a:gd name="connsiteY29" fmla="*/ 991527 h 3506568"/>
              <a:gd name="connsiteX30" fmla="*/ 1947863 w 3169798"/>
              <a:gd name="connsiteY30" fmla="*/ 996290 h 3506568"/>
              <a:gd name="connsiteX31" fmla="*/ 2119313 w 3169798"/>
              <a:gd name="connsiteY31" fmla="*/ 982002 h 3506568"/>
              <a:gd name="connsiteX32" fmla="*/ 2257426 w 3169798"/>
              <a:gd name="connsiteY32" fmla="*/ 943902 h 3506568"/>
              <a:gd name="connsiteX33" fmla="*/ 2405063 w 3169798"/>
              <a:gd name="connsiteY33" fmla="*/ 891515 h 3506568"/>
              <a:gd name="connsiteX34" fmla="*/ 2457451 w 3169798"/>
              <a:gd name="connsiteY34" fmla="*/ 1105827 h 3506568"/>
              <a:gd name="connsiteX35" fmla="*/ 2481263 w 3169798"/>
              <a:gd name="connsiteY35" fmla="*/ 1367765 h 3506568"/>
              <a:gd name="connsiteX36" fmla="*/ 2495551 w 3169798"/>
              <a:gd name="connsiteY36" fmla="*/ 1529690 h 3506568"/>
              <a:gd name="connsiteX37" fmla="*/ 2595563 w 3169798"/>
              <a:gd name="connsiteY37" fmla="*/ 1543977 h 3506568"/>
              <a:gd name="connsiteX38" fmla="*/ 2709863 w 3169798"/>
              <a:gd name="connsiteY38" fmla="*/ 1463015 h 3506568"/>
              <a:gd name="connsiteX39" fmla="*/ 2771776 w 3169798"/>
              <a:gd name="connsiteY39" fmla="*/ 1391577 h 3506568"/>
              <a:gd name="connsiteX40" fmla="*/ 2914651 w 3169798"/>
              <a:gd name="connsiteY40" fmla="*/ 1401102 h 3506568"/>
              <a:gd name="connsiteX41" fmla="*/ 3081338 w 3169798"/>
              <a:gd name="connsiteY41" fmla="*/ 1505877 h 3506568"/>
              <a:gd name="connsiteX42" fmla="*/ 3138488 w 3169798"/>
              <a:gd name="connsiteY42" fmla="*/ 1639227 h 3506568"/>
              <a:gd name="connsiteX43" fmla="*/ 3167063 w 3169798"/>
              <a:gd name="connsiteY43" fmla="*/ 1791627 h 3506568"/>
              <a:gd name="connsiteX44" fmla="*/ 3071813 w 3169798"/>
              <a:gd name="connsiteY44" fmla="*/ 1934502 h 3506568"/>
              <a:gd name="connsiteX45" fmla="*/ 2876551 w 3169798"/>
              <a:gd name="connsiteY45" fmla="*/ 1972602 h 3506568"/>
              <a:gd name="connsiteX46" fmla="*/ 2714626 w 3169798"/>
              <a:gd name="connsiteY46" fmla="*/ 1910690 h 3506568"/>
              <a:gd name="connsiteX47" fmla="*/ 2576513 w 3169798"/>
              <a:gd name="connsiteY47" fmla="*/ 1829727 h 3506568"/>
              <a:gd name="connsiteX48" fmla="*/ 2495551 w 3169798"/>
              <a:gd name="connsiteY48" fmla="*/ 1886877 h 3506568"/>
              <a:gd name="connsiteX49" fmla="*/ 2490788 w 3169798"/>
              <a:gd name="connsiteY49" fmla="*/ 2077377 h 3506568"/>
              <a:gd name="connsiteX50" fmla="*/ 2462213 w 3169798"/>
              <a:gd name="connsiteY50" fmla="*/ 2325027 h 3506568"/>
              <a:gd name="connsiteX51" fmla="*/ 2424113 w 3169798"/>
              <a:gd name="connsiteY51" fmla="*/ 2567915 h 3506568"/>
              <a:gd name="connsiteX52" fmla="*/ 2390776 w 3169798"/>
              <a:gd name="connsiteY52" fmla="*/ 2658402 h 3506568"/>
              <a:gd name="connsiteX53" fmla="*/ 2376488 w 3169798"/>
              <a:gd name="connsiteY53" fmla="*/ 2696502 h 3506568"/>
              <a:gd name="connsiteX54" fmla="*/ 2138363 w 3169798"/>
              <a:gd name="connsiteY54" fmla="*/ 2606015 h 3506568"/>
              <a:gd name="connsiteX55" fmla="*/ 1900238 w 3169798"/>
              <a:gd name="connsiteY55" fmla="*/ 2591727 h 3506568"/>
              <a:gd name="connsiteX56" fmla="*/ 1700213 w 3169798"/>
              <a:gd name="connsiteY56" fmla="*/ 2601252 h 3506568"/>
              <a:gd name="connsiteX57" fmla="*/ 1514476 w 3169798"/>
              <a:gd name="connsiteY57" fmla="*/ 2667927 h 3506568"/>
              <a:gd name="connsiteX58" fmla="*/ 1409701 w 3169798"/>
              <a:gd name="connsiteY58" fmla="*/ 2734602 h 3506568"/>
              <a:gd name="connsiteX59" fmla="*/ 1357313 w 3169798"/>
              <a:gd name="connsiteY59" fmla="*/ 2858427 h 3506568"/>
              <a:gd name="connsiteX60" fmla="*/ 1466851 w 3169798"/>
              <a:gd name="connsiteY60" fmla="*/ 3010827 h 3506568"/>
              <a:gd name="connsiteX61" fmla="*/ 1543051 w 3169798"/>
              <a:gd name="connsiteY61" fmla="*/ 3096552 h 3506568"/>
              <a:gd name="connsiteX62" fmla="*/ 1614488 w 3169798"/>
              <a:gd name="connsiteY62" fmla="*/ 3220377 h 3506568"/>
              <a:gd name="connsiteX63" fmla="*/ 1576388 w 3169798"/>
              <a:gd name="connsiteY63" fmla="*/ 3401352 h 3506568"/>
              <a:gd name="connsiteX64" fmla="*/ 1500188 w 3169798"/>
              <a:gd name="connsiteY64" fmla="*/ 3506127 h 3506568"/>
              <a:gd name="connsiteX65" fmla="*/ 938213 w 3169798"/>
              <a:gd name="connsiteY65" fmla="*/ 3363253 h 3506568"/>
              <a:gd name="connsiteX66" fmla="*/ 1085851 w 3169798"/>
              <a:gd name="connsiteY66" fmla="*/ 2767940 h 3506568"/>
              <a:gd name="connsiteX67" fmla="*/ 842964 w 3169798"/>
              <a:gd name="connsiteY67" fmla="*/ 2720315 h 3506568"/>
              <a:gd name="connsiteX68" fmla="*/ 481013 w 3169798"/>
              <a:gd name="connsiteY68" fmla="*/ 2691740 h 3506568"/>
              <a:gd name="connsiteX69" fmla="*/ 0 w 3169798"/>
              <a:gd name="connsiteY69" fmla="*/ 2667928 h 3506568"/>
              <a:gd name="connsiteX70" fmla="*/ 4763 w 3169798"/>
              <a:gd name="connsiteY70" fmla="*/ 929615 h 3506568"/>
              <a:gd name="connsiteX0" fmla="*/ 4763 w 3169798"/>
              <a:gd name="connsiteY0" fmla="*/ 929615 h 3506568"/>
              <a:gd name="connsiteX1" fmla="*/ 266701 w 3169798"/>
              <a:gd name="connsiteY1" fmla="*/ 924852 h 3506568"/>
              <a:gd name="connsiteX2" fmla="*/ 514351 w 3169798"/>
              <a:gd name="connsiteY2" fmla="*/ 915327 h 3506568"/>
              <a:gd name="connsiteX3" fmla="*/ 842963 w 3169798"/>
              <a:gd name="connsiteY3" fmla="*/ 896277 h 3506568"/>
              <a:gd name="connsiteX4" fmla="*/ 966788 w 3169798"/>
              <a:gd name="connsiteY4" fmla="*/ 877227 h 3506568"/>
              <a:gd name="connsiteX5" fmla="*/ 1052513 w 3169798"/>
              <a:gd name="connsiteY5" fmla="*/ 862940 h 3506568"/>
              <a:gd name="connsiteX6" fmla="*/ 1109663 w 3169798"/>
              <a:gd name="connsiteY6" fmla="*/ 786740 h 3506568"/>
              <a:gd name="connsiteX7" fmla="*/ 1090613 w 3169798"/>
              <a:gd name="connsiteY7" fmla="*/ 724827 h 3506568"/>
              <a:gd name="connsiteX8" fmla="*/ 1047751 w 3169798"/>
              <a:gd name="connsiteY8" fmla="*/ 658152 h 3506568"/>
              <a:gd name="connsiteX9" fmla="*/ 957263 w 3169798"/>
              <a:gd name="connsiteY9" fmla="*/ 524802 h 3506568"/>
              <a:gd name="connsiteX10" fmla="*/ 890588 w 3169798"/>
              <a:gd name="connsiteY10" fmla="*/ 429552 h 3506568"/>
              <a:gd name="connsiteX11" fmla="*/ 900113 w 3169798"/>
              <a:gd name="connsiteY11" fmla="*/ 320015 h 3506568"/>
              <a:gd name="connsiteX12" fmla="*/ 933451 w 3169798"/>
              <a:gd name="connsiteY12" fmla="*/ 210477 h 3506568"/>
              <a:gd name="connsiteX13" fmla="*/ 976313 w 3169798"/>
              <a:gd name="connsiteY13" fmla="*/ 119990 h 3506568"/>
              <a:gd name="connsiteX14" fmla="*/ 1071563 w 3169798"/>
              <a:gd name="connsiteY14" fmla="*/ 58077 h 3506568"/>
              <a:gd name="connsiteX15" fmla="*/ 1171576 w 3169798"/>
              <a:gd name="connsiteY15" fmla="*/ 5690 h 3506568"/>
              <a:gd name="connsiteX16" fmla="*/ 1295401 w 3169798"/>
              <a:gd name="connsiteY16" fmla="*/ 5690 h 3506568"/>
              <a:gd name="connsiteX17" fmla="*/ 1423988 w 3169798"/>
              <a:gd name="connsiteY17" fmla="*/ 43790 h 3506568"/>
              <a:gd name="connsiteX18" fmla="*/ 1519238 w 3169798"/>
              <a:gd name="connsiteY18" fmla="*/ 110465 h 3506568"/>
              <a:gd name="connsiteX19" fmla="*/ 1590676 w 3169798"/>
              <a:gd name="connsiteY19" fmla="*/ 220002 h 3506568"/>
              <a:gd name="connsiteX20" fmla="*/ 1609726 w 3169798"/>
              <a:gd name="connsiteY20" fmla="*/ 329540 h 3506568"/>
              <a:gd name="connsiteX21" fmla="*/ 1590676 w 3169798"/>
              <a:gd name="connsiteY21" fmla="*/ 443840 h 3506568"/>
              <a:gd name="connsiteX22" fmla="*/ 1552576 w 3169798"/>
              <a:gd name="connsiteY22" fmla="*/ 491465 h 3506568"/>
              <a:gd name="connsiteX23" fmla="*/ 1500188 w 3169798"/>
              <a:gd name="connsiteY23" fmla="*/ 572427 h 3506568"/>
              <a:gd name="connsiteX24" fmla="*/ 1409701 w 3169798"/>
              <a:gd name="connsiteY24" fmla="*/ 667677 h 3506568"/>
              <a:gd name="connsiteX25" fmla="*/ 1371601 w 3169798"/>
              <a:gd name="connsiteY25" fmla="*/ 753402 h 3506568"/>
              <a:gd name="connsiteX26" fmla="*/ 1400176 w 3169798"/>
              <a:gd name="connsiteY26" fmla="*/ 853415 h 3506568"/>
              <a:gd name="connsiteX27" fmla="*/ 1509713 w 3169798"/>
              <a:gd name="connsiteY27" fmla="*/ 924852 h 3506568"/>
              <a:gd name="connsiteX28" fmla="*/ 1628776 w 3169798"/>
              <a:gd name="connsiteY28" fmla="*/ 962952 h 3506568"/>
              <a:gd name="connsiteX29" fmla="*/ 1781176 w 3169798"/>
              <a:gd name="connsiteY29" fmla="*/ 991527 h 3506568"/>
              <a:gd name="connsiteX30" fmla="*/ 1947863 w 3169798"/>
              <a:gd name="connsiteY30" fmla="*/ 996290 h 3506568"/>
              <a:gd name="connsiteX31" fmla="*/ 2119313 w 3169798"/>
              <a:gd name="connsiteY31" fmla="*/ 982002 h 3506568"/>
              <a:gd name="connsiteX32" fmla="*/ 2257426 w 3169798"/>
              <a:gd name="connsiteY32" fmla="*/ 943902 h 3506568"/>
              <a:gd name="connsiteX33" fmla="*/ 2405063 w 3169798"/>
              <a:gd name="connsiteY33" fmla="*/ 891515 h 3506568"/>
              <a:gd name="connsiteX34" fmla="*/ 2457451 w 3169798"/>
              <a:gd name="connsiteY34" fmla="*/ 1105827 h 3506568"/>
              <a:gd name="connsiteX35" fmla="*/ 2481263 w 3169798"/>
              <a:gd name="connsiteY35" fmla="*/ 1367765 h 3506568"/>
              <a:gd name="connsiteX36" fmla="*/ 2495551 w 3169798"/>
              <a:gd name="connsiteY36" fmla="*/ 1529690 h 3506568"/>
              <a:gd name="connsiteX37" fmla="*/ 2595563 w 3169798"/>
              <a:gd name="connsiteY37" fmla="*/ 1543977 h 3506568"/>
              <a:gd name="connsiteX38" fmla="*/ 2709863 w 3169798"/>
              <a:gd name="connsiteY38" fmla="*/ 1463015 h 3506568"/>
              <a:gd name="connsiteX39" fmla="*/ 2771776 w 3169798"/>
              <a:gd name="connsiteY39" fmla="*/ 1391577 h 3506568"/>
              <a:gd name="connsiteX40" fmla="*/ 2914651 w 3169798"/>
              <a:gd name="connsiteY40" fmla="*/ 1401102 h 3506568"/>
              <a:gd name="connsiteX41" fmla="*/ 3081338 w 3169798"/>
              <a:gd name="connsiteY41" fmla="*/ 1505877 h 3506568"/>
              <a:gd name="connsiteX42" fmla="*/ 3138488 w 3169798"/>
              <a:gd name="connsiteY42" fmla="*/ 1639227 h 3506568"/>
              <a:gd name="connsiteX43" fmla="*/ 3167063 w 3169798"/>
              <a:gd name="connsiteY43" fmla="*/ 1791627 h 3506568"/>
              <a:gd name="connsiteX44" fmla="*/ 3071813 w 3169798"/>
              <a:gd name="connsiteY44" fmla="*/ 1934502 h 3506568"/>
              <a:gd name="connsiteX45" fmla="*/ 2876551 w 3169798"/>
              <a:gd name="connsiteY45" fmla="*/ 1972602 h 3506568"/>
              <a:gd name="connsiteX46" fmla="*/ 2714626 w 3169798"/>
              <a:gd name="connsiteY46" fmla="*/ 1910690 h 3506568"/>
              <a:gd name="connsiteX47" fmla="*/ 2576513 w 3169798"/>
              <a:gd name="connsiteY47" fmla="*/ 1829727 h 3506568"/>
              <a:gd name="connsiteX48" fmla="*/ 2495551 w 3169798"/>
              <a:gd name="connsiteY48" fmla="*/ 1886877 h 3506568"/>
              <a:gd name="connsiteX49" fmla="*/ 2490788 w 3169798"/>
              <a:gd name="connsiteY49" fmla="*/ 2077377 h 3506568"/>
              <a:gd name="connsiteX50" fmla="*/ 2462213 w 3169798"/>
              <a:gd name="connsiteY50" fmla="*/ 2325027 h 3506568"/>
              <a:gd name="connsiteX51" fmla="*/ 2424113 w 3169798"/>
              <a:gd name="connsiteY51" fmla="*/ 2567915 h 3506568"/>
              <a:gd name="connsiteX52" fmla="*/ 2390776 w 3169798"/>
              <a:gd name="connsiteY52" fmla="*/ 2658402 h 3506568"/>
              <a:gd name="connsiteX53" fmla="*/ 2376488 w 3169798"/>
              <a:gd name="connsiteY53" fmla="*/ 2696502 h 3506568"/>
              <a:gd name="connsiteX54" fmla="*/ 2138363 w 3169798"/>
              <a:gd name="connsiteY54" fmla="*/ 2606015 h 3506568"/>
              <a:gd name="connsiteX55" fmla="*/ 1900238 w 3169798"/>
              <a:gd name="connsiteY55" fmla="*/ 2591727 h 3506568"/>
              <a:gd name="connsiteX56" fmla="*/ 1700213 w 3169798"/>
              <a:gd name="connsiteY56" fmla="*/ 2601252 h 3506568"/>
              <a:gd name="connsiteX57" fmla="*/ 1514476 w 3169798"/>
              <a:gd name="connsiteY57" fmla="*/ 2667927 h 3506568"/>
              <a:gd name="connsiteX58" fmla="*/ 1409701 w 3169798"/>
              <a:gd name="connsiteY58" fmla="*/ 2734602 h 3506568"/>
              <a:gd name="connsiteX59" fmla="*/ 1357313 w 3169798"/>
              <a:gd name="connsiteY59" fmla="*/ 2858427 h 3506568"/>
              <a:gd name="connsiteX60" fmla="*/ 1466851 w 3169798"/>
              <a:gd name="connsiteY60" fmla="*/ 3010827 h 3506568"/>
              <a:gd name="connsiteX61" fmla="*/ 1543051 w 3169798"/>
              <a:gd name="connsiteY61" fmla="*/ 3096552 h 3506568"/>
              <a:gd name="connsiteX62" fmla="*/ 1614488 w 3169798"/>
              <a:gd name="connsiteY62" fmla="*/ 3220377 h 3506568"/>
              <a:gd name="connsiteX63" fmla="*/ 1576388 w 3169798"/>
              <a:gd name="connsiteY63" fmla="*/ 3401352 h 3506568"/>
              <a:gd name="connsiteX64" fmla="*/ 1500188 w 3169798"/>
              <a:gd name="connsiteY64" fmla="*/ 3506127 h 3506568"/>
              <a:gd name="connsiteX65" fmla="*/ 938213 w 3169798"/>
              <a:gd name="connsiteY65" fmla="*/ 3363253 h 3506568"/>
              <a:gd name="connsiteX66" fmla="*/ 995363 w 3169798"/>
              <a:gd name="connsiteY66" fmla="*/ 3044165 h 3506568"/>
              <a:gd name="connsiteX67" fmla="*/ 1085851 w 3169798"/>
              <a:gd name="connsiteY67" fmla="*/ 2767940 h 3506568"/>
              <a:gd name="connsiteX68" fmla="*/ 842964 w 3169798"/>
              <a:gd name="connsiteY68" fmla="*/ 2720315 h 3506568"/>
              <a:gd name="connsiteX69" fmla="*/ 481013 w 3169798"/>
              <a:gd name="connsiteY69" fmla="*/ 2691740 h 3506568"/>
              <a:gd name="connsiteX70" fmla="*/ 0 w 3169798"/>
              <a:gd name="connsiteY70" fmla="*/ 2667928 h 3506568"/>
              <a:gd name="connsiteX71" fmla="*/ 4763 w 3169798"/>
              <a:gd name="connsiteY71" fmla="*/ 929615 h 3506568"/>
              <a:gd name="connsiteX0" fmla="*/ 4763 w 3169798"/>
              <a:gd name="connsiteY0" fmla="*/ 929615 h 3506568"/>
              <a:gd name="connsiteX1" fmla="*/ 266701 w 3169798"/>
              <a:gd name="connsiteY1" fmla="*/ 924852 h 3506568"/>
              <a:gd name="connsiteX2" fmla="*/ 514351 w 3169798"/>
              <a:gd name="connsiteY2" fmla="*/ 915327 h 3506568"/>
              <a:gd name="connsiteX3" fmla="*/ 842963 w 3169798"/>
              <a:gd name="connsiteY3" fmla="*/ 896277 h 3506568"/>
              <a:gd name="connsiteX4" fmla="*/ 966788 w 3169798"/>
              <a:gd name="connsiteY4" fmla="*/ 877227 h 3506568"/>
              <a:gd name="connsiteX5" fmla="*/ 1052513 w 3169798"/>
              <a:gd name="connsiteY5" fmla="*/ 862940 h 3506568"/>
              <a:gd name="connsiteX6" fmla="*/ 1109663 w 3169798"/>
              <a:gd name="connsiteY6" fmla="*/ 786740 h 3506568"/>
              <a:gd name="connsiteX7" fmla="*/ 1090613 w 3169798"/>
              <a:gd name="connsiteY7" fmla="*/ 724827 h 3506568"/>
              <a:gd name="connsiteX8" fmla="*/ 1047751 w 3169798"/>
              <a:gd name="connsiteY8" fmla="*/ 658152 h 3506568"/>
              <a:gd name="connsiteX9" fmla="*/ 957263 w 3169798"/>
              <a:gd name="connsiteY9" fmla="*/ 524802 h 3506568"/>
              <a:gd name="connsiteX10" fmla="*/ 890588 w 3169798"/>
              <a:gd name="connsiteY10" fmla="*/ 429552 h 3506568"/>
              <a:gd name="connsiteX11" fmla="*/ 900113 w 3169798"/>
              <a:gd name="connsiteY11" fmla="*/ 320015 h 3506568"/>
              <a:gd name="connsiteX12" fmla="*/ 933451 w 3169798"/>
              <a:gd name="connsiteY12" fmla="*/ 210477 h 3506568"/>
              <a:gd name="connsiteX13" fmla="*/ 976313 w 3169798"/>
              <a:gd name="connsiteY13" fmla="*/ 119990 h 3506568"/>
              <a:gd name="connsiteX14" fmla="*/ 1071563 w 3169798"/>
              <a:gd name="connsiteY14" fmla="*/ 58077 h 3506568"/>
              <a:gd name="connsiteX15" fmla="*/ 1171576 w 3169798"/>
              <a:gd name="connsiteY15" fmla="*/ 5690 h 3506568"/>
              <a:gd name="connsiteX16" fmla="*/ 1295401 w 3169798"/>
              <a:gd name="connsiteY16" fmla="*/ 5690 h 3506568"/>
              <a:gd name="connsiteX17" fmla="*/ 1423988 w 3169798"/>
              <a:gd name="connsiteY17" fmla="*/ 43790 h 3506568"/>
              <a:gd name="connsiteX18" fmla="*/ 1519238 w 3169798"/>
              <a:gd name="connsiteY18" fmla="*/ 110465 h 3506568"/>
              <a:gd name="connsiteX19" fmla="*/ 1590676 w 3169798"/>
              <a:gd name="connsiteY19" fmla="*/ 220002 h 3506568"/>
              <a:gd name="connsiteX20" fmla="*/ 1609726 w 3169798"/>
              <a:gd name="connsiteY20" fmla="*/ 329540 h 3506568"/>
              <a:gd name="connsiteX21" fmla="*/ 1590676 w 3169798"/>
              <a:gd name="connsiteY21" fmla="*/ 443840 h 3506568"/>
              <a:gd name="connsiteX22" fmla="*/ 1552576 w 3169798"/>
              <a:gd name="connsiteY22" fmla="*/ 491465 h 3506568"/>
              <a:gd name="connsiteX23" fmla="*/ 1500188 w 3169798"/>
              <a:gd name="connsiteY23" fmla="*/ 572427 h 3506568"/>
              <a:gd name="connsiteX24" fmla="*/ 1409701 w 3169798"/>
              <a:gd name="connsiteY24" fmla="*/ 667677 h 3506568"/>
              <a:gd name="connsiteX25" fmla="*/ 1371601 w 3169798"/>
              <a:gd name="connsiteY25" fmla="*/ 753402 h 3506568"/>
              <a:gd name="connsiteX26" fmla="*/ 1400176 w 3169798"/>
              <a:gd name="connsiteY26" fmla="*/ 853415 h 3506568"/>
              <a:gd name="connsiteX27" fmla="*/ 1509713 w 3169798"/>
              <a:gd name="connsiteY27" fmla="*/ 924852 h 3506568"/>
              <a:gd name="connsiteX28" fmla="*/ 1628776 w 3169798"/>
              <a:gd name="connsiteY28" fmla="*/ 962952 h 3506568"/>
              <a:gd name="connsiteX29" fmla="*/ 1781176 w 3169798"/>
              <a:gd name="connsiteY29" fmla="*/ 991527 h 3506568"/>
              <a:gd name="connsiteX30" fmla="*/ 1947863 w 3169798"/>
              <a:gd name="connsiteY30" fmla="*/ 996290 h 3506568"/>
              <a:gd name="connsiteX31" fmla="*/ 2119313 w 3169798"/>
              <a:gd name="connsiteY31" fmla="*/ 982002 h 3506568"/>
              <a:gd name="connsiteX32" fmla="*/ 2257426 w 3169798"/>
              <a:gd name="connsiteY32" fmla="*/ 943902 h 3506568"/>
              <a:gd name="connsiteX33" fmla="*/ 2405063 w 3169798"/>
              <a:gd name="connsiteY33" fmla="*/ 891515 h 3506568"/>
              <a:gd name="connsiteX34" fmla="*/ 2457451 w 3169798"/>
              <a:gd name="connsiteY34" fmla="*/ 1105827 h 3506568"/>
              <a:gd name="connsiteX35" fmla="*/ 2481263 w 3169798"/>
              <a:gd name="connsiteY35" fmla="*/ 1367765 h 3506568"/>
              <a:gd name="connsiteX36" fmla="*/ 2495551 w 3169798"/>
              <a:gd name="connsiteY36" fmla="*/ 1529690 h 3506568"/>
              <a:gd name="connsiteX37" fmla="*/ 2595563 w 3169798"/>
              <a:gd name="connsiteY37" fmla="*/ 1543977 h 3506568"/>
              <a:gd name="connsiteX38" fmla="*/ 2709863 w 3169798"/>
              <a:gd name="connsiteY38" fmla="*/ 1463015 h 3506568"/>
              <a:gd name="connsiteX39" fmla="*/ 2771776 w 3169798"/>
              <a:gd name="connsiteY39" fmla="*/ 1391577 h 3506568"/>
              <a:gd name="connsiteX40" fmla="*/ 2914651 w 3169798"/>
              <a:gd name="connsiteY40" fmla="*/ 1401102 h 3506568"/>
              <a:gd name="connsiteX41" fmla="*/ 3081338 w 3169798"/>
              <a:gd name="connsiteY41" fmla="*/ 1505877 h 3506568"/>
              <a:gd name="connsiteX42" fmla="*/ 3138488 w 3169798"/>
              <a:gd name="connsiteY42" fmla="*/ 1639227 h 3506568"/>
              <a:gd name="connsiteX43" fmla="*/ 3167063 w 3169798"/>
              <a:gd name="connsiteY43" fmla="*/ 1791627 h 3506568"/>
              <a:gd name="connsiteX44" fmla="*/ 3071813 w 3169798"/>
              <a:gd name="connsiteY44" fmla="*/ 1934502 h 3506568"/>
              <a:gd name="connsiteX45" fmla="*/ 2876551 w 3169798"/>
              <a:gd name="connsiteY45" fmla="*/ 1972602 h 3506568"/>
              <a:gd name="connsiteX46" fmla="*/ 2714626 w 3169798"/>
              <a:gd name="connsiteY46" fmla="*/ 1910690 h 3506568"/>
              <a:gd name="connsiteX47" fmla="*/ 2576513 w 3169798"/>
              <a:gd name="connsiteY47" fmla="*/ 1829727 h 3506568"/>
              <a:gd name="connsiteX48" fmla="*/ 2495551 w 3169798"/>
              <a:gd name="connsiteY48" fmla="*/ 1886877 h 3506568"/>
              <a:gd name="connsiteX49" fmla="*/ 2490788 w 3169798"/>
              <a:gd name="connsiteY49" fmla="*/ 2077377 h 3506568"/>
              <a:gd name="connsiteX50" fmla="*/ 2462213 w 3169798"/>
              <a:gd name="connsiteY50" fmla="*/ 2325027 h 3506568"/>
              <a:gd name="connsiteX51" fmla="*/ 2424113 w 3169798"/>
              <a:gd name="connsiteY51" fmla="*/ 2567915 h 3506568"/>
              <a:gd name="connsiteX52" fmla="*/ 2390776 w 3169798"/>
              <a:gd name="connsiteY52" fmla="*/ 2658402 h 3506568"/>
              <a:gd name="connsiteX53" fmla="*/ 2376488 w 3169798"/>
              <a:gd name="connsiteY53" fmla="*/ 2696502 h 3506568"/>
              <a:gd name="connsiteX54" fmla="*/ 2138363 w 3169798"/>
              <a:gd name="connsiteY54" fmla="*/ 2606015 h 3506568"/>
              <a:gd name="connsiteX55" fmla="*/ 1900238 w 3169798"/>
              <a:gd name="connsiteY55" fmla="*/ 2591727 h 3506568"/>
              <a:gd name="connsiteX56" fmla="*/ 1700213 w 3169798"/>
              <a:gd name="connsiteY56" fmla="*/ 2601252 h 3506568"/>
              <a:gd name="connsiteX57" fmla="*/ 1514476 w 3169798"/>
              <a:gd name="connsiteY57" fmla="*/ 2667927 h 3506568"/>
              <a:gd name="connsiteX58" fmla="*/ 1409701 w 3169798"/>
              <a:gd name="connsiteY58" fmla="*/ 2734602 h 3506568"/>
              <a:gd name="connsiteX59" fmla="*/ 1357313 w 3169798"/>
              <a:gd name="connsiteY59" fmla="*/ 2858427 h 3506568"/>
              <a:gd name="connsiteX60" fmla="*/ 1466851 w 3169798"/>
              <a:gd name="connsiteY60" fmla="*/ 3010827 h 3506568"/>
              <a:gd name="connsiteX61" fmla="*/ 1543051 w 3169798"/>
              <a:gd name="connsiteY61" fmla="*/ 3096552 h 3506568"/>
              <a:gd name="connsiteX62" fmla="*/ 1614488 w 3169798"/>
              <a:gd name="connsiteY62" fmla="*/ 3220377 h 3506568"/>
              <a:gd name="connsiteX63" fmla="*/ 1576388 w 3169798"/>
              <a:gd name="connsiteY63" fmla="*/ 3401352 h 3506568"/>
              <a:gd name="connsiteX64" fmla="*/ 1500188 w 3169798"/>
              <a:gd name="connsiteY64" fmla="*/ 3506127 h 3506568"/>
              <a:gd name="connsiteX65" fmla="*/ 938213 w 3169798"/>
              <a:gd name="connsiteY65" fmla="*/ 3363253 h 3506568"/>
              <a:gd name="connsiteX66" fmla="*/ 923926 w 3169798"/>
              <a:gd name="connsiteY66" fmla="*/ 3210852 h 3506568"/>
              <a:gd name="connsiteX67" fmla="*/ 995363 w 3169798"/>
              <a:gd name="connsiteY67" fmla="*/ 3044165 h 3506568"/>
              <a:gd name="connsiteX68" fmla="*/ 1085851 w 3169798"/>
              <a:gd name="connsiteY68" fmla="*/ 2767940 h 3506568"/>
              <a:gd name="connsiteX69" fmla="*/ 842964 w 3169798"/>
              <a:gd name="connsiteY69" fmla="*/ 2720315 h 3506568"/>
              <a:gd name="connsiteX70" fmla="*/ 481013 w 3169798"/>
              <a:gd name="connsiteY70" fmla="*/ 2691740 h 3506568"/>
              <a:gd name="connsiteX71" fmla="*/ 0 w 3169798"/>
              <a:gd name="connsiteY71" fmla="*/ 2667928 h 3506568"/>
              <a:gd name="connsiteX72" fmla="*/ 4763 w 3169798"/>
              <a:gd name="connsiteY72" fmla="*/ 929615 h 3506568"/>
              <a:gd name="connsiteX0" fmla="*/ 4763 w 3169798"/>
              <a:gd name="connsiteY0" fmla="*/ 929615 h 3506568"/>
              <a:gd name="connsiteX1" fmla="*/ 266701 w 3169798"/>
              <a:gd name="connsiteY1" fmla="*/ 924852 h 3506568"/>
              <a:gd name="connsiteX2" fmla="*/ 514351 w 3169798"/>
              <a:gd name="connsiteY2" fmla="*/ 915327 h 3506568"/>
              <a:gd name="connsiteX3" fmla="*/ 842963 w 3169798"/>
              <a:gd name="connsiteY3" fmla="*/ 896277 h 3506568"/>
              <a:gd name="connsiteX4" fmla="*/ 966788 w 3169798"/>
              <a:gd name="connsiteY4" fmla="*/ 877227 h 3506568"/>
              <a:gd name="connsiteX5" fmla="*/ 1052513 w 3169798"/>
              <a:gd name="connsiteY5" fmla="*/ 862940 h 3506568"/>
              <a:gd name="connsiteX6" fmla="*/ 1109663 w 3169798"/>
              <a:gd name="connsiteY6" fmla="*/ 786740 h 3506568"/>
              <a:gd name="connsiteX7" fmla="*/ 1090613 w 3169798"/>
              <a:gd name="connsiteY7" fmla="*/ 724827 h 3506568"/>
              <a:gd name="connsiteX8" fmla="*/ 1047751 w 3169798"/>
              <a:gd name="connsiteY8" fmla="*/ 658152 h 3506568"/>
              <a:gd name="connsiteX9" fmla="*/ 957263 w 3169798"/>
              <a:gd name="connsiteY9" fmla="*/ 524802 h 3506568"/>
              <a:gd name="connsiteX10" fmla="*/ 890588 w 3169798"/>
              <a:gd name="connsiteY10" fmla="*/ 429552 h 3506568"/>
              <a:gd name="connsiteX11" fmla="*/ 900113 w 3169798"/>
              <a:gd name="connsiteY11" fmla="*/ 320015 h 3506568"/>
              <a:gd name="connsiteX12" fmla="*/ 933451 w 3169798"/>
              <a:gd name="connsiteY12" fmla="*/ 210477 h 3506568"/>
              <a:gd name="connsiteX13" fmla="*/ 976313 w 3169798"/>
              <a:gd name="connsiteY13" fmla="*/ 119990 h 3506568"/>
              <a:gd name="connsiteX14" fmla="*/ 1071563 w 3169798"/>
              <a:gd name="connsiteY14" fmla="*/ 58077 h 3506568"/>
              <a:gd name="connsiteX15" fmla="*/ 1171576 w 3169798"/>
              <a:gd name="connsiteY15" fmla="*/ 5690 h 3506568"/>
              <a:gd name="connsiteX16" fmla="*/ 1295401 w 3169798"/>
              <a:gd name="connsiteY16" fmla="*/ 5690 h 3506568"/>
              <a:gd name="connsiteX17" fmla="*/ 1423988 w 3169798"/>
              <a:gd name="connsiteY17" fmla="*/ 43790 h 3506568"/>
              <a:gd name="connsiteX18" fmla="*/ 1519238 w 3169798"/>
              <a:gd name="connsiteY18" fmla="*/ 110465 h 3506568"/>
              <a:gd name="connsiteX19" fmla="*/ 1590676 w 3169798"/>
              <a:gd name="connsiteY19" fmla="*/ 220002 h 3506568"/>
              <a:gd name="connsiteX20" fmla="*/ 1609726 w 3169798"/>
              <a:gd name="connsiteY20" fmla="*/ 329540 h 3506568"/>
              <a:gd name="connsiteX21" fmla="*/ 1590676 w 3169798"/>
              <a:gd name="connsiteY21" fmla="*/ 443840 h 3506568"/>
              <a:gd name="connsiteX22" fmla="*/ 1552576 w 3169798"/>
              <a:gd name="connsiteY22" fmla="*/ 491465 h 3506568"/>
              <a:gd name="connsiteX23" fmla="*/ 1500188 w 3169798"/>
              <a:gd name="connsiteY23" fmla="*/ 572427 h 3506568"/>
              <a:gd name="connsiteX24" fmla="*/ 1409701 w 3169798"/>
              <a:gd name="connsiteY24" fmla="*/ 667677 h 3506568"/>
              <a:gd name="connsiteX25" fmla="*/ 1371601 w 3169798"/>
              <a:gd name="connsiteY25" fmla="*/ 753402 h 3506568"/>
              <a:gd name="connsiteX26" fmla="*/ 1400176 w 3169798"/>
              <a:gd name="connsiteY26" fmla="*/ 853415 h 3506568"/>
              <a:gd name="connsiteX27" fmla="*/ 1509713 w 3169798"/>
              <a:gd name="connsiteY27" fmla="*/ 924852 h 3506568"/>
              <a:gd name="connsiteX28" fmla="*/ 1628776 w 3169798"/>
              <a:gd name="connsiteY28" fmla="*/ 962952 h 3506568"/>
              <a:gd name="connsiteX29" fmla="*/ 1781176 w 3169798"/>
              <a:gd name="connsiteY29" fmla="*/ 991527 h 3506568"/>
              <a:gd name="connsiteX30" fmla="*/ 1947863 w 3169798"/>
              <a:gd name="connsiteY30" fmla="*/ 996290 h 3506568"/>
              <a:gd name="connsiteX31" fmla="*/ 2119313 w 3169798"/>
              <a:gd name="connsiteY31" fmla="*/ 982002 h 3506568"/>
              <a:gd name="connsiteX32" fmla="*/ 2257426 w 3169798"/>
              <a:gd name="connsiteY32" fmla="*/ 943902 h 3506568"/>
              <a:gd name="connsiteX33" fmla="*/ 2405063 w 3169798"/>
              <a:gd name="connsiteY33" fmla="*/ 891515 h 3506568"/>
              <a:gd name="connsiteX34" fmla="*/ 2457451 w 3169798"/>
              <a:gd name="connsiteY34" fmla="*/ 1105827 h 3506568"/>
              <a:gd name="connsiteX35" fmla="*/ 2481263 w 3169798"/>
              <a:gd name="connsiteY35" fmla="*/ 1367765 h 3506568"/>
              <a:gd name="connsiteX36" fmla="*/ 2495551 w 3169798"/>
              <a:gd name="connsiteY36" fmla="*/ 1529690 h 3506568"/>
              <a:gd name="connsiteX37" fmla="*/ 2595563 w 3169798"/>
              <a:gd name="connsiteY37" fmla="*/ 1543977 h 3506568"/>
              <a:gd name="connsiteX38" fmla="*/ 2709863 w 3169798"/>
              <a:gd name="connsiteY38" fmla="*/ 1463015 h 3506568"/>
              <a:gd name="connsiteX39" fmla="*/ 2771776 w 3169798"/>
              <a:gd name="connsiteY39" fmla="*/ 1391577 h 3506568"/>
              <a:gd name="connsiteX40" fmla="*/ 2914651 w 3169798"/>
              <a:gd name="connsiteY40" fmla="*/ 1401102 h 3506568"/>
              <a:gd name="connsiteX41" fmla="*/ 3081338 w 3169798"/>
              <a:gd name="connsiteY41" fmla="*/ 1505877 h 3506568"/>
              <a:gd name="connsiteX42" fmla="*/ 3138488 w 3169798"/>
              <a:gd name="connsiteY42" fmla="*/ 1639227 h 3506568"/>
              <a:gd name="connsiteX43" fmla="*/ 3167063 w 3169798"/>
              <a:gd name="connsiteY43" fmla="*/ 1791627 h 3506568"/>
              <a:gd name="connsiteX44" fmla="*/ 3071813 w 3169798"/>
              <a:gd name="connsiteY44" fmla="*/ 1934502 h 3506568"/>
              <a:gd name="connsiteX45" fmla="*/ 2876551 w 3169798"/>
              <a:gd name="connsiteY45" fmla="*/ 1972602 h 3506568"/>
              <a:gd name="connsiteX46" fmla="*/ 2714626 w 3169798"/>
              <a:gd name="connsiteY46" fmla="*/ 1910690 h 3506568"/>
              <a:gd name="connsiteX47" fmla="*/ 2576513 w 3169798"/>
              <a:gd name="connsiteY47" fmla="*/ 1829727 h 3506568"/>
              <a:gd name="connsiteX48" fmla="*/ 2495551 w 3169798"/>
              <a:gd name="connsiteY48" fmla="*/ 1886877 h 3506568"/>
              <a:gd name="connsiteX49" fmla="*/ 2490788 w 3169798"/>
              <a:gd name="connsiteY49" fmla="*/ 2077377 h 3506568"/>
              <a:gd name="connsiteX50" fmla="*/ 2462213 w 3169798"/>
              <a:gd name="connsiteY50" fmla="*/ 2325027 h 3506568"/>
              <a:gd name="connsiteX51" fmla="*/ 2424113 w 3169798"/>
              <a:gd name="connsiteY51" fmla="*/ 2567915 h 3506568"/>
              <a:gd name="connsiteX52" fmla="*/ 2390776 w 3169798"/>
              <a:gd name="connsiteY52" fmla="*/ 2658402 h 3506568"/>
              <a:gd name="connsiteX53" fmla="*/ 2376488 w 3169798"/>
              <a:gd name="connsiteY53" fmla="*/ 2696502 h 3506568"/>
              <a:gd name="connsiteX54" fmla="*/ 2138363 w 3169798"/>
              <a:gd name="connsiteY54" fmla="*/ 2606015 h 3506568"/>
              <a:gd name="connsiteX55" fmla="*/ 1900238 w 3169798"/>
              <a:gd name="connsiteY55" fmla="*/ 2591727 h 3506568"/>
              <a:gd name="connsiteX56" fmla="*/ 1700213 w 3169798"/>
              <a:gd name="connsiteY56" fmla="*/ 2601252 h 3506568"/>
              <a:gd name="connsiteX57" fmla="*/ 1514476 w 3169798"/>
              <a:gd name="connsiteY57" fmla="*/ 2667927 h 3506568"/>
              <a:gd name="connsiteX58" fmla="*/ 1409701 w 3169798"/>
              <a:gd name="connsiteY58" fmla="*/ 2734602 h 3506568"/>
              <a:gd name="connsiteX59" fmla="*/ 1357313 w 3169798"/>
              <a:gd name="connsiteY59" fmla="*/ 2858427 h 3506568"/>
              <a:gd name="connsiteX60" fmla="*/ 1466851 w 3169798"/>
              <a:gd name="connsiteY60" fmla="*/ 3010827 h 3506568"/>
              <a:gd name="connsiteX61" fmla="*/ 1543051 w 3169798"/>
              <a:gd name="connsiteY61" fmla="*/ 3096552 h 3506568"/>
              <a:gd name="connsiteX62" fmla="*/ 1614488 w 3169798"/>
              <a:gd name="connsiteY62" fmla="*/ 3220377 h 3506568"/>
              <a:gd name="connsiteX63" fmla="*/ 1576388 w 3169798"/>
              <a:gd name="connsiteY63" fmla="*/ 3401352 h 3506568"/>
              <a:gd name="connsiteX64" fmla="*/ 1500188 w 3169798"/>
              <a:gd name="connsiteY64" fmla="*/ 3506127 h 3506568"/>
              <a:gd name="connsiteX65" fmla="*/ 938213 w 3169798"/>
              <a:gd name="connsiteY65" fmla="*/ 3363253 h 3506568"/>
              <a:gd name="connsiteX66" fmla="*/ 904876 w 3169798"/>
              <a:gd name="connsiteY66" fmla="*/ 3163227 h 3506568"/>
              <a:gd name="connsiteX67" fmla="*/ 995363 w 3169798"/>
              <a:gd name="connsiteY67" fmla="*/ 3044165 h 3506568"/>
              <a:gd name="connsiteX68" fmla="*/ 1085851 w 3169798"/>
              <a:gd name="connsiteY68" fmla="*/ 2767940 h 3506568"/>
              <a:gd name="connsiteX69" fmla="*/ 842964 w 3169798"/>
              <a:gd name="connsiteY69" fmla="*/ 2720315 h 3506568"/>
              <a:gd name="connsiteX70" fmla="*/ 481013 w 3169798"/>
              <a:gd name="connsiteY70" fmla="*/ 2691740 h 3506568"/>
              <a:gd name="connsiteX71" fmla="*/ 0 w 3169798"/>
              <a:gd name="connsiteY71" fmla="*/ 2667928 h 3506568"/>
              <a:gd name="connsiteX72" fmla="*/ 4763 w 3169798"/>
              <a:gd name="connsiteY72" fmla="*/ 929615 h 3506568"/>
              <a:gd name="connsiteX0" fmla="*/ 4763 w 3169798"/>
              <a:gd name="connsiteY0" fmla="*/ 929615 h 3506407"/>
              <a:gd name="connsiteX1" fmla="*/ 266701 w 3169798"/>
              <a:gd name="connsiteY1" fmla="*/ 924852 h 3506407"/>
              <a:gd name="connsiteX2" fmla="*/ 514351 w 3169798"/>
              <a:gd name="connsiteY2" fmla="*/ 915327 h 3506407"/>
              <a:gd name="connsiteX3" fmla="*/ 842963 w 3169798"/>
              <a:gd name="connsiteY3" fmla="*/ 896277 h 3506407"/>
              <a:gd name="connsiteX4" fmla="*/ 966788 w 3169798"/>
              <a:gd name="connsiteY4" fmla="*/ 877227 h 3506407"/>
              <a:gd name="connsiteX5" fmla="*/ 1052513 w 3169798"/>
              <a:gd name="connsiteY5" fmla="*/ 862940 h 3506407"/>
              <a:gd name="connsiteX6" fmla="*/ 1109663 w 3169798"/>
              <a:gd name="connsiteY6" fmla="*/ 786740 h 3506407"/>
              <a:gd name="connsiteX7" fmla="*/ 1090613 w 3169798"/>
              <a:gd name="connsiteY7" fmla="*/ 724827 h 3506407"/>
              <a:gd name="connsiteX8" fmla="*/ 1047751 w 3169798"/>
              <a:gd name="connsiteY8" fmla="*/ 658152 h 3506407"/>
              <a:gd name="connsiteX9" fmla="*/ 957263 w 3169798"/>
              <a:gd name="connsiteY9" fmla="*/ 524802 h 3506407"/>
              <a:gd name="connsiteX10" fmla="*/ 890588 w 3169798"/>
              <a:gd name="connsiteY10" fmla="*/ 429552 h 3506407"/>
              <a:gd name="connsiteX11" fmla="*/ 900113 w 3169798"/>
              <a:gd name="connsiteY11" fmla="*/ 320015 h 3506407"/>
              <a:gd name="connsiteX12" fmla="*/ 933451 w 3169798"/>
              <a:gd name="connsiteY12" fmla="*/ 210477 h 3506407"/>
              <a:gd name="connsiteX13" fmla="*/ 976313 w 3169798"/>
              <a:gd name="connsiteY13" fmla="*/ 119990 h 3506407"/>
              <a:gd name="connsiteX14" fmla="*/ 1071563 w 3169798"/>
              <a:gd name="connsiteY14" fmla="*/ 58077 h 3506407"/>
              <a:gd name="connsiteX15" fmla="*/ 1171576 w 3169798"/>
              <a:gd name="connsiteY15" fmla="*/ 5690 h 3506407"/>
              <a:gd name="connsiteX16" fmla="*/ 1295401 w 3169798"/>
              <a:gd name="connsiteY16" fmla="*/ 5690 h 3506407"/>
              <a:gd name="connsiteX17" fmla="*/ 1423988 w 3169798"/>
              <a:gd name="connsiteY17" fmla="*/ 43790 h 3506407"/>
              <a:gd name="connsiteX18" fmla="*/ 1519238 w 3169798"/>
              <a:gd name="connsiteY18" fmla="*/ 110465 h 3506407"/>
              <a:gd name="connsiteX19" fmla="*/ 1590676 w 3169798"/>
              <a:gd name="connsiteY19" fmla="*/ 220002 h 3506407"/>
              <a:gd name="connsiteX20" fmla="*/ 1609726 w 3169798"/>
              <a:gd name="connsiteY20" fmla="*/ 329540 h 3506407"/>
              <a:gd name="connsiteX21" fmla="*/ 1590676 w 3169798"/>
              <a:gd name="connsiteY21" fmla="*/ 443840 h 3506407"/>
              <a:gd name="connsiteX22" fmla="*/ 1552576 w 3169798"/>
              <a:gd name="connsiteY22" fmla="*/ 491465 h 3506407"/>
              <a:gd name="connsiteX23" fmla="*/ 1500188 w 3169798"/>
              <a:gd name="connsiteY23" fmla="*/ 572427 h 3506407"/>
              <a:gd name="connsiteX24" fmla="*/ 1409701 w 3169798"/>
              <a:gd name="connsiteY24" fmla="*/ 667677 h 3506407"/>
              <a:gd name="connsiteX25" fmla="*/ 1371601 w 3169798"/>
              <a:gd name="connsiteY25" fmla="*/ 753402 h 3506407"/>
              <a:gd name="connsiteX26" fmla="*/ 1400176 w 3169798"/>
              <a:gd name="connsiteY26" fmla="*/ 853415 h 3506407"/>
              <a:gd name="connsiteX27" fmla="*/ 1509713 w 3169798"/>
              <a:gd name="connsiteY27" fmla="*/ 924852 h 3506407"/>
              <a:gd name="connsiteX28" fmla="*/ 1628776 w 3169798"/>
              <a:gd name="connsiteY28" fmla="*/ 962952 h 3506407"/>
              <a:gd name="connsiteX29" fmla="*/ 1781176 w 3169798"/>
              <a:gd name="connsiteY29" fmla="*/ 991527 h 3506407"/>
              <a:gd name="connsiteX30" fmla="*/ 1947863 w 3169798"/>
              <a:gd name="connsiteY30" fmla="*/ 996290 h 3506407"/>
              <a:gd name="connsiteX31" fmla="*/ 2119313 w 3169798"/>
              <a:gd name="connsiteY31" fmla="*/ 982002 h 3506407"/>
              <a:gd name="connsiteX32" fmla="*/ 2257426 w 3169798"/>
              <a:gd name="connsiteY32" fmla="*/ 943902 h 3506407"/>
              <a:gd name="connsiteX33" fmla="*/ 2405063 w 3169798"/>
              <a:gd name="connsiteY33" fmla="*/ 891515 h 3506407"/>
              <a:gd name="connsiteX34" fmla="*/ 2457451 w 3169798"/>
              <a:gd name="connsiteY34" fmla="*/ 1105827 h 3506407"/>
              <a:gd name="connsiteX35" fmla="*/ 2481263 w 3169798"/>
              <a:gd name="connsiteY35" fmla="*/ 1367765 h 3506407"/>
              <a:gd name="connsiteX36" fmla="*/ 2495551 w 3169798"/>
              <a:gd name="connsiteY36" fmla="*/ 1529690 h 3506407"/>
              <a:gd name="connsiteX37" fmla="*/ 2595563 w 3169798"/>
              <a:gd name="connsiteY37" fmla="*/ 1543977 h 3506407"/>
              <a:gd name="connsiteX38" fmla="*/ 2709863 w 3169798"/>
              <a:gd name="connsiteY38" fmla="*/ 1463015 h 3506407"/>
              <a:gd name="connsiteX39" fmla="*/ 2771776 w 3169798"/>
              <a:gd name="connsiteY39" fmla="*/ 1391577 h 3506407"/>
              <a:gd name="connsiteX40" fmla="*/ 2914651 w 3169798"/>
              <a:gd name="connsiteY40" fmla="*/ 1401102 h 3506407"/>
              <a:gd name="connsiteX41" fmla="*/ 3081338 w 3169798"/>
              <a:gd name="connsiteY41" fmla="*/ 1505877 h 3506407"/>
              <a:gd name="connsiteX42" fmla="*/ 3138488 w 3169798"/>
              <a:gd name="connsiteY42" fmla="*/ 1639227 h 3506407"/>
              <a:gd name="connsiteX43" fmla="*/ 3167063 w 3169798"/>
              <a:gd name="connsiteY43" fmla="*/ 1791627 h 3506407"/>
              <a:gd name="connsiteX44" fmla="*/ 3071813 w 3169798"/>
              <a:gd name="connsiteY44" fmla="*/ 1934502 h 3506407"/>
              <a:gd name="connsiteX45" fmla="*/ 2876551 w 3169798"/>
              <a:gd name="connsiteY45" fmla="*/ 1972602 h 3506407"/>
              <a:gd name="connsiteX46" fmla="*/ 2714626 w 3169798"/>
              <a:gd name="connsiteY46" fmla="*/ 1910690 h 3506407"/>
              <a:gd name="connsiteX47" fmla="*/ 2576513 w 3169798"/>
              <a:gd name="connsiteY47" fmla="*/ 1829727 h 3506407"/>
              <a:gd name="connsiteX48" fmla="*/ 2495551 w 3169798"/>
              <a:gd name="connsiteY48" fmla="*/ 1886877 h 3506407"/>
              <a:gd name="connsiteX49" fmla="*/ 2490788 w 3169798"/>
              <a:gd name="connsiteY49" fmla="*/ 2077377 h 3506407"/>
              <a:gd name="connsiteX50" fmla="*/ 2462213 w 3169798"/>
              <a:gd name="connsiteY50" fmla="*/ 2325027 h 3506407"/>
              <a:gd name="connsiteX51" fmla="*/ 2424113 w 3169798"/>
              <a:gd name="connsiteY51" fmla="*/ 2567915 h 3506407"/>
              <a:gd name="connsiteX52" fmla="*/ 2390776 w 3169798"/>
              <a:gd name="connsiteY52" fmla="*/ 2658402 h 3506407"/>
              <a:gd name="connsiteX53" fmla="*/ 2376488 w 3169798"/>
              <a:gd name="connsiteY53" fmla="*/ 2696502 h 3506407"/>
              <a:gd name="connsiteX54" fmla="*/ 2138363 w 3169798"/>
              <a:gd name="connsiteY54" fmla="*/ 2606015 h 3506407"/>
              <a:gd name="connsiteX55" fmla="*/ 1900238 w 3169798"/>
              <a:gd name="connsiteY55" fmla="*/ 2591727 h 3506407"/>
              <a:gd name="connsiteX56" fmla="*/ 1700213 w 3169798"/>
              <a:gd name="connsiteY56" fmla="*/ 2601252 h 3506407"/>
              <a:gd name="connsiteX57" fmla="*/ 1514476 w 3169798"/>
              <a:gd name="connsiteY57" fmla="*/ 2667927 h 3506407"/>
              <a:gd name="connsiteX58" fmla="*/ 1409701 w 3169798"/>
              <a:gd name="connsiteY58" fmla="*/ 2734602 h 3506407"/>
              <a:gd name="connsiteX59" fmla="*/ 1357313 w 3169798"/>
              <a:gd name="connsiteY59" fmla="*/ 2858427 h 3506407"/>
              <a:gd name="connsiteX60" fmla="*/ 1466851 w 3169798"/>
              <a:gd name="connsiteY60" fmla="*/ 3010827 h 3506407"/>
              <a:gd name="connsiteX61" fmla="*/ 1543051 w 3169798"/>
              <a:gd name="connsiteY61" fmla="*/ 3096552 h 3506407"/>
              <a:gd name="connsiteX62" fmla="*/ 1614488 w 3169798"/>
              <a:gd name="connsiteY62" fmla="*/ 3220377 h 3506407"/>
              <a:gd name="connsiteX63" fmla="*/ 1576388 w 3169798"/>
              <a:gd name="connsiteY63" fmla="*/ 3401352 h 3506407"/>
              <a:gd name="connsiteX64" fmla="*/ 1500188 w 3169798"/>
              <a:gd name="connsiteY64" fmla="*/ 3506127 h 3506407"/>
              <a:gd name="connsiteX65" fmla="*/ 1157288 w 3169798"/>
              <a:gd name="connsiteY65" fmla="*/ 3429927 h 3506407"/>
              <a:gd name="connsiteX66" fmla="*/ 938213 w 3169798"/>
              <a:gd name="connsiteY66" fmla="*/ 3363253 h 3506407"/>
              <a:gd name="connsiteX67" fmla="*/ 904876 w 3169798"/>
              <a:gd name="connsiteY67" fmla="*/ 3163227 h 3506407"/>
              <a:gd name="connsiteX68" fmla="*/ 995363 w 3169798"/>
              <a:gd name="connsiteY68" fmla="*/ 3044165 h 3506407"/>
              <a:gd name="connsiteX69" fmla="*/ 1085851 w 3169798"/>
              <a:gd name="connsiteY69" fmla="*/ 2767940 h 3506407"/>
              <a:gd name="connsiteX70" fmla="*/ 842964 w 3169798"/>
              <a:gd name="connsiteY70" fmla="*/ 2720315 h 3506407"/>
              <a:gd name="connsiteX71" fmla="*/ 481013 w 3169798"/>
              <a:gd name="connsiteY71" fmla="*/ 2691740 h 3506407"/>
              <a:gd name="connsiteX72" fmla="*/ 0 w 3169798"/>
              <a:gd name="connsiteY72" fmla="*/ 2667928 h 3506407"/>
              <a:gd name="connsiteX73" fmla="*/ 4763 w 3169798"/>
              <a:gd name="connsiteY73" fmla="*/ 929615 h 3506407"/>
              <a:gd name="connsiteX0" fmla="*/ 4763 w 3169798"/>
              <a:gd name="connsiteY0" fmla="*/ 929615 h 3564769"/>
              <a:gd name="connsiteX1" fmla="*/ 266701 w 3169798"/>
              <a:gd name="connsiteY1" fmla="*/ 924852 h 3564769"/>
              <a:gd name="connsiteX2" fmla="*/ 514351 w 3169798"/>
              <a:gd name="connsiteY2" fmla="*/ 915327 h 3564769"/>
              <a:gd name="connsiteX3" fmla="*/ 842963 w 3169798"/>
              <a:gd name="connsiteY3" fmla="*/ 896277 h 3564769"/>
              <a:gd name="connsiteX4" fmla="*/ 966788 w 3169798"/>
              <a:gd name="connsiteY4" fmla="*/ 877227 h 3564769"/>
              <a:gd name="connsiteX5" fmla="*/ 1052513 w 3169798"/>
              <a:gd name="connsiteY5" fmla="*/ 862940 h 3564769"/>
              <a:gd name="connsiteX6" fmla="*/ 1109663 w 3169798"/>
              <a:gd name="connsiteY6" fmla="*/ 786740 h 3564769"/>
              <a:gd name="connsiteX7" fmla="*/ 1090613 w 3169798"/>
              <a:gd name="connsiteY7" fmla="*/ 724827 h 3564769"/>
              <a:gd name="connsiteX8" fmla="*/ 1047751 w 3169798"/>
              <a:gd name="connsiteY8" fmla="*/ 658152 h 3564769"/>
              <a:gd name="connsiteX9" fmla="*/ 957263 w 3169798"/>
              <a:gd name="connsiteY9" fmla="*/ 524802 h 3564769"/>
              <a:gd name="connsiteX10" fmla="*/ 890588 w 3169798"/>
              <a:gd name="connsiteY10" fmla="*/ 429552 h 3564769"/>
              <a:gd name="connsiteX11" fmla="*/ 900113 w 3169798"/>
              <a:gd name="connsiteY11" fmla="*/ 320015 h 3564769"/>
              <a:gd name="connsiteX12" fmla="*/ 933451 w 3169798"/>
              <a:gd name="connsiteY12" fmla="*/ 210477 h 3564769"/>
              <a:gd name="connsiteX13" fmla="*/ 976313 w 3169798"/>
              <a:gd name="connsiteY13" fmla="*/ 119990 h 3564769"/>
              <a:gd name="connsiteX14" fmla="*/ 1071563 w 3169798"/>
              <a:gd name="connsiteY14" fmla="*/ 58077 h 3564769"/>
              <a:gd name="connsiteX15" fmla="*/ 1171576 w 3169798"/>
              <a:gd name="connsiteY15" fmla="*/ 5690 h 3564769"/>
              <a:gd name="connsiteX16" fmla="*/ 1295401 w 3169798"/>
              <a:gd name="connsiteY16" fmla="*/ 5690 h 3564769"/>
              <a:gd name="connsiteX17" fmla="*/ 1423988 w 3169798"/>
              <a:gd name="connsiteY17" fmla="*/ 43790 h 3564769"/>
              <a:gd name="connsiteX18" fmla="*/ 1519238 w 3169798"/>
              <a:gd name="connsiteY18" fmla="*/ 110465 h 3564769"/>
              <a:gd name="connsiteX19" fmla="*/ 1590676 w 3169798"/>
              <a:gd name="connsiteY19" fmla="*/ 220002 h 3564769"/>
              <a:gd name="connsiteX20" fmla="*/ 1609726 w 3169798"/>
              <a:gd name="connsiteY20" fmla="*/ 329540 h 3564769"/>
              <a:gd name="connsiteX21" fmla="*/ 1590676 w 3169798"/>
              <a:gd name="connsiteY21" fmla="*/ 443840 h 3564769"/>
              <a:gd name="connsiteX22" fmla="*/ 1552576 w 3169798"/>
              <a:gd name="connsiteY22" fmla="*/ 491465 h 3564769"/>
              <a:gd name="connsiteX23" fmla="*/ 1500188 w 3169798"/>
              <a:gd name="connsiteY23" fmla="*/ 572427 h 3564769"/>
              <a:gd name="connsiteX24" fmla="*/ 1409701 w 3169798"/>
              <a:gd name="connsiteY24" fmla="*/ 667677 h 3564769"/>
              <a:gd name="connsiteX25" fmla="*/ 1371601 w 3169798"/>
              <a:gd name="connsiteY25" fmla="*/ 753402 h 3564769"/>
              <a:gd name="connsiteX26" fmla="*/ 1400176 w 3169798"/>
              <a:gd name="connsiteY26" fmla="*/ 853415 h 3564769"/>
              <a:gd name="connsiteX27" fmla="*/ 1509713 w 3169798"/>
              <a:gd name="connsiteY27" fmla="*/ 924852 h 3564769"/>
              <a:gd name="connsiteX28" fmla="*/ 1628776 w 3169798"/>
              <a:gd name="connsiteY28" fmla="*/ 962952 h 3564769"/>
              <a:gd name="connsiteX29" fmla="*/ 1781176 w 3169798"/>
              <a:gd name="connsiteY29" fmla="*/ 991527 h 3564769"/>
              <a:gd name="connsiteX30" fmla="*/ 1947863 w 3169798"/>
              <a:gd name="connsiteY30" fmla="*/ 996290 h 3564769"/>
              <a:gd name="connsiteX31" fmla="*/ 2119313 w 3169798"/>
              <a:gd name="connsiteY31" fmla="*/ 982002 h 3564769"/>
              <a:gd name="connsiteX32" fmla="*/ 2257426 w 3169798"/>
              <a:gd name="connsiteY32" fmla="*/ 943902 h 3564769"/>
              <a:gd name="connsiteX33" fmla="*/ 2405063 w 3169798"/>
              <a:gd name="connsiteY33" fmla="*/ 891515 h 3564769"/>
              <a:gd name="connsiteX34" fmla="*/ 2457451 w 3169798"/>
              <a:gd name="connsiteY34" fmla="*/ 1105827 h 3564769"/>
              <a:gd name="connsiteX35" fmla="*/ 2481263 w 3169798"/>
              <a:gd name="connsiteY35" fmla="*/ 1367765 h 3564769"/>
              <a:gd name="connsiteX36" fmla="*/ 2495551 w 3169798"/>
              <a:gd name="connsiteY36" fmla="*/ 1529690 h 3564769"/>
              <a:gd name="connsiteX37" fmla="*/ 2595563 w 3169798"/>
              <a:gd name="connsiteY37" fmla="*/ 1543977 h 3564769"/>
              <a:gd name="connsiteX38" fmla="*/ 2709863 w 3169798"/>
              <a:gd name="connsiteY38" fmla="*/ 1463015 h 3564769"/>
              <a:gd name="connsiteX39" fmla="*/ 2771776 w 3169798"/>
              <a:gd name="connsiteY39" fmla="*/ 1391577 h 3564769"/>
              <a:gd name="connsiteX40" fmla="*/ 2914651 w 3169798"/>
              <a:gd name="connsiteY40" fmla="*/ 1401102 h 3564769"/>
              <a:gd name="connsiteX41" fmla="*/ 3081338 w 3169798"/>
              <a:gd name="connsiteY41" fmla="*/ 1505877 h 3564769"/>
              <a:gd name="connsiteX42" fmla="*/ 3138488 w 3169798"/>
              <a:gd name="connsiteY42" fmla="*/ 1639227 h 3564769"/>
              <a:gd name="connsiteX43" fmla="*/ 3167063 w 3169798"/>
              <a:gd name="connsiteY43" fmla="*/ 1791627 h 3564769"/>
              <a:gd name="connsiteX44" fmla="*/ 3071813 w 3169798"/>
              <a:gd name="connsiteY44" fmla="*/ 1934502 h 3564769"/>
              <a:gd name="connsiteX45" fmla="*/ 2876551 w 3169798"/>
              <a:gd name="connsiteY45" fmla="*/ 1972602 h 3564769"/>
              <a:gd name="connsiteX46" fmla="*/ 2714626 w 3169798"/>
              <a:gd name="connsiteY46" fmla="*/ 1910690 h 3564769"/>
              <a:gd name="connsiteX47" fmla="*/ 2576513 w 3169798"/>
              <a:gd name="connsiteY47" fmla="*/ 1829727 h 3564769"/>
              <a:gd name="connsiteX48" fmla="*/ 2495551 w 3169798"/>
              <a:gd name="connsiteY48" fmla="*/ 1886877 h 3564769"/>
              <a:gd name="connsiteX49" fmla="*/ 2490788 w 3169798"/>
              <a:gd name="connsiteY49" fmla="*/ 2077377 h 3564769"/>
              <a:gd name="connsiteX50" fmla="*/ 2462213 w 3169798"/>
              <a:gd name="connsiteY50" fmla="*/ 2325027 h 3564769"/>
              <a:gd name="connsiteX51" fmla="*/ 2424113 w 3169798"/>
              <a:gd name="connsiteY51" fmla="*/ 2567915 h 3564769"/>
              <a:gd name="connsiteX52" fmla="*/ 2390776 w 3169798"/>
              <a:gd name="connsiteY52" fmla="*/ 2658402 h 3564769"/>
              <a:gd name="connsiteX53" fmla="*/ 2376488 w 3169798"/>
              <a:gd name="connsiteY53" fmla="*/ 2696502 h 3564769"/>
              <a:gd name="connsiteX54" fmla="*/ 2138363 w 3169798"/>
              <a:gd name="connsiteY54" fmla="*/ 2606015 h 3564769"/>
              <a:gd name="connsiteX55" fmla="*/ 1900238 w 3169798"/>
              <a:gd name="connsiteY55" fmla="*/ 2591727 h 3564769"/>
              <a:gd name="connsiteX56" fmla="*/ 1700213 w 3169798"/>
              <a:gd name="connsiteY56" fmla="*/ 2601252 h 3564769"/>
              <a:gd name="connsiteX57" fmla="*/ 1514476 w 3169798"/>
              <a:gd name="connsiteY57" fmla="*/ 2667927 h 3564769"/>
              <a:gd name="connsiteX58" fmla="*/ 1409701 w 3169798"/>
              <a:gd name="connsiteY58" fmla="*/ 2734602 h 3564769"/>
              <a:gd name="connsiteX59" fmla="*/ 1357313 w 3169798"/>
              <a:gd name="connsiteY59" fmla="*/ 2858427 h 3564769"/>
              <a:gd name="connsiteX60" fmla="*/ 1466851 w 3169798"/>
              <a:gd name="connsiteY60" fmla="*/ 3010827 h 3564769"/>
              <a:gd name="connsiteX61" fmla="*/ 1543051 w 3169798"/>
              <a:gd name="connsiteY61" fmla="*/ 3096552 h 3564769"/>
              <a:gd name="connsiteX62" fmla="*/ 1614488 w 3169798"/>
              <a:gd name="connsiteY62" fmla="*/ 3220377 h 3564769"/>
              <a:gd name="connsiteX63" fmla="*/ 1576388 w 3169798"/>
              <a:gd name="connsiteY63" fmla="*/ 3401352 h 3564769"/>
              <a:gd name="connsiteX64" fmla="*/ 1500188 w 3169798"/>
              <a:gd name="connsiteY64" fmla="*/ 3506127 h 3564769"/>
              <a:gd name="connsiteX65" fmla="*/ 1085850 w 3169798"/>
              <a:gd name="connsiteY65" fmla="*/ 3558515 h 3564769"/>
              <a:gd name="connsiteX66" fmla="*/ 938213 w 3169798"/>
              <a:gd name="connsiteY66" fmla="*/ 3363253 h 3564769"/>
              <a:gd name="connsiteX67" fmla="*/ 904876 w 3169798"/>
              <a:gd name="connsiteY67" fmla="*/ 3163227 h 3564769"/>
              <a:gd name="connsiteX68" fmla="*/ 995363 w 3169798"/>
              <a:gd name="connsiteY68" fmla="*/ 3044165 h 3564769"/>
              <a:gd name="connsiteX69" fmla="*/ 1085851 w 3169798"/>
              <a:gd name="connsiteY69" fmla="*/ 2767940 h 3564769"/>
              <a:gd name="connsiteX70" fmla="*/ 842964 w 3169798"/>
              <a:gd name="connsiteY70" fmla="*/ 2720315 h 3564769"/>
              <a:gd name="connsiteX71" fmla="*/ 481013 w 3169798"/>
              <a:gd name="connsiteY71" fmla="*/ 2691740 h 3564769"/>
              <a:gd name="connsiteX72" fmla="*/ 0 w 3169798"/>
              <a:gd name="connsiteY72" fmla="*/ 2667928 h 3564769"/>
              <a:gd name="connsiteX73" fmla="*/ 4763 w 3169798"/>
              <a:gd name="connsiteY73" fmla="*/ 929615 h 3564769"/>
              <a:gd name="connsiteX0" fmla="*/ 4763 w 3169798"/>
              <a:gd name="connsiteY0" fmla="*/ 929615 h 3569176"/>
              <a:gd name="connsiteX1" fmla="*/ 266701 w 3169798"/>
              <a:gd name="connsiteY1" fmla="*/ 924852 h 3569176"/>
              <a:gd name="connsiteX2" fmla="*/ 514351 w 3169798"/>
              <a:gd name="connsiteY2" fmla="*/ 915327 h 3569176"/>
              <a:gd name="connsiteX3" fmla="*/ 842963 w 3169798"/>
              <a:gd name="connsiteY3" fmla="*/ 896277 h 3569176"/>
              <a:gd name="connsiteX4" fmla="*/ 966788 w 3169798"/>
              <a:gd name="connsiteY4" fmla="*/ 877227 h 3569176"/>
              <a:gd name="connsiteX5" fmla="*/ 1052513 w 3169798"/>
              <a:gd name="connsiteY5" fmla="*/ 862940 h 3569176"/>
              <a:gd name="connsiteX6" fmla="*/ 1109663 w 3169798"/>
              <a:gd name="connsiteY6" fmla="*/ 786740 h 3569176"/>
              <a:gd name="connsiteX7" fmla="*/ 1090613 w 3169798"/>
              <a:gd name="connsiteY7" fmla="*/ 724827 h 3569176"/>
              <a:gd name="connsiteX8" fmla="*/ 1047751 w 3169798"/>
              <a:gd name="connsiteY8" fmla="*/ 658152 h 3569176"/>
              <a:gd name="connsiteX9" fmla="*/ 957263 w 3169798"/>
              <a:gd name="connsiteY9" fmla="*/ 524802 h 3569176"/>
              <a:gd name="connsiteX10" fmla="*/ 890588 w 3169798"/>
              <a:gd name="connsiteY10" fmla="*/ 429552 h 3569176"/>
              <a:gd name="connsiteX11" fmla="*/ 900113 w 3169798"/>
              <a:gd name="connsiteY11" fmla="*/ 320015 h 3569176"/>
              <a:gd name="connsiteX12" fmla="*/ 933451 w 3169798"/>
              <a:gd name="connsiteY12" fmla="*/ 210477 h 3569176"/>
              <a:gd name="connsiteX13" fmla="*/ 976313 w 3169798"/>
              <a:gd name="connsiteY13" fmla="*/ 119990 h 3569176"/>
              <a:gd name="connsiteX14" fmla="*/ 1071563 w 3169798"/>
              <a:gd name="connsiteY14" fmla="*/ 58077 h 3569176"/>
              <a:gd name="connsiteX15" fmla="*/ 1171576 w 3169798"/>
              <a:gd name="connsiteY15" fmla="*/ 5690 h 3569176"/>
              <a:gd name="connsiteX16" fmla="*/ 1295401 w 3169798"/>
              <a:gd name="connsiteY16" fmla="*/ 5690 h 3569176"/>
              <a:gd name="connsiteX17" fmla="*/ 1423988 w 3169798"/>
              <a:gd name="connsiteY17" fmla="*/ 43790 h 3569176"/>
              <a:gd name="connsiteX18" fmla="*/ 1519238 w 3169798"/>
              <a:gd name="connsiteY18" fmla="*/ 110465 h 3569176"/>
              <a:gd name="connsiteX19" fmla="*/ 1590676 w 3169798"/>
              <a:gd name="connsiteY19" fmla="*/ 220002 h 3569176"/>
              <a:gd name="connsiteX20" fmla="*/ 1609726 w 3169798"/>
              <a:gd name="connsiteY20" fmla="*/ 329540 h 3569176"/>
              <a:gd name="connsiteX21" fmla="*/ 1590676 w 3169798"/>
              <a:gd name="connsiteY21" fmla="*/ 443840 h 3569176"/>
              <a:gd name="connsiteX22" fmla="*/ 1552576 w 3169798"/>
              <a:gd name="connsiteY22" fmla="*/ 491465 h 3569176"/>
              <a:gd name="connsiteX23" fmla="*/ 1500188 w 3169798"/>
              <a:gd name="connsiteY23" fmla="*/ 572427 h 3569176"/>
              <a:gd name="connsiteX24" fmla="*/ 1409701 w 3169798"/>
              <a:gd name="connsiteY24" fmla="*/ 667677 h 3569176"/>
              <a:gd name="connsiteX25" fmla="*/ 1371601 w 3169798"/>
              <a:gd name="connsiteY25" fmla="*/ 753402 h 3569176"/>
              <a:gd name="connsiteX26" fmla="*/ 1400176 w 3169798"/>
              <a:gd name="connsiteY26" fmla="*/ 853415 h 3569176"/>
              <a:gd name="connsiteX27" fmla="*/ 1509713 w 3169798"/>
              <a:gd name="connsiteY27" fmla="*/ 924852 h 3569176"/>
              <a:gd name="connsiteX28" fmla="*/ 1628776 w 3169798"/>
              <a:gd name="connsiteY28" fmla="*/ 962952 h 3569176"/>
              <a:gd name="connsiteX29" fmla="*/ 1781176 w 3169798"/>
              <a:gd name="connsiteY29" fmla="*/ 991527 h 3569176"/>
              <a:gd name="connsiteX30" fmla="*/ 1947863 w 3169798"/>
              <a:gd name="connsiteY30" fmla="*/ 996290 h 3569176"/>
              <a:gd name="connsiteX31" fmla="*/ 2119313 w 3169798"/>
              <a:gd name="connsiteY31" fmla="*/ 982002 h 3569176"/>
              <a:gd name="connsiteX32" fmla="*/ 2257426 w 3169798"/>
              <a:gd name="connsiteY32" fmla="*/ 943902 h 3569176"/>
              <a:gd name="connsiteX33" fmla="*/ 2405063 w 3169798"/>
              <a:gd name="connsiteY33" fmla="*/ 891515 h 3569176"/>
              <a:gd name="connsiteX34" fmla="*/ 2457451 w 3169798"/>
              <a:gd name="connsiteY34" fmla="*/ 1105827 h 3569176"/>
              <a:gd name="connsiteX35" fmla="*/ 2481263 w 3169798"/>
              <a:gd name="connsiteY35" fmla="*/ 1367765 h 3569176"/>
              <a:gd name="connsiteX36" fmla="*/ 2495551 w 3169798"/>
              <a:gd name="connsiteY36" fmla="*/ 1529690 h 3569176"/>
              <a:gd name="connsiteX37" fmla="*/ 2595563 w 3169798"/>
              <a:gd name="connsiteY37" fmla="*/ 1543977 h 3569176"/>
              <a:gd name="connsiteX38" fmla="*/ 2709863 w 3169798"/>
              <a:gd name="connsiteY38" fmla="*/ 1463015 h 3569176"/>
              <a:gd name="connsiteX39" fmla="*/ 2771776 w 3169798"/>
              <a:gd name="connsiteY39" fmla="*/ 1391577 h 3569176"/>
              <a:gd name="connsiteX40" fmla="*/ 2914651 w 3169798"/>
              <a:gd name="connsiteY40" fmla="*/ 1401102 h 3569176"/>
              <a:gd name="connsiteX41" fmla="*/ 3081338 w 3169798"/>
              <a:gd name="connsiteY41" fmla="*/ 1505877 h 3569176"/>
              <a:gd name="connsiteX42" fmla="*/ 3138488 w 3169798"/>
              <a:gd name="connsiteY42" fmla="*/ 1639227 h 3569176"/>
              <a:gd name="connsiteX43" fmla="*/ 3167063 w 3169798"/>
              <a:gd name="connsiteY43" fmla="*/ 1791627 h 3569176"/>
              <a:gd name="connsiteX44" fmla="*/ 3071813 w 3169798"/>
              <a:gd name="connsiteY44" fmla="*/ 1934502 h 3569176"/>
              <a:gd name="connsiteX45" fmla="*/ 2876551 w 3169798"/>
              <a:gd name="connsiteY45" fmla="*/ 1972602 h 3569176"/>
              <a:gd name="connsiteX46" fmla="*/ 2714626 w 3169798"/>
              <a:gd name="connsiteY46" fmla="*/ 1910690 h 3569176"/>
              <a:gd name="connsiteX47" fmla="*/ 2576513 w 3169798"/>
              <a:gd name="connsiteY47" fmla="*/ 1829727 h 3569176"/>
              <a:gd name="connsiteX48" fmla="*/ 2495551 w 3169798"/>
              <a:gd name="connsiteY48" fmla="*/ 1886877 h 3569176"/>
              <a:gd name="connsiteX49" fmla="*/ 2490788 w 3169798"/>
              <a:gd name="connsiteY49" fmla="*/ 2077377 h 3569176"/>
              <a:gd name="connsiteX50" fmla="*/ 2462213 w 3169798"/>
              <a:gd name="connsiteY50" fmla="*/ 2325027 h 3569176"/>
              <a:gd name="connsiteX51" fmla="*/ 2424113 w 3169798"/>
              <a:gd name="connsiteY51" fmla="*/ 2567915 h 3569176"/>
              <a:gd name="connsiteX52" fmla="*/ 2390776 w 3169798"/>
              <a:gd name="connsiteY52" fmla="*/ 2658402 h 3569176"/>
              <a:gd name="connsiteX53" fmla="*/ 2376488 w 3169798"/>
              <a:gd name="connsiteY53" fmla="*/ 2696502 h 3569176"/>
              <a:gd name="connsiteX54" fmla="*/ 2138363 w 3169798"/>
              <a:gd name="connsiteY54" fmla="*/ 2606015 h 3569176"/>
              <a:gd name="connsiteX55" fmla="*/ 1900238 w 3169798"/>
              <a:gd name="connsiteY55" fmla="*/ 2591727 h 3569176"/>
              <a:gd name="connsiteX56" fmla="*/ 1700213 w 3169798"/>
              <a:gd name="connsiteY56" fmla="*/ 2601252 h 3569176"/>
              <a:gd name="connsiteX57" fmla="*/ 1514476 w 3169798"/>
              <a:gd name="connsiteY57" fmla="*/ 2667927 h 3569176"/>
              <a:gd name="connsiteX58" fmla="*/ 1409701 w 3169798"/>
              <a:gd name="connsiteY58" fmla="*/ 2734602 h 3569176"/>
              <a:gd name="connsiteX59" fmla="*/ 1357313 w 3169798"/>
              <a:gd name="connsiteY59" fmla="*/ 2858427 h 3569176"/>
              <a:gd name="connsiteX60" fmla="*/ 1466851 w 3169798"/>
              <a:gd name="connsiteY60" fmla="*/ 3010827 h 3569176"/>
              <a:gd name="connsiteX61" fmla="*/ 1543051 w 3169798"/>
              <a:gd name="connsiteY61" fmla="*/ 3096552 h 3569176"/>
              <a:gd name="connsiteX62" fmla="*/ 1614488 w 3169798"/>
              <a:gd name="connsiteY62" fmla="*/ 3220377 h 3569176"/>
              <a:gd name="connsiteX63" fmla="*/ 1576388 w 3169798"/>
              <a:gd name="connsiteY63" fmla="*/ 3401352 h 3569176"/>
              <a:gd name="connsiteX64" fmla="*/ 1500188 w 3169798"/>
              <a:gd name="connsiteY64" fmla="*/ 3506127 h 3569176"/>
              <a:gd name="connsiteX65" fmla="*/ 1352551 w 3169798"/>
              <a:gd name="connsiteY65" fmla="*/ 3539466 h 3569176"/>
              <a:gd name="connsiteX66" fmla="*/ 1085850 w 3169798"/>
              <a:gd name="connsiteY66" fmla="*/ 3558515 h 3569176"/>
              <a:gd name="connsiteX67" fmla="*/ 938213 w 3169798"/>
              <a:gd name="connsiteY67" fmla="*/ 3363253 h 3569176"/>
              <a:gd name="connsiteX68" fmla="*/ 904876 w 3169798"/>
              <a:gd name="connsiteY68" fmla="*/ 3163227 h 3569176"/>
              <a:gd name="connsiteX69" fmla="*/ 995363 w 3169798"/>
              <a:gd name="connsiteY69" fmla="*/ 3044165 h 3569176"/>
              <a:gd name="connsiteX70" fmla="*/ 1085851 w 3169798"/>
              <a:gd name="connsiteY70" fmla="*/ 2767940 h 3569176"/>
              <a:gd name="connsiteX71" fmla="*/ 842964 w 3169798"/>
              <a:gd name="connsiteY71" fmla="*/ 2720315 h 3569176"/>
              <a:gd name="connsiteX72" fmla="*/ 481013 w 3169798"/>
              <a:gd name="connsiteY72" fmla="*/ 2691740 h 3569176"/>
              <a:gd name="connsiteX73" fmla="*/ 0 w 3169798"/>
              <a:gd name="connsiteY73" fmla="*/ 2667928 h 3569176"/>
              <a:gd name="connsiteX74" fmla="*/ 4763 w 3169798"/>
              <a:gd name="connsiteY74" fmla="*/ 929615 h 3569176"/>
              <a:gd name="connsiteX0" fmla="*/ 4763 w 3169798"/>
              <a:gd name="connsiteY0" fmla="*/ 929615 h 3583118"/>
              <a:gd name="connsiteX1" fmla="*/ 266701 w 3169798"/>
              <a:gd name="connsiteY1" fmla="*/ 924852 h 3583118"/>
              <a:gd name="connsiteX2" fmla="*/ 514351 w 3169798"/>
              <a:gd name="connsiteY2" fmla="*/ 915327 h 3583118"/>
              <a:gd name="connsiteX3" fmla="*/ 842963 w 3169798"/>
              <a:gd name="connsiteY3" fmla="*/ 896277 h 3583118"/>
              <a:gd name="connsiteX4" fmla="*/ 966788 w 3169798"/>
              <a:gd name="connsiteY4" fmla="*/ 877227 h 3583118"/>
              <a:gd name="connsiteX5" fmla="*/ 1052513 w 3169798"/>
              <a:gd name="connsiteY5" fmla="*/ 862940 h 3583118"/>
              <a:gd name="connsiteX6" fmla="*/ 1109663 w 3169798"/>
              <a:gd name="connsiteY6" fmla="*/ 786740 h 3583118"/>
              <a:gd name="connsiteX7" fmla="*/ 1090613 w 3169798"/>
              <a:gd name="connsiteY7" fmla="*/ 724827 h 3583118"/>
              <a:gd name="connsiteX8" fmla="*/ 1047751 w 3169798"/>
              <a:gd name="connsiteY8" fmla="*/ 658152 h 3583118"/>
              <a:gd name="connsiteX9" fmla="*/ 957263 w 3169798"/>
              <a:gd name="connsiteY9" fmla="*/ 524802 h 3583118"/>
              <a:gd name="connsiteX10" fmla="*/ 890588 w 3169798"/>
              <a:gd name="connsiteY10" fmla="*/ 429552 h 3583118"/>
              <a:gd name="connsiteX11" fmla="*/ 900113 w 3169798"/>
              <a:gd name="connsiteY11" fmla="*/ 320015 h 3583118"/>
              <a:gd name="connsiteX12" fmla="*/ 933451 w 3169798"/>
              <a:gd name="connsiteY12" fmla="*/ 210477 h 3583118"/>
              <a:gd name="connsiteX13" fmla="*/ 976313 w 3169798"/>
              <a:gd name="connsiteY13" fmla="*/ 119990 h 3583118"/>
              <a:gd name="connsiteX14" fmla="*/ 1071563 w 3169798"/>
              <a:gd name="connsiteY14" fmla="*/ 58077 h 3583118"/>
              <a:gd name="connsiteX15" fmla="*/ 1171576 w 3169798"/>
              <a:gd name="connsiteY15" fmla="*/ 5690 h 3583118"/>
              <a:gd name="connsiteX16" fmla="*/ 1295401 w 3169798"/>
              <a:gd name="connsiteY16" fmla="*/ 5690 h 3583118"/>
              <a:gd name="connsiteX17" fmla="*/ 1423988 w 3169798"/>
              <a:gd name="connsiteY17" fmla="*/ 43790 h 3583118"/>
              <a:gd name="connsiteX18" fmla="*/ 1519238 w 3169798"/>
              <a:gd name="connsiteY18" fmla="*/ 110465 h 3583118"/>
              <a:gd name="connsiteX19" fmla="*/ 1590676 w 3169798"/>
              <a:gd name="connsiteY19" fmla="*/ 220002 h 3583118"/>
              <a:gd name="connsiteX20" fmla="*/ 1609726 w 3169798"/>
              <a:gd name="connsiteY20" fmla="*/ 329540 h 3583118"/>
              <a:gd name="connsiteX21" fmla="*/ 1590676 w 3169798"/>
              <a:gd name="connsiteY21" fmla="*/ 443840 h 3583118"/>
              <a:gd name="connsiteX22" fmla="*/ 1552576 w 3169798"/>
              <a:gd name="connsiteY22" fmla="*/ 491465 h 3583118"/>
              <a:gd name="connsiteX23" fmla="*/ 1500188 w 3169798"/>
              <a:gd name="connsiteY23" fmla="*/ 572427 h 3583118"/>
              <a:gd name="connsiteX24" fmla="*/ 1409701 w 3169798"/>
              <a:gd name="connsiteY24" fmla="*/ 667677 h 3583118"/>
              <a:gd name="connsiteX25" fmla="*/ 1371601 w 3169798"/>
              <a:gd name="connsiteY25" fmla="*/ 753402 h 3583118"/>
              <a:gd name="connsiteX26" fmla="*/ 1400176 w 3169798"/>
              <a:gd name="connsiteY26" fmla="*/ 853415 h 3583118"/>
              <a:gd name="connsiteX27" fmla="*/ 1509713 w 3169798"/>
              <a:gd name="connsiteY27" fmla="*/ 924852 h 3583118"/>
              <a:gd name="connsiteX28" fmla="*/ 1628776 w 3169798"/>
              <a:gd name="connsiteY28" fmla="*/ 962952 h 3583118"/>
              <a:gd name="connsiteX29" fmla="*/ 1781176 w 3169798"/>
              <a:gd name="connsiteY29" fmla="*/ 991527 h 3583118"/>
              <a:gd name="connsiteX30" fmla="*/ 1947863 w 3169798"/>
              <a:gd name="connsiteY30" fmla="*/ 996290 h 3583118"/>
              <a:gd name="connsiteX31" fmla="*/ 2119313 w 3169798"/>
              <a:gd name="connsiteY31" fmla="*/ 982002 h 3583118"/>
              <a:gd name="connsiteX32" fmla="*/ 2257426 w 3169798"/>
              <a:gd name="connsiteY32" fmla="*/ 943902 h 3583118"/>
              <a:gd name="connsiteX33" fmla="*/ 2405063 w 3169798"/>
              <a:gd name="connsiteY33" fmla="*/ 891515 h 3583118"/>
              <a:gd name="connsiteX34" fmla="*/ 2457451 w 3169798"/>
              <a:gd name="connsiteY34" fmla="*/ 1105827 h 3583118"/>
              <a:gd name="connsiteX35" fmla="*/ 2481263 w 3169798"/>
              <a:gd name="connsiteY35" fmla="*/ 1367765 h 3583118"/>
              <a:gd name="connsiteX36" fmla="*/ 2495551 w 3169798"/>
              <a:gd name="connsiteY36" fmla="*/ 1529690 h 3583118"/>
              <a:gd name="connsiteX37" fmla="*/ 2595563 w 3169798"/>
              <a:gd name="connsiteY37" fmla="*/ 1543977 h 3583118"/>
              <a:gd name="connsiteX38" fmla="*/ 2709863 w 3169798"/>
              <a:gd name="connsiteY38" fmla="*/ 1463015 h 3583118"/>
              <a:gd name="connsiteX39" fmla="*/ 2771776 w 3169798"/>
              <a:gd name="connsiteY39" fmla="*/ 1391577 h 3583118"/>
              <a:gd name="connsiteX40" fmla="*/ 2914651 w 3169798"/>
              <a:gd name="connsiteY40" fmla="*/ 1401102 h 3583118"/>
              <a:gd name="connsiteX41" fmla="*/ 3081338 w 3169798"/>
              <a:gd name="connsiteY41" fmla="*/ 1505877 h 3583118"/>
              <a:gd name="connsiteX42" fmla="*/ 3138488 w 3169798"/>
              <a:gd name="connsiteY42" fmla="*/ 1639227 h 3583118"/>
              <a:gd name="connsiteX43" fmla="*/ 3167063 w 3169798"/>
              <a:gd name="connsiteY43" fmla="*/ 1791627 h 3583118"/>
              <a:gd name="connsiteX44" fmla="*/ 3071813 w 3169798"/>
              <a:gd name="connsiteY44" fmla="*/ 1934502 h 3583118"/>
              <a:gd name="connsiteX45" fmla="*/ 2876551 w 3169798"/>
              <a:gd name="connsiteY45" fmla="*/ 1972602 h 3583118"/>
              <a:gd name="connsiteX46" fmla="*/ 2714626 w 3169798"/>
              <a:gd name="connsiteY46" fmla="*/ 1910690 h 3583118"/>
              <a:gd name="connsiteX47" fmla="*/ 2576513 w 3169798"/>
              <a:gd name="connsiteY47" fmla="*/ 1829727 h 3583118"/>
              <a:gd name="connsiteX48" fmla="*/ 2495551 w 3169798"/>
              <a:gd name="connsiteY48" fmla="*/ 1886877 h 3583118"/>
              <a:gd name="connsiteX49" fmla="*/ 2490788 w 3169798"/>
              <a:gd name="connsiteY49" fmla="*/ 2077377 h 3583118"/>
              <a:gd name="connsiteX50" fmla="*/ 2462213 w 3169798"/>
              <a:gd name="connsiteY50" fmla="*/ 2325027 h 3583118"/>
              <a:gd name="connsiteX51" fmla="*/ 2424113 w 3169798"/>
              <a:gd name="connsiteY51" fmla="*/ 2567915 h 3583118"/>
              <a:gd name="connsiteX52" fmla="*/ 2390776 w 3169798"/>
              <a:gd name="connsiteY52" fmla="*/ 2658402 h 3583118"/>
              <a:gd name="connsiteX53" fmla="*/ 2376488 w 3169798"/>
              <a:gd name="connsiteY53" fmla="*/ 2696502 h 3583118"/>
              <a:gd name="connsiteX54" fmla="*/ 2138363 w 3169798"/>
              <a:gd name="connsiteY54" fmla="*/ 2606015 h 3583118"/>
              <a:gd name="connsiteX55" fmla="*/ 1900238 w 3169798"/>
              <a:gd name="connsiteY55" fmla="*/ 2591727 h 3583118"/>
              <a:gd name="connsiteX56" fmla="*/ 1700213 w 3169798"/>
              <a:gd name="connsiteY56" fmla="*/ 2601252 h 3583118"/>
              <a:gd name="connsiteX57" fmla="*/ 1514476 w 3169798"/>
              <a:gd name="connsiteY57" fmla="*/ 2667927 h 3583118"/>
              <a:gd name="connsiteX58" fmla="*/ 1409701 w 3169798"/>
              <a:gd name="connsiteY58" fmla="*/ 2734602 h 3583118"/>
              <a:gd name="connsiteX59" fmla="*/ 1357313 w 3169798"/>
              <a:gd name="connsiteY59" fmla="*/ 2858427 h 3583118"/>
              <a:gd name="connsiteX60" fmla="*/ 1466851 w 3169798"/>
              <a:gd name="connsiteY60" fmla="*/ 3010827 h 3583118"/>
              <a:gd name="connsiteX61" fmla="*/ 1543051 w 3169798"/>
              <a:gd name="connsiteY61" fmla="*/ 3096552 h 3583118"/>
              <a:gd name="connsiteX62" fmla="*/ 1614488 w 3169798"/>
              <a:gd name="connsiteY62" fmla="*/ 3220377 h 3583118"/>
              <a:gd name="connsiteX63" fmla="*/ 1576388 w 3169798"/>
              <a:gd name="connsiteY63" fmla="*/ 3401352 h 3583118"/>
              <a:gd name="connsiteX64" fmla="*/ 1500188 w 3169798"/>
              <a:gd name="connsiteY64" fmla="*/ 3506127 h 3583118"/>
              <a:gd name="connsiteX65" fmla="*/ 1352551 w 3169798"/>
              <a:gd name="connsiteY65" fmla="*/ 3577566 h 3583118"/>
              <a:gd name="connsiteX66" fmla="*/ 1085850 w 3169798"/>
              <a:gd name="connsiteY66" fmla="*/ 3558515 h 3583118"/>
              <a:gd name="connsiteX67" fmla="*/ 938213 w 3169798"/>
              <a:gd name="connsiteY67" fmla="*/ 3363253 h 3583118"/>
              <a:gd name="connsiteX68" fmla="*/ 904876 w 3169798"/>
              <a:gd name="connsiteY68" fmla="*/ 3163227 h 3583118"/>
              <a:gd name="connsiteX69" fmla="*/ 995363 w 3169798"/>
              <a:gd name="connsiteY69" fmla="*/ 3044165 h 3583118"/>
              <a:gd name="connsiteX70" fmla="*/ 1085851 w 3169798"/>
              <a:gd name="connsiteY70" fmla="*/ 2767940 h 3583118"/>
              <a:gd name="connsiteX71" fmla="*/ 842964 w 3169798"/>
              <a:gd name="connsiteY71" fmla="*/ 2720315 h 3583118"/>
              <a:gd name="connsiteX72" fmla="*/ 481013 w 3169798"/>
              <a:gd name="connsiteY72" fmla="*/ 2691740 h 3583118"/>
              <a:gd name="connsiteX73" fmla="*/ 0 w 3169798"/>
              <a:gd name="connsiteY73" fmla="*/ 2667928 h 3583118"/>
              <a:gd name="connsiteX74" fmla="*/ 4763 w 3169798"/>
              <a:gd name="connsiteY74" fmla="*/ 929615 h 3583118"/>
              <a:gd name="connsiteX0" fmla="*/ 4763 w 3169798"/>
              <a:gd name="connsiteY0" fmla="*/ 929615 h 3583635"/>
              <a:gd name="connsiteX1" fmla="*/ 266701 w 3169798"/>
              <a:gd name="connsiteY1" fmla="*/ 924852 h 3583635"/>
              <a:gd name="connsiteX2" fmla="*/ 514351 w 3169798"/>
              <a:gd name="connsiteY2" fmla="*/ 915327 h 3583635"/>
              <a:gd name="connsiteX3" fmla="*/ 842963 w 3169798"/>
              <a:gd name="connsiteY3" fmla="*/ 896277 h 3583635"/>
              <a:gd name="connsiteX4" fmla="*/ 966788 w 3169798"/>
              <a:gd name="connsiteY4" fmla="*/ 877227 h 3583635"/>
              <a:gd name="connsiteX5" fmla="*/ 1052513 w 3169798"/>
              <a:gd name="connsiteY5" fmla="*/ 862940 h 3583635"/>
              <a:gd name="connsiteX6" fmla="*/ 1109663 w 3169798"/>
              <a:gd name="connsiteY6" fmla="*/ 786740 h 3583635"/>
              <a:gd name="connsiteX7" fmla="*/ 1090613 w 3169798"/>
              <a:gd name="connsiteY7" fmla="*/ 724827 h 3583635"/>
              <a:gd name="connsiteX8" fmla="*/ 1047751 w 3169798"/>
              <a:gd name="connsiteY8" fmla="*/ 658152 h 3583635"/>
              <a:gd name="connsiteX9" fmla="*/ 957263 w 3169798"/>
              <a:gd name="connsiteY9" fmla="*/ 524802 h 3583635"/>
              <a:gd name="connsiteX10" fmla="*/ 890588 w 3169798"/>
              <a:gd name="connsiteY10" fmla="*/ 429552 h 3583635"/>
              <a:gd name="connsiteX11" fmla="*/ 900113 w 3169798"/>
              <a:gd name="connsiteY11" fmla="*/ 320015 h 3583635"/>
              <a:gd name="connsiteX12" fmla="*/ 933451 w 3169798"/>
              <a:gd name="connsiteY12" fmla="*/ 210477 h 3583635"/>
              <a:gd name="connsiteX13" fmla="*/ 976313 w 3169798"/>
              <a:gd name="connsiteY13" fmla="*/ 119990 h 3583635"/>
              <a:gd name="connsiteX14" fmla="*/ 1071563 w 3169798"/>
              <a:gd name="connsiteY14" fmla="*/ 58077 h 3583635"/>
              <a:gd name="connsiteX15" fmla="*/ 1171576 w 3169798"/>
              <a:gd name="connsiteY15" fmla="*/ 5690 h 3583635"/>
              <a:gd name="connsiteX16" fmla="*/ 1295401 w 3169798"/>
              <a:gd name="connsiteY16" fmla="*/ 5690 h 3583635"/>
              <a:gd name="connsiteX17" fmla="*/ 1423988 w 3169798"/>
              <a:gd name="connsiteY17" fmla="*/ 43790 h 3583635"/>
              <a:gd name="connsiteX18" fmla="*/ 1519238 w 3169798"/>
              <a:gd name="connsiteY18" fmla="*/ 110465 h 3583635"/>
              <a:gd name="connsiteX19" fmla="*/ 1590676 w 3169798"/>
              <a:gd name="connsiteY19" fmla="*/ 220002 h 3583635"/>
              <a:gd name="connsiteX20" fmla="*/ 1609726 w 3169798"/>
              <a:gd name="connsiteY20" fmla="*/ 329540 h 3583635"/>
              <a:gd name="connsiteX21" fmla="*/ 1590676 w 3169798"/>
              <a:gd name="connsiteY21" fmla="*/ 443840 h 3583635"/>
              <a:gd name="connsiteX22" fmla="*/ 1552576 w 3169798"/>
              <a:gd name="connsiteY22" fmla="*/ 491465 h 3583635"/>
              <a:gd name="connsiteX23" fmla="*/ 1500188 w 3169798"/>
              <a:gd name="connsiteY23" fmla="*/ 572427 h 3583635"/>
              <a:gd name="connsiteX24" fmla="*/ 1409701 w 3169798"/>
              <a:gd name="connsiteY24" fmla="*/ 667677 h 3583635"/>
              <a:gd name="connsiteX25" fmla="*/ 1371601 w 3169798"/>
              <a:gd name="connsiteY25" fmla="*/ 753402 h 3583635"/>
              <a:gd name="connsiteX26" fmla="*/ 1400176 w 3169798"/>
              <a:gd name="connsiteY26" fmla="*/ 853415 h 3583635"/>
              <a:gd name="connsiteX27" fmla="*/ 1509713 w 3169798"/>
              <a:gd name="connsiteY27" fmla="*/ 924852 h 3583635"/>
              <a:gd name="connsiteX28" fmla="*/ 1628776 w 3169798"/>
              <a:gd name="connsiteY28" fmla="*/ 962952 h 3583635"/>
              <a:gd name="connsiteX29" fmla="*/ 1781176 w 3169798"/>
              <a:gd name="connsiteY29" fmla="*/ 991527 h 3583635"/>
              <a:gd name="connsiteX30" fmla="*/ 1947863 w 3169798"/>
              <a:gd name="connsiteY30" fmla="*/ 996290 h 3583635"/>
              <a:gd name="connsiteX31" fmla="*/ 2119313 w 3169798"/>
              <a:gd name="connsiteY31" fmla="*/ 982002 h 3583635"/>
              <a:gd name="connsiteX32" fmla="*/ 2257426 w 3169798"/>
              <a:gd name="connsiteY32" fmla="*/ 943902 h 3583635"/>
              <a:gd name="connsiteX33" fmla="*/ 2405063 w 3169798"/>
              <a:gd name="connsiteY33" fmla="*/ 891515 h 3583635"/>
              <a:gd name="connsiteX34" fmla="*/ 2457451 w 3169798"/>
              <a:gd name="connsiteY34" fmla="*/ 1105827 h 3583635"/>
              <a:gd name="connsiteX35" fmla="*/ 2481263 w 3169798"/>
              <a:gd name="connsiteY35" fmla="*/ 1367765 h 3583635"/>
              <a:gd name="connsiteX36" fmla="*/ 2495551 w 3169798"/>
              <a:gd name="connsiteY36" fmla="*/ 1529690 h 3583635"/>
              <a:gd name="connsiteX37" fmla="*/ 2595563 w 3169798"/>
              <a:gd name="connsiteY37" fmla="*/ 1543977 h 3583635"/>
              <a:gd name="connsiteX38" fmla="*/ 2709863 w 3169798"/>
              <a:gd name="connsiteY38" fmla="*/ 1463015 h 3583635"/>
              <a:gd name="connsiteX39" fmla="*/ 2771776 w 3169798"/>
              <a:gd name="connsiteY39" fmla="*/ 1391577 h 3583635"/>
              <a:gd name="connsiteX40" fmla="*/ 2914651 w 3169798"/>
              <a:gd name="connsiteY40" fmla="*/ 1401102 h 3583635"/>
              <a:gd name="connsiteX41" fmla="*/ 3081338 w 3169798"/>
              <a:gd name="connsiteY41" fmla="*/ 1505877 h 3583635"/>
              <a:gd name="connsiteX42" fmla="*/ 3138488 w 3169798"/>
              <a:gd name="connsiteY42" fmla="*/ 1639227 h 3583635"/>
              <a:gd name="connsiteX43" fmla="*/ 3167063 w 3169798"/>
              <a:gd name="connsiteY43" fmla="*/ 1791627 h 3583635"/>
              <a:gd name="connsiteX44" fmla="*/ 3071813 w 3169798"/>
              <a:gd name="connsiteY44" fmla="*/ 1934502 h 3583635"/>
              <a:gd name="connsiteX45" fmla="*/ 2876551 w 3169798"/>
              <a:gd name="connsiteY45" fmla="*/ 1972602 h 3583635"/>
              <a:gd name="connsiteX46" fmla="*/ 2714626 w 3169798"/>
              <a:gd name="connsiteY46" fmla="*/ 1910690 h 3583635"/>
              <a:gd name="connsiteX47" fmla="*/ 2576513 w 3169798"/>
              <a:gd name="connsiteY47" fmla="*/ 1829727 h 3583635"/>
              <a:gd name="connsiteX48" fmla="*/ 2495551 w 3169798"/>
              <a:gd name="connsiteY48" fmla="*/ 1886877 h 3583635"/>
              <a:gd name="connsiteX49" fmla="*/ 2490788 w 3169798"/>
              <a:gd name="connsiteY49" fmla="*/ 2077377 h 3583635"/>
              <a:gd name="connsiteX50" fmla="*/ 2462213 w 3169798"/>
              <a:gd name="connsiteY50" fmla="*/ 2325027 h 3583635"/>
              <a:gd name="connsiteX51" fmla="*/ 2424113 w 3169798"/>
              <a:gd name="connsiteY51" fmla="*/ 2567915 h 3583635"/>
              <a:gd name="connsiteX52" fmla="*/ 2390776 w 3169798"/>
              <a:gd name="connsiteY52" fmla="*/ 2658402 h 3583635"/>
              <a:gd name="connsiteX53" fmla="*/ 2376488 w 3169798"/>
              <a:gd name="connsiteY53" fmla="*/ 2696502 h 3583635"/>
              <a:gd name="connsiteX54" fmla="*/ 2138363 w 3169798"/>
              <a:gd name="connsiteY54" fmla="*/ 2606015 h 3583635"/>
              <a:gd name="connsiteX55" fmla="*/ 1900238 w 3169798"/>
              <a:gd name="connsiteY55" fmla="*/ 2591727 h 3583635"/>
              <a:gd name="connsiteX56" fmla="*/ 1700213 w 3169798"/>
              <a:gd name="connsiteY56" fmla="*/ 2601252 h 3583635"/>
              <a:gd name="connsiteX57" fmla="*/ 1514476 w 3169798"/>
              <a:gd name="connsiteY57" fmla="*/ 2667927 h 3583635"/>
              <a:gd name="connsiteX58" fmla="*/ 1409701 w 3169798"/>
              <a:gd name="connsiteY58" fmla="*/ 2734602 h 3583635"/>
              <a:gd name="connsiteX59" fmla="*/ 1357313 w 3169798"/>
              <a:gd name="connsiteY59" fmla="*/ 2858427 h 3583635"/>
              <a:gd name="connsiteX60" fmla="*/ 1466851 w 3169798"/>
              <a:gd name="connsiteY60" fmla="*/ 3010827 h 3583635"/>
              <a:gd name="connsiteX61" fmla="*/ 1543051 w 3169798"/>
              <a:gd name="connsiteY61" fmla="*/ 3096552 h 3583635"/>
              <a:gd name="connsiteX62" fmla="*/ 1614488 w 3169798"/>
              <a:gd name="connsiteY62" fmla="*/ 3220377 h 3583635"/>
              <a:gd name="connsiteX63" fmla="*/ 1576388 w 3169798"/>
              <a:gd name="connsiteY63" fmla="*/ 3401352 h 3583635"/>
              <a:gd name="connsiteX64" fmla="*/ 1500188 w 3169798"/>
              <a:gd name="connsiteY64" fmla="*/ 3506127 h 3583635"/>
              <a:gd name="connsiteX65" fmla="*/ 1352551 w 3169798"/>
              <a:gd name="connsiteY65" fmla="*/ 3577566 h 3583635"/>
              <a:gd name="connsiteX66" fmla="*/ 1185863 w 3169798"/>
              <a:gd name="connsiteY66" fmla="*/ 3577565 h 3583635"/>
              <a:gd name="connsiteX67" fmla="*/ 1085850 w 3169798"/>
              <a:gd name="connsiteY67" fmla="*/ 3558515 h 3583635"/>
              <a:gd name="connsiteX68" fmla="*/ 938213 w 3169798"/>
              <a:gd name="connsiteY68" fmla="*/ 3363253 h 3583635"/>
              <a:gd name="connsiteX69" fmla="*/ 904876 w 3169798"/>
              <a:gd name="connsiteY69" fmla="*/ 3163227 h 3583635"/>
              <a:gd name="connsiteX70" fmla="*/ 995363 w 3169798"/>
              <a:gd name="connsiteY70" fmla="*/ 3044165 h 3583635"/>
              <a:gd name="connsiteX71" fmla="*/ 1085851 w 3169798"/>
              <a:gd name="connsiteY71" fmla="*/ 2767940 h 3583635"/>
              <a:gd name="connsiteX72" fmla="*/ 842964 w 3169798"/>
              <a:gd name="connsiteY72" fmla="*/ 2720315 h 3583635"/>
              <a:gd name="connsiteX73" fmla="*/ 481013 w 3169798"/>
              <a:gd name="connsiteY73" fmla="*/ 2691740 h 3583635"/>
              <a:gd name="connsiteX74" fmla="*/ 0 w 3169798"/>
              <a:gd name="connsiteY74" fmla="*/ 2667928 h 3583635"/>
              <a:gd name="connsiteX75" fmla="*/ 4763 w 3169798"/>
              <a:gd name="connsiteY75" fmla="*/ 929615 h 3583635"/>
              <a:gd name="connsiteX0" fmla="*/ 4763 w 3169798"/>
              <a:gd name="connsiteY0" fmla="*/ 929615 h 3583635"/>
              <a:gd name="connsiteX1" fmla="*/ 266701 w 3169798"/>
              <a:gd name="connsiteY1" fmla="*/ 924852 h 3583635"/>
              <a:gd name="connsiteX2" fmla="*/ 514351 w 3169798"/>
              <a:gd name="connsiteY2" fmla="*/ 915327 h 3583635"/>
              <a:gd name="connsiteX3" fmla="*/ 842963 w 3169798"/>
              <a:gd name="connsiteY3" fmla="*/ 896277 h 3583635"/>
              <a:gd name="connsiteX4" fmla="*/ 966788 w 3169798"/>
              <a:gd name="connsiteY4" fmla="*/ 877227 h 3583635"/>
              <a:gd name="connsiteX5" fmla="*/ 1052513 w 3169798"/>
              <a:gd name="connsiteY5" fmla="*/ 862940 h 3583635"/>
              <a:gd name="connsiteX6" fmla="*/ 1109663 w 3169798"/>
              <a:gd name="connsiteY6" fmla="*/ 786740 h 3583635"/>
              <a:gd name="connsiteX7" fmla="*/ 1090613 w 3169798"/>
              <a:gd name="connsiteY7" fmla="*/ 724827 h 3583635"/>
              <a:gd name="connsiteX8" fmla="*/ 1047751 w 3169798"/>
              <a:gd name="connsiteY8" fmla="*/ 658152 h 3583635"/>
              <a:gd name="connsiteX9" fmla="*/ 957263 w 3169798"/>
              <a:gd name="connsiteY9" fmla="*/ 524802 h 3583635"/>
              <a:gd name="connsiteX10" fmla="*/ 890588 w 3169798"/>
              <a:gd name="connsiteY10" fmla="*/ 429552 h 3583635"/>
              <a:gd name="connsiteX11" fmla="*/ 900113 w 3169798"/>
              <a:gd name="connsiteY11" fmla="*/ 320015 h 3583635"/>
              <a:gd name="connsiteX12" fmla="*/ 933451 w 3169798"/>
              <a:gd name="connsiteY12" fmla="*/ 210477 h 3583635"/>
              <a:gd name="connsiteX13" fmla="*/ 976313 w 3169798"/>
              <a:gd name="connsiteY13" fmla="*/ 119990 h 3583635"/>
              <a:gd name="connsiteX14" fmla="*/ 1071563 w 3169798"/>
              <a:gd name="connsiteY14" fmla="*/ 58077 h 3583635"/>
              <a:gd name="connsiteX15" fmla="*/ 1171576 w 3169798"/>
              <a:gd name="connsiteY15" fmla="*/ 5690 h 3583635"/>
              <a:gd name="connsiteX16" fmla="*/ 1295401 w 3169798"/>
              <a:gd name="connsiteY16" fmla="*/ 5690 h 3583635"/>
              <a:gd name="connsiteX17" fmla="*/ 1423988 w 3169798"/>
              <a:gd name="connsiteY17" fmla="*/ 43790 h 3583635"/>
              <a:gd name="connsiteX18" fmla="*/ 1519238 w 3169798"/>
              <a:gd name="connsiteY18" fmla="*/ 110465 h 3583635"/>
              <a:gd name="connsiteX19" fmla="*/ 1590676 w 3169798"/>
              <a:gd name="connsiteY19" fmla="*/ 220002 h 3583635"/>
              <a:gd name="connsiteX20" fmla="*/ 1609726 w 3169798"/>
              <a:gd name="connsiteY20" fmla="*/ 329540 h 3583635"/>
              <a:gd name="connsiteX21" fmla="*/ 1590676 w 3169798"/>
              <a:gd name="connsiteY21" fmla="*/ 443840 h 3583635"/>
              <a:gd name="connsiteX22" fmla="*/ 1552576 w 3169798"/>
              <a:gd name="connsiteY22" fmla="*/ 491465 h 3583635"/>
              <a:gd name="connsiteX23" fmla="*/ 1500188 w 3169798"/>
              <a:gd name="connsiteY23" fmla="*/ 572427 h 3583635"/>
              <a:gd name="connsiteX24" fmla="*/ 1409701 w 3169798"/>
              <a:gd name="connsiteY24" fmla="*/ 667677 h 3583635"/>
              <a:gd name="connsiteX25" fmla="*/ 1371601 w 3169798"/>
              <a:gd name="connsiteY25" fmla="*/ 753402 h 3583635"/>
              <a:gd name="connsiteX26" fmla="*/ 1400176 w 3169798"/>
              <a:gd name="connsiteY26" fmla="*/ 853415 h 3583635"/>
              <a:gd name="connsiteX27" fmla="*/ 1509713 w 3169798"/>
              <a:gd name="connsiteY27" fmla="*/ 924852 h 3583635"/>
              <a:gd name="connsiteX28" fmla="*/ 1628776 w 3169798"/>
              <a:gd name="connsiteY28" fmla="*/ 962952 h 3583635"/>
              <a:gd name="connsiteX29" fmla="*/ 1781176 w 3169798"/>
              <a:gd name="connsiteY29" fmla="*/ 991527 h 3583635"/>
              <a:gd name="connsiteX30" fmla="*/ 1947863 w 3169798"/>
              <a:gd name="connsiteY30" fmla="*/ 996290 h 3583635"/>
              <a:gd name="connsiteX31" fmla="*/ 2119313 w 3169798"/>
              <a:gd name="connsiteY31" fmla="*/ 982002 h 3583635"/>
              <a:gd name="connsiteX32" fmla="*/ 2257426 w 3169798"/>
              <a:gd name="connsiteY32" fmla="*/ 943902 h 3583635"/>
              <a:gd name="connsiteX33" fmla="*/ 2405063 w 3169798"/>
              <a:gd name="connsiteY33" fmla="*/ 891515 h 3583635"/>
              <a:gd name="connsiteX34" fmla="*/ 2457451 w 3169798"/>
              <a:gd name="connsiteY34" fmla="*/ 1105827 h 3583635"/>
              <a:gd name="connsiteX35" fmla="*/ 2481263 w 3169798"/>
              <a:gd name="connsiteY35" fmla="*/ 1367765 h 3583635"/>
              <a:gd name="connsiteX36" fmla="*/ 2495551 w 3169798"/>
              <a:gd name="connsiteY36" fmla="*/ 1529690 h 3583635"/>
              <a:gd name="connsiteX37" fmla="*/ 2595563 w 3169798"/>
              <a:gd name="connsiteY37" fmla="*/ 1543977 h 3583635"/>
              <a:gd name="connsiteX38" fmla="*/ 2709863 w 3169798"/>
              <a:gd name="connsiteY38" fmla="*/ 1463015 h 3583635"/>
              <a:gd name="connsiteX39" fmla="*/ 2771776 w 3169798"/>
              <a:gd name="connsiteY39" fmla="*/ 1391577 h 3583635"/>
              <a:gd name="connsiteX40" fmla="*/ 2914651 w 3169798"/>
              <a:gd name="connsiteY40" fmla="*/ 1401102 h 3583635"/>
              <a:gd name="connsiteX41" fmla="*/ 3081338 w 3169798"/>
              <a:gd name="connsiteY41" fmla="*/ 1505877 h 3583635"/>
              <a:gd name="connsiteX42" fmla="*/ 3138488 w 3169798"/>
              <a:gd name="connsiteY42" fmla="*/ 1639227 h 3583635"/>
              <a:gd name="connsiteX43" fmla="*/ 3167063 w 3169798"/>
              <a:gd name="connsiteY43" fmla="*/ 1791627 h 3583635"/>
              <a:gd name="connsiteX44" fmla="*/ 3071813 w 3169798"/>
              <a:gd name="connsiteY44" fmla="*/ 1934502 h 3583635"/>
              <a:gd name="connsiteX45" fmla="*/ 2876551 w 3169798"/>
              <a:gd name="connsiteY45" fmla="*/ 1972602 h 3583635"/>
              <a:gd name="connsiteX46" fmla="*/ 2714626 w 3169798"/>
              <a:gd name="connsiteY46" fmla="*/ 1910690 h 3583635"/>
              <a:gd name="connsiteX47" fmla="*/ 2576513 w 3169798"/>
              <a:gd name="connsiteY47" fmla="*/ 1829727 h 3583635"/>
              <a:gd name="connsiteX48" fmla="*/ 2495551 w 3169798"/>
              <a:gd name="connsiteY48" fmla="*/ 1886877 h 3583635"/>
              <a:gd name="connsiteX49" fmla="*/ 2490788 w 3169798"/>
              <a:gd name="connsiteY49" fmla="*/ 2077377 h 3583635"/>
              <a:gd name="connsiteX50" fmla="*/ 2462213 w 3169798"/>
              <a:gd name="connsiteY50" fmla="*/ 2325027 h 3583635"/>
              <a:gd name="connsiteX51" fmla="*/ 2424113 w 3169798"/>
              <a:gd name="connsiteY51" fmla="*/ 2567915 h 3583635"/>
              <a:gd name="connsiteX52" fmla="*/ 2390776 w 3169798"/>
              <a:gd name="connsiteY52" fmla="*/ 2658402 h 3583635"/>
              <a:gd name="connsiteX53" fmla="*/ 2376488 w 3169798"/>
              <a:gd name="connsiteY53" fmla="*/ 2696502 h 3583635"/>
              <a:gd name="connsiteX54" fmla="*/ 2138363 w 3169798"/>
              <a:gd name="connsiteY54" fmla="*/ 2606015 h 3583635"/>
              <a:gd name="connsiteX55" fmla="*/ 1900238 w 3169798"/>
              <a:gd name="connsiteY55" fmla="*/ 2591727 h 3583635"/>
              <a:gd name="connsiteX56" fmla="*/ 1700213 w 3169798"/>
              <a:gd name="connsiteY56" fmla="*/ 2601252 h 3583635"/>
              <a:gd name="connsiteX57" fmla="*/ 1514476 w 3169798"/>
              <a:gd name="connsiteY57" fmla="*/ 2667927 h 3583635"/>
              <a:gd name="connsiteX58" fmla="*/ 1409701 w 3169798"/>
              <a:gd name="connsiteY58" fmla="*/ 2734602 h 3583635"/>
              <a:gd name="connsiteX59" fmla="*/ 1357313 w 3169798"/>
              <a:gd name="connsiteY59" fmla="*/ 2858427 h 3583635"/>
              <a:gd name="connsiteX60" fmla="*/ 1466851 w 3169798"/>
              <a:gd name="connsiteY60" fmla="*/ 3010827 h 3583635"/>
              <a:gd name="connsiteX61" fmla="*/ 1543051 w 3169798"/>
              <a:gd name="connsiteY61" fmla="*/ 3096552 h 3583635"/>
              <a:gd name="connsiteX62" fmla="*/ 1614488 w 3169798"/>
              <a:gd name="connsiteY62" fmla="*/ 3220377 h 3583635"/>
              <a:gd name="connsiteX63" fmla="*/ 1576388 w 3169798"/>
              <a:gd name="connsiteY63" fmla="*/ 3401352 h 3583635"/>
              <a:gd name="connsiteX64" fmla="*/ 1500188 w 3169798"/>
              <a:gd name="connsiteY64" fmla="*/ 3506127 h 3583635"/>
              <a:gd name="connsiteX65" fmla="*/ 1352551 w 3169798"/>
              <a:gd name="connsiteY65" fmla="*/ 3577566 h 3583635"/>
              <a:gd name="connsiteX66" fmla="*/ 1185863 w 3169798"/>
              <a:gd name="connsiteY66" fmla="*/ 3577565 h 3583635"/>
              <a:gd name="connsiteX67" fmla="*/ 1085850 w 3169798"/>
              <a:gd name="connsiteY67" fmla="*/ 3558515 h 3583635"/>
              <a:gd name="connsiteX68" fmla="*/ 1000126 w 3169798"/>
              <a:gd name="connsiteY68" fmla="*/ 3434690 h 3583635"/>
              <a:gd name="connsiteX69" fmla="*/ 938213 w 3169798"/>
              <a:gd name="connsiteY69" fmla="*/ 3363253 h 3583635"/>
              <a:gd name="connsiteX70" fmla="*/ 904876 w 3169798"/>
              <a:gd name="connsiteY70" fmla="*/ 3163227 h 3583635"/>
              <a:gd name="connsiteX71" fmla="*/ 995363 w 3169798"/>
              <a:gd name="connsiteY71" fmla="*/ 3044165 h 3583635"/>
              <a:gd name="connsiteX72" fmla="*/ 1085851 w 3169798"/>
              <a:gd name="connsiteY72" fmla="*/ 2767940 h 3583635"/>
              <a:gd name="connsiteX73" fmla="*/ 842964 w 3169798"/>
              <a:gd name="connsiteY73" fmla="*/ 2720315 h 3583635"/>
              <a:gd name="connsiteX74" fmla="*/ 481013 w 3169798"/>
              <a:gd name="connsiteY74" fmla="*/ 2691740 h 3583635"/>
              <a:gd name="connsiteX75" fmla="*/ 0 w 3169798"/>
              <a:gd name="connsiteY75" fmla="*/ 2667928 h 3583635"/>
              <a:gd name="connsiteX76" fmla="*/ 4763 w 3169798"/>
              <a:gd name="connsiteY76" fmla="*/ 929615 h 3583635"/>
              <a:gd name="connsiteX0" fmla="*/ 4763 w 3169798"/>
              <a:gd name="connsiteY0" fmla="*/ 929615 h 3583635"/>
              <a:gd name="connsiteX1" fmla="*/ 266701 w 3169798"/>
              <a:gd name="connsiteY1" fmla="*/ 924852 h 3583635"/>
              <a:gd name="connsiteX2" fmla="*/ 514351 w 3169798"/>
              <a:gd name="connsiteY2" fmla="*/ 915327 h 3583635"/>
              <a:gd name="connsiteX3" fmla="*/ 842963 w 3169798"/>
              <a:gd name="connsiteY3" fmla="*/ 896277 h 3583635"/>
              <a:gd name="connsiteX4" fmla="*/ 966788 w 3169798"/>
              <a:gd name="connsiteY4" fmla="*/ 877227 h 3583635"/>
              <a:gd name="connsiteX5" fmla="*/ 1052513 w 3169798"/>
              <a:gd name="connsiteY5" fmla="*/ 862940 h 3583635"/>
              <a:gd name="connsiteX6" fmla="*/ 1109663 w 3169798"/>
              <a:gd name="connsiteY6" fmla="*/ 786740 h 3583635"/>
              <a:gd name="connsiteX7" fmla="*/ 1090613 w 3169798"/>
              <a:gd name="connsiteY7" fmla="*/ 724827 h 3583635"/>
              <a:gd name="connsiteX8" fmla="*/ 1047751 w 3169798"/>
              <a:gd name="connsiteY8" fmla="*/ 658152 h 3583635"/>
              <a:gd name="connsiteX9" fmla="*/ 957263 w 3169798"/>
              <a:gd name="connsiteY9" fmla="*/ 524802 h 3583635"/>
              <a:gd name="connsiteX10" fmla="*/ 890588 w 3169798"/>
              <a:gd name="connsiteY10" fmla="*/ 429552 h 3583635"/>
              <a:gd name="connsiteX11" fmla="*/ 900113 w 3169798"/>
              <a:gd name="connsiteY11" fmla="*/ 320015 h 3583635"/>
              <a:gd name="connsiteX12" fmla="*/ 933451 w 3169798"/>
              <a:gd name="connsiteY12" fmla="*/ 210477 h 3583635"/>
              <a:gd name="connsiteX13" fmla="*/ 976313 w 3169798"/>
              <a:gd name="connsiteY13" fmla="*/ 119990 h 3583635"/>
              <a:gd name="connsiteX14" fmla="*/ 1071563 w 3169798"/>
              <a:gd name="connsiteY14" fmla="*/ 58077 h 3583635"/>
              <a:gd name="connsiteX15" fmla="*/ 1171576 w 3169798"/>
              <a:gd name="connsiteY15" fmla="*/ 5690 h 3583635"/>
              <a:gd name="connsiteX16" fmla="*/ 1295401 w 3169798"/>
              <a:gd name="connsiteY16" fmla="*/ 5690 h 3583635"/>
              <a:gd name="connsiteX17" fmla="*/ 1423988 w 3169798"/>
              <a:gd name="connsiteY17" fmla="*/ 43790 h 3583635"/>
              <a:gd name="connsiteX18" fmla="*/ 1519238 w 3169798"/>
              <a:gd name="connsiteY18" fmla="*/ 110465 h 3583635"/>
              <a:gd name="connsiteX19" fmla="*/ 1590676 w 3169798"/>
              <a:gd name="connsiteY19" fmla="*/ 220002 h 3583635"/>
              <a:gd name="connsiteX20" fmla="*/ 1609726 w 3169798"/>
              <a:gd name="connsiteY20" fmla="*/ 329540 h 3583635"/>
              <a:gd name="connsiteX21" fmla="*/ 1590676 w 3169798"/>
              <a:gd name="connsiteY21" fmla="*/ 443840 h 3583635"/>
              <a:gd name="connsiteX22" fmla="*/ 1552576 w 3169798"/>
              <a:gd name="connsiteY22" fmla="*/ 491465 h 3583635"/>
              <a:gd name="connsiteX23" fmla="*/ 1500188 w 3169798"/>
              <a:gd name="connsiteY23" fmla="*/ 572427 h 3583635"/>
              <a:gd name="connsiteX24" fmla="*/ 1409701 w 3169798"/>
              <a:gd name="connsiteY24" fmla="*/ 667677 h 3583635"/>
              <a:gd name="connsiteX25" fmla="*/ 1371601 w 3169798"/>
              <a:gd name="connsiteY25" fmla="*/ 753402 h 3583635"/>
              <a:gd name="connsiteX26" fmla="*/ 1400176 w 3169798"/>
              <a:gd name="connsiteY26" fmla="*/ 853415 h 3583635"/>
              <a:gd name="connsiteX27" fmla="*/ 1509713 w 3169798"/>
              <a:gd name="connsiteY27" fmla="*/ 924852 h 3583635"/>
              <a:gd name="connsiteX28" fmla="*/ 1628776 w 3169798"/>
              <a:gd name="connsiteY28" fmla="*/ 962952 h 3583635"/>
              <a:gd name="connsiteX29" fmla="*/ 1781176 w 3169798"/>
              <a:gd name="connsiteY29" fmla="*/ 991527 h 3583635"/>
              <a:gd name="connsiteX30" fmla="*/ 1947863 w 3169798"/>
              <a:gd name="connsiteY30" fmla="*/ 996290 h 3583635"/>
              <a:gd name="connsiteX31" fmla="*/ 2119313 w 3169798"/>
              <a:gd name="connsiteY31" fmla="*/ 982002 h 3583635"/>
              <a:gd name="connsiteX32" fmla="*/ 2257426 w 3169798"/>
              <a:gd name="connsiteY32" fmla="*/ 943902 h 3583635"/>
              <a:gd name="connsiteX33" fmla="*/ 2405063 w 3169798"/>
              <a:gd name="connsiteY33" fmla="*/ 891515 h 3583635"/>
              <a:gd name="connsiteX34" fmla="*/ 2457451 w 3169798"/>
              <a:gd name="connsiteY34" fmla="*/ 1105827 h 3583635"/>
              <a:gd name="connsiteX35" fmla="*/ 2481263 w 3169798"/>
              <a:gd name="connsiteY35" fmla="*/ 1367765 h 3583635"/>
              <a:gd name="connsiteX36" fmla="*/ 2495551 w 3169798"/>
              <a:gd name="connsiteY36" fmla="*/ 1529690 h 3583635"/>
              <a:gd name="connsiteX37" fmla="*/ 2595563 w 3169798"/>
              <a:gd name="connsiteY37" fmla="*/ 1543977 h 3583635"/>
              <a:gd name="connsiteX38" fmla="*/ 2709863 w 3169798"/>
              <a:gd name="connsiteY38" fmla="*/ 1463015 h 3583635"/>
              <a:gd name="connsiteX39" fmla="*/ 2771776 w 3169798"/>
              <a:gd name="connsiteY39" fmla="*/ 1391577 h 3583635"/>
              <a:gd name="connsiteX40" fmla="*/ 2914651 w 3169798"/>
              <a:gd name="connsiteY40" fmla="*/ 1401102 h 3583635"/>
              <a:gd name="connsiteX41" fmla="*/ 3081338 w 3169798"/>
              <a:gd name="connsiteY41" fmla="*/ 1505877 h 3583635"/>
              <a:gd name="connsiteX42" fmla="*/ 3138488 w 3169798"/>
              <a:gd name="connsiteY42" fmla="*/ 1639227 h 3583635"/>
              <a:gd name="connsiteX43" fmla="*/ 3167063 w 3169798"/>
              <a:gd name="connsiteY43" fmla="*/ 1791627 h 3583635"/>
              <a:gd name="connsiteX44" fmla="*/ 3071813 w 3169798"/>
              <a:gd name="connsiteY44" fmla="*/ 1934502 h 3583635"/>
              <a:gd name="connsiteX45" fmla="*/ 2876551 w 3169798"/>
              <a:gd name="connsiteY45" fmla="*/ 1972602 h 3583635"/>
              <a:gd name="connsiteX46" fmla="*/ 2714626 w 3169798"/>
              <a:gd name="connsiteY46" fmla="*/ 1910690 h 3583635"/>
              <a:gd name="connsiteX47" fmla="*/ 2576513 w 3169798"/>
              <a:gd name="connsiteY47" fmla="*/ 1829727 h 3583635"/>
              <a:gd name="connsiteX48" fmla="*/ 2495551 w 3169798"/>
              <a:gd name="connsiteY48" fmla="*/ 1886877 h 3583635"/>
              <a:gd name="connsiteX49" fmla="*/ 2490788 w 3169798"/>
              <a:gd name="connsiteY49" fmla="*/ 2077377 h 3583635"/>
              <a:gd name="connsiteX50" fmla="*/ 2462213 w 3169798"/>
              <a:gd name="connsiteY50" fmla="*/ 2325027 h 3583635"/>
              <a:gd name="connsiteX51" fmla="*/ 2424113 w 3169798"/>
              <a:gd name="connsiteY51" fmla="*/ 2567915 h 3583635"/>
              <a:gd name="connsiteX52" fmla="*/ 2390776 w 3169798"/>
              <a:gd name="connsiteY52" fmla="*/ 2658402 h 3583635"/>
              <a:gd name="connsiteX53" fmla="*/ 2376488 w 3169798"/>
              <a:gd name="connsiteY53" fmla="*/ 2696502 h 3583635"/>
              <a:gd name="connsiteX54" fmla="*/ 2138363 w 3169798"/>
              <a:gd name="connsiteY54" fmla="*/ 2606015 h 3583635"/>
              <a:gd name="connsiteX55" fmla="*/ 1900238 w 3169798"/>
              <a:gd name="connsiteY55" fmla="*/ 2591727 h 3583635"/>
              <a:gd name="connsiteX56" fmla="*/ 1700213 w 3169798"/>
              <a:gd name="connsiteY56" fmla="*/ 2601252 h 3583635"/>
              <a:gd name="connsiteX57" fmla="*/ 1514476 w 3169798"/>
              <a:gd name="connsiteY57" fmla="*/ 2667927 h 3583635"/>
              <a:gd name="connsiteX58" fmla="*/ 1409701 w 3169798"/>
              <a:gd name="connsiteY58" fmla="*/ 2734602 h 3583635"/>
              <a:gd name="connsiteX59" fmla="*/ 1357313 w 3169798"/>
              <a:gd name="connsiteY59" fmla="*/ 2858427 h 3583635"/>
              <a:gd name="connsiteX60" fmla="*/ 1466851 w 3169798"/>
              <a:gd name="connsiteY60" fmla="*/ 3010827 h 3583635"/>
              <a:gd name="connsiteX61" fmla="*/ 1543051 w 3169798"/>
              <a:gd name="connsiteY61" fmla="*/ 3096552 h 3583635"/>
              <a:gd name="connsiteX62" fmla="*/ 1614488 w 3169798"/>
              <a:gd name="connsiteY62" fmla="*/ 3220377 h 3583635"/>
              <a:gd name="connsiteX63" fmla="*/ 1576388 w 3169798"/>
              <a:gd name="connsiteY63" fmla="*/ 3401352 h 3583635"/>
              <a:gd name="connsiteX64" fmla="*/ 1500188 w 3169798"/>
              <a:gd name="connsiteY64" fmla="*/ 3506127 h 3583635"/>
              <a:gd name="connsiteX65" fmla="*/ 1352551 w 3169798"/>
              <a:gd name="connsiteY65" fmla="*/ 3577566 h 3583635"/>
              <a:gd name="connsiteX66" fmla="*/ 1185863 w 3169798"/>
              <a:gd name="connsiteY66" fmla="*/ 3577565 h 3583635"/>
              <a:gd name="connsiteX67" fmla="*/ 1085850 w 3169798"/>
              <a:gd name="connsiteY67" fmla="*/ 3558515 h 3583635"/>
              <a:gd name="connsiteX68" fmla="*/ 962026 w 3169798"/>
              <a:gd name="connsiteY68" fmla="*/ 3463265 h 3583635"/>
              <a:gd name="connsiteX69" fmla="*/ 938213 w 3169798"/>
              <a:gd name="connsiteY69" fmla="*/ 3363253 h 3583635"/>
              <a:gd name="connsiteX70" fmla="*/ 904876 w 3169798"/>
              <a:gd name="connsiteY70" fmla="*/ 3163227 h 3583635"/>
              <a:gd name="connsiteX71" fmla="*/ 995363 w 3169798"/>
              <a:gd name="connsiteY71" fmla="*/ 3044165 h 3583635"/>
              <a:gd name="connsiteX72" fmla="*/ 1085851 w 3169798"/>
              <a:gd name="connsiteY72" fmla="*/ 2767940 h 3583635"/>
              <a:gd name="connsiteX73" fmla="*/ 842964 w 3169798"/>
              <a:gd name="connsiteY73" fmla="*/ 2720315 h 3583635"/>
              <a:gd name="connsiteX74" fmla="*/ 481013 w 3169798"/>
              <a:gd name="connsiteY74" fmla="*/ 2691740 h 3583635"/>
              <a:gd name="connsiteX75" fmla="*/ 0 w 3169798"/>
              <a:gd name="connsiteY75" fmla="*/ 2667928 h 3583635"/>
              <a:gd name="connsiteX76" fmla="*/ 4763 w 3169798"/>
              <a:gd name="connsiteY76" fmla="*/ 929615 h 3583635"/>
              <a:gd name="connsiteX0" fmla="*/ 4763 w 3169440"/>
              <a:gd name="connsiteY0" fmla="*/ 929615 h 3583635"/>
              <a:gd name="connsiteX1" fmla="*/ 266701 w 3169440"/>
              <a:gd name="connsiteY1" fmla="*/ 924852 h 3583635"/>
              <a:gd name="connsiteX2" fmla="*/ 514351 w 3169440"/>
              <a:gd name="connsiteY2" fmla="*/ 915327 h 3583635"/>
              <a:gd name="connsiteX3" fmla="*/ 842963 w 3169440"/>
              <a:gd name="connsiteY3" fmla="*/ 896277 h 3583635"/>
              <a:gd name="connsiteX4" fmla="*/ 966788 w 3169440"/>
              <a:gd name="connsiteY4" fmla="*/ 877227 h 3583635"/>
              <a:gd name="connsiteX5" fmla="*/ 1052513 w 3169440"/>
              <a:gd name="connsiteY5" fmla="*/ 862940 h 3583635"/>
              <a:gd name="connsiteX6" fmla="*/ 1109663 w 3169440"/>
              <a:gd name="connsiteY6" fmla="*/ 786740 h 3583635"/>
              <a:gd name="connsiteX7" fmla="*/ 1090613 w 3169440"/>
              <a:gd name="connsiteY7" fmla="*/ 724827 h 3583635"/>
              <a:gd name="connsiteX8" fmla="*/ 1047751 w 3169440"/>
              <a:gd name="connsiteY8" fmla="*/ 658152 h 3583635"/>
              <a:gd name="connsiteX9" fmla="*/ 957263 w 3169440"/>
              <a:gd name="connsiteY9" fmla="*/ 524802 h 3583635"/>
              <a:gd name="connsiteX10" fmla="*/ 890588 w 3169440"/>
              <a:gd name="connsiteY10" fmla="*/ 429552 h 3583635"/>
              <a:gd name="connsiteX11" fmla="*/ 900113 w 3169440"/>
              <a:gd name="connsiteY11" fmla="*/ 320015 h 3583635"/>
              <a:gd name="connsiteX12" fmla="*/ 933451 w 3169440"/>
              <a:gd name="connsiteY12" fmla="*/ 210477 h 3583635"/>
              <a:gd name="connsiteX13" fmla="*/ 976313 w 3169440"/>
              <a:gd name="connsiteY13" fmla="*/ 119990 h 3583635"/>
              <a:gd name="connsiteX14" fmla="*/ 1071563 w 3169440"/>
              <a:gd name="connsiteY14" fmla="*/ 58077 h 3583635"/>
              <a:gd name="connsiteX15" fmla="*/ 1171576 w 3169440"/>
              <a:gd name="connsiteY15" fmla="*/ 5690 h 3583635"/>
              <a:gd name="connsiteX16" fmla="*/ 1295401 w 3169440"/>
              <a:gd name="connsiteY16" fmla="*/ 5690 h 3583635"/>
              <a:gd name="connsiteX17" fmla="*/ 1423988 w 3169440"/>
              <a:gd name="connsiteY17" fmla="*/ 43790 h 3583635"/>
              <a:gd name="connsiteX18" fmla="*/ 1519238 w 3169440"/>
              <a:gd name="connsiteY18" fmla="*/ 110465 h 3583635"/>
              <a:gd name="connsiteX19" fmla="*/ 1590676 w 3169440"/>
              <a:gd name="connsiteY19" fmla="*/ 220002 h 3583635"/>
              <a:gd name="connsiteX20" fmla="*/ 1609726 w 3169440"/>
              <a:gd name="connsiteY20" fmla="*/ 329540 h 3583635"/>
              <a:gd name="connsiteX21" fmla="*/ 1590676 w 3169440"/>
              <a:gd name="connsiteY21" fmla="*/ 443840 h 3583635"/>
              <a:gd name="connsiteX22" fmla="*/ 1552576 w 3169440"/>
              <a:gd name="connsiteY22" fmla="*/ 491465 h 3583635"/>
              <a:gd name="connsiteX23" fmla="*/ 1500188 w 3169440"/>
              <a:gd name="connsiteY23" fmla="*/ 572427 h 3583635"/>
              <a:gd name="connsiteX24" fmla="*/ 1409701 w 3169440"/>
              <a:gd name="connsiteY24" fmla="*/ 667677 h 3583635"/>
              <a:gd name="connsiteX25" fmla="*/ 1371601 w 3169440"/>
              <a:gd name="connsiteY25" fmla="*/ 753402 h 3583635"/>
              <a:gd name="connsiteX26" fmla="*/ 1400176 w 3169440"/>
              <a:gd name="connsiteY26" fmla="*/ 853415 h 3583635"/>
              <a:gd name="connsiteX27" fmla="*/ 1509713 w 3169440"/>
              <a:gd name="connsiteY27" fmla="*/ 924852 h 3583635"/>
              <a:gd name="connsiteX28" fmla="*/ 1628776 w 3169440"/>
              <a:gd name="connsiteY28" fmla="*/ 962952 h 3583635"/>
              <a:gd name="connsiteX29" fmla="*/ 1781176 w 3169440"/>
              <a:gd name="connsiteY29" fmla="*/ 991527 h 3583635"/>
              <a:gd name="connsiteX30" fmla="*/ 1947863 w 3169440"/>
              <a:gd name="connsiteY30" fmla="*/ 996290 h 3583635"/>
              <a:gd name="connsiteX31" fmla="*/ 2119313 w 3169440"/>
              <a:gd name="connsiteY31" fmla="*/ 982002 h 3583635"/>
              <a:gd name="connsiteX32" fmla="*/ 2257426 w 3169440"/>
              <a:gd name="connsiteY32" fmla="*/ 943902 h 3583635"/>
              <a:gd name="connsiteX33" fmla="*/ 2405063 w 3169440"/>
              <a:gd name="connsiteY33" fmla="*/ 891515 h 3583635"/>
              <a:gd name="connsiteX34" fmla="*/ 2457451 w 3169440"/>
              <a:gd name="connsiteY34" fmla="*/ 1105827 h 3583635"/>
              <a:gd name="connsiteX35" fmla="*/ 2481263 w 3169440"/>
              <a:gd name="connsiteY35" fmla="*/ 1367765 h 3583635"/>
              <a:gd name="connsiteX36" fmla="*/ 2495551 w 3169440"/>
              <a:gd name="connsiteY36" fmla="*/ 1529690 h 3583635"/>
              <a:gd name="connsiteX37" fmla="*/ 2595563 w 3169440"/>
              <a:gd name="connsiteY37" fmla="*/ 1543977 h 3583635"/>
              <a:gd name="connsiteX38" fmla="*/ 2709863 w 3169440"/>
              <a:gd name="connsiteY38" fmla="*/ 1463015 h 3583635"/>
              <a:gd name="connsiteX39" fmla="*/ 2771776 w 3169440"/>
              <a:gd name="connsiteY39" fmla="*/ 1391577 h 3583635"/>
              <a:gd name="connsiteX40" fmla="*/ 2914651 w 3169440"/>
              <a:gd name="connsiteY40" fmla="*/ 1401102 h 3583635"/>
              <a:gd name="connsiteX41" fmla="*/ 3114676 w 3169440"/>
              <a:gd name="connsiteY41" fmla="*/ 1474921 h 3583635"/>
              <a:gd name="connsiteX42" fmla="*/ 3138488 w 3169440"/>
              <a:gd name="connsiteY42" fmla="*/ 1639227 h 3583635"/>
              <a:gd name="connsiteX43" fmla="*/ 3167063 w 3169440"/>
              <a:gd name="connsiteY43" fmla="*/ 1791627 h 3583635"/>
              <a:gd name="connsiteX44" fmla="*/ 3071813 w 3169440"/>
              <a:gd name="connsiteY44" fmla="*/ 1934502 h 3583635"/>
              <a:gd name="connsiteX45" fmla="*/ 2876551 w 3169440"/>
              <a:gd name="connsiteY45" fmla="*/ 1972602 h 3583635"/>
              <a:gd name="connsiteX46" fmla="*/ 2714626 w 3169440"/>
              <a:gd name="connsiteY46" fmla="*/ 1910690 h 3583635"/>
              <a:gd name="connsiteX47" fmla="*/ 2576513 w 3169440"/>
              <a:gd name="connsiteY47" fmla="*/ 1829727 h 3583635"/>
              <a:gd name="connsiteX48" fmla="*/ 2495551 w 3169440"/>
              <a:gd name="connsiteY48" fmla="*/ 1886877 h 3583635"/>
              <a:gd name="connsiteX49" fmla="*/ 2490788 w 3169440"/>
              <a:gd name="connsiteY49" fmla="*/ 2077377 h 3583635"/>
              <a:gd name="connsiteX50" fmla="*/ 2462213 w 3169440"/>
              <a:gd name="connsiteY50" fmla="*/ 2325027 h 3583635"/>
              <a:gd name="connsiteX51" fmla="*/ 2424113 w 3169440"/>
              <a:gd name="connsiteY51" fmla="*/ 2567915 h 3583635"/>
              <a:gd name="connsiteX52" fmla="*/ 2390776 w 3169440"/>
              <a:gd name="connsiteY52" fmla="*/ 2658402 h 3583635"/>
              <a:gd name="connsiteX53" fmla="*/ 2376488 w 3169440"/>
              <a:gd name="connsiteY53" fmla="*/ 2696502 h 3583635"/>
              <a:gd name="connsiteX54" fmla="*/ 2138363 w 3169440"/>
              <a:gd name="connsiteY54" fmla="*/ 2606015 h 3583635"/>
              <a:gd name="connsiteX55" fmla="*/ 1900238 w 3169440"/>
              <a:gd name="connsiteY55" fmla="*/ 2591727 h 3583635"/>
              <a:gd name="connsiteX56" fmla="*/ 1700213 w 3169440"/>
              <a:gd name="connsiteY56" fmla="*/ 2601252 h 3583635"/>
              <a:gd name="connsiteX57" fmla="*/ 1514476 w 3169440"/>
              <a:gd name="connsiteY57" fmla="*/ 2667927 h 3583635"/>
              <a:gd name="connsiteX58" fmla="*/ 1409701 w 3169440"/>
              <a:gd name="connsiteY58" fmla="*/ 2734602 h 3583635"/>
              <a:gd name="connsiteX59" fmla="*/ 1357313 w 3169440"/>
              <a:gd name="connsiteY59" fmla="*/ 2858427 h 3583635"/>
              <a:gd name="connsiteX60" fmla="*/ 1466851 w 3169440"/>
              <a:gd name="connsiteY60" fmla="*/ 3010827 h 3583635"/>
              <a:gd name="connsiteX61" fmla="*/ 1543051 w 3169440"/>
              <a:gd name="connsiteY61" fmla="*/ 3096552 h 3583635"/>
              <a:gd name="connsiteX62" fmla="*/ 1614488 w 3169440"/>
              <a:gd name="connsiteY62" fmla="*/ 3220377 h 3583635"/>
              <a:gd name="connsiteX63" fmla="*/ 1576388 w 3169440"/>
              <a:gd name="connsiteY63" fmla="*/ 3401352 h 3583635"/>
              <a:gd name="connsiteX64" fmla="*/ 1500188 w 3169440"/>
              <a:gd name="connsiteY64" fmla="*/ 3506127 h 3583635"/>
              <a:gd name="connsiteX65" fmla="*/ 1352551 w 3169440"/>
              <a:gd name="connsiteY65" fmla="*/ 3577566 h 3583635"/>
              <a:gd name="connsiteX66" fmla="*/ 1185863 w 3169440"/>
              <a:gd name="connsiteY66" fmla="*/ 3577565 h 3583635"/>
              <a:gd name="connsiteX67" fmla="*/ 1085850 w 3169440"/>
              <a:gd name="connsiteY67" fmla="*/ 3558515 h 3583635"/>
              <a:gd name="connsiteX68" fmla="*/ 962026 w 3169440"/>
              <a:gd name="connsiteY68" fmla="*/ 3463265 h 3583635"/>
              <a:gd name="connsiteX69" fmla="*/ 938213 w 3169440"/>
              <a:gd name="connsiteY69" fmla="*/ 3363253 h 3583635"/>
              <a:gd name="connsiteX70" fmla="*/ 904876 w 3169440"/>
              <a:gd name="connsiteY70" fmla="*/ 3163227 h 3583635"/>
              <a:gd name="connsiteX71" fmla="*/ 995363 w 3169440"/>
              <a:gd name="connsiteY71" fmla="*/ 3044165 h 3583635"/>
              <a:gd name="connsiteX72" fmla="*/ 1085851 w 3169440"/>
              <a:gd name="connsiteY72" fmla="*/ 2767940 h 3583635"/>
              <a:gd name="connsiteX73" fmla="*/ 842964 w 3169440"/>
              <a:gd name="connsiteY73" fmla="*/ 2720315 h 3583635"/>
              <a:gd name="connsiteX74" fmla="*/ 481013 w 3169440"/>
              <a:gd name="connsiteY74" fmla="*/ 2691740 h 3583635"/>
              <a:gd name="connsiteX75" fmla="*/ 0 w 3169440"/>
              <a:gd name="connsiteY75" fmla="*/ 2667928 h 3583635"/>
              <a:gd name="connsiteX76" fmla="*/ 4763 w 3169440"/>
              <a:gd name="connsiteY76" fmla="*/ 929615 h 3583635"/>
              <a:gd name="connsiteX0" fmla="*/ 4763 w 3202452"/>
              <a:gd name="connsiteY0" fmla="*/ 929615 h 3583635"/>
              <a:gd name="connsiteX1" fmla="*/ 266701 w 3202452"/>
              <a:gd name="connsiteY1" fmla="*/ 924852 h 3583635"/>
              <a:gd name="connsiteX2" fmla="*/ 514351 w 3202452"/>
              <a:gd name="connsiteY2" fmla="*/ 915327 h 3583635"/>
              <a:gd name="connsiteX3" fmla="*/ 842963 w 3202452"/>
              <a:gd name="connsiteY3" fmla="*/ 896277 h 3583635"/>
              <a:gd name="connsiteX4" fmla="*/ 966788 w 3202452"/>
              <a:gd name="connsiteY4" fmla="*/ 877227 h 3583635"/>
              <a:gd name="connsiteX5" fmla="*/ 1052513 w 3202452"/>
              <a:gd name="connsiteY5" fmla="*/ 862940 h 3583635"/>
              <a:gd name="connsiteX6" fmla="*/ 1109663 w 3202452"/>
              <a:gd name="connsiteY6" fmla="*/ 786740 h 3583635"/>
              <a:gd name="connsiteX7" fmla="*/ 1090613 w 3202452"/>
              <a:gd name="connsiteY7" fmla="*/ 724827 h 3583635"/>
              <a:gd name="connsiteX8" fmla="*/ 1047751 w 3202452"/>
              <a:gd name="connsiteY8" fmla="*/ 658152 h 3583635"/>
              <a:gd name="connsiteX9" fmla="*/ 957263 w 3202452"/>
              <a:gd name="connsiteY9" fmla="*/ 524802 h 3583635"/>
              <a:gd name="connsiteX10" fmla="*/ 890588 w 3202452"/>
              <a:gd name="connsiteY10" fmla="*/ 429552 h 3583635"/>
              <a:gd name="connsiteX11" fmla="*/ 900113 w 3202452"/>
              <a:gd name="connsiteY11" fmla="*/ 320015 h 3583635"/>
              <a:gd name="connsiteX12" fmla="*/ 933451 w 3202452"/>
              <a:gd name="connsiteY12" fmla="*/ 210477 h 3583635"/>
              <a:gd name="connsiteX13" fmla="*/ 976313 w 3202452"/>
              <a:gd name="connsiteY13" fmla="*/ 119990 h 3583635"/>
              <a:gd name="connsiteX14" fmla="*/ 1071563 w 3202452"/>
              <a:gd name="connsiteY14" fmla="*/ 58077 h 3583635"/>
              <a:gd name="connsiteX15" fmla="*/ 1171576 w 3202452"/>
              <a:gd name="connsiteY15" fmla="*/ 5690 h 3583635"/>
              <a:gd name="connsiteX16" fmla="*/ 1295401 w 3202452"/>
              <a:gd name="connsiteY16" fmla="*/ 5690 h 3583635"/>
              <a:gd name="connsiteX17" fmla="*/ 1423988 w 3202452"/>
              <a:gd name="connsiteY17" fmla="*/ 43790 h 3583635"/>
              <a:gd name="connsiteX18" fmla="*/ 1519238 w 3202452"/>
              <a:gd name="connsiteY18" fmla="*/ 110465 h 3583635"/>
              <a:gd name="connsiteX19" fmla="*/ 1590676 w 3202452"/>
              <a:gd name="connsiteY19" fmla="*/ 220002 h 3583635"/>
              <a:gd name="connsiteX20" fmla="*/ 1609726 w 3202452"/>
              <a:gd name="connsiteY20" fmla="*/ 329540 h 3583635"/>
              <a:gd name="connsiteX21" fmla="*/ 1590676 w 3202452"/>
              <a:gd name="connsiteY21" fmla="*/ 443840 h 3583635"/>
              <a:gd name="connsiteX22" fmla="*/ 1552576 w 3202452"/>
              <a:gd name="connsiteY22" fmla="*/ 491465 h 3583635"/>
              <a:gd name="connsiteX23" fmla="*/ 1500188 w 3202452"/>
              <a:gd name="connsiteY23" fmla="*/ 572427 h 3583635"/>
              <a:gd name="connsiteX24" fmla="*/ 1409701 w 3202452"/>
              <a:gd name="connsiteY24" fmla="*/ 667677 h 3583635"/>
              <a:gd name="connsiteX25" fmla="*/ 1371601 w 3202452"/>
              <a:gd name="connsiteY25" fmla="*/ 753402 h 3583635"/>
              <a:gd name="connsiteX26" fmla="*/ 1400176 w 3202452"/>
              <a:gd name="connsiteY26" fmla="*/ 853415 h 3583635"/>
              <a:gd name="connsiteX27" fmla="*/ 1509713 w 3202452"/>
              <a:gd name="connsiteY27" fmla="*/ 924852 h 3583635"/>
              <a:gd name="connsiteX28" fmla="*/ 1628776 w 3202452"/>
              <a:gd name="connsiteY28" fmla="*/ 962952 h 3583635"/>
              <a:gd name="connsiteX29" fmla="*/ 1781176 w 3202452"/>
              <a:gd name="connsiteY29" fmla="*/ 991527 h 3583635"/>
              <a:gd name="connsiteX30" fmla="*/ 1947863 w 3202452"/>
              <a:gd name="connsiteY30" fmla="*/ 996290 h 3583635"/>
              <a:gd name="connsiteX31" fmla="*/ 2119313 w 3202452"/>
              <a:gd name="connsiteY31" fmla="*/ 982002 h 3583635"/>
              <a:gd name="connsiteX32" fmla="*/ 2257426 w 3202452"/>
              <a:gd name="connsiteY32" fmla="*/ 943902 h 3583635"/>
              <a:gd name="connsiteX33" fmla="*/ 2405063 w 3202452"/>
              <a:gd name="connsiteY33" fmla="*/ 891515 h 3583635"/>
              <a:gd name="connsiteX34" fmla="*/ 2457451 w 3202452"/>
              <a:gd name="connsiteY34" fmla="*/ 1105827 h 3583635"/>
              <a:gd name="connsiteX35" fmla="*/ 2481263 w 3202452"/>
              <a:gd name="connsiteY35" fmla="*/ 1367765 h 3583635"/>
              <a:gd name="connsiteX36" fmla="*/ 2495551 w 3202452"/>
              <a:gd name="connsiteY36" fmla="*/ 1529690 h 3583635"/>
              <a:gd name="connsiteX37" fmla="*/ 2595563 w 3202452"/>
              <a:gd name="connsiteY37" fmla="*/ 1543977 h 3583635"/>
              <a:gd name="connsiteX38" fmla="*/ 2709863 w 3202452"/>
              <a:gd name="connsiteY38" fmla="*/ 1463015 h 3583635"/>
              <a:gd name="connsiteX39" fmla="*/ 2771776 w 3202452"/>
              <a:gd name="connsiteY39" fmla="*/ 1391577 h 3583635"/>
              <a:gd name="connsiteX40" fmla="*/ 2914651 w 3202452"/>
              <a:gd name="connsiteY40" fmla="*/ 1401102 h 3583635"/>
              <a:gd name="connsiteX41" fmla="*/ 3114676 w 3202452"/>
              <a:gd name="connsiteY41" fmla="*/ 1474921 h 3583635"/>
              <a:gd name="connsiteX42" fmla="*/ 3200400 w 3202452"/>
              <a:gd name="connsiteY42" fmla="*/ 1629702 h 3583635"/>
              <a:gd name="connsiteX43" fmla="*/ 3167063 w 3202452"/>
              <a:gd name="connsiteY43" fmla="*/ 1791627 h 3583635"/>
              <a:gd name="connsiteX44" fmla="*/ 3071813 w 3202452"/>
              <a:gd name="connsiteY44" fmla="*/ 1934502 h 3583635"/>
              <a:gd name="connsiteX45" fmla="*/ 2876551 w 3202452"/>
              <a:gd name="connsiteY45" fmla="*/ 1972602 h 3583635"/>
              <a:gd name="connsiteX46" fmla="*/ 2714626 w 3202452"/>
              <a:gd name="connsiteY46" fmla="*/ 1910690 h 3583635"/>
              <a:gd name="connsiteX47" fmla="*/ 2576513 w 3202452"/>
              <a:gd name="connsiteY47" fmla="*/ 1829727 h 3583635"/>
              <a:gd name="connsiteX48" fmla="*/ 2495551 w 3202452"/>
              <a:gd name="connsiteY48" fmla="*/ 1886877 h 3583635"/>
              <a:gd name="connsiteX49" fmla="*/ 2490788 w 3202452"/>
              <a:gd name="connsiteY49" fmla="*/ 2077377 h 3583635"/>
              <a:gd name="connsiteX50" fmla="*/ 2462213 w 3202452"/>
              <a:gd name="connsiteY50" fmla="*/ 2325027 h 3583635"/>
              <a:gd name="connsiteX51" fmla="*/ 2424113 w 3202452"/>
              <a:gd name="connsiteY51" fmla="*/ 2567915 h 3583635"/>
              <a:gd name="connsiteX52" fmla="*/ 2390776 w 3202452"/>
              <a:gd name="connsiteY52" fmla="*/ 2658402 h 3583635"/>
              <a:gd name="connsiteX53" fmla="*/ 2376488 w 3202452"/>
              <a:gd name="connsiteY53" fmla="*/ 2696502 h 3583635"/>
              <a:gd name="connsiteX54" fmla="*/ 2138363 w 3202452"/>
              <a:gd name="connsiteY54" fmla="*/ 2606015 h 3583635"/>
              <a:gd name="connsiteX55" fmla="*/ 1900238 w 3202452"/>
              <a:gd name="connsiteY55" fmla="*/ 2591727 h 3583635"/>
              <a:gd name="connsiteX56" fmla="*/ 1700213 w 3202452"/>
              <a:gd name="connsiteY56" fmla="*/ 2601252 h 3583635"/>
              <a:gd name="connsiteX57" fmla="*/ 1514476 w 3202452"/>
              <a:gd name="connsiteY57" fmla="*/ 2667927 h 3583635"/>
              <a:gd name="connsiteX58" fmla="*/ 1409701 w 3202452"/>
              <a:gd name="connsiteY58" fmla="*/ 2734602 h 3583635"/>
              <a:gd name="connsiteX59" fmla="*/ 1357313 w 3202452"/>
              <a:gd name="connsiteY59" fmla="*/ 2858427 h 3583635"/>
              <a:gd name="connsiteX60" fmla="*/ 1466851 w 3202452"/>
              <a:gd name="connsiteY60" fmla="*/ 3010827 h 3583635"/>
              <a:gd name="connsiteX61" fmla="*/ 1543051 w 3202452"/>
              <a:gd name="connsiteY61" fmla="*/ 3096552 h 3583635"/>
              <a:gd name="connsiteX62" fmla="*/ 1614488 w 3202452"/>
              <a:gd name="connsiteY62" fmla="*/ 3220377 h 3583635"/>
              <a:gd name="connsiteX63" fmla="*/ 1576388 w 3202452"/>
              <a:gd name="connsiteY63" fmla="*/ 3401352 h 3583635"/>
              <a:gd name="connsiteX64" fmla="*/ 1500188 w 3202452"/>
              <a:gd name="connsiteY64" fmla="*/ 3506127 h 3583635"/>
              <a:gd name="connsiteX65" fmla="*/ 1352551 w 3202452"/>
              <a:gd name="connsiteY65" fmla="*/ 3577566 h 3583635"/>
              <a:gd name="connsiteX66" fmla="*/ 1185863 w 3202452"/>
              <a:gd name="connsiteY66" fmla="*/ 3577565 h 3583635"/>
              <a:gd name="connsiteX67" fmla="*/ 1085850 w 3202452"/>
              <a:gd name="connsiteY67" fmla="*/ 3558515 h 3583635"/>
              <a:gd name="connsiteX68" fmla="*/ 962026 w 3202452"/>
              <a:gd name="connsiteY68" fmla="*/ 3463265 h 3583635"/>
              <a:gd name="connsiteX69" fmla="*/ 938213 w 3202452"/>
              <a:gd name="connsiteY69" fmla="*/ 3363253 h 3583635"/>
              <a:gd name="connsiteX70" fmla="*/ 904876 w 3202452"/>
              <a:gd name="connsiteY70" fmla="*/ 3163227 h 3583635"/>
              <a:gd name="connsiteX71" fmla="*/ 995363 w 3202452"/>
              <a:gd name="connsiteY71" fmla="*/ 3044165 h 3583635"/>
              <a:gd name="connsiteX72" fmla="*/ 1085851 w 3202452"/>
              <a:gd name="connsiteY72" fmla="*/ 2767940 h 3583635"/>
              <a:gd name="connsiteX73" fmla="*/ 842964 w 3202452"/>
              <a:gd name="connsiteY73" fmla="*/ 2720315 h 3583635"/>
              <a:gd name="connsiteX74" fmla="*/ 481013 w 3202452"/>
              <a:gd name="connsiteY74" fmla="*/ 2691740 h 3583635"/>
              <a:gd name="connsiteX75" fmla="*/ 0 w 3202452"/>
              <a:gd name="connsiteY75" fmla="*/ 2667928 h 3583635"/>
              <a:gd name="connsiteX76" fmla="*/ 4763 w 3202452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95551 w 3204049"/>
              <a:gd name="connsiteY36" fmla="*/ 1529690 h 3583635"/>
              <a:gd name="connsiteX37" fmla="*/ 2595563 w 3204049"/>
              <a:gd name="connsiteY37" fmla="*/ 1543977 h 3583635"/>
              <a:gd name="connsiteX38" fmla="*/ 2709863 w 3204049"/>
              <a:gd name="connsiteY38" fmla="*/ 1463015 h 3583635"/>
              <a:gd name="connsiteX39" fmla="*/ 2771776 w 3204049"/>
              <a:gd name="connsiteY39" fmla="*/ 1391577 h 3583635"/>
              <a:gd name="connsiteX40" fmla="*/ 2914651 w 3204049"/>
              <a:gd name="connsiteY40" fmla="*/ 1401102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5551 w 3204049"/>
              <a:gd name="connsiteY48" fmla="*/ 1886877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95551 w 3204049"/>
              <a:gd name="connsiteY36" fmla="*/ 1529690 h 3583635"/>
              <a:gd name="connsiteX37" fmla="*/ 2595563 w 3204049"/>
              <a:gd name="connsiteY37" fmla="*/ 1543977 h 3583635"/>
              <a:gd name="connsiteX38" fmla="*/ 2709863 w 3204049"/>
              <a:gd name="connsiteY38" fmla="*/ 1463015 h 3583635"/>
              <a:gd name="connsiteX39" fmla="*/ 2771776 w 3204049"/>
              <a:gd name="connsiteY39" fmla="*/ 1391577 h 3583635"/>
              <a:gd name="connsiteX40" fmla="*/ 2950370 w 3204049"/>
              <a:gd name="connsiteY40" fmla="*/ 1396339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5551 w 3204049"/>
              <a:gd name="connsiteY48" fmla="*/ 1886877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95551 w 3204049"/>
              <a:gd name="connsiteY36" fmla="*/ 1529690 h 3583635"/>
              <a:gd name="connsiteX37" fmla="*/ 2569370 w 3204049"/>
              <a:gd name="connsiteY37" fmla="*/ 1527309 h 3583635"/>
              <a:gd name="connsiteX38" fmla="*/ 2709863 w 3204049"/>
              <a:gd name="connsiteY38" fmla="*/ 1463015 h 3583635"/>
              <a:gd name="connsiteX39" fmla="*/ 2771776 w 3204049"/>
              <a:gd name="connsiteY39" fmla="*/ 1391577 h 3583635"/>
              <a:gd name="connsiteX40" fmla="*/ 2950370 w 3204049"/>
              <a:gd name="connsiteY40" fmla="*/ 1396339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5551 w 3204049"/>
              <a:gd name="connsiteY48" fmla="*/ 1886877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69370 w 3204049"/>
              <a:gd name="connsiteY37" fmla="*/ 1527309 h 3583635"/>
              <a:gd name="connsiteX38" fmla="*/ 2709863 w 3204049"/>
              <a:gd name="connsiteY38" fmla="*/ 1463015 h 3583635"/>
              <a:gd name="connsiteX39" fmla="*/ 2771776 w 3204049"/>
              <a:gd name="connsiteY39" fmla="*/ 1391577 h 3583635"/>
              <a:gd name="connsiteX40" fmla="*/ 2950370 w 3204049"/>
              <a:gd name="connsiteY40" fmla="*/ 1396339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5551 w 3204049"/>
              <a:gd name="connsiteY48" fmla="*/ 1886877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771776 w 3204049"/>
              <a:gd name="connsiteY39" fmla="*/ 1391577 h 3583635"/>
              <a:gd name="connsiteX40" fmla="*/ 2950370 w 3204049"/>
              <a:gd name="connsiteY40" fmla="*/ 1396339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5551 w 3204049"/>
              <a:gd name="connsiteY48" fmla="*/ 1886877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771776 w 3204049"/>
              <a:gd name="connsiteY39" fmla="*/ 1391577 h 3583635"/>
              <a:gd name="connsiteX40" fmla="*/ 2950370 w 3204049"/>
              <a:gd name="connsiteY40" fmla="*/ 1396339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0789 w 3204049"/>
              <a:gd name="connsiteY48" fmla="*/ 1872590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795589 w 3204049"/>
              <a:gd name="connsiteY39" fmla="*/ 1401102 h 3583635"/>
              <a:gd name="connsiteX40" fmla="*/ 2950370 w 3204049"/>
              <a:gd name="connsiteY40" fmla="*/ 1396339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0789 w 3204049"/>
              <a:gd name="connsiteY48" fmla="*/ 1872590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795589 w 3204049"/>
              <a:gd name="connsiteY39" fmla="*/ 1401102 h 3583635"/>
              <a:gd name="connsiteX40" fmla="*/ 2976564 w 3204049"/>
              <a:gd name="connsiteY40" fmla="*/ 1401102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0789 w 3204049"/>
              <a:gd name="connsiteY48" fmla="*/ 1872590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77227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812258 w 3204049"/>
              <a:gd name="connsiteY39" fmla="*/ 1401102 h 3583635"/>
              <a:gd name="connsiteX40" fmla="*/ 2976564 w 3204049"/>
              <a:gd name="connsiteY40" fmla="*/ 1401102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0789 w 3204049"/>
              <a:gd name="connsiteY48" fmla="*/ 1872590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86752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7263 w 3204049"/>
              <a:gd name="connsiteY9" fmla="*/ 524802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812258 w 3204049"/>
              <a:gd name="connsiteY39" fmla="*/ 1401102 h 3583635"/>
              <a:gd name="connsiteX40" fmla="*/ 2976564 w 3204049"/>
              <a:gd name="connsiteY40" fmla="*/ 1401102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0789 w 3204049"/>
              <a:gd name="connsiteY48" fmla="*/ 1872590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86752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4882 w 3204049"/>
              <a:gd name="connsiteY9" fmla="*/ 531946 h 3583635"/>
              <a:gd name="connsiteX10" fmla="*/ 890588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812258 w 3204049"/>
              <a:gd name="connsiteY39" fmla="*/ 1401102 h 3583635"/>
              <a:gd name="connsiteX40" fmla="*/ 2976564 w 3204049"/>
              <a:gd name="connsiteY40" fmla="*/ 1401102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0789 w 3204049"/>
              <a:gd name="connsiteY48" fmla="*/ 1872590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86752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4882 w 3204049"/>
              <a:gd name="connsiteY9" fmla="*/ 531946 h 3583635"/>
              <a:gd name="connsiteX10" fmla="*/ 897731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76313 w 3204049"/>
              <a:gd name="connsiteY13" fmla="*/ 119990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812258 w 3204049"/>
              <a:gd name="connsiteY39" fmla="*/ 1401102 h 3583635"/>
              <a:gd name="connsiteX40" fmla="*/ 2976564 w 3204049"/>
              <a:gd name="connsiteY40" fmla="*/ 1401102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0789 w 3204049"/>
              <a:gd name="connsiteY48" fmla="*/ 1872590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615 h 3583635"/>
              <a:gd name="connsiteX1" fmla="*/ 266701 w 3204049"/>
              <a:gd name="connsiteY1" fmla="*/ 924852 h 3583635"/>
              <a:gd name="connsiteX2" fmla="*/ 514351 w 3204049"/>
              <a:gd name="connsiteY2" fmla="*/ 915327 h 3583635"/>
              <a:gd name="connsiteX3" fmla="*/ 842963 w 3204049"/>
              <a:gd name="connsiteY3" fmla="*/ 896277 h 3583635"/>
              <a:gd name="connsiteX4" fmla="*/ 966788 w 3204049"/>
              <a:gd name="connsiteY4" fmla="*/ 886752 h 3583635"/>
              <a:gd name="connsiteX5" fmla="*/ 1052513 w 3204049"/>
              <a:gd name="connsiteY5" fmla="*/ 862940 h 3583635"/>
              <a:gd name="connsiteX6" fmla="*/ 1109663 w 3204049"/>
              <a:gd name="connsiteY6" fmla="*/ 786740 h 3583635"/>
              <a:gd name="connsiteX7" fmla="*/ 1090613 w 3204049"/>
              <a:gd name="connsiteY7" fmla="*/ 724827 h 3583635"/>
              <a:gd name="connsiteX8" fmla="*/ 1047751 w 3204049"/>
              <a:gd name="connsiteY8" fmla="*/ 658152 h 3583635"/>
              <a:gd name="connsiteX9" fmla="*/ 954882 w 3204049"/>
              <a:gd name="connsiteY9" fmla="*/ 531946 h 3583635"/>
              <a:gd name="connsiteX10" fmla="*/ 897731 w 3204049"/>
              <a:gd name="connsiteY10" fmla="*/ 429552 h 3583635"/>
              <a:gd name="connsiteX11" fmla="*/ 900113 w 3204049"/>
              <a:gd name="connsiteY11" fmla="*/ 320015 h 3583635"/>
              <a:gd name="connsiteX12" fmla="*/ 933451 w 3204049"/>
              <a:gd name="connsiteY12" fmla="*/ 210477 h 3583635"/>
              <a:gd name="connsiteX13" fmla="*/ 983457 w 3204049"/>
              <a:gd name="connsiteY13" fmla="*/ 127133 h 3583635"/>
              <a:gd name="connsiteX14" fmla="*/ 1071563 w 3204049"/>
              <a:gd name="connsiteY14" fmla="*/ 58077 h 3583635"/>
              <a:gd name="connsiteX15" fmla="*/ 1171576 w 3204049"/>
              <a:gd name="connsiteY15" fmla="*/ 5690 h 3583635"/>
              <a:gd name="connsiteX16" fmla="*/ 1295401 w 3204049"/>
              <a:gd name="connsiteY16" fmla="*/ 5690 h 3583635"/>
              <a:gd name="connsiteX17" fmla="*/ 1423988 w 3204049"/>
              <a:gd name="connsiteY17" fmla="*/ 43790 h 3583635"/>
              <a:gd name="connsiteX18" fmla="*/ 1519238 w 3204049"/>
              <a:gd name="connsiteY18" fmla="*/ 110465 h 3583635"/>
              <a:gd name="connsiteX19" fmla="*/ 1590676 w 3204049"/>
              <a:gd name="connsiteY19" fmla="*/ 220002 h 3583635"/>
              <a:gd name="connsiteX20" fmla="*/ 1609726 w 3204049"/>
              <a:gd name="connsiteY20" fmla="*/ 329540 h 3583635"/>
              <a:gd name="connsiteX21" fmla="*/ 1590676 w 3204049"/>
              <a:gd name="connsiteY21" fmla="*/ 443840 h 3583635"/>
              <a:gd name="connsiteX22" fmla="*/ 1552576 w 3204049"/>
              <a:gd name="connsiteY22" fmla="*/ 491465 h 3583635"/>
              <a:gd name="connsiteX23" fmla="*/ 1500188 w 3204049"/>
              <a:gd name="connsiteY23" fmla="*/ 572427 h 3583635"/>
              <a:gd name="connsiteX24" fmla="*/ 1409701 w 3204049"/>
              <a:gd name="connsiteY24" fmla="*/ 667677 h 3583635"/>
              <a:gd name="connsiteX25" fmla="*/ 1371601 w 3204049"/>
              <a:gd name="connsiteY25" fmla="*/ 753402 h 3583635"/>
              <a:gd name="connsiteX26" fmla="*/ 1400176 w 3204049"/>
              <a:gd name="connsiteY26" fmla="*/ 853415 h 3583635"/>
              <a:gd name="connsiteX27" fmla="*/ 1509713 w 3204049"/>
              <a:gd name="connsiteY27" fmla="*/ 924852 h 3583635"/>
              <a:gd name="connsiteX28" fmla="*/ 1628776 w 3204049"/>
              <a:gd name="connsiteY28" fmla="*/ 962952 h 3583635"/>
              <a:gd name="connsiteX29" fmla="*/ 1781176 w 3204049"/>
              <a:gd name="connsiteY29" fmla="*/ 991527 h 3583635"/>
              <a:gd name="connsiteX30" fmla="*/ 1947863 w 3204049"/>
              <a:gd name="connsiteY30" fmla="*/ 996290 h 3583635"/>
              <a:gd name="connsiteX31" fmla="*/ 2119313 w 3204049"/>
              <a:gd name="connsiteY31" fmla="*/ 982002 h 3583635"/>
              <a:gd name="connsiteX32" fmla="*/ 2257426 w 3204049"/>
              <a:gd name="connsiteY32" fmla="*/ 943902 h 3583635"/>
              <a:gd name="connsiteX33" fmla="*/ 2405063 w 3204049"/>
              <a:gd name="connsiteY33" fmla="*/ 891515 h 3583635"/>
              <a:gd name="connsiteX34" fmla="*/ 2457451 w 3204049"/>
              <a:gd name="connsiteY34" fmla="*/ 1105827 h 3583635"/>
              <a:gd name="connsiteX35" fmla="*/ 2481263 w 3204049"/>
              <a:gd name="connsiteY35" fmla="*/ 1367765 h 3583635"/>
              <a:gd name="connsiteX36" fmla="*/ 2486026 w 3204049"/>
              <a:gd name="connsiteY36" fmla="*/ 1505878 h 3583635"/>
              <a:gd name="connsiteX37" fmla="*/ 2583657 w 3204049"/>
              <a:gd name="connsiteY37" fmla="*/ 1513022 h 3583635"/>
              <a:gd name="connsiteX38" fmla="*/ 2709863 w 3204049"/>
              <a:gd name="connsiteY38" fmla="*/ 1463015 h 3583635"/>
              <a:gd name="connsiteX39" fmla="*/ 2812258 w 3204049"/>
              <a:gd name="connsiteY39" fmla="*/ 1401102 h 3583635"/>
              <a:gd name="connsiteX40" fmla="*/ 2976564 w 3204049"/>
              <a:gd name="connsiteY40" fmla="*/ 1401102 h 3583635"/>
              <a:gd name="connsiteX41" fmla="*/ 3114676 w 3204049"/>
              <a:gd name="connsiteY41" fmla="*/ 1474921 h 3583635"/>
              <a:gd name="connsiteX42" fmla="*/ 3200400 w 3204049"/>
              <a:gd name="connsiteY42" fmla="*/ 1629702 h 3583635"/>
              <a:gd name="connsiteX43" fmla="*/ 3176588 w 3204049"/>
              <a:gd name="connsiteY43" fmla="*/ 1791627 h 3583635"/>
              <a:gd name="connsiteX44" fmla="*/ 3071813 w 3204049"/>
              <a:gd name="connsiteY44" fmla="*/ 1934502 h 3583635"/>
              <a:gd name="connsiteX45" fmla="*/ 2876551 w 3204049"/>
              <a:gd name="connsiteY45" fmla="*/ 1972602 h 3583635"/>
              <a:gd name="connsiteX46" fmla="*/ 2714626 w 3204049"/>
              <a:gd name="connsiteY46" fmla="*/ 1910690 h 3583635"/>
              <a:gd name="connsiteX47" fmla="*/ 2576513 w 3204049"/>
              <a:gd name="connsiteY47" fmla="*/ 1829727 h 3583635"/>
              <a:gd name="connsiteX48" fmla="*/ 2490789 w 3204049"/>
              <a:gd name="connsiteY48" fmla="*/ 1872590 h 3583635"/>
              <a:gd name="connsiteX49" fmla="*/ 2490788 w 3204049"/>
              <a:gd name="connsiteY49" fmla="*/ 2077377 h 3583635"/>
              <a:gd name="connsiteX50" fmla="*/ 2462213 w 3204049"/>
              <a:gd name="connsiteY50" fmla="*/ 2325027 h 3583635"/>
              <a:gd name="connsiteX51" fmla="*/ 2424113 w 3204049"/>
              <a:gd name="connsiteY51" fmla="*/ 2567915 h 3583635"/>
              <a:gd name="connsiteX52" fmla="*/ 2390776 w 3204049"/>
              <a:gd name="connsiteY52" fmla="*/ 2658402 h 3583635"/>
              <a:gd name="connsiteX53" fmla="*/ 2376488 w 3204049"/>
              <a:gd name="connsiteY53" fmla="*/ 2696502 h 3583635"/>
              <a:gd name="connsiteX54" fmla="*/ 2138363 w 3204049"/>
              <a:gd name="connsiteY54" fmla="*/ 2606015 h 3583635"/>
              <a:gd name="connsiteX55" fmla="*/ 1900238 w 3204049"/>
              <a:gd name="connsiteY55" fmla="*/ 2591727 h 3583635"/>
              <a:gd name="connsiteX56" fmla="*/ 1700213 w 3204049"/>
              <a:gd name="connsiteY56" fmla="*/ 2601252 h 3583635"/>
              <a:gd name="connsiteX57" fmla="*/ 1514476 w 3204049"/>
              <a:gd name="connsiteY57" fmla="*/ 2667927 h 3583635"/>
              <a:gd name="connsiteX58" fmla="*/ 1409701 w 3204049"/>
              <a:gd name="connsiteY58" fmla="*/ 2734602 h 3583635"/>
              <a:gd name="connsiteX59" fmla="*/ 1357313 w 3204049"/>
              <a:gd name="connsiteY59" fmla="*/ 2858427 h 3583635"/>
              <a:gd name="connsiteX60" fmla="*/ 1466851 w 3204049"/>
              <a:gd name="connsiteY60" fmla="*/ 3010827 h 3583635"/>
              <a:gd name="connsiteX61" fmla="*/ 1543051 w 3204049"/>
              <a:gd name="connsiteY61" fmla="*/ 3096552 h 3583635"/>
              <a:gd name="connsiteX62" fmla="*/ 1614488 w 3204049"/>
              <a:gd name="connsiteY62" fmla="*/ 3220377 h 3583635"/>
              <a:gd name="connsiteX63" fmla="*/ 1576388 w 3204049"/>
              <a:gd name="connsiteY63" fmla="*/ 3401352 h 3583635"/>
              <a:gd name="connsiteX64" fmla="*/ 1500188 w 3204049"/>
              <a:gd name="connsiteY64" fmla="*/ 3506127 h 3583635"/>
              <a:gd name="connsiteX65" fmla="*/ 1352551 w 3204049"/>
              <a:gd name="connsiteY65" fmla="*/ 3577566 h 3583635"/>
              <a:gd name="connsiteX66" fmla="*/ 1185863 w 3204049"/>
              <a:gd name="connsiteY66" fmla="*/ 3577565 h 3583635"/>
              <a:gd name="connsiteX67" fmla="*/ 1085850 w 3204049"/>
              <a:gd name="connsiteY67" fmla="*/ 3558515 h 3583635"/>
              <a:gd name="connsiteX68" fmla="*/ 962026 w 3204049"/>
              <a:gd name="connsiteY68" fmla="*/ 3463265 h 3583635"/>
              <a:gd name="connsiteX69" fmla="*/ 938213 w 3204049"/>
              <a:gd name="connsiteY69" fmla="*/ 3363253 h 3583635"/>
              <a:gd name="connsiteX70" fmla="*/ 904876 w 3204049"/>
              <a:gd name="connsiteY70" fmla="*/ 3163227 h 3583635"/>
              <a:gd name="connsiteX71" fmla="*/ 995363 w 3204049"/>
              <a:gd name="connsiteY71" fmla="*/ 3044165 h 3583635"/>
              <a:gd name="connsiteX72" fmla="*/ 1085851 w 3204049"/>
              <a:gd name="connsiteY72" fmla="*/ 2767940 h 3583635"/>
              <a:gd name="connsiteX73" fmla="*/ 842964 w 3204049"/>
              <a:gd name="connsiteY73" fmla="*/ 2720315 h 3583635"/>
              <a:gd name="connsiteX74" fmla="*/ 481013 w 3204049"/>
              <a:gd name="connsiteY74" fmla="*/ 2691740 h 3583635"/>
              <a:gd name="connsiteX75" fmla="*/ 0 w 3204049"/>
              <a:gd name="connsiteY75" fmla="*/ 2667928 h 3583635"/>
              <a:gd name="connsiteX76" fmla="*/ 4763 w 3204049"/>
              <a:gd name="connsiteY76" fmla="*/ 929615 h 3583635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52576 w 3204049"/>
              <a:gd name="connsiteY22" fmla="*/ 490994 h 3583164"/>
              <a:gd name="connsiteX23" fmla="*/ 1500188 w 3204049"/>
              <a:gd name="connsiteY23" fmla="*/ 571956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6551 w 3204049"/>
              <a:gd name="connsiteY45" fmla="*/ 1972131 h 3583164"/>
              <a:gd name="connsiteX46" fmla="*/ 2714626 w 3204049"/>
              <a:gd name="connsiteY46" fmla="*/ 1910219 h 3583164"/>
              <a:gd name="connsiteX47" fmla="*/ 2576513 w 3204049"/>
              <a:gd name="connsiteY47" fmla="*/ 1829256 h 3583164"/>
              <a:gd name="connsiteX48" fmla="*/ 2490789 w 3204049"/>
              <a:gd name="connsiteY48" fmla="*/ 1872119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76488 w 3204049"/>
              <a:gd name="connsiteY53" fmla="*/ 2696031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7814 w 3204049"/>
              <a:gd name="connsiteY22" fmla="*/ 502900 h 3583164"/>
              <a:gd name="connsiteX23" fmla="*/ 1500188 w 3204049"/>
              <a:gd name="connsiteY23" fmla="*/ 571956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6551 w 3204049"/>
              <a:gd name="connsiteY45" fmla="*/ 1972131 h 3583164"/>
              <a:gd name="connsiteX46" fmla="*/ 2714626 w 3204049"/>
              <a:gd name="connsiteY46" fmla="*/ 1910219 h 3583164"/>
              <a:gd name="connsiteX47" fmla="*/ 2576513 w 3204049"/>
              <a:gd name="connsiteY47" fmla="*/ 1829256 h 3583164"/>
              <a:gd name="connsiteX48" fmla="*/ 2490789 w 3204049"/>
              <a:gd name="connsiteY48" fmla="*/ 1872119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76488 w 3204049"/>
              <a:gd name="connsiteY53" fmla="*/ 2696031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7814 w 3204049"/>
              <a:gd name="connsiteY22" fmla="*/ 502900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6551 w 3204049"/>
              <a:gd name="connsiteY45" fmla="*/ 1972131 h 3583164"/>
              <a:gd name="connsiteX46" fmla="*/ 2714626 w 3204049"/>
              <a:gd name="connsiteY46" fmla="*/ 1910219 h 3583164"/>
              <a:gd name="connsiteX47" fmla="*/ 2576513 w 3204049"/>
              <a:gd name="connsiteY47" fmla="*/ 1829256 h 3583164"/>
              <a:gd name="connsiteX48" fmla="*/ 2490789 w 3204049"/>
              <a:gd name="connsiteY48" fmla="*/ 1872119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76488 w 3204049"/>
              <a:gd name="connsiteY53" fmla="*/ 2696031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6551 w 3204049"/>
              <a:gd name="connsiteY45" fmla="*/ 1972131 h 3583164"/>
              <a:gd name="connsiteX46" fmla="*/ 2714626 w 3204049"/>
              <a:gd name="connsiteY46" fmla="*/ 1910219 h 3583164"/>
              <a:gd name="connsiteX47" fmla="*/ 2576513 w 3204049"/>
              <a:gd name="connsiteY47" fmla="*/ 1829256 h 3583164"/>
              <a:gd name="connsiteX48" fmla="*/ 2490789 w 3204049"/>
              <a:gd name="connsiteY48" fmla="*/ 1872119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76488 w 3204049"/>
              <a:gd name="connsiteY53" fmla="*/ 2696031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6551 w 3204049"/>
              <a:gd name="connsiteY45" fmla="*/ 1972131 h 3583164"/>
              <a:gd name="connsiteX46" fmla="*/ 2714626 w 3204049"/>
              <a:gd name="connsiteY46" fmla="*/ 1910219 h 3583164"/>
              <a:gd name="connsiteX47" fmla="*/ 2576513 w 3204049"/>
              <a:gd name="connsiteY47" fmla="*/ 1829256 h 3583164"/>
              <a:gd name="connsiteX48" fmla="*/ 2490789 w 3204049"/>
              <a:gd name="connsiteY48" fmla="*/ 1872119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14626 w 3204049"/>
              <a:gd name="connsiteY46" fmla="*/ 1910219 h 3583164"/>
              <a:gd name="connsiteX47" fmla="*/ 2576513 w 3204049"/>
              <a:gd name="connsiteY47" fmla="*/ 1829256 h 3583164"/>
              <a:gd name="connsiteX48" fmla="*/ 2490789 w 3204049"/>
              <a:gd name="connsiteY48" fmla="*/ 1872119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00342 w 3204049"/>
              <a:gd name="connsiteY46" fmla="*/ 1919746 h 3583164"/>
              <a:gd name="connsiteX47" fmla="*/ 2576513 w 3204049"/>
              <a:gd name="connsiteY47" fmla="*/ 1829256 h 3583164"/>
              <a:gd name="connsiteX48" fmla="*/ 2490789 w 3204049"/>
              <a:gd name="connsiteY48" fmla="*/ 1872119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00342 w 3204049"/>
              <a:gd name="connsiteY46" fmla="*/ 1919746 h 3583164"/>
              <a:gd name="connsiteX47" fmla="*/ 2576513 w 3204049"/>
              <a:gd name="connsiteY47" fmla="*/ 1829256 h 3583164"/>
              <a:gd name="connsiteX48" fmla="*/ 2509843 w 3204049"/>
              <a:gd name="connsiteY48" fmla="*/ 1881646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86026 w 3204049"/>
              <a:gd name="connsiteY36" fmla="*/ 1505407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00342 w 3204049"/>
              <a:gd name="connsiteY46" fmla="*/ 1919746 h 3583164"/>
              <a:gd name="connsiteX47" fmla="*/ 2586042 w 3204049"/>
              <a:gd name="connsiteY47" fmla="*/ 1843546 h 3583164"/>
              <a:gd name="connsiteX48" fmla="*/ 2509843 w 3204049"/>
              <a:gd name="connsiteY48" fmla="*/ 1881646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90792 w 3204049"/>
              <a:gd name="connsiteY36" fmla="*/ 1472071 h 3583164"/>
              <a:gd name="connsiteX37" fmla="*/ 2583657 w 3204049"/>
              <a:gd name="connsiteY37" fmla="*/ 1512551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00342 w 3204049"/>
              <a:gd name="connsiteY46" fmla="*/ 1919746 h 3583164"/>
              <a:gd name="connsiteX47" fmla="*/ 2586042 w 3204049"/>
              <a:gd name="connsiteY47" fmla="*/ 1843546 h 3583164"/>
              <a:gd name="connsiteX48" fmla="*/ 2509843 w 3204049"/>
              <a:gd name="connsiteY48" fmla="*/ 1881646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81263 w 3204049"/>
              <a:gd name="connsiteY35" fmla="*/ 1367294 h 3583164"/>
              <a:gd name="connsiteX36" fmla="*/ 2490792 w 3204049"/>
              <a:gd name="connsiteY36" fmla="*/ 1472071 h 3583164"/>
              <a:gd name="connsiteX37" fmla="*/ 2593186 w 3204049"/>
              <a:gd name="connsiteY37" fmla="*/ 1479215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00342 w 3204049"/>
              <a:gd name="connsiteY46" fmla="*/ 1919746 h 3583164"/>
              <a:gd name="connsiteX47" fmla="*/ 2586042 w 3204049"/>
              <a:gd name="connsiteY47" fmla="*/ 1843546 h 3583164"/>
              <a:gd name="connsiteX48" fmla="*/ 2509843 w 3204049"/>
              <a:gd name="connsiteY48" fmla="*/ 1881646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57454 w 3204049"/>
              <a:gd name="connsiteY35" fmla="*/ 1367295 h 3583164"/>
              <a:gd name="connsiteX36" fmla="*/ 2490792 w 3204049"/>
              <a:gd name="connsiteY36" fmla="*/ 1472071 h 3583164"/>
              <a:gd name="connsiteX37" fmla="*/ 2593186 w 3204049"/>
              <a:gd name="connsiteY37" fmla="*/ 1479215 h 3583164"/>
              <a:gd name="connsiteX38" fmla="*/ 2709863 w 3204049"/>
              <a:gd name="connsiteY38" fmla="*/ 1462544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00342 w 3204049"/>
              <a:gd name="connsiteY46" fmla="*/ 1919746 h 3583164"/>
              <a:gd name="connsiteX47" fmla="*/ 2586042 w 3204049"/>
              <a:gd name="connsiteY47" fmla="*/ 1843546 h 3583164"/>
              <a:gd name="connsiteX48" fmla="*/ 2509843 w 3204049"/>
              <a:gd name="connsiteY48" fmla="*/ 1881646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57451 w 3204049"/>
              <a:gd name="connsiteY34" fmla="*/ 1105356 h 3583164"/>
              <a:gd name="connsiteX35" fmla="*/ 2457454 w 3204049"/>
              <a:gd name="connsiteY35" fmla="*/ 1367295 h 3583164"/>
              <a:gd name="connsiteX36" fmla="*/ 2490792 w 3204049"/>
              <a:gd name="connsiteY36" fmla="*/ 1472071 h 3583164"/>
              <a:gd name="connsiteX37" fmla="*/ 2593186 w 3204049"/>
              <a:gd name="connsiteY37" fmla="*/ 1479215 h 3583164"/>
              <a:gd name="connsiteX38" fmla="*/ 2695579 w 3204049"/>
              <a:gd name="connsiteY38" fmla="*/ 1453020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00342 w 3204049"/>
              <a:gd name="connsiteY46" fmla="*/ 1919746 h 3583164"/>
              <a:gd name="connsiteX47" fmla="*/ 2586042 w 3204049"/>
              <a:gd name="connsiteY47" fmla="*/ 1843546 h 3583164"/>
              <a:gd name="connsiteX48" fmla="*/ 2509843 w 3204049"/>
              <a:gd name="connsiteY48" fmla="*/ 1881646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49"/>
              <a:gd name="connsiteY0" fmla="*/ 929144 h 3583164"/>
              <a:gd name="connsiteX1" fmla="*/ 266701 w 3204049"/>
              <a:gd name="connsiteY1" fmla="*/ 924381 h 3583164"/>
              <a:gd name="connsiteX2" fmla="*/ 514351 w 3204049"/>
              <a:gd name="connsiteY2" fmla="*/ 914856 h 3583164"/>
              <a:gd name="connsiteX3" fmla="*/ 842963 w 3204049"/>
              <a:gd name="connsiteY3" fmla="*/ 895806 h 3583164"/>
              <a:gd name="connsiteX4" fmla="*/ 966788 w 3204049"/>
              <a:gd name="connsiteY4" fmla="*/ 886281 h 3583164"/>
              <a:gd name="connsiteX5" fmla="*/ 1052513 w 3204049"/>
              <a:gd name="connsiteY5" fmla="*/ 862469 h 3583164"/>
              <a:gd name="connsiteX6" fmla="*/ 1109663 w 3204049"/>
              <a:gd name="connsiteY6" fmla="*/ 786269 h 3583164"/>
              <a:gd name="connsiteX7" fmla="*/ 1090613 w 3204049"/>
              <a:gd name="connsiteY7" fmla="*/ 724356 h 3583164"/>
              <a:gd name="connsiteX8" fmla="*/ 1047751 w 3204049"/>
              <a:gd name="connsiteY8" fmla="*/ 657681 h 3583164"/>
              <a:gd name="connsiteX9" fmla="*/ 954882 w 3204049"/>
              <a:gd name="connsiteY9" fmla="*/ 531475 h 3583164"/>
              <a:gd name="connsiteX10" fmla="*/ 897731 w 3204049"/>
              <a:gd name="connsiteY10" fmla="*/ 429081 h 3583164"/>
              <a:gd name="connsiteX11" fmla="*/ 900113 w 3204049"/>
              <a:gd name="connsiteY11" fmla="*/ 319544 h 3583164"/>
              <a:gd name="connsiteX12" fmla="*/ 933451 w 3204049"/>
              <a:gd name="connsiteY12" fmla="*/ 210006 h 3583164"/>
              <a:gd name="connsiteX13" fmla="*/ 983457 w 3204049"/>
              <a:gd name="connsiteY13" fmla="*/ 126662 h 3583164"/>
              <a:gd name="connsiteX14" fmla="*/ 1066800 w 3204049"/>
              <a:gd name="connsiteY14" fmla="*/ 50462 h 3583164"/>
              <a:gd name="connsiteX15" fmla="*/ 1171576 w 3204049"/>
              <a:gd name="connsiteY15" fmla="*/ 5219 h 3583164"/>
              <a:gd name="connsiteX16" fmla="*/ 1295401 w 3204049"/>
              <a:gd name="connsiteY16" fmla="*/ 5219 h 3583164"/>
              <a:gd name="connsiteX17" fmla="*/ 1423988 w 3204049"/>
              <a:gd name="connsiteY17" fmla="*/ 43319 h 3583164"/>
              <a:gd name="connsiteX18" fmla="*/ 1519238 w 3204049"/>
              <a:gd name="connsiteY18" fmla="*/ 109994 h 3583164"/>
              <a:gd name="connsiteX19" fmla="*/ 1590676 w 3204049"/>
              <a:gd name="connsiteY19" fmla="*/ 219531 h 3583164"/>
              <a:gd name="connsiteX20" fmla="*/ 1609726 w 3204049"/>
              <a:gd name="connsiteY20" fmla="*/ 329069 h 3583164"/>
              <a:gd name="connsiteX21" fmla="*/ 1590676 w 3204049"/>
              <a:gd name="connsiteY21" fmla="*/ 443369 h 3583164"/>
              <a:gd name="connsiteX22" fmla="*/ 1545433 w 3204049"/>
              <a:gd name="connsiteY22" fmla="*/ 512425 h 3583164"/>
              <a:gd name="connsiteX23" fmla="*/ 1476375 w 3204049"/>
              <a:gd name="connsiteY23" fmla="*/ 588625 h 3583164"/>
              <a:gd name="connsiteX24" fmla="*/ 1409701 w 3204049"/>
              <a:gd name="connsiteY24" fmla="*/ 667206 h 3583164"/>
              <a:gd name="connsiteX25" fmla="*/ 1371601 w 3204049"/>
              <a:gd name="connsiteY25" fmla="*/ 752931 h 3583164"/>
              <a:gd name="connsiteX26" fmla="*/ 1400176 w 3204049"/>
              <a:gd name="connsiteY26" fmla="*/ 852944 h 3583164"/>
              <a:gd name="connsiteX27" fmla="*/ 1509713 w 3204049"/>
              <a:gd name="connsiteY27" fmla="*/ 924381 h 3583164"/>
              <a:gd name="connsiteX28" fmla="*/ 1628776 w 3204049"/>
              <a:gd name="connsiteY28" fmla="*/ 962481 h 3583164"/>
              <a:gd name="connsiteX29" fmla="*/ 1781176 w 3204049"/>
              <a:gd name="connsiteY29" fmla="*/ 991056 h 3583164"/>
              <a:gd name="connsiteX30" fmla="*/ 1947863 w 3204049"/>
              <a:gd name="connsiteY30" fmla="*/ 995819 h 3583164"/>
              <a:gd name="connsiteX31" fmla="*/ 2119313 w 3204049"/>
              <a:gd name="connsiteY31" fmla="*/ 981531 h 3583164"/>
              <a:gd name="connsiteX32" fmla="*/ 2257426 w 3204049"/>
              <a:gd name="connsiteY32" fmla="*/ 943431 h 3583164"/>
              <a:gd name="connsiteX33" fmla="*/ 2405063 w 3204049"/>
              <a:gd name="connsiteY33" fmla="*/ 891044 h 3583164"/>
              <a:gd name="connsiteX34" fmla="*/ 2443167 w 3204049"/>
              <a:gd name="connsiteY34" fmla="*/ 1143457 h 3583164"/>
              <a:gd name="connsiteX35" fmla="*/ 2457454 w 3204049"/>
              <a:gd name="connsiteY35" fmla="*/ 1367295 h 3583164"/>
              <a:gd name="connsiteX36" fmla="*/ 2490792 w 3204049"/>
              <a:gd name="connsiteY36" fmla="*/ 1472071 h 3583164"/>
              <a:gd name="connsiteX37" fmla="*/ 2593186 w 3204049"/>
              <a:gd name="connsiteY37" fmla="*/ 1479215 h 3583164"/>
              <a:gd name="connsiteX38" fmla="*/ 2695579 w 3204049"/>
              <a:gd name="connsiteY38" fmla="*/ 1453020 h 3583164"/>
              <a:gd name="connsiteX39" fmla="*/ 2812258 w 3204049"/>
              <a:gd name="connsiteY39" fmla="*/ 1400631 h 3583164"/>
              <a:gd name="connsiteX40" fmla="*/ 2976564 w 3204049"/>
              <a:gd name="connsiteY40" fmla="*/ 1400631 h 3583164"/>
              <a:gd name="connsiteX41" fmla="*/ 3114676 w 3204049"/>
              <a:gd name="connsiteY41" fmla="*/ 1474450 h 3583164"/>
              <a:gd name="connsiteX42" fmla="*/ 3200400 w 3204049"/>
              <a:gd name="connsiteY42" fmla="*/ 1629231 h 3583164"/>
              <a:gd name="connsiteX43" fmla="*/ 3176588 w 3204049"/>
              <a:gd name="connsiteY43" fmla="*/ 1791156 h 3583164"/>
              <a:gd name="connsiteX44" fmla="*/ 3071813 w 3204049"/>
              <a:gd name="connsiteY44" fmla="*/ 1934031 h 3583164"/>
              <a:gd name="connsiteX45" fmla="*/ 2871792 w 3204049"/>
              <a:gd name="connsiteY45" fmla="*/ 1981658 h 3583164"/>
              <a:gd name="connsiteX46" fmla="*/ 2700342 w 3204049"/>
              <a:gd name="connsiteY46" fmla="*/ 1919746 h 3583164"/>
              <a:gd name="connsiteX47" fmla="*/ 2586042 w 3204049"/>
              <a:gd name="connsiteY47" fmla="*/ 1843546 h 3583164"/>
              <a:gd name="connsiteX48" fmla="*/ 2509843 w 3204049"/>
              <a:gd name="connsiteY48" fmla="*/ 1881646 h 3583164"/>
              <a:gd name="connsiteX49" fmla="*/ 2490788 w 3204049"/>
              <a:gd name="connsiteY49" fmla="*/ 2076906 h 3583164"/>
              <a:gd name="connsiteX50" fmla="*/ 2462213 w 3204049"/>
              <a:gd name="connsiteY50" fmla="*/ 2324556 h 3583164"/>
              <a:gd name="connsiteX51" fmla="*/ 2424113 w 3204049"/>
              <a:gd name="connsiteY51" fmla="*/ 2567444 h 3583164"/>
              <a:gd name="connsiteX52" fmla="*/ 2390776 w 3204049"/>
              <a:gd name="connsiteY52" fmla="*/ 2657931 h 3583164"/>
              <a:gd name="connsiteX53" fmla="*/ 2336007 w 3204049"/>
              <a:gd name="connsiteY53" fmla="*/ 2679362 h 3583164"/>
              <a:gd name="connsiteX54" fmla="*/ 2138363 w 3204049"/>
              <a:gd name="connsiteY54" fmla="*/ 2605544 h 3583164"/>
              <a:gd name="connsiteX55" fmla="*/ 1900238 w 3204049"/>
              <a:gd name="connsiteY55" fmla="*/ 2591256 h 3583164"/>
              <a:gd name="connsiteX56" fmla="*/ 1700213 w 3204049"/>
              <a:gd name="connsiteY56" fmla="*/ 2600781 h 3583164"/>
              <a:gd name="connsiteX57" fmla="*/ 1514476 w 3204049"/>
              <a:gd name="connsiteY57" fmla="*/ 2667456 h 3583164"/>
              <a:gd name="connsiteX58" fmla="*/ 1409701 w 3204049"/>
              <a:gd name="connsiteY58" fmla="*/ 2734131 h 3583164"/>
              <a:gd name="connsiteX59" fmla="*/ 1357313 w 3204049"/>
              <a:gd name="connsiteY59" fmla="*/ 2857956 h 3583164"/>
              <a:gd name="connsiteX60" fmla="*/ 1466851 w 3204049"/>
              <a:gd name="connsiteY60" fmla="*/ 3010356 h 3583164"/>
              <a:gd name="connsiteX61" fmla="*/ 1543051 w 3204049"/>
              <a:gd name="connsiteY61" fmla="*/ 3096081 h 3583164"/>
              <a:gd name="connsiteX62" fmla="*/ 1614488 w 3204049"/>
              <a:gd name="connsiteY62" fmla="*/ 3219906 h 3583164"/>
              <a:gd name="connsiteX63" fmla="*/ 1576388 w 3204049"/>
              <a:gd name="connsiteY63" fmla="*/ 3400881 h 3583164"/>
              <a:gd name="connsiteX64" fmla="*/ 1500188 w 3204049"/>
              <a:gd name="connsiteY64" fmla="*/ 3505656 h 3583164"/>
              <a:gd name="connsiteX65" fmla="*/ 1352551 w 3204049"/>
              <a:gd name="connsiteY65" fmla="*/ 3577095 h 3583164"/>
              <a:gd name="connsiteX66" fmla="*/ 1185863 w 3204049"/>
              <a:gd name="connsiteY66" fmla="*/ 3577094 h 3583164"/>
              <a:gd name="connsiteX67" fmla="*/ 1085850 w 3204049"/>
              <a:gd name="connsiteY67" fmla="*/ 3558044 h 3583164"/>
              <a:gd name="connsiteX68" fmla="*/ 962026 w 3204049"/>
              <a:gd name="connsiteY68" fmla="*/ 3462794 h 3583164"/>
              <a:gd name="connsiteX69" fmla="*/ 938213 w 3204049"/>
              <a:gd name="connsiteY69" fmla="*/ 3362782 h 3583164"/>
              <a:gd name="connsiteX70" fmla="*/ 904876 w 3204049"/>
              <a:gd name="connsiteY70" fmla="*/ 3162756 h 3583164"/>
              <a:gd name="connsiteX71" fmla="*/ 995363 w 3204049"/>
              <a:gd name="connsiteY71" fmla="*/ 3043694 h 3583164"/>
              <a:gd name="connsiteX72" fmla="*/ 1085851 w 3204049"/>
              <a:gd name="connsiteY72" fmla="*/ 2767469 h 3583164"/>
              <a:gd name="connsiteX73" fmla="*/ 842964 w 3204049"/>
              <a:gd name="connsiteY73" fmla="*/ 2719844 h 3583164"/>
              <a:gd name="connsiteX74" fmla="*/ 481013 w 3204049"/>
              <a:gd name="connsiteY74" fmla="*/ 2691269 h 3583164"/>
              <a:gd name="connsiteX75" fmla="*/ 0 w 3204049"/>
              <a:gd name="connsiteY75" fmla="*/ 2667457 h 3583164"/>
              <a:gd name="connsiteX76" fmla="*/ 4763 w 3204049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8363 w 3204050"/>
              <a:gd name="connsiteY54" fmla="*/ 2605544 h 3583164"/>
              <a:gd name="connsiteX55" fmla="*/ 1900238 w 3204050"/>
              <a:gd name="connsiteY55" fmla="*/ 2591256 h 3583164"/>
              <a:gd name="connsiteX56" fmla="*/ 1700213 w 3204050"/>
              <a:gd name="connsiteY56" fmla="*/ 2600781 h 3583164"/>
              <a:gd name="connsiteX57" fmla="*/ 1514476 w 3204050"/>
              <a:gd name="connsiteY57" fmla="*/ 2667456 h 3583164"/>
              <a:gd name="connsiteX58" fmla="*/ 1409701 w 3204050"/>
              <a:gd name="connsiteY58" fmla="*/ 2734131 h 3583164"/>
              <a:gd name="connsiteX59" fmla="*/ 1357313 w 3204050"/>
              <a:gd name="connsiteY59" fmla="*/ 2857956 h 3583164"/>
              <a:gd name="connsiteX60" fmla="*/ 1466851 w 3204050"/>
              <a:gd name="connsiteY60" fmla="*/ 3010356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95363 w 3204050"/>
              <a:gd name="connsiteY71" fmla="*/ 3043694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38 w 3204050"/>
              <a:gd name="connsiteY55" fmla="*/ 2591256 h 3583164"/>
              <a:gd name="connsiteX56" fmla="*/ 1700213 w 3204050"/>
              <a:gd name="connsiteY56" fmla="*/ 2600781 h 3583164"/>
              <a:gd name="connsiteX57" fmla="*/ 1514476 w 3204050"/>
              <a:gd name="connsiteY57" fmla="*/ 2667456 h 3583164"/>
              <a:gd name="connsiteX58" fmla="*/ 1409701 w 3204050"/>
              <a:gd name="connsiteY58" fmla="*/ 2734131 h 3583164"/>
              <a:gd name="connsiteX59" fmla="*/ 1357313 w 3204050"/>
              <a:gd name="connsiteY59" fmla="*/ 2857956 h 3583164"/>
              <a:gd name="connsiteX60" fmla="*/ 1466851 w 3204050"/>
              <a:gd name="connsiteY60" fmla="*/ 3010356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95363 w 3204050"/>
              <a:gd name="connsiteY71" fmla="*/ 3043694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00213 w 3204050"/>
              <a:gd name="connsiteY56" fmla="*/ 2600781 h 3583164"/>
              <a:gd name="connsiteX57" fmla="*/ 1514476 w 3204050"/>
              <a:gd name="connsiteY57" fmla="*/ 2667456 h 3583164"/>
              <a:gd name="connsiteX58" fmla="*/ 1409701 w 3204050"/>
              <a:gd name="connsiteY58" fmla="*/ 2734131 h 3583164"/>
              <a:gd name="connsiteX59" fmla="*/ 1357313 w 3204050"/>
              <a:gd name="connsiteY59" fmla="*/ 2857956 h 3583164"/>
              <a:gd name="connsiteX60" fmla="*/ 1466851 w 3204050"/>
              <a:gd name="connsiteY60" fmla="*/ 3010356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95363 w 3204050"/>
              <a:gd name="connsiteY71" fmla="*/ 3043694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09701 w 3204050"/>
              <a:gd name="connsiteY58" fmla="*/ 2734131 h 3583164"/>
              <a:gd name="connsiteX59" fmla="*/ 1357313 w 3204050"/>
              <a:gd name="connsiteY59" fmla="*/ 2857956 h 3583164"/>
              <a:gd name="connsiteX60" fmla="*/ 1466851 w 3204050"/>
              <a:gd name="connsiteY60" fmla="*/ 3010356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95363 w 3204050"/>
              <a:gd name="connsiteY71" fmla="*/ 3043694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28753 w 3204050"/>
              <a:gd name="connsiteY58" fmla="*/ 2738895 h 3583164"/>
              <a:gd name="connsiteX59" fmla="*/ 1357313 w 3204050"/>
              <a:gd name="connsiteY59" fmla="*/ 2857956 h 3583164"/>
              <a:gd name="connsiteX60" fmla="*/ 1466851 w 3204050"/>
              <a:gd name="connsiteY60" fmla="*/ 3010356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95363 w 3204050"/>
              <a:gd name="connsiteY71" fmla="*/ 3043694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28753 w 3204050"/>
              <a:gd name="connsiteY58" fmla="*/ 2738895 h 3583164"/>
              <a:gd name="connsiteX59" fmla="*/ 1376365 w 3204050"/>
              <a:gd name="connsiteY59" fmla="*/ 2857958 h 3583164"/>
              <a:gd name="connsiteX60" fmla="*/ 1466851 w 3204050"/>
              <a:gd name="connsiteY60" fmla="*/ 3010356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95363 w 3204050"/>
              <a:gd name="connsiteY71" fmla="*/ 3043694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28753 w 3204050"/>
              <a:gd name="connsiteY58" fmla="*/ 2738895 h 3583164"/>
              <a:gd name="connsiteX59" fmla="*/ 1376365 w 3204050"/>
              <a:gd name="connsiteY59" fmla="*/ 2857958 h 3583164"/>
              <a:gd name="connsiteX60" fmla="*/ 1462091 w 3204050"/>
              <a:gd name="connsiteY60" fmla="*/ 2991309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95363 w 3204050"/>
              <a:gd name="connsiteY71" fmla="*/ 3043694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28753 w 3204050"/>
              <a:gd name="connsiteY58" fmla="*/ 2738895 h 3583164"/>
              <a:gd name="connsiteX59" fmla="*/ 1376365 w 3204050"/>
              <a:gd name="connsiteY59" fmla="*/ 2857958 h 3583164"/>
              <a:gd name="connsiteX60" fmla="*/ 1462091 w 3204050"/>
              <a:gd name="connsiteY60" fmla="*/ 2991309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76315 w 3204050"/>
              <a:gd name="connsiteY71" fmla="*/ 3043697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28753 w 3204050"/>
              <a:gd name="connsiteY58" fmla="*/ 2738895 h 3583164"/>
              <a:gd name="connsiteX59" fmla="*/ 1376365 w 3204050"/>
              <a:gd name="connsiteY59" fmla="*/ 2857958 h 3583164"/>
              <a:gd name="connsiteX60" fmla="*/ 1462091 w 3204050"/>
              <a:gd name="connsiteY60" fmla="*/ 2991309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4876 w 3204050"/>
              <a:gd name="connsiteY70" fmla="*/ 3162756 h 3583164"/>
              <a:gd name="connsiteX71" fmla="*/ 976315 w 3204050"/>
              <a:gd name="connsiteY71" fmla="*/ 3043697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28753 w 3204050"/>
              <a:gd name="connsiteY58" fmla="*/ 2738895 h 3583164"/>
              <a:gd name="connsiteX59" fmla="*/ 1376365 w 3204050"/>
              <a:gd name="connsiteY59" fmla="*/ 2857958 h 3583164"/>
              <a:gd name="connsiteX60" fmla="*/ 1462091 w 3204050"/>
              <a:gd name="connsiteY60" fmla="*/ 2991309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38213 w 3204050"/>
              <a:gd name="connsiteY69" fmla="*/ 3362782 h 3583164"/>
              <a:gd name="connsiteX70" fmla="*/ 900114 w 3204050"/>
              <a:gd name="connsiteY70" fmla="*/ 3191334 h 3583164"/>
              <a:gd name="connsiteX71" fmla="*/ 976315 w 3204050"/>
              <a:gd name="connsiteY71" fmla="*/ 3043697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28753 w 3204050"/>
              <a:gd name="connsiteY58" fmla="*/ 2738895 h 3583164"/>
              <a:gd name="connsiteX59" fmla="*/ 1376365 w 3204050"/>
              <a:gd name="connsiteY59" fmla="*/ 2857958 h 3583164"/>
              <a:gd name="connsiteX60" fmla="*/ 1462091 w 3204050"/>
              <a:gd name="connsiteY60" fmla="*/ 2991309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62026 w 3204050"/>
              <a:gd name="connsiteY68" fmla="*/ 3462794 h 3583164"/>
              <a:gd name="connsiteX69" fmla="*/ 909639 w 3204050"/>
              <a:gd name="connsiteY69" fmla="*/ 3372310 h 3583164"/>
              <a:gd name="connsiteX70" fmla="*/ 900114 w 3204050"/>
              <a:gd name="connsiteY70" fmla="*/ 3191334 h 3583164"/>
              <a:gd name="connsiteX71" fmla="*/ 976315 w 3204050"/>
              <a:gd name="connsiteY71" fmla="*/ 3043697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583164"/>
              <a:gd name="connsiteX1" fmla="*/ 266701 w 3204050"/>
              <a:gd name="connsiteY1" fmla="*/ 924381 h 3583164"/>
              <a:gd name="connsiteX2" fmla="*/ 514351 w 3204050"/>
              <a:gd name="connsiteY2" fmla="*/ 914856 h 3583164"/>
              <a:gd name="connsiteX3" fmla="*/ 842963 w 3204050"/>
              <a:gd name="connsiteY3" fmla="*/ 895806 h 3583164"/>
              <a:gd name="connsiteX4" fmla="*/ 966788 w 3204050"/>
              <a:gd name="connsiteY4" fmla="*/ 886281 h 3583164"/>
              <a:gd name="connsiteX5" fmla="*/ 1052513 w 3204050"/>
              <a:gd name="connsiteY5" fmla="*/ 862469 h 3583164"/>
              <a:gd name="connsiteX6" fmla="*/ 1109663 w 3204050"/>
              <a:gd name="connsiteY6" fmla="*/ 786269 h 3583164"/>
              <a:gd name="connsiteX7" fmla="*/ 1090613 w 3204050"/>
              <a:gd name="connsiteY7" fmla="*/ 724356 h 3583164"/>
              <a:gd name="connsiteX8" fmla="*/ 1047751 w 3204050"/>
              <a:gd name="connsiteY8" fmla="*/ 657681 h 3583164"/>
              <a:gd name="connsiteX9" fmla="*/ 954882 w 3204050"/>
              <a:gd name="connsiteY9" fmla="*/ 531475 h 3583164"/>
              <a:gd name="connsiteX10" fmla="*/ 897731 w 3204050"/>
              <a:gd name="connsiteY10" fmla="*/ 429081 h 3583164"/>
              <a:gd name="connsiteX11" fmla="*/ 900113 w 3204050"/>
              <a:gd name="connsiteY11" fmla="*/ 319544 h 3583164"/>
              <a:gd name="connsiteX12" fmla="*/ 933451 w 3204050"/>
              <a:gd name="connsiteY12" fmla="*/ 210006 h 3583164"/>
              <a:gd name="connsiteX13" fmla="*/ 983457 w 3204050"/>
              <a:gd name="connsiteY13" fmla="*/ 126662 h 3583164"/>
              <a:gd name="connsiteX14" fmla="*/ 1066800 w 3204050"/>
              <a:gd name="connsiteY14" fmla="*/ 50462 h 3583164"/>
              <a:gd name="connsiteX15" fmla="*/ 1171576 w 3204050"/>
              <a:gd name="connsiteY15" fmla="*/ 5219 h 3583164"/>
              <a:gd name="connsiteX16" fmla="*/ 1295401 w 3204050"/>
              <a:gd name="connsiteY16" fmla="*/ 5219 h 3583164"/>
              <a:gd name="connsiteX17" fmla="*/ 1423988 w 3204050"/>
              <a:gd name="connsiteY17" fmla="*/ 43319 h 3583164"/>
              <a:gd name="connsiteX18" fmla="*/ 1519238 w 3204050"/>
              <a:gd name="connsiteY18" fmla="*/ 109994 h 3583164"/>
              <a:gd name="connsiteX19" fmla="*/ 1590676 w 3204050"/>
              <a:gd name="connsiteY19" fmla="*/ 219531 h 3583164"/>
              <a:gd name="connsiteX20" fmla="*/ 1609726 w 3204050"/>
              <a:gd name="connsiteY20" fmla="*/ 329069 h 3583164"/>
              <a:gd name="connsiteX21" fmla="*/ 1590676 w 3204050"/>
              <a:gd name="connsiteY21" fmla="*/ 443369 h 3583164"/>
              <a:gd name="connsiteX22" fmla="*/ 1545433 w 3204050"/>
              <a:gd name="connsiteY22" fmla="*/ 512425 h 3583164"/>
              <a:gd name="connsiteX23" fmla="*/ 1476375 w 3204050"/>
              <a:gd name="connsiteY23" fmla="*/ 588625 h 3583164"/>
              <a:gd name="connsiteX24" fmla="*/ 1409701 w 3204050"/>
              <a:gd name="connsiteY24" fmla="*/ 667206 h 3583164"/>
              <a:gd name="connsiteX25" fmla="*/ 1371601 w 3204050"/>
              <a:gd name="connsiteY25" fmla="*/ 752931 h 3583164"/>
              <a:gd name="connsiteX26" fmla="*/ 1400176 w 3204050"/>
              <a:gd name="connsiteY26" fmla="*/ 852944 h 3583164"/>
              <a:gd name="connsiteX27" fmla="*/ 1509713 w 3204050"/>
              <a:gd name="connsiteY27" fmla="*/ 924381 h 3583164"/>
              <a:gd name="connsiteX28" fmla="*/ 1628776 w 3204050"/>
              <a:gd name="connsiteY28" fmla="*/ 962481 h 3583164"/>
              <a:gd name="connsiteX29" fmla="*/ 1781176 w 3204050"/>
              <a:gd name="connsiteY29" fmla="*/ 991056 h 3583164"/>
              <a:gd name="connsiteX30" fmla="*/ 1947863 w 3204050"/>
              <a:gd name="connsiteY30" fmla="*/ 995819 h 3583164"/>
              <a:gd name="connsiteX31" fmla="*/ 2119313 w 3204050"/>
              <a:gd name="connsiteY31" fmla="*/ 981531 h 3583164"/>
              <a:gd name="connsiteX32" fmla="*/ 2257426 w 3204050"/>
              <a:gd name="connsiteY32" fmla="*/ 943431 h 3583164"/>
              <a:gd name="connsiteX33" fmla="*/ 2405063 w 3204050"/>
              <a:gd name="connsiteY33" fmla="*/ 891044 h 3583164"/>
              <a:gd name="connsiteX34" fmla="*/ 2443167 w 3204050"/>
              <a:gd name="connsiteY34" fmla="*/ 1143457 h 3583164"/>
              <a:gd name="connsiteX35" fmla="*/ 2457454 w 3204050"/>
              <a:gd name="connsiteY35" fmla="*/ 1367295 h 3583164"/>
              <a:gd name="connsiteX36" fmla="*/ 2490792 w 3204050"/>
              <a:gd name="connsiteY36" fmla="*/ 1472071 h 3583164"/>
              <a:gd name="connsiteX37" fmla="*/ 2593186 w 3204050"/>
              <a:gd name="connsiteY37" fmla="*/ 1479215 h 3583164"/>
              <a:gd name="connsiteX38" fmla="*/ 2695579 w 3204050"/>
              <a:gd name="connsiteY38" fmla="*/ 1453020 h 3583164"/>
              <a:gd name="connsiteX39" fmla="*/ 2812258 w 3204050"/>
              <a:gd name="connsiteY39" fmla="*/ 1400631 h 3583164"/>
              <a:gd name="connsiteX40" fmla="*/ 2976564 w 3204050"/>
              <a:gd name="connsiteY40" fmla="*/ 1400631 h 3583164"/>
              <a:gd name="connsiteX41" fmla="*/ 3114676 w 3204050"/>
              <a:gd name="connsiteY41" fmla="*/ 1474450 h 3583164"/>
              <a:gd name="connsiteX42" fmla="*/ 3200400 w 3204050"/>
              <a:gd name="connsiteY42" fmla="*/ 1629231 h 3583164"/>
              <a:gd name="connsiteX43" fmla="*/ 3176593 w 3204050"/>
              <a:gd name="connsiteY43" fmla="*/ 1805445 h 3583164"/>
              <a:gd name="connsiteX44" fmla="*/ 3071813 w 3204050"/>
              <a:gd name="connsiteY44" fmla="*/ 1934031 h 3583164"/>
              <a:gd name="connsiteX45" fmla="*/ 2871792 w 3204050"/>
              <a:gd name="connsiteY45" fmla="*/ 1981658 h 3583164"/>
              <a:gd name="connsiteX46" fmla="*/ 2700342 w 3204050"/>
              <a:gd name="connsiteY46" fmla="*/ 1919746 h 3583164"/>
              <a:gd name="connsiteX47" fmla="*/ 2586042 w 3204050"/>
              <a:gd name="connsiteY47" fmla="*/ 1843546 h 3583164"/>
              <a:gd name="connsiteX48" fmla="*/ 2509843 w 3204050"/>
              <a:gd name="connsiteY48" fmla="*/ 1881646 h 3583164"/>
              <a:gd name="connsiteX49" fmla="*/ 2490788 w 3204050"/>
              <a:gd name="connsiteY49" fmla="*/ 2076906 h 3583164"/>
              <a:gd name="connsiteX50" fmla="*/ 2462213 w 3204050"/>
              <a:gd name="connsiteY50" fmla="*/ 2324556 h 3583164"/>
              <a:gd name="connsiteX51" fmla="*/ 2424113 w 3204050"/>
              <a:gd name="connsiteY51" fmla="*/ 2567444 h 3583164"/>
              <a:gd name="connsiteX52" fmla="*/ 2390776 w 3204050"/>
              <a:gd name="connsiteY52" fmla="*/ 2657931 h 3583164"/>
              <a:gd name="connsiteX53" fmla="*/ 2336007 w 3204050"/>
              <a:gd name="connsiteY53" fmla="*/ 2679362 h 3583164"/>
              <a:gd name="connsiteX54" fmla="*/ 2133603 w 3204050"/>
              <a:gd name="connsiteY54" fmla="*/ 2619833 h 3583164"/>
              <a:gd name="connsiteX55" fmla="*/ 1900241 w 3204050"/>
              <a:gd name="connsiteY55" fmla="*/ 2596020 h 3583164"/>
              <a:gd name="connsiteX56" fmla="*/ 1714504 w 3204050"/>
              <a:gd name="connsiteY56" fmla="*/ 2610308 h 3583164"/>
              <a:gd name="connsiteX57" fmla="*/ 1514476 w 3204050"/>
              <a:gd name="connsiteY57" fmla="*/ 2667456 h 3583164"/>
              <a:gd name="connsiteX58" fmla="*/ 1428753 w 3204050"/>
              <a:gd name="connsiteY58" fmla="*/ 2738895 h 3583164"/>
              <a:gd name="connsiteX59" fmla="*/ 1376365 w 3204050"/>
              <a:gd name="connsiteY59" fmla="*/ 2857958 h 3583164"/>
              <a:gd name="connsiteX60" fmla="*/ 1462091 w 3204050"/>
              <a:gd name="connsiteY60" fmla="*/ 2991309 h 3583164"/>
              <a:gd name="connsiteX61" fmla="*/ 1543051 w 3204050"/>
              <a:gd name="connsiteY61" fmla="*/ 3096081 h 3583164"/>
              <a:gd name="connsiteX62" fmla="*/ 1614488 w 3204050"/>
              <a:gd name="connsiteY62" fmla="*/ 3219906 h 3583164"/>
              <a:gd name="connsiteX63" fmla="*/ 1576388 w 3204050"/>
              <a:gd name="connsiteY63" fmla="*/ 3400881 h 3583164"/>
              <a:gd name="connsiteX64" fmla="*/ 1500188 w 3204050"/>
              <a:gd name="connsiteY64" fmla="*/ 3505656 h 3583164"/>
              <a:gd name="connsiteX65" fmla="*/ 1352551 w 3204050"/>
              <a:gd name="connsiteY65" fmla="*/ 3577095 h 3583164"/>
              <a:gd name="connsiteX66" fmla="*/ 1185863 w 3204050"/>
              <a:gd name="connsiteY66" fmla="*/ 3577094 h 3583164"/>
              <a:gd name="connsiteX67" fmla="*/ 1085850 w 3204050"/>
              <a:gd name="connsiteY67" fmla="*/ 3558044 h 3583164"/>
              <a:gd name="connsiteX68" fmla="*/ 976315 w 3204050"/>
              <a:gd name="connsiteY68" fmla="*/ 3481847 h 3583164"/>
              <a:gd name="connsiteX69" fmla="*/ 909639 w 3204050"/>
              <a:gd name="connsiteY69" fmla="*/ 3372310 h 3583164"/>
              <a:gd name="connsiteX70" fmla="*/ 900114 w 3204050"/>
              <a:gd name="connsiteY70" fmla="*/ 3191334 h 3583164"/>
              <a:gd name="connsiteX71" fmla="*/ 976315 w 3204050"/>
              <a:gd name="connsiteY71" fmla="*/ 3043697 h 3583164"/>
              <a:gd name="connsiteX72" fmla="*/ 1085851 w 3204050"/>
              <a:gd name="connsiteY72" fmla="*/ 2767469 h 3583164"/>
              <a:gd name="connsiteX73" fmla="*/ 842964 w 3204050"/>
              <a:gd name="connsiteY73" fmla="*/ 2719844 h 3583164"/>
              <a:gd name="connsiteX74" fmla="*/ 481013 w 3204050"/>
              <a:gd name="connsiteY74" fmla="*/ 2691269 h 3583164"/>
              <a:gd name="connsiteX75" fmla="*/ 0 w 3204050"/>
              <a:gd name="connsiteY75" fmla="*/ 2667457 h 3583164"/>
              <a:gd name="connsiteX76" fmla="*/ 4763 w 3204050"/>
              <a:gd name="connsiteY76" fmla="*/ 929144 h 3583164"/>
              <a:gd name="connsiteX0" fmla="*/ 4763 w 3204050"/>
              <a:gd name="connsiteY0" fmla="*/ 929144 h 3601338"/>
              <a:gd name="connsiteX1" fmla="*/ 266701 w 3204050"/>
              <a:gd name="connsiteY1" fmla="*/ 924381 h 3601338"/>
              <a:gd name="connsiteX2" fmla="*/ 514351 w 3204050"/>
              <a:gd name="connsiteY2" fmla="*/ 914856 h 3601338"/>
              <a:gd name="connsiteX3" fmla="*/ 842963 w 3204050"/>
              <a:gd name="connsiteY3" fmla="*/ 895806 h 3601338"/>
              <a:gd name="connsiteX4" fmla="*/ 966788 w 3204050"/>
              <a:gd name="connsiteY4" fmla="*/ 886281 h 3601338"/>
              <a:gd name="connsiteX5" fmla="*/ 1052513 w 3204050"/>
              <a:gd name="connsiteY5" fmla="*/ 862469 h 3601338"/>
              <a:gd name="connsiteX6" fmla="*/ 1109663 w 3204050"/>
              <a:gd name="connsiteY6" fmla="*/ 786269 h 3601338"/>
              <a:gd name="connsiteX7" fmla="*/ 1090613 w 3204050"/>
              <a:gd name="connsiteY7" fmla="*/ 724356 h 3601338"/>
              <a:gd name="connsiteX8" fmla="*/ 1047751 w 3204050"/>
              <a:gd name="connsiteY8" fmla="*/ 657681 h 3601338"/>
              <a:gd name="connsiteX9" fmla="*/ 954882 w 3204050"/>
              <a:gd name="connsiteY9" fmla="*/ 531475 h 3601338"/>
              <a:gd name="connsiteX10" fmla="*/ 897731 w 3204050"/>
              <a:gd name="connsiteY10" fmla="*/ 429081 h 3601338"/>
              <a:gd name="connsiteX11" fmla="*/ 900113 w 3204050"/>
              <a:gd name="connsiteY11" fmla="*/ 319544 h 3601338"/>
              <a:gd name="connsiteX12" fmla="*/ 933451 w 3204050"/>
              <a:gd name="connsiteY12" fmla="*/ 210006 h 3601338"/>
              <a:gd name="connsiteX13" fmla="*/ 983457 w 3204050"/>
              <a:gd name="connsiteY13" fmla="*/ 126662 h 3601338"/>
              <a:gd name="connsiteX14" fmla="*/ 1066800 w 3204050"/>
              <a:gd name="connsiteY14" fmla="*/ 50462 h 3601338"/>
              <a:gd name="connsiteX15" fmla="*/ 1171576 w 3204050"/>
              <a:gd name="connsiteY15" fmla="*/ 5219 h 3601338"/>
              <a:gd name="connsiteX16" fmla="*/ 1295401 w 3204050"/>
              <a:gd name="connsiteY16" fmla="*/ 5219 h 3601338"/>
              <a:gd name="connsiteX17" fmla="*/ 1423988 w 3204050"/>
              <a:gd name="connsiteY17" fmla="*/ 43319 h 3601338"/>
              <a:gd name="connsiteX18" fmla="*/ 1519238 w 3204050"/>
              <a:gd name="connsiteY18" fmla="*/ 109994 h 3601338"/>
              <a:gd name="connsiteX19" fmla="*/ 1590676 w 3204050"/>
              <a:gd name="connsiteY19" fmla="*/ 219531 h 3601338"/>
              <a:gd name="connsiteX20" fmla="*/ 1609726 w 3204050"/>
              <a:gd name="connsiteY20" fmla="*/ 329069 h 3601338"/>
              <a:gd name="connsiteX21" fmla="*/ 1590676 w 3204050"/>
              <a:gd name="connsiteY21" fmla="*/ 443369 h 3601338"/>
              <a:gd name="connsiteX22" fmla="*/ 1545433 w 3204050"/>
              <a:gd name="connsiteY22" fmla="*/ 512425 h 3601338"/>
              <a:gd name="connsiteX23" fmla="*/ 1476375 w 3204050"/>
              <a:gd name="connsiteY23" fmla="*/ 588625 h 3601338"/>
              <a:gd name="connsiteX24" fmla="*/ 1409701 w 3204050"/>
              <a:gd name="connsiteY24" fmla="*/ 667206 h 3601338"/>
              <a:gd name="connsiteX25" fmla="*/ 1371601 w 3204050"/>
              <a:gd name="connsiteY25" fmla="*/ 752931 h 3601338"/>
              <a:gd name="connsiteX26" fmla="*/ 1400176 w 3204050"/>
              <a:gd name="connsiteY26" fmla="*/ 852944 h 3601338"/>
              <a:gd name="connsiteX27" fmla="*/ 1509713 w 3204050"/>
              <a:gd name="connsiteY27" fmla="*/ 924381 h 3601338"/>
              <a:gd name="connsiteX28" fmla="*/ 1628776 w 3204050"/>
              <a:gd name="connsiteY28" fmla="*/ 962481 h 3601338"/>
              <a:gd name="connsiteX29" fmla="*/ 1781176 w 3204050"/>
              <a:gd name="connsiteY29" fmla="*/ 991056 h 3601338"/>
              <a:gd name="connsiteX30" fmla="*/ 1947863 w 3204050"/>
              <a:gd name="connsiteY30" fmla="*/ 995819 h 3601338"/>
              <a:gd name="connsiteX31" fmla="*/ 2119313 w 3204050"/>
              <a:gd name="connsiteY31" fmla="*/ 981531 h 3601338"/>
              <a:gd name="connsiteX32" fmla="*/ 2257426 w 3204050"/>
              <a:gd name="connsiteY32" fmla="*/ 943431 h 3601338"/>
              <a:gd name="connsiteX33" fmla="*/ 2405063 w 3204050"/>
              <a:gd name="connsiteY33" fmla="*/ 891044 h 3601338"/>
              <a:gd name="connsiteX34" fmla="*/ 2443167 w 3204050"/>
              <a:gd name="connsiteY34" fmla="*/ 1143457 h 3601338"/>
              <a:gd name="connsiteX35" fmla="*/ 2457454 w 3204050"/>
              <a:gd name="connsiteY35" fmla="*/ 1367295 h 3601338"/>
              <a:gd name="connsiteX36" fmla="*/ 2490792 w 3204050"/>
              <a:gd name="connsiteY36" fmla="*/ 1472071 h 3601338"/>
              <a:gd name="connsiteX37" fmla="*/ 2593186 w 3204050"/>
              <a:gd name="connsiteY37" fmla="*/ 1479215 h 3601338"/>
              <a:gd name="connsiteX38" fmla="*/ 2695579 w 3204050"/>
              <a:gd name="connsiteY38" fmla="*/ 1453020 h 3601338"/>
              <a:gd name="connsiteX39" fmla="*/ 2812258 w 3204050"/>
              <a:gd name="connsiteY39" fmla="*/ 1400631 h 3601338"/>
              <a:gd name="connsiteX40" fmla="*/ 2976564 w 3204050"/>
              <a:gd name="connsiteY40" fmla="*/ 1400631 h 3601338"/>
              <a:gd name="connsiteX41" fmla="*/ 3114676 w 3204050"/>
              <a:gd name="connsiteY41" fmla="*/ 1474450 h 3601338"/>
              <a:gd name="connsiteX42" fmla="*/ 3200400 w 3204050"/>
              <a:gd name="connsiteY42" fmla="*/ 1629231 h 3601338"/>
              <a:gd name="connsiteX43" fmla="*/ 3176593 w 3204050"/>
              <a:gd name="connsiteY43" fmla="*/ 1805445 h 3601338"/>
              <a:gd name="connsiteX44" fmla="*/ 3071813 w 3204050"/>
              <a:gd name="connsiteY44" fmla="*/ 1934031 h 3601338"/>
              <a:gd name="connsiteX45" fmla="*/ 2871792 w 3204050"/>
              <a:gd name="connsiteY45" fmla="*/ 1981658 h 3601338"/>
              <a:gd name="connsiteX46" fmla="*/ 2700342 w 3204050"/>
              <a:gd name="connsiteY46" fmla="*/ 1919746 h 3601338"/>
              <a:gd name="connsiteX47" fmla="*/ 2586042 w 3204050"/>
              <a:gd name="connsiteY47" fmla="*/ 1843546 h 3601338"/>
              <a:gd name="connsiteX48" fmla="*/ 2509843 w 3204050"/>
              <a:gd name="connsiteY48" fmla="*/ 1881646 h 3601338"/>
              <a:gd name="connsiteX49" fmla="*/ 2490788 w 3204050"/>
              <a:gd name="connsiteY49" fmla="*/ 2076906 h 3601338"/>
              <a:gd name="connsiteX50" fmla="*/ 2462213 w 3204050"/>
              <a:gd name="connsiteY50" fmla="*/ 2324556 h 3601338"/>
              <a:gd name="connsiteX51" fmla="*/ 2424113 w 3204050"/>
              <a:gd name="connsiteY51" fmla="*/ 2567444 h 3601338"/>
              <a:gd name="connsiteX52" fmla="*/ 2390776 w 3204050"/>
              <a:gd name="connsiteY52" fmla="*/ 2657931 h 3601338"/>
              <a:gd name="connsiteX53" fmla="*/ 2336007 w 3204050"/>
              <a:gd name="connsiteY53" fmla="*/ 2679362 h 3601338"/>
              <a:gd name="connsiteX54" fmla="*/ 2133603 w 3204050"/>
              <a:gd name="connsiteY54" fmla="*/ 2619833 h 3601338"/>
              <a:gd name="connsiteX55" fmla="*/ 1900241 w 3204050"/>
              <a:gd name="connsiteY55" fmla="*/ 2596020 h 3601338"/>
              <a:gd name="connsiteX56" fmla="*/ 1714504 w 3204050"/>
              <a:gd name="connsiteY56" fmla="*/ 2610308 h 3601338"/>
              <a:gd name="connsiteX57" fmla="*/ 1514476 w 3204050"/>
              <a:gd name="connsiteY57" fmla="*/ 2667456 h 3601338"/>
              <a:gd name="connsiteX58" fmla="*/ 1428753 w 3204050"/>
              <a:gd name="connsiteY58" fmla="*/ 2738895 h 3601338"/>
              <a:gd name="connsiteX59" fmla="*/ 1376365 w 3204050"/>
              <a:gd name="connsiteY59" fmla="*/ 2857958 h 3601338"/>
              <a:gd name="connsiteX60" fmla="*/ 1462091 w 3204050"/>
              <a:gd name="connsiteY60" fmla="*/ 2991309 h 3601338"/>
              <a:gd name="connsiteX61" fmla="*/ 1543051 w 3204050"/>
              <a:gd name="connsiteY61" fmla="*/ 3096081 h 3601338"/>
              <a:gd name="connsiteX62" fmla="*/ 1614488 w 3204050"/>
              <a:gd name="connsiteY62" fmla="*/ 3219906 h 3601338"/>
              <a:gd name="connsiteX63" fmla="*/ 1576388 w 3204050"/>
              <a:gd name="connsiteY63" fmla="*/ 3400881 h 3601338"/>
              <a:gd name="connsiteX64" fmla="*/ 1500188 w 3204050"/>
              <a:gd name="connsiteY64" fmla="*/ 3505656 h 3601338"/>
              <a:gd name="connsiteX65" fmla="*/ 1352551 w 3204050"/>
              <a:gd name="connsiteY65" fmla="*/ 3577095 h 3601338"/>
              <a:gd name="connsiteX66" fmla="*/ 1209677 w 3204050"/>
              <a:gd name="connsiteY66" fmla="*/ 3600909 h 3601338"/>
              <a:gd name="connsiteX67" fmla="*/ 1085850 w 3204050"/>
              <a:gd name="connsiteY67" fmla="*/ 3558044 h 3601338"/>
              <a:gd name="connsiteX68" fmla="*/ 976315 w 3204050"/>
              <a:gd name="connsiteY68" fmla="*/ 3481847 h 3601338"/>
              <a:gd name="connsiteX69" fmla="*/ 909639 w 3204050"/>
              <a:gd name="connsiteY69" fmla="*/ 3372310 h 3601338"/>
              <a:gd name="connsiteX70" fmla="*/ 900114 w 3204050"/>
              <a:gd name="connsiteY70" fmla="*/ 3191334 h 3601338"/>
              <a:gd name="connsiteX71" fmla="*/ 976315 w 3204050"/>
              <a:gd name="connsiteY71" fmla="*/ 3043697 h 3601338"/>
              <a:gd name="connsiteX72" fmla="*/ 1085851 w 3204050"/>
              <a:gd name="connsiteY72" fmla="*/ 2767469 h 3601338"/>
              <a:gd name="connsiteX73" fmla="*/ 842964 w 3204050"/>
              <a:gd name="connsiteY73" fmla="*/ 2719844 h 3601338"/>
              <a:gd name="connsiteX74" fmla="*/ 481013 w 3204050"/>
              <a:gd name="connsiteY74" fmla="*/ 2691269 h 3601338"/>
              <a:gd name="connsiteX75" fmla="*/ 0 w 3204050"/>
              <a:gd name="connsiteY75" fmla="*/ 2667457 h 3601338"/>
              <a:gd name="connsiteX76" fmla="*/ 4763 w 3204050"/>
              <a:gd name="connsiteY76" fmla="*/ 929144 h 3601338"/>
              <a:gd name="connsiteX0" fmla="*/ 4763 w 3204050"/>
              <a:gd name="connsiteY0" fmla="*/ 929144 h 3601338"/>
              <a:gd name="connsiteX1" fmla="*/ 266701 w 3204050"/>
              <a:gd name="connsiteY1" fmla="*/ 924381 h 3601338"/>
              <a:gd name="connsiteX2" fmla="*/ 514351 w 3204050"/>
              <a:gd name="connsiteY2" fmla="*/ 914856 h 3601338"/>
              <a:gd name="connsiteX3" fmla="*/ 842963 w 3204050"/>
              <a:gd name="connsiteY3" fmla="*/ 895806 h 3601338"/>
              <a:gd name="connsiteX4" fmla="*/ 966788 w 3204050"/>
              <a:gd name="connsiteY4" fmla="*/ 886281 h 3601338"/>
              <a:gd name="connsiteX5" fmla="*/ 1052513 w 3204050"/>
              <a:gd name="connsiteY5" fmla="*/ 862469 h 3601338"/>
              <a:gd name="connsiteX6" fmla="*/ 1109663 w 3204050"/>
              <a:gd name="connsiteY6" fmla="*/ 786269 h 3601338"/>
              <a:gd name="connsiteX7" fmla="*/ 1090613 w 3204050"/>
              <a:gd name="connsiteY7" fmla="*/ 724356 h 3601338"/>
              <a:gd name="connsiteX8" fmla="*/ 1047751 w 3204050"/>
              <a:gd name="connsiteY8" fmla="*/ 657681 h 3601338"/>
              <a:gd name="connsiteX9" fmla="*/ 954882 w 3204050"/>
              <a:gd name="connsiteY9" fmla="*/ 531475 h 3601338"/>
              <a:gd name="connsiteX10" fmla="*/ 897731 w 3204050"/>
              <a:gd name="connsiteY10" fmla="*/ 429081 h 3601338"/>
              <a:gd name="connsiteX11" fmla="*/ 900113 w 3204050"/>
              <a:gd name="connsiteY11" fmla="*/ 319544 h 3601338"/>
              <a:gd name="connsiteX12" fmla="*/ 933451 w 3204050"/>
              <a:gd name="connsiteY12" fmla="*/ 210006 h 3601338"/>
              <a:gd name="connsiteX13" fmla="*/ 983457 w 3204050"/>
              <a:gd name="connsiteY13" fmla="*/ 126662 h 3601338"/>
              <a:gd name="connsiteX14" fmla="*/ 1066800 w 3204050"/>
              <a:gd name="connsiteY14" fmla="*/ 50462 h 3601338"/>
              <a:gd name="connsiteX15" fmla="*/ 1171576 w 3204050"/>
              <a:gd name="connsiteY15" fmla="*/ 5219 h 3601338"/>
              <a:gd name="connsiteX16" fmla="*/ 1295401 w 3204050"/>
              <a:gd name="connsiteY16" fmla="*/ 5219 h 3601338"/>
              <a:gd name="connsiteX17" fmla="*/ 1423988 w 3204050"/>
              <a:gd name="connsiteY17" fmla="*/ 43319 h 3601338"/>
              <a:gd name="connsiteX18" fmla="*/ 1519238 w 3204050"/>
              <a:gd name="connsiteY18" fmla="*/ 109994 h 3601338"/>
              <a:gd name="connsiteX19" fmla="*/ 1590676 w 3204050"/>
              <a:gd name="connsiteY19" fmla="*/ 219531 h 3601338"/>
              <a:gd name="connsiteX20" fmla="*/ 1609726 w 3204050"/>
              <a:gd name="connsiteY20" fmla="*/ 329069 h 3601338"/>
              <a:gd name="connsiteX21" fmla="*/ 1590676 w 3204050"/>
              <a:gd name="connsiteY21" fmla="*/ 443369 h 3601338"/>
              <a:gd name="connsiteX22" fmla="*/ 1545433 w 3204050"/>
              <a:gd name="connsiteY22" fmla="*/ 512425 h 3601338"/>
              <a:gd name="connsiteX23" fmla="*/ 1476375 w 3204050"/>
              <a:gd name="connsiteY23" fmla="*/ 588625 h 3601338"/>
              <a:gd name="connsiteX24" fmla="*/ 1409701 w 3204050"/>
              <a:gd name="connsiteY24" fmla="*/ 667206 h 3601338"/>
              <a:gd name="connsiteX25" fmla="*/ 1371601 w 3204050"/>
              <a:gd name="connsiteY25" fmla="*/ 752931 h 3601338"/>
              <a:gd name="connsiteX26" fmla="*/ 1400176 w 3204050"/>
              <a:gd name="connsiteY26" fmla="*/ 852944 h 3601338"/>
              <a:gd name="connsiteX27" fmla="*/ 1509713 w 3204050"/>
              <a:gd name="connsiteY27" fmla="*/ 924381 h 3601338"/>
              <a:gd name="connsiteX28" fmla="*/ 1628776 w 3204050"/>
              <a:gd name="connsiteY28" fmla="*/ 962481 h 3601338"/>
              <a:gd name="connsiteX29" fmla="*/ 1781176 w 3204050"/>
              <a:gd name="connsiteY29" fmla="*/ 991056 h 3601338"/>
              <a:gd name="connsiteX30" fmla="*/ 1947863 w 3204050"/>
              <a:gd name="connsiteY30" fmla="*/ 995819 h 3601338"/>
              <a:gd name="connsiteX31" fmla="*/ 2119313 w 3204050"/>
              <a:gd name="connsiteY31" fmla="*/ 981531 h 3601338"/>
              <a:gd name="connsiteX32" fmla="*/ 2257426 w 3204050"/>
              <a:gd name="connsiteY32" fmla="*/ 943431 h 3601338"/>
              <a:gd name="connsiteX33" fmla="*/ 2405063 w 3204050"/>
              <a:gd name="connsiteY33" fmla="*/ 891044 h 3601338"/>
              <a:gd name="connsiteX34" fmla="*/ 2443167 w 3204050"/>
              <a:gd name="connsiteY34" fmla="*/ 1143457 h 3601338"/>
              <a:gd name="connsiteX35" fmla="*/ 2457454 w 3204050"/>
              <a:gd name="connsiteY35" fmla="*/ 1367295 h 3601338"/>
              <a:gd name="connsiteX36" fmla="*/ 2490792 w 3204050"/>
              <a:gd name="connsiteY36" fmla="*/ 1472071 h 3601338"/>
              <a:gd name="connsiteX37" fmla="*/ 2593186 w 3204050"/>
              <a:gd name="connsiteY37" fmla="*/ 1479215 h 3601338"/>
              <a:gd name="connsiteX38" fmla="*/ 2695579 w 3204050"/>
              <a:gd name="connsiteY38" fmla="*/ 1453020 h 3601338"/>
              <a:gd name="connsiteX39" fmla="*/ 2812258 w 3204050"/>
              <a:gd name="connsiteY39" fmla="*/ 1400631 h 3601338"/>
              <a:gd name="connsiteX40" fmla="*/ 2976564 w 3204050"/>
              <a:gd name="connsiteY40" fmla="*/ 1400631 h 3601338"/>
              <a:gd name="connsiteX41" fmla="*/ 3114676 w 3204050"/>
              <a:gd name="connsiteY41" fmla="*/ 1474450 h 3601338"/>
              <a:gd name="connsiteX42" fmla="*/ 3200400 w 3204050"/>
              <a:gd name="connsiteY42" fmla="*/ 1629231 h 3601338"/>
              <a:gd name="connsiteX43" fmla="*/ 3176593 w 3204050"/>
              <a:gd name="connsiteY43" fmla="*/ 1805445 h 3601338"/>
              <a:gd name="connsiteX44" fmla="*/ 3071813 w 3204050"/>
              <a:gd name="connsiteY44" fmla="*/ 1934031 h 3601338"/>
              <a:gd name="connsiteX45" fmla="*/ 2871792 w 3204050"/>
              <a:gd name="connsiteY45" fmla="*/ 1981658 h 3601338"/>
              <a:gd name="connsiteX46" fmla="*/ 2700342 w 3204050"/>
              <a:gd name="connsiteY46" fmla="*/ 1919746 h 3601338"/>
              <a:gd name="connsiteX47" fmla="*/ 2586042 w 3204050"/>
              <a:gd name="connsiteY47" fmla="*/ 1843546 h 3601338"/>
              <a:gd name="connsiteX48" fmla="*/ 2509843 w 3204050"/>
              <a:gd name="connsiteY48" fmla="*/ 1881646 h 3601338"/>
              <a:gd name="connsiteX49" fmla="*/ 2490788 w 3204050"/>
              <a:gd name="connsiteY49" fmla="*/ 2076906 h 3601338"/>
              <a:gd name="connsiteX50" fmla="*/ 2462213 w 3204050"/>
              <a:gd name="connsiteY50" fmla="*/ 2324556 h 3601338"/>
              <a:gd name="connsiteX51" fmla="*/ 2424113 w 3204050"/>
              <a:gd name="connsiteY51" fmla="*/ 2567444 h 3601338"/>
              <a:gd name="connsiteX52" fmla="*/ 2390776 w 3204050"/>
              <a:gd name="connsiteY52" fmla="*/ 2657931 h 3601338"/>
              <a:gd name="connsiteX53" fmla="*/ 2336007 w 3204050"/>
              <a:gd name="connsiteY53" fmla="*/ 2679362 h 3601338"/>
              <a:gd name="connsiteX54" fmla="*/ 2133603 w 3204050"/>
              <a:gd name="connsiteY54" fmla="*/ 2619833 h 3601338"/>
              <a:gd name="connsiteX55" fmla="*/ 1900241 w 3204050"/>
              <a:gd name="connsiteY55" fmla="*/ 2596020 h 3601338"/>
              <a:gd name="connsiteX56" fmla="*/ 1714504 w 3204050"/>
              <a:gd name="connsiteY56" fmla="*/ 2610308 h 3601338"/>
              <a:gd name="connsiteX57" fmla="*/ 1514476 w 3204050"/>
              <a:gd name="connsiteY57" fmla="*/ 2667456 h 3601338"/>
              <a:gd name="connsiteX58" fmla="*/ 1428753 w 3204050"/>
              <a:gd name="connsiteY58" fmla="*/ 2738895 h 3601338"/>
              <a:gd name="connsiteX59" fmla="*/ 1376365 w 3204050"/>
              <a:gd name="connsiteY59" fmla="*/ 2857958 h 3601338"/>
              <a:gd name="connsiteX60" fmla="*/ 1462091 w 3204050"/>
              <a:gd name="connsiteY60" fmla="*/ 2991309 h 3601338"/>
              <a:gd name="connsiteX61" fmla="*/ 1543051 w 3204050"/>
              <a:gd name="connsiteY61" fmla="*/ 3096081 h 3601338"/>
              <a:gd name="connsiteX62" fmla="*/ 1614488 w 3204050"/>
              <a:gd name="connsiteY62" fmla="*/ 3219906 h 3601338"/>
              <a:gd name="connsiteX63" fmla="*/ 1576388 w 3204050"/>
              <a:gd name="connsiteY63" fmla="*/ 3400881 h 3601338"/>
              <a:gd name="connsiteX64" fmla="*/ 1500188 w 3204050"/>
              <a:gd name="connsiteY64" fmla="*/ 3505656 h 3601338"/>
              <a:gd name="connsiteX65" fmla="*/ 1352551 w 3204050"/>
              <a:gd name="connsiteY65" fmla="*/ 3577095 h 3601338"/>
              <a:gd name="connsiteX66" fmla="*/ 1209677 w 3204050"/>
              <a:gd name="connsiteY66" fmla="*/ 3600909 h 3601338"/>
              <a:gd name="connsiteX67" fmla="*/ 1071565 w 3204050"/>
              <a:gd name="connsiteY67" fmla="*/ 3562809 h 3601338"/>
              <a:gd name="connsiteX68" fmla="*/ 976315 w 3204050"/>
              <a:gd name="connsiteY68" fmla="*/ 3481847 h 3601338"/>
              <a:gd name="connsiteX69" fmla="*/ 909639 w 3204050"/>
              <a:gd name="connsiteY69" fmla="*/ 3372310 h 3601338"/>
              <a:gd name="connsiteX70" fmla="*/ 900114 w 3204050"/>
              <a:gd name="connsiteY70" fmla="*/ 3191334 h 3601338"/>
              <a:gd name="connsiteX71" fmla="*/ 976315 w 3204050"/>
              <a:gd name="connsiteY71" fmla="*/ 3043697 h 3601338"/>
              <a:gd name="connsiteX72" fmla="*/ 1085851 w 3204050"/>
              <a:gd name="connsiteY72" fmla="*/ 2767469 h 3601338"/>
              <a:gd name="connsiteX73" fmla="*/ 842964 w 3204050"/>
              <a:gd name="connsiteY73" fmla="*/ 2719844 h 3601338"/>
              <a:gd name="connsiteX74" fmla="*/ 481013 w 3204050"/>
              <a:gd name="connsiteY74" fmla="*/ 2691269 h 3601338"/>
              <a:gd name="connsiteX75" fmla="*/ 0 w 3204050"/>
              <a:gd name="connsiteY75" fmla="*/ 2667457 h 3601338"/>
              <a:gd name="connsiteX76" fmla="*/ 4763 w 3204050"/>
              <a:gd name="connsiteY76" fmla="*/ 929144 h 3601338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76365 w 3204050"/>
              <a:gd name="connsiteY59" fmla="*/ 2857958 h 3602505"/>
              <a:gd name="connsiteX60" fmla="*/ 1462091 w 3204050"/>
              <a:gd name="connsiteY60" fmla="*/ 2991309 h 3602505"/>
              <a:gd name="connsiteX61" fmla="*/ 1543051 w 3204050"/>
              <a:gd name="connsiteY61" fmla="*/ 3096081 h 3602505"/>
              <a:gd name="connsiteX62" fmla="*/ 1614488 w 3204050"/>
              <a:gd name="connsiteY62" fmla="*/ 3219906 h 3602505"/>
              <a:gd name="connsiteX63" fmla="*/ 1576388 w 3204050"/>
              <a:gd name="connsiteY63" fmla="*/ 3400881 h 3602505"/>
              <a:gd name="connsiteX64" fmla="*/ 1500188 w 3204050"/>
              <a:gd name="connsiteY64" fmla="*/ 3505656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5851 w 3204050"/>
              <a:gd name="connsiteY72" fmla="*/ 276746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76365 w 3204050"/>
              <a:gd name="connsiteY59" fmla="*/ 2857958 h 3602505"/>
              <a:gd name="connsiteX60" fmla="*/ 1462091 w 3204050"/>
              <a:gd name="connsiteY60" fmla="*/ 2991309 h 3602505"/>
              <a:gd name="connsiteX61" fmla="*/ 1543051 w 3204050"/>
              <a:gd name="connsiteY61" fmla="*/ 3096081 h 3602505"/>
              <a:gd name="connsiteX62" fmla="*/ 1614488 w 3204050"/>
              <a:gd name="connsiteY62" fmla="*/ 3219906 h 3602505"/>
              <a:gd name="connsiteX63" fmla="*/ 1576388 w 3204050"/>
              <a:gd name="connsiteY63" fmla="*/ 3400881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5851 w 3204050"/>
              <a:gd name="connsiteY72" fmla="*/ 276746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76365 w 3204050"/>
              <a:gd name="connsiteY59" fmla="*/ 2857958 h 3602505"/>
              <a:gd name="connsiteX60" fmla="*/ 1462091 w 3204050"/>
              <a:gd name="connsiteY60" fmla="*/ 2991309 h 3602505"/>
              <a:gd name="connsiteX61" fmla="*/ 1543051 w 3204050"/>
              <a:gd name="connsiteY61" fmla="*/ 3096081 h 3602505"/>
              <a:gd name="connsiteX62" fmla="*/ 1614488 w 3204050"/>
              <a:gd name="connsiteY62" fmla="*/ 3219906 h 3602505"/>
              <a:gd name="connsiteX63" fmla="*/ 1595440 w 3204050"/>
              <a:gd name="connsiteY63" fmla="*/ 3381834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5851 w 3204050"/>
              <a:gd name="connsiteY72" fmla="*/ 276746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76365 w 3204050"/>
              <a:gd name="connsiteY59" fmla="*/ 2857958 h 3602505"/>
              <a:gd name="connsiteX60" fmla="*/ 1462091 w 3204050"/>
              <a:gd name="connsiteY60" fmla="*/ 2991309 h 3602505"/>
              <a:gd name="connsiteX61" fmla="*/ 1543051 w 3204050"/>
              <a:gd name="connsiteY61" fmla="*/ 3096081 h 3602505"/>
              <a:gd name="connsiteX62" fmla="*/ 1614488 w 3204050"/>
              <a:gd name="connsiteY62" fmla="*/ 321990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5851 w 3204050"/>
              <a:gd name="connsiteY72" fmla="*/ 276746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76365 w 3204050"/>
              <a:gd name="connsiteY59" fmla="*/ 2857958 h 3602505"/>
              <a:gd name="connsiteX60" fmla="*/ 1462091 w 3204050"/>
              <a:gd name="connsiteY60" fmla="*/ 2991309 h 3602505"/>
              <a:gd name="connsiteX61" fmla="*/ 1543051 w 3204050"/>
              <a:gd name="connsiteY61" fmla="*/ 309608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5851 w 3204050"/>
              <a:gd name="connsiteY72" fmla="*/ 276746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76365 w 3204050"/>
              <a:gd name="connsiteY59" fmla="*/ 2857958 h 3602505"/>
              <a:gd name="connsiteX60" fmla="*/ 1462091 w 3204050"/>
              <a:gd name="connsiteY60" fmla="*/ 299130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5851 w 3204050"/>
              <a:gd name="connsiteY72" fmla="*/ 276746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76365 w 3204050"/>
              <a:gd name="connsiteY59" fmla="*/ 2857958 h 3602505"/>
              <a:gd name="connsiteX60" fmla="*/ 1476381 w 3204050"/>
              <a:gd name="connsiteY60" fmla="*/ 298654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5851 w 3204050"/>
              <a:gd name="connsiteY72" fmla="*/ 276746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95417 w 3204050"/>
              <a:gd name="connsiteY59" fmla="*/ 2857960 h 3602505"/>
              <a:gd name="connsiteX60" fmla="*/ 1476381 w 3204050"/>
              <a:gd name="connsiteY60" fmla="*/ 298654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5851 w 3204050"/>
              <a:gd name="connsiteY72" fmla="*/ 276746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95417 w 3204050"/>
              <a:gd name="connsiteY59" fmla="*/ 2857960 h 3602505"/>
              <a:gd name="connsiteX60" fmla="*/ 1476381 w 3204050"/>
              <a:gd name="connsiteY60" fmla="*/ 298654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1091 w 3204050"/>
              <a:gd name="connsiteY72" fmla="*/ 2781759 h 3602505"/>
              <a:gd name="connsiteX73" fmla="*/ 842964 w 3204050"/>
              <a:gd name="connsiteY73" fmla="*/ 2719844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95417 w 3204050"/>
              <a:gd name="connsiteY59" fmla="*/ 2857960 h 3602505"/>
              <a:gd name="connsiteX60" fmla="*/ 1476381 w 3204050"/>
              <a:gd name="connsiteY60" fmla="*/ 298654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1091 w 3204050"/>
              <a:gd name="connsiteY72" fmla="*/ 2781759 h 3602505"/>
              <a:gd name="connsiteX73" fmla="*/ 838203 w 3204050"/>
              <a:gd name="connsiteY73" fmla="*/ 2710321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95417 w 3204050"/>
              <a:gd name="connsiteY59" fmla="*/ 2857960 h 3602505"/>
              <a:gd name="connsiteX60" fmla="*/ 1476381 w 3204050"/>
              <a:gd name="connsiteY60" fmla="*/ 298654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1091 w 3204050"/>
              <a:gd name="connsiteY72" fmla="*/ 2781759 h 3602505"/>
              <a:gd name="connsiteX73" fmla="*/ 838203 w 3204050"/>
              <a:gd name="connsiteY73" fmla="*/ 2710321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95417 w 3204050"/>
              <a:gd name="connsiteY59" fmla="*/ 2857960 h 3602505"/>
              <a:gd name="connsiteX60" fmla="*/ 1476381 w 3204050"/>
              <a:gd name="connsiteY60" fmla="*/ 298654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1091 w 3204050"/>
              <a:gd name="connsiteY72" fmla="*/ 2781759 h 3602505"/>
              <a:gd name="connsiteX73" fmla="*/ 838203 w 3204050"/>
              <a:gd name="connsiteY73" fmla="*/ 2710321 h 3602505"/>
              <a:gd name="connsiteX74" fmla="*/ 481013 w 3204050"/>
              <a:gd name="connsiteY74" fmla="*/ 2691269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95417 w 3204050"/>
              <a:gd name="connsiteY59" fmla="*/ 2857960 h 3602505"/>
              <a:gd name="connsiteX60" fmla="*/ 1476381 w 3204050"/>
              <a:gd name="connsiteY60" fmla="*/ 298654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1091 w 3204050"/>
              <a:gd name="connsiteY72" fmla="*/ 2781759 h 3602505"/>
              <a:gd name="connsiteX73" fmla="*/ 838203 w 3204050"/>
              <a:gd name="connsiteY73" fmla="*/ 2710321 h 3602505"/>
              <a:gd name="connsiteX74" fmla="*/ 428626 w 3204050"/>
              <a:gd name="connsiteY74" fmla="*/ 2676983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  <a:gd name="connsiteX0" fmla="*/ 4763 w 3204050"/>
              <a:gd name="connsiteY0" fmla="*/ 929144 h 3602505"/>
              <a:gd name="connsiteX1" fmla="*/ 266701 w 3204050"/>
              <a:gd name="connsiteY1" fmla="*/ 924381 h 3602505"/>
              <a:gd name="connsiteX2" fmla="*/ 514351 w 3204050"/>
              <a:gd name="connsiteY2" fmla="*/ 914856 h 3602505"/>
              <a:gd name="connsiteX3" fmla="*/ 842963 w 3204050"/>
              <a:gd name="connsiteY3" fmla="*/ 895806 h 3602505"/>
              <a:gd name="connsiteX4" fmla="*/ 966788 w 3204050"/>
              <a:gd name="connsiteY4" fmla="*/ 886281 h 3602505"/>
              <a:gd name="connsiteX5" fmla="*/ 1052513 w 3204050"/>
              <a:gd name="connsiteY5" fmla="*/ 862469 h 3602505"/>
              <a:gd name="connsiteX6" fmla="*/ 1109663 w 3204050"/>
              <a:gd name="connsiteY6" fmla="*/ 786269 h 3602505"/>
              <a:gd name="connsiteX7" fmla="*/ 1090613 w 3204050"/>
              <a:gd name="connsiteY7" fmla="*/ 724356 h 3602505"/>
              <a:gd name="connsiteX8" fmla="*/ 1047751 w 3204050"/>
              <a:gd name="connsiteY8" fmla="*/ 657681 h 3602505"/>
              <a:gd name="connsiteX9" fmla="*/ 954882 w 3204050"/>
              <a:gd name="connsiteY9" fmla="*/ 531475 h 3602505"/>
              <a:gd name="connsiteX10" fmla="*/ 897731 w 3204050"/>
              <a:gd name="connsiteY10" fmla="*/ 429081 h 3602505"/>
              <a:gd name="connsiteX11" fmla="*/ 900113 w 3204050"/>
              <a:gd name="connsiteY11" fmla="*/ 319544 h 3602505"/>
              <a:gd name="connsiteX12" fmla="*/ 933451 w 3204050"/>
              <a:gd name="connsiteY12" fmla="*/ 210006 h 3602505"/>
              <a:gd name="connsiteX13" fmla="*/ 983457 w 3204050"/>
              <a:gd name="connsiteY13" fmla="*/ 126662 h 3602505"/>
              <a:gd name="connsiteX14" fmla="*/ 1066800 w 3204050"/>
              <a:gd name="connsiteY14" fmla="*/ 50462 h 3602505"/>
              <a:gd name="connsiteX15" fmla="*/ 1171576 w 3204050"/>
              <a:gd name="connsiteY15" fmla="*/ 5219 h 3602505"/>
              <a:gd name="connsiteX16" fmla="*/ 1295401 w 3204050"/>
              <a:gd name="connsiteY16" fmla="*/ 5219 h 3602505"/>
              <a:gd name="connsiteX17" fmla="*/ 1423988 w 3204050"/>
              <a:gd name="connsiteY17" fmla="*/ 43319 h 3602505"/>
              <a:gd name="connsiteX18" fmla="*/ 1519238 w 3204050"/>
              <a:gd name="connsiteY18" fmla="*/ 109994 h 3602505"/>
              <a:gd name="connsiteX19" fmla="*/ 1590676 w 3204050"/>
              <a:gd name="connsiteY19" fmla="*/ 219531 h 3602505"/>
              <a:gd name="connsiteX20" fmla="*/ 1609726 w 3204050"/>
              <a:gd name="connsiteY20" fmla="*/ 329069 h 3602505"/>
              <a:gd name="connsiteX21" fmla="*/ 1590676 w 3204050"/>
              <a:gd name="connsiteY21" fmla="*/ 443369 h 3602505"/>
              <a:gd name="connsiteX22" fmla="*/ 1545433 w 3204050"/>
              <a:gd name="connsiteY22" fmla="*/ 512425 h 3602505"/>
              <a:gd name="connsiteX23" fmla="*/ 1476375 w 3204050"/>
              <a:gd name="connsiteY23" fmla="*/ 588625 h 3602505"/>
              <a:gd name="connsiteX24" fmla="*/ 1409701 w 3204050"/>
              <a:gd name="connsiteY24" fmla="*/ 667206 h 3602505"/>
              <a:gd name="connsiteX25" fmla="*/ 1371601 w 3204050"/>
              <a:gd name="connsiteY25" fmla="*/ 752931 h 3602505"/>
              <a:gd name="connsiteX26" fmla="*/ 1400176 w 3204050"/>
              <a:gd name="connsiteY26" fmla="*/ 852944 h 3602505"/>
              <a:gd name="connsiteX27" fmla="*/ 1509713 w 3204050"/>
              <a:gd name="connsiteY27" fmla="*/ 924381 h 3602505"/>
              <a:gd name="connsiteX28" fmla="*/ 1628776 w 3204050"/>
              <a:gd name="connsiteY28" fmla="*/ 962481 h 3602505"/>
              <a:gd name="connsiteX29" fmla="*/ 1781176 w 3204050"/>
              <a:gd name="connsiteY29" fmla="*/ 991056 h 3602505"/>
              <a:gd name="connsiteX30" fmla="*/ 1947863 w 3204050"/>
              <a:gd name="connsiteY30" fmla="*/ 995819 h 3602505"/>
              <a:gd name="connsiteX31" fmla="*/ 2119313 w 3204050"/>
              <a:gd name="connsiteY31" fmla="*/ 981531 h 3602505"/>
              <a:gd name="connsiteX32" fmla="*/ 2257426 w 3204050"/>
              <a:gd name="connsiteY32" fmla="*/ 943431 h 3602505"/>
              <a:gd name="connsiteX33" fmla="*/ 2405063 w 3204050"/>
              <a:gd name="connsiteY33" fmla="*/ 891044 h 3602505"/>
              <a:gd name="connsiteX34" fmla="*/ 2443167 w 3204050"/>
              <a:gd name="connsiteY34" fmla="*/ 1143457 h 3602505"/>
              <a:gd name="connsiteX35" fmla="*/ 2457454 w 3204050"/>
              <a:gd name="connsiteY35" fmla="*/ 1367295 h 3602505"/>
              <a:gd name="connsiteX36" fmla="*/ 2490792 w 3204050"/>
              <a:gd name="connsiteY36" fmla="*/ 1472071 h 3602505"/>
              <a:gd name="connsiteX37" fmla="*/ 2593186 w 3204050"/>
              <a:gd name="connsiteY37" fmla="*/ 1479215 h 3602505"/>
              <a:gd name="connsiteX38" fmla="*/ 2695579 w 3204050"/>
              <a:gd name="connsiteY38" fmla="*/ 1453020 h 3602505"/>
              <a:gd name="connsiteX39" fmla="*/ 2812258 w 3204050"/>
              <a:gd name="connsiteY39" fmla="*/ 1400631 h 3602505"/>
              <a:gd name="connsiteX40" fmla="*/ 2976564 w 3204050"/>
              <a:gd name="connsiteY40" fmla="*/ 1400631 h 3602505"/>
              <a:gd name="connsiteX41" fmla="*/ 3114676 w 3204050"/>
              <a:gd name="connsiteY41" fmla="*/ 1474450 h 3602505"/>
              <a:gd name="connsiteX42" fmla="*/ 3200400 w 3204050"/>
              <a:gd name="connsiteY42" fmla="*/ 1629231 h 3602505"/>
              <a:gd name="connsiteX43" fmla="*/ 3176593 w 3204050"/>
              <a:gd name="connsiteY43" fmla="*/ 1805445 h 3602505"/>
              <a:gd name="connsiteX44" fmla="*/ 3071813 w 3204050"/>
              <a:gd name="connsiteY44" fmla="*/ 1934031 h 3602505"/>
              <a:gd name="connsiteX45" fmla="*/ 2871792 w 3204050"/>
              <a:gd name="connsiteY45" fmla="*/ 1981658 h 3602505"/>
              <a:gd name="connsiteX46" fmla="*/ 2700342 w 3204050"/>
              <a:gd name="connsiteY46" fmla="*/ 1919746 h 3602505"/>
              <a:gd name="connsiteX47" fmla="*/ 2586042 w 3204050"/>
              <a:gd name="connsiteY47" fmla="*/ 1843546 h 3602505"/>
              <a:gd name="connsiteX48" fmla="*/ 2509843 w 3204050"/>
              <a:gd name="connsiteY48" fmla="*/ 1881646 h 3602505"/>
              <a:gd name="connsiteX49" fmla="*/ 2490788 w 3204050"/>
              <a:gd name="connsiteY49" fmla="*/ 2076906 h 3602505"/>
              <a:gd name="connsiteX50" fmla="*/ 2462213 w 3204050"/>
              <a:gd name="connsiteY50" fmla="*/ 2324556 h 3602505"/>
              <a:gd name="connsiteX51" fmla="*/ 2424113 w 3204050"/>
              <a:gd name="connsiteY51" fmla="*/ 2567444 h 3602505"/>
              <a:gd name="connsiteX52" fmla="*/ 2390776 w 3204050"/>
              <a:gd name="connsiteY52" fmla="*/ 2657931 h 3602505"/>
              <a:gd name="connsiteX53" fmla="*/ 2336007 w 3204050"/>
              <a:gd name="connsiteY53" fmla="*/ 2679362 h 3602505"/>
              <a:gd name="connsiteX54" fmla="*/ 2133603 w 3204050"/>
              <a:gd name="connsiteY54" fmla="*/ 2619833 h 3602505"/>
              <a:gd name="connsiteX55" fmla="*/ 1900241 w 3204050"/>
              <a:gd name="connsiteY55" fmla="*/ 2596020 h 3602505"/>
              <a:gd name="connsiteX56" fmla="*/ 1714504 w 3204050"/>
              <a:gd name="connsiteY56" fmla="*/ 2610308 h 3602505"/>
              <a:gd name="connsiteX57" fmla="*/ 1514476 w 3204050"/>
              <a:gd name="connsiteY57" fmla="*/ 2667456 h 3602505"/>
              <a:gd name="connsiteX58" fmla="*/ 1428753 w 3204050"/>
              <a:gd name="connsiteY58" fmla="*/ 2738895 h 3602505"/>
              <a:gd name="connsiteX59" fmla="*/ 1395417 w 3204050"/>
              <a:gd name="connsiteY59" fmla="*/ 2857960 h 3602505"/>
              <a:gd name="connsiteX60" fmla="*/ 1476381 w 3204050"/>
              <a:gd name="connsiteY60" fmla="*/ 2986549 h 3602505"/>
              <a:gd name="connsiteX61" fmla="*/ 1557340 w 3204050"/>
              <a:gd name="connsiteY61" fmla="*/ 3091321 h 3602505"/>
              <a:gd name="connsiteX62" fmla="*/ 1619253 w 3204050"/>
              <a:gd name="connsiteY62" fmla="*/ 3234196 h 3602505"/>
              <a:gd name="connsiteX63" fmla="*/ 1604968 w 3204050"/>
              <a:gd name="connsiteY63" fmla="*/ 3377075 h 3602505"/>
              <a:gd name="connsiteX64" fmla="*/ 1514478 w 3204050"/>
              <a:gd name="connsiteY64" fmla="*/ 3510422 h 3602505"/>
              <a:gd name="connsiteX65" fmla="*/ 1357316 w 3204050"/>
              <a:gd name="connsiteY65" fmla="*/ 3591386 h 3602505"/>
              <a:gd name="connsiteX66" fmla="*/ 1209677 w 3204050"/>
              <a:gd name="connsiteY66" fmla="*/ 3600909 h 3602505"/>
              <a:gd name="connsiteX67" fmla="*/ 1071565 w 3204050"/>
              <a:gd name="connsiteY67" fmla="*/ 3562809 h 3602505"/>
              <a:gd name="connsiteX68" fmla="*/ 976315 w 3204050"/>
              <a:gd name="connsiteY68" fmla="*/ 3481847 h 3602505"/>
              <a:gd name="connsiteX69" fmla="*/ 909639 w 3204050"/>
              <a:gd name="connsiteY69" fmla="*/ 3372310 h 3602505"/>
              <a:gd name="connsiteX70" fmla="*/ 900114 w 3204050"/>
              <a:gd name="connsiteY70" fmla="*/ 3191334 h 3602505"/>
              <a:gd name="connsiteX71" fmla="*/ 976315 w 3204050"/>
              <a:gd name="connsiteY71" fmla="*/ 3043697 h 3602505"/>
              <a:gd name="connsiteX72" fmla="*/ 1081091 w 3204050"/>
              <a:gd name="connsiteY72" fmla="*/ 2781759 h 3602505"/>
              <a:gd name="connsiteX73" fmla="*/ 838203 w 3204050"/>
              <a:gd name="connsiteY73" fmla="*/ 2710321 h 3602505"/>
              <a:gd name="connsiteX74" fmla="*/ 428626 w 3204050"/>
              <a:gd name="connsiteY74" fmla="*/ 2676983 h 3602505"/>
              <a:gd name="connsiteX75" fmla="*/ 0 w 3204050"/>
              <a:gd name="connsiteY75" fmla="*/ 2667457 h 3602505"/>
              <a:gd name="connsiteX76" fmla="*/ 4763 w 3204050"/>
              <a:gd name="connsiteY76" fmla="*/ 929144 h 3602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04050" h="3602505">
                <a:moveTo>
                  <a:pt x="4763" y="929144"/>
                </a:moveTo>
                <a:lnTo>
                  <a:pt x="266701" y="924381"/>
                </a:lnTo>
                <a:cubicBezTo>
                  <a:pt x="351632" y="922000"/>
                  <a:pt x="514351" y="914856"/>
                  <a:pt x="514351" y="914856"/>
                </a:cubicBezTo>
                <a:lnTo>
                  <a:pt x="842963" y="895806"/>
                </a:lnTo>
                <a:cubicBezTo>
                  <a:pt x="918369" y="891044"/>
                  <a:pt x="966788" y="886281"/>
                  <a:pt x="966788" y="886281"/>
                </a:cubicBezTo>
                <a:cubicBezTo>
                  <a:pt x="1001713" y="880725"/>
                  <a:pt x="1028700" y="879138"/>
                  <a:pt x="1052513" y="862469"/>
                </a:cubicBezTo>
                <a:cubicBezTo>
                  <a:pt x="1076326" y="845800"/>
                  <a:pt x="1103313" y="809288"/>
                  <a:pt x="1109663" y="786269"/>
                </a:cubicBezTo>
                <a:cubicBezTo>
                  <a:pt x="1116013" y="763250"/>
                  <a:pt x="1100932" y="745787"/>
                  <a:pt x="1090613" y="724356"/>
                </a:cubicBezTo>
                <a:cubicBezTo>
                  <a:pt x="1080294" y="702925"/>
                  <a:pt x="1070373" y="689828"/>
                  <a:pt x="1047751" y="657681"/>
                </a:cubicBezTo>
                <a:cubicBezTo>
                  <a:pt x="1025129" y="625534"/>
                  <a:pt x="979885" y="569575"/>
                  <a:pt x="954882" y="531475"/>
                </a:cubicBezTo>
                <a:cubicBezTo>
                  <a:pt x="929879" y="493375"/>
                  <a:pt x="906859" y="464403"/>
                  <a:pt x="897731" y="429081"/>
                </a:cubicBezTo>
                <a:cubicBezTo>
                  <a:pt x="888603" y="393759"/>
                  <a:pt x="894160" y="356057"/>
                  <a:pt x="900113" y="319544"/>
                </a:cubicBezTo>
                <a:cubicBezTo>
                  <a:pt x="906066" y="283031"/>
                  <a:pt x="919560" y="242153"/>
                  <a:pt x="933451" y="210006"/>
                </a:cubicBezTo>
                <a:cubicBezTo>
                  <a:pt x="947342" y="177859"/>
                  <a:pt x="961232" y="153253"/>
                  <a:pt x="983457" y="126662"/>
                </a:cubicBezTo>
                <a:cubicBezTo>
                  <a:pt x="1005682" y="100071"/>
                  <a:pt x="1035447" y="70702"/>
                  <a:pt x="1066800" y="50462"/>
                </a:cubicBezTo>
                <a:cubicBezTo>
                  <a:pt x="1098153" y="30222"/>
                  <a:pt x="1133476" y="12759"/>
                  <a:pt x="1171576" y="5219"/>
                </a:cubicBezTo>
                <a:cubicBezTo>
                  <a:pt x="1209676" y="-2321"/>
                  <a:pt x="1253332" y="-1131"/>
                  <a:pt x="1295401" y="5219"/>
                </a:cubicBezTo>
                <a:cubicBezTo>
                  <a:pt x="1337470" y="11569"/>
                  <a:pt x="1386682" y="25856"/>
                  <a:pt x="1423988" y="43319"/>
                </a:cubicBezTo>
                <a:cubicBezTo>
                  <a:pt x="1461294" y="60782"/>
                  <a:pt x="1491457" y="80625"/>
                  <a:pt x="1519238" y="109994"/>
                </a:cubicBezTo>
                <a:cubicBezTo>
                  <a:pt x="1547019" y="139363"/>
                  <a:pt x="1575595" y="183018"/>
                  <a:pt x="1590676" y="219531"/>
                </a:cubicBezTo>
                <a:cubicBezTo>
                  <a:pt x="1605757" y="256043"/>
                  <a:pt x="1609726" y="291763"/>
                  <a:pt x="1609726" y="329069"/>
                </a:cubicBezTo>
                <a:cubicBezTo>
                  <a:pt x="1609726" y="366375"/>
                  <a:pt x="1601391" y="412810"/>
                  <a:pt x="1590676" y="443369"/>
                </a:cubicBezTo>
                <a:cubicBezTo>
                  <a:pt x="1579961" y="473928"/>
                  <a:pt x="1564483" y="488216"/>
                  <a:pt x="1545433" y="512425"/>
                </a:cubicBezTo>
                <a:cubicBezTo>
                  <a:pt x="1526383" y="536634"/>
                  <a:pt x="1498997" y="562828"/>
                  <a:pt x="1476375" y="588625"/>
                </a:cubicBezTo>
                <a:cubicBezTo>
                  <a:pt x="1453753" y="614422"/>
                  <a:pt x="1427163" y="639822"/>
                  <a:pt x="1409701" y="667206"/>
                </a:cubicBezTo>
                <a:cubicBezTo>
                  <a:pt x="1392239" y="694590"/>
                  <a:pt x="1373189" y="721975"/>
                  <a:pt x="1371601" y="752931"/>
                </a:cubicBezTo>
                <a:cubicBezTo>
                  <a:pt x="1370014" y="783887"/>
                  <a:pt x="1377157" y="824369"/>
                  <a:pt x="1400176" y="852944"/>
                </a:cubicBezTo>
                <a:cubicBezTo>
                  <a:pt x="1423195" y="881519"/>
                  <a:pt x="1471613" y="906125"/>
                  <a:pt x="1509713" y="924381"/>
                </a:cubicBezTo>
                <a:cubicBezTo>
                  <a:pt x="1547813" y="942637"/>
                  <a:pt x="1583532" y="951369"/>
                  <a:pt x="1628776" y="962481"/>
                </a:cubicBezTo>
                <a:cubicBezTo>
                  <a:pt x="1674020" y="973594"/>
                  <a:pt x="1727995" y="985500"/>
                  <a:pt x="1781176" y="991056"/>
                </a:cubicBezTo>
                <a:cubicBezTo>
                  <a:pt x="1834357" y="996612"/>
                  <a:pt x="1891507" y="997406"/>
                  <a:pt x="1947863" y="995819"/>
                </a:cubicBezTo>
                <a:cubicBezTo>
                  <a:pt x="2004219" y="994232"/>
                  <a:pt x="2067719" y="990262"/>
                  <a:pt x="2119313" y="981531"/>
                </a:cubicBezTo>
                <a:cubicBezTo>
                  <a:pt x="2170907" y="972800"/>
                  <a:pt x="2209801" y="958512"/>
                  <a:pt x="2257426" y="943431"/>
                </a:cubicBezTo>
                <a:cubicBezTo>
                  <a:pt x="2305051" y="928350"/>
                  <a:pt x="2374106" y="857706"/>
                  <a:pt x="2405063" y="891044"/>
                </a:cubicBezTo>
                <a:cubicBezTo>
                  <a:pt x="2436020" y="924382"/>
                  <a:pt x="2434435" y="1064082"/>
                  <a:pt x="2443167" y="1143457"/>
                </a:cubicBezTo>
                <a:cubicBezTo>
                  <a:pt x="2451899" y="1222832"/>
                  <a:pt x="2449517" y="1312526"/>
                  <a:pt x="2457454" y="1367295"/>
                </a:cubicBezTo>
                <a:cubicBezTo>
                  <a:pt x="2465391" y="1422064"/>
                  <a:pt x="2468170" y="1453418"/>
                  <a:pt x="2490792" y="1472071"/>
                </a:cubicBezTo>
                <a:cubicBezTo>
                  <a:pt x="2513414" y="1490724"/>
                  <a:pt x="2559055" y="1482390"/>
                  <a:pt x="2593186" y="1479215"/>
                </a:cubicBezTo>
                <a:cubicBezTo>
                  <a:pt x="2627317" y="1476040"/>
                  <a:pt x="2659067" y="1466117"/>
                  <a:pt x="2695579" y="1453020"/>
                </a:cubicBezTo>
                <a:cubicBezTo>
                  <a:pt x="2732091" y="1439923"/>
                  <a:pt x="2765427" y="1409362"/>
                  <a:pt x="2812258" y="1400631"/>
                </a:cubicBezTo>
                <a:cubicBezTo>
                  <a:pt x="2859089" y="1391900"/>
                  <a:pt x="2926161" y="1388328"/>
                  <a:pt x="2976564" y="1400631"/>
                </a:cubicBezTo>
                <a:cubicBezTo>
                  <a:pt x="3026967" y="1412934"/>
                  <a:pt x="3077370" y="1436350"/>
                  <a:pt x="3114676" y="1474450"/>
                </a:cubicBezTo>
                <a:cubicBezTo>
                  <a:pt x="3151982" y="1512550"/>
                  <a:pt x="3190081" y="1574065"/>
                  <a:pt x="3200400" y="1629231"/>
                </a:cubicBezTo>
                <a:cubicBezTo>
                  <a:pt x="3210719" y="1684397"/>
                  <a:pt x="3198024" y="1754645"/>
                  <a:pt x="3176593" y="1805445"/>
                </a:cubicBezTo>
                <a:cubicBezTo>
                  <a:pt x="3155162" y="1856245"/>
                  <a:pt x="3122613" y="1904662"/>
                  <a:pt x="3071813" y="1934031"/>
                </a:cubicBezTo>
                <a:cubicBezTo>
                  <a:pt x="3021013" y="1963400"/>
                  <a:pt x="2933704" y="1984039"/>
                  <a:pt x="2871792" y="1981658"/>
                </a:cubicBezTo>
                <a:cubicBezTo>
                  <a:pt x="2809880" y="1979277"/>
                  <a:pt x="2747967" y="1942765"/>
                  <a:pt x="2700342" y="1919746"/>
                </a:cubicBezTo>
                <a:cubicBezTo>
                  <a:pt x="2652717" y="1896727"/>
                  <a:pt x="2617792" y="1849896"/>
                  <a:pt x="2586042" y="1843546"/>
                </a:cubicBezTo>
                <a:cubicBezTo>
                  <a:pt x="2554292" y="1837196"/>
                  <a:pt x="2525719" y="1842753"/>
                  <a:pt x="2509843" y="1881646"/>
                </a:cubicBezTo>
                <a:cubicBezTo>
                  <a:pt x="2493967" y="1920539"/>
                  <a:pt x="2498726" y="2003088"/>
                  <a:pt x="2490788" y="2076906"/>
                </a:cubicBezTo>
                <a:cubicBezTo>
                  <a:pt x="2482850" y="2150724"/>
                  <a:pt x="2473326" y="2242800"/>
                  <a:pt x="2462213" y="2324556"/>
                </a:cubicBezTo>
                <a:cubicBezTo>
                  <a:pt x="2451101" y="2406312"/>
                  <a:pt x="2436019" y="2511882"/>
                  <a:pt x="2424113" y="2567444"/>
                </a:cubicBezTo>
                <a:cubicBezTo>
                  <a:pt x="2412207" y="2623007"/>
                  <a:pt x="2405460" y="2639278"/>
                  <a:pt x="2390776" y="2657931"/>
                </a:cubicBezTo>
                <a:cubicBezTo>
                  <a:pt x="2376092" y="2676584"/>
                  <a:pt x="2378869" y="2685712"/>
                  <a:pt x="2336007" y="2679362"/>
                </a:cubicBezTo>
                <a:cubicBezTo>
                  <a:pt x="2293145" y="2673012"/>
                  <a:pt x="2206231" y="2633723"/>
                  <a:pt x="2133603" y="2619833"/>
                </a:cubicBezTo>
                <a:cubicBezTo>
                  <a:pt x="2060975" y="2605943"/>
                  <a:pt x="1970091" y="2597607"/>
                  <a:pt x="1900241" y="2596020"/>
                </a:cubicBezTo>
                <a:cubicBezTo>
                  <a:pt x="1830391" y="2594433"/>
                  <a:pt x="1778798" y="2598402"/>
                  <a:pt x="1714504" y="2610308"/>
                </a:cubicBezTo>
                <a:cubicBezTo>
                  <a:pt x="1650210" y="2622214"/>
                  <a:pt x="1562101" y="2646025"/>
                  <a:pt x="1514476" y="2667456"/>
                </a:cubicBezTo>
                <a:cubicBezTo>
                  <a:pt x="1466851" y="2688887"/>
                  <a:pt x="1448596" y="2707144"/>
                  <a:pt x="1428753" y="2738895"/>
                </a:cubicBezTo>
                <a:cubicBezTo>
                  <a:pt x="1408910" y="2770646"/>
                  <a:pt x="1387479" y="2816684"/>
                  <a:pt x="1395417" y="2857960"/>
                </a:cubicBezTo>
                <a:cubicBezTo>
                  <a:pt x="1403355" y="2899236"/>
                  <a:pt x="1449394" y="2947656"/>
                  <a:pt x="1476381" y="2986549"/>
                </a:cubicBezTo>
                <a:cubicBezTo>
                  <a:pt x="1503368" y="3025442"/>
                  <a:pt x="1533528" y="3050046"/>
                  <a:pt x="1557340" y="3091321"/>
                </a:cubicBezTo>
                <a:cubicBezTo>
                  <a:pt x="1581152" y="3132596"/>
                  <a:pt x="1611315" y="3186570"/>
                  <a:pt x="1619253" y="3234196"/>
                </a:cubicBezTo>
                <a:cubicBezTo>
                  <a:pt x="1627191" y="3281822"/>
                  <a:pt x="1622430" y="3331037"/>
                  <a:pt x="1604968" y="3377075"/>
                </a:cubicBezTo>
                <a:cubicBezTo>
                  <a:pt x="1587506" y="3423113"/>
                  <a:pt x="1555753" y="3474704"/>
                  <a:pt x="1514478" y="3510422"/>
                </a:cubicBezTo>
                <a:cubicBezTo>
                  <a:pt x="1473203" y="3546140"/>
                  <a:pt x="1409703" y="3579480"/>
                  <a:pt x="1357316" y="3591386"/>
                </a:cubicBezTo>
                <a:cubicBezTo>
                  <a:pt x="1304929" y="3603292"/>
                  <a:pt x="1254127" y="3604084"/>
                  <a:pt x="1209677" y="3600909"/>
                </a:cubicBezTo>
                <a:cubicBezTo>
                  <a:pt x="1165227" y="3597734"/>
                  <a:pt x="1102521" y="3586622"/>
                  <a:pt x="1071565" y="3562809"/>
                </a:cubicBezTo>
                <a:cubicBezTo>
                  <a:pt x="1040609" y="3538997"/>
                  <a:pt x="1000921" y="3514391"/>
                  <a:pt x="976315" y="3481847"/>
                </a:cubicBezTo>
                <a:cubicBezTo>
                  <a:pt x="951709" y="3449303"/>
                  <a:pt x="925514" y="3417554"/>
                  <a:pt x="909639" y="3372310"/>
                </a:cubicBezTo>
                <a:cubicBezTo>
                  <a:pt x="893764" y="3327066"/>
                  <a:pt x="890589" y="3244515"/>
                  <a:pt x="900114" y="3191334"/>
                </a:cubicBezTo>
                <a:cubicBezTo>
                  <a:pt x="909639" y="3138153"/>
                  <a:pt x="930279" y="3107994"/>
                  <a:pt x="976315" y="3043697"/>
                </a:cubicBezTo>
                <a:cubicBezTo>
                  <a:pt x="1003302" y="2969878"/>
                  <a:pt x="1106491" y="2835734"/>
                  <a:pt x="1081091" y="2781759"/>
                </a:cubicBezTo>
                <a:cubicBezTo>
                  <a:pt x="1055691" y="2727784"/>
                  <a:pt x="936629" y="2731754"/>
                  <a:pt x="838203" y="2710321"/>
                </a:cubicBezTo>
                <a:lnTo>
                  <a:pt x="428626" y="2676983"/>
                </a:lnTo>
                <a:cubicBezTo>
                  <a:pt x="154783" y="2651583"/>
                  <a:pt x="303213" y="2668251"/>
                  <a:pt x="0" y="2667457"/>
                </a:cubicBezTo>
                <a:cubicBezTo>
                  <a:pt x="1588" y="2088019"/>
                  <a:pt x="3175" y="1508582"/>
                  <a:pt x="4763" y="929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1534" y="256318"/>
            <a:ext cx="8490531" cy="629049"/>
          </a:xfrm>
        </p:spPr>
        <p:txBody>
          <a:bodyPr>
            <a:noAutofit/>
          </a:bodyPr>
          <a:lstStyle/>
          <a:p>
            <a:r>
              <a:rPr lang="en-US" sz="2800"/>
              <a:t>I</a:t>
            </a:r>
            <a:r>
              <a:rPr lang="en-US" sz="2800" smtClean="0"/>
              <a:t>ncident reporting and management at CERN today</a:t>
            </a:r>
            <a:endParaRPr lang="en-US" sz="2800"/>
          </a:p>
        </p:txBody>
      </p:sp>
      <p:sp>
        <p:nvSpPr>
          <p:cNvPr id="34" name="Forme libre 33"/>
          <p:cNvSpPr>
            <a:spLocks noChangeAspect="1"/>
          </p:cNvSpPr>
          <p:nvPr/>
        </p:nvSpPr>
        <p:spPr>
          <a:xfrm>
            <a:off x="3323814" y="3180634"/>
            <a:ext cx="2347622" cy="2942534"/>
          </a:xfrm>
          <a:custGeom>
            <a:avLst/>
            <a:gdLst>
              <a:gd name="connsiteX0" fmla="*/ 0 w 3175373"/>
              <a:gd name="connsiteY0" fmla="*/ 905012 h 3564050"/>
              <a:gd name="connsiteX1" fmla="*/ 209550 w 3175373"/>
              <a:gd name="connsiteY1" fmla="*/ 876437 h 3564050"/>
              <a:gd name="connsiteX2" fmla="*/ 433387 w 3175373"/>
              <a:gd name="connsiteY2" fmla="*/ 824049 h 3564050"/>
              <a:gd name="connsiteX3" fmla="*/ 714375 w 3175373"/>
              <a:gd name="connsiteY3" fmla="*/ 785949 h 3564050"/>
              <a:gd name="connsiteX4" fmla="*/ 833437 w 3175373"/>
              <a:gd name="connsiteY4" fmla="*/ 771662 h 3564050"/>
              <a:gd name="connsiteX5" fmla="*/ 971550 w 3175373"/>
              <a:gd name="connsiteY5" fmla="*/ 795474 h 3564050"/>
              <a:gd name="connsiteX6" fmla="*/ 1138237 w 3175373"/>
              <a:gd name="connsiteY6" fmla="*/ 843099 h 3564050"/>
              <a:gd name="connsiteX7" fmla="*/ 1252537 w 3175373"/>
              <a:gd name="connsiteY7" fmla="*/ 824049 h 3564050"/>
              <a:gd name="connsiteX8" fmla="*/ 1357312 w 3175373"/>
              <a:gd name="connsiteY8" fmla="*/ 738324 h 3564050"/>
              <a:gd name="connsiteX9" fmla="*/ 1357312 w 3175373"/>
              <a:gd name="connsiteY9" fmla="*/ 657362 h 3564050"/>
              <a:gd name="connsiteX10" fmla="*/ 1285875 w 3175373"/>
              <a:gd name="connsiteY10" fmla="*/ 543062 h 3564050"/>
              <a:gd name="connsiteX11" fmla="*/ 1214437 w 3175373"/>
              <a:gd name="connsiteY11" fmla="*/ 452574 h 3564050"/>
              <a:gd name="connsiteX12" fmla="*/ 1181100 w 3175373"/>
              <a:gd name="connsiteY12" fmla="*/ 300174 h 3564050"/>
              <a:gd name="connsiteX13" fmla="*/ 1200150 w 3175373"/>
              <a:gd name="connsiteY13" fmla="*/ 190637 h 3564050"/>
              <a:gd name="connsiteX14" fmla="*/ 1257300 w 3175373"/>
              <a:gd name="connsiteY14" fmla="*/ 76337 h 3564050"/>
              <a:gd name="connsiteX15" fmla="*/ 1357312 w 3175373"/>
              <a:gd name="connsiteY15" fmla="*/ 14424 h 3564050"/>
              <a:gd name="connsiteX16" fmla="*/ 1481137 w 3175373"/>
              <a:gd name="connsiteY16" fmla="*/ 137 h 3564050"/>
              <a:gd name="connsiteX17" fmla="*/ 1638300 w 3175373"/>
              <a:gd name="connsiteY17" fmla="*/ 19187 h 3564050"/>
              <a:gd name="connsiteX18" fmla="*/ 1724025 w 3175373"/>
              <a:gd name="connsiteY18" fmla="*/ 57287 h 3564050"/>
              <a:gd name="connsiteX19" fmla="*/ 1795462 w 3175373"/>
              <a:gd name="connsiteY19" fmla="*/ 114437 h 3564050"/>
              <a:gd name="connsiteX20" fmla="*/ 1852612 w 3175373"/>
              <a:gd name="connsiteY20" fmla="*/ 228737 h 3564050"/>
              <a:gd name="connsiteX21" fmla="*/ 1871662 w 3175373"/>
              <a:gd name="connsiteY21" fmla="*/ 295412 h 3564050"/>
              <a:gd name="connsiteX22" fmla="*/ 1843087 w 3175373"/>
              <a:gd name="connsiteY22" fmla="*/ 395424 h 3564050"/>
              <a:gd name="connsiteX23" fmla="*/ 1795462 w 3175373"/>
              <a:gd name="connsiteY23" fmla="*/ 490674 h 3564050"/>
              <a:gd name="connsiteX24" fmla="*/ 1752600 w 3175373"/>
              <a:gd name="connsiteY24" fmla="*/ 552587 h 3564050"/>
              <a:gd name="connsiteX25" fmla="*/ 1714500 w 3175373"/>
              <a:gd name="connsiteY25" fmla="*/ 609737 h 3564050"/>
              <a:gd name="connsiteX26" fmla="*/ 1666875 w 3175373"/>
              <a:gd name="connsiteY26" fmla="*/ 704987 h 3564050"/>
              <a:gd name="connsiteX27" fmla="*/ 1724025 w 3175373"/>
              <a:gd name="connsiteY27" fmla="*/ 795474 h 3564050"/>
              <a:gd name="connsiteX28" fmla="*/ 1871662 w 3175373"/>
              <a:gd name="connsiteY28" fmla="*/ 852624 h 3564050"/>
              <a:gd name="connsiteX29" fmla="*/ 2100262 w 3175373"/>
              <a:gd name="connsiteY29" fmla="*/ 914537 h 3564050"/>
              <a:gd name="connsiteX30" fmla="*/ 2300287 w 3175373"/>
              <a:gd name="connsiteY30" fmla="*/ 919299 h 3564050"/>
              <a:gd name="connsiteX31" fmla="*/ 2652712 w 3175373"/>
              <a:gd name="connsiteY31" fmla="*/ 905012 h 3564050"/>
              <a:gd name="connsiteX32" fmla="*/ 3095625 w 3175373"/>
              <a:gd name="connsiteY32" fmla="*/ 885962 h 3564050"/>
              <a:gd name="connsiteX33" fmla="*/ 3033712 w 3175373"/>
              <a:gd name="connsiteY33" fmla="*/ 1476512 h 3564050"/>
              <a:gd name="connsiteX34" fmla="*/ 2900362 w 3175373"/>
              <a:gd name="connsiteY34" fmla="*/ 1500324 h 3564050"/>
              <a:gd name="connsiteX35" fmla="*/ 2719387 w 3175373"/>
              <a:gd name="connsiteY35" fmla="*/ 1419362 h 3564050"/>
              <a:gd name="connsiteX36" fmla="*/ 2581275 w 3175373"/>
              <a:gd name="connsiteY36" fmla="*/ 1395549 h 3564050"/>
              <a:gd name="connsiteX37" fmla="*/ 2457450 w 3175373"/>
              <a:gd name="connsiteY37" fmla="*/ 1419362 h 3564050"/>
              <a:gd name="connsiteX38" fmla="*/ 2366962 w 3175373"/>
              <a:gd name="connsiteY38" fmla="*/ 1519374 h 3564050"/>
              <a:gd name="connsiteX39" fmla="*/ 2314575 w 3175373"/>
              <a:gd name="connsiteY39" fmla="*/ 1657487 h 3564050"/>
              <a:gd name="connsiteX40" fmla="*/ 2343150 w 3175373"/>
              <a:gd name="connsiteY40" fmla="*/ 1805124 h 3564050"/>
              <a:gd name="connsiteX41" fmla="*/ 2466975 w 3175373"/>
              <a:gd name="connsiteY41" fmla="*/ 1928949 h 3564050"/>
              <a:gd name="connsiteX42" fmla="*/ 2662237 w 3175373"/>
              <a:gd name="connsiteY42" fmla="*/ 1971812 h 3564050"/>
              <a:gd name="connsiteX43" fmla="*/ 2828925 w 3175373"/>
              <a:gd name="connsiteY43" fmla="*/ 1886087 h 3564050"/>
              <a:gd name="connsiteX44" fmla="*/ 2928937 w 3175373"/>
              <a:gd name="connsiteY44" fmla="*/ 1833699 h 3564050"/>
              <a:gd name="connsiteX45" fmla="*/ 3005137 w 3175373"/>
              <a:gd name="connsiteY45" fmla="*/ 1847987 h 3564050"/>
              <a:gd name="connsiteX46" fmla="*/ 3028950 w 3175373"/>
              <a:gd name="connsiteY46" fmla="*/ 1967049 h 3564050"/>
              <a:gd name="connsiteX47" fmla="*/ 3033712 w 3175373"/>
              <a:gd name="connsiteY47" fmla="*/ 2205174 h 3564050"/>
              <a:gd name="connsiteX48" fmla="*/ 3062287 w 3175373"/>
              <a:gd name="connsiteY48" fmla="*/ 2371862 h 3564050"/>
              <a:gd name="connsiteX49" fmla="*/ 3119437 w 3175373"/>
              <a:gd name="connsiteY49" fmla="*/ 2586174 h 3564050"/>
              <a:gd name="connsiteX50" fmla="*/ 3167062 w 3175373"/>
              <a:gd name="connsiteY50" fmla="*/ 2671899 h 3564050"/>
              <a:gd name="connsiteX51" fmla="*/ 2938462 w 3175373"/>
              <a:gd name="connsiteY51" fmla="*/ 2705237 h 3564050"/>
              <a:gd name="connsiteX52" fmla="*/ 2595562 w 3175373"/>
              <a:gd name="connsiteY52" fmla="*/ 2681424 h 3564050"/>
              <a:gd name="connsiteX53" fmla="*/ 2152650 w 3175373"/>
              <a:gd name="connsiteY53" fmla="*/ 2676662 h 3564050"/>
              <a:gd name="connsiteX54" fmla="*/ 1795462 w 3175373"/>
              <a:gd name="connsiteY54" fmla="*/ 2771912 h 3564050"/>
              <a:gd name="connsiteX55" fmla="*/ 1695450 w 3175373"/>
              <a:gd name="connsiteY55" fmla="*/ 2819537 h 3564050"/>
              <a:gd name="connsiteX56" fmla="*/ 1666875 w 3175373"/>
              <a:gd name="connsiteY56" fmla="*/ 2895737 h 3564050"/>
              <a:gd name="connsiteX57" fmla="*/ 1733550 w 3175373"/>
              <a:gd name="connsiteY57" fmla="*/ 3048137 h 3564050"/>
              <a:gd name="connsiteX58" fmla="*/ 1838325 w 3175373"/>
              <a:gd name="connsiteY58" fmla="*/ 3191012 h 3564050"/>
              <a:gd name="connsiteX59" fmla="*/ 1852612 w 3175373"/>
              <a:gd name="connsiteY59" fmla="*/ 3381512 h 3564050"/>
              <a:gd name="connsiteX60" fmla="*/ 1747837 w 3175373"/>
              <a:gd name="connsiteY60" fmla="*/ 3524387 h 3564050"/>
              <a:gd name="connsiteX61" fmla="*/ 1643062 w 3175373"/>
              <a:gd name="connsiteY61" fmla="*/ 3562487 h 3564050"/>
              <a:gd name="connsiteX62" fmla="*/ 1285875 w 3175373"/>
              <a:gd name="connsiteY62" fmla="*/ 3548199 h 3564050"/>
              <a:gd name="connsiteX63" fmla="*/ 1214437 w 3175373"/>
              <a:gd name="connsiteY63" fmla="*/ 3471999 h 3564050"/>
              <a:gd name="connsiteX64" fmla="*/ 1185862 w 3175373"/>
              <a:gd name="connsiteY64" fmla="*/ 3291024 h 3564050"/>
              <a:gd name="connsiteX65" fmla="*/ 1204912 w 3175373"/>
              <a:gd name="connsiteY65" fmla="*/ 3186249 h 3564050"/>
              <a:gd name="connsiteX66" fmla="*/ 1314450 w 3175373"/>
              <a:gd name="connsiteY66" fmla="*/ 2990987 h 3564050"/>
              <a:gd name="connsiteX67" fmla="*/ 1357312 w 3175373"/>
              <a:gd name="connsiteY67" fmla="*/ 2886212 h 3564050"/>
              <a:gd name="connsiteX68" fmla="*/ 1309687 w 3175373"/>
              <a:gd name="connsiteY68" fmla="*/ 2786199 h 3564050"/>
              <a:gd name="connsiteX69" fmla="*/ 1104900 w 3175373"/>
              <a:gd name="connsiteY69" fmla="*/ 2748099 h 3564050"/>
              <a:gd name="connsiteX70" fmla="*/ 938212 w 3175373"/>
              <a:gd name="connsiteY70" fmla="*/ 2810012 h 3564050"/>
              <a:gd name="connsiteX71" fmla="*/ 771525 w 3175373"/>
              <a:gd name="connsiteY71" fmla="*/ 2819537 h 3564050"/>
              <a:gd name="connsiteX72" fmla="*/ 552450 w 3175373"/>
              <a:gd name="connsiteY72" fmla="*/ 2795724 h 3564050"/>
              <a:gd name="connsiteX73" fmla="*/ 404812 w 3175373"/>
              <a:gd name="connsiteY73" fmla="*/ 2767149 h 3564050"/>
              <a:gd name="connsiteX74" fmla="*/ 214312 w 3175373"/>
              <a:gd name="connsiteY74" fmla="*/ 2729049 h 3564050"/>
              <a:gd name="connsiteX75" fmla="*/ 85725 w 3175373"/>
              <a:gd name="connsiteY75" fmla="*/ 2705237 h 3564050"/>
              <a:gd name="connsiteX76" fmla="*/ 9525 w 3175373"/>
              <a:gd name="connsiteY76" fmla="*/ 2700474 h 3564050"/>
              <a:gd name="connsiteX77" fmla="*/ 23812 w 3175373"/>
              <a:gd name="connsiteY77" fmla="*/ 2505212 h 3564050"/>
              <a:gd name="connsiteX78" fmla="*/ 47625 w 3175373"/>
              <a:gd name="connsiteY78" fmla="*/ 2290899 h 3564050"/>
              <a:gd name="connsiteX79" fmla="*/ 76200 w 3175373"/>
              <a:gd name="connsiteY79" fmla="*/ 2009912 h 3564050"/>
              <a:gd name="connsiteX80" fmla="*/ 71437 w 3175373"/>
              <a:gd name="connsiteY80" fmla="*/ 1886087 h 3564050"/>
              <a:gd name="connsiteX81" fmla="*/ 123825 w 3175373"/>
              <a:gd name="connsiteY81" fmla="*/ 1843224 h 3564050"/>
              <a:gd name="connsiteX82" fmla="*/ 209550 w 3175373"/>
              <a:gd name="connsiteY82" fmla="*/ 1857512 h 3564050"/>
              <a:gd name="connsiteX83" fmla="*/ 309562 w 3175373"/>
              <a:gd name="connsiteY83" fmla="*/ 1924187 h 3564050"/>
              <a:gd name="connsiteX84" fmla="*/ 442912 w 3175373"/>
              <a:gd name="connsiteY84" fmla="*/ 1967049 h 3564050"/>
              <a:gd name="connsiteX85" fmla="*/ 619125 w 3175373"/>
              <a:gd name="connsiteY85" fmla="*/ 1947999 h 3564050"/>
              <a:gd name="connsiteX86" fmla="*/ 714375 w 3175373"/>
              <a:gd name="connsiteY86" fmla="*/ 1871799 h 3564050"/>
              <a:gd name="connsiteX87" fmla="*/ 766762 w 3175373"/>
              <a:gd name="connsiteY87" fmla="*/ 1743212 h 3564050"/>
              <a:gd name="connsiteX88" fmla="*/ 752475 w 3175373"/>
              <a:gd name="connsiteY88" fmla="*/ 1576524 h 3564050"/>
              <a:gd name="connsiteX89" fmla="*/ 671512 w 3175373"/>
              <a:gd name="connsiteY89" fmla="*/ 1457462 h 3564050"/>
              <a:gd name="connsiteX90" fmla="*/ 500062 w 3175373"/>
              <a:gd name="connsiteY90" fmla="*/ 1386024 h 3564050"/>
              <a:gd name="connsiteX91" fmla="*/ 376237 w 3175373"/>
              <a:gd name="connsiteY91" fmla="*/ 1409837 h 3564050"/>
              <a:gd name="connsiteX92" fmla="*/ 280987 w 3175373"/>
              <a:gd name="connsiteY92" fmla="*/ 1471749 h 3564050"/>
              <a:gd name="connsiteX93" fmla="*/ 157162 w 3175373"/>
              <a:gd name="connsiteY93" fmla="*/ 1509849 h 3564050"/>
              <a:gd name="connsiteX94" fmla="*/ 66675 w 3175373"/>
              <a:gd name="connsiteY94" fmla="*/ 1509849 h 3564050"/>
              <a:gd name="connsiteX95" fmla="*/ 52387 w 3175373"/>
              <a:gd name="connsiteY95" fmla="*/ 1362212 h 3564050"/>
              <a:gd name="connsiteX96" fmla="*/ 33337 w 3175373"/>
              <a:gd name="connsiteY96" fmla="*/ 1147899 h 3564050"/>
              <a:gd name="connsiteX97" fmla="*/ 14287 w 3175373"/>
              <a:gd name="connsiteY97" fmla="*/ 1005024 h 3564050"/>
              <a:gd name="connsiteX98" fmla="*/ 14287 w 3175373"/>
              <a:gd name="connsiteY98" fmla="*/ 1005024 h 3564050"/>
              <a:gd name="connsiteX99" fmla="*/ 19050 w 3175373"/>
              <a:gd name="connsiteY99" fmla="*/ 1005024 h 3564050"/>
              <a:gd name="connsiteX0" fmla="*/ 0 w 3175373"/>
              <a:gd name="connsiteY0" fmla="*/ 905012 h 3564050"/>
              <a:gd name="connsiteX1" fmla="*/ 209550 w 3175373"/>
              <a:gd name="connsiteY1" fmla="*/ 876437 h 3564050"/>
              <a:gd name="connsiteX2" fmla="*/ 433387 w 3175373"/>
              <a:gd name="connsiteY2" fmla="*/ 824049 h 3564050"/>
              <a:gd name="connsiteX3" fmla="*/ 714375 w 3175373"/>
              <a:gd name="connsiteY3" fmla="*/ 785949 h 3564050"/>
              <a:gd name="connsiteX4" fmla="*/ 833437 w 3175373"/>
              <a:gd name="connsiteY4" fmla="*/ 771662 h 3564050"/>
              <a:gd name="connsiteX5" fmla="*/ 971550 w 3175373"/>
              <a:gd name="connsiteY5" fmla="*/ 795474 h 3564050"/>
              <a:gd name="connsiteX6" fmla="*/ 1138237 w 3175373"/>
              <a:gd name="connsiteY6" fmla="*/ 843099 h 3564050"/>
              <a:gd name="connsiteX7" fmla="*/ 1252537 w 3175373"/>
              <a:gd name="connsiteY7" fmla="*/ 824049 h 3564050"/>
              <a:gd name="connsiteX8" fmla="*/ 1357312 w 3175373"/>
              <a:gd name="connsiteY8" fmla="*/ 738324 h 3564050"/>
              <a:gd name="connsiteX9" fmla="*/ 1357312 w 3175373"/>
              <a:gd name="connsiteY9" fmla="*/ 657362 h 3564050"/>
              <a:gd name="connsiteX10" fmla="*/ 1285875 w 3175373"/>
              <a:gd name="connsiteY10" fmla="*/ 543062 h 3564050"/>
              <a:gd name="connsiteX11" fmla="*/ 1214437 w 3175373"/>
              <a:gd name="connsiteY11" fmla="*/ 452574 h 3564050"/>
              <a:gd name="connsiteX12" fmla="*/ 1181100 w 3175373"/>
              <a:gd name="connsiteY12" fmla="*/ 300174 h 3564050"/>
              <a:gd name="connsiteX13" fmla="*/ 1200150 w 3175373"/>
              <a:gd name="connsiteY13" fmla="*/ 190637 h 3564050"/>
              <a:gd name="connsiteX14" fmla="*/ 1257300 w 3175373"/>
              <a:gd name="connsiteY14" fmla="*/ 76337 h 3564050"/>
              <a:gd name="connsiteX15" fmla="*/ 1357312 w 3175373"/>
              <a:gd name="connsiteY15" fmla="*/ 14424 h 3564050"/>
              <a:gd name="connsiteX16" fmla="*/ 1481137 w 3175373"/>
              <a:gd name="connsiteY16" fmla="*/ 137 h 3564050"/>
              <a:gd name="connsiteX17" fmla="*/ 1638300 w 3175373"/>
              <a:gd name="connsiteY17" fmla="*/ 19187 h 3564050"/>
              <a:gd name="connsiteX18" fmla="*/ 1724025 w 3175373"/>
              <a:gd name="connsiteY18" fmla="*/ 57287 h 3564050"/>
              <a:gd name="connsiteX19" fmla="*/ 1795462 w 3175373"/>
              <a:gd name="connsiteY19" fmla="*/ 114437 h 3564050"/>
              <a:gd name="connsiteX20" fmla="*/ 1852612 w 3175373"/>
              <a:gd name="connsiteY20" fmla="*/ 228737 h 3564050"/>
              <a:gd name="connsiteX21" fmla="*/ 1871662 w 3175373"/>
              <a:gd name="connsiteY21" fmla="*/ 295412 h 3564050"/>
              <a:gd name="connsiteX22" fmla="*/ 1843087 w 3175373"/>
              <a:gd name="connsiteY22" fmla="*/ 395424 h 3564050"/>
              <a:gd name="connsiteX23" fmla="*/ 1795462 w 3175373"/>
              <a:gd name="connsiteY23" fmla="*/ 490674 h 3564050"/>
              <a:gd name="connsiteX24" fmla="*/ 1752600 w 3175373"/>
              <a:gd name="connsiteY24" fmla="*/ 552587 h 3564050"/>
              <a:gd name="connsiteX25" fmla="*/ 1714500 w 3175373"/>
              <a:gd name="connsiteY25" fmla="*/ 609737 h 3564050"/>
              <a:gd name="connsiteX26" fmla="*/ 1666875 w 3175373"/>
              <a:gd name="connsiteY26" fmla="*/ 704987 h 3564050"/>
              <a:gd name="connsiteX27" fmla="*/ 1724025 w 3175373"/>
              <a:gd name="connsiteY27" fmla="*/ 795474 h 3564050"/>
              <a:gd name="connsiteX28" fmla="*/ 1871662 w 3175373"/>
              <a:gd name="connsiteY28" fmla="*/ 852624 h 3564050"/>
              <a:gd name="connsiteX29" fmla="*/ 2100262 w 3175373"/>
              <a:gd name="connsiteY29" fmla="*/ 914537 h 3564050"/>
              <a:gd name="connsiteX30" fmla="*/ 2300287 w 3175373"/>
              <a:gd name="connsiteY30" fmla="*/ 919299 h 3564050"/>
              <a:gd name="connsiteX31" fmla="*/ 2652712 w 3175373"/>
              <a:gd name="connsiteY31" fmla="*/ 905012 h 3564050"/>
              <a:gd name="connsiteX32" fmla="*/ 3095625 w 3175373"/>
              <a:gd name="connsiteY32" fmla="*/ 885962 h 3564050"/>
              <a:gd name="connsiteX33" fmla="*/ 3033712 w 3175373"/>
              <a:gd name="connsiteY33" fmla="*/ 1476512 h 3564050"/>
              <a:gd name="connsiteX34" fmla="*/ 2900362 w 3175373"/>
              <a:gd name="connsiteY34" fmla="*/ 1500324 h 3564050"/>
              <a:gd name="connsiteX35" fmla="*/ 2719387 w 3175373"/>
              <a:gd name="connsiteY35" fmla="*/ 1419362 h 3564050"/>
              <a:gd name="connsiteX36" fmla="*/ 2581275 w 3175373"/>
              <a:gd name="connsiteY36" fmla="*/ 1395549 h 3564050"/>
              <a:gd name="connsiteX37" fmla="*/ 2457450 w 3175373"/>
              <a:gd name="connsiteY37" fmla="*/ 1419362 h 3564050"/>
              <a:gd name="connsiteX38" fmla="*/ 2366962 w 3175373"/>
              <a:gd name="connsiteY38" fmla="*/ 1519374 h 3564050"/>
              <a:gd name="connsiteX39" fmla="*/ 2314575 w 3175373"/>
              <a:gd name="connsiteY39" fmla="*/ 1657487 h 3564050"/>
              <a:gd name="connsiteX40" fmla="*/ 2343150 w 3175373"/>
              <a:gd name="connsiteY40" fmla="*/ 1805124 h 3564050"/>
              <a:gd name="connsiteX41" fmla="*/ 2466975 w 3175373"/>
              <a:gd name="connsiteY41" fmla="*/ 1928949 h 3564050"/>
              <a:gd name="connsiteX42" fmla="*/ 2662237 w 3175373"/>
              <a:gd name="connsiteY42" fmla="*/ 1971812 h 3564050"/>
              <a:gd name="connsiteX43" fmla="*/ 2828925 w 3175373"/>
              <a:gd name="connsiteY43" fmla="*/ 1886087 h 3564050"/>
              <a:gd name="connsiteX44" fmla="*/ 2928937 w 3175373"/>
              <a:gd name="connsiteY44" fmla="*/ 1833699 h 3564050"/>
              <a:gd name="connsiteX45" fmla="*/ 3005137 w 3175373"/>
              <a:gd name="connsiteY45" fmla="*/ 1847987 h 3564050"/>
              <a:gd name="connsiteX46" fmla="*/ 3028950 w 3175373"/>
              <a:gd name="connsiteY46" fmla="*/ 1967049 h 3564050"/>
              <a:gd name="connsiteX47" fmla="*/ 3033712 w 3175373"/>
              <a:gd name="connsiteY47" fmla="*/ 2205174 h 3564050"/>
              <a:gd name="connsiteX48" fmla="*/ 3062287 w 3175373"/>
              <a:gd name="connsiteY48" fmla="*/ 2371862 h 3564050"/>
              <a:gd name="connsiteX49" fmla="*/ 3119437 w 3175373"/>
              <a:gd name="connsiteY49" fmla="*/ 2586174 h 3564050"/>
              <a:gd name="connsiteX50" fmla="*/ 3167062 w 3175373"/>
              <a:gd name="connsiteY50" fmla="*/ 2671899 h 3564050"/>
              <a:gd name="connsiteX51" fmla="*/ 2938462 w 3175373"/>
              <a:gd name="connsiteY51" fmla="*/ 2705237 h 3564050"/>
              <a:gd name="connsiteX52" fmla="*/ 2595562 w 3175373"/>
              <a:gd name="connsiteY52" fmla="*/ 2681424 h 3564050"/>
              <a:gd name="connsiteX53" fmla="*/ 2152650 w 3175373"/>
              <a:gd name="connsiteY53" fmla="*/ 2676662 h 3564050"/>
              <a:gd name="connsiteX54" fmla="*/ 1795462 w 3175373"/>
              <a:gd name="connsiteY54" fmla="*/ 2771912 h 3564050"/>
              <a:gd name="connsiteX55" fmla="*/ 1695450 w 3175373"/>
              <a:gd name="connsiteY55" fmla="*/ 2819537 h 3564050"/>
              <a:gd name="connsiteX56" fmla="*/ 1666875 w 3175373"/>
              <a:gd name="connsiteY56" fmla="*/ 2895737 h 3564050"/>
              <a:gd name="connsiteX57" fmla="*/ 1733550 w 3175373"/>
              <a:gd name="connsiteY57" fmla="*/ 3048137 h 3564050"/>
              <a:gd name="connsiteX58" fmla="*/ 1838325 w 3175373"/>
              <a:gd name="connsiteY58" fmla="*/ 3191012 h 3564050"/>
              <a:gd name="connsiteX59" fmla="*/ 1852612 w 3175373"/>
              <a:gd name="connsiteY59" fmla="*/ 3381512 h 3564050"/>
              <a:gd name="connsiteX60" fmla="*/ 1747837 w 3175373"/>
              <a:gd name="connsiteY60" fmla="*/ 3524387 h 3564050"/>
              <a:gd name="connsiteX61" fmla="*/ 1643062 w 3175373"/>
              <a:gd name="connsiteY61" fmla="*/ 3562487 h 3564050"/>
              <a:gd name="connsiteX62" fmla="*/ 1285875 w 3175373"/>
              <a:gd name="connsiteY62" fmla="*/ 3548199 h 3564050"/>
              <a:gd name="connsiteX63" fmla="*/ 1214437 w 3175373"/>
              <a:gd name="connsiteY63" fmla="*/ 3471999 h 3564050"/>
              <a:gd name="connsiteX64" fmla="*/ 1185862 w 3175373"/>
              <a:gd name="connsiteY64" fmla="*/ 3291024 h 3564050"/>
              <a:gd name="connsiteX65" fmla="*/ 1204912 w 3175373"/>
              <a:gd name="connsiteY65" fmla="*/ 3186249 h 3564050"/>
              <a:gd name="connsiteX66" fmla="*/ 1314450 w 3175373"/>
              <a:gd name="connsiteY66" fmla="*/ 2990987 h 3564050"/>
              <a:gd name="connsiteX67" fmla="*/ 1357312 w 3175373"/>
              <a:gd name="connsiteY67" fmla="*/ 2886212 h 3564050"/>
              <a:gd name="connsiteX68" fmla="*/ 1309687 w 3175373"/>
              <a:gd name="connsiteY68" fmla="*/ 2786199 h 3564050"/>
              <a:gd name="connsiteX69" fmla="*/ 1104900 w 3175373"/>
              <a:gd name="connsiteY69" fmla="*/ 2748099 h 3564050"/>
              <a:gd name="connsiteX70" fmla="*/ 938212 w 3175373"/>
              <a:gd name="connsiteY70" fmla="*/ 2810012 h 3564050"/>
              <a:gd name="connsiteX71" fmla="*/ 771525 w 3175373"/>
              <a:gd name="connsiteY71" fmla="*/ 2819537 h 3564050"/>
              <a:gd name="connsiteX72" fmla="*/ 552450 w 3175373"/>
              <a:gd name="connsiteY72" fmla="*/ 2795724 h 3564050"/>
              <a:gd name="connsiteX73" fmla="*/ 404812 w 3175373"/>
              <a:gd name="connsiteY73" fmla="*/ 2767149 h 3564050"/>
              <a:gd name="connsiteX74" fmla="*/ 214312 w 3175373"/>
              <a:gd name="connsiteY74" fmla="*/ 2729049 h 3564050"/>
              <a:gd name="connsiteX75" fmla="*/ 85725 w 3175373"/>
              <a:gd name="connsiteY75" fmla="*/ 2705237 h 3564050"/>
              <a:gd name="connsiteX76" fmla="*/ 9525 w 3175373"/>
              <a:gd name="connsiteY76" fmla="*/ 2700474 h 3564050"/>
              <a:gd name="connsiteX77" fmla="*/ 23812 w 3175373"/>
              <a:gd name="connsiteY77" fmla="*/ 2505212 h 3564050"/>
              <a:gd name="connsiteX78" fmla="*/ 47625 w 3175373"/>
              <a:gd name="connsiteY78" fmla="*/ 2290899 h 3564050"/>
              <a:gd name="connsiteX79" fmla="*/ 76200 w 3175373"/>
              <a:gd name="connsiteY79" fmla="*/ 2009912 h 3564050"/>
              <a:gd name="connsiteX80" fmla="*/ 71437 w 3175373"/>
              <a:gd name="connsiteY80" fmla="*/ 1886087 h 3564050"/>
              <a:gd name="connsiteX81" fmla="*/ 123825 w 3175373"/>
              <a:gd name="connsiteY81" fmla="*/ 1843224 h 3564050"/>
              <a:gd name="connsiteX82" fmla="*/ 209550 w 3175373"/>
              <a:gd name="connsiteY82" fmla="*/ 1857512 h 3564050"/>
              <a:gd name="connsiteX83" fmla="*/ 309562 w 3175373"/>
              <a:gd name="connsiteY83" fmla="*/ 1924187 h 3564050"/>
              <a:gd name="connsiteX84" fmla="*/ 442912 w 3175373"/>
              <a:gd name="connsiteY84" fmla="*/ 1967049 h 3564050"/>
              <a:gd name="connsiteX85" fmla="*/ 619125 w 3175373"/>
              <a:gd name="connsiteY85" fmla="*/ 1947999 h 3564050"/>
              <a:gd name="connsiteX86" fmla="*/ 714375 w 3175373"/>
              <a:gd name="connsiteY86" fmla="*/ 1871799 h 3564050"/>
              <a:gd name="connsiteX87" fmla="*/ 766762 w 3175373"/>
              <a:gd name="connsiteY87" fmla="*/ 1743212 h 3564050"/>
              <a:gd name="connsiteX88" fmla="*/ 752475 w 3175373"/>
              <a:gd name="connsiteY88" fmla="*/ 1576524 h 3564050"/>
              <a:gd name="connsiteX89" fmla="*/ 671512 w 3175373"/>
              <a:gd name="connsiteY89" fmla="*/ 1457462 h 3564050"/>
              <a:gd name="connsiteX90" fmla="*/ 500062 w 3175373"/>
              <a:gd name="connsiteY90" fmla="*/ 1386024 h 3564050"/>
              <a:gd name="connsiteX91" fmla="*/ 376237 w 3175373"/>
              <a:gd name="connsiteY91" fmla="*/ 1409837 h 3564050"/>
              <a:gd name="connsiteX92" fmla="*/ 280987 w 3175373"/>
              <a:gd name="connsiteY92" fmla="*/ 1471749 h 3564050"/>
              <a:gd name="connsiteX93" fmla="*/ 157162 w 3175373"/>
              <a:gd name="connsiteY93" fmla="*/ 1509849 h 3564050"/>
              <a:gd name="connsiteX94" fmla="*/ 66675 w 3175373"/>
              <a:gd name="connsiteY94" fmla="*/ 1509849 h 3564050"/>
              <a:gd name="connsiteX95" fmla="*/ 52387 w 3175373"/>
              <a:gd name="connsiteY95" fmla="*/ 1362212 h 3564050"/>
              <a:gd name="connsiteX96" fmla="*/ 33337 w 3175373"/>
              <a:gd name="connsiteY96" fmla="*/ 1147899 h 3564050"/>
              <a:gd name="connsiteX97" fmla="*/ 14287 w 3175373"/>
              <a:gd name="connsiteY97" fmla="*/ 1005024 h 3564050"/>
              <a:gd name="connsiteX98" fmla="*/ 14287 w 3175373"/>
              <a:gd name="connsiteY98" fmla="*/ 1005024 h 3564050"/>
              <a:gd name="connsiteX99" fmla="*/ 19050 w 3175373"/>
              <a:gd name="connsiteY99" fmla="*/ 1005024 h 3564050"/>
              <a:gd name="connsiteX100" fmla="*/ 0 w 3175373"/>
              <a:gd name="connsiteY100" fmla="*/ 905012 h 3564050"/>
              <a:gd name="connsiteX0" fmla="*/ 0 w 3175373"/>
              <a:gd name="connsiteY0" fmla="*/ 905012 h 3564050"/>
              <a:gd name="connsiteX1" fmla="*/ 209550 w 3175373"/>
              <a:gd name="connsiteY1" fmla="*/ 876437 h 3564050"/>
              <a:gd name="connsiteX2" fmla="*/ 433387 w 3175373"/>
              <a:gd name="connsiteY2" fmla="*/ 824049 h 3564050"/>
              <a:gd name="connsiteX3" fmla="*/ 714375 w 3175373"/>
              <a:gd name="connsiteY3" fmla="*/ 785949 h 3564050"/>
              <a:gd name="connsiteX4" fmla="*/ 833437 w 3175373"/>
              <a:gd name="connsiteY4" fmla="*/ 771662 h 3564050"/>
              <a:gd name="connsiteX5" fmla="*/ 971550 w 3175373"/>
              <a:gd name="connsiteY5" fmla="*/ 795474 h 3564050"/>
              <a:gd name="connsiteX6" fmla="*/ 1138237 w 3175373"/>
              <a:gd name="connsiteY6" fmla="*/ 843099 h 3564050"/>
              <a:gd name="connsiteX7" fmla="*/ 1252537 w 3175373"/>
              <a:gd name="connsiteY7" fmla="*/ 824049 h 3564050"/>
              <a:gd name="connsiteX8" fmla="*/ 1357312 w 3175373"/>
              <a:gd name="connsiteY8" fmla="*/ 738324 h 3564050"/>
              <a:gd name="connsiteX9" fmla="*/ 1357312 w 3175373"/>
              <a:gd name="connsiteY9" fmla="*/ 657362 h 3564050"/>
              <a:gd name="connsiteX10" fmla="*/ 1285875 w 3175373"/>
              <a:gd name="connsiteY10" fmla="*/ 543062 h 3564050"/>
              <a:gd name="connsiteX11" fmla="*/ 1214437 w 3175373"/>
              <a:gd name="connsiteY11" fmla="*/ 452574 h 3564050"/>
              <a:gd name="connsiteX12" fmla="*/ 1181100 w 3175373"/>
              <a:gd name="connsiteY12" fmla="*/ 300174 h 3564050"/>
              <a:gd name="connsiteX13" fmla="*/ 1200150 w 3175373"/>
              <a:gd name="connsiteY13" fmla="*/ 190637 h 3564050"/>
              <a:gd name="connsiteX14" fmla="*/ 1257300 w 3175373"/>
              <a:gd name="connsiteY14" fmla="*/ 76337 h 3564050"/>
              <a:gd name="connsiteX15" fmla="*/ 1357312 w 3175373"/>
              <a:gd name="connsiteY15" fmla="*/ 14424 h 3564050"/>
              <a:gd name="connsiteX16" fmla="*/ 1481137 w 3175373"/>
              <a:gd name="connsiteY16" fmla="*/ 137 h 3564050"/>
              <a:gd name="connsiteX17" fmla="*/ 1638300 w 3175373"/>
              <a:gd name="connsiteY17" fmla="*/ 19187 h 3564050"/>
              <a:gd name="connsiteX18" fmla="*/ 1724025 w 3175373"/>
              <a:gd name="connsiteY18" fmla="*/ 57287 h 3564050"/>
              <a:gd name="connsiteX19" fmla="*/ 1795462 w 3175373"/>
              <a:gd name="connsiteY19" fmla="*/ 114437 h 3564050"/>
              <a:gd name="connsiteX20" fmla="*/ 1852612 w 3175373"/>
              <a:gd name="connsiteY20" fmla="*/ 228737 h 3564050"/>
              <a:gd name="connsiteX21" fmla="*/ 1871662 w 3175373"/>
              <a:gd name="connsiteY21" fmla="*/ 295412 h 3564050"/>
              <a:gd name="connsiteX22" fmla="*/ 1843087 w 3175373"/>
              <a:gd name="connsiteY22" fmla="*/ 395424 h 3564050"/>
              <a:gd name="connsiteX23" fmla="*/ 1795462 w 3175373"/>
              <a:gd name="connsiteY23" fmla="*/ 490674 h 3564050"/>
              <a:gd name="connsiteX24" fmla="*/ 1752600 w 3175373"/>
              <a:gd name="connsiteY24" fmla="*/ 552587 h 3564050"/>
              <a:gd name="connsiteX25" fmla="*/ 1714500 w 3175373"/>
              <a:gd name="connsiteY25" fmla="*/ 609737 h 3564050"/>
              <a:gd name="connsiteX26" fmla="*/ 1666875 w 3175373"/>
              <a:gd name="connsiteY26" fmla="*/ 704987 h 3564050"/>
              <a:gd name="connsiteX27" fmla="*/ 1724025 w 3175373"/>
              <a:gd name="connsiteY27" fmla="*/ 795474 h 3564050"/>
              <a:gd name="connsiteX28" fmla="*/ 1871662 w 3175373"/>
              <a:gd name="connsiteY28" fmla="*/ 852624 h 3564050"/>
              <a:gd name="connsiteX29" fmla="*/ 2100262 w 3175373"/>
              <a:gd name="connsiteY29" fmla="*/ 914537 h 3564050"/>
              <a:gd name="connsiteX30" fmla="*/ 2300287 w 3175373"/>
              <a:gd name="connsiteY30" fmla="*/ 919299 h 3564050"/>
              <a:gd name="connsiteX31" fmla="*/ 2652712 w 3175373"/>
              <a:gd name="connsiteY31" fmla="*/ 905012 h 3564050"/>
              <a:gd name="connsiteX32" fmla="*/ 3095625 w 3175373"/>
              <a:gd name="connsiteY32" fmla="*/ 885962 h 3564050"/>
              <a:gd name="connsiteX33" fmla="*/ 3033712 w 3175373"/>
              <a:gd name="connsiteY33" fmla="*/ 1476512 h 3564050"/>
              <a:gd name="connsiteX34" fmla="*/ 2900362 w 3175373"/>
              <a:gd name="connsiteY34" fmla="*/ 1500324 h 3564050"/>
              <a:gd name="connsiteX35" fmla="*/ 2719387 w 3175373"/>
              <a:gd name="connsiteY35" fmla="*/ 1419362 h 3564050"/>
              <a:gd name="connsiteX36" fmla="*/ 2581275 w 3175373"/>
              <a:gd name="connsiteY36" fmla="*/ 1395549 h 3564050"/>
              <a:gd name="connsiteX37" fmla="*/ 2457450 w 3175373"/>
              <a:gd name="connsiteY37" fmla="*/ 1419362 h 3564050"/>
              <a:gd name="connsiteX38" fmla="*/ 2366962 w 3175373"/>
              <a:gd name="connsiteY38" fmla="*/ 1519374 h 3564050"/>
              <a:gd name="connsiteX39" fmla="*/ 2314575 w 3175373"/>
              <a:gd name="connsiteY39" fmla="*/ 1657487 h 3564050"/>
              <a:gd name="connsiteX40" fmla="*/ 2343150 w 3175373"/>
              <a:gd name="connsiteY40" fmla="*/ 1805124 h 3564050"/>
              <a:gd name="connsiteX41" fmla="*/ 2466975 w 3175373"/>
              <a:gd name="connsiteY41" fmla="*/ 1928949 h 3564050"/>
              <a:gd name="connsiteX42" fmla="*/ 2662237 w 3175373"/>
              <a:gd name="connsiteY42" fmla="*/ 1971812 h 3564050"/>
              <a:gd name="connsiteX43" fmla="*/ 2828925 w 3175373"/>
              <a:gd name="connsiteY43" fmla="*/ 1886087 h 3564050"/>
              <a:gd name="connsiteX44" fmla="*/ 2928937 w 3175373"/>
              <a:gd name="connsiteY44" fmla="*/ 1833699 h 3564050"/>
              <a:gd name="connsiteX45" fmla="*/ 3005137 w 3175373"/>
              <a:gd name="connsiteY45" fmla="*/ 1847987 h 3564050"/>
              <a:gd name="connsiteX46" fmla="*/ 3028950 w 3175373"/>
              <a:gd name="connsiteY46" fmla="*/ 1967049 h 3564050"/>
              <a:gd name="connsiteX47" fmla="*/ 3033712 w 3175373"/>
              <a:gd name="connsiteY47" fmla="*/ 2205174 h 3564050"/>
              <a:gd name="connsiteX48" fmla="*/ 3062287 w 3175373"/>
              <a:gd name="connsiteY48" fmla="*/ 2371862 h 3564050"/>
              <a:gd name="connsiteX49" fmla="*/ 3119437 w 3175373"/>
              <a:gd name="connsiteY49" fmla="*/ 2586174 h 3564050"/>
              <a:gd name="connsiteX50" fmla="*/ 3167062 w 3175373"/>
              <a:gd name="connsiteY50" fmla="*/ 2671899 h 3564050"/>
              <a:gd name="connsiteX51" fmla="*/ 2938462 w 3175373"/>
              <a:gd name="connsiteY51" fmla="*/ 2705237 h 3564050"/>
              <a:gd name="connsiteX52" fmla="*/ 2595562 w 3175373"/>
              <a:gd name="connsiteY52" fmla="*/ 2681424 h 3564050"/>
              <a:gd name="connsiteX53" fmla="*/ 2152650 w 3175373"/>
              <a:gd name="connsiteY53" fmla="*/ 2676662 h 3564050"/>
              <a:gd name="connsiteX54" fmla="*/ 1795462 w 3175373"/>
              <a:gd name="connsiteY54" fmla="*/ 2771912 h 3564050"/>
              <a:gd name="connsiteX55" fmla="*/ 1695450 w 3175373"/>
              <a:gd name="connsiteY55" fmla="*/ 2819537 h 3564050"/>
              <a:gd name="connsiteX56" fmla="*/ 1666875 w 3175373"/>
              <a:gd name="connsiteY56" fmla="*/ 2895737 h 3564050"/>
              <a:gd name="connsiteX57" fmla="*/ 1733550 w 3175373"/>
              <a:gd name="connsiteY57" fmla="*/ 3048137 h 3564050"/>
              <a:gd name="connsiteX58" fmla="*/ 1838325 w 3175373"/>
              <a:gd name="connsiteY58" fmla="*/ 3191012 h 3564050"/>
              <a:gd name="connsiteX59" fmla="*/ 1852612 w 3175373"/>
              <a:gd name="connsiteY59" fmla="*/ 3381512 h 3564050"/>
              <a:gd name="connsiteX60" fmla="*/ 1747837 w 3175373"/>
              <a:gd name="connsiteY60" fmla="*/ 3524387 h 3564050"/>
              <a:gd name="connsiteX61" fmla="*/ 1643062 w 3175373"/>
              <a:gd name="connsiteY61" fmla="*/ 3562487 h 3564050"/>
              <a:gd name="connsiteX62" fmla="*/ 1285875 w 3175373"/>
              <a:gd name="connsiteY62" fmla="*/ 3548199 h 3564050"/>
              <a:gd name="connsiteX63" fmla="*/ 1214437 w 3175373"/>
              <a:gd name="connsiteY63" fmla="*/ 3471999 h 3564050"/>
              <a:gd name="connsiteX64" fmla="*/ 1185862 w 3175373"/>
              <a:gd name="connsiteY64" fmla="*/ 3291024 h 3564050"/>
              <a:gd name="connsiteX65" fmla="*/ 1204912 w 3175373"/>
              <a:gd name="connsiteY65" fmla="*/ 3186249 h 3564050"/>
              <a:gd name="connsiteX66" fmla="*/ 1314450 w 3175373"/>
              <a:gd name="connsiteY66" fmla="*/ 2990987 h 3564050"/>
              <a:gd name="connsiteX67" fmla="*/ 1357312 w 3175373"/>
              <a:gd name="connsiteY67" fmla="*/ 2886212 h 3564050"/>
              <a:gd name="connsiteX68" fmla="*/ 1309687 w 3175373"/>
              <a:gd name="connsiteY68" fmla="*/ 2786199 h 3564050"/>
              <a:gd name="connsiteX69" fmla="*/ 1104900 w 3175373"/>
              <a:gd name="connsiteY69" fmla="*/ 2748099 h 3564050"/>
              <a:gd name="connsiteX70" fmla="*/ 938212 w 3175373"/>
              <a:gd name="connsiteY70" fmla="*/ 2810012 h 3564050"/>
              <a:gd name="connsiteX71" fmla="*/ 771525 w 3175373"/>
              <a:gd name="connsiteY71" fmla="*/ 2819537 h 3564050"/>
              <a:gd name="connsiteX72" fmla="*/ 552450 w 3175373"/>
              <a:gd name="connsiteY72" fmla="*/ 2795724 h 3564050"/>
              <a:gd name="connsiteX73" fmla="*/ 404812 w 3175373"/>
              <a:gd name="connsiteY73" fmla="*/ 2767149 h 3564050"/>
              <a:gd name="connsiteX74" fmla="*/ 214312 w 3175373"/>
              <a:gd name="connsiteY74" fmla="*/ 2729049 h 3564050"/>
              <a:gd name="connsiteX75" fmla="*/ 85725 w 3175373"/>
              <a:gd name="connsiteY75" fmla="*/ 2705237 h 3564050"/>
              <a:gd name="connsiteX76" fmla="*/ 9525 w 3175373"/>
              <a:gd name="connsiteY76" fmla="*/ 2700474 h 3564050"/>
              <a:gd name="connsiteX77" fmla="*/ 23812 w 3175373"/>
              <a:gd name="connsiteY77" fmla="*/ 2505212 h 3564050"/>
              <a:gd name="connsiteX78" fmla="*/ 47625 w 3175373"/>
              <a:gd name="connsiteY78" fmla="*/ 2290899 h 3564050"/>
              <a:gd name="connsiteX79" fmla="*/ 76200 w 3175373"/>
              <a:gd name="connsiteY79" fmla="*/ 2009912 h 3564050"/>
              <a:gd name="connsiteX80" fmla="*/ 71437 w 3175373"/>
              <a:gd name="connsiteY80" fmla="*/ 1886087 h 3564050"/>
              <a:gd name="connsiteX81" fmla="*/ 123825 w 3175373"/>
              <a:gd name="connsiteY81" fmla="*/ 1843224 h 3564050"/>
              <a:gd name="connsiteX82" fmla="*/ 209550 w 3175373"/>
              <a:gd name="connsiteY82" fmla="*/ 1857512 h 3564050"/>
              <a:gd name="connsiteX83" fmla="*/ 309562 w 3175373"/>
              <a:gd name="connsiteY83" fmla="*/ 1924187 h 3564050"/>
              <a:gd name="connsiteX84" fmla="*/ 442912 w 3175373"/>
              <a:gd name="connsiteY84" fmla="*/ 1967049 h 3564050"/>
              <a:gd name="connsiteX85" fmla="*/ 619125 w 3175373"/>
              <a:gd name="connsiteY85" fmla="*/ 1947999 h 3564050"/>
              <a:gd name="connsiteX86" fmla="*/ 714375 w 3175373"/>
              <a:gd name="connsiteY86" fmla="*/ 1871799 h 3564050"/>
              <a:gd name="connsiteX87" fmla="*/ 766762 w 3175373"/>
              <a:gd name="connsiteY87" fmla="*/ 1743212 h 3564050"/>
              <a:gd name="connsiteX88" fmla="*/ 752475 w 3175373"/>
              <a:gd name="connsiteY88" fmla="*/ 1576524 h 3564050"/>
              <a:gd name="connsiteX89" fmla="*/ 671512 w 3175373"/>
              <a:gd name="connsiteY89" fmla="*/ 1457462 h 3564050"/>
              <a:gd name="connsiteX90" fmla="*/ 500062 w 3175373"/>
              <a:gd name="connsiteY90" fmla="*/ 1386024 h 3564050"/>
              <a:gd name="connsiteX91" fmla="*/ 376237 w 3175373"/>
              <a:gd name="connsiteY91" fmla="*/ 1409837 h 3564050"/>
              <a:gd name="connsiteX92" fmla="*/ 280987 w 3175373"/>
              <a:gd name="connsiteY92" fmla="*/ 1471749 h 3564050"/>
              <a:gd name="connsiteX93" fmla="*/ 157162 w 3175373"/>
              <a:gd name="connsiteY93" fmla="*/ 1509849 h 3564050"/>
              <a:gd name="connsiteX94" fmla="*/ 66675 w 3175373"/>
              <a:gd name="connsiteY94" fmla="*/ 1509849 h 3564050"/>
              <a:gd name="connsiteX95" fmla="*/ 52387 w 3175373"/>
              <a:gd name="connsiteY95" fmla="*/ 1362212 h 3564050"/>
              <a:gd name="connsiteX96" fmla="*/ 33337 w 3175373"/>
              <a:gd name="connsiteY96" fmla="*/ 1147899 h 3564050"/>
              <a:gd name="connsiteX97" fmla="*/ 14287 w 3175373"/>
              <a:gd name="connsiteY97" fmla="*/ 1005024 h 3564050"/>
              <a:gd name="connsiteX98" fmla="*/ 14287 w 3175373"/>
              <a:gd name="connsiteY98" fmla="*/ 1005024 h 3564050"/>
              <a:gd name="connsiteX99" fmla="*/ 19050 w 3175373"/>
              <a:gd name="connsiteY99" fmla="*/ 1005024 h 3564050"/>
              <a:gd name="connsiteX100" fmla="*/ 0 w 3175373"/>
              <a:gd name="connsiteY100" fmla="*/ 905012 h 3564050"/>
              <a:gd name="connsiteX0" fmla="*/ 0 w 3175373"/>
              <a:gd name="connsiteY0" fmla="*/ 905012 h 3564050"/>
              <a:gd name="connsiteX1" fmla="*/ 209550 w 3175373"/>
              <a:gd name="connsiteY1" fmla="*/ 876437 h 3564050"/>
              <a:gd name="connsiteX2" fmla="*/ 433387 w 3175373"/>
              <a:gd name="connsiteY2" fmla="*/ 824049 h 3564050"/>
              <a:gd name="connsiteX3" fmla="*/ 714375 w 3175373"/>
              <a:gd name="connsiteY3" fmla="*/ 785949 h 3564050"/>
              <a:gd name="connsiteX4" fmla="*/ 833437 w 3175373"/>
              <a:gd name="connsiteY4" fmla="*/ 771662 h 3564050"/>
              <a:gd name="connsiteX5" fmla="*/ 971550 w 3175373"/>
              <a:gd name="connsiteY5" fmla="*/ 795474 h 3564050"/>
              <a:gd name="connsiteX6" fmla="*/ 1138237 w 3175373"/>
              <a:gd name="connsiteY6" fmla="*/ 843099 h 3564050"/>
              <a:gd name="connsiteX7" fmla="*/ 1252537 w 3175373"/>
              <a:gd name="connsiteY7" fmla="*/ 824049 h 3564050"/>
              <a:gd name="connsiteX8" fmla="*/ 1357312 w 3175373"/>
              <a:gd name="connsiteY8" fmla="*/ 738324 h 3564050"/>
              <a:gd name="connsiteX9" fmla="*/ 1357312 w 3175373"/>
              <a:gd name="connsiteY9" fmla="*/ 657362 h 3564050"/>
              <a:gd name="connsiteX10" fmla="*/ 1285875 w 3175373"/>
              <a:gd name="connsiteY10" fmla="*/ 543062 h 3564050"/>
              <a:gd name="connsiteX11" fmla="*/ 1214437 w 3175373"/>
              <a:gd name="connsiteY11" fmla="*/ 452574 h 3564050"/>
              <a:gd name="connsiteX12" fmla="*/ 1181100 w 3175373"/>
              <a:gd name="connsiteY12" fmla="*/ 300174 h 3564050"/>
              <a:gd name="connsiteX13" fmla="*/ 1200150 w 3175373"/>
              <a:gd name="connsiteY13" fmla="*/ 190637 h 3564050"/>
              <a:gd name="connsiteX14" fmla="*/ 1257300 w 3175373"/>
              <a:gd name="connsiteY14" fmla="*/ 76337 h 3564050"/>
              <a:gd name="connsiteX15" fmla="*/ 1357312 w 3175373"/>
              <a:gd name="connsiteY15" fmla="*/ 14424 h 3564050"/>
              <a:gd name="connsiteX16" fmla="*/ 1481137 w 3175373"/>
              <a:gd name="connsiteY16" fmla="*/ 137 h 3564050"/>
              <a:gd name="connsiteX17" fmla="*/ 1638300 w 3175373"/>
              <a:gd name="connsiteY17" fmla="*/ 19187 h 3564050"/>
              <a:gd name="connsiteX18" fmla="*/ 1724025 w 3175373"/>
              <a:gd name="connsiteY18" fmla="*/ 57287 h 3564050"/>
              <a:gd name="connsiteX19" fmla="*/ 1795462 w 3175373"/>
              <a:gd name="connsiteY19" fmla="*/ 114437 h 3564050"/>
              <a:gd name="connsiteX20" fmla="*/ 1852612 w 3175373"/>
              <a:gd name="connsiteY20" fmla="*/ 228737 h 3564050"/>
              <a:gd name="connsiteX21" fmla="*/ 1871662 w 3175373"/>
              <a:gd name="connsiteY21" fmla="*/ 295412 h 3564050"/>
              <a:gd name="connsiteX22" fmla="*/ 1843087 w 3175373"/>
              <a:gd name="connsiteY22" fmla="*/ 395424 h 3564050"/>
              <a:gd name="connsiteX23" fmla="*/ 1795462 w 3175373"/>
              <a:gd name="connsiteY23" fmla="*/ 490674 h 3564050"/>
              <a:gd name="connsiteX24" fmla="*/ 1752600 w 3175373"/>
              <a:gd name="connsiteY24" fmla="*/ 552587 h 3564050"/>
              <a:gd name="connsiteX25" fmla="*/ 1714500 w 3175373"/>
              <a:gd name="connsiteY25" fmla="*/ 609737 h 3564050"/>
              <a:gd name="connsiteX26" fmla="*/ 1666875 w 3175373"/>
              <a:gd name="connsiteY26" fmla="*/ 704987 h 3564050"/>
              <a:gd name="connsiteX27" fmla="*/ 1724025 w 3175373"/>
              <a:gd name="connsiteY27" fmla="*/ 795474 h 3564050"/>
              <a:gd name="connsiteX28" fmla="*/ 1871662 w 3175373"/>
              <a:gd name="connsiteY28" fmla="*/ 852624 h 3564050"/>
              <a:gd name="connsiteX29" fmla="*/ 2100262 w 3175373"/>
              <a:gd name="connsiteY29" fmla="*/ 914537 h 3564050"/>
              <a:gd name="connsiteX30" fmla="*/ 2300287 w 3175373"/>
              <a:gd name="connsiteY30" fmla="*/ 919299 h 3564050"/>
              <a:gd name="connsiteX31" fmla="*/ 2652712 w 3175373"/>
              <a:gd name="connsiteY31" fmla="*/ 905012 h 3564050"/>
              <a:gd name="connsiteX32" fmla="*/ 3095625 w 3175373"/>
              <a:gd name="connsiteY32" fmla="*/ 885962 h 3564050"/>
              <a:gd name="connsiteX33" fmla="*/ 3033712 w 3175373"/>
              <a:gd name="connsiteY33" fmla="*/ 1476512 h 3564050"/>
              <a:gd name="connsiteX34" fmla="*/ 2900362 w 3175373"/>
              <a:gd name="connsiteY34" fmla="*/ 1500324 h 3564050"/>
              <a:gd name="connsiteX35" fmla="*/ 2719387 w 3175373"/>
              <a:gd name="connsiteY35" fmla="*/ 1419362 h 3564050"/>
              <a:gd name="connsiteX36" fmla="*/ 2581275 w 3175373"/>
              <a:gd name="connsiteY36" fmla="*/ 1395549 h 3564050"/>
              <a:gd name="connsiteX37" fmla="*/ 2457450 w 3175373"/>
              <a:gd name="connsiteY37" fmla="*/ 1419362 h 3564050"/>
              <a:gd name="connsiteX38" fmla="*/ 2366962 w 3175373"/>
              <a:gd name="connsiteY38" fmla="*/ 1519374 h 3564050"/>
              <a:gd name="connsiteX39" fmla="*/ 2314575 w 3175373"/>
              <a:gd name="connsiteY39" fmla="*/ 1657487 h 3564050"/>
              <a:gd name="connsiteX40" fmla="*/ 2343150 w 3175373"/>
              <a:gd name="connsiteY40" fmla="*/ 1805124 h 3564050"/>
              <a:gd name="connsiteX41" fmla="*/ 2466975 w 3175373"/>
              <a:gd name="connsiteY41" fmla="*/ 1928949 h 3564050"/>
              <a:gd name="connsiteX42" fmla="*/ 2662237 w 3175373"/>
              <a:gd name="connsiteY42" fmla="*/ 1971812 h 3564050"/>
              <a:gd name="connsiteX43" fmla="*/ 2828925 w 3175373"/>
              <a:gd name="connsiteY43" fmla="*/ 1886087 h 3564050"/>
              <a:gd name="connsiteX44" fmla="*/ 2928937 w 3175373"/>
              <a:gd name="connsiteY44" fmla="*/ 1833699 h 3564050"/>
              <a:gd name="connsiteX45" fmla="*/ 3005137 w 3175373"/>
              <a:gd name="connsiteY45" fmla="*/ 1847987 h 3564050"/>
              <a:gd name="connsiteX46" fmla="*/ 3028950 w 3175373"/>
              <a:gd name="connsiteY46" fmla="*/ 1967049 h 3564050"/>
              <a:gd name="connsiteX47" fmla="*/ 3033712 w 3175373"/>
              <a:gd name="connsiteY47" fmla="*/ 2205174 h 3564050"/>
              <a:gd name="connsiteX48" fmla="*/ 3062287 w 3175373"/>
              <a:gd name="connsiteY48" fmla="*/ 2371862 h 3564050"/>
              <a:gd name="connsiteX49" fmla="*/ 3119437 w 3175373"/>
              <a:gd name="connsiteY49" fmla="*/ 2586174 h 3564050"/>
              <a:gd name="connsiteX50" fmla="*/ 3167062 w 3175373"/>
              <a:gd name="connsiteY50" fmla="*/ 2671899 h 3564050"/>
              <a:gd name="connsiteX51" fmla="*/ 2938462 w 3175373"/>
              <a:gd name="connsiteY51" fmla="*/ 2705237 h 3564050"/>
              <a:gd name="connsiteX52" fmla="*/ 2595562 w 3175373"/>
              <a:gd name="connsiteY52" fmla="*/ 2681424 h 3564050"/>
              <a:gd name="connsiteX53" fmla="*/ 2152650 w 3175373"/>
              <a:gd name="connsiteY53" fmla="*/ 2676662 h 3564050"/>
              <a:gd name="connsiteX54" fmla="*/ 1795462 w 3175373"/>
              <a:gd name="connsiteY54" fmla="*/ 2771912 h 3564050"/>
              <a:gd name="connsiteX55" fmla="*/ 1695450 w 3175373"/>
              <a:gd name="connsiteY55" fmla="*/ 2819537 h 3564050"/>
              <a:gd name="connsiteX56" fmla="*/ 1666875 w 3175373"/>
              <a:gd name="connsiteY56" fmla="*/ 2895737 h 3564050"/>
              <a:gd name="connsiteX57" fmla="*/ 1733550 w 3175373"/>
              <a:gd name="connsiteY57" fmla="*/ 3048137 h 3564050"/>
              <a:gd name="connsiteX58" fmla="*/ 1838325 w 3175373"/>
              <a:gd name="connsiteY58" fmla="*/ 3191012 h 3564050"/>
              <a:gd name="connsiteX59" fmla="*/ 1852612 w 3175373"/>
              <a:gd name="connsiteY59" fmla="*/ 3381512 h 3564050"/>
              <a:gd name="connsiteX60" fmla="*/ 1747837 w 3175373"/>
              <a:gd name="connsiteY60" fmla="*/ 3524387 h 3564050"/>
              <a:gd name="connsiteX61" fmla="*/ 1643062 w 3175373"/>
              <a:gd name="connsiteY61" fmla="*/ 3562487 h 3564050"/>
              <a:gd name="connsiteX62" fmla="*/ 1285875 w 3175373"/>
              <a:gd name="connsiteY62" fmla="*/ 3548199 h 3564050"/>
              <a:gd name="connsiteX63" fmla="*/ 1214437 w 3175373"/>
              <a:gd name="connsiteY63" fmla="*/ 3471999 h 3564050"/>
              <a:gd name="connsiteX64" fmla="*/ 1185862 w 3175373"/>
              <a:gd name="connsiteY64" fmla="*/ 3291024 h 3564050"/>
              <a:gd name="connsiteX65" fmla="*/ 1204912 w 3175373"/>
              <a:gd name="connsiteY65" fmla="*/ 3186249 h 3564050"/>
              <a:gd name="connsiteX66" fmla="*/ 1314450 w 3175373"/>
              <a:gd name="connsiteY66" fmla="*/ 2990987 h 3564050"/>
              <a:gd name="connsiteX67" fmla="*/ 1357312 w 3175373"/>
              <a:gd name="connsiteY67" fmla="*/ 2886212 h 3564050"/>
              <a:gd name="connsiteX68" fmla="*/ 1309687 w 3175373"/>
              <a:gd name="connsiteY68" fmla="*/ 2786199 h 3564050"/>
              <a:gd name="connsiteX69" fmla="*/ 1104900 w 3175373"/>
              <a:gd name="connsiteY69" fmla="*/ 2748099 h 3564050"/>
              <a:gd name="connsiteX70" fmla="*/ 938212 w 3175373"/>
              <a:gd name="connsiteY70" fmla="*/ 2810012 h 3564050"/>
              <a:gd name="connsiteX71" fmla="*/ 771525 w 3175373"/>
              <a:gd name="connsiteY71" fmla="*/ 2819537 h 3564050"/>
              <a:gd name="connsiteX72" fmla="*/ 552450 w 3175373"/>
              <a:gd name="connsiteY72" fmla="*/ 2795724 h 3564050"/>
              <a:gd name="connsiteX73" fmla="*/ 404812 w 3175373"/>
              <a:gd name="connsiteY73" fmla="*/ 2767149 h 3564050"/>
              <a:gd name="connsiteX74" fmla="*/ 214312 w 3175373"/>
              <a:gd name="connsiteY74" fmla="*/ 2729049 h 3564050"/>
              <a:gd name="connsiteX75" fmla="*/ 85725 w 3175373"/>
              <a:gd name="connsiteY75" fmla="*/ 2705237 h 3564050"/>
              <a:gd name="connsiteX76" fmla="*/ 4762 w 3175373"/>
              <a:gd name="connsiteY76" fmla="*/ 2700474 h 3564050"/>
              <a:gd name="connsiteX77" fmla="*/ 23812 w 3175373"/>
              <a:gd name="connsiteY77" fmla="*/ 2505212 h 3564050"/>
              <a:gd name="connsiteX78" fmla="*/ 47625 w 3175373"/>
              <a:gd name="connsiteY78" fmla="*/ 2290899 h 3564050"/>
              <a:gd name="connsiteX79" fmla="*/ 76200 w 3175373"/>
              <a:gd name="connsiteY79" fmla="*/ 2009912 h 3564050"/>
              <a:gd name="connsiteX80" fmla="*/ 71437 w 3175373"/>
              <a:gd name="connsiteY80" fmla="*/ 1886087 h 3564050"/>
              <a:gd name="connsiteX81" fmla="*/ 123825 w 3175373"/>
              <a:gd name="connsiteY81" fmla="*/ 1843224 h 3564050"/>
              <a:gd name="connsiteX82" fmla="*/ 209550 w 3175373"/>
              <a:gd name="connsiteY82" fmla="*/ 1857512 h 3564050"/>
              <a:gd name="connsiteX83" fmla="*/ 309562 w 3175373"/>
              <a:gd name="connsiteY83" fmla="*/ 1924187 h 3564050"/>
              <a:gd name="connsiteX84" fmla="*/ 442912 w 3175373"/>
              <a:gd name="connsiteY84" fmla="*/ 1967049 h 3564050"/>
              <a:gd name="connsiteX85" fmla="*/ 619125 w 3175373"/>
              <a:gd name="connsiteY85" fmla="*/ 1947999 h 3564050"/>
              <a:gd name="connsiteX86" fmla="*/ 714375 w 3175373"/>
              <a:gd name="connsiteY86" fmla="*/ 1871799 h 3564050"/>
              <a:gd name="connsiteX87" fmla="*/ 766762 w 3175373"/>
              <a:gd name="connsiteY87" fmla="*/ 1743212 h 3564050"/>
              <a:gd name="connsiteX88" fmla="*/ 752475 w 3175373"/>
              <a:gd name="connsiteY88" fmla="*/ 1576524 h 3564050"/>
              <a:gd name="connsiteX89" fmla="*/ 671512 w 3175373"/>
              <a:gd name="connsiteY89" fmla="*/ 1457462 h 3564050"/>
              <a:gd name="connsiteX90" fmla="*/ 500062 w 3175373"/>
              <a:gd name="connsiteY90" fmla="*/ 1386024 h 3564050"/>
              <a:gd name="connsiteX91" fmla="*/ 376237 w 3175373"/>
              <a:gd name="connsiteY91" fmla="*/ 1409837 h 3564050"/>
              <a:gd name="connsiteX92" fmla="*/ 280987 w 3175373"/>
              <a:gd name="connsiteY92" fmla="*/ 1471749 h 3564050"/>
              <a:gd name="connsiteX93" fmla="*/ 157162 w 3175373"/>
              <a:gd name="connsiteY93" fmla="*/ 1509849 h 3564050"/>
              <a:gd name="connsiteX94" fmla="*/ 66675 w 3175373"/>
              <a:gd name="connsiteY94" fmla="*/ 1509849 h 3564050"/>
              <a:gd name="connsiteX95" fmla="*/ 52387 w 3175373"/>
              <a:gd name="connsiteY95" fmla="*/ 1362212 h 3564050"/>
              <a:gd name="connsiteX96" fmla="*/ 33337 w 3175373"/>
              <a:gd name="connsiteY96" fmla="*/ 1147899 h 3564050"/>
              <a:gd name="connsiteX97" fmla="*/ 14287 w 3175373"/>
              <a:gd name="connsiteY97" fmla="*/ 1005024 h 3564050"/>
              <a:gd name="connsiteX98" fmla="*/ 14287 w 3175373"/>
              <a:gd name="connsiteY98" fmla="*/ 1005024 h 3564050"/>
              <a:gd name="connsiteX99" fmla="*/ 19050 w 3175373"/>
              <a:gd name="connsiteY99" fmla="*/ 1005024 h 3564050"/>
              <a:gd name="connsiteX100" fmla="*/ 0 w 3175373"/>
              <a:gd name="connsiteY100" fmla="*/ 905012 h 3564050"/>
              <a:gd name="connsiteX0" fmla="*/ 20666 w 3196039"/>
              <a:gd name="connsiteY0" fmla="*/ 905012 h 3564050"/>
              <a:gd name="connsiteX1" fmla="*/ 230216 w 3196039"/>
              <a:gd name="connsiteY1" fmla="*/ 876437 h 3564050"/>
              <a:gd name="connsiteX2" fmla="*/ 454053 w 3196039"/>
              <a:gd name="connsiteY2" fmla="*/ 824049 h 3564050"/>
              <a:gd name="connsiteX3" fmla="*/ 735041 w 3196039"/>
              <a:gd name="connsiteY3" fmla="*/ 785949 h 3564050"/>
              <a:gd name="connsiteX4" fmla="*/ 854103 w 3196039"/>
              <a:gd name="connsiteY4" fmla="*/ 771662 h 3564050"/>
              <a:gd name="connsiteX5" fmla="*/ 992216 w 3196039"/>
              <a:gd name="connsiteY5" fmla="*/ 795474 h 3564050"/>
              <a:gd name="connsiteX6" fmla="*/ 1158903 w 3196039"/>
              <a:gd name="connsiteY6" fmla="*/ 843099 h 3564050"/>
              <a:gd name="connsiteX7" fmla="*/ 1273203 w 3196039"/>
              <a:gd name="connsiteY7" fmla="*/ 824049 h 3564050"/>
              <a:gd name="connsiteX8" fmla="*/ 1377978 w 3196039"/>
              <a:gd name="connsiteY8" fmla="*/ 738324 h 3564050"/>
              <a:gd name="connsiteX9" fmla="*/ 1377978 w 3196039"/>
              <a:gd name="connsiteY9" fmla="*/ 657362 h 3564050"/>
              <a:gd name="connsiteX10" fmla="*/ 1306541 w 3196039"/>
              <a:gd name="connsiteY10" fmla="*/ 543062 h 3564050"/>
              <a:gd name="connsiteX11" fmla="*/ 1235103 w 3196039"/>
              <a:gd name="connsiteY11" fmla="*/ 452574 h 3564050"/>
              <a:gd name="connsiteX12" fmla="*/ 1201766 w 3196039"/>
              <a:gd name="connsiteY12" fmla="*/ 300174 h 3564050"/>
              <a:gd name="connsiteX13" fmla="*/ 1220816 w 3196039"/>
              <a:gd name="connsiteY13" fmla="*/ 190637 h 3564050"/>
              <a:gd name="connsiteX14" fmla="*/ 1277966 w 3196039"/>
              <a:gd name="connsiteY14" fmla="*/ 76337 h 3564050"/>
              <a:gd name="connsiteX15" fmla="*/ 1377978 w 3196039"/>
              <a:gd name="connsiteY15" fmla="*/ 14424 h 3564050"/>
              <a:gd name="connsiteX16" fmla="*/ 1501803 w 3196039"/>
              <a:gd name="connsiteY16" fmla="*/ 137 h 3564050"/>
              <a:gd name="connsiteX17" fmla="*/ 1658966 w 3196039"/>
              <a:gd name="connsiteY17" fmla="*/ 19187 h 3564050"/>
              <a:gd name="connsiteX18" fmla="*/ 1744691 w 3196039"/>
              <a:gd name="connsiteY18" fmla="*/ 57287 h 3564050"/>
              <a:gd name="connsiteX19" fmla="*/ 1816128 w 3196039"/>
              <a:gd name="connsiteY19" fmla="*/ 114437 h 3564050"/>
              <a:gd name="connsiteX20" fmla="*/ 1873278 w 3196039"/>
              <a:gd name="connsiteY20" fmla="*/ 228737 h 3564050"/>
              <a:gd name="connsiteX21" fmla="*/ 1892328 w 3196039"/>
              <a:gd name="connsiteY21" fmla="*/ 295412 h 3564050"/>
              <a:gd name="connsiteX22" fmla="*/ 1863753 w 3196039"/>
              <a:gd name="connsiteY22" fmla="*/ 395424 h 3564050"/>
              <a:gd name="connsiteX23" fmla="*/ 1816128 w 3196039"/>
              <a:gd name="connsiteY23" fmla="*/ 490674 h 3564050"/>
              <a:gd name="connsiteX24" fmla="*/ 1773266 w 3196039"/>
              <a:gd name="connsiteY24" fmla="*/ 552587 h 3564050"/>
              <a:gd name="connsiteX25" fmla="*/ 1735166 w 3196039"/>
              <a:gd name="connsiteY25" fmla="*/ 609737 h 3564050"/>
              <a:gd name="connsiteX26" fmla="*/ 1687541 w 3196039"/>
              <a:gd name="connsiteY26" fmla="*/ 704987 h 3564050"/>
              <a:gd name="connsiteX27" fmla="*/ 1744691 w 3196039"/>
              <a:gd name="connsiteY27" fmla="*/ 795474 h 3564050"/>
              <a:gd name="connsiteX28" fmla="*/ 1892328 w 3196039"/>
              <a:gd name="connsiteY28" fmla="*/ 852624 h 3564050"/>
              <a:gd name="connsiteX29" fmla="*/ 2120928 w 3196039"/>
              <a:gd name="connsiteY29" fmla="*/ 914537 h 3564050"/>
              <a:gd name="connsiteX30" fmla="*/ 2320953 w 3196039"/>
              <a:gd name="connsiteY30" fmla="*/ 919299 h 3564050"/>
              <a:gd name="connsiteX31" fmla="*/ 2673378 w 3196039"/>
              <a:gd name="connsiteY31" fmla="*/ 905012 h 3564050"/>
              <a:gd name="connsiteX32" fmla="*/ 3116291 w 3196039"/>
              <a:gd name="connsiteY32" fmla="*/ 885962 h 3564050"/>
              <a:gd name="connsiteX33" fmla="*/ 3054378 w 3196039"/>
              <a:gd name="connsiteY33" fmla="*/ 1476512 h 3564050"/>
              <a:gd name="connsiteX34" fmla="*/ 2921028 w 3196039"/>
              <a:gd name="connsiteY34" fmla="*/ 1500324 h 3564050"/>
              <a:gd name="connsiteX35" fmla="*/ 2740053 w 3196039"/>
              <a:gd name="connsiteY35" fmla="*/ 1419362 h 3564050"/>
              <a:gd name="connsiteX36" fmla="*/ 2601941 w 3196039"/>
              <a:gd name="connsiteY36" fmla="*/ 1395549 h 3564050"/>
              <a:gd name="connsiteX37" fmla="*/ 2478116 w 3196039"/>
              <a:gd name="connsiteY37" fmla="*/ 1419362 h 3564050"/>
              <a:gd name="connsiteX38" fmla="*/ 2387628 w 3196039"/>
              <a:gd name="connsiteY38" fmla="*/ 1519374 h 3564050"/>
              <a:gd name="connsiteX39" fmla="*/ 2335241 w 3196039"/>
              <a:gd name="connsiteY39" fmla="*/ 1657487 h 3564050"/>
              <a:gd name="connsiteX40" fmla="*/ 2363816 w 3196039"/>
              <a:gd name="connsiteY40" fmla="*/ 1805124 h 3564050"/>
              <a:gd name="connsiteX41" fmla="*/ 2487641 w 3196039"/>
              <a:gd name="connsiteY41" fmla="*/ 1928949 h 3564050"/>
              <a:gd name="connsiteX42" fmla="*/ 2682903 w 3196039"/>
              <a:gd name="connsiteY42" fmla="*/ 1971812 h 3564050"/>
              <a:gd name="connsiteX43" fmla="*/ 2849591 w 3196039"/>
              <a:gd name="connsiteY43" fmla="*/ 1886087 h 3564050"/>
              <a:gd name="connsiteX44" fmla="*/ 2949603 w 3196039"/>
              <a:gd name="connsiteY44" fmla="*/ 1833699 h 3564050"/>
              <a:gd name="connsiteX45" fmla="*/ 3025803 w 3196039"/>
              <a:gd name="connsiteY45" fmla="*/ 1847987 h 3564050"/>
              <a:gd name="connsiteX46" fmla="*/ 3049616 w 3196039"/>
              <a:gd name="connsiteY46" fmla="*/ 1967049 h 3564050"/>
              <a:gd name="connsiteX47" fmla="*/ 3054378 w 3196039"/>
              <a:gd name="connsiteY47" fmla="*/ 2205174 h 3564050"/>
              <a:gd name="connsiteX48" fmla="*/ 3082953 w 3196039"/>
              <a:gd name="connsiteY48" fmla="*/ 2371862 h 3564050"/>
              <a:gd name="connsiteX49" fmla="*/ 3140103 w 3196039"/>
              <a:gd name="connsiteY49" fmla="*/ 2586174 h 3564050"/>
              <a:gd name="connsiteX50" fmla="*/ 3187728 w 3196039"/>
              <a:gd name="connsiteY50" fmla="*/ 2671899 h 3564050"/>
              <a:gd name="connsiteX51" fmla="*/ 2959128 w 3196039"/>
              <a:gd name="connsiteY51" fmla="*/ 2705237 h 3564050"/>
              <a:gd name="connsiteX52" fmla="*/ 2616228 w 3196039"/>
              <a:gd name="connsiteY52" fmla="*/ 2681424 h 3564050"/>
              <a:gd name="connsiteX53" fmla="*/ 2173316 w 3196039"/>
              <a:gd name="connsiteY53" fmla="*/ 2676662 h 3564050"/>
              <a:gd name="connsiteX54" fmla="*/ 1816128 w 3196039"/>
              <a:gd name="connsiteY54" fmla="*/ 2771912 h 3564050"/>
              <a:gd name="connsiteX55" fmla="*/ 1716116 w 3196039"/>
              <a:gd name="connsiteY55" fmla="*/ 2819537 h 3564050"/>
              <a:gd name="connsiteX56" fmla="*/ 1687541 w 3196039"/>
              <a:gd name="connsiteY56" fmla="*/ 2895737 h 3564050"/>
              <a:gd name="connsiteX57" fmla="*/ 1754216 w 3196039"/>
              <a:gd name="connsiteY57" fmla="*/ 3048137 h 3564050"/>
              <a:gd name="connsiteX58" fmla="*/ 1858991 w 3196039"/>
              <a:gd name="connsiteY58" fmla="*/ 3191012 h 3564050"/>
              <a:gd name="connsiteX59" fmla="*/ 1873278 w 3196039"/>
              <a:gd name="connsiteY59" fmla="*/ 3381512 h 3564050"/>
              <a:gd name="connsiteX60" fmla="*/ 1768503 w 3196039"/>
              <a:gd name="connsiteY60" fmla="*/ 3524387 h 3564050"/>
              <a:gd name="connsiteX61" fmla="*/ 1663728 w 3196039"/>
              <a:gd name="connsiteY61" fmla="*/ 3562487 h 3564050"/>
              <a:gd name="connsiteX62" fmla="*/ 1306541 w 3196039"/>
              <a:gd name="connsiteY62" fmla="*/ 3548199 h 3564050"/>
              <a:gd name="connsiteX63" fmla="*/ 1235103 w 3196039"/>
              <a:gd name="connsiteY63" fmla="*/ 3471999 h 3564050"/>
              <a:gd name="connsiteX64" fmla="*/ 1206528 w 3196039"/>
              <a:gd name="connsiteY64" fmla="*/ 3291024 h 3564050"/>
              <a:gd name="connsiteX65" fmla="*/ 1225578 w 3196039"/>
              <a:gd name="connsiteY65" fmla="*/ 3186249 h 3564050"/>
              <a:gd name="connsiteX66" fmla="*/ 1335116 w 3196039"/>
              <a:gd name="connsiteY66" fmla="*/ 2990987 h 3564050"/>
              <a:gd name="connsiteX67" fmla="*/ 1377978 w 3196039"/>
              <a:gd name="connsiteY67" fmla="*/ 2886212 h 3564050"/>
              <a:gd name="connsiteX68" fmla="*/ 1330353 w 3196039"/>
              <a:gd name="connsiteY68" fmla="*/ 2786199 h 3564050"/>
              <a:gd name="connsiteX69" fmla="*/ 1125566 w 3196039"/>
              <a:gd name="connsiteY69" fmla="*/ 2748099 h 3564050"/>
              <a:gd name="connsiteX70" fmla="*/ 958878 w 3196039"/>
              <a:gd name="connsiteY70" fmla="*/ 2810012 h 3564050"/>
              <a:gd name="connsiteX71" fmla="*/ 792191 w 3196039"/>
              <a:gd name="connsiteY71" fmla="*/ 2819537 h 3564050"/>
              <a:gd name="connsiteX72" fmla="*/ 573116 w 3196039"/>
              <a:gd name="connsiteY72" fmla="*/ 2795724 h 3564050"/>
              <a:gd name="connsiteX73" fmla="*/ 425478 w 3196039"/>
              <a:gd name="connsiteY73" fmla="*/ 2767149 h 3564050"/>
              <a:gd name="connsiteX74" fmla="*/ 234978 w 3196039"/>
              <a:gd name="connsiteY74" fmla="*/ 2729049 h 3564050"/>
              <a:gd name="connsiteX75" fmla="*/ 106391 w 3196039"/>
              <a:gd name="connsiteY75" fmla="*/ 2705237 h 3564050"/>
              <a:gd name="connsiteX76" fmla="*/ 1615 w 3196039"/>
              <a:gd name="connsiteY76" fmla="*/ 2700474 h 3564050"/>
              <a:gd name="connsiteX77" fmla="*/ 44478 w 3196039"/>
              <a:gd name="connsiteY77" fmla="*/ 2505212 h 3564050"/>
              <a:gd name="connsiteX78" fmla="*/ 68291 w 3196039"/>
              <a:gd name="connsiteY78" fmla="*/ 2290899 h 3564050"/>
              <a:gd name="connsiteX79" fmla="*/ 96866 w 3196039"/>
              <a:gd name="connsiteY79" fmla="*/ 2009912 h 3564050"/>
              <a:gd name="connsiteX80" fmla="*/ 92103 w 3196039"/>
              <a:gd name="connsiteY80" fmla="*/ 1886087 h 3564050"/>
              <a:gd name="connsiteX81" fmla="*/ 144491 w 3196039"/>
              <a:gd name="connsiteY81" fmla="*/ 1843224 h 3564050"/>
              <a:gd name="connsiteX82" fmla="*/ 230216 w 3196039"/>
              <a:gd name="connsiteY82" fmla="*/ 1857512 h 3564050"/>
              <a:gd name="connsiteX83" fmla="*/ 330228 w 3196039"/>
              <a:gd name="connsiteY83" fmla="*/ 1924187 h 3564050"/>
              <a:gd name="connsiteX84" fmla="*/ 463578 w 3196039"/>
              <a:gd name="connsiteY84" fmla="*/ 1967049 h 3564050"/>
              <a:gd name="connsiteX85" fmla="*/ 639791 w 3196039"/>
              <a:gd name="connsiteY85" fmla="*/ 1947999 h 3564050"/>
              <a:gd name="connsiteX86" fmla="*/ 735041 w 3196039"/>
              <a:gd name="connsiteY86" fmla="*/ 1871799 h 3564050"/>
              <a:gd name="connsiteX87" fmla="*/ 787428 w 3196039"/>
              <a:gd name="connsiteY87" fmla="*/ 1743212 h 3564050"/>
              <a:gd name="connsiteX88" fmla="*/ 773141 w 3196039"/>
              <a:gd name="connsiteY88" fmla="*/ 1576524 h 3564050"/>
              <a:gd name="connsiteX89" fmla="*/ 692178 w 3196039"/>
              <a:gd name="connsiteY89" fmla="*/ 1457462 h 3564050"/>
              <a:gd name="connsiteX90" fmla="*/ 520728 w 3196039"/>
              <a:gd name="connsiteY90" fmla="*/ 1386024 h 3564050"/>
              <a:gd name="connsiteX91" fmla="*/ 396903 w 3196039"/>
              <a:gd name="connsiteY91" fmla="*/ 1409837 h 3564050"/>
              <a:gd name="connsiteX92" fmla="*/ 301653 w 3196039"/>
              <a:gd name="connsiteY92" fmla="*/ 1471749 h 3564050"/>
              <a:gd name="connsiteX93" fmla="*/ 177828 w 3196039"/>
              <a:gd name="connsiteY93" fmla="*/ 1509849 h 3564050"/>
              <a:gd name="connsiteX94" fmla="*/ 87341 w 3196039"/>
              <a:gd name="connsiteY94" fmla="*/ 1509849 h 3564050"/>
              <a:gd name="connsiteX95" fmla="*/ 73053 w 3196039"/>
              <a:gd name="connsiteY95" fmla="*/ 1362212 h 3564050"/>
              <a:gd name="connsiteX96" fmla="*/ 54003 w 3196039"/>
              <a:gd name="connsiteY96" fmla="*/ 1147899 h 3564050"/>
              <a:gd name="connsiteX97" fmla="*/ 34953 w 3196039"/>
              <a:gd name="connsiteY97" fmla="*/ 1005024 h 3564050"/>
              <a:gd name="connsiteX98" fmla="*/ 34953 w 3196039"/>
              <a:gd name="connsiteY98" fmla="*/ 1005024 h 3564050"/>
              <a:gd name="connsiteX99" fmla="*/ 39716 w 3196039"/>
              <a:gd name="connsiteY99" fmla="*/ 1005024 h 3564050"/>
              <a:gd name="connsiteX100" fmla="*/ 20666 w 3196039"/>
              <a:gd name="connsiteY100" fmla="*/ 905012 h 3564050"/>
              <a:gd name="connsiteX0" fmla="*/ 19051 w 3194424"/>
              <a:gd name="connsiteY0" fmla="*/ 905012 h 3564050"/>
              <a:gd name="connsiteX1" fmla="*/ 228601 w 3194424"/>
              <a:gd name="connsiteY1" fmla="*/ 876437 h 3564050"/>
              <a:gd name="connsiteX2" fmla="*/ 452438 w 3194424"/>
              <a:gd name="connsiteY2" fmla="*/ 824049 h 3564050"/>
              <a:gd name="connsiteX3" fmla="*/ 733426 w 3194424"/>
              <a:gd name="connsiteY3" fmla="*/ 785949 h 3564050"/>
              <a:gd name="connsiteX4" fmla="*/ 852488 w 3194424"/>
              <a:gd name="connsiteY4" fmla="*/ 771662 h 3564050"/>
              <a:gd name="connsiteX5" fmla="*/ 990601 w 3194424"/>
              <a:gd name="connsiteY5" fmla="*/ 795474 h 3564050"/>
              <a:gd name="connsiteX6" fmla="*/ 1157288 w 3194424"/>
              <a:gd name="connsiteY6" fmla="*/ 843099 h 3564050"/>
              <a:gd name="connsiteX7" fmla="*/ 1271588 w 3194424"/>
              <a:gd name="connsiteY7" fmla="*/ 824049 h 3564050"/>
              <a:gd name="connsiteX8" fmla="*/ 1376363 w 3194424"/>
              <a:gd name="connsiteY8" fmla="*/ 738324 h 3564050"/>
              <a:gd name="connsiteX9" fmla="*/ 1376363 w 3194424"/>
              <a:gd name="connsiteY9" fmla="*/ 657362 h 3564050"/>
              <a:gd name="connsiteX10" fmla="*/ 1304926 w 3194424"/>
              <a:gd name="connsiteY10" fmla="*/ 543062 h 3564050"/>
              <a:gd name="connsiteX11" fmla="*/ 1233488 w 3194424"/>
              <a:gd name="connsiteY11" fmla="*/ 452574 h 3564050"/>
              <a:gd name="connsiteX12" fmla="*/ 1200151 w 3194424"/>
              <a:gd name="connsiteY12" fmla="*/ 300174 h 3564050"/>
              <a:gd name="connsiteX13" fmla="*/ 1219201 w 3194424"/>
              <a:gd name="connsiteY13" fmla="*/ 190637 h 3564050"/>
              <a:gd name="connsiteX14" fmla="*/ 1276351 w 3194424"/>
              <a:gd name="connsiteY14" fmla="*/ 76337 h 3564050"/>
              <a:gd name="connsiteX15" fmla="*/ 1376363 w 3194424"/>
              <a:gd name="connsiteY15" fmla="*/ 14424 h 3564050"/>
              <a:gd name="connsiteX16" fmla="*/ 1500188 w 3194424"/>
              <a:gd name="connsiteY16" fmla="*/ 137 h 3564050"/>
              <a:gd name="connsiteX17" fmla="*/ 1657351 w 3194424"/>
              <a:gd name="connsiteY17" fmla="*/ 19187 h 3564050"/>
              <a:gd name="connsiteX18" fmla="*/ 1743076 w 3194424"/>
              <a:gd name="connsiteY18" fmla="*/ 57287 h 3564050"/>
              <a:gd name="connsiteX19" fmla="*/ 1814513 w 3194424"/>
              <a:gd name="connsiteY19" fmla="*/ 114437 h 3564050"/>
              <a:gd name="connsiteX20" fmla="*/ 1871663 w 3194424"/>
              <a:gd name="connsiteY20" fmla="*/ 228737 h 3564050"/>
              <a:gd name="connsiteX21" fmla="*/ 1890713 w 3194424"/>
              <a:gd name="connsiteY21" fmla="*/ 295412 h 3564050"/>
              <a:gd name="connsiteX22" fmla="*/ 1862138 w 3194424"/>
              <a:gd name="connsiteY22" fmla="*/ 395424 h 3564050"/>
              <a:gd name="connsiteX23" fmla="*/ 1814513 w 3194424"/>
              <a:gd name="connsiteY23" fmla="*/ 490674 h 3564050"/>
              <a:gd name="connsiteX24" fmla="*/ 1771651 w 3194424"/>
              <a:gd name="connsiteY24" fmla="*/ 552587 h 3564050"/>
              <a:gd name="connsiteX25" fmla="*/ 1733551 w 3194424"/>
              <a:gd name="connsiteY25" fmla="*/ 609737 h 3564050"/>
              <a:gd name="connsiteX26" fmla="*/ 1685926 w 3194424"/>
              <a:gd name="connsiteY26" fmla="*/ 704987 h 3564050"/>
              <a:gd name="connsiteX27" fmla="*/ 1743076 w 3194424"/>
              <a:gd name="connsiteY27" fmla="*/ 795474 h 3564050"/>
              <a:gd name="connsiteX28" fmla="*/ 1890713 w 3194424"/>
              <a:gd name="connsiteY28" fmla="*/ 852624 h 3564050"/>
              <a:gd name="connsiteX29" fmla="*/ 2119313 w 3194424"/>
              <a:gd name="connsiteY29" fmla="*/ 914537 h 3564050"/>
              <a:gd name="connsiteX30" fmla="*/ 2319338 w 3194424"/>
              <a:gd name="connsiteY30" fmla="*/ 919299 h 3564050"/>
              <a:gd name="connsiteX31" fmla="*/ 2671763 w 3194424"/>
              <a:gd name="connsiteY31" fmla="*/ 905012 h 3564050"/>
              <a:gd name="connsiteX32" fmla="*/ 3114676 w 3194424"/>
              <a:gd name="connsiteY32" fmla="*/ 885962 h 3564050"/>
              <a:gd name="connsiteX33" fmla="*/ 3052763 w 3194424"/>
              <a:gd name="connsiteY33" fmla="*/ 1476512 h 3564050"/>
              <a:gd name="connsiteX34" fmla="*/ 2919413 w 3194424"/>
              <a:gd name="connsiteY34" fmla="*/ 1500324 h 3564050"/>
              <a:gd name="connsiteX35" fmla="*/ 2738438 w 3194424"/>
              <a:gd name="connsiteY35" fmla="*/ 1419362 h 3564050"/>
              <a:gd name="connsiteX36" fmla="*/ 2600326 w 3194424"/>
              <a:gd name="connsiteY36" fmla="*/ 1395549 h 3564050"/>
              <a:gd name="connsiteX37" fmla="*/ 2476501 w 3194424"/>
              <a:gd name="connsiteY37" fmla="*/ 1419362 h 3564050"/>
              <a:gd name="connsiteX38" fmla="*/ 2386013 w 3194424"/>
              <a:gd name="connsiteY38" fmla="*/ 1519374 h 3564050"/>
              <a:gd name="connsiteX39" fmla="*/ 2333626 w 3194424"/>
              <a:gd name="connsiteY39" fmla="*/ 1657487 h 3564050"/>
              <a:gd name="connsiteX40" fmla="*/ 2362201 w 3194424"/>
              <a:gd name="connsiteY40" fmla="*/ 1805124 h 3564050"/>
              <a:gd name="connsiteX41" fmla="*/ 2486026 w 3194424"/>
              <a:gd name="connsiteY41" fmla="*/ 1928949 h 3564050"/>
              <a:gd name="connsiteX42" fmla="*/ 2681288 w 3194424"/>
              <a:gd name="connsiteY42" fmla="*/ 1971812 h 3564050"/>
              <a:gd name="connsiteX43" fmla="*/ 2847976 w 3194424"/>
              <a:gd name="connsiteY43" fmla="*/ 1886087 h 3564050"/>
              <a:gd name="connsiteX44" fmla="*/ 2947988 w 3194424"/>
              <a:gd name="connsiteY44" fmla="*/ 1833699 h 3564050"/>
              <a:gd name="connsiteX45" fmla="*/ 3024188 w 3194424"/>
              <a:gd name="connsiteY45" fmla="*/ 1847987 h 3564050"/>
              <a:gd name="connsiteX46" fmla="*/ 3048001 w 3194424"/>
              <a:gd name="connsiteY46" fmla="*/ 1967049 h 3564050"/>
              <a:gd name="connsiteX47" fmla="*/ 3052763 w 3194424"/>
              <a:gd name="connsiteY47" fmla="*/ 2205174 h 3564050"/>
              <a:gd name="connsiteX48" fmla="*/ 3081338 w 3194424"/>
              <a:gd name="connsiteY48" fmla="*/ 2371862 h 3564050"/>
              <a:gd name="connsiteX49" fmla="*/ 3138488 w 3194424"/>
              <a:gd name="connsiteY49" fmla="*/ 2586174 h 3564050"/>
              <a:gd name="connsiteX50" fmla="*/ 3186113 w 3194424"/>
              <a:gd name="connsiteY50" fmla="*/ 2671899 h 3564050"/>
              <a:gd name="connsiteX51" fmla="*/ 2957513 w 3194424"/>
              <a:gd name="connsiteY51" fmla="*/ 2705237 h 3564050"/>
              <a:gd name="connsiteX52" fmla="*/ 2614613 w 3194424"/>
              <a:gd name="connsiteY52" fmla="*/ 2681424 h 3564050"/>
              <a:gd name="connsiteX53" fmla="*/ 2171701 w 3194424"/>
              <a:gd name="connsiteY53" fmla="*/ 2676662 h 3564050"/>
              <a:gd name="connsiteX54" fmla="*/ 1814513 w 3194424"/>
              <a:gd name="connsiteY54" fmla="*/ 2771912 h 3564050"/>
              <a:gd name="connsiteX55" fmla="*/ 1714501 w 3194424"/>
              <a:gd name="connsiteY55" fmla="*/ 2819537 h 3564050"/>
              <a:gd name="connsiteX56" fmla="*/ 1685926 w 3194424"/>
              <a:gd name="connsiteY56" fmla="*/ 2895737 h 3564050"/>
              <a:gd name="connsiteX57" fmla="*/ 1752601 w 3194424"/>
              <a:gd name="connsiteY57" fmla="*/ 3048137 h 3564050"/>
              <a:gd name="connsiteX58" fmla="*/ 1857376 w 3194424"/>
              <a:gd name="connsiteY58" fmla="*/ 3191012 h 3564050"/>
              <a:gd name="connsiteX59" fmla="*/ 1871663 w 3194424"/>
              <a:gd name="connsiteY59" fmla="*/ 3381512 h 3564050"/>
              <a:gd name="connsiteX60" fmla="*/ 1766888 w 3194424"/>
              <a:gd name="connsiteY60" fmla="*/ 3524387 h 3564050"/>
              <a:gd name="connsiteX61" fmla="*/ 1662113 w 3194424"/>
              <a:gd name="connsiteY61" fmla="*/ 3562487 h 3564050"/>
              <a:gd name="connsiteX62" fmla="*/ 1304926 w 3194424"/>
              <a:gd name="connsiteY62" fmla="*/ 3548199 h 3564050"/>
              <a:gd name="connsiteX63" fmla="*/ 1233488 w 3194424"/>
              <a:gd name="connsiteY63" fmla="*/ 3471999 h 3564050"/>
              <a:gd name="connsiteX64" fmla="*/ 1204913 w 3194424"/>
              <a:gd name="connsiteY64" fmla="*/ 3291024 h 3564050"/>
              <a:gd name="connsiteX65" fmla="*/ 1223963 w 3194424"/>
              <a:gd name="connsiteY65" fmla="*/ 3186249 h 3564050"/>
              <a:gd name="connsiteX66" fmla="*/ 1333501 w 3194424"/>
              <a:gd name="connsiteY66" fmla="*/ 2990987 h 3564050"/>
              <a:gd name="connsiteX67" fmla="*/ 1376363 w 3194424"/>
              <a:gd name="connsiteY67" fmla="*/ 2886212 h 3564050"/>
              <a:gd name="connsiteX68" fmla="*/ 1328738 w 3194424"/>
              <a:gd name="connsiteY68" fmla="*/ 2786199 h 3564050"/>
              <a:gd name="connsiteX69" fmla="*/ 1123951 w 3194424"/>
              <a:gd name="connsiteY69" fmla="*/ 2748099 h 3564050"/>
              <a:gd name="connsiteX70" fmla="*/ 957263 w 3194424"/>
              <a:gd name="connsiteY70" fmla="*/ 2810012 h 3564050"/>
              <a:gd name="connsiteX71" fmla="*/ 790576 w 3194424"/>
              <a:gd name="connsiteY71" fmla="*/ 2819537 h 3564050"/>
              <a:gd name="connsiteX72" fmla="*/ 571501 w 3194424"/>
              <a:gd name="connsiteY72" fmla="*/ 2795724 h 3564050"/>
              <a:gd name="connsiteX73" fmla="*/ 423863 w 3194424"/>
              <a:gd name="connsiteY73" fmla="*/ 2767149 h 3564050"/>
              <a:gd name="connsiteX74" fmla="*/ 233363 w 3194424"/>
              <a:gd name="connsiteY74" fmla="*/ 2729049 h 3564050"/>
              <a:gd name="connsiteX75" fmla="*/ 104776 w 3194424"/>
              <a:gd name="connsiteY75" fmla="*/ 2705237 h 3564050"/>
              <a:gd name="connsiteX76" fmla="*/ 0 w 3194424"/>
              <a:gd name="connsiteY76" fmla="*/ 2700474 h 3564050"/>
              <a:gd name="connsiteX77" fmla="*/ 42863 w 3194424"/>
              <a:gd name="connsiteY77" fmla="*/ 2505212 h 3564050"/>
              <a:gd name="connsiteX78" fmla="*/ 66676 w 3194424"/>
              <a:gd name="connsiteY78" fmla="*/ 2290899 h 3564050"/>
              <a:gd name="connsiteX79" fmla="*/ 95251 w 3194424"/>
              <a:gd name="connsiteY79" fmla="*/ 2009912 h 3564050"/>
              <a:gd name="connsiteX80" fmla="*/ 90488 w 3194424"/>
              <a:gd name="connsiteY80" fmla="*/ 1886087 h 3564050"/>
              <a:gd name="connsiteX81" fmla="*/ 142876 w 3194424"/>
              <a:gd name="connsiteY81" fmla="*/ 1843224 h 3564050"/>
              <a:gd name="connsiteX82" fmla="*/ 228601 w 3194424"/>
              <a:gd name="connsiteY82" fmla="*/ 1857512 h 3564050"/>
              <a:gd name="connsiteX83" fmla="*/ 328613 w 3194424"/>
              <a:gd name="connsiteY83" fmla="*/ 1924187 h 3564050"/>
              <a:gd name="connsiteX84" fmla="*/ 461963 w 3194424"/>
              <a:gd name="connsiteY84" fmla="*/ 1967049 h 3564050"/>
              <a:gd name="connsiteX85" fmla="*/ 638176 w 3194424"/>
              <a:gd name="connsiteY85" fmla="*/ 1947999 h 3564050"/>
              <a:gd name="connsiteX86" fmla="*/ 733426 w 3194424"/>
              <a:gd name="connsiteY86" fmla="*/ 1871799 h 3564050"/>
              <a:gd name="connsiteX87" fmla="*/ 785813 w 3194424"/>
              <a:gd name="connsiteY87" fmla="*/ 1743212 h 3564050"/>
              <a:gd name="connsiteX88" fmla="*/ 771526 w 3194424"/>
              <a:gd name="connsiteY88" fmla="*/ 1576524 h 3564050"/>
              <a:gd name="connsiteX89" fmla="*/ 690563 w 3194424"/>
              <a:gd name="connsiteY89" fmla="*/ 1457462 h 3564050"/>
              <a:gd name="connsiteX90" fmla="*/ 519113 w 3194424"/>
              <a:gd name="connsiteY90" fmla="*/ 1386024 h 3564050"/>
              <a:gd name="connsiteX91" fmla="*/ 395288 w 3194424"/>
              <a:gd name="connsiteY91" fmla="*/ 1409837 h 3564050"/>
              <a:gd name="connsiteX92" fmla="*/ 300038 w 3194424"/>
              <a:gd name="connsiteY92" fmla="*/ 1471749 h 3564050"/>
              <a:gd name="connsiteX93" fmla="*/ 176213 w 3194424"/>
              <a:gd name="connsiteY93" fmla="*/ 1509849 h 3564050"/>
              <a:gd name="connsiteX94" fmla="*/ 85726 w 3194424"/>
              <a:gd name="connsiteY94" fmla="*/ 1509849 h 3564050"/>
              <a:gd name="connsiteX95" fmla="*/ 71438 w 3194424"/>
              <a:gd name="connsiteY95" fmla="*/ 1362212 h 3564050"/>
              <a:gd name="connsiteX96" fmla="*/ 52388 w 3194424"/>
              <a:gd name="connsiteY96" fmla="*/ 1147899 h 3564050"/>
              <a:gd name="connsiteX97" fmla="*/ 33338 w 3194424"/>
              <a:gd name="connsiteY97" fmla="*/ 1005024 h 3564050"/>
              <a:gd name="connsiteX98" fmla="*/ 33338 w 3194424"/>
              <a:gd name="connsiteY98" fmla="*/ 1005024 h 3564050"/>
              <a:gd name="connsiteX99" fmla="*/ 38101 w 3194424"/>
              <a:gd name="connsiteY99" fmla="*/ 1005024 h 3564050"/>
              <a:gd name="connsiteX100" fmla="*/ 19051 w 3194424"/>
              <a:gd name="connsiteY100" fmla="*/ 905012 h 3564050"/>
              <a:gd name="connsiteX0" fmla="*/ 19051 w 3194424"/>
              <a:gd name="connsiteY0" fmla="*/ 905012 h 3564050"/>
              <a:gd name="connsiteX1" fmla="*/ 228601 w 3194424"/>
              <a:gd name="connsiteY1" fmla="*/ 876437 h 3564050"/>
              <a:gd name="connsiteX2" fmla="*/ 452438 w 3194424"/>
              <a:gd name="connsiteY2" fmla="*/ 824049 h 3564050"/>
              <a:gd name="connsiteX3" fmla="*/ 733426 w 3194424"/>
              <a:gd name="connsiteY3" fmla="*/ 785949 h 3564050"/>
              <a:gd name="connsiteX4" fmla="*/ 852488 w 3194424"/>
              <a:gd name="connsiteY4" fmla="*/ 771662 h 3564050"/>
              <a:gd name="connsiteX5" fmla="*/ 990601 w 3194424"/>
              <a:gd name="connsiteY5" fmla="*/ 795474 h 3564050"/>
              <a:gd name="connsiteX6" fmla="*/ 1157288 w 3194424"/>
              <a:gd name="connsiteY6" fmla="*/ 843099 h 3564050"/>
              <a:gd name="connsiteX7" fmla="*/ 1271588 w 3194424"/>
              <a:gd name="connsiteY7" fmla="*/ 824049 h 3564050"/>
              <a:gd name="connsiteX8" fmla="*/ 1376363 w 3194424"/>
              <a:gd name="connsiteY8" fmla="*/ 738324 h 3564050"/>
              <a:gd name="connsiteX9" fmla="*/ 1376363 w 3194424"/>
              <a:gd name="connsiteY9" fmla="*/ 657362 h 3564050"/>
              <a:gd name="connsiteX10" fmla="*/ 1304926 w 3194424"/>
              <a:gd name="connsiteY10" fmla="*/ 543062 h 3564050"/>
              <a:gd name="connsiteX11" fmla="*/ 1233488 w 3194424"/>
              <a:gd name="connsiteY11" fmla="*/ 452574 h 3564050"/>
              <a:gd name="connsiteX12" fmla="*/ 1200151 w 3194424"/>
              <a:gd name="connsiteY12" fmla="*/ 300174 h 3564050"/>
              <a:gd name="connsiteX13" fmla="*/ 1219201 w 3194424"/>
              <a:gd name="connsiteY13" fmla="*/ 190637 h 3564050"/>
              <a:gd name="connsiteX14" fmla="*/ 1276351 w 3194424"/>
              <a:gd name="connsiteY14" fmla="*/ 76337 h 3564050"/>
              <a:gd name="connsiteX15" fmla="*/ 1376363 w 3194424"/>
              <a:gd name="connsiteY15" fmla="*/ 14424 h 3564050"/>
              <a:gd name="connsiteX16" fmla="*/ 1500188 w 3194424"/>
              <a:gd name="connsiteY16" fmla="*/ 137 h 3564050"/>
              <a:gd name="connsiteX17" fmla="*/ 1657351 w 3194424"/>
              <a:gd name="connsiteY17" fmla="*/ 19187 h 3564050"/>
              <a:gd name="connsiteX18" fmla="*/ 1743076 w 3194424"/>
              <a:gd name="connsiteY18" fmla="*/ 57287 h 3564050"/>
              <a:gd name="connsiteX19" fmla="*/ 1814513 w 3194424"/>
              <a:gd name="connsiteY19" fmla="*/ 114437 h 3564050"/>
              <a:gd name="connsiteX20" fmla="*/ 1871663 w 3194424"/>
              <a:gd name="connsiteY20" fmla="*/ 228737 h 3564050"/>
              <a:gd name="connsiteX21" fmla="*/ 1890713 w 3194424"/>
              <a:gd name="connsiteY21" fmla="*/ 295412 h 3564050"/>
              <a:gd name="connsiteX22" fmla="*/ 1862138 w 3194424"/>
              <a:gd name="connsiteY22" fmla="*/ 395424 h 3564050"/>
              <a:gd name="connsiteX23" fmla="*/ 1814513 w 3194424"/>
              <a:gd name="connsiteY23" fmla="*/ 490674 h 3564050"/>
              <a:gd name="connsiteX24" fmla="*/ 1771651 w 3194424"/>
              <a:gd name="connsiteY24" fmla="*/ 552587 h 3564050"/>
              <a:gd name="connsiteX25" fmla="*/ 1733551 w 3194424"/>
              <a:gd name="connsiteY25" fmla="*/ 609737 h 3564050"/>
              <a:gd name="connsiteX26" fmla="*/ 1685926 w 3194424"/>
              <a:gd name="connsiteY26" fmla="*/ 704987 h 3564050"/>
              <a:gd name="connsiteX27" fmla="*/ 1743076 w 3194424"/>
              <a:gd name="connsiteY27" fmla="*/ 795474 h 3564050"/>
              <a:gd name="connsiteX28" fmla="*/ 1890713 w 3194424"/>
              <a:gd name="connsiteY28" fmla="*/ 852624 h 3564050"/>
              <a:gd name="connsiteX29" fmla="*/ 2119313 w 3194424"/>
              <a:gd name="connsiteY29" fmla="*/ 914537 h 3564050"/>
              <a:gd name="connsiteX30" fmla="*/ 2319338 w 3194424"/>
              <a:gd name="connsiteY30" fmla="*/ 919299 h 3564050"/>
              <a:gd name="connsiteX31" fmla="*/ 2671763 w 3194424"/>
              <a:gd name="connsiteY31" fmla="*/ 905012 h 3564050"/>
              <a:gd name="connsiteX32" fmla="*/ 3114676 w 3194424"/>
              <a:gd name="connsiteY32" fmla="*/ 885962 h 3564050"/>
              <a:gd name="connsiteX33" fmla="*/ 3052763 w 3194424"/>
              <a:gd name="connsiteY33" fmla="*/ 1476512 h 3564050"/>
              <a:gd name="connsiteX34" fmla="*/ 2919413 w 3194424"/>
              <a:gd name="connsiteY34" fmla="*/ 1500324 h 3564050"/>
              <a:gd name="connsiteX35" fmla="*/ 2738438 w 3194424"/>
              <a:gd name="connsiteY35" fmla="*/ 1419362 h 3564050"/>
              <a:gd name="connsiteX36" fmla="*/ 2600326 w 3194424"/>
              <a:gd name="connsiteY36" fmla="*/ 1395549 h 3564050"/>
              <a:gd name="connsiteX37" fmla="*/ 2476501 w 3194424"/>
              <a:gd name="connsiteY37" fmla="*/ 1419362 h 3564050"/>
              <a:gd name="connsiteX38" fmla="*/ 2386013 w 3194424"/>
              <a:gd name="connsiteY38" fmla="*/ 1519374 h 3564050"/>
              <a:gd name="connsiteX39" fmla="*/ 2333626 w 3194424"/>
              <a:gd name="connsiteY39" fmla="*/ 1657487 h 3564050"/>
              <a:gd name="connsiteX40" fmla="*/ 2362201 w 3194424"/>
              <a:gd name="connsiteY40" fmla="*/ 1805124 h 3564050"/>
              <a:gd name="connsiteX41" fmla="*/ 2486026 w 3194424"/>
              <a:gd name="connsiteY41" fmla="*/ 1928949 h 3564050"/>
              <a:gd name="connsiteX42" fmla="*/ 2681288 w 3194424"/>
              <a:gd name="connsiteY42" fmla="*/ 1971812 h 3564050"/>
              <a:gd name="connsiteX43" fmla="*/ 2847976 w 3194424"/>
              <a:gd name="connsiteY43" fmla="*/ 1886087 h 3564050"/>
              <a:gd name="connsiteX44" fmla="*/ 2947988 w 3194424"/>
              <a:gd name="connsiteY44" fmla="*/ 1833699 h 3564050"/>
              <a:gd name="connsiteX45" fmla="*/ 3024188 w 3194424"/>
              <a:gd name="connsiteY45" fmla="*/ 1847987 h 3564050"/>
              <a:gd name="connsiteX46" fmla="*/ 3048001 w 3194424"/>
              <a:gd name="connsiteY46" fmla="*/ 1967049 h 3564050"/>
              <a:gd name="connsiteX47" fmla="*/ 3052763 w 3194424"/>
              <a:gd name="connsiteY47" fmla="*/ 2205174 h 3564050"/>
              <a:gd name="connsiteX48" fmla="*/ 3081338 w 3194424"/>
              <a:gd name="connsiteY48" fmla="*/ 2371862 h 3564050"/>
              <a:gd name="connsiteX49" fmla="*/ 3138488 w 3194424"/>
              <a:gd name="connsiteY49" fmla="*/ 2586174 h 3564050"/>
              <a:gd name="connsiteX50" fmla="*/ 3186113 w 3194424"/>
              <a:gd name="connsiteY50" fmla="*/ 2671899 h 3564050"/>
              <a:gd name="connsiteX51" fmla="*/ 2957513 w 3194424"/>
              <a:gd name="connsiteY51" fmla="*/ 2705237 h 3564050"/>
              <a:gd name="connsiteX52" fmla="*/ 2614613 w 3194424"/>
              <a:gd name="connsiteY52" fmla="*/ 2681424 h 3564050"/>
              <a:gd name="connsiteX53" fmla="*/ 2171701 w 3194424"/>
              <a:gd name="connsiteY53" fmla="*/ 2676662 h 3564050"/>
              <a:gd name="connsiteX54" fmla="*/ 1814513 w 3194424"/>
              <a:gd name="connsiteY54" fmla="*/ 2771912 h 3564050"/>
              <a:gd name="connsiteX55" fmla="*/ 1714501 w 3194424"/>
              <a:gd name="connsiteY55" fmla="*/ 2819537 h 3564050"/>
              <a:gd name="connsiteX56" fmla="*/ 1685926 w 3194424"/>
              <a:gd name="connsiteY56" fmla="*/ 2895737 h 3564050"/>
              <a:gd name="connsiteX57" fmla="*/ 1752601 w 3194424"/>
              <a:gd name="connsiteY57" fmla="*/ 3048137 h 3564050"/>
              <a:gd name="connsiteX58" fmla="*/ 1857376 w 3194424"/>
              <a:gd name="connsiteY58" fmla="*/ 3191012 h 3564050"/>
              <a:gd name="connsiteX59" fmla="*/ 1871663 w 3194424"/>
              <a:gd name="connsiteY59" fmla="*/ 3381512 h 3564050"/>
              <a:gd name="connsiteX60" fmla="*/ 1766888 w 3194424"/>
              <a:gd name="connsiteY60" fmla="*/ 3524387 h 3564050"/>
              <a:gd name="connsiteX61" fmla="*/ 1662113 w 3194424"/>
              <a:gd name="connsiteY61" fmla="*/ 3562487 h 3564050"/>
              <a:gd name="connsiteX62" fmla="*/ 1304926 w 3194424"/>
              <a:gd name="connsiteY62" fmla="*/ 3548199 h 3564050"/>
              <a:gd name="connsiteX63" fmla="*/ 1233488 w 3194424"/>
              <a:gd name="connsiteY63" fmla="*/ 3471999 h 3564050"/>
              <a:gd name="connsiteX64" fmla="*/ 1204913 w 3194424"/>
              <a:gd name="connsiteY64" fmla="*/ 3291024 h 3564050"/>
              <a:gd name="connsiteX65" fmla="*/ 1223963 w 3194424"/>
              <a:gd name="connsiteY65" fmla="*/ 3186249 h 3564050"/>
              <a:gd name="connsiteX66" fmla="*/ 1333501 w 3194424"/>
              <a:gd name="connsiteY66" fmla="*/ 2990987 h 3564050"/>
              <a:gd name="connsiteX67" fmla="*/ 1376363 w 3194424"/>
              <a:gd name="connsiteY67" fmla="*/ 2886212 h 3564050"/>
              <a:gd name="connsiteX68" fmla="*/ 1328738 w 3194424"/>
              <a:gd name="connsiteY68" fmla="*/ 2786199 h 3564050"/>
              <a:gd name="connsiteX69" fmla="*/ 1123951 w 3194424"/>
              <a:gd name="connsiteY69" fmla="*/ 2748099 h 3564050"/>
              <a:gd name="connsiteX70" fmla="*/ 957263 w 3194424"/>
              <a:gd name="connsiteY70" fmla="*/ 2810012 h 3564050"/>
              <a:gd name="connsiteX71" fmla="*/ 790576 w 3194424"/>
              <a:gd name="connsiteY71" fmla="*/ 2819537 h 3564050"/>
              <a:gd name="connsiteX72" fmla="*/ 571501 w 3194424"/>
              <a:gd name="connsiteY72" fmla="*/ 2795724 h 3564050"/>
              <a:gd name="connsiteX73" fmla="*/ 423863 w 3194424"/>
              <a:gd name="connsiteY73" fmla="*/ 2767149 h 3564050"/>
              <a:gd name="connsiteX74" fmla="*/ 233363 w 3194424"/>
              <a:gd name="connsiteY74" fmla="*/ 2729049 h 3564050"/>
              <a:gd name="connsiteX75" fmla="*/ 104776 w 3194424"/>
              <a:gd name="connsiteY75" fmla="*/ 2705237 h 3564050"/>
              <a:gd name="connsiteX76" fmla="*/ 0 w 3194424"/>
              <a:gd name="connsiteY76" fmla="*/ 2700474 h 3564050"/>
              <a:gd name="connsiteX77" fmla="*/ 42863 w 3194424"/>
              <a:gd name="connsiteY77" fmla="*/ 2505212 h 3564050"/>
              <a:gd name="connsiteX78" fmla="*/ 66676 w 3194424"/>
              <a:gd name="connsiteY78" fmla="*/ 2290899 h 3564050"/>
              <a:gd name="connsiteX79" fmla="*/ 95251 w 3194424"/>
              <a:gd name="connsiteY79" fmla="*/ 2009912 h 3564050"/>
              <a:gd name="connsiteX80" fmla="*/ 90488 w 3194424"/>
              <a:gd name="connsiteY80" fmla="*/ 1886087 h 3564050"/>
              <a:gd name="connsiteX81" fmla="*/ 142876 w 3194424"/>
              <a:gd name="connsiteY81" fmla="*/ 1843224 h 3564050"/>
              <a:gd name="connsiteX82" fmla="*/ 228601 w 3194424"/>
              <a:gd name="connsiteY82" fmla="*/ 1857512 h 3564050"/>
              <a:gd name="connsiteX83" fmla="*/ 328613 w 3194424"/>
              <a:gd name="connsiteY83" fmla="*/ 1924187 h 3564050"/>
              <a:gd name="connsiteX84" fmla="*/ 461963 w 3194424"/>
              <a:gd name="connsiteY84" fmla="*/ 1967049 h 3564050"/>
              <a:gd name="connsiteX85" fmla="*/ 638176 w 3194424"/>
              <a:gd name="connsiteY85" fmla="*/ 1947999 h 3564050"/>
              <a:gd name="connsiteX86" fmla="*/ 733426 w 3194424"/>
              <a:gd name="connsiteY86" fmla="*/ 1871799 h 3564050"/>
              <a:gd name="connsiteX87" fmla="*/ 785813 w 3194424"/>
              <a:gd name="connsiteY87" fmla="*/ 1743212 h 3564050"/>
              <a:gd name="connsiteX88" fmla="*/ 771526 w 3194424"/>
              <a:gd name="connsiteY88" fmla="*/ 1576524 h 3564050"/>
              <a:gd name="connsiteX89" fmla="*/ 690563 w 3194424"/>
              <a:gd name="connsiteY89" fmla="*/ 1457462 h 3564050"/>
              <a:gd name="connsiteX90" fmla="*/ 519113 w 3194424"/>
              <a:gd name="connsiteY90" fmla="*/ 1386024 h 3564050"/>
              <a:gd name="connsiteX91" fmla="*/ 395288 w 3194424"/>
              <a:gd name="connsiteY91" fmla="*/ 1409837 h 3564050"/>
              <a:gd name="connsiteX92" fmla="*/ 300038 w 3194424"/>
              <a:gd name="connsiteY92" fmla="*/ 1471749 h 3564050"/>
              <a:gd name="connsiteX93" fmla="*/ 176213 w 3194424"/>
              <a:gd name="connsiteY93" fmla="*/ 1509849 h 3564050"/>
              <a:gd name="connsiteX94" fmla="*/ 85726 w 3194424"/>
              <a:gd name="connsiteY94" fmla="*/ 1509849 h 3564050"/>
              <a:gd name="connsiteX95" fmla="*/ 71438 w 3194424"/>
              <a:gd name="connsiteY95" fmla="*/ 1362212 h 3564050"/>
              <a:gd name="connsiteX96" fmla="*/ 52388 w 3194424"/>
              <a:gd name="connsiteY96" fmla="*/ 1147899 h 3564050"/>
              <a:gd name="connsiteX97" fmla="*/ 33338 w 3194424"/>
              <a:gd name="connsiteY97" fmla="*/ 1005024 h 3564050"/>
              <a:gd name="connsiteX98" fmla="*/ 33338 w 3194424"/>
              <a:gd name="connsiteY98" fmla="*/ 1005024 h 3564050"/>
              <a:gd name="connsiteX99" fmla="*/ 38101 w 3194424"/>
              <a:gd name="connsiteY99" fmla="*/ 1005024 h 3564050"/>
              <a:gd name="connsiteX100" fmla="*/ 19051 w 3194424"/>
              <a:gd name="connsiteY100" fmla="*/ 905012 h 3564050"/>
              <a:gd name="connsiteX0" fmla="*/ 19051 w 3194424"/>
              <a:gd name="connsiteY0" fmla="*/ 905012 h 3564050"/>
              <a:gd name="connsiteX1" fmla="*/ 228601 w 3194424"/>
              <a:gd name="connsiteY1" fmla="*/ 876437 h 3564050"/>
              <a:gd name="connsiteX2" fmla="*/ 452438 w 3194424"/>
              <a:gd name="connsiteY2" fmla="*/ 824049 h 3564050"/>
              <a:gd name="connsiteX3" fmla="*/ 733426 w 3194424"/>
              <a:gd name="connsiteY3" fmla="*/ 785949 h 3564050"/>
              <a:gd name="connsiteX4" fmla="*/ 852488 w 3194424"/>
              <a:gd name="connsiteY4" fmla="*/ 771662 h 3564050"/>
              <a:gd name="connsiteX5" fmla="*/ 990601 w 3194424"/>
              <a:gd name="connsiteY5" fmla="*/ 795474 h 3564050"/>
              <a:gd name="connsiteX6" fmla="*/ 1157288 w 3194424"/>
              <a:gd name="connsiteY6" fmla="*/ 843099 h 3564050"/>
              <a:gd name="connsiteX7" fmla="*/ 1271588 w 3194424"/>
              <a:gd name="connsiteY7" fmla="*/ 824049 h 3564050"/>
              <a:gd name="connsiteX8" fmla="*/ 1376363 w 3194424"/>
              <a:gd name="connsiteY8" fmla="*/ 738324 h 3564050"/>
              <a:gd name="connsiteX9" fmla="*/ 1376363 w 3194424"/>
              <a:gd name="connsiteY9" fmla="*/ 657362 h 3564050"/>
              <a:gd name="connsiteX10" fmla="*/ 1304926 w 3194424"/>
              <a:gd name="connsiteY10" fmla="*/ 543062 h 3564050"/>
              <a:gd name="connsiteX11" fmla="*/ 1233488 w 3194424"/>
              <a:gd name="connsiteY11" fmla="*/ 452574 h 3564050"/>
              <a:gd name="connsiteX12" fmla="*/ 1200151 w 3194424"/>
              <a:gd name="connsiteY12" fmla="*/ 300174 h 3564050"/>
              <a:gd name="connsiteX13" fmla="*/ 1219201 w 3194424"/>
              <a:gd name="connsiteY13" fmla="*/ 190637 h 3564050"/>
              <a:gd name="connsiteX14" fmla="*/ 1276351 w 3194424"/>
              <a:gd name="connsiteY14" fmla="*/ 76337 h 3564050"/>
              <a:gd name="connsiteX15" fmla="*/ 1376363 w 3194424"/>
              <a:gd name="connsiteY15" fmla="*/ 14424 h 3564050"/>
              <a:gd name="connsiteX16" fmla="*/ 1500188 w 3194424"/>
              <a:gd name="connsiteY16" fmla="*/ 137 h 3564050"/>
              <a:gd name="connsiteX17" fmla="*/ 1657351 w 3194424"/>
              <a:gd name="connsiteY17" fmla="*/ 19187 h 3564050"/>
              <a:gd name="connsiteX18" fmla="*/ 1743076 w 3194424"/>
              <a:gd name="connsiteY18" fmla="*/ 57287 h 3564050"/>
              <a:gd name="connsiteX19" fmla="*/ 1814513 w 3194424"/>
              <a:gd name="connsiteY19" fmla="*/ 114437 h 3564050"/>
              <a:gd name="connsiteX20" fmla="*/ 1871663 w 3194424"/>
              <a:gd name="connsiteY20" fmla="*/ 228737 h 3564050"/>
              <a:gd name="connsiteX21" fmla="*/ 1890713 w 3194424"/>
              <a:gd name="connsiteY21" fmla="*/ 295412 h 3564050"/>
              <a:gd name="connsiteX22" fmla="*/ 1862138 w 3194424"/>
              <a:gd name="connsiteY22" fmla="*/ 395424 h 3564050"/>
              <a:gd name="connsiteX23" fmla="*/ 1814513 w 3194424"/>
              <a:gd name="connsiteY23" fmla="*/ 490674 h 3564050"/>
              <a:gd name="connsiteX24" fmla="*/ 1771651 w 3194424"/>
              <a:gd name="connsiteY24" fmla="*/ 552587 h 3564050"/>
              <a:gd name="connsiteX25" fmla="*/ 1733551 w 3194424"/>
              <a:gd name="connsiteY25" fmla="*/ 609737 h 3564050"/>
              <a:gd name="connsiteX26" fmla="*/ 1685926 w 3194424"/>
              <a:gd name="connsiteY26" fmla="*/ 704987 h 3564050"/>
              <a:gd name="connsiteX27" fmla="*/ 1743076 w 3194424"/>
              <a:gd name="connsiteY27" fmla="*/ 795474 h 3564050"/>
              <a:gd name="connsiteX28" fmla="*/ 1890713 w 3194424"/>
              <a:gd name="connsiteY28" fmla="*/ 852624 h 3564050"/>
              <a:gd name="connsiteX29" fmla="*/ 2119313 w 3194424"/>
              <a:gd name="connsiteY29" fmla="*/ 914537 h 3564050"/>
              <a:gd name="connsiteX30" fmla="*/ 2319338 w 3194424"/>
              <a:gd name="connsiteY30" fmla="*/ 919299 h 3564050"/>
              <a:gd name="connsiteX31" fmla="*/ 2671763 w 3194424"/>
              <a:gd name="connsiteY31" fmla="*/ 905012 h 3564050"/>
              <a:gd name="connsiteX32" fmla="*/ 3114676 w 3194424"/>
              <a:gd name="connsiteY32" fmla="*/ 885962 h 3564050"/>
              <a:gd name="connsiteX33" fmla="*/ 3052763 w 3194424"/>
              <a:gd name="connsiteY33" fmla="*/ 1476512 h 3564050"/>
              <a:gd name="connsiteX34" fmla="*/ 2919413 w 3194424"/>
              <a:gd name="connsiteY34" fmla="*/ 1500324 h 3564050"/>
              <a:gd name="connsiteX35" fmla="*/ 2738438 w 3194424"/>
              <a:gd name="connsiteY35" fmla="*/ 1419362 h 3564050"/>
              <a:gd name="connsiteX36" fmla="*/ 2600326 w 3194424"/>
              <a:gd name="connsiteY36" fmla="*/ 1395549 h 3564050"/>
              <a:gd name="connsiteX37" fmla="*/ 2476501 w 3194424"/>
              <a:gd name="connsiteY37" fmla="*/ 1419362 h 3564050"/>
              <a:gd name="connsiteX38" fmla="*/ 2386013 w 3194424"/>
              <a:gd name="connsiteY38" fmla="*/ 1519374 h 3564050"/>
              <a:gd name="connsiteX39" fmla="*/ 2333626 w 3194424"/>
              <a:gd name="connsiteY39" fmla="*/ 1657487 h 3564050"/>
              <a:gd name="connsiteX40" fmla="*/ 2362201 w 3194424"/>
              <a:gd name="connsiteY40" fmla="*/ 1805124 h 3564050"/>
              <a:gd name="connsiteX41" fmla="*/ 2486026 w 3194424"/>
              <a:gd name="connsiteY41" fmla="*/ 1928949 h 3564050"/>
              <a:gd name="connsiteX42" fmla="*/ 2681288 w 3194424"/>
              <a:gd name="connsiteY42" fmla="*/ 1971812 h 3564050"/>
              <a:gd name="connsiteX43" fmla="*/ 2847976 w 3194424"/>
              <a:gd name="connsiteY43" fmla="*/ 1886087 h 3564050"/>
              <a:gd name="connsiteX44" fmla="*/ 2947988 w 3194424"/>
              <a:gd name="connsiteY44" fmla="*/ 1833699 h 3564050"/>
              <a:gd name="connsiteX45" fmla="*/ 3024188 w 3194424"/>
              <a:gd name="connsiteY45" fmla="*/ 1847987 h 3564050"/>
              <a:gd name="connsiteX46" fmla="*/ 3048001 w 3194424"/>
              <a:gd name="connsiteY46" fmla="*/ 1967049 h 3564050"/>
              <a:gd name="connsiteX47" fmla="*/ 3052763 w 3194424"/>
              <a:gd name="connsiteY47" fmla="*/ 2205174 h 3564050"/>
              <a:gd name="connsiteX48" fmla="*/ 3081338 w 3194424"/>
              <a:gd name="connsiteY48" fmla="*/ 2371862 h 3564050"/>
              <a:gd name="connsiteX49" fmla="*/ 3138488 w 3194424"/>
              <a:gd name="connsiteY49" fmla="*/ 2586174 h 3564050"/>
              <a:gd name="connsiteX50" fmla="*/ 3186113 w 3194424"/>
              <a:gd name="connsiteY50" fmla="*/ 2671899 h 3564050"/>
              <a:gd name="connsiteX51" fmla="*/ 2957513 w 3194424"/>
              <a:gd name="connsiteY51" fmla="*/ 2705237 h 3564050"/>
              <a:gd name="connsiteX52" fmla="*/ 2614613 w 3194424"/>
              <a:gd name="connsiteY52" fmla="*/ 2681424 h 3564050"/>
              <a:gd name="connsiteX53" fmla="*/ 2171701 w 3194424"/>
              <a:gd name="connsiteY53" fmla="*/ 2676662 h 3564050"/>
              <a:gd name="connsiteX54" fmla="*/ 1814513 w 3194424"/>
              <a:gd name="connsiteY54" fmla="*/ 2771912 h 3564050"/>
              <a:gd name="connsiteX55" fmla="*/ 1714501 w 3194424"/>
              <a:gd name="connsiteY55" fmla="*/ 2819537 h 3564050"/>
              <a:gd name="connsiteX56" fmla="*/ 1685926 w 3194424"/>
              <a:gd name="connsiteY56" fmla="*/ 2895737 h 3564050"/>
              <a:gd name="connsiteX57" fmla="*/ 1752601 w 3194424"/>
              <a:gd name="connsiteY57" fmla="*/ 3048137 h 3564050"/>
              <a:gd name="connsiteX58" fmla="*/ 1857376 w 3194424"/>
              <a:gd name="connsiteY58" fmla="*/ 3191012 h 3564050"/>
              <a:gd name="connsiteX59" fmla="*/ 1871663 w 3194424"/>
              <a:gd name="connsiteY59" fmla="*/ 3381512 h 3564050"/>
              <a:gd name="connsiteX60" fmla="*/ 1766888 w 3194424"/>
              <a:gd name="connsiteY60" fmla="*/ 3524387 h 3564050"/>
              <a:gd name="connsiteX61" fmla="*/ 1662113 w 3194424"/>
              <a:gd name="connsiteY61" fmla="*/ 3562487 h 3564050"/>
              <a:gd name="connsiteX62" fmla="*/ 1304926 w 3194424"/>
              <a:gd name="connsiteY62" fmla="*/ 3548199 h 3564050"/>
              <a:gd name="connsiteX63" fmla="*/ 1233488 w 3194424"/>
              <a:gd name="connsiteY63" fmla="*/ 3471999 h 3564050"/>
              <a:gd name="connsiteX64" fmla="*/ 1204913 w 3194424"/>
              <a:gd name="connsiteY64" fmla="*/ 3291024 h 3564050"/>
              <a:gd name="connsiteX65" fmla="*/ 1223963 w 3194424"/>
              <a:gd name="connsiteY65" fmla="*/ 3186249 h 3564050"/>
              <a:gd name="connsiteX66" fmla="*/ 1333501 w 3194424"/>
              <a:gd name="connsiteY66" fmla="*/ 2990987 h 3564050"/>
              <a:gd name="connsiteX67" fmla="*/ 1376363 w 3194424"/>
              <a:gd name="connsiteY67" fmla="*/ 2886212 h 3564050"/>
              <a:gd name="connsiteX68" fmla="*/ 1328738 w 3194424"/>
              <a:gd name="connsiteY68" fmla="*/ 2786199 h 3564050"/>
              <a:gd name="connsiteX69" fmla="*/ 1123951 w 3194424"/>
              <a:gd name="connsiteY69" fmla="*/ 2748099 h 3564050"/>
              <a:gd name="connsiteX70" fmla="*/ 957263 w 3194424"/>
              <a:gd name="connsiteY70" fmla="*/ 2810012 h 3564050"/>
              <a:gd name="connsiteX71" fmla="*/ 790576 w 3194424"/>
              <a:gd name="connsiteY71" fmla="*/ 2819537 h 3564050"/>
              <a:gd name="connsiteX72" fmla="*/ 571501 w 3194424"/>
              <a:gd name="connsiteY72" fmla="*/ 2795724 h 3564050"/>
              <a:gd name="connsiteX73" fmla="*/ 423863 w 3194424"/>
              <a:gd name="connsiteY73" fmla="*/ 2767149 h 3564050"/>
              <a:gd name="connsiteX74" fmla="*/ 233363 w 3194424"/>
              <a:gd name="connsiteY74" fmla="*/ 2729049 h 3564050"/>
              <a:gd name="connsiteX75" fmla="*/ 104776 w 3194424"/>
              <a:gd name="connsiteY75" fmla="*/ 2705237 h 3564050"/>
              <a:gd name="connsiteX76" fmla="*/ 0 w 3194424"/>
              <a:gd name="connsiteY76" fmla="*/ 2700474 h 3564050"/>
              <a:gd name="connsiteX77" fmla="*/ 42863 w 3194424"/>
              <a:gd name="connsiteY77" fmla="*/ 2505212 h 3564050"/>
              <a:gd name="connsiteX78" fmla="*/ 66676 w 3194424"/>
              <a:gd name="connsiteY78" fmla="*/ 2290899 h 3564050"/>
              <a:gd name="connsiteX79" fmla="*/ 95251 w 3194424"/>
              <a:gd name="connsiteY79" fmla="*/ 2009912 h 3564050"/>
              <a:gd name="connsiteX80" fmla="*/ 90488 w 3194424"/>
              <a:gd name="connsiteY80" fmla="*/ 1886087 h 3564050"/>
              <a:gd name="connsiteX81" fmla="*/ 142876 w 3194424"/>
              <a:gd name="connsiteY81" fmla="*/ 1843224 h 3564050"/>
              <a:gd name="connsiteX82" fmla="*/ 228601 w 3194424"/>
              <a:gd name="connsiteY82" fmla="*/ 1857512 h 3564050"/>
              <a:gd name="connsiteX83" fmla="*/ 328613 w 3194424"/>
              <a:gd name="connsiteY83" fmla="*/ 1924187 h 3564050"/>
              <a:gd name="connsiteX84" fmla="*/ 461963 w 3194424"/>
              <a:gd name="connsiteY84" fmla="*/ 1967049 h 3564050"/>
              <a:gd name="connsiteX85" fmla="*/ 638176 w 3194424"/>
              <a:gd name="connsiteY85" fmla="*/ 1947999 h 3564050"/>
              <a:gd name="connsiteX86" fmla="*/ 733426 w 3194424"/>
              <a:gd name="connsiteY86" fmla="*/ 1871799 h 3564050"/>
              <a:gd name="connsiteX87" fmla="*/ 785813 w 3194424"/>
              <a:gd name="connsiteY87" fmla="*/ 1743212 h 3564050"/>
              <a:gd name="connsiteX88" fmla="*/ 771526 w 3194424"/>
              <a:gd name="connsiteY88" fmla="*/ 1576524 h 3564050"/>
              <a:gd name="connsiteX89" fmla="*/ 690563 w 3194424"/>
              <a:gd name="connsiteY89" fmla="*/ 1457462 h 3564050"/>
              <a:gd name="connsiteX90" fmla="*/ 519113 w 3194424"/>
              <a:gd name="connsiteY90" fmla="*/ 1386024 h 3564050"/>
              <a:gd name="connsiteX91" fmla="*/ 395288 w 3194424"/>
              <a:gd name="connsiteY91" fmla="*/ 1409837 h 3564050"/>
              <a:gd name="connsiteX92" fmla="*/ 300038 w 3194424"/>
              <a:gd name="connsiteY92" fmla="*/ 1471749 h 3564050"/>
              <a:gd name="connsiteX93" fmla="*/ 176213 w 3194424"/>
              <a:gd name="connsiteY93" fmla="*/ 1509849 h 3564050"/>
              <a:gd name="connsiteX94" fmla="*/ 85726 w 3194424"/>
              <a:gd name="connsiteY94" fmla="*/ 1509849 h 3564050"/>
              <a:gd name="connsiteX95" fmla="*/ 71438 w 3194424"/>
              <a:gd name="connsiteY95" fmla="*/ 1362212 h 3564050"/>
              <a:gd name="connsiteX96" fmla="*/ 52388 w 3194424"/>
              <a:gd name="connsiteY96" fmla="*/ 1147899 h 3564050"/>
              <a:gd name="connsiteX97" fmla="*/ 33338 w 3194424"/>
              <a:gd name="connsiteY97" fmla="*/ 1005024 h 3564050"/>
              <a:gd name="connsiteX98" fmla="*/ 33338 w 3194424"/>
              <a:gd name="connsiteY98" fmla="*/ 1005024 h 3564050"/>
              <a:gd name="connsiteX99" fmla="*/ 38101 w 3194424"/>
              <a:gd name="connsiteY99" fmla="*/ 1005024 h 3564050"/>
              <a:gd name="connsiteX100" fmla="*/ 19051 w 3194424"/>
              <a:gd name="connsiteY100" fmla="*/ 905012 h 3564050"/>
              <a:gd name="connsiteX0" fmla="*/ 19051 w 3186113"/>
              <a:gd name="connsiteY0" fmla="*/ 905012 h 3564050"/>
              <a:gd name="connsiteX1" fmla="*/ 228601 w 3186113"/>
              <a:gd name="connsiteY1" fmla="*/ 876437 h 3564050"/>
              <a:gd name="connsiteX2" fmla="*/ 452438 w 3186113"/>
              <a:gd name="connsiteY2" fmla="*/ 824049 h 3564050"/>
              <a:gd name="connsiteX3" fmla="*/ 733426 w 3186113"/>
              <a:gd name="connsiteY3" fmla="*/ 785949 h 3564050"/>
              <a:gd name="connsiteX4" fmla="*/ 852488 w 3186113"/>
              <a:gd name="connsiteY4" fmla="*/ 771662 h 3564050"/>
              <a:gd name="connsiteX5" fmla="*/ 990601 w 3186113"/>
              <a:gd name="connsiteY5" fmla="*/ 795474 h 3564050"/>
              <a:gd name="connsiteX6" fmla="*/ 1157288 w 3186113"/>
              <a:gd name="connsiteY6" fmla="*/ 843099 h 3564050"/>
              <a:gd name="connsiteX7" fmla="*/ 1271588 w 3186113"/>
              <a:gd name="connsiteY7" fmla="*/ 824049 h 3564050"/>
              <a:gd name="connsiteX8" fmla="*/ 1376363 w 3186113"/>
              <a:gd name="connsiteY8" fmla="*/ 738324 h 3564050"/>
              <a:gd name="connsiteX9" fmla="*/ 1376363 w 3186113"/>
              <a:gd name="connsiteY9" fmla="*/ 657362 h 3564050"/>
              <a:gd name="connsiteX10" fmla="*/ 1304926 w 3186113"/>
              <a:gd name="connsiteY10" fmla="*/ 543062 h 3564050"/>
              <a:gd name="connsiteX11" fmla="*/ 1233488 w 3186113"/>
              <a:gd name="connsiteY11" fmla="*/ 452574 h 3564050"/>
              <a:gd name="connsiteX12" fmla="*/ 1200151 w 3186113"/>
              <a:gd name="connsiteY12" fmla="*/ 300174 h 3564050"/>
              <a:gd name="connsiteX13" fmla="*/ 1219201 w 3186113"/>
              <a:gd name="connsiteY13" fmla="*/ 190637 h 3564050"/>
              <a:gd name="connsiteX14" fmla="*/ 1276351 w 3186113"/>
              <a:gd name="connsiteY14" fmla="*/ 76337 h 3564050"/>
              <a:gd name="connsiteX15" fmla="*/ 1376363 w 3186113"/>
              <a:gd name="connsiteY15" fmla="*/ 14424 h 3564050"/>
              <a:gd name="connsiteX16" fmla="*/ 1500188 w 3186113"/>
              <a:gd name="connsiteY16" fmla="*/ 137 h 3564050"/>
              <a:gd name="connsiteX17" fmla="*/ 1657351 w 3186113"/>
              <a:gd name="connsiteY17" fmla="*/ 19187 h 3564050"/>
              <a:gd name="connsiteX18" fmla="*/ 1743076 w 3186113"/>
              <a:gd name="connsiteY18" fmla="*/ 57287 h 3564050"/>
              <a:gd name="connsiteX19" fmla="*/ 1814513 w 3186113"/>
              <a:gd name="connsiteY19" fmla="*/ 114437 h 3564050"/>
              <a:gd name="connsiteX20" fmla="*/ 1871663 w 3186113"/>
              <a:gd name="connsiteY20" fmla="*/ 228737 h 3564050"/>
              <a:gd name="connsiteX21" fmla="*/ 1890713 w 3186113"/>
              <a:gd name="connsiteY21" fmla="*/ 295412 h 3564050"/>
              <a:gd name="connsiteX22" fmla="*/ 1862138 w 3186113"/>
              <a:gd name="connsiteY22" fmla="*/ 395424 h 3564050"/>
              <a:gd name="connsiteX23" fmla="*/ 1814513 w 3186113"/>
              <a:gd name="connsiteY23" fmla="*/ 490674 h 3564050"/>
              <a:gd name="connsiteX24" fmla="*/ 1771651 w 3186113"/>
              <a:gd name="connsiteY24" fmla="*/ 552587 h 3564050"/>
              <a:gd name="connsiteX25" fmla="*/ 1733551 w 3186113"/>
              <a:gd name="connsiteY25" fmla="*/ 609737 h 3564050"/>
              <a:gd name="connsiteX26" fmla="*/ 1685926 w 3186113"/>
              <a:gd name="connsiteY26" fmla="*/ 704987 h 3564050"/>
              <a:gd name="connsiteX27" fmla="*/ 1743076 w 3186113"/>
              <a:gd name="connsiteY27" fmla="*/ 795474 h 3564050"/>
              <a:gd name="connsiteX28" fmla="*/ 1890713 w 3186113"/>
              <a:gd name="connsiteY28" fmla="*/ 852624 h 3564050"/>
              <a:gd name="connsiteX29" fmla="*/ 2119313 w 3186113"/>
              <a:gd name="connsiteY29" fmla="*/ 914537 h 3564050"/>
              <a:gd name="connsiteX30" fmla="*/ 2319338 w 3186113"/>
              <a:gd name="connsiteY30" fmla="*/ 919299 h 3564050"/>
              <a:gd name="connsiteX31" fmla="*/ 2671763 w 3186113"/>
              <a:gd name="connsiteY31" fmla="*/ 905012 h 3564050"/>
              <a:gd name="connsiteX32" fmla="*/ 3114676 w 3186113"/>
              <a:gd name="connsiteY32" fmla="*/ 885962 h 3564050"/>
              <a:gd name="connsiteX33" fmla="*/ 3052763 w 3186113"/>
              <a:gd name="connsiteY33" fmla="*/ 1476512 h 3564050"/>
              <a:gd name="connsiteX34" fmla="*/ 2919413 w 3186113"/>
              <a:gd name="connsiteY34" fmla="*/ 1500324 h 3564050"/>
              <a:gd name="connsiteX35" fmla="*/ 2738438 w 3186113"/>
              <a:gd name="connsiteY35" fmla="*/ 1419362 h 3564050"/>
              <a:gd name="connsiteX36" fmla="*/ 2600326 w 3186113"/>
              <a:gd name="connsiteY36" fmla="*/ 1395549 h 3564050"/>
              <a:gd name="connsiteX37" fmla="*/ 2476501 w 3186113"/>
              <a:gd name="connsiteY37" fmla="*/ 1419362 h 3564050"/>
              <a:gd name="connsiteX38" fmla="*/ 2386013 w 3186113"/>
              <a:gd name="connsiteY38" fmla="*/ 1519374 h 3564050"/>
              <a:gd name="connsiteX39" fmla="*/ 2333626 w 3186113"/>
              <a:gd name="connsiteY39" fmla="*/ 1657487 h 3564050"/>
              <a:gd name="connsiteX40" fmla="*/ 2362201 w 3186113"/>
              <a:gd name="connsiteY40" fmla="*/ 1805124 h 3564050"/>
              <a:gd name="connsiteX41" fmla="*/ 2486026 w 3186113"/>
              <a:gd name="connsiteY41" fmla="*/ 1928949 h 3564050"/>
              <a:gd name="connsiteX42" fmla="*/ 2681288 w 3186113"/>
              <a:gd name="connsiteY42" fmla="*/ 1971812 h 3564050"/>
              <a:gd name="connsiteX43" fmla="*/ 2847976 w 3186113"/>
              <a:gd name="connsiteY43" fmla="*/ 1886087 h 3564050"/>
              <a:gd name="connsiteX44" fmla="*/ 2947988 w 3186113"/>
              <a:gd name="connsiteY44" fmla="*/ 1833699 h 3564050"/>
              <a:gd name="connsiteX45" fmla="*/ 3024188 w 3186113"/>
              <a:gd name="connsiteY45" fmla="*/ 1847987 h 3564050"/>
              <a:gd name="connsiteX46" fmla="*/ 3048001 w 3186113"/>
              <a:gd name="connsiteY46" fmla="*/ 1967049 h 3564050"/>
              <a:gd name="connsiteX47" fmla="*/ 3052763 w 3186113"/>
              <a:gd name="connsiteY47" fmla="*/ 2205174 h 3564050"/>
              <a:gd name="connsiteX48" fmla="*/ 3081338 w 3186113"/>
              <a:gd name="connsiteY48" fmla="*/ 2371862 h 3564050"/>
              <a:gd name="connsiteX49" fmla="*/ 3138488 w 3186113"/>
              <a:gd name="connsiteY49" fmla="*/ 2586174 h 3564050"/>
              <a:gd name="connsiteX50" fmla="*/ 3186113 w 3186113"/>
              <a:gd name="connsiteY50" fmla="*/ 2671899 h 3564050"/>
              <a:gd name="connsiteX51" fmla="*/ 2957513 w 3186113"/>
              <a:gd name="connsiteY51" fmla="*/ 2705237 h 3564050"/>
              <a:gd name="connsiteX52" fmla="*/ 2614613 w 3186113"/>
              <a:gd name="connsiteY52" fmla="*/ 2681424 h 3564050"/>
              <a:gd name="connsiteX53" fmla="*/ 2171701 w 3186113"/>
              <a:gd name="connsiteY53" fmla="*/ 2676662 h 3564050"/>
              <a:gd name="connsiteX54" fmla="*/ 1814513 w 3186113"/>
              <a:gd name="connsiteY54" fmla="*/ 2771912 h 3564050"/>
              <a:gd name="connsiteX55" fmla="*/ 1714501 w 3186113"/>
              <a:gd name="connsiteY55" fmla="*/ 2819537 h 3564050"/>
              <a:gd name="connsiteX56" fmla="*/ 1685926 w 3186113"/>
              <a:gd name="connsiteY56" fmla="*/ 2895737 h 3564050"/>
              <a:gd name="connsiteX57" fmla="*/ 1752601 w 3186113"/>
              <a:gd name="connsiteY57" fmla="*/ 3048137 h 3564050"/>
              <a:gd name="connsiteX58" fmla="*/ 1857376 w 3186113"/>
              <a:gd name="connsiteY58" fmla="*/ 3191012 h 3564050"/>
              <a:gd name="connsiteX59" fmla="*/ 1871663 w 3186113"/>
              <a:gd name="connsiteY59" fmla="*/ 3381512 h 3564050"/>
              <a:gd name="connsiteX60" fmla="*/ 1766888 w 3186113"/>
              <a:gd name="connsiteY60" fmla="*/ 3524387 h 3564050"/>
              <a:gd name="connsiteX61" fmla="*/ 1662113 w 3186113"/>
              <a:gd name="connsiteY61" fmla="*/ 3562487 h 3564050"/>
              <a:gd name="connsiteX62" fmla="*/ 1304926 w 3186113"/>
              <a:gd name="connsiteY62" fmla="*/ 3548199 h 3564050"/>
              <a:gd name="connsiteX63" fmla="*/ 1233488 w 3186113"/>
              <a:gd name="connsiteY63" fmla="*/ 3471999 h 3564050"/>
              <a:gd name="connsiteX64" fmla="*/ 1204913 w 3186113"/>
              <a:gd name="connsiteY64" fmla="*/ 3291024 h 3564050"/>
              <a:gd name="connsiteX65" fmla="*/ 1223963 w 3186113"/>
              <a:gd name="connsiteY65" fmla="*/ 3186249 h 3564050"/>
              <a:gd name="connsiteX66" fmla="*/ 1333501 w 3186113"/>
              <a:gd name="connsiteY66" fmla="*/ 2990987 h 3564050"/>
              <a:gd name="connsiteX67" fmla="*/ 1376363 w 3186113"/>
              <a:gd name="connsiteY67" fmla="*/ 2886212 h 3564050"/>
              <a:gd name="connsiteX68" fmla="*/ 1328738 w 3186113"/>
              <a:gd name="connsiteY68" fmla="*/ 2786199 h 3564050"/>
              <a:gd name="connsiteX69" fmla="*/ 1123951 w 3186113"/>
              <a:gd name="connsiteY69" fmla="*/ 2748099 h 3564050"/>
              <a:gd name="connsiteX70" fmla="*/ 957263 w 3186113"/>
              <a:gd name="connsiteY70" fmla="*/ 2810012 h 3564050"/>
              <a:gd name="connsiteX71" fmla="*/ 790576 w 3186113"/>
              <a:gd name="connsiteY71" fmla="*/ 2819537 h 3564050"/>
              <a:gd name="connsiteX72" fmla="*/ 571501 w 3186113"/>
              <a:gd name="connsiteY72" fmla="*/ 2795724 h 3564050"/>
              <a:gd name="connsiteX73" fmla="*/ 423863 w 3186113"/>
              <a:gd name="connsiteY73" fmla="*/ 2767149 h 3564050"/>
              <a:gd name="connsiteX74" fmla="*/ 233363 w 3186113"/>
              <a:gd name="connsiteY74" fmla="*/ 2729049 h 3564050"/>
              <a:gd name="connsiteX75" fmla="*/ 104776 w 3186113"/>
              <a:gd name="connsiteY75" fmla="*/ 2705237 h 3564050"/>
              <a:gd name="connsiteX76" fmla="*/ 0 w 3186113"/>
              <a:gd name="connsiteY76" fmla="*/ 2700474 h 3564050"/>
              <a:gd name="connsiteX77" fmla="*/ 42863 w 3186113"/>
              <a:gd name="connsiteY77" fmla="*/ 2505212 h 3564050"/>
              <a:gd name="connsiteX78" fmla="*/ 66676 w 3186113"/>
              <a:gd name="connsiteY78" fmla="*/ 2290899 h 3564050"/>
              <a:gd name="connsiteX79" fmla="*/ 95251 w 3186113"/>
              <a:gd name="connsiteY79" fmla="*/ 2009912 h 3564050"/>
              <a:gd name="connsiteX80" fmla="*/ 90488 w 3186113"/>
              <a:gd name="connsiteY80" fmla="*/ 1886087 h 3564050"/>
              <a:gd name="connsiteX81" fmla="*/ 142876 w 3186113"/>
              <a:gd name="connsiteY81" fmla="*/ 1843224 h 3564050"/>
              <a:gd name="connsiteX82" fmla="*/ 228601 w 3186113"/>
              <a:gd name="connsiteY82" fmla="*/ 1857512 h 3564050"/>
              <a:gd name="connsiteX83" fmla="*/ 328613 w 3186113"/>
              <a:gd name="connsiteY83" fmla="*/ 1924187 h 3564050"/>
              <a:gd name="connsiteX84" fmla="*/ 461963 w 3186113"/>
              <a:gd name="connsiteY84" fmla="*/ 1967049 h 3564050"/>
              <a:gd name="connsiteX85" fmla="*/ 638176 w 3186113"/>
              <a:gd name="connsiteY85" fmla="*/ 1947999 h 3564050"/>
              <a:gd name="connsiteX86" fmla="*/ 733426 w 3186113"/>
              <a:gd name="connsiteY86" fmla="*/ 1871799 h 3564050"/>
              <a:gd name="connsiteX87" fmla="*/ 785813 w 3186113"/>
              <a:gd name="connsiteY87" fmla="*/ 1743212 h 3564050"/>
              <a:gd name="connsiteX88" fmla="*/ 771526 w 3186113"/>
              <a:gd name="connsiteY88" fmla="*/ 1576524 h 3564050"/>
              <a:gd name="connsiteX89" fmla="*/ 690563 w 3186113"/>
              <a:gd name="connsiteY89" fmla="*/ 1457462 h 3564050"/>
              <a:gd name="connsiteX90" fmla="*/ 519113 w 3186113"/>
              <a:gd name="connsiteY90" fmla="*/ 1386024 h 3564050"/>
              <a:gd name="connsiteX91" fmla="*/ 395288 w 3186113"/>
              <a:gd name="connsiteY91" fmla="*/ 1409837 h 3564050"/>
              <a:gd name="connsiteX92" fmla="*/ 300038 w 3186113"/>
              <a:gd name="connsiteY92" fmla="*/ 1471749 h 3564050"/>
              <a:gd name="connsiteX93" fmla="*/ 176213 w 3186113"/>
              <a:gd name="connsiteY93" fmla="*/ 1509849 h 3564050"/>
              <a:gd name="connsiteX94" fmla="*/ 85726 w 3186113"/>
              <a:gd name="connsiteY94" fmla="*/ 1509849 h 3564050"/>
              <a:gd name="connsiteX95" fmla="*/ 71438 w 3186113"/>
              <a:gd name="connsiteY95" fmla="*/ 1362212 h 3564050"/>
              <a:gd name="connsiteX96" fmla="*/ 52388 w 3186113"/>
              <a:gd name="connsiteY96" fmla="*/ 1147899 h 3564050"/>
              <a:gd name="connsiteX97" fmla="*/ 33338 w 3186113"/>
              <a:gd name="connsiteY97" fmla="*/ 1005024 h 3564050"/>
              <a:gd name="connsiteX98" fmla="*/ 33338 w 3186113"/>
              <a:gd name="connsiteY98" fmla="*/ 1005024 h 3564050"/>
              <a:gd name="connsiteX99" fmla="*/ 38101 w 3186113"/>
              <a:gd name="connsiteY99" fmla="*/ 1005024 h 3564050"/>
              <a:gd name="connsiteX100" fmla="*/ 19051 w 3186113"/>
              <a:gd name="connsiteY100" fmla="*/ 905012 h 3564050"/>
              <a:gd name="connsiteX0" fmla="*/ 19051 w 3186113"/>
              <a:gd name="connsiteY0" fmla="*/ 905012 h 3564050"/>
              <a:gd name="connsiteX1" fmla="*/ 228601 w 3186113"/>
              <a:gd name="connsiteY1" fmla="*/ 876437 h 3564050"/>
              <a:gd name="connsiteX2" fmla="*/ 452438 w 3186113"/>
              <a:gd name="connsiteY2" fmla="*/ 824049 h 3564050"/>
              <a:gd name="connsiteX3" fmla="*/ 733426 w 3186113"/>
              <a:gd name="connsiteY3" fmla="*/ 785949 h 3564050"/>
              <a:gd name="connsiteX4" fmla="*/ 852488 w 3186113"/>
              <a:gd name="connsiteY4" fmla="*/ 771662 h 3564050"/>
              <a:gd name="connsiteX5" fmla="*/ 990601 w 3186113"/>
              <a:gd name="connsiteY5" fmla="*/ 795474 h 3564050"/>
              <a:gd name="connsiteX6" fmla="*/ 1157288 w 3186113"/>
              <a:gd name="connsiteY6" fmla="*/ 843099 h 3564050"/>
              <a:gd name="connsiteX7" fmla="*/ 1271588 w 3186113"/>
              <a:gd name="connsiteY7" fmla="*/ 824049 h 3564050"/>
              <a:gd name="connsiteX8" fmla="*/ 1376363 w 3186113"/>
              <a:gd name="connsiteY8" fmla="*/ 738324 h 3564050"/>
              <a:gd name="connsiteX9" fmla="*/ 1376363 w 3186113"/>
              <a:gd name="connsiteY9" fmla="*/ 657362 h 3564050"/>
              <a:gd name="connsiteX10" fmla="*/ 1304926 w 3186113"/>
              <a:gd name="connsiteY10" fmla="*/ 543062 h 3564050"/>
              <a:gd name="connsiteX11" fmla="*/ 1233488 w 3186113"/>
              <a:gd name="connsiteY11" fmla="*/ 452574 h 3564050"/>
              <a:gd name="connsiteX12" fmla="*/ 1200151 w 3186113"/>
              <a:gd name="connsiteY12" fmla="*/ 300174 h 3564050"/>
              <a:gd name="connsiteX13" fmla="*/ 1219201 w 3186113"/>
              <a:gd name="connsiteY13" fmla="*/ 190637 h 3564050"/>
              <a:gd name="connsiteX14" fmla="*/ 1276351 w 3186113"/>
              <a:gd name="connsiteY14" fmla="*/ 76337 h 3564050"/>
              <a:gd name="connsiteX15" fmla="*/ 1376363 w 3186113"/>
              <a:gd name="connsiteY15" fmla="*/ 14424 h 3564050"/>
              <a:gd name="connsiteX16" fmla="*/ 1500188 w 3186113"/>
              <a:gd name="connsiteY16" fmla="*/ 137 h 3564050"/>
              <a:gd name="connsiteX17" fmla="*/ 1657351 w 3186113"/>
              <a:gd name="connsiteY17" fmla="*/ 19187 h 3564050"/>
              <a:gd name="connsiteX18" fmla="*/ 1743076 w 3186113"/>
              <a:gd name="connsiteY18" fmla="*/ 57287 h 3564050"/>
              <a:gd name="connsiteX19" fmla="*/ 1814513 w 3186113"/>
              <a:gd name="connsiteY19" fmla="*/ 114437 h 3564050"/>
              <a:gd name="connsiteX20" fmla="*/ 1871663 w 3186113"/>
              <a:gd name="connsiteY20" fmla="*/ 228737 h 3564050"/>
              <a:gd name="connsiteX21" fmla="*/ 1890713 w 3186113"/>
              <a:gd name="connsiteY21" fmla="*/ 295412 h 3564050"/>
              <a:gd name="connsiteX22" fmla="*/ 1862138 w 3186113"/>
              <a:gd name="connsiteY22" fmla="*/ 395424 h 3564050"/>
              <a:gd name="connsiteX23" fmla="*/ 1814513 w 3186113"/>
              <a:gd name="connsiteY23" fmla="*/ 490674 h 3564050"/>
              <a:gd name="connsiteX24" fmla="*/ 1771651 w 3186113"/>
              <a:gd name="connsiteY24" fmla="*/ 552587 h 3564050"/>
              <a:gd name="connsiteX25" fmla="*/ 1733551 w 3186113"/>
              <a:gd name="connsiteY25" fmla="*/ 609737 h 3564050"/>
              <a:gd name="connsiteX26" fmla="*/ 1685926 w 3186113"/>
              <a:gd name="connsiteY26" fmla="*/ 704987 h 3564050"/>
              <a:gd name="connsiteX27" fmla="*/ 1743076 w 3186113"/>
              <a:gd name="connsiteY27" fmla="*/ 795474 h 3564050"/>
              <a:gd name="connsiteX28" fmla="*/ 1890713 w 3186113"/>
              <a:gd name="connsiteY28" fmla="*/ 852624 h 3564050"/>
              <a:gd name="connsiteX29" fmla="*/ 2119313 w 3186113"/>
              <a:gd name="connsiteY29" fmla="*/ 914537 h 3564050"/>
              <a:gd name="connsiteX30" fmla="*/ 2319338 w 3186113"/>
              <a:gd name="connsiteY30" fmla="*/ 919299 h 3564050"/>
              <a:gd name="connsiteX31" fmla="*/ 2671763 w 3186113"/>
              <a:gd name="connsiteY31" fmla="*/ 905012 h 3564050"/>
              <a:gd name="connsiteX32" fmla="*/ 3114676 w 3186113"/>
              <a:gd name="connsiteY32" fmla="*/ 885962 h 3564050"/>
              <a:gd name="connsiteX33" fmla="*/ 3052763 w 3186113"/>
              <a:gd name="connsiteY33" fmla="*/ 1476512 h 3564050"/>
              <a:gd name="connsiteX34" fmla="*/ 2919413 w 3186113"/>
              <a:gd name="connsiteY34" fmla="*/ 1500324 h 3564050"/>
              <a:gd name="connsiteX35" fmla="*/ 2738438 w 3186113"/>
              <a:gd name="connsiteY35" fmla="*/ 1419362 h 3564050"/>
              <a:gd name="connsiteX36" fmla="*/ 2600326 w 3186113"/>
              <a:gd name="connsiteY36" fmla="*/ 1395549 h 3564050"/>
              <a:gd name="connsiteX37" fmla="*/ 2476501 w 3186113"/>
              <a:gd name="connsiteY37" fmla="*/ 1419362 h 3564050"/>
              <a:gd name="connsiteX38" fmla="*/ 2386013 w 3186113"/>
              <a:gd name="connsiteY38" fmla="*/ 1519374 h 3564050"/>
              <a:gd name="connsiteX39" fmla="*/ 2333626 w 3186113"/>
              <a:gd name="connsiteY39" fmla="*/ 1657487 h 3564050"/>
              <a:gd name="connsiteX40" fmla="*/ 2362201 w 3186113"/>
              <a:gd name="connsiteY40" fmla="*/ 1805124 h 3564050"/>
              <a:gd name="connsiteX41" fmla="*/ 2486026 w 3186113"/>
              <a:gd name="connsiteY41" fmla="*/ 1928949 h 3564050"/>
              <a:gd name="connsiteX42" fmla="*/ 2681288 w 3186113"/>
              <a:gd name="connsiteY42" fmla="*/ 1971812 h 3564050"/>
              <a:gd name="connsiteX43" fmla="*/ 2847976 w 3186113"/>
              <a:gd name="connsiteY43" fmla="*/ 1886087 h 3564050"/>
              <a:gd name="connsiteX44" fmla="*/ 2947988 w 3186113"/>
              <a:gd name="connsiteY44" fmla="*/ 1833699 h 3564050"/>
              <a:gd name="connsiteX45" fmla="*/ 3024188 w 3186113"/>
              <a:gd name="connsiteY45" fmla="*/ 1847987 h 3564050"/>
              <a:gd name="connsiteX46" fmla="*/ 3048001 w 3186113"/>
              <a:gd name="connsiteY46" fmla="*/ 1967049 h 3564050"/>
              <a:gd name="connsiteX47" fmla="*/ 3052763 w 3186113"/>
              <a:gd name="connsiteY47" fmla="*/ 2205174 h 3564050"/>
              <a:gd name="connsiteX48" fmla="*/ 3081338 w 3186113"/>
              <a:gd name="connsiteY48" fmla="*/ 2371862 h 3564050"/>
              <a:gd name="connsiteX49" fmla="*/ 3138488 w 3186113"/>
              <a:gd name="connsiteY49" fmla="*/ 2586174 h 3564050"/>
              <a:gd name="connsiteX50" fmla="*/ 3186113 w 3186113"/>
              <a:gd name="connsiteY50" fmla="*/ 2671899 h 3564050"/>
              <a:gd name="connsiteX51" fmla="*/ 2957513 w 3186113"/>
              <a:gd name="connsiteY51" fmla="*/ 2705237 h 3564050"/>
              <a:gd name="connsiteX52" fmla="*/ 2614613 w 3186113"/>
              <a:gd name="connsiteY52" fmla="*/ 2681424 h 3564050"/>
              <a:gd name="connsiteX53" fmla="*/ 2171701 w 3186113"/>
              <a:gd name="connsiteY53" fmla="*/ 2676662 h 3564050"/>
              <a:gd name="connsiteX54" fmla="*/ 1814513 w 3186113"/>
              <a:gd name="connsiteY54" fmla="*/ 2771912 h 3564050"/>
              <a:gd name="connsiteX55" fmla="*/ 1714501 w 3186113"/>
              <a:gd name="connsiteY55" fmla="*/ 2819537 h 3564050"/>
              <a:gd name="connsiteX56" fmla="*/ 1685926 w 3186113"/>
              <a:gd name="connsiteY56" fmla="*/ 2895737 h 3564050"/>
              <a:gd name="connsiteX57" fmla="*/ 1752601 w 3186113"/>
              <a:gd name="connsiteY57" fmla="*/ 3048137 h 3564050"/>
              <a:gd name="connsiteX58" fmla="*/ 1857376 w 3186113"/>
              <a:gd name="connsiteY58" fmla="*/ 3191012 h 3564050"/>
              <a:gd name="connsiteX59" fmla="*/ 1871663 w 3186113"/>
              <a:gd name="connsiteY59" fmla="*/ 3381512 h 3564050"/>
              <a:gd name="connsiteX60" fmla="*/ 1766888 w 3186113"/>
              <a:gd name="connsiteY60" fmla="*/ 3524387 h 3564050"/>
              <a:gd name="connsiteX61" fmla="*/ 1662113 w 3186113"/>
              <a:gd name="connsiteY61" fmla="*/ 3562487 h 3564050"/>
              <a:gd name="connsiteX62" fmla="*/ 1304926 w 3186113"/>
              <a:gd name="connsiteY62" fmla="*/ 3548199 h 3564050"/>
              <a:gd name="connsiteX63" fmla="*/ 1233488 w 3186113"/>
              <a:gd name="connsiteY63" fmla="*/ 3471999 h 3564050"/>
              <a:gd name="connsiteX64" fmla="*/ 1204913 w 3186113"/>
              <a:gd name="connsiteY64" fmla="*/ 3291024 h 3564050"/>
              <a:gd name="connsiteX65" fmla="*/ 1223963 w 3186113"/>
              <a:gd name="connsiteY65" fmla="*/ 3186249 h 3564050"/>
              <a:gd name="connsiteX66" fmla="*/ 1333501 w 3186113"/>
              <a:gd name="connsiteY66" fmla="*/ 2990987 h 3564050"/>
              <a:gd name="connsiteX67" fmla="*/ 1376363 w 3186113"/>
              <a:gd name="connsiteY67" fmla="*/ 2886212 h 3564050"/>
              <a:gd name="connsiteX68" fmla="*/ 1328738 w 3186113"/>
              <a:gd name="connsiteY68" fmla="*/ 2786199 h 3564050"/>
              <a:gd name="connsiteX69" fmla="*/ 1123951 w 3186113"/>
              <a:gd name="connsiteY69" fmla="*/ 2748099 h 3564050"/>
              <a:gd name="connsiteX70" fmla="*/ 957263 w 3186113"/>
              <a:gd name="connsiteY70" fmla="*/ 2810012 h 3564050"/>
              <a:gd name="connsiteX71" fmla="*/ 790576 w 3186113"/>
              <a:gd name="connsiteY71" fmla="*/ 2819537 h 3564050"/>
              <a:gd name="connsiteX72" fmla="*/ 571501 w 3186113"/>
              <a:gd name="connsiteY72" fmla="*/ 2795724 h 3564050"/>
              <a:gd name="connsiteX73" fmla="*/ 423863 w 3186113"/>
              <a:gd name="connsiteY73" fmla="*/ 2767149 h 3564050"/>
              <a:gd name="connsiteX74" fmla="*/ 233363 w 3186113"/>
              <a:gd name="connsiteY74" fmla="*/ 2729049 h 3564050"/>
              <a:gd name="connsiteX75" fmla="*/ 104776 w 3186113"/>
              <a:gd name="connsiteY75" fmla="*/ 2705237 h 3564050"/>
              <a:gd name="connsiteX76" fmla="*/ 0 w 3186113"/>
              <a:gd name="connsiteY76" fmla="*/ 2700474 h 3564050"/>
              <a:gd name="connsiteX77" fmla="*/ 42863 w 3186113"/>
              <a:gd name="connsiteY77" fmla="*/ 2505212 h 3564050"/>
              <a:gd name="connsiteX78" fmla="*/ 66676 w 3186113"/>
              <a:gd name="connsiteY78" fmla="*/ 2290899 h 3564050"/>
              <a:gd name="connsiteX79" fmla="*/ 95251 w 3186113"/>
              <a:gd name="connsiteY79" fmla="*/ 2009912 h 3564050"/>
              <a:gd name="connsiteX80" fmla="*/ 90488 w 3186113"/>
              <a:gd name="connsiteY80" fmla="*/ 1886087 h 3564050"/>
              <a:gd name="connsiteX81" fmla="*/ 142876 w 3186113"/>
              <a:gd name="connsiteY81" fmla="*/ 1843224 h 3564050"/>
              <a:gd name="connsiteX82" fmla="*/ 228601 w 3186113"/>
              <a:gd name="connsiteY82" fmla="*/ 1857512 h 3564050"/>
              <a:gd name="connsiteX83" fmla="*/ 328613 w 3186113"/>
              <a:gd name="connsiteY83" fmla="*/ 1924187 h 3564050"/>
              <a:gd name="connsiteX84" fmla="*/ 461963 w 3186113"/>
              <a:gd name="connsiteY84" fmla="*/ 1967049 h 3564050"/>
              <a:gd name="connsiteX85" fmla="*/ 638176 w 3186113"/>
              <a:gd name="connsiteY85" fmla="*/ 1947999 h 3564050"/>
              <a:gd name="connsiteX86" fmla="*/ 733426 w 3186113"/>
              <a:gd name="connsiteY86" fmla="*/ 1871799 h 3564050"/>
              <a:gd name="connsiteX87" fmla="*/ 785813 w 3186113"/>
              <a:gd name="connsiteY87" fmla="*/ 1743212 h 3564050"/>
              <a:gd name="connsiteX88" fmla="*/ 771526 w 3186113"/>
              <a:gd name="connsiteY88" fmla="*/ 1576524 h 3564050"/>
              <a:gd name="connsiteX89" fmla="*/ 690563 w 3186113"/>
              <a:gd name="connsiteY89" fmla="*/ 1457462 h 3564050"/>
              <a:gd name="connsiteX90" fmla="*/ 519113 w 3186113"/>
              <a:gd name="connsiteY90" fmla="*/ 1386024 h 3564050"/>
              <a:gd name="connsiteX91" fmla="*/ 395288 w 3186113"/>
              <a:gd name="connsiteY91" fmla="*/ 1409837 h 3564050"/>
              <a:gd name="connsiteX92" fmla="*/ 300038 w 3186113"/>
              <a:gd name="connsiteY92" fmla="*/ 1471749 h 3564050"/>
              <a:gd name="connsiteX93" fmla="*/ 176213 w 3186113"/>
              <a:gd name="connsiteY93" fmla="*/ 1509849 h 3564050"/>
              <a:gd name="connsiteX94" fmla="*/ 85726 w 3186113"/>
              <a:gd name="connsiteY94" fmla="*/ 1509849 h 3564050"/>
              <a:gd name="connsiteX95" fmla="*/ 71438 w 3186113"/>
              <a:gd name="connsiteY95" fmla="*/ 1362212 h 3564050"/>
              <a:gd name="connsiteX96" fmla="*/ 52388 w 3186113"/>
              <a:gd name="connsiteY96" fmla="*/ 1147899 h 3564050"/>
              <a:gd name="connsiteX97" fmla="*/ 33338 w 3186113"/>
              <a:gd name="connsiteY97" fmla="*/ 1005024 h 3564050"/>
              <a:gd name="connsiteX98" fmla="*/ 33338 w 3186113"/>
              <a:gd name="connsiteY98" fmla="*/ 1005024 h 3564050"/>
              <a:gd name="connsiteX99" fmla="*/ 38101 w 3186113"/>
              <a:gd name="connsiteY99" fmla="*/ 1005024 h 3564050"/>
              <a:gd name="connsiteX100" fmla="*/ 19051 w 3186113"/>
              <a:gd name="connsiteY100" fmla="*/ 905012 h 3564050"/>
              <a:gd name="connsiteX0" fmla="*/ 19051 w 3186113"/>
              <a:gd name="connsiteY0" fmla="*/ 905012 h 3564050"/>
              <a:gd name="connsiteX1" fmla="*/ 228601 w 3186113"/>
              <a:gd name="connsiteY1" fmla="*/ 876437 h 3564050"/>
              <a:gd name="connsiteX2" fmla="*/ 452438 w 3186113"/>
              <a:gd name="connsiteY2" fmla="*/ 824049 h 3564050"/>
              <a:gd name="connsiteX3" fmla="*/ 733426 w 3186113"/>
              <a:gd name="connsiteY3" fmla="*/ 785949 h 3564050"/>
              <a:gd name="connsiteX4" fmla="*/ 852488 w 3186113"/>
              <a:gd name="connsiteY4" fmla="*/ 771662 h 3564050"/>
              <a:gd name="connsiteX5" fmla="*/ 990601 w 3186113"/>
              <a:gd name="connsiteY5" fmla="*/ 795474 h 3564050"/>
              <a:gd name="connsiteX6" fmla="*/ 1157288 w 3186113"/>
              <a:gd name="connsiteY6" fmla="*/ 843099 h 3564050"/>
              <a:gd name="connsiteX7" fmla="*/ 1271588 w 3186113"/>
              <a:gd name="connsiteY7" fmla="*/ 824049 h 3564050"/>
              <a:gd name="connsiteX8" fmla="*/ 1376363 w 3186113"/>
              <a:gd name="connsiteY8" fmla="*/ 738324 h 3564050"/>
              <a:gd name="connsiteX9" fmla="*/ 1376363 w 3186113"/>
              <a:gd name="connsiteY9" fmla="*/ 657362 h 3564050"/>
              <a:gd name="connsiteX10" fmla="*/ 1304926 w 3186113"/>
              <a:gd name="connsiteY10" fmla="*/ 543062 h 3564050"/>
              <a:gd name="connsiteX11" fmla="*/ 1233488 w 3186113"/>
              <a:gd name="connsiteY11" fmla="*/ 452574 h 3564050"/>
              <a:gd name="connsiteX12" fmla="*/ 1200151 w 3186113"/>
              <a:gd name="connsiteY12" fmla="*/ 300174 h 3564050"/>
              <a:gd name="connsiteX13" fmla="*/ 1219201 w 3186113"/>
              <a:gd name="connsiteY13" fmla="*/ 190637 h 3564050"/>
              <a:gd name="connsiteX14" fmla="*/ 1276351 w 3186113"/>
              <a:gd name="connsiteY14" fmla="*/ 76337 h 3564050"/>
              <a:gd name="connsiteX15" fmla="*/ 1376363 w 3186113"/>
              <a:gd name="connsiteY15" fmla="*/ 14424 h 3564050"/>
              <a:gd name="connsiteX16" fmla="*/ 1500188 w 3186113"/>
              <a:gd name="connsiteY16" fmla="*/ 137 h 3564050"/>
              <a:gd name="connsiteX17" fmla="*/ 1657351 w 3186113"/>
              <a:gd name="connsiteY17" fmla="*/ 19187 h 3564050"/>
              <a:gd name="connsiteX18" fmla="*/ 1743076 w 3186113"/>
              <a:gd name="connsiteY18" fmla="*/ 57287 h 3564050"/>
              <a:gd name="connsiteX19" fmla="*/ 1814513 w 3186113"/>
              <a:gd name="connsiteY19" fmla="*/ 114437 h 3564050"/>
              <a:gd name="connsiteX20" fmla="*/ 1871663 w 3186113"/>
              <a:gd name="connsiteY20" fmla="*/ 228737 h 3564050"/>
              <a:gd name="connsiteX21" fmla="*/ 1890713 w 3186113"/>
              <a:gd name="connsiteY21" fmla="*/ 295412 h 3564050"/>
              <a:gd name="connsiteX22" fmla="*/ 1862138 w 3186113"/>
              <a:gd name="connsiteY22" fmla="*/ 395424 h 3564050"/>
              <a:gd name="connsiteX23" fmla="*/ 1814513 w 3186113"/>
              <a:gd name="connsiteY23" fmla="*/ 490674 h 3564050"/>
              <a:gd name="connsiteX24" fmla="*/ 1771651 w 3186113"/>
              <a:gd name="connsiteY24" fmla="*/ 552587 h 3564050"/>
              <a:gd name="connsiteX25" fmla="*/ 1733551 w 3186113"/>
              <a:gd name="connsiteY25" fmla="*/ 609737 h 3564050"/>
              <a:gd name="connsiteX26" fmla="*/ 1685926 w 3186113"/>
              <a:gd name="connsiteY26" fmla="*/ 704987 h 3564050"/>
              <a:gd name="connsiteX27" fmla="*/ 1743076 w 3186113"/>
              <a:gd name="connsiteY27" fmla="*/ 795474 h 3564050"/>
              <a:gd name="connsiteX28" fmla="*/ 1890713 w 3186113"/>
              <a:gd name="connsiteY28" fmla="*/ 852624 h 3564050"/>
              <a:gd name="connsiteX29" fmla="*/ 2119313 w 3186113"/>
              <a:gd name="connsiteY29" fmla="*/ 914537 h 3564050"/>
              <a:gd name="connsiteX30" fmla="*/ 2319338 w 3186113"/>
              <a:gd name="connsiteY30" fmla="*/ 919299 h 3564050"/>
              <a:gd name="connsiteX31" fmla="*/ 2671763 w 3186113"/>
              <a:gd name="connsiteY31" fmla="*/ 905012 h 3564050"/>
              <a:gd name="connsiteX32" fmla="*/ 3114676 w 3186113"/>
              <a:gd name="connsiteY32" fmla="*/ 885962 h 3564050"/>
              <a:gd name="connsiteX33" fmla="*/ 3052763 w 3186113"/>
              <a:gd name="connsiteY33" fmla="*/ 1476512 h 3564050"/>
              <a:gd name="connsiteX34" fmla="*/ 2919413 w 3186113"/>
              <a:gd name="connsiteY34" fmla="*/ 1500324 h 3564050"/>
              <a:gd name="connsiteX35" fmla="*/ 2738438 w 3186113"/>
              <a:gd name="connsiteY35" fmla="*/ 1419362 h 3564050"/>
              <a:gd name="connsiteX36" fmla="*/ 2600326 w 3186113"/>
              <a:gd name="connsiteY36" fmla="*/ 1395549 h 3564050"/>
              <a:gd name="connsiteX37" fmla="*/ 2476501 w 3186113"/>
              <a:gd name="connsiteY37" fmla="*/ 1419362 h 3564050"/>
              <a:gd name="connsiteX38" fmla="*/ 2386013 w 3186113"/>
              <a:gd name="connsiteY38" fmla="*/ 1519374 h 3564050"/>
              <a:gd name="connsiteX39" fmla="*/ 2333626 w 3186113"/>
              <a:gd name="connsiteY39" fmla="*/ 1657487 h 3564050"/>
              <a:gd name="connsiteX40" fmla="*/ 2362201 w 3186113"/>
              <a:gd name="connsiteY40" fmla="*/ 1805124 h 3564050"/>
              <a:gd name="connsiteX41" fmla="*/ 2486026 w 3186113"/>
              <a:gd name="connsiteY41" fmla="*/ 1928949 h 3564050"/>
              <a:gd name="connsiteX42" fmla="*/ 2681288 w 3186113"/>
              <a:gd name="connsiteY42" fmla="*/ 1971812 h 3564050"/>
              <a:gd name="connsiteX43" fmla="*/ 2847976 w 3186113"/>
              <a:gd name="connsiteY43" fmla="*/ 1886087 h 3564050"/>
              <a:gd name="connsiteX44" fmla="*/ 2947988 w 3186113"/>
              <a:gd name="connsiteY44" fmla="*/ 1833699 h 3564050"/>
              <a:gd name="connsiteX45" fmla="*/ 3024188 w 3186113"/>
              <a:gd name="connsiteY45" fmla="*/ 1847987 h 3564050"/>
              <a:gd name="connsiteX46" fmla="*/ 3048001 w 3186113"/>
              <a:gd name="connsiteY46" fmla="*/ 1967049 h 3564050"/>
              <a:gd name="connsiteX47" fmla="*/ 3052763 w 3186113"/>
              <a:gd name="connsiteY47" fmla="*/ 2205174 h 3564050"/>
              <a:gd name="connsiteX48" fmla="*/ 3081338 w 3186113"/>
              <a:gd name="connsiteY48" fmla="*/ 2371862 h 3564050"/>
              <a:gd name="connsiteX49" fmla="*/ 3138488 w 3186113"/>
              <a:gd name="connsiteY49" fmla="*/ 2586174 h 3564050"/>
              <a:gd name="connsiteX50" fmla="*/ 3186113 w 3186113"/>
              <a:gd name="connsiteY50" fmla="*/ 2671899 h 3564050"/>
              <a:gd name="connsiteX51" fmla="*/ 2957513 w 3186113"/>
              <a:gd name="connsiteY51" fmla="*/ 2705237 h 3564050"/>
              <a:gd name="connsiteX52" fmla="*/ 2614613 w 3186113"/>
              <a:gd name="connsiteY52" fmla="*/ 2681424 h 3564050"/>
              <a:gd name="connsiteX53" fmla="*/ 2171701 w 3186113"/>
              <a:gd name="connsiteY53" fmla="*/ 2676662 h 3564050"/>
              <a:gd name="connsiteX54" fmla="*/ 1814513 w 3186113"/>
              <a:gd name="connsiteY54" fmla="*/ 2771912 h 3564050"/>
              <a:gd name="connsiteX55" fmla="*/ 1714501 w 3186113"/>
              <a:gd name="connsiteY55" fmla="*/ 2819537 h 3564050"/>
              <a:gd name="connsiteX56" fmla="*/ 1685926 w 3186113"/>
              <a:gd name="connsiteY56" fmla="*/ 2895737 h 3564050"/>
              <a:gd name="connsiteX57" fmla="*/ 1752601 w 3186113"/>
              <a:gd name="connsiteY57" fmla="*/ 3048137 h 3564050"/>
              <a:gd name="connsiteX58" fmla="*/ 1857376 w 3186113"/>
              <a:gd name="connsiteY58" fmla="*/ 3191012 h 3564050"/>
              <a:gd name="connsiteX59" fmla="*/ 1871663 w 3186113"/>
              <a:gd name="connsiteY59" fmla="*/ 3381512 h 3564050"/>
              <a:gd name="connsiteX60" fmla="*/ 1766888 w 3186113"/>
              <a:gd name="connsiteY60" fmla="*/ 3524387 h 3564050"/>
              <a:gd name="connsiteX61" fmla="*/ 1662113 w 3186113"/>
              <a:gd name="connsiteY61" fmla="*/ 3562487 h 3564050"/>
              <a:gd name="connsiteX62" fmla="*/ 1304926 w 3186113"/>
              <a:gd name="connsiteY62" fmla="*/ 3548199 h 3564050"/>
              <a:gd name="connsiteX63" fmla="*/ 1233488 w 3186113"/>
              <a:gd name="connsiteY63" fmla="*/ 3471999 h 3564050"/>
              <a:gd name="connsiteX64" fmla="*/ 1204913 w 3186113"/>
              <a:gd name="connsiteY64" fmla="*/ 3291024 h 3564050"/>
              <a:gd name="connsiteX65" fmla="*/ 1223963 w 3186113"/>
              <a:gd name="connsiteY65" fmla="*/ 3186249 h 3564050"/>
              <a:gd name="connsiteX66" fmla="*/ 1333501 w 3186113"/>
              <a:gd name="connsiteY66" fmla="*/ 2990987 h 3564050"/>
              <a:gd name="connsiteX67" fmla="*/ 1376363 w 3186113"/>
              <a:gd name="connsiteY67" fmla="*/ 2886212 h 3564050"/>
              <a:gd name="connsiteX68" fmla="*/ 1328738 w 3186113"/>
              <a:gd name="connsiteY68" fmla="*/ 2786199 h 3564050"/>
              <a:gd name="connsiteX69" fmla="*/ 1123951 w 3186113"/>
              <a:gd name="connsiteY69" fmla="*/ 2748099 h 3564050"/>
              <a:gd name="connsiteX70" fmla="*/ 957263 w 3186113"/>
              <a:gd name="connsiteY70" fmla="*/ 2810012 h 3564050"/>
              <a:gd name="connsiteX71" fmla="*/ 790576 w 3186113"/>
              <a:gd name="connsiteY71" fmla="*/ 2819537 h 3564050"/>
              <a:gd name="connsiteX72" fmla="*/ 571501 w 3186113"/>
              <a:gd name="connsiteY72" fmla="*/ 2795724 h 3564050"/>
              <a:gd name="connsiteX73" fmla="*/ 423863 w 3186113"/>
              <a:gd name="connsiteY73" fmla="*/ 2767149 h 3564050"/>
              <a:gd name="connsiteX74" fmla="*/ 233363 w 3186113"/>
              <a:gd name="connsiteY74" fmla="*/ 2729049 h 3564050"/>
              <a:gd name="connsiteX75" fmla="*/ 104776 w 3186113"/>
              <a:gd name="connsiteY75" fmla="*/ 2705237 h 3564050"/>
              <a:gd name="connsiteX76" fmla="*/ 0 w 3186113"/>
              <a:gd name="connsiteY76" fmla="*/ 2700474 h 3564050"/>
              <a:gd name="connsiteX77" fmla="*/ 42863 w 3186113"/>
              <a:gd name="connsiteY77" fmla="*/ 2505212 h 3564050"/>
              <a:gd name="connsiteX78" fmla="*/ 66676 w 3186113"/>
              <a:gd name="connsiteY78" fmla="*/ 2290899 h 3564050"/>
              <a:gd name="connsiteX79" fmla="*/ 95251 w 3186113"/>
              <a:gd name="connsiteY79" fmla="*/ 2009912 h 3564050"/>
              <a:gd name="connsiteX80" fmla="*/ 90488 w 3186113"/>
              <a:gd name="connsiteY80" fmla="*/ 1886087 h 3564050"/>
              <a:gd name="connsiteX81" fmla="*/ 142876 w 3186113"/>
              <a:gd name="connsiteY81" fmla="*/ 1843224 h 3564050"/>
              <a:gd name="connsiteX82" fmla="*/ 228601 w 3186113"/>
              <a:gd name="connsiteY82" fmla="*/ 1857512 h 3564050"/>
              <a:gd name="connsiteX83" fmla="*/ 328613 w 3186113"/>
              <a:gd name="connsiteY83" fmla="*/ 1924187 h 3564050"/>
              <a:gd name="connsiteX84" fmla="*/ 461963 w 3186113"/>
              <a:gd name="connsiteY84" fmla="*/ 1967049 h 3564050"/>
              <a:gd name="connsiteX85" fmla="*/ 638176 w 3186113"/>
              <a:gd name="connsiteY85" fmla="*/ 1947999 h 3564050"/>
              <a:gd name="connsiteX86" fmla="*/ 733426 w 3186113"/>
              <a:gd name="connsiteY86" fmla="*/ 1871799 h 3564050"/>
              <a:gd name="connsiteX87" fmla="*/ 785813 w 3186113"/>
              <a:gd name="connsiteY87" fmla="*/ 1743212 h 3564050"/>
              <a:gd name="connsiteX88" fmla="*/ 771526 w 3186113"/>
              <a:gd name="connsiteY88" fmla="*/ 1576524 h 3564050"/>
              <a:gd name="connsiteX89" fmla="*/ 690563 w 3186113"/>
              <a:gd name="connsiteY89" fmla="*/ 1457462 h 3564050"/>
              <a:gd name="connsiteX90" fmla="*/ 519113 w 3186113"/>
              <a:gd name="connsiteY90" fmla="*/ 1386024 h 3564050"/>
              <a:gd name="connsiteX91" fmla="*/ 395288 w 3186113"/>
              <a:gd name="connsiteY91" fmla="*/ 1409837 h 3564050"/>
              <a:gd name="connsiteX92" fmla="*/ 300038 w 3186113"/>
              <a:gd name="connsiteY92" fmla="*/ 1471749 h 3564050"/>
              <a:gd name="connsiteX93" fmla="*/ 176213 w 3186113"/>
              <a:gd name="connsiteY93" fmla="*/ 1509849 h 3564050"/>
              <a:gd name="connsiteX94" fmla="*/ 85726 w 3186113"/>
              <a:gd name="connsiteY94" fmla="*/ 1509849 h 3564050"/>
              <a:gd name="connsiteX95" fmla="*/ 71438 w 3186113"/>
              <a:gd name="connsiteY95" fmla="*/ 1362212 h 3564050"/>
              <a:gd name="connsiteX96" fmla="*/ 52388 w 3186113"/>
              <a:gd name="connsiteY96" fmla="*/ 1147899 h 3564050"/>
              <a:gd name="connsiteX97" fmla="*/ 33338 w 3186113"/>
              <a:gd name="connsiteY97" fmla="*/ 1005024 h 3564050"/>
              <a:gd name="connsiteX98" fmla="*/ 33338 w 3186113"/>
              <a:gd name="connsiteY98" fmla="*/ 1005024 h 3564050"/>
              <a:gd name="connsiteX99" fmla="*/ 38101 w 3186113"/>
              <a:gd name="connsiteY99" fmla="*/ 1005024 h 3564050"/>
              <a:gd name="connsiteX100" fmla="*/ 19051 w 3186113"/>
              <a:gd name="connsiteY100" fmla="*/ 905012 h 3564050"/>
              <a:gd name="connsiteX0" fmla="*/ 19051 w 3186113"/>
              <a:gd name="connsiteY0" fmla="*/ 905012 h 3564050"/>
              <a:gd name="connsiteX1" fmla="*/ 228601 w 3186113"/>
              <a:gd name="connsiteY1" fmla="*/ 876437 h 3564050"/>
              <a:gd name="connsiteX2" fmla="*/ 452438 w 3186113"/>
              <a:gd name="connsiteY2" fmla="*/ 824049 h 3564050"/>
              <a:gd name="connsiteX3" fmla="*/ 733426 w 3186113"/>
              <a:gd name="connsiteY3" fmla="*/ 785949 h 3564050"/>
              <a:gd name="connsiteX4" fmla="*/ 852488 w 3186113"/>
              <a:gd name="connsiteY4" fmla="*/ 771662 h 3564050"/>
              <a:gd name="connsiteX5" fmla="*/ 990601 w 3186113"/>
              <a:gd name="connsiteY5" fmla="*/ 795474 h 3564050"/>
              <a:gd name="connsiteX6" fmla="*/ 1157288 w 3186113"/>
              <a:gd name="connsiteY6" fmla="*/ 843099 h 3564050"/>
              <a:gd name="connsiteX7" fmla="*/ 1271588 w 3186113"/>
              <a:gd name="connsiteY7" fmla="*/ 824049 h 3564050"/>
              <a:gd name="connsiteX8" fmla="*/ 1376363 w 3186113"/>
              <a:gd name="connsiteY8" fmla="*/ 738324 h 3564050"/>
              <a:gd name="connsiteX9" fmla="*/ 1376363 w 3186113"/>
              <a:gd name="connsiteY9" fmla="*/ 657362 h 3564050"/>
              <a:gd name="connsiteX10" fmla="*/ 1304926 w 3186113"/>
              <a:gd name="connsiteY10" fmla="*/ 543062 h 3564050"/>
              <a:gd name="connsiteX11" fmla="*/ 1233488 w 3186113"/>
              <a:gd name="connsiteY11" fmla="*/ 452574 h 3564050"/>
              <a:gd name="connsiteX12" fmla="*/ 1200151 w 3186113"/>
              <a:gd name="connsiteY12" fmla="*/ 300174 h 3564050"/>
              <a:gd name="connsiteX13" fmla="*/ 1219201 w 3186113"/>
              <a:gd name="connsiteY13" fmla="*/ 190637 h 3564050"/>
              <a:gd name="connsiteX14" fmla="*/ 1276351 w 3186113"/>
              <a:gd name="connsiteY14" fmla="*/ 76337 h 3564050"/>
              <a:gd name="connsiteX15" fmla="*/ 1376363 w 3186113"/>
              <a:gd name="connsiteY15" fmla="*/ 14424 h 3564050"/>
              <a:gd name="connsiteX16" fmla="*/ 1500188 w 3186113"/>
              <a:gd name="connsiteY16" fmla="*/ 137 h 3564050"/>
              <a:gd name="connsiteX17" fmla="*/ 1657351 w 3186113"/>
              <a:gd name="connsiteY17" fmla="*/ 19187 h 3564050"/>
              <a:gd name="connsiteX18" fmla="*/ 1743076 w 3186113"/>
              <a:gd name="connsiteY18" fmla="*/ 57287 h 3564050"/>
              <a:gd name="connsiteX19" fmla="*/ 1814513 w 3186113"/>
              <a:gd name="connsiteY19" fmla="*/ 114437 h 3564050"/>
              <a:gd name="connsiteX20" fmla="*/ 1871663 w 3186113"/>
              <a:gd name="connsiteY20" fmla="*/ 228737 h 3564050"/>
              <a:gd name="connsiteX21" fmla="*/ 1890713 w 3186113"/>
              <a:gd name="connsiteY21" fmla="*/ 295412 h 3564050"/>
              <a:gd name="connsiteX22" fmla="*/ 1862138 w 3186113"/>
              <a:gd name="connsiteY22" fmla="*/ 395424 h 3564050"/>
              <a:gd name="connsiteX23" fmla="*/ 1814513 w 3186113"/>
              <a:gd name="connsiteY23" fmla="*/ 490674 h 3564050"/>
              <a:gd name="connsiteX24" fmla="*/ 1771651 w 3186113"/>
              <a:gd name="connsiteY24" fmla="*/ 552587 h 3564050"/>
              <a:gd name="connsiteX25" fmla="*/ 1733551 w 3186113"/>
              <a:gd name="connsiteY25" fmla="*/ 609737 h 3564050"/>
              <a:gd name="connsiteX26" fmla="*/ 1685926 w 3186113"/>
              <a:gd name="connsiteY26" fmla="*/ 704987 h 3564050"/>
              <a:gd name="connsiteX27" fmla="*/ 1743076 w 3186113"/>
              <a:gd name="connsiteY27" fmla="*/ 795474 h 3564050"/>
              <a:gd name="connsiteX28" fmla="*/ 1890713 w 3186113"/>
              <a:gd name="connsiteY28" fmla="*/ 852624 h 3564050"/>
              <a:gd name="connsiteX29" fmla="*/ 2119313 w 3186113"/>
              <a:gd name="connsiteY29" fmla="*/ 914537 h 3564050"/>
              <a:gd name="connsiteX30" fmla="*/ 2319338 w 3186113"/>
              <a:gd name="connsiteY30" fmla="*/ 919299 h 3564050"/>
              <a:gd name="connsiteX31" fmla="*/ 2671763 w 3186113"/>
              <a:gd name="connsiteY31" fmla="*/ 905012 h 3564050"/>
              <a:gd name="connsiteX32" fmla="*/ 3114676 w 3186113"/>
              <a:gd name="connsiteY32" fmla="*/ 885962 h 3564050"/>
              <a:gd name="connsiteX33" fmla="*/ 3052763 w 3186113"/>
              <a:gd name="connsiteY33" fmla="*/ 1476512 h 3564050"/>
              <a:gd name="connsiteX34" fmla="*/ 2919413 w 3186113"/>
              <a:gd name="connsiteY34" fmla="*/ 1500324 h 3564050"/>
              <a:gd name="connsiteX35" fmla="*/ 2738438 w 3186113"/>
              <a:gd name="connsiteY35" fmla="*/ 1419362 h 3564050"/>
              <a:gd name="connsiteX36" fmla="*/ 2600326 w 3186113"/>
              <a:gd name="connsiteY36" fmla="*/ 1395549 h 3564050"/>
              <a:gd name="connsiteX37" fmla="*/ 2476501 w 3186113"/>
              <a:gd name="connsiteY37" fmla="*/ 1419362 h 3564050"/>
              <a:gd name="connsiteX38" fmla="*/ 2386013 w 3186113"/>
              <a:gd name="connsiteY38" fmla="*/ 1519374 h 3564050"/>
              <a:gd name="connsiteX39" fmla="*/ 2333626 w 3186113"/>
              <a:gd name="connsiteY39" fmla="*/ 1657487 h 3564050"/>
              <a:gd name="connsiteX40" fmla="*/ 2362201 w 3186113"/>
              <a:gd name="connsiteY40" fmla="*/ 1805124 h 3564050"/>
              <a:gd name="connsiteX41" fmla="*/ 2486026 w 3186113"/>
              <a:gd name="connsiteY41" fmla="*/ 1928949 h 3564050"/>
              <a:gd name="connsiteX42" fmla="*/ 2681288 w 3186113"/>
              <a:gd name="connsiteY42" fmla="*/ 1971812 h 3564050"/>
              <a:gd name="connsiteX43" fmla="*/ 2847976 w 3186113"/>
              <a:gd name="connsiteY43" fmla="*/ 1886087 h 3564050"/>
              <a:gd name="connsiteX44" fmla="*/ 2947988 w 3186113"/>
              <a:gd name="connsiteY44" fmla="*/ 1833699 h 3564050"/>
              <a:gd name="connsiteX45" fmla="*/ 3024188 w 3186113"/>
              <a:gd name="connsiteY45" fmla="*/ 1847987 h 3564050"/>
              <a:gd name="connsiteX46" fmla="*/ 3048001 w 3186113"/>
              <a:gd name="connsiteY46" fmla="*/ 1967049 h 3564050"/>
              <a:gd name="connsiteX47" fmla="*/ 3052763 w 3186113"/>
              <a:gd name="connsiteY47" fmla="*/ 2205174 h 3564050"/>
              <a:gd name="connsiteX48" fmla="*/ 3081338 w 3186113"/>
              <a:gd name="connsiteY48" fmla="*/ 2371862 h 3564050"/>
              <a:gd name="connsiteX49" fmla="*/ 3138488 w 3186113"/>
              <a:gd name="connsiteY49" fmla="*/ 2586174 h 3564050"/>
              <a:gd name="connsiteX50" fmla="*/ 3186113 w 3186113"/>
              <a:gd name="connsiteY50" fmla="*/ 2671899 h 3564050"/>
              <a:gd name="connsiteX51" fmla="*/ 2957513 w 3186113"/>
              <a:gd name="connsiteY51" fmla="*/ 2705237 h 3564050"/>
              <a:gd name="connsiteX52" fmla="*/ 2614613 w 3186113"/>
              <a:gd name="connsiteY52" fmla="*/ 2681424 h 3564050"/>
              <a:gd name="connsiteX53" fmla="*/ 2171701 w 3186113"/>
              <a:gd name="connsiteY53" fmla="*/ 2676662 h 3564050"/>
              <a:gd name="connsiteX54" fmla="*/ 1814513 w 3186113"/>
              <a:gd name="connsiteY54" fmla="*/ 2771912 h 3564050"/>
              <a:gd name="connsiteX55" fmla="*/ 1714501 w 3186113"/>
              <a:gd name="connsiteY55" fmla="*/ 2819537 h 3564050"/>
              <a:gd name="connsiteX56" fmla="*/ 1685926 w 3186113"/>
              <a:gd name="connsiteY56" fmla="*/ 2895737 h 3564050"/>
              <a:gd name="connsiteX57" fmla="*/ 1752601 w 3186113"/>
              <a:gd name="connsiteY57" fmla="*/ 3048137 h 3564050"/>
              <a:gd name="connsiteX58" fmla="*/ 1857376 w 3186113"/>
              <a:gd name="connsiteY58" fmla="*/ 3191012 h 3564050"/>
              <a:gd name="connsiteX59" fmla="*/ 1871663 w 3186113"/>
              <a:gd name="connsiteY59" fmla="*/ 3381512 h 3564050"/>
              <a:gd name="connsiteX60" fmla="*/ 1766888 w 3186113"/>
              <a:gd name="connsiteY60" fmla="*/ 3524387 h 3564050"/>
              <a:gd name="connsiteX61" fmla="*/ 1662113 w 3186113"/>
              <a:gd name="connsiteY61" fmla="*/ 3562487 h 3564050"/>
              <a:gd name="connsiteX62" fmla="*/ 1304926 w 3186113"/>
              <a:gd name="connsiteY62" fmla="*/ 3548199 h 3564050"/>
              <a:gd name="connsiteX63" fmla="*/ 1233488 w 3186113"/>
              <a:gd name="connsiteY63" fmla="*/ 3471999 h 3564050"/>
              <a:gd name="connsiteX64" fmla="*/ 1204913 w 3186113"/>
              <a:gd name="connsiteY64" fmla="*/ 3291024 h 3564050"/>
              <a:gd name="connsiteX65" fmla="*/ 1223963 w 3186113"/>
              <a:gd name="connsiteY65" fmla="*/ 3186249 h 3564050"/>
              <a:gd name="connsiteX66" fmla="*/ 1333501 w 3186113"/>
              <a:gd name="connsiteY66" fmla="*/ 2990987 h 3564050"/>
              <a:gd name="connsiteX67" fmla="*/ 1376363 w 3186113"/>
              <a:gd name="connsiteY67" fmla="*/ 2886212 h 3564050"/>
              <a:gd name="connsiteX68" fmla="*/ 1328738 w 3186113"/>
              <a:gd name="connsiteY68" fmla="*/ 2786199 h 3564050"/>
              <a:gd name="connsiteX69" fmla="*/ 1123951 w 3186113"/>
              <a:gd name="connsiteY69" fmla="*/ 2748099 h 3564050"/>
              <a:gd name="connsiteX70" fmla="*/ 957263 w 3186113"/>
              <a:gd name="connsiteY70" fmla="*/ 2810012 h 3564050"/>
              <a:gd name="connsiteX71" fmla="*/ 790576 w 3186113"/>
              <a:gd name="connsiteY71" fmla="*/ 2819537 h 3564050"/>
              <a:gd name="connsiteX72" fmla="*/ 571501 w 3186113"/>
              <a:gd name="connsiteY72" fmla="*/ 2795724 h 3564050"/>
              <a:gd name="connsiteX73" fmla="*/ 423863 w 3186113"/>
              <a:gd name="connsiteY73" fmla="*/ 2767149 h 3564050"/>
              <a:gd name="connsiteX74" fmla="*/ 233363 w 3186113"/>
              <a:gd name="connsiteY74" fmla="*/ 2729049 h 3564050"/>
              <a:gd name="connsiteX75" fmla="*/ 104776 w 3186113"/>
              <a:gd name="connsiteY75" fmla="*/ 2705237 h 3564050"/>
              <a:gd name="connsiteX76" fmla="*/ 0 w 3186113"/>
              <a:gd name="connsiteY76" fmla="*/ 2700474 h 3564050"/>
              <a:gd name="connsiteX77" fmla="*/ 42863 w 3186113"/>
              <a:gd name="connsiteY77" fmla="*/ 2505212 h 3564050"/>
              <a:gd name="connsiteX78" fmla="*/ 66676 w 3186113"/>
              <a:gd name="connsiteY78" fmla="*/ 2290899 h 3564050"/>
              <a:gd name="connsiteX79" fmla="*/ 95251 w 3186113"/>
              <a:gd name="connsiteY79" fmla="*/ 2009912 h 3564050"/>
              <a:gd name="connsiteX80" fmla="*/ 90488 w 3186113"/>
              <a:gd name="connsiteY80" fmla="*/ 1886087 h 3564050"/>
              <a:gd name="connsiteX81" fmla="*/ 142876 w 3186113"/>
              <a:gd name="connsiteY81" fmla="*/ 1843224 h 3564050"/>
              <a:gd name="connsiteX82" fmla="*/ 228601 w 3186113"/>
              <a:gd name="connsiteY82" fmla="*/ 1857512 h 3564050"/>
              <a:gd name="connsiteX83" fmla="*/ 328613 w 3186113"/>
              <a:gd name="connsiteY83" fmla="*/ 1924187 h 3564050"/>
              <a:gd name="connsiteX84" fmla="*/ 461963 w 3186113"/>
              <a:gd name="connsiteY84" fmla="*/ 1967049 h 3564050"/>
              <a:gd name="connsiteX85" fmla="*/ 638176 w 3186113"/>
              <a:gd name="connsiteY85" fmla="*/ 1947999 h 3564050"/>
              <a:gd name="connsiteX86" fmla="*/ 733426 w 3186113"/>
              <a:gd name="connsiteY86" fmla="*/ 1871799 h 3564050"/>
              <a:gd name="connsiteX87" fmla="*/ 785813 w 3186113"/>
              <a:gd name="connsiteY87" fmla="*/ 1743212 h 3564050"/>
              <a:gd name="connsiteX88" fmla="*/ 771526 w 3186113"/>
              <a:gd name="connsiteY88" fmla="*/ 1576524 h 3564050"/>
              <a:gd name="connsiteX89" fmla="*/ 690563 w 3186113"/>
              <a:gd name="connsiteY89" fmla="*/ 1457462 h 3564050"/>
              <a:gd name="connsiteX90" fmla="*/ 519113 w 3186113"/>
              <a:gd name="connsiteY90" fmla="*/ 1386024 h 3564050"/>
              <a:gd name="connsiteX91" fmla="*/ 395288 w 3186113"/>
              <a:gd name="connsiteY91" fmla="*/ 1409837 h 3564050"/>
              <a:gd name="connsiteX92" fmla="*/ 300038 w 3186113"/>
              <a:gd name="connsiteY92" fmla="*/ 1471749 h 3564050"/>
              <a:gd name="connsiteX93" fmla="*/ 176213 w 3186113"/>
              <a:gd name="connsiteY93" fmla="*/ 1509849 h 3564050"/>
              <a:gd name="connsiteX94" fmla="*/ 85726 w 3186113"/>
              <a:gd name="connsiteY94" fmla="*/ 1509849 h 3564050"/>
              <a:gd name="connsiteX95" fmla="*/ 71438 w 3186113"/>
              <a:gd name="connsiteY95" fmla="*/ 1362212 h 3564050"/>
              <a:gd name="connsiteX96" fmla="*/ 52388 w 3186113"/>
              <a:gd name="connsiteY96" fmla="*/ 1147899 h 3564050"/>
              <a:gd name="connsiteX97" fmla="*/ 33338 w 3186113"/>
              <a:gd name="connsiteY97" fmla="*/ 1005024 h 3564050"/>
              <a:gd name="connsiteX98" fmla="*/ 33338 w 3186113"/>
              <a:gd name="connsiteY98" fmla="*/ 1005024 h 3564050"/>
              <a:gd name="connsiteX99" fmla="*/ 38101 w 3186113"/>
              <a:gd name="connsiteY99" fmla="*/ 1005024 h 3564050"/>
              <a:gd name="connsiteX100" fmla="*/ 19051 w 3186113"/>
              <a:gd name="connsiteY100" fmla="*/ 905012 h 3564050"/>
              <a:gd name="connsiteX0" fmla="*/ 19051 w 3186113"/>
              <a:gd name="connsiteY0" fmla="*/ 905012 h 3564050"/>
              <a:gd name="connsiteX1" fmla="*/ 228601 w 3186113"/>
              <a:gd name="connsiteY1" fmla="*/ 876437 h 3564050"/>
              <a:gd name="connsiteX2" fmla="*/ 452438 w 3186113"/>
              <a:gd name="connsiteY2" fmla="*/ 824049 h 3564050"/>
              <a:gd name="connsiteX3" fmla="*/ 733426 w 3186113"/>
              <a:gd name="connsiteY3" fmla="*/ 785949 h 3564050"/>
              <a:gd name="connsiteX4" fmla="*/ 852488 w 3186113"/>
              <a:gd name="connsiteY4" fmla="*/ 771662 h 3564050"/>
              <a:gd name="connsiteX5" fmla="*/ 990601 w 3186113"/>
              <a:gd name="connsiteY5" fmla="*/ 795474 h 3564050"/>
              <a:gd name="connsiteX6" fmla="*/ 1157288 w 3186113"/>
              <a:gd name="connsiteY6" fmla="*/ 843099 h 3564050"/>
              <a:gd name="connsiteX7" fmla="*/ 1271588 w 3186113"/>
              <a:gd name="connsiteY7" fmla="*/ 824049 h 3564050"/>
              <a:gd name="connsiteX8" fmla="*/ 1376363 w 3186113"/>
              <a:gd name="connsiteY8" fmla="*/ 738324 h 3564050"/>
              <a:gd name="connsiteX9" fmla="*/ 1376363 w 3186113"/>
              <a:gd name="connsiteY9" fmla="*/ 657362 h 3564050"/>
              <a:gd name="connsiteX10" fmla="*/ 1304926 w 3186113"/>
              <a:gd name="connsiteY10" fmla="*/ 543062 h 3564050"/>
              <a:gd name="connsiteX11" fmla="*/ 1233488 w 3186113"/>
              <a:gd name="connsiteY11" fmla="*/ 452574 h 3564050"/>
              <a:gd name="connsiteX12" fmla="*/ 1200151 w 3186113"/>
              <a:gd name="connsiteY12" fmla="*/ 300174 h 3564050"/>
              <a:gd name="connsiteX13" fmla="*/ 1219201 w 3186113"/>
              <a:gd name="connsiteY13" fmla="*/ 190637 h 3564050"/>
              <a:gd name="connsiteX14" fmla="*/ 1276351 w 3186113"/>
              <a:gd name="connsiteY14" fmla="*/ 76337 h 3564050"/>
              <a:gd name="connsiteX15" fmla="*/ 1376363 w 3186113"/>
              <a:gd name="connsiteY15" fmla="*/ 14424 h 3564050"/>
              <a:gd name="connsiteX16" fmla="*/ 1500188 w 3186113"/>
              <a:gd name="connsiteY16" fmla="*/ 137 h 3564050"/>
              <a:gd name="connsiteX17" fmla="*/ 1657351 w 3186113"/>
              <a:gd name="connsiteY17" fmla="*/ 19187 h 3564050"/>
              <a:gd name="connsiteX18" fmla="*/ 1743076 w 3186113"/>
              <a:gd name="connsiteY18" fmla="*/ 57287 h 3564050"/>
              <a:gd name="connsiteX19" fmla="*/ 1814513 w 3186113"/>
              <a:gd name="connsiteY19" fmla="*/ 114437 h 3564050"/>
              <a:gd name="connsiteX20" fmla="*/ 1871663 w 3186113"/>
              <a:gd name="connsiteY20" fmla="*/ 228737 h 3564050"/>
              <a:gd name="connsiteX21" fmla="*/ 1890713 w 3186113"/>
              <a:gd name="connsiteY21" fmla="*/ 295412 h 3564050"/>
              <a:gd name="connsiteX22" fmla="*/ 1862138 w 3186113"/>
              <a:gd name="connsiteY22" fmla="*/ 395424 h 3564050"/>
              <a:gd name="connsiteX23" fmla="*/ 1814513 w 3186113"/>
              <a:gd name="connsiteY23" fmla="*/ 490674 h 3564050"/>
              <a:gd name="connsiteX24" fmla="*/ 1771651 w 3186113"/>
              <a:gd name="connsiteY24" fmla="*/ 552587 h 3564050"/>
              <a:gd name="connsiteX25" fmla="*/ 1733551 w 3186113"/>
              <a:gd name="connsiteY25" fmla="*/ 609737 h 3564050"/>
              <a:gd name="connsiteX26" fmla="*/ 1685926 w 3186113"/>
              <a:gd name="connsiteY26" fmla="*/ 704987 h 3564050"/>
              <a:gd name="connsiteX27" fmla="*/ 1743076 w 3186113"/>
              <a:gd name="connsiteY27" fmla="*/ 795474 h 3564050"/>
              <a:gd name="connsiteX28" fmla="*/ 1890713 w 3186113"/>
              <a:gd name="connsiteY28" fmla="*/ 852624 h 3564050"/>
              <a:gd name="connsiteX29" fmla="*/ 2119313 w 3186113"/>
              <a:gd name="connsiteY29" fmla="*/ 914537 h 3564050"/>
              <a:gd name="connsiteX30" fmla="*/ 2319338 w 3186113"/>
              <a:gd name="connsiteY30" fmla="*/ 919299 h 3564050"/>
              <a:gd name="connsiteX31" fmla="*/ 2671763 w 3186113"/>
              <a:gd name="connsiteY31" fmla="*/ 905012 h 3564050"/>
              <a:gd name="connsiteX32" fmla="*/ 3114676 w 3186113"/>
              <a:gd name="connsiteY32" fmla="*/ 885962 h 3564050"/>
              <a:gd name="connsiteX33" fmla="*/ 3052763 w 3186113"/>
              <a:gd name="connsiteY33" fmla="*/ 1476512 h 3564050"/>
              <a:gd name="connsiteX34" fmla="*/ 2919413 w 3186113"/>
              <a:gd name="connsiteY34" fmla="*/ 1500324 h 3564050"/>
              <a:gd name="connsiteX35" fmla="*/ 2738438 w 3186113"/>
              <a:gd name="connsiteY35" fmla="*/ 1419362 h 3564050"/>
              <a:gd name="connsiteX36" fmla="*/ 2600326 w 3186113"/>
              <a:gd name="connsiteY36" fmla="*/ 1395549 h 3564050"/>
              <a:gd name="connsiteX37" fmla="*/ 2476501 w 3186113"/>
              <a:gd name="connsiteY37" fmla="*/ 1419362 h 3564050"/>
              <a:gd name="connsiteX38" fmla="*/ 2386013 w 3186113"/>
              <a:gd name="connsiteY38" fmla="*/ 1519374 h 3564050"/>
              <a:gd name="connsiteX39" fmla="*/ 2333626 w 3186113"/>
              <a:gd name="connsiteY39" fmla="*/ 1657487 h 3564050"/>
              <a:gd name="connsiteX40" fmla="*/ 2362201 w 3186113"/>
              <a:gd name="connsiteY40" fmla="*/ 1805124 h 3564050"/>
              <a:gd name="connsiteX41" fmla="*/ 2486026 w 3186113"/>
              <a:gd name="connsiteY41" fmla="*/ 1928949 h 3564050"/>
              <a:gd name="connsiteX42" fmla="*/ 2681288 w 3186113"/>
              <a:gd name="connsiteY42" fmla="*/ 1971812 h 3564050"/>
              <a:gd name="connsiteX43" fmla="*/ 2847976 w 3186113"/>
              <a:gd name="connsiteY43" fmla="*/ 1886087 h 3564050"/>
              <a:gd name="connsiteX44" fmla="*/ 2947988 w 3186113"/>
              <a:gd name="connsiteY44" fmla="*/ 1833699 h 3564050"/>
              <a:gd name="connsiteX45" fmla="*/ 3024188 w 3186113"/>
              <a:gd name="connsiteY45" fmla="*/ 1847987 h 3564050"/>
              <a:gd name="connsiteX46" fmla="*/ 3048001 w 3186113"/>
              <a:gd name="connsiteY46" fmla="*/ 1967049 h 3564050"/>
              <a:gd name="connsiteX47" fmla="*/ 3052763 w 3186113"/>
              <a:gd name="connsiteY47" fmla="*/ 2205174 h 3564050"/>
              <a:gd name="connsiteX48" fmla="*/ 3081338 w 3186113"/>
              <a:gd name="connsiteY48" fmla="*/ 2371862 h 3564050"/>
              <a:gd name="connsiteX49" fmla="*/ 3138488 w 3186113"/>
              <a:gd name="connsiteY49" fmla="*/ 2586174 h 3564050"/>
              <a:gd name="connsiteX50" fmla="*/ 3186113 w 3186113"/>
              <a:gd name="connsiteY50" fmla="*/ 2671899 h 3564050"/>
              <a:gd name="connsiteX51" fmla="*/ 2957513 w 3186113"/>
              <a:gd name="connsiteY51" fmla="*/ 2705237 h 3564050"/>
              <a:gd name="connsiteX52" fmla="*/ 2614613 w 3186113"/>
              <a:gd name="connsiteY52" fmla="*/ 2681424 h 3564050"/>
              <a:gd name="connsiteX53" fmla="*/ 2171701 w 3186113"/>
              <a:gd name="connsiteY53" fmla="*/ 2676662 h 3564050"/>
              <a:gd name="connsiteX54" fmla="*/ 1814513 w 3186113"/>
              <a:gd name="connsiteY54" fmla="*/ 2771912 h 3564050"/>
              <a:gd name="connsiteX55" fmla="*/ 1714501 w 3186113"/>
              <a:gd name="connsiteY55" fmla="*/ 2819537 h 3564050"/>
              <a:gd name="connsiteX56" fmla="*/ 1685926 w 3186113"/>
              <a:gd name="connsiteY56" fmla="*/ 2895737 h 3564050"/>
              <a:gd name="connsiteX57" fmla="*/ 1752601 w 3186113"/>
              <a:gd name="connsiteY57" fmla="*/ 3048137 h 3564050"/>
              <a:gd name="connsiteX58" fmla="*/ 1857376 w 3186113"/>
              <a:gd name="connsiteY58" fmla="*/ 3191012 h 3564050"/>
              <a:gd name="connsiteX59" fmla="*/ 1871663 w 3186113"/>
              <a:gd name="connsiteY59" fmla="*/ 3381512 h 3564050"/>
              <a:gd name="connsiteX60" fmla="*/ 1766888 w 3186113"/>
              <a:gd name="connsiteY60" fmla="*/ 3524387 h 3564050"/>
              <a:gd name="connsiteX61" fmla="*/ 1662113 w 3186113"/>
              <a:gd name="connsiteY61" fmla="*/ 3562487 h 3564050"/>
              <a:gd name="connsiteX62" fmla="*/ 1304926 w 3186113"/>
              <a:gd name="connsiteY62" fmla="*/ 3548199 h 3564050"/>
              <a:gd name="connsiteX63" fmla="*/ 1233488 w 3186113"/>
              <a:gd name="connsiteY63" fmla="*/ 3471999 h 3564050"/>
              <a:gd name="connsiteX64" fmla="*/ 1204913 w 3186113"/>
              <a:gd name="connsiteY64" fmla="*/ 3291024 h 3564050"/>
              <a:gd name="connsiteX65" fmla="*/ 1223963 w 3186113"/>
              <a:gd name="connsiteY65" fmla="*/ 3186249 h 3564050"/>
              <a:gd name="connsiteX66" fmla="*/ 1333501 w 3186113"/>
              <a:gd name="connsiteY66" fmla="*/ 2990987 h 3564050"/>
              <a:gd name="connsiteX67" fmla="*/ 1376363 w 3186113"/>
              <a:gd name="connsiteY67" fmla="*/ 2886212 h 3564050"/>
              <a:gd name="connsiteX68" fmla="*/ 1328738 w 3186113"/>
              <a:gd name="connsiteY68" fmla="*/ 2786199 h 3564050"/>
              <a:gd name="connsiteX69" fmla="*/ 1123951 w 3186113"/>
              <a:gd name="connsiteY69" fmla="*/ 2748099 h 3564050"/>
              <a:gd name="connsiteX70" fmla="*/ 957263 w 3186113"/>
              <a:gd name="connsiteY70" fmla="*/ 2810012 h 3564050"/>
              <a:gd name="connsiteX71" fmla="*/ 790576 w 3186113"/>
              <a:gd name="connsiteY71" fmla="*/ 2819537 h 3564050"/>
              <a:gd name="connsiteX72" fmla="*/ 571501 w 3186113"/>
              <a:gd name="connsiteY72" fmla="*/ 2795724 h 3564050"/>
              <a:gd name="connsiteX73" fmla="*/ 423863 w 3186113"/>
              <a:gd name="connsiteY73" fmla="*/ 2767149 h 3564050"/>
              <a:gd name="connsiteX74" fmla="*/ 233363 w 3186113"/>
              <a:gd name="connsiteY74" fmla="*/ 2729049 h 3564050"/>
              <a:gd name="connsiteX75" fmla="*/ 104776 w 3186113"/>
              <a:gd name="connsiteY75" fmla="*/ 2705237 h 3564050"/>
              <a:gd name="connsiteX76" fmla="*/ 0 w 3186113"/>
              <a:gd name="connsiteY76" fmla="*/ 2700474 h 3564050"/>
              <a:gd name="connsiteX77" fmla="*/ 42863 w 3186113"/>
              <a:gd name="connsiteY77" fmla="*/ 2505212 h 3564050"/>
              <a:gd name="connsiteX78" fmla="*/ 66676 w 3186113"/>
              <a:gd name="connsiteY78" fmla="*/ 2290899 h 3564050"/>
              <a:gd name="connsiteX79" fmla="*/ 95251 w 3186113"/>
              <a:gd name="connsiteY79" fmla="*/ 2009912 h 3564050"/>
              <a:gd name="connsiteX80" fmla="*/ 90488 w 3186113"/>
              <a:gd name="connsiteY80" fmla="*/ 1886087 h 3564050"/>
              <a:gd name="connsiteX81" fmla="*/ 142876 w 3186113"/>
              <a:gd name="connsiteY81" fmla="*/ 1843224 h 3564050"/>
              <a:gd name="connsiteX82" fmla="*/ 228601 w 3186113"/>
              <a:gd name="connsiteY82" fmla="*/ 1857512 h 3564050"/>
              <a:gd name="connsiteX83" fmla="*/ 328613 w 3186113"/>
              <a:gd name="connsiteY83" fmla="*/ 1924187 h 3564050"/>
              <a:gd name="connsiteX84" fmla="*/ 461963 w 3186113"/>
              <a:gd name="connsiteY84" fmla="*/ 1967049 h 3564050"/>
              <a:gd name="connsiteX85" fmla="*/ 638176 w 3186113"/>
              <a:gd name="connsiteY85" fmla="*/ 1947999 h 3564050"/>
              <a:gd name="connsiteX86" fmla="*/ 733426 w 3186113"/>
              <a:gd name="connsiteY86" fmla="*/ 1871799 h 3564050"/>
              <a:gd name="connsiteX87" fmla="*/ 785813 w 3186113"/>
              <a:gd name="connsiteY87" fmla="*/ 1743212 h 3564050"/>
              <a:gd name="connsiteX88" fmla="*/ 771526 w 3186113"/>
              <a:gd name="connsiteY88" fmla="*/ 1576524 h 3564050"/>
              <a:gd name="connsiteX89" fmla="*/ 690563 w 3186113"/>
              <a:gd name="connsiteY89" fmla="*/ 1457462 h 3564050"/>
              <a:gd name="connsiteX90" fmla="*/ 519113 w 3186113"/>
              <a:gd name="connsiteY90" fmla="*/ 1386024 h 3564050"/>
              <a:gd name="connsiteX91" fmla="*/ 395288 w 3186113"/>
              <a:gd name="connsiteY91" fmla="*/ 1409837 h 3564050"/>
              <a:gd name="connsiteX92" fmla="*/ 300038 w 3186113"/>
              <a:gd name="connsiteY92" fmla="*/ 1471749 h 3564050"/>
              <a:gd name="connsiteX93" fmla="*/ 176213 w 3186113"/>
              <a:gd name="connsiteY93" fmla="*/ 1509849 h 3564050"/>
              <a:gd name="connsiteX94" fmla="*/ 85726 w 3186113"/>
              <a:gd name="connsiteY94" fmla="*/ 1509849 h 3564050"/>
              <a:gd name="connsiteX95" fmla="*/ 71438 w 3186113"/>
              <a:gd name="connsiteY95" fmla="*/ 1362212 h 3564050"/>
              <a:gd name="connsiteX96" fmla="*/ 52388 w 3186113"/>
              <a:gd name="connsiteY96" fmla="*/ 1147899 h 3564050"/>
              <a:gd name="connsiteX97" fmla="*/ 33338 w 3186113"/>
              <a:gd name="connsiteY97" fmla="*/ 1005024 h 3564050"/>
              <a:gd name="connsiteX98" fmla="*/ 33338 w 3186113"/>
              <a:gd name="connsiteY98" fmla="*/ 1005024 h 3564050"/>
              <a:gd name="connsiteX99" fmla="*/ 38101 w 3186113"/>
              <a:gd name="connsiteY99" fmla="*/ 1005024 h 3564050"/>
              <a:gd name="connsiteX100" fmla="*/ 19051 w 3186113"/>
              <a:gd name="connsiteY100" fmla="*/ 905012 h 3564050"/>
              <a:gd name="connsiteX0" fmla="*/ 19051 w 3186113"/>
              <a:gd name="connsiteY0" fmla="*/ 905012 h 3564050"/>
              <a:gd name="connsiteX1" fmla="*/ 228601 w 3186113"/>
              <a:gd name="connsiteY1" fmla="*/ 876437 h 3564050"/>
              <a:gd name="connsiteX2" fmla="*/ 452438 w 3186113"/>
              <a:gd name="connsiteY2" fmla="*/ 824049 h 3564050"/>
              <a:gd name="connsiteX3" fmla="*/ 733426 w 3186113"/>
              <a:gd name="connsiteY3" fmla="*/ 785949 h 3564050"/>
              <a:gd name="connsiteX4" fmla="*/ 852488 w 3186113"/>
              <a:gd name="connsiteY4" fmla="*/ 771662 h 3564050"/>
              <a:gd name="connsiteX5" fmla="*/ 990601 w 3186113"/>
              <a:gd name="connsiteY5" fmla="*/ 795474 h 3564050"/>
              <a:gd name="connsiteX6" fmla="*/ 1157288 w 3186113"/>
              <a:gd name="connsiteY6" fmla="*/ 843099 h 3564050"/>
              <a:gd name="connsiteX7" fmla="*/ 1271588 w 3186113"/>
              <a:gd name="connsiteY7" fmla="*/ 824049 h 3564050"/>
              <a:gd name="connsiteX8" fmla="*/ 1376363 w 3186113"/>
              <a:gd name="connsiteY8" fmla="*/ 738324 h 3564050"/>
              <a:gd name="connsiteX9" fmla="*/ 1376363 w 3186113"/>
              <a:gd name="connsiteY9" fmla="*/ 657362 h 3564050"/>
              <a:gd name="connsiteX10" fmla="*/ 1304926 w 3186113"/>
              <a:gd name="connsiteY10" fmla="*/ 543062 h 3564050"/>
              <a:gd name="connsiteX11" fmla="*/ 1233488 w 3186113"/>
              <a:gd name="connsiteY11" fmla="*/ 452574 h 3564050"/>
              <a:gd name="connsiteX12" fmla="*/ 1200151 w 3186113"/>
              <a:gd name="connsiteY12" fmla="*/ 300174 h 3564050"/>
              <a:gd name="connsiteX13" fmla="*/ 1219201 w 3186113"/>
              <a:gd name="connsiteY13" fmla="*/ 190637 h 3564050"/>
              <a:gd name="connsiteX14" fmla="*/ 1276351 w 3186113"/>
              <a:gd name="connsiteY14" fmla="*/ 76337 h 3564050"/>
              <a:gd name="connsiteX15" fmla="*/ 1376363 w 3186113"/>
              <a:gd name="connsiteY15" fmla="*/ 14424 h 3564050"/>
              <a:gd name="connsiteX16" fmla="*/ 1500188 w 3186113"/>
              <a:gd name="connsiteY16" fmla="*/ 137 h 3564050"/>
              <a:gd name="connsiteX17" fmla="*/ 1657351 w 3186113"/>
              <a:gd name="connsiteY17" fmla="*/ 19187 h 3564050"/>
              <a:gd name="connsiteX18" fmla="*/ 1743076 w 3186113"/>
              <a:gd name="connsiteY18" fmla="*/ 57287 h 3564050"/>
              <a:gd name="connsiteX19" fmla="*/ 1814513 w 3186113"/>
              <a:gd name="connsiteY19" fmla="*/ 114437 h 3564050"/>
              <a:gd name="connsiteX20" fmla="*/ 1871663 w 3186113"/>
              <a:gd name="connsiteY20" fmla="*/ 228737 h 3564050"/>
              <a:gd name="connsiteX21" fmla="*/ 1890713 w 3186113"/>
              <a:gd name="connsiteY21" fmla="*/ 295412 h 3564050"/>
              <a:gd name="connsiteX22" fmla="*/ 1862138 w 3186113"/>
              <a:gd name="connsiteY22" fmla="*/ 395424 h 3564050"/>
              <a:gd name="connsiteX23" fmla="*/ 1814513 w 3186113"/>
              <a:gd name="connsiteY23" fmla="*/ 490674 h 3564050"/>
              <a:gd name="connsiteX24" fmla="*/ 1771651 w 3186113"/>
              <a:gd name="connsiteY24" fmla="*/ 552587 h 3564050"/>
              <a:gd name="connsiteX25" fmla="*/ 1733551 w 3186113"/>
              <a:gd name="connsiteY25" fmla="*/ 609737 h 3564050"/>
              <a:gd name="connsiteX26" fmla="*/ 1685926 w 3186113"/>
              <a:gd name="connsiteY26" fmla="*/ 704987 h 3564050"/>
              <a:gd name="connsiteX27" fmla="*/ 1743076 w 3186113"/>
              <a:gd name="connsiteY27" fmla="*/ 795474 h 3564050"/>
              <a:gd name="connsiteX28" fmla="*/ 1890713 w 3186113"/>
              <a:gd name="connsiteY28" fmla="*/ 852624 h 3564050"/>
              <a:gd name="connsiteX29" fmla="*/ 2119313 w 3186113"/>
              <a:gd name="connsiteY29" fmla="*/ 914537 h 3564050"/>
              <a:gd name="connsiteX30" fmla="*/ 2319338 w 3186113"/>
              <a:gd name="connsiteY30" fmla="*/ 919299 h 3564050"/>
              <a:gd name="connsiteX31" fmla="*/ 2671763 w 3186113"/>
              <a:gd name="connsiteY31" fmla="*/ 905012 h 3564050"/>
              <a:gd name="connsiteX32" fmla="*/ 3114676 w 3186113"/>
              <a:gd name="connsiteY32" fmla="*/ 885962 h 3564050"/>
              <a:gd name="connsiteX33" fmla="*/ 3052763 w 3186113"/>
              <a:gd name="connsiteY33" fmla="*/ 1476512 h 3564050"/>
              <a:gd name="connsiteX34" fmla="*/ 2876550 w 3186113"/>
              <a:gd name="connsiteY34" fmla="*/ 1476512 h 3564050"/>
              <a:gd name="connsiteX35" fmla="*/ 2738438 w 3186113"/>
              <a:gd name="connsiteY35" fmla="*/ 1419362 h 3564050"/>
              <a:gd name="connsiteX36" fmla="*/ 2600326 w 3186113"/>
              <a:gd name="connsiteY36" fmla="*/ 1395549 h 3564050"/>
              <a:gd name="connsiteX37" fmla="*/ 2476501 w 3186113"/>
              <a:gd name="connsiteY37" fmla="*/ 1419362 h 3564050"/>
              <a:gd name="connsiteX38" fmla="*/ 2386013 w 3186113"/>
              <a:gd name="connsiteY38" fmla="*/ 1519374 h 3564050"/>
              <a:gd name="connsiteX39" fmla="*/ 2333626 w 3186113"/>
              <a:gd name="connsiteY39" fmla="*/ 1657487 h 3564050"/>
              <a:gd name="connsiteX40" fmla="*/ 2362201 w 3186113"/>
              <a:gd name="connsiteY40" fmla="*/ 1805124 h 3564050"/>
              <a:gd name="connsiteX41" fmla="*/ 2486026 w 3186113"/>
              <a:gd name="connsiteY41" fmla="*/ 1928949 h 3564050"/>
              <a:gd name="connsiteX42" fmla="*/ 2681288 w 3186113"/>
              <a:gd name="connsiteY42" fmla="*/ 1971812 h 3564050"/>
              <a:gd name="connsiteX43" fmla="*/ 2847976 w 3186113"/>
              <a:gd name="connsiteY43" fmla="*/ 1886087 h 3564050"/>
              <a:gd name="connsiteX44" fmla="*/ 2947988 w 3186113"/>
              <a:gd name="connsiteY44" fmla="*/ 1833699 h 3564050"/>
              <a:gd name="connsiteX45" fmla="*/ 3024188 w 3186113"/>
              <a:gd name="connsiteY45" fmla="*/ 1847987 h 3564050"/>
              <a:gd name="connsiteX46" fmla="*/ 3048001 w 3186113"/>
              <a:gd name="connsiteY46" fmla="*/ 1967049 h 3564050"/>
              <a:gd name="connsiteX47" fmla="*/ 3052763 w 3186113"/>
              <a:gd name="connsiteY47" fmla="*/ 2205174 h 3564050"/>
              <a:gd name="connsiteX48" fmla="*/ 3081338 w 3186113"/>
              <a:gd name="connsiteY48" fmla="*/ 2371862 h 3564050"/>
              <a:gd name="connsiteX49" fmla="*/ 3138488 w 3186113"/>
              <a:gd name="connsiteY49" fmla="*/ 2586174 h 3564050"/>
              <a:gd name="connsiteX50" fmla="*/ 3186113 w 3186113"/>
              <a:gd name="connsiteY50" fmla="*/ 2671899 h 3564050"/>
              <a:gd name="connsiteX51" fmla="*/ 2957513 w 3186113"/>
              <a:gd name="connsiteY51" fmla="*/ 2705237 h 3564050"/>
              <a:gd name="connsiteX52" fmla="*/ 2614613 w 3186113"/>
              <a:gd name="connsiteY52" fmla="*/ 2681424 h 3564050"/>
              <a:gd name="connsiteX53" fmla="*/ 2171701 w 3186113"/>
              <a:gd name="connsiteY53" fmla="*/ 2676662 h 3564050"/>
              <a:gd name="connsiteX54" fmla="*/ 1814513 w 3186113"/>
              <a:gd name="connsiteY54" fmla="*/ 2771912 h 3564050"/>
              <a:gd name="connsiteX55" fmla="*/ 1714501 w 3186113"/>
              <a:gd name="connsiteY55" fmla="*/ 2819537 h 3564050"/>
              <a:gd name="connsiteX56" fmla="*/ 1685926 w 3186113"/>
              <a:gd name="connsiteY56" fmla="*/ 2895737 h 3564050"/>
              <a:gd name="connsiteX57" fmla="*/ 1752601 w 3186113"/>
              <a:gd name="connsiteY57" fmla="*/ 3048137 h 3564050"/>
              <a:gd name="connsiteX58" fmla="*/ 1857376 w 3186113"/>
              <a:gd name="connsiteY58" fmla="*/ 3191012 h 3564050"/>
              <a:gd name="connsiteX59" fmla="*/ 1871663 w 3186113"/>
              <a:gd name="connsiteY59" fmla="*/ 3381512 h 3564050"/>
              <a:gd name="connsiteX60" fmla="*/ 1766888 w 3186113"/>
              <a:gd name="connsiteY60" fmla="*/ 3524387 h 3564050"/>
              <a:gd name="connsiteX61" fmla="*/ 1662113 w 3186113"/>
              <a:gd name="connsiteY61" fmla="*/ 3562487 h 3564050"/>
              <a:gd name="connsiteX62" fmla="*/ 1304926 w 3186113"/>
              <a:gd name="connsiteY62" fmla="*/ 3548199 h 3564050"/>
              <a:gd name="connsiteX63" fmla="*/ 1233488 w 3186113"/>
              <a:gd name="connsiteY63" fmla="*/ 3471999 h 3564050"/>
              <a:gd name="connsiteX64" fmla="*/ 1204913 w 3186113"/>
              <a:gd name="connsiteY64" fmla="*/ 3291024 h 3564050"/>
              <a:gd name="connsiteX65" fmla="*/ 1223963 w 3186113"/>
              <a:gd name="connsiteY65" fmla="*/ 3186249 h 3564050"/>
              <a:gd name="connsiteX66" fmla="*/ 1333501 w 3186113"/>
              <a:gd name="connsiteY66" fmla="*/ 2990987 h 3564050"/>
              <a:gd name="connsiteX67" fmla="*/ 1376363 w 3186113"/>
              <a:gd name="connsiteY67" fmla="*/ 2886212 h 3564050"/>
              <a:gd name="connsiteX68" fmla="*/ 1328738 w 3186113"/>
              <a:gd name="connsiteY68" fmla="*/ 2786199 h 3564050"/>
              <a:gd name="connsiteX69" fmla="*/ 1123951 w 3186113"/>
              <a:gd name="connsiteY69" fmla="*/ 2748099 h 3564050"/>
              <a:gd name="connsiteX70" fmla="*/ 957263 w 3186113"/>
              <a:gd name="connsiteY70" fmla="*/ 2810012 h 3564050"/>
              <a:gd name="connsiteX71" fmla="*/ 790576 w 3186113"/>
              <a:gd name="connsiteY71" fmla="*/ 2819537 h 3564050"/>
              <a:gd name="connsiteX72" fmla="*/ 571501 w 3186113"/>
              <a:gd name="connsiteY72" fmla="*/ 2795724 h 3564050"/>
              <a:gd name="connsiteX73" fmla="*/ 423863 w 3186113"/>
              <a:gd name="connsiteY73" fmla="*/ 2767149 h 3564050"/>
              <a:gd name="connsiteX74" fmla="*/ 233363 w 3186113"/>
              <a:gd name="connsiteY74" fmla="*/ 2729049 h 3564050"/>
              <a:gd name="connsiteX75" fmla="*/ 104776 w 3186113"/>
              <a:gd name="connsiteY75" fmla="*/ 2705237 h 3564050"/>
              <a:gd name="connsiteX76" fmla="*/ 0 w 3186113"/>
              <a:gd name="connsiteY76" fmla="*/ 2700474 h 3564050"/>
              <a:gd name="connsiteX77" fmla="*/ 42863 w 3186113"/>
              <a:gd name="connsiteY77" fmla="*/ 2505212 h 3564050"/>
              <a:gd name="connsiteX78" fmla="*/ 66676 w 3186113"/>
              <a:gd name="connsiteY78" fmla="*/ 2290899 h 3564050"/>
              <a:gd name="connsiteX79" fmla="*/ 95251 w 3186113"/>
              <a:gd name="connsiteY79" fmla="*/ 2009912 h 3564050"/>
              <a:gd name="connsiteX80" fmla="*/ 90488 w 3186113"/>
              <a:gd name="connsiteY80" fmla="*/ 1886087 h 3564050"/>
              <a:gd name="connsiteX81" fmla="*/ 142876 w 3186113"/>
              <a:gd name="connsiteY81" fmla="*/ 1843224 h 3564050"/>
              <a:gd name="connsiteX82" fmla="*/ 228601 w 3186113"/>
              <a:gd name="connsiteY82" fmla="*/ 1857512 h 3564050"/>
              <a:gd name="connsiteX83" fmla="*/ 328613 w 3186113"/>
              <a:gd name="connsiteY83" fmla="*/ 1924187 h 3564050"/>
              <a:gd name="connsiteX84" fmla="*/ 461963 w 3186113"/>
              <a:gd name="connsiteY84" fmla="*/ 1967049 h 3564050"/>
              <a:gd name="connsiteX85" fmla="*/ 638176 w 3186113"/>
              <a:gd name="connsiteY85" fmla="*/ 1947999 h 3564050"/>
              <a:gd name="connsiteX86" fmla="*/ 733426 w 3186113"/>
              <a:gd name="connsiteY86" fmla="*/ 1871799 h 3564050"/>
              <a:gd name="connsiteX87" fmla="*/ 785813 w 3186113"/>
              <a:gd name="connsiteY87" fmla="*/ 1743212 h 3564050"/>
              <a:gd name="connsiteX88" fmla="*/ 771526 w 3186113"/>
              <a:gd name="connsiteY88" fmla="*/ 1576524 h 3564050"/>
              <a:gd name="connsiteX89" fmla="*/ 690563 w 3186113"/>
              <a:gd name="connsiteY89" fmla="*/ 1457462 h 3564050"/>
              <a:gd name="connsiteX90" fmla="*/ 519113 w 3186113"/>
              <a:gd name="connsiteY90" fmla="*/ 1386024 h 3564050"/>
              <a:gd name="connsiteX91" fmla="*/ 395288 w 3186113"/>
              <a:gd name="connsiteY91" fmla="*/ 1409837 h 3564050"/>
              <a:gd name="connsiteX92" fmla="*/ 300038 w 3186113"/>
              <a:gd name="connsiteY92" fmla="*/ 1471749 h 3564050"/>
              <a:gd name="connsiteX93" fmla="*/ 176213 w 3186113"/>
              <a:gd name="connsiteY93" fmla="*/ 1509849 h 3564050"/>
              <a:gd name="connsiteX94" fmla="*/ 85726 w 3186113"/>
              <a:gd name="connsiteY94" fmla="*/ 1509849 h 3564050"/>
              <a:gd name="connsiteX95" fmla="*/ 71438 w 3186113"/>
              <a:gd name="connsiteY95" fmla="*/ 1362212 h 3564050"/>
              <a:gd name="connsiteX96" fmla="*/ 52388 w 3186113"/>
              <a:gd name="connsiteY96" fmla="*/ 1147899 h 3564050"/>
              <a:gd name="connsiteX97" fmla="*/ 33338 w 3186113"/>
              <a:gd name="connsiteY97" fmla="*/ 1005024 h 3564050"/>
              <a:gd name="connsiteX98" fmla="*/ 33338 w 3186113"/>
              <a:gd name="connsiteY98" fmla="*/ 1005024 h 3564050"/>
              <a:gd name="connsiteX99" fmla="*/ 38101 w 3186113"/>
              <a:gd name="connsiteY99" fmla="*/ 1005024 h 3564050"/>
              <a:gd name="connsiteX100" fmla="*/ 19051 w 3186113"/>
              <a:gd name="connsiteY100" fmla="*/ 905012 h 3564050"/>
              <a:gd name="connsiteX0" fmla="*/ 19051 w 3186113"/>
              <a:gd name="connsiteY0" fmla="*/ 905012 h 3564050"/>
              <a:gd name="connsiteX1" fmla="*/ 228601 w 3186113"/>
              <a:gd name="connsiteY1" fmla="*/ 876437 h 3564050"/>
              <a:gd name="connsiteX2" fmla="*/ 452438 w 3186113"/>
              <a:gd name="connsiteY2" fmla="*/ 824049 h 3564050"/>
              <a:gd name="connsiteX3" fmla="*/ 733426 w 3186113"/>
              <a:gd name="connsiteY3" fmla="*/ 785949 h 3564050"/>
              <a:gd name="connsiteX4" fmla="*/ 852488 w 3186113"/>
              <a:gd name="connsiteY4" fmla="*/ 771662 h 3564050"/>
              <a:gd name="connsiteX5" fmla="*/ 990601 w 3186113"/>
              <a:gd name="connsiteY5" fmla="*/ 795474 h 3564050"/>
              <a:gd name="connsiteX6" fmla="*/ 1157288 w 3186113"/>
              <a:gd name="connsiteY6" fmla="*/ 843099 h 3564050"/>
              <a:gd name="connsiteX7" fmla="*/ 1271588 w 3186113"/>
              <a:gd name="connsiteY7" fmla="*/ 824049 h 3564050"/>
              <a:gd name="connsiteX8" fmla="*/ 1376363 w 3186113"/>
              <a:gd name="connsiteY8" fmla="*/ 738324 h 3564050"/>
              <a:gd name="connsiteX9" fmla="*/ 1376363 w 3186113"/>
              <a:gd name="connsiteY9" fmla="*/ 657362 h 3564050"/>
              <a:gd name="connsiteX10" fmla="*/ 1304926 w 3186113"/>
              <a:gd name="connsiteY10" fmla="*/ 543062 h 3564050"/>
              <a:gd name="connsiteX11" fmla="*/ 1233488 w 3186113"/>
              <a:gd name="connsiteY11" fmla="*/ 452574 h 3564050"/>
              <a:gd name="connsiteX12" fmla="*/ 1200151 w 3186113"/>
              <a:gd name="connsiteY12" fmla="*/ 300174 h 3564050"/>
              <a:gd name="connsiteX13" fmla="*/ 1219201 w 3186113"/>
              <a:gd name="connsiteY13" fmla="*/ 190637 h 3564050"/>
              <a:gd name="connsiteX14" fmla="*/ 1276351 w 3186113"/>
              <a:gd name="connsiteY14" fmla="*/ 76337 h 3564050"/>
              <a:gd name="connsiteX15" fmla="*/ 1376363 w 3186113"/>
              <a:gd name="connsiteY15" fmla="*/ 14424 h 3564050"/>
              <a:gd name="connsiteX16" fmla="*/ 1500188 w 3186113"/>
              <a:gd name="connsiteY16" fmla="*/ 137 h 3564050"/>
              <a:gd name="connsiteX17" fmla="*/ 1657351 w 3186113"/>
              <a:gd name="connsiteY17" fmla="*/ 19187 h 3564050"/>
              <a:gd name="connsiteX18" fmla="*/ 1743076 w 3186113"/>
              <a:gd name="connsiteY18" fmla="*/ 57287 h 3564050"/>
              <a:gd name="connsiteX19" fmla="*/ 1814513 w 3186113"/>
              <a:gd name="connsiteY19" fmla="*/ 114437 h 3564050"/>
              <a:gd name="connsiteX20" fmla="*/ 1871663 w 3186113"/>
              <a:gd name="connsiteY20" fmla="*/ 228737 h 3564050"/>
              <a:gd name="connsiteX21" fmla="*/ 1890713 w 3186113"/>
              <a:gd name="connsiteY21" fmla="*/ 295412 h 3564050"/>
              <a:gd name="connsiteX22" fmla="*/ 1862138 w 3186113"/>
              <a:gd name="connsiteY22" fmla="*/ 395424 h 3564050"/>
              <a:gd name="connsiteX23" fmla="*/ 1814513 w 3186113"/>
              <a:gd name="connsiteY23" fmla="*/ 490674 h 3564050"/>
              <a:gd name="connsiteX24" fmla="*/ 1771651 w 3186113"/>
              <a:gd name="connsiteY24" fmla="*/ 552587 h 3564050"/>
              <a:gd name="connsiteX25" fmla="*/ 1733551 w 3186113"/>
              <a:gd name="connsiteY25" fmla="*/ 609737 h 3564050"/>
              <a:gd name="connsiteX26" fmla="*/ 1685926 w 3186113"/>
              <a:gd name="connsiteY26" fmla="*/ 704987 h 3564050"/>
              <a:gd name="connsiteX27" fmla="*/ 1743076 w 3186113"/>
              <a:gd name="connsiteY27" fmla="*/ 795474 h 3564050"/>
              <a:gd name="connsiteX28" fmla="*/ 1890713 w 3186113"/>
              <a:gd name="connsiteY28" fmla="*/ 852624 h 3564050"/>
              <a:gd name="connsiteX29" fmla="*/ 2119313 w 3186113"/>
              <a:gd name="connsiteY29" fmla="*/ 914537 h 3564050"/>
              <a:gd name="connsiteX30" fmla="*/ 2319338 w 3186113"/>
              <a:gd name="connsiteY30" fmla="*/ 919299 h 3564050"/>
              <a:gd name="connsiteX31" fmla="*/ 2671763 w 3186113"/>
              <a:gd name="connsiteY31" fmla="*/ 905012 h 3564050"/>
              <a:gd name="connsiteX32" fmla="*/ 3114676 w 3186113"/>
              <a:gd name="connsiteY32" fmla="*/ 885962 h 3564050"/>
              <a:gd name="connsiteX33" fmla="*/ 3052763 w 3186113"/>
              <a:gd name="connsiteY33" fmla="*/ 1476512 h 3564050"/>
              <a:gd name="connsiteX34" fmla="*/ 2876550 w 3186113"/>
              <a:gd name="connsiteY34" fmla="*/ 1476512 h 3564050"/>
              <a:gd name="connsiteX35" fmla="*/ 2738438 w 3186113"/>
              <a:gd name="connsiteY35" fmla="*/ 1419362 h 3564050"/>
              <a:gd name="connsiteX36" fmla="*/ 2600326 w 3186113"/>
              <a:gd name="connsiteY36" fmla="*/ 1395549 h 3564050"/>
              <a:gd name="connsiteX37" fmla="*/ 2476501 w 3186113"/>
              <a:gd name="connsiteY37" fmla="*/ 1419362 h 3564050"/>
              <a:gd name="connsiteX38" fmla="*/ 2386013 w 3186113"/>
              <a:gd name="connsiteY38" fmla="*/ 1519374 h 3564050"/>
              <a:gd name="connsiteX39" fmla="*/ 2333626 w 3186113"/>
              <a:gd name="connsiteY39" fmla="*/ 1657487 h 3564050"/>
              <a:gd name="connsiteX40" fmla="*/ 2362201 w 3186113"/>
              <a:gd name="connsiteY40" fmla="*/ 1805124 h 3564050"/>
              <a:gd name="connsiteX41" fmla="*/ 2486026 w 3186113"/>
              <a:gd name="connsiteY41" fmla="*/ 1928949 h 3564050"/>
              <a:gd name="connsiteX42" fmla="*/ 2681288 w 3186113"/>
              <a:gd name="connsiteY42" fmla="*/ 1971812 h 3564050"/>
              <a:gd name="connsiteX43" fmla="*/ 2847976 w 3186113"/>
              <a:gd name="connsiteY43" fmla="*/ 1886087 h 3564050"/>
              <a:gd name="connsiteX44" fmla="*/ 2947988 w 3186113"/>
              <a:gd name="connsiteY44" fmla="*/ 1833699 h 3564050"/>
              <a:gd name="connsiteX45" fmla="*/ 3024188 w 3186113"/>
              <a:gd name="connsiteY45" fmla="*/ 1847987 h 3564050"/>
              <a:gd name="connsiteX46" fmla="*/ 3048001 w 3186113"/>
              <a:gd name="connsiteY46" fmla="*/ 1967049 h 3564050"/>
              <a:gd name="connsiteX47" fmla="*/ 3052763 w 3186113"/>
              <a:gd name="connsiteY47" fmla="*/ 2205174 h 3564050"/>
              <a:gd name="connsiteX48" fmla="*/ 3081338 w 3186113"/>
              <a:gd name="connsiteY48" fmla="*/ 2371862 h 3564050"/>
              <a:gd name="connsiteX49" fmla="*/ 3138488 w 3186113"/>
              <a:gd name="connsiteY49" fmla="*/ 2586174 h 3564050"/>
              <a:gd name="connsiteX50" fmla="*/ 3186113 w 3186113"/>
              <a:gd name="connsiteY50" fmla="*/ 2671899 h 3564050"/>
              <a:gd name="connsiteX51" fmla="*/ 2957513 w 3186113"/>
              <a:gd name="connsiteY51" fmla="*/ 2705237 h 3564050"/>
              <a:gd name="connsiteX52" fmla="*/ 2614613 w 3186113"/>
              <a:gd name="connsiteY52" fmla="*/ 2681424 h 3564050"/>
              <a:gd name="connsiteX53" fmla="*/ 2171701 w 3186113"/>
              <a:gd name="connsiteY53" fmla="*/ 2676662 h 3564050"/>
              <a:gd name="connsiteX54" fmla="*/ 1814513 w 3186113"/>
              <a:gd name="connsiteY54" fmla="*/ 2771912 h 3564050"/>
              <a:gd name="connsiteX55" fmla="*/ 1714501 w 3186113"/>
              <a:gd name="connsiteY55" fmla="*/ 2819537 h 3564050"/>
              <a:gd name="connsiteX56" fmla="*/ 1685926 w 3186113"/>
              <a:gd name="connsiteY56" fmla="*/ 2895737 h 3564050"/>
              <a:gd name="connsiteX57" fmla="*/ 1752601 w 3186113"/>
              <a:gd name="connsiteY57" fmla="*/ 3048137 h 3564050"/>
              <a:gd name="connsiteX58" fmla="*/ 1857376 w 3186113"/>
              <a:gd name="connsiteY58" fmla="*/ 3191012 h 3564050"/>
              <a:gd name="connsiteX59" fmla="*/ 1871663 w 3186113"/>
              <a:gd name="connsiteY59" fmla="*/ 3381512 h 3564050"/>
              <a:gd name="connsiteX60" fmla="*/ 1766888 w 3186113"/>
              <a:gd name="connsiteY60" fmla="*/ 3524387 h 3564050"/>
              <a:gd name="connsiteX61" fmla="*/ 1662113 w 3186113"/>
              <a:gd name="connsiteY61" fmla="*/ 3562487 h 3564050"/>
              <a:gd name="connsiteX62" fmla="*/ 1304926 w 3186113"/>
              <a:gd name="connsiteY62" fmla="*/ 3548199 h 3564050"/>
              <a:gd name="connsiteX63" fmla="*/ 1233488 w 3186113"/>
              <a:gd name="connsiteY63" fmla="*/ 3471999 h 3564050"/>
              <a:gd name="connsiteX64" fmla="*/ 1204913 w 3186113"/>
              <a:gd name="connsiteY64" fmla="*/ 3291024 h 3564050"/>
              <a:gd name="connsiteX65" fmla="*/ 1223963 w 3186113"/>
              <a:gd name="connsiteY65" fmla="*/ 3186249 h 3564050"/>
              <a:gd name="connsiteX66" fmla="*/ 1333501 w 3186113"/>
              <a:gd name="connsiteY66" fmla="*/ 2990987 h 3564050"/>
              <a:gd name="connsiteX67" fmla="*/ 1376363 w 3186113"/>
              <a:gd name="connsiteY67" fmla="*/ 2886212 h 3564050"/>
              <a:gd name="connsiteX68" fmla="*/ 1328738 w 3186113"/>
              <a:gd name="connsiteY68" fmla="*/ 2786199 h 3564050"/>
              <a:gd name="connsiteX69" fmla="*/ 1123951 w 3186113"/>
              <a:gd name="connsiteY69" fmla="*/ 2748099 h 3564050"/>
              <a:gd name="connsiteX70" fmla="*/ 957263 w 3186113"/>
              <a:gd name="connsiteY70" fmla="*/ 2810012 h 3564050"/>
              <a:gd name="connsiteX71" fmla="*/ 790576 w 3186113"/>
              <a:gd name="connsiteY71" fmla="*/ 2819537 h 3564050"/>
              <a:gd name="connsiteX72" fmla="*/ 571501 w 3186113"/>
              <a:gd name="connsiteY72" fmla="*/ 2795724 h 3564050"/>
              <a:gd name="connsiteX73" fmla="*/ 423863 w 3186113"/>
              <a:gd name="connsiteY73" fmla="*/ 2767149 h 3564050"/>
              <a:gd name="connsiteX74" fmla="*/ 233363 w 3186113"/>
              <a:gd name="connsiteY74" fmla="*/ 2729049 h 3564050"/>
              <a:gd name="connsiteX75" fmla="*/ 104776 w 3186113"/>
              <a:gd name="connsiteY75" fmla="*/ 2705237 h 3564050"/>
              <a:gd name="connsiteX76" fmla="*/ 0 w 3186113"/>
              <a:gd name="connsiteY76" fmla="*/ 2700474 h 3564050"/>
              <a:gd name="connsiteX77" fmla="*/ 42863 w 3186113"/>
              <a:gd name="connsiteY77" fmla="*/ 2505212 h 3564050"/>
              <a:gd name="connsiteX78" fmla="*/ 66676 w 3186113"/>
              <a:gd name="connsiteY78" fmla="*/ 2290899 h 3564050"/>
              <a:gd name="connsiteX79" fmla="*/ 95251 w 3186113"/>
              <a:gd name="connsiteY79" fmla="*/ 2009912 h 3564050"/>
              <a:gd name="connsiteX80" fmla="*/ 90488 w 3186113"/>
              <a:gd name="connsiteY80" fmla="*/ 1886087 h 3564050"/>
              <a:gd name="connsiteX81" fmla="*/ 142876 w 3186113"/>
              <a:gd name="connsiteY81" fmla="*/ 1843224 h 3564050"/>
              <a:gd name="connsiteX82" fmla="*/ 228601 w 3186113"/>
              <a:gd name="connsiteY82" fmla="*/ 1857512 h 3564050"/>
              <a:gd name="connsiteX83" fmla="*/ 328613 w 3186113"/>
              <a:gd name="connsiteY83" fmla="*/ 1924187 h 3564050"/>
              <a:gd name="connsiteX84" fmla="*/ 461963 w 3186113"/>
              <a:gd name="connsiteY84" fmla="*/ 1967049 h 3564050"/>
              <a:gd name="connsiteX85" fmla="*/ 638176 w 3186113"/>
              <a:gd name="connsiteY85" fmla="*/ 1947999 h 3564050"/>
              <a:gd name="connsiteX86" fmla="*/ 733426 w 3186113"/>
              <a:gd name="connsiteY86" fmla="*/ 1871799 h 3564050"/>
              <a:gd name="connsiteX87" fmla="*/ 785813 w 3186113"/>
              <a:gd name="connsiteY87" fmla="*/ 1743212 h 3564050"/>
              <a:gd name="connsiteX88" fmla="*/ 771526 w 3186113"/>
              <a:gd name="connsiteY88" fmla="*/ 1576524 h 3564050"/>
              <a:gd name="connsiteX89" fmla="*/ 690563 w 3186113"/>
              <a:gd name="connsiteY89" fmla="*/ 1457462 h 3564050"/>
              <a:gd name="connsiteX90" fmla="*/ 519113 w 3186113"/>
              <a:gd name="connsiteY90" fmla="*/ 1386024 h 3564050"/>
              <a:gd name="connsiteX91" fmla="*/ 395288 w 3186113"/>
              <a:gd name="connsiteY91" fmla="*/ 1409837 h 3564050"/>
              <a:gd name="connsiteX92" fmla="*/ 300038 w 3186113"/>
              <a:gd name="connsiteY92" fmla="*/ 1471749 h 3564050"/>
              <a:gd name="connsiteX93" fmla="*/ 176213 w 3186113"/>
              <a:gd name="connsiteY93" fmla="*/ 1509849 h 3564050"/>
              <a:gd name="connsiteX94" fmla="*/ 85726 w 3186113"/>
              <a:gd name="connsiteY94" fmla="*/ 1509849 h 3564050"/>
              <a:gd name="connsiteX95" fmla="*/ 71438 w 3186113"/>
              <a:gd name="connsiteY95" fmla="*/ 1362212 h 3564050"/>
              <a:gd name="connsiteX96" fmla="*/ 52388 w 3186113"/>
              <a:gd name="connsiteY96" fmla="*/ 1147899 h 3564050"/>
              <a:gd name="connsiteX97" fmla="*/ 33338 w 3186113"/>
              <a:gd name="connsiteY97" fmla="*/ 1005024 h 3564050"/>
              <a:gd name="connsiteX98" fmla="*/ 33338 w 3186113"/>
              <a:gd name="connsiteY98" fmla="*/ 1005024 h 3564050"/>
              <a:gd name="connsiteX99" fmla="*/ 38101 w 3186113"/>
              <a:gd name="connsiteY99" fmla="*/ 1005024 h 3564050"/>
              <a:gd name="connsiteX100" fmla="*/ 19051 w 3186113"/>
              <a:gd name="connsiteY100" fmla="*/ 905012 h 3564050"/>
              <a:gd name="connsiteX0" fmla="*/ 19051 w 3167063"/>
              <a:gd name="connsiteY0" fmla="*/ 905012 h 3564050"/>
              <a:gd name="connsiteX1" fmla="*/ 228601 w 3167063"/>
              <a:gd name="connsiteY1" fmla="*/ 876437 h 3564050"/>
              <a:gd name="connsiteX2" fmla="*/ 452438 w 3167063"/>
              <a:gd name="connsiteY2" fmla="*/ 824049 h 3564050"/>
              <a:gd name="connsiteX3" fmla="*/ 733426 w 3167063"/>
              <a:gd name="connsiteY3" fmla="*/ 785949 h 3564050"/>
              <a:gd name="connsiteX4" fmla="*/ 852488 w 3167063"/>
              <a:gd name="connsiteY4" fmla="*/ 771662 h 3564050"/>
              <a:gd name="connsiteX5" fmla="*/ 990601 w 3167063"/>
              <a:gd name="connsiteY5" fmla="*/ 795474 h 3564050"/>
              <a:gd name="connsiteX6" fmla="*/ 1157288 w 3167063"/>
              <a:gd name="connsiteY6" fmla="*/ 843099 h 3564050"/>
              <a:gd name="connsiteX7" fmla="*/ 1271588 w 3167063"/>
              <a:gd name="connsiteY7" fmla="*/ 824049 h 3564050"/>
              <a:gd name="connsiteX8" fmla="*/ 1376363 w 3167063"/>
              <a:gd name="connsiteY8" fmla="*/ 738324 h 3564050"/>
              <a:gd name="connsiteX9" fmla="*/ 1376363 w 3167063"/>
              <a:gd name="connsiteY9" fmla="*/ 657362 h 3564050"/>
              <a:gd name="connsiteX10" fmla="*/ 1304926 w 3167063"/>
              <a:gd name="connsiteY10" fmla="*/ 543062 h 3564050"/>
              <a:gd name="connsiteX11" fmla="*/ 1233488 w 3167063"/>
              <a:gd name="connsiteY11" fmla="*/ 452574 h 3564050"/>
              <a:gd name="connsiteX12" fmla="*/ 1200151 w 3167063"/>
              <a:gd name="connsiteY12" fmla="*/ 300174 h 3564050"/>
              <a:gd name="connsiteX13" fmla="*/ 1219201 w 3167063"/>
              <a:gd name="connsiteY13" fmla="*/ 190637 h 3564050"/>
              <a:gd name="connsiteX14" fmla="*/ 1276351 w 3167063"/>
              <a:gd name="connsiteY14" fmla="*/ 76337 h 3564050"/>
              <a:gd name="connsiteX15" fmla="*/ 1376363 w 3167063"/>
              <a:gd name="connsiteY15" fmla="*/ 14424 h 3564050"/>
              <a:gd name="connsiteX16" fmla="*/ 1500188 w 3167063"/>
              <a:gd name="connsiteY16" fmla="*/ 137 h 3564050"/>
              <a:gd name="connsiteX17" fmla="*/ 1657351 w 3167063"/>
              <a:gd name="connsiteY17" fmla="*/ 19187 h 3564050"/>
              <a:gd name="connsiteX18" fmla="*/ 1743076 w 3167063"/>
              <a:gd name="connsiteY18" fmla="*/ 57287 h 3564050"/>
              <a:gd name="connsiteX19" fmla="*/ 1814513 w 3167063"/>
              <a:gd name="connsiteY19" fmla="*/ 114437 h 3564050"/>
              <a:gd name="connsiteX20" fmla="*/ 1871663 w 3167063"/>
              <a:gd name="connsiteY20" fmla="*/ 228737 h 3564050"/>
              <a:gd name="connsiteX21" fmla="*/ 1890713 w 3167063"/>
              <a:gd name="connsiteY21" fmla="*/ 295412 h 3564050"/>
              <a:gd name="connsiteX22" fmla="*/ 1862138 w 3167063"/>
              <a:gd name="connsiteY22" fmla="*/ 395424 h 3564050"/>
              <a:gd name="connsiteX23" fmla="*/ 1814513 w 3167063"/>
              <a:gd name="connsiteY23" fmla="*/ 490674 h 3564050"/>
              <a:gd name="connsiteX24" fmla="*/ 1771651 w 3167063"/>
              <a:gd name="connsiteY24" fmla="*/ 552587 h 3564050"/>
              <a:gd name="connsiteX25" fmla="*/ 1733551 w 3167063"/>
              <a:gd name="connsiteY25" fmla="*/ 609737 h 3564050"/>
              <a:gd name="connsiteX26" fmla="*/ 1685926 w 3167063"/>
              <a:gd name="connsiteY26" fmla="*/ 704987 h 3564050"/>
              <a:gd name="connsiteX27" fmla="*/ 1743076 w 3167063"/>
              <a:gd name="connsiteY27" fmla="*/ 795474 h 3564050"/>
              <a:gd name="connsiteX28" fmla="*/ 1890713 w 3167063"/>
              <a:gd name="connsiteY28" fmla="*/ 852624 h 3564050"/>
              <a:gd name="connsiteX29" fmla="*/ 2119313 w 3167063"/>
              <a:gd name="connsiteY29" fmla="*/ 914537 h 3564050"/>
              <a:gd name="connsiteX30" fmla="*/ 2319338 w 3167063"/>
              <a:gd name="connsiteY30" fmla="*/ 919299 h 3564050"/>
              <a:gd name="connsiteX31" fmla="*/ 2671763 w 3167063"/>
              <a:gd name="connsiteY31" fmla="*/ 905012 h 3564050"/>
              <a:gd name="connsiteX32" fmla="*/ 3114676 w 3167063"/>
              <a:gd name="connsiteY32" fmla="*/ 885962 h 3564050"/>
              <a:gd name="connsiteX33" fmla="*/ 3052763 w 3167063"/>
              <a:gd name="connsiteY33" fmla="*/ 1476512 h 3564050"/>
              <a:gd name="connsiteX34" fmla="*/ 2876550 w 3167063"/>
              <a:gd name="connsiteY34" fmla="*/ 1476512 h 3564050"/>
              <a:gd name="connsiteX35" fmla="*/ 2738438 w 3167063"/>
              <a:gd name="connsiteY35" fmla="*/ 1419362 h 3564050"/>
              <a:gd name="connsiteX36" fmla="*/ 2600326 w 3167063"/>
              <a:gd name="connsiteY36" fmla="*/ 1395549 h 3564050"/>
              <a:gd name="connsiteX37" fmla="*/ 2476501 w 3167063"/>
              <a:gd name="connsiteY37" fmla="*/ 1419362 h 3564050"/>
              <a:gd name="connsiteX38" fmla="*/ 2386013 w 3167063"/>
              <a:gd name="connsiteY38" fmla="*/ 1519374 h 3564050"/>
              <a:gd name="connsiteX39" fmla="*/ 2333626 w 3167063"/>
              <a:gd name="connsiteY39" fmla="*/ 1657487 h 3564050"/>
              <a:gd name="connsiteX40" fmla="*/ 2362201 w 3167063"/>
              <a:gd name="connsiteY40" fmla="*/ 1805124 h 3564050"/>
              <a:gd name="connsiteX41" fmla="*/ 2486026 w 3167063"/>
              <a:gd name="connsiteY41" fmla="*/ 1928949 h 3564050"/>
              <a:gd name="connsiteX42" fmla="*/ 2681288 w 3167063"/>
              <a:gd name="connsiteY42" fmla="*/ 1971812 h 3564050"/>
              <a:gd name="connsiteX43" fmla="*/ 2847976 w 3167063"/>
              <a:gd name="connsiteY43" fmla="*/ 1886087 h 3564050"/>
              <a:gd name="connsiteX44" fmla="*/ 2947988 w 3167063"/>
              <a:gd name="connsiteY44" fmla="*/ 1833699 h 3564050"/>
              <a:gd name="connsiteX45" fmla="*/ 3024188 w 3167063"/>
              <a:gd name="connsiteY45" fmla="*/ 1847987 h 3564050"/>
              <a:gd name="connsiteX46" fmla="*/ 3048001 w 3167063"/>
              <a:gd name="connsiteY46" fmla="*/ 1967049 h 3564050"/>
              <a:gd name="connsiteX47" fmla="*/ 3052763 w 3167063"/>
              <a:gd name="connsiteY47" fmla="*/ 2205174 h 3564050"/>
              <a:gd name="connsiteX48" fmla="*/ 3081338 w 3167063"/>
              <a:gd name="connsiteY48" fmla="*/ 2371862 h 3564050"/>
              <a:gd name="connsiteX49" fmla="*/ 3138488 w 3167063"/>
              <a:gd name="connsiteY49" fmla="*/ 2586174 h 3564050"/>
              <a:gd name="connsiteX50" fmla="*/ 3167063 w 3167063"/>
              <a:gd name="connsiteY50" fmla="*/ 2671899 h 3564050"/>
              <a:gd name="connsiteX51" fmla="*/ 2957513 w 3167063"/>
              <a:gd name="connsiteY51" fmla="*/ 2705237 h 3564050"/>
              <a:gd name="connsiteX52" fmla="*/ 2614613 w 3167063"/>
              <a:gd name="connsiteY52" fmla="*/ 2681424 h 3564050"/>
              <a:gd name="connsiteX53" fmla="*/ 2171701 w 3167063"/>
              <a:gd name="connsiteY53" fmla="*/ 2676662 h 3564050"/>
              <a:gd name="connsiteX54" fmla="*/ 1814513 w 3167063"/>
              <a:gd name="connsiteY54" fmla="*/ 2771912 h 3564050"/>
              <a:gd name="connsiteX55" fmla="*/ 1714501 w 3167063"/>
              <a:gd name="connsiteY55" fmla="*/ 2819537 h 3564050"/>
              <a:gd name="connsiteX56" fmla="*/ 1685926 w 3167063"/>
              <a:gd name="connsiteY56" fmla="*/ 2895737 h 3564050"/>
              <a:gd name="connsiteX57" fmla="*/ 1752601 w 3167063"/>
              <a:gd name="connsiteY57" fmla="*/ 3048137 h 3564050"/>
              <a:gd name="connsiteX58" fmla="*/ 1857376 w 3167063"/>
              <a:gd name="connsiteY58" fmla="*/ 3191012 h 3564050"/>
              <a:gd name="connsiteX59" fmla="*/ 1871663 w 3167063"/>
              <a:gd name="connsiteY59" fmla="*/ 3381512 h 3564050"/>
              <a:gd name="connsiteX60" fmla="*/ 1766888 w 3167063"/>
              <a:gd name="connsiteY60" fmla="*/ 3524387 h 3564050"/>
              <a:gd name="connsiteX61" fmla="*/ 1662113 w 3167063"/>
              <a:gd name="connsiteY61" fmla="*/ 3562487 h 3564050"/>
              <a:gd name="connsiteX62" fmla="*/ 1304926 w 3167063"/>
              <a:gd name="connsiteY62" fmla="*/ 3548199 h 3564050"/>
              <a:gd name="connsiteX63" fmla="*/ 1233488 w 3167063"/>
              <a:gd name="connsiteY63" fmla="*/ 3471999 h 3564050"/>
              <a:gd name="connsiteX64" fmla="*/ 1204913 w 3167063"/>
              <a:gd name="connsiteY64" fmla="*/ 3291024 h 3564050"/>
              <a:gd name="connsiteX65" fmla="*/ 1223963 w 3167063"/>
              <a:gd name="connsiteY65" fmla="*/ 3186249 h 3564050"/>
              <a:gd name="connsiteX66" fmla="*/ 1333501 w 3167063"/>
              <a:gd name="connsiteY66" fmla="*/ 2990987 h 3564050"/>
              <a:gd name="connsiteX67" fmla="*/ 1376363 w 3167063"/>
              <a:gd name="connsiteY67" fmla="*/ 2886212 h 3564050"/>
              <a:gd name="connsiteX68" fmla="*/ 1328738 w 3167063"/>
              <a:gd name="connsiteY68" fmla="*/ 2786199 h 3564050"/>
              <a:gd name="connsiteX69" fmla="*/ 1123951 w 3167063"/>
              <a:gd name="connsiteY69" fmla="*/ 2748099 h 3564050"/>
              <a:gd name="connsiteX70" fmla="*/ 957263 w 3167063"/>
              <a:gd name="connsiteY70" fmla="*/ 2810012 h 3564050"/>
              <a:gd name="connsiteX71" fmla="*/ 790576 w 3167063"/>
              <a:gd name="connsiteY71" fmla="*/ 2819537 h 3564050"/>
              <a:gd name="connsiteX72" fmla="*/ 571501 w 3167063"/>
              <a:gd name="connsiteY72" fmla="*/ 2795724 h 3564050"/>
              <a:gd name="connsiteX73" fmla="*/ 423863 w 3167063"/>
              <a:gd name="connsiteY73" fmla="*/ 2767149 h 3564050"/>
              <a:gd name="connsiteX74" fmla="*/ 233363 w 3167063"/>
              <a:gd name="connsiteY74" fmla="*/ 2729049 h 3564050"/>
              <a:gd name="connsiteX75" fmla="*/ 104776 w 3167063"/>
              <a:gd name="connsiteY75" fmla="*/ 2705237 h 3564050"/>
              <a:gd name="connsiteX76" fmla="*/ 0 w 3167063"/>
              <a:gd name="connsiteY76" fmla="*/ 2700474 h 3564050"/>
              <a:gd name="connsiteX77" fmla="*/ 42863 w 3167063"/>
              <a:gd name="connsiteY77" fmla="*/ 2505212 h 3564050"/>
              <a:gd name="connsiteX78" fmla="*/ 66676 w 3167063"/>
              <a:gd name="connsiteY78" fmla="*/ 2290899 h 3564050"/>
              <a:gd name="connsiteX79" fmla="*/ 95251 w 3167063"/>
              <a:gd name="connsiteY79" fmla="*/ 2009912 h 3564050"/>
              <a:gd name="connsiteX80" fmla="*/ 90488 w 3167063"/>
              <a:gd name="connsiteY80" fmla="*/ 1886087 h 3564050"/>
              <a:gd name="connsiteX81" fmla="*/ 142876 w 3167063"/>
              <a:gd name="connsiteY81" fmla="*/ 1843224 h 3564050"/>
              <a:gd name="connsiteX82" fmla="*/ 228601 w 3167063"/>
              <a:gd name="connsiteY82" fmla="*/ 1857512 h 3564050"/>
              <a:gd name="connsiteX83" fmla="*/ 328613 w 3167063"/>
              <a:gd name="connsiteY83" fmla="*/ 1924187 h 3564050"/>
              <a:gd name="connsiteX84" fmla="*/ 461963 w 3167063"/>
              <a:gd name="connsiteY84" fmla="*/ 1967049 h 3564050"/>
              <a:gd name="connsiteX85" fmla="*/ 638176 w 3167063"/>
              <a:gd name="connsiteY85" fmla="*/ 1947999 h 3564050"/>
              <a:gd name="connsiteX86" fmla="*/ 733426 w 3167063"/>
              <a:gd name="connsiteY86" fmla="*/ 1871799 h 3564050"/>
              <a:gd name="connsiteX87" fmla="*/ 785813 w 3167063"/>
              <a:gd name="connsiteY87" fmla="*/ 1743212 h 3564050"/>
              <a:gd name="connsiteX88" fmla="*/ 771526 w 3167063"/>
              <a:gd name="connsiteY88" fmla="*/ 1576524 h 3564050"/>
              <a:gd name="connsiteX89" fmla="*/ 690563 w 3167063"/>
              <a:gd name="connsiteY89" fmla="*/ 1457462 h 3564050"/>
              <a:gd name="connsiteX90" fmla="*/ 519113 w 3167063"/>
              <a:gd name="connsiteY90" fmla="*/ 1386024 h 3564050"/>
              <a:gd name="connsiteX91" fmla="*/ 395288 w 3167063"/>
              <a:gd name="connsiteY91" fmla="*/ 1409837 h 3564050"/>
              <a:gd name="connsiteX92" fmla="*/ 300038 w 3167063"/>
              <a:gd name="connsiteY92" fmla="*/ 1471749 h 3564050"/>
              <a:gd name="connsiteX93" fmla="*/ 176213 w 3167063"/>
              <a:gd name="connsiteY93" fmla="*/ 1509849 h 3564050"/>
              <a:gd name="connsiteX94" fmla="*/ 85726 w 3167063"/>
              <a:gd name="connsiteY94" fmla="*/ 1509849 h 3564050"/>
              <a:gd name="connsiteX95" fmla="*/ 71438 w 3167063"/>
              <a:gd name="connsiteY95" fmla="*/ 1362212 h 3564050"/>
              <a:gd name="connsiteX96" fmla="*/ 52388 w 3167063"/>
              <a:gd name="connsiteY96" fmla="*/ 1147899 h 3564050"/>
              <a:gd name="connsiteX97" fmla="*/ 33338 w 3167063"/>
              <a:gd name="connsiteY97" fmla="*/ 1005024 h 3564050"/>
              <a:gd name="connsiteX98" fmla="*/ 33338 w 3167063"/>
              <a:gd name="connsiteY98" fmla="*/ 1005024 h 3564050"/>
              <a:gd name="connsiteX99" fmla="*/ 38101 w 3167063"/>
              <a:gd name="connsiteY99" fmla="*/ 1005024 h 3564050"/>
              <a:gd name="connsiteX100" fmla="*/ 19051 w 3167063"/>
              <a:gd name="connsiteY100" fmla="*/ 905012 h 3564050"/>
              <a:gd name="connsiteX0" fmla="*/ 19051 w 3167063"/>
              <a:gd name="connsiteY0" fmla="*/ 905012 h 3599417"/>
              <a:gd name="connsiteX1" fmla="*/ 228601 w 3167063"/>
              <a:gd name="connsiteY1" fmla="*/ 876437 h 3599417"/>
              <a:gd name="connsiteX2" fmla="*/ 452438 w 3167063"/>
              <a:gd name="connsiteY2" fmla="*/ 824049 h 3599417"/>
              <a:gd name="connsiteX3" fmla="*/ 733426 w 3167063"/>
              <a:gd name="connsiteY3" fmla="*/ 785949 h 3599417"/>
              <a:gd name="connsiteX4" fmla="*/ 852488 w 3167063"/>
              <a:gd name="connsiteY4" fmla="*/ 771662 h 3599417"/>
              <a:gd name="connsiteX5" fmla="*/ 990601 w 3167063"/>
              <a:gd name="connsiteY5" fmla="*/ 795474 h 3599417"/>
              <a:gd name="connsiteX6" fmla="*/ 1157288 w 3167063"/>
              <a:gd name="connsiteY6" fmla="*/ 843099 h 3599417"/>
              <a:gd name="connsiteX7" fmla="*/ 1271588 w 3167063"/>
              <a:gd name="connsiteY7" fmla="*/ 824049 h 3599417"/>
              <a:gd name="connsiteX8" fmla="*/ 1376363 w 3167063"/>
              <a:gd name="connsiteY8" fmla="*/ 738324 h 3599417"/>
              <a:gd name="connsiteX9" fmla="*/ 1376363 w 3167063"/>
              <a:gd name="connsiteY9" fmla="*/ 657362 h 3599417"/>
              <a:gd name="connsiteX10" fmla="*/ 1304926 w 3167063"/>
              <a:gd name="connsiteY10" fmla="*/ 543062 h 3599417"/>
              <a:gd name="connsiteX11" fmla="*/ 1233488 w 3167063"/>
              <a:gd name="connsiteY11" fmla="*/ 452574 h 3599417"/>
              <a:gd name="connsiteX12" fmla="*/ 1200151 w 3167063"/>
              <a:gd name="connsiteY12" fmla="*/ 300174 h 3599417"/>
              <a:gd name="connsiteX13" fmla="*/ 1219201 w 3167063"/>
              <a:gd name="connsiteY13" fmla="*/ 190637 h 3599417"/>
              <a:gd name="connsiteX14" fmla="*/ 1276351 w 3167063"/>
              <a:gd name="connsiteY14" fmla="*/ 76337 h 3599417"/>
              <a:gd name="connsiteX15" fmla="*/ 1376363 w 3167063"/>
              <a:gd name="connsiteY15" fmla="*/ 14424 h 3599417"/>
              <a:gd name="connsiteX16" fmla="*/ 1500188 w 3167063"/>
              <a:gd name="connsiteY16" fmla="*/ 137 h 3599417"/>
              <a:gd name="connsiteX17" fmla="*/ 1657351 w 3167063"/>
              <a:gd name="connsiteY17" fmla="*/ 19187 h 3599417"/>
              <a:gd name="connsiteX18" fmla="*/ 1743076 w 3167063"/>
              <a:gd name="connsiteY18" fmla="*/ 57287 h 3599417"/>
              <a:gd name="connsiteX19" fmla="*/ 1814513 w 3167063"/>
              <a:gd name="connsiteY19" fmla="*/ 114437 h 3599417"/>
              <a:gd name="connsiteX20" fmla="*/ 1871663 w 3167063"/>
              <a:gd name="connsiteY20" fmla="*/ 228737 h 3599417"/>
              <a:gd name="connsiteX21" fmla="*/ 1890713 w 3167063"/>
              <a:gd name="connsiteY21" fmla="*/ 295412 h 3599417"/>
              <a:gd name="connsiteX22" fmla="*/ 1862138 w 3167063"/>
              <a:gd name="connsiteY22" fmla="*/ 395424 h 3599417"/>
              <a:gd name="connsiteX23" fmla="*/ 1814513 w 3167063"/>
              <a:gd name="connsiteY23" fmla="*/ 490674 h 3599417"/>
              <a:gd name="connsiteX24" fmla="*/ 1771651 w 3167063"/>
              <a:gd name="connsiteY24" fmla="*/ 552587 h 3599417"/>
              <a:gd name="connsiteX25" fmla="*/ 1733551 w 3167063"/>
              <a:gd name="connsiteY25" fmla="*/ 609737 h 3599417"/>
              <a:gd name="connsiteX26" fmla="*/ 1685926 w 3167063"/>
              <a:gd name="connsiteY26" fmla="*/ 704987 h 3599417"/>
              <a:gd name="connsiteX27" fmla="*/ 1743076 w 3167063"/>
              <a:gd name="connsiteY27" fmla="*/ 795474 h 3599417"/>
              <a:gd name="connsiteX28" fmla="*/ 1890713 w 3167063"/>
              <a:gd name="connsiteY28" fmla="*/ 852624 h 3599417"/>
              <a:gd name="connsiteX29" fmla="*/ 2119313 w 3167063"/>
              <a:gd name="connsiteY29" fmla="*/ 914537 h 3599417"/>
              <a:gd name="connsiteX30" fmla="*/ 2319338 w 3167063"/>
              <a:gd name="connsiteY30" fmla="*/ 919299 h 3599417"/>
              <a:gd name="connsiteX31" fmla="*/ 2671763 w 3167063"/>
              <a:gd name="connsiteY31" fmla="*/ 905012 h 3599417"/>
              <a:gd name="connsiteX32" fmla="*/ 3114676 w 3167063"/>
              <a:gd name="connsiteY32" fmla="*/ 885962 h 3599417"/>
              <a:gd name="connsiteX33" fmla="*/ 3052763 w 3167063"/>
              <a:gd name="connsiteY33" fmla="*/ 1476512 h 3599417"/>
              <a:gd name="connsiteX34" fmla="*/ 2876550 w 3167063"/>
              <a:gd name="connsiteY34" fmla="*/ 1476512 h 3599417"/>
              <a:gd name="connsiteX35" fmla="*/ 2738438 w 3167063"/>
              <a:gd name="connsiteY35" fmla="*/ 1419362 h 3599417"/>
              <a:gd name="connsiteX36" fmla="*/ 2600326 w 3167063"/>
              <a:gd name="connsiteY36" fmla="*/ 1395549 h 3599417"/>
              <a:gd name="connsiteX37" fmla="*/ 2476501 w 3167063"/>
              <a:gd name="connsiteY37" fmla="*/ 1419362 h 3599417"/>
              <a:gd name="connsiteX38" fmla="*/ 2386013 w 3167063"/>
              <a:gd name="connsiteY38" fmla="*/ 1519374 h 3599417"/>
              <a:gd name="connsiteX39" fmla="*/ 2333626 w 3167063"/>
              <a:gd name="connsiteY39" fmla="*/ 1657487 h 3599417"/>
              <a:gd name="connsiteX40" fmla="*/ 2362201 w 3167063"/>
              <a:gd name="connsiteY40" fmla="*/ 1805124 h 3599417"/>
              <a:gd name="connsiteX41" fmla="*/ 2486026 w 3167063"/>
              <a:gd name="connsiteY41" fmla="*/ 1928949 h 3599417"/>
              <a:gd name="connsiteX42" fmla="*/ 2681288 w 3167063"/>
              <a:gd name="connsiteY42" fmla="*/ 1971812 h 3599417"/>
              <a:gd name="connsiteX43" fmla="*/ 2847976 w 3167063"/>
              <a:gd name="connsiteY43" fmla="*/ 1886087 h 3599417"/>
              <a:gd name="connsiteX44" fmla="*/ 2947988 w 3167063"/>
              <a:gd name="connsiteY44" fmla="*/ 1833699 h 3599417"/>
              <a:gd name="connsiteX45" fmla="*/ 3024188 w 3167063"/>
              <a:gd name="connsiteY45" fmla="*/ 1847987 h 3599417"/>
              <a:gd name="connsiteX46" fmla="*/ 3048001 w 3167063"/>
              <a:gd name="connsiteY46" fmla="*/ 1967049 h 3599417"/>
              <a:gd name="connsiteX47" fmla="*/ 3052763 w 3167063"/>
              <a:gd name="connsiteY47" fmla="*/ 2205174 h 3599417"/>
              <a:gd name="connsiteX48" fmla="*/ 3081338 w 3167063"/>
              <a:gd name="connsiteY48" fmla="*/ 2371862 h 3599417"/>
              <a:gd name="connsiteX49" fmla="*/ 3138488 w 3167063"/>
              <a:gd name="connsiteY49" fmla="*/ 2586174 h 3599417"/>
              <a:gd name="connsiteX50" fmla="*/ 3167063 w 3167063"/>
              <a:gd name="connsiteY50" fmla="*/ 2671899 h 3599417"/>
              <a:gd name="connsiteX51" fmla="*/ 2957513 w 3167063"/>
              <a:gd name="connsiteY51" fmla="*/ 2705237 h 3599417"/>
              <a:gd name="connsiteX52" fmla="*/ 2614613 w 3167063"/>
              <a:gd name="connsiteY52" fmla="*/ 2681424 h 3599417"/>
              <a:gd name="connsiteX53" fmla="*/ 2171701 w 3167063"/>
              <a:gd name="connsiteY53" fmla="*/ 2676662 h 3599417"/>
              <a:gd name="connsiteX54" fmla="*/ 1814513 w 3167063"/>
              <a:gd name="connsiteY54" fmla="*/ 2771912 h 3599417"/>
              <a:gd name="connsiteX55" fmla="*/ 1714501 w 3167063"/>
              <a:gd name="connsiteY55" fmla="*/ 2819537 h 3599417"/>
              <a:gd name="connsiteX56" fmla="*/ 1685926 w 3167063"/>
              <a:gd name="connsiteY56" fmla="*/ 2895737 h 3599417"/>
              <a:gd name="connsiteX57" fmla="*/ 1752601 w 3167063"/>
              <a:gd name="connsiteY57" fmla="*/ 3048137 h 3599417"/>
              <a:gd name="connsiteX58" fmla="*/ 1857376 w 3167063"/>
              <a:gd name="connsiteY58" fmla="*/ 3191012 h 3599417"/>
              <a:gd name="connsiteX59" fmla="*/ 1871663 w 3167063"/>
              <a:gd name="connsiteY59" fmla="*/ 3381512 h 3599417"/>
              <a:gd name="connsiteX60" fmla="*/ 1766888 w 3167063"/>
              <a:gd name="connsiteY60" fmla="*/ 3524387 h 3599417"/>
              <a:gd name="connsiteX61" fmla="*/ 1662113 w 3167063"/>
              <a:gd name="connsiteY61" fmla="*/ 3562487 h 3599417"/>
              <a:gd name="connsiteX62" fmla="*/ 1414463 w 3167063"/>
              <a:gd name="connsiteY62" fmla="*/ 3595824 h 3599417"/>
              <a:gd name="connsiteX63" fmla="*/ 1233488 w 3167063"/>
              <a:gd name="connsiteY63" fmla="*/ 3471999 h 3599417"/>
              <a:gd name="connsiteX64" fmla="*/ 1204913 w 3167063"/>
              <a:gd name="connsiteY64" fmla="*/ 3291024 h 3599417"/>
              <a:gd name="connsiteX65" fmla="*/ 1223963 w 3167063"/>
              <a:gd name="connsiteY65" fmla="*/ 3186249 h 3599417"/>
              <a:gd name="connsiteX66" fmla="*/ 1333501 w 3167063"/>
              <a:gd name="connsiteY66" fmla="*/ 2990987 h 3599417"/>
              <a:gd name="connsiteX67" fmla="*/ 1376363 w 3167063"/>
              <a:gd name="connsiteY67" fmla="*/ 2886212 h 3599417"/>
              <a:gd name="connsiteX68" fmla="*/ 1328738 w 3167063"/>
              <a:gd name="connsiteY68" fmla="*/ 2786199 h 3599417"/>
              <a:gd name="connsiteX69" fmla="*/ 1123951 w 3167063"/>
              <a:gd name="connsiteY69" fmla="*/ 2748099 h 3599417"/>
              <a:gd name="connsiteX70" fmla="*/ 957263 w 3167063"/>
              <a:gd name="connsiteY70" fmla="*/ 2810012 h 3599417"/>
              <a:gd name="connsiteX71" fmla="*/ 790576 w 3167063"/>
              <a:gd name="connsiteY71" fmla="*/ 2819537 h 3599417"/>
              <a:gd name="connsiteX72" fmla="*/ 571501 w 3167063"/>
              <a:gd name="connsiteY72" fmla="*/ 2795724 h 3599417"/>
              <a:gd name="connsiteX73" fmla="*/ 423863 w 3167063"/>
              <a:gd name="connsiteY73" fmla="*/ 2767149 h 3599417"/>
              <a:gd name="connsiteX74" fmla="*/ 233363 w 3167063"/>
              <a:gd name="connsiteY74" fmla="*/ 2729049 h 3599417"/>
              <a:gd name="connsiteX75" fmla="*/ 104776 w 3167063"/>
              <a:gd name="connsiteY75" fmla="*/ 2705237 h 3599417"/>
              <a:gd name="connsiteX76" fmla="*/ 0 w 3167063"/>
              <a:gd name="connsiteY76" fmla="*/ 2700474 h 3599417"/>
              <a:gd name="connsiteX77" fmla="*/ 42863 w 3167063"/>
              <a:gd name="connsiteY77" fmla="*/ 2505212 h 3599417"/>
              <a:gd name="connsiteX78" fmla="*/ 66676 w 3167063"/>
              <a:gd name="connsiteY78" fmla="*/ 2290899 h 3599417"/>
              <a:gd name="connsiteX79" fmla="*/ 95251 w 3167063"/>
              <a:gd name="connsiteY79" fmla="*/ 2009912 h 3599417"/>
              <a:gd name="connsiteX80" fmla="*/ 90488 w 3167063"/>
              <a:gd name="connsiteY80" fmla="*/ 1886087 h 3599417"/>
              <a:gd name="connsiteX81" fmla="*/ 142876 w 3167063"/>
              <a:gd name="connsiteY81" fmla="*/ 1843224 h 3599417"/>
              <a:gd name="connsiteX82" fmla="*/ 228601 w 3167063"/>
              <a:gd name="connsiteY82" fmla="*/ 1857512 h 3599417"/>
              <a:gd name="connsiteX83" fmla="*/ 328613 w 3167063"/>
              <a:gd name="connsiteY83" fmla="*/ 1924187 h 3599417"/>
              <a:gd name="connsiteX84" fmla="*/ 461963 w 3167063"/>
              <a:gd name="connsiteY84" fmla="*/ 1967049 h 3599417"/>
              <a:gd name="connsiteX85" fmla="*/ 638176 w 3167063"/>
              <a:gd name="connsiteY85" fmla="*/ 1947999 h 3599417"/>
              <a:gd name="connsiteX86" fmla="*/ 733426 w 3167063"/>
              <a:gd name="connsiteY86" fmla="*/ 1871799 h 3599417"/>
              <a:gd name="connsiteX87" fmla="*/ 785813 w 3167063"/>
              <a:gd name="connsiteY87" fmla="*/ 1743212 h 3599417"/>
              <a:gd name="connsiteX88" fmla="*/ 771526 w 3167063"/>
              <a:gd name="connsiteY88" fmla="*/ 1576524 h 3599417"/>
              <a:gd name="connsiteX89" fmla="*/ 690563 w 3167063"/>
              <a:gd name="connsiteY89" fmla="*/ 1457462 h 3599417"/>
              <a:gd name="connsiteX90" fmla="*/ 519113 w 3167063"/>
              <a:gd name="connsiteY90" fmla="*/ 1386024 h 3599417"/>
              <a:gd name="connsiteX91" fmla="*/ 395288 w 3167063"/>
              <a:gd name="connsiteY91" fmla="*/ 1409837 h 3599417"/>
              <a:gd name="connsiteX92" fmla="*/ 300038 w 3167063"/>
              <a:gd name="connsiteY92" fmla="*/ 1471749 h 3599417"/>
              <a:gd name="connsiteX93" fmla="*/ 176213 w 3167063"/>
              <a:gd name="connsiteY93" fmla="*/ 1509849 h 3599417"/>
              <a:gd name="connsiteX94" fmla="*/ 85726 w 3167063"/>
              <a:gd name="connsiteY94" fmla="*/ 1509849 h 3599417"/>
              <a:gd name="connsiteX95" fmla="*/ 71438 w 3167063"/>
              <a:gd name="connsiteY95" fmla="*/ 1362212 h 3599417"/>
              <a:gd name="connsiteX96" fmla="*/ 52388 w 3167063"/>
              <a:gd name="connsiteY96" fmla="*/ 1147899 h 3599417"/>
              <a:gd name="connsiteX97" fmla="*/ 33338 w 3167063"/>
              <a:gd name="connsiteY97" fmla="*/ 1005024 h 3599417"/>
              <a:gd name="connsiteX98" fmla="*/ 33338 w 3167063"/>
              <a:gd name="connsiteY98" fmla="*/ 1005024 h 3599417"/>
              <a:gd name="connsiteX99" fmla="*/ 38101 w 3167063"/>
              <a:gd name="connsiteY99" fmla="*/ 1005024 h 3599417"/>
              <a:gd name="connsiteX100" fmla="*/ 19051 w 3167063"/>
              <a:gd name="connsiteY100" fmla="*/ 905012 h 3599417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14676 w 3167063"/>
              <a:gd name="connsiteY32" fmla="*/ 885962 h 3601889"/>
              <a:gd name="connsiteX33" fmla="*/ 3052763 w 3167063"/>
              <a:gd name="connsiteY33" fmla="*/ 1476512 h 3601889"/>
              <a:gd name="connsiteX34" fmla="*/ 2876550 w 3167063"/>
              <a:gd name="connsiteY34" fmla="*/ 1476512 h 3601889"/>
              <a:gd name="connsiteX35" fmla="*/ 2738438 w 3167063"/>
              <a:gd name="connsiteY35" fmla="*/ 1419362 h 3601889"/>
              <a:gd name="connsiteX36" fmla="*/ 2600326 w 3167063"/>
              <a:gd name="connsiteY36" fmla="*/ 1395549 h 3601889"/>
              <a:gd name="connsiteX37" fmla="*/ 2476501 w 3167063"/>
              <a:gd name="connsiteY37" fmla="*/ 1419362 h 3601889"/>
              <a:gd name="connsiteX38" fmla="*/ 2386013 w 3167063"/>
              <a:gd name="connsiteY38" fmla="*/ 1519374 h 3601889"/>
              <a:gd name="connsiteX39" fmla="*/ 2333626 w 3167063"/>
              <a:gd name="connsiteY39" fmla="*/ 1657487 h 3601889"/>
              <a:gd name="connsiteX40" fmla="*/ 2362201 w 3167063"/>
              <a:gd name="connsiteY40" fmla="*/ 1805124 h 3601889"/>
              <a:gd name="connsiteX41" fmla="*/ 2486026 w 3167063"/>
              <a:gd name="connsiteY41" fmla="*/ 1928949 h 3601889"/>
              <a:gd name="connsiteX42" fmla="*/ 2681288 w 3167063"/>
              <a:gd name="connsiteY42" fmla="*/ 1971812 h 3601889"/>
              <a:gd name="connsiteX43" fmla="*/ 2847976 w 3167063"/>
              <a:gd name="connsiteY43" fmla="*/ 1886087 h 3601889"/>
              <a:gd name="connsiteX44" fmla="*/ 2947988 w 3167063"/>
              <a:gd name="connsiteY44" fmla="*/ 1833699 h 3601889"/>
              <a:gd name="connsiteX45" fmla="*/ 3024188 w 3167063"/>
              <a:gd name="connsiteY45" fmla="*/ 1847987 h 3601889"/>
              <a:gd name="connsiteX46" fmla="*/ 3048001 w 3167063"/>
              <a:gd name="connsiteY46" fmla="*/ 1967049 h 3601889"/>
              <a:gd name="connsiteX47" fmla="*/ 3052763 w 3167063"/>
              <a:gd name="connsiteY47" fmla="*/ 2205174 h 3601889"/>
              <a:gd name="connsiteX48" fmla="*/ 3081338 w 3167063"/>
              <a:gd name="connsiteY48" fmla="*/ 2371862 h 3601889"/>
              <a:gd name="connsiteX49" fmla="*/ 3138488 w 3167063"/>
              <a:gd name="connsiteY49" fmla="*/ 2586174 h 3601889"/>
              <a:gd name="connsiteX50" fmla="*/ 3167063 w 3167063"/>
              <a:gd name="connsiteY50" fmla="*/ 2671899 h 3601889"/>
              <a:gd name="connsiteX51" fmla="*/ 2957513 w 3167063"/>
              <a:gd name="connsiteY51" fmla="*/ 2705237 h 3601889"/>
              <a:gd name="connsiteX52" fmla="*/ 2614613 w 3167063"/>
              <a:gd name="connsiteY52" fmla="*/ 2681424 h 3601889"/>
              <a:gd name="connsiteX53" fmla="*/ 2171701 w 3167063"/>
              <a:gd name="connsiteY53" fmla="*/ 2676662 h 3601889"/>
              <a:gd name="connsiteX54" fmla="*/ 1814513 w 3167063"/>
              <a:gd name="connsiteY54" fmla="*/ 2771912 h 3601889"/>
              <a:gd name="connsiteX55" fmla="*/ 1714501 w 3167063"/>
              <a:gd name="connsiteY55" fmla="*/ 2819537 h 3601889"/>
              <a:gd name="connsiteX56" fmla="*/ 1685926 w 3167063"/>
              <a:gd name="connsiteY56" fmla="*/ 2895737 h 3601889"/>
              <a:gd name="connsiteX57" fmla="*/ 1752601 w 3167063"/>
              <a:gd name="connsiteY57" fmla="*/ 3048137 h 3601889"/>
              <a:gd name="connsiteX58" fmla="*/ 1857376 w 3167063"/>
              <a:gd name="connsiteY58" fmla="*/ 3191012 h 3601889"/>
              <a:gd name="connsiteX59" fmla="*/ 1871663 w 3167063"/>
              <a:gd name="connsiteY59" fmla="*/ 3381512 h 3601889"/>
              <a:gd name="connsiteX60" fmla="*/ 1766888 w 3167063"/>
              <a:gd name="connsiteY60" fmla="*/ 3524387 h 3601889"/>
              <a:gd name="connsiteX61" fmla="*/ 1628776 w 3167063"/>
              <a:gd name="connsiteY61" fmla="*/ 3576774 h 3601889"/>
              <a:gd name="connsiteX62" fmla="*/ 1414463 w 3167063"/>
              <a:gd name="connsiteY62" fmla="*/ 3595824 h 3601889"/>
              <a:gd name="connsiteX63" fmla="*/ 1233488 w 3167063"/>
              <a:gd name="connsiteY63" fmla="*/ 3471999 h 3601889"/>
              <a:gd name="connsiteX64" fmla="*/ 1204913 w 3167063"/>
              <a:gd name="connsiteY64" fmla="*/ 3291024 h 3601889"/>
              <a:gd name="connsiteX65" fmla="*/ 1223963 w 3167063"/>
              <a:gd name="connsiteY65" fmla="*/ 3186249 h 3601889"/>
              <a:gd name="connsiteX66" fmla="*/ 1333501 w 3167063"/>
              <a:gd name="connsiteY66" fmla="*/ 2990987 h 3601889"/>
              <a:gd name="connsiteX67" fmla="*/ 1376363 w 3167063"/>
              <a:gd name="connsiteY67" fmla="*/ 2886212 h 3601889"/>
              <a:gd name="connsiteX68" fmla="*/ 1328738 w 3167063"/>
              <a:gd name="connsiteY68" fmla="*/ 2786199 h 3601889"/>
              <a:gd name="connsiteX69" fmla="*/ 1123951 w 3167063"/>
              <a:gd name="connsiteY69" fmla="*/ 2748099 h 3601889"/>
              <a:gd name="connsiteX70" fmla="*/ 957263 w 3167063"/>
              <a:gd name="connsiteY70" fmla="*/ 2810012 h 3601889"/>
              <a:gd name="connsiteX71" fmla="*/ 790576 w 3167063"/>
              <a:gd name="connsiteY71" fmla="*/ 2819537 h 3601889"/>
              <a:gd name="connsiteX72" fmla="*/ 571501 w 3167063"/>
              <a:gd name="connsiteY72" fmla="*/ 2795724 h 3601889"/>
              <a:gd name="connsiteX73" fmla="*/ 423863 w 3167063"/>
              <a:gd name="connsiteY73" fmla="*/ 2767149 h 3601889"/>
              <a:gd name="connsiteX74" fmla="*/ 233363 w 3167063"/>
              <a:gd name="connsiteY74" fmla="*/ 2729049 h 3601889"/>
              <a:gd name="connsiteX75" fmla="*/ 104776 w 3167063"/>
              <a:gd name="connsiteY75" fmla="*/ 2705237 h 3601889"/>
              <a:gd name="connsiteX76" fmla="*/ 0 w 3167063"/>
              <a:gd name="connsiteY76" fmla="*/ 2700474 h 3601889"/>
              <a:gd name="connsiteX77" fmla="*/ 42863 w 3167063"/>
              <a:gd name="connsiteY77" fmla="*/ 2505212 h 3601889"/>
              <a:gd name="connsiteX78" fmla="*/ 66676 w 3167063"/>
              <a:gd name="connsiteY78" fmla="*/ 2290899 h 3601889"/>
              <a:gd name="connsiteX79" fmla="*/ 95251 w 3167063"/>
              <a:gd name="connsiteY79" fmla="*/ 2009912 h 3601889"/>
              <a:gd name="connsiteX80" fmla="*/ 90488 w 3167063"/>
              <a:gd name="connsiteY80" fmla="*/ 1886087 h 3601889"/>
              <a:gd name="connsiteX81" fmla="*/ 142876 w 3167063"/>
              <a:gd name="connsiteY81" fmla="*/ 1843224 h 3601889"/>
              <a:gd name="connsiteX82" fmla="*/ 228601 w 3167063"/>
              <a:gd name="connsiteY82" fmla="*/ 1857512 h 3601889"/>
              <a:gd name="connsiteX83" fmla="*/ 328613 w 3167063"/>
              <a:gd name="connsiteY83" fmla="*/ 1924187 h 3601889"/>
              <a:gd name="connsiteX84" fmla="*/ 461963 w 3167063"/>
              <a:gd name="connsiteY84" fmla="*/ 1967049 h 3601889"/>
              <a:gd name="connsiteX85" fmla="*/ 638176 w 3167063"/>
              <a:gd name="connsiteY85" fmla="*/ 1947999 h 3601889"/>
              <a:gd name="connsiteX86" fmla="*/ 733426 w 3167063"/>
              <a:gd name="connsiteY86" fmla="*/ 1871799 h 3601889"/>
              <a:gd name="connsiteX87" fmla="*/ 785813 w 3167063"/>
              <a:gd name="connsiteY87" fmla="*/ 1743212 h 3601889"/>
              <a:gd name="connsiteX88" fmla="*/ 771526 w 3167063"/>
              <a:gd name="connsiteY88" fmla="*/ 1576524 h 3601889"/>
              <a:gd name="connsiteX89" fmla="*/ 690563 w 3167063"/>
              <a:gd name="connsiteY89" fmla="*/ 1457462 h 3601889"/>
              <a:gd name="connsiteX90" fmla="*/ 519113 w 3167063"/>
              <a:gd name="connsiteY90" fmla="*/ 1386024 h 3601889"/>
              <a:gd name="connsiteX91" fmla="*/ 395288 w 3167063"/>
              <a:gd name="connsiteY91" fmla="*/ 1409837 h 3601889"/>
              <a:gd name="connsiteX92" fmla="*/ 300038 w 3167063"/>
              <a:gd name="connsiteY92" fmla="*/ 1471749 h 3601889"/>
              <a:gd name="connsiteX93" fmla="*/ 176213 w 3167063"/>
              <a:gd name="connsiteY93" fmla="*/ 1509849 h 3601889"/>
              <a:gd name="connsiteX94" fmla="*/ 85726 w 3167063"/>
              <a:gd name="connsiteY94" fmla="*/ 1509849 h 3601889"/>
              <a:gd name="connsiteX95" fmla="*/ 71438 w 3167063"/>
              <a:gd name="connsiteY95" fmla="*/ 1362212 h 3601889"/>
              <a:gd name="connsiteX96" fmla="*/ 52388 w 3167063"/>
              <a:gd name="connsiteY96" fmla="*/ 1147899 h 3601889"/>
              <a:gd name="connsiteX97" fmla="*/ 33338 w 3167063"/>
              <a:gd name="connsiteY97" fmla="*/ 1005024 h 3601889"/>
              <a:gd name="connsiteX98" fmla="*/ 33338 w 3167063"/>
              <a:gd name="connsiteY98" fmla="*/ 1005024 h 3601889"/>
              <a:gd name="connsiteX99" fmla="*/ 38101 w 3167063"/>
              <a:gd name="connsiteY99" fmla="*/ 1005024 h 3601889"/>
              <a:gd name="connsiteX100" fmla="*/ 19051 w 3167063"/>
              <a:gd name="connsiteY100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14676 w 3167063"/>
              <a:gd name="connsiteY32" fmla="*/ 885962 h 3601889"/>
              <a:gd name="connsiteX33" fmla="*/ 3052763 w 3167063"/>
              <a:gd name="connsiteY33" fmla="*/ 1476512 h 3601889"/>
              <a:gd name="connsiteX34" fmla="*/ 2876550 w 3167063"/>
              <a:gd name="connsiteY34" fmla="*/ 1476512 h 3601889"/>
              <a:gd name="connsiteX35" fmla="*/ 2738438 w 3167063"/>
              <a:gd name="connsiteY35" fmla="*/ 1419362 h 3601889"/>
              <a:gd name="connsiteX36" fmla="*/ 2600326 w 3167063"/>
              <a:gd name="connsiteY36" fmla="*/ 1395549 h 3601889"/>
              <a:gd name="connsiteX37" fmla="*/ 2476501 w 3167063"/>
              <a:gd name="connsiteY37" fmla="*/ 1419362 h 3601889"/>
              <a:gd name="connsiteX38" fmla="*/ 2386013 w 3167063"/>
              <a:gd name="connsiteY38" fmla="*/ 1519374 h 3601889"/>
              <a:gd name="connsiteX39" fmla="*/ 2333626 w 3167063"/>
              <a:gd name="connsiteY39" fmla="*/ 1657487 h 3601889"/>
              <a:gd name="connsiteX40" fmla="*/ 2362201 w 3167063"/>
              <a:gd name="connsiteY40" fmla="*/ 1805124 h 3601889"/>
              <a:gd name="connsiteX41" fmla="*/ 2486026 w 3167063"/>
              <a:gd name="connsiteY41" fmla="*/ 1928949 h 3601889"/>
              <a:gd name="connsiteX42" fmla="*/ 2681288 w 3167063"/>
              <a:gd name="connsiteY42" fmla="*/ 1971812 h 3601889"/>
              <a:gd name="connsiteX43" fmla="*/ 2847976 w 3167063"/>
              <a:gd name="connsiteY43" fmla="*/ 1886087 h 3601889"/>
              <a:gd name="connsiteX44" fmla="*/ 2947988 w 3167063"/>
              <a:gd name="connsiteY44" fmla="*/ 1833699 h 3601889"/>
              <a:gd name="connsiteX45" fmla="*/ 3024188 w 3167063"/>
              <a:gd name="connsiteY45" fmla="*/ 1847987 h 3601889"/>
              <a:gd name="connsiteX46" fmla="*/ 3048001 w 3167063"/>
              <a:gd name="connsiteY46" fmla="*/ 1967049 h 3601889"/>
              <a:gd name="connsiteX47" fmla="*/ 3052763 w 3167063"/>
              <a:gd name="connsiteY47" fmla="*/ 2205174 h 3601889"/>
              <a:gd name="connsiteX48" fmla="*/ 3081338 w 3167063"/>
              <a:gd name="connsiteY48" fmla="*/ 2371862 h 3601889"/>
              <a:gd name="connsiteX49" fmla="*/ 3138488 w 3167063"/>
              <a:gd name="connsiteY49" fmla="*/ 2586174 h 3601889"/>
              <a:gd name="connsiteX50" fmla="*/ 3167063 w 3167063"/>
              <a:gd name="connsiteY50" fmla="*/ 2671899 h 3601889"/>
              <a:gd name="connsiteX51" fmla="*/ 2957513 w 3167063"/>
              <a:gd name="connsiteY51" fmla="*/ 2705237 h 3601889"/>
              <a:gd name="connsiteX52" fmla="*/ 2614613 w 3167063"/>
              <a:gd name="connsiteY52" fmla="*/ 2681424 h 3601889"/>
              <a:gd name="connsiteX53" fmla="*/ 2171701 w 3167063"/>
              <a:gd name="connsiteY53" fmla="*/ 2676662 h 3601889"/>
              <a:gd name="connsiteX54" fmla="*/ 1814513 w 3167063"/>
              <a:gd name="connsiteY54" fmla="*/ 2771912 h 3601889"/>
              <a:gd name="connsiteX55" fmla="*/ 1714501 w 3167063"/>
              <a:gd name="connsiteY55" fmla="*/ 2819537 h 3601889"/>
              <a:gd name="connsiteX56" fmla="*/ 1685926 w 3167063"/>
              <a:gd name="connsiteY56" fmla="*/ 2895737 h 3601889"/>
              <a:gd name="connsiteX57" fmla="*/ 1766888 w 3167063"/>
              <a:gd name="connsiteY57" fmla="*/ 3048137 h 3601889"/>
              <a:gd name="connsiteX58" fmla="*/ 1857376 w 3167063"/>
              <a:gd name="connsiteY58" fmla="*/ 3191012 h 3601889"/>
              <a:gd name="connsiteX59" fmla="*/ 1871663 w 3167063"/>
              <a:gd name="connsiteY59" fmla="*/ 3381512 h 3601889"/>
              <a:gd name="connsiteX60" fmla="*/ 1766888 w 3167063"/>
              <a:gd name="connsiteY60" fmla="*/ 3524387 h 3601889"/>
              <a:gd name="connsiteX61" fmla="*/ 1628776 w 3167063"/>
              <a:gd name="connsiteY61" fmla="*/ 3576774 h 3601889"/>
              <a:gd name="connsiteX62" fmla="*/ 1414463 w 3167063"/>
              <a:gd name="connsiteY62" fmla="*/ 3595824 h 3601889"/>
              <a:gd name="connsiteX63" fmla="*/ 1233488 w 3167063"/>
              <a:gd name="connsiteY63" fmla="*/ 3471999 h 3601889"/>
              <a:gd name="connsiteX64" fmla="*/ 1204913 w 3167063"/>
              <a:gd name="connsiteY64" fmla="*/ 3291024 h 3601889"/>
              <a:gd name="connsiteX65" fmla="*/ 1223963 w 3167063"/>
              <a:gd name="connsiteY65" fmla="*/ 3186249 h 3601889"/>
              <a:gd name="connsiteX66" fmla="*/ 1333501 w 3167063"/>
              <a:gd name="connsiteY66" fmla="*/ 2990987 h 3601889"/>
              <a:gd name="connsiteX67" fmla="*/ 1376363 w 3167063"/>
              <a:gd name="connsiteY67" fmla="*/ 2886212 h 3601889"/>
              <a:gd name="connsiteX68" fmla="*/ 1328738 w 3167063"/>
              <a:gd name="connsiteY68" fmla="*/ 2786199 h 3601889"/>
              <a:gd name="connsiteX69" fmla="*/ 1123951 w 3167063"/>
              <a:gd name="connsiteY69" fmla="*/ 2748099 h 3601889"/>
              <a:gd name="connsiteX70" fmla="*/ 957263 w 3167063"/>
              <a:gd name="connsiteY70" fmla="*/ 2810012 h 3601889"/>
              <a:gd name="connsiteX71" fmla="*/ 790576 w 3167063"/>
              <a:gd name="connsiteY71" fmla="*/ 2819537 h 3601889"/>
              <a:gd name="connsiteX72" fmla="*/ 571501 w 3167063"/>
              <a:gd name="connsiteY72" fmla="*/ 2795724 h 3601889"/>
              <a:gd name="connsiteX73" fmla="*/ 423863 w 3167063"/>
              <a:gd name="connsiteY73" fmla="*/ 2767149 h 3601889"/>
              <a:gd name="connsiteX74" fmla="*/ 233363 w 3167063"/>
              <a:gd name="connsiteY74" fmla="*/ 2729049 h 3601889"/>
              <a:gd name="connsiteX75" fmla="*/ 104776 w 3167063"/>
              <a:gd name="connsiteY75" fmla="*/ 2705237 h 3601889"/>
              <a:gd name="connsiteX76" fmla="*/ 0 w 3167063"/>
              <a:gd name="connsiteY76" fmla="*/ 2700474 h 3601889"/>
              <a:gd name="connsiteX77" fmla="*/ 42863 w 3167063"/>
              <a:gd name="connsiteY77" fmla="*/ 2505212 h 3601889"/>
              <a:gd name="connsiteX78" fmla="*/ 66676 w 3167063"/>
              <a:gd name="connsiteY78" fmla="*/ 2290899 h 3601889"/>
              <a:gd name="connsiteX79" fmla="*/ 95251 w 3167063"/>
              <a:gd name="connsiteY79" fmla="*/ 2009912 h 3601889"/>
              <a:gd name="connsiteX80" fmla="*/ 90488 w 3167063"/>
              <a:gd name="connsiteY80" fmla="*/ 1886087 h 3601889"/>
              <a:gd name="connsiteX81" fmla="*/ 142876 w 3167063"/>
              <a:gd name="connsiteY81" fmla="*/ 1843224 h 3601889"/>
              <a:gd name="connsiteX82" fmla="*/ 228601 w 3167063"/>
              <a:gd name="connsiteY82" fmla="*/ 1857512 h 3601889"/>
              <a:gd name="connsiteX83" fmla="*/ 328613 w 3167063"/>
              <a:gd name="connsiteY83" fmla="*/ 1924187 h 3601889"/>
              <a:gd name="connsiteX84" fmla="*/ 461963 w 3167063"/>
              <a:gd name="connsiteY84" fmla="*/ 1967049 h 3601889"/>
              <a:gd name="connsiteX85" fmla="*/ 638176 w 3167063"/>
              <a:gd name="connsiteY85" fmla="*/ 1947999 h 3601889"/>
              <a:gd name="connsiteX86" fmla="*/ 733426 w 3167063"/>
              <a:gd name="connsiteY86" fmla="*/ 1871799 h 3601889"/>
              <a:gd name="connsiteX87" fmla="*/ 785813 w 3167063"/>
              <a:gd name="connsiteY87" fmla="*/ 1743212 h 3601889"/>
              <a:gd name="connsiteX88" fmla="*/ 771526 w 3167063"/>
              <a:gd name="connsiteY88" fmla="*/ 1576524 h 3601889"/>
              <a:gd name="connsiteX89" fmla="*/ 690563 w 3167063"/>
              <a:gd name="connsiteY89" fmla="*/ 1457462 h 3601889"/>
              <a:gd name="connsiteX90" fmla="*/ 519113 w 3167063"/>
              <a:gd name="connsiteY90" fmla="*/ 1386024 h 3601889"/>
              <a:gd name="connsiteX91" fmla="*/ 395288 w 3167063"/>
              <a:gd name="connsiteY91" fmla="*/ 1409837 h 3601889"/>
              <a:gd name="connsiteX92" fmla="*/ 300038 w 3167063"/>
              <a:gd name="connsiteY92" fmla="*/ 1471749 h 3601889"/>
              <a:gd name="connsiteX93" fmla="*/ 176213 w 3167063"/>
              <a:gd name="connsiteY93" fmla="*/ 1509849 h 3601889"/>
              <a:gd name="connsiteX94" fmla="*/ 85726 w 3167063"/>
              <a:gd name="connsiteY94" fmla="*/ 1509849 h 3601889"/>
              <a:gd name="connsiteX95" fmla="*/ 71438 w 3167063"/>
              <a:gd name="connsiteY95" fmla="*/ 1362212 h 3601889"/>
              <a:gd name="connsiteX96" fmla="*/ 52388 w 3167063"/>
              <a:gd name="connsiteY96" fmla="*/ 1147899 h 3601889"/>
              <a:gd name="connsiteX97" fmla="*/ 33338 w 3167063"/>
              <a:gd name="connsiteY97" fmla="*/ 1005024 h 3601889"/>
              <a:gd name="connsiteX98" fmla="*/ 33338 w 3167063"/>
              <a:gd name="connsiteY98" fmla="*/ 1005024 h 3601889"/>
              <a:gd name="connsiteX99" fmla="*/ 38101 w 3167063"/>
              <a:gd name="connsiteY99" fmla="*/ 1005024 h 3601889"/>
              <a:gd name="connsiteX100" fmla="*/ 19051 w 3167063"/>
              <a:gd name="connsiteY100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14676 w 3167063"/>
              <a:gd name="connsiteY32" fmla="*/ 885962 h 3601889"/>
              <a:gd name="connsiteX33" fmla="*/ 3109915 w 3167063"/>
              <a:gd name="connsiteY33" fmla="*/ 1119324 h 3601889"/>
              <a:gd name="connsiteX34" fmla="*/ 3052763 w 3167063"/>
              <a:gd name="connsiteY34" fmla="*/ 1476512 h 3601889"/>
              <a:gd name="connsiteX35" fmla="*/ 2876550 w 3167063"/>
              <a:gd name="connsiteY35" fmla="*/ 1476512 h 3601889"/>
              <a:gd name="connsiteX36" fmla="*/ 2738438 w 3167063"/>
              <a:gd name="connsiteY36" fmla="*/ 1419362 h 3601889"/>
              <a:gd name="connsiteX37" fmla="*/ 2600326 w 3167063"/>
              <a:gd name="connsiteY37" fmla="*/ 1395549 h 3601889"/>
              <a:gd name="connsiteX38" fmla="*/ 2476501 w 3167063"/>
              <a:gd name="connsiteY38" fmla="*/ 1419362 h 3601889"/>
              <a:gd name="connsiteX39" fmla="*/ 2386013 w 3167063"/>
              <a:gd name="connsiteY39" fmla="*/ 1519374 h 3601889"/>
              <a:gd name="connsiteX40" fmla="*/ 2333626 w 3167063"/>
              <a:gd name="connsiteY40" fmla="*/ 1657487 h 3601889"/>
              <a:gd name="connsiteX41" fmla="*/ 2362201 w 3167063"/>
              <a:gd name="connsiteY41" fmla="*/ 1805124 h 3601889"/>
              <a:gd name="connsiteX42" fmla="*/ 2486026 w 3167063"/>
              <a:gd name="connsiteY42" fmla="*/ 1928949 h 3601889"/>
              <a:gd name="connsiteX43" fmla="*/ 2681288 w 3167063"/>
              <a:gd name="connsiteY43" fmla="*/ 1971812 h 3601889"/>
              <a:gd name="connsiteX44" fmla="*/ 2847976 w 3167063"/>
              <a:gd name="connsiteY44" fmla="*/ 1886087 h 3601889"/>
              <a:gd name="connsiteX45" fmla="*/ 2947988 w 3167063"/>
              <a:gd name="connsiteY45" fmla="*/ 1833699 h 3601889"/>
              <a:gd name="connsiteX46" fmla="*/ 3024188 w 3167063"/>
              <a:gd name="connsiteY46" fmla="*/ 1847987 h 3601889"/>
              <a:gd name="connsiteX47" fmla="*/ 3048001 w 3167063"/>
              <a:gd name="connsiteY47" fmla="*/ 1967049 h 3601889"/>
              <a:gd name="connsiteX48" fmla="*/ 3052763 w 3167063"/>
              <a:gd name="connsiteY48" fmla="*/ 2205174 h 3601889"/>
              <a:gd name="connsiteX49" fmla="*/ 3081338 w 3167063"/>
              <a:gd name="connsiteY49" fmla="*/ 2371862 h 3601889"/>
              <a:gd name="connsiteX50" fmla="*/ 3138488 w 3167063"/>
              <a:gd name="connsiteY50" fmla="*/ 2586174 h 3601889"/>
              <a:gd name="connsiteX51" fmla="*/ 3167063 w 3167063"/>
              <a:gd name="connsiteY51" fmla="*/ 2671899 h 3601889"/>
              <a:gd name="connsiteX52" fmla="*/ 2957513 w 3167063"/>
              <a:gd name="connsiteY52" fmla="*/ 2705237 h 3601889"/>
              <a:gd name="connsiteX53" fmla="*/ 2614613 w 3167063"/>
              <a:gd name="connsiteY53" fmla="*/ 2681424 h 3601889"/>
              <a:gd name="connsiteX54" fmla="*/ 2171701 w 3167063"/>
              <a:gd name="connsiteY54" fmla="*/ 2676662 h 3601889"/>
              <a:gd name="connsiteX55" fmla="*/ 1814513 w 3167063"/>
              <a:gd name="connsiteY55" fmla="*/ 2771912 h 3601889"/>
              <a:gd name="connsiteX56" fmla="*/ 1714501 w 3167063"/>
              <a:gd name="connsiteY56" fmla="*/ 2819537 h 3601889"/>
              <a:gd name="connsiteX57" fmla="*/ 1685926 w 3167063"/>
              <a:gd name="connsiteY57" fmla="*/ 2895737 h 3601889"/>
              <a:gd name="connsiteX58" fmla="*/ 1766888 w 3167063"/>
              <a:gd name="connsiteY58" fmla="*/ 3048137 h 3601889"/>
              <a:gd name="connsiteX59" fmla="*/ 1857376 w 3167063"/>
              <a:gd name="connsiteY59" fmla="*/ 3191012 h 3601889"/>
              <a:gd name="connsiteX60" fmla="*/ 1871663 w 3167063"/>
              <a:gd name="connsiteY60" fmla="*/ 3381512 h 3601889"/>
              <a:gd name="connsiteX61" fmla="*/ 1766888 w 3167063"/>
              <a:gd name="connsiteY61" fmla="*/ 3524387 h 3601889"/>
              <a:gd name="connsiteX62" fmla="*/ 1628776 w 3167063"/>
              <a:gd name="connsiteY62" fmla="*/ 3576774 h 3601889"/>
              <a:gd name="connsiteX63" fmla="*/ 1414463 w 3167063"/>
              <a:gd name="connsiteY63" fmla="*/ 3595824 h 3601889"/>
              <a:gd name="connsiteX64" fmla="*/ 1233488 w 3167063"/>
              <a:gd name="connsiteY64" fmla="*/ 3471999 h 3601889"/>
              <a:gd name="connsiteX65" fmla="*/ 1204913 w 3167063"/>
              <a:gd name="connsiteY65" fmla="*/ 3291024 h 3601889"/>
              <a:gd name="connsiteX66" fmla="*/ 1223963 w 3167063"/>
              <a:gd name="connsiteY66" fmla="*/ 3186249 h 3601889"/>
              <a:gd name="connsiteX67" fmla="*/ 1333501 w 3167063"/>
              <a:gd name="connsiteY67" fmla="*/ 2990987 h 3601889"/>
              <a:gd name="connsiteX68" fmla="*/ 1376363 w 3167063"/>
              <a:gd name="connsiteY68" fmla="*/ 2886212 h 3601889"/>
              <a:gd name="connsiteX69" fmla="*/ 1328738 w 3167063"/>
              <a:gd name="connsiteY69" fmla="*/ 2786199 h 3601889"/>
              <a:gd name="connsiteX70" fmla="*/ 1123951 w 3167063"/>
              <a:gd name="connsiteY70" fmla="*/ 2748099 h 3601889"/>
              <a:gd name="connsiteX71" fmla="*/ 957263 w 3167063"/>
              <a:gd name="connsiteY71" fmla="*/ 2810012 h 3601889"/>
              <a:gd name="connsiteX72" fmla="*/ 790576 w 3167063"/>
              <a:gd name="connsiteY72" fmla="*/ 2819537 h 3601889"/>
              <a:gd name="connsiteX73" fmla="*/ 571501 w 3167063"/>
              <a:gd name="connsiteY73" fmla="*/ 2795724 h 3601889"/>
              <a:gd name="connsiteX74" fmla="*/ 423863 w 3167063"/>
              <a:gd name="connsiteY74" fmla="*/ 2767149 h 3601889"/>
              <a:gd name="connsiteX75" fmla="*/ 233363 w 3167063"/>
              <a:gd name="connsiteY75" fmla="*/ 2729049 h 3601889"/>
              <a:gd name="connsiteX76" fmla="*/ 104776 w 3167063"/>
              <a:gd name="connsiteY76" fmla="*/ 2705237 h 3601889"/>
              <a:gd name="connsiteX77" fmla="*/ 0 w 3167063"/>
              <a:gd name="connsiteY77" fmla="*/ 2700474 h 3601889"/>
              <a:gd name="connsiteX78" fmla="*/ 42863 w 3167063"/>
              <a:gd name="connsiteY78" fmla="*/ 2505212 h 3601889"/>
              <a:gd name="connsiteX79" fmla="*/ 66676 w 3167063"/>
              <a:gd name="connsiteY79" fmla="*/ 2290899 h 3601889"/>
              <a:gd name="connsiteX80" fmla="*/ 95251 w 3167063"/>
              <a:gd name="connsiteY80" fmla="*/ 2009912 h 3601889"/>
              <a:gd name="connsiteX81" fmla="*/ 90488 w 3167063"/>
              <a:gd name="connsiteY81" fmla="*/ 1886087 h 3601889"/>
              <a:gd name="connsiteX82" fmla="*/ 142876 w 3167063"/>
              <a:gd name="connsiteY82" fmla="*/ 1843224 h 3601889"/>
              <a:gd name="connsiteX83" fmla="*/ 228601 w 3167063"/>
              <a:gd name="connsiteY83" fmla="*/ 1857512 h 3601889"/>
              <a:gd name="connsiteX84" fmla="*/ 328613 w 3167063"/>
              <a:gd name="connsiteY84" fmla="*/ 1924187 h 3601889"/>
              <a:gd name="connsiteX85" fmla="*/ 461963 w 3167063"/>
              <a:gd name="connsiteY85" fmla="*/ 1967049 h 3601889"/>
              <a:gd name="connsiteX86" fmla="*/ 638176 w 3167063"/>
              <a:gd name="connsiteY86" fmla="*/ 1947999 h 3601889"/>
              <a:gd name="connsiteX87" fmla="*/ 733426 w 3167063"/>
              <a:gd name="connsiteY87" fmla="*/ 1871799 h 3601889"/>
              <a:gd name="connsiteX88" fmla="*/ 785813 w 3167063"/>
              <a:gd name="connsiteY88" fmla="*/ 1743212 h 3601889"/>
              <a:gd name="connsiteX89" fmla="*/ 771526 w 3167063"/>
              <a:gd name="connsiteY89" fmla="*/ 1576524 h 3601889"/>
              <a:gd name="connsiteX90" fmla="*/ 690563 w 3167063"/>
              <a:gd name="connsiteY90" fmla="*/ 1457462 h 3601889"/>
              <a:gd name="connsiteX91" fmla="*/ 519113 w 3167063"/>
              <a:gd name="connsiteY91" fmla="*/ 1386024 h 3601889"/>
              <a:gd name="connsiteX92" fmla="*/ 395288 w 3167063"/>
              <a:gd name="connsiteY92" fmla="*/ 1409837 h 3601889"/>
              <a:gd name="connsiteX93" fmla="*/ 300038 w 3167063"/>
              <a:gd name="connsiteY93" fmla="*/ 1471749 h 3601889"/>
              <a:gd name="connsiteX94" fmla="*/ 176213 w 3167063"/>
              <a:gd name="connsiteY94" fmla="*/ 1509849 h 3601889"/>
              <a:gd name="connsiteX95" fmla="*/ 85726 w 3167063"/>
              <a:gd name="connsiteY95" fmla="*/ 1509849 h 3601889"/>
              <a:gd name="connsiteX96" fmla="*/ 71438 w 3167063"/>
              <a:gd name="connsiteY96" fmla="*/ 1362212 h 3601889"/>
              <a:gd name="connsiteX97" fmla="*/ 52388 w 3167063"/>
              <a:gd name="connsiteY97" fmla="*/ 1147899 h 3601889"/>
              <a:gd name="connsiteX98" fmla="*/ 33338 w 3167063"/>
              <a:gd name="connsiteY98" fmla="*/ 1005024 h 3601889"/>
              <a:gd name="connsiteX99" fmla="*/ 33338 w 3167063"/>
              <a:gd name="connsiteY99" fmla="*/ 1005024 h 3601889"/>
              <a:gd name="connsiteX100" fmla="*/ 38101 w 3167063"/>
              <a:gd name="connsiteY100" fmla="*/ 1005024 h 3601889"/>
              <a:gd name="connsiteX101" fmla="*/ 19051 w 3167063"/>
              <a:gd name="connsiteY101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14676 w 3167063"/>
              <a:gd name="connsiteY32" fmla="*/ 885962 h 3601889"/>
              <a:gd name="connsiteX33" fmla="*/ 3109915 w 3167063"/>
              <a:gd name="connsiteY33" fmla="*/ 1119324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14676 w 3167063"/>
              <a:gd name="connsiteY32" fmla="*/ 885962 h 3601889"/>
              <a:gd name="connsiteX33" fmla="*/ 3086105 w 3167063"/>
              <a:gd name="connsiteY33" fmla="*/ 1109799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19442 w 3167063"/>
              <a:gd name="connsiteY32" fmla="*/ 871674 h 3601889"/>
              <a:gd name="connsiteX33" fmla="*/ 3086105 w 3167063"/>
              <a:gd name="connsiteY33" fmla="*/ 1109799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19442 w 3167063"/>
              <a:gd name="connsiteY32" fmla="*/ 871674 h 3601889"/>
              <a:gd name="connsiteX33" fmla="*/ 3086105 w 3167063"/>
              <a:gd name="connsiteY33" fmla="*/ 1109799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38495 w 3167063"/>
              <a:gd name="connsiteY32" fmla="*/ 871674 h 3601889"/>
              <a:gd name="connsiteX33" fmla="*/ 3086105 w 3167063"/>
              <a:gd name="connsiteY33" fmla="*/ 1109799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38498 w 3167063"/>
              <a:gd name="connsiteY32" fmla="*/ 857387 h 3601889"/>
              <a:gd name="connsiteX33" fmla="*/ 3086105 w 3167063"/>
              <a:gd name="connsiteY33" fmla="*/ 1109799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38498 w 3167063"/>
              <a:gd name="connsiteY32" fmla="*/ 857387 h 3601889"/>
              <a:gd name="connsiteX33" fmla="*/ 3086105 w 3167063"/>
              <a:gd name="connsiteY33" fmla="*/ 1109799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24213 w 3167063"/>
              <a:gd name="connsiteY32" fmla="*/ 862149 h 3601889"/>
              <a:gd name="connsiteX33" fmla="*/ 3086105 w 3167063"/>
              <a:gd name="connsiteY33" fmla="*/ 1109799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24213 w 3167063"/>
              <a:gd name="connsiteY32" fmla="*/ 862149 h 3601889"/>
              <a:gd name="connsiteX33" fmla="*/ 3086108 w 3167063"/>
              <a:gd name="connsiteY33" fmla="*/ 1138374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57513 w 3167063"/>
              <a:gd name="connsiteY53" fmla="*/ 2705237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3"/>
              <a:gd name="connsiteY0" fmla="*/ 905012 h 3601889"/>
              <a:gd name="connsiteX1" fmla="*/ 228601 w 3167063"/>
              <a:gd name="connsiteY1" fmla="*/ 876437 h 3601889"/>
              <a:gd name="connsiteX2" fmla="*/ 452438 w 3167063"/>
              <a:gd name="connsiteY2" fmla="*/ 824049 h 3601889"/>
              <a:gd name="connsiteX3" fmla="*/ 733426 w 3167063"/>
              <a:gd name="connsiteY3" fmla="*/ 785949 h 3601889"/>
              <a:gd name="connsiteX4" fmla="*/ 852488 w 3167063"/>
              <a:gd name="connsiteY4" fmla="*/ 771662 h 3601889"/>
              <a:gd name="connsiteX5" fmla="*/ 990601 w 3167063"/>
              <a:gd name="connsiteY5" fmla="*/ 795474 h 3601889"/>
              <a:gd name="connsiteX6" fmla="*/ 1157288 w 3167063"/>
              <a:gd name="connsiteY6" fmla="*/ 843099 h 3601889"/>
              <a:gd name="connsiteX7" fmla="*/ 1271588 w 3167063"/>
              <a:gd name="connsiteY7" fmla="*/ 824049 h 3601889"/>
              <a:gd name="connsiteX8" fmla="*/ 1376363 w 3167063"/>
              <a:gd name="connsiteY8" fmla="*/ 738324 h 3601889"/>
              <a:gd name="connsiteX9" fmla="*/ 1376363 w 3167063"/>
              <a:gd name="connsiteY9" fmla="*/ 657362 h 3601889"/>
              <a:gd name="connsiteX10" fmla="*/ 1304926 w 3167063"/>
              <a:gd name="connsiteY10" fmla="*/ 543062 h 3601889"/>
              <a:gd name="connsiteX11" fmla="*/ 1233488 w 3167063"/>
              <a:gd name="connsiteY11" fmla="*/ 452574 h 3601889"/>
              <a:gd name="connsiteX12" fmla="*/ 1200151 w 3167063"/>
              <a:gd name="connsiteY12" fmla="*/ 300174 h 3601889"/>
              <a:gd name="connsiteX13" fmla="*/ 1219201 w 3167063"/>
              <a:gd name="connsiteY13" fmla="*/ 190637 h 3601889"/>
              <a:gd name="connsiteX14" fmla="*/ 1276351 w 3167063"/>
              <a:gd name="connsiteY14" fmla="*/ 76337 h 3601889"/>
              <a:gd name="connsiteX15" fmla="*/ 1376363 w 3167063"/>
              <a:gd name="connsiteY15" fmla="*/ 14424 h 3601889"/>
              <a:gd name="connsiteX16" fmla="*/ 1500188 w 3167063"/>
              <a:gd name="connsiteY16" fmla="*/ 137 h 3601889"/>
              <a:gd name="connsiteX17" fmla="*/ 1657351 w 3167063"/>
              <a:gd name="connsiteY17" fmla="*/ 19187 h 3601889"/>
              <a:gd name="connsiteX18" fmla="*/ 1743076 w 3167063"/>
              <a:gd name="connsiteY18" fmla="*/ 57287 h 3601889"/>
              <a:gd name="connsiteX19" fmla="*/ 1814513 w 3167063"/>
              <a:gd name="connsiteY19" fmla="*/ 114437 h 3601889"/>
              <a:gd name="connsiteX20" fmla="*/ 1871663 w 3167063"/>
              <a:gd name="connsiteY20" fmla="*/ 228737 h 3601889"/>
              <a:gd name="connsiteX21" fmla="*/ 1890713 w 3167063"/>
              <a:gd name="connsiteY21" fmla="*/ 295412 h 3601889"/>
              <a:gd name="connsiteX22" fmla="*/ 1862138 w 3167063"/>
              <a:gd name="connsiteY22" fmla="*/ 395424 h 3601889"/>
              <a:gd name="connsiteX23" fmla="*/ 1814513 w 3167063"/>
              <a:gd name="connsiteY23" fmla="*/ 490674 h 3601889"/>
              <a:gd name="connsiteX24" fmla="*/ 1771651 w 3167063"/>
              <a:gd name="connsiteY24" fmla="*/ 552587 h 3601889"/>
              <a:gd name="connsiteX25" fmla="*/ 1733551 w 3167063"/>
              <a:gd name="connsiteY25" fmla="*/ 609737 h 3601889"/>
              <a:gd name="connsiteX26" fmla="*/ 1685926 w 3167063"/>
              <a:gd name="connsiteY26" fmla="*/ 704987 h 3601889"/>
              <a:gd name="connsiteX27" fmla="*/ 1743076 w 3167063"/>
              <a:gd name="connsiteY27" fmla="*/ 795474 h 3601889"/>
              <a:gd name="connsiteX28" fmla="*/ 1890713 w 3167063"/>
              <a:gd name="connsiteY28" fmla="*/ 852624 h 3601889"/>
              <a:gd name="connsiteX29" fmla="*/ 2119313 w 3167063"/>
              <a:gd name="connsiteY29" fmla="*/ 914537 h 3601889"/>
              <a:gd name="connsiteX30" fmla="*/ 2319338 w 3167063"/>
              <a:gd name="connsiteY30" fmla="*/ 919299 h 3601889"/>
              <a:gd name="connsiteX31" fmla="*/ 2671763 w 3167063"/>
              <a:gd name="connsiteY31" fmla="*/ 905012 h 3601889"/>
              <a:gd name="connsiteX32" fmla="*/ 3124213 w 3167063"/>
              <a:gd name="connsiteY32" fmla="*/ 862149 h 3601889"/>
              <a:gd name="connsiteX33" fmla="*/ 3086108 w 3167063"/>
              <a:gd name="connsiteY33" fmla="*/ 1138374 h 3601889"/>
              <a:gd name="connsiteX34" fmla="*/ 3086103 w 3167063"/>
              <a:gd name="connsiteY34" fmla="*/ 1338399 h 3601889"/>
              <a:gd name="connsiteX35" fmla="*/ 3052763 w 3167063"/>
              <a:gd name="connsiteY35" fmla="*/ 1476512 h 3601889"/>
              <a:gd name="connsiteX36" fmla="*/ 2876550 w 3167063"/>
              <a:gd name="connsiteY36" fmla="*/ 1476512 h 3601889"/>
              <a:gd name="connsiteX37" fmla="*/ 2738438 w 3167063"/>
              <a:gd name="connsiteY37" fmla="*/ 1419362 h 3601889"/>
              <a:gd name="connsiteX38" fmla="*/ 2600326 w 3167063"/>
              <a:gd name="connsiteY38" fmla="*/ 1395549 h 3601889"/>
              <a:gd name="connsiteX39" fmla="*/ 2476501 w 3167063"/>
              <a:gd name="connsiteY39" fmla="*/ 1419362 h 3601889"/>
              <a:gd name="connsiteX40" fmla="*/ 2386013 w 3167063"/>
              <a:gd name="connsiteY40" fmla="*/ 1519374 h 3601889"/>
              <a:gd name="connsiteX41" fmla="*/ 2333626 w 3167063"/>
              <a:gd name="connsiteY41" fmla="*/ 1657487 h 3601889"/>
              <a:gd name="connsiteX42" fmla="*/ 2362201 w 3167063"/>
              <a:gd name="connsiteY42" fmla="*/ 1805124 h 3601889"/>
              <a:gd name="connsiteX43" fmla="*/ 2486026 w 3167063"/>
              <a:gd name="connsiteY43" fmla="*/ 1928949 h 3601889"/>
              <a:gd name="connsiteX44" fmla="*/ 2681288 w 3167063"/>
              <a:gd name="connsiteY44" fmla="*/ 1971812 h 3601889"/>
              <a:gd name="connsiteX45" fmla="*/ 2847976 w 3167063"/>
              <a:gd name="connsiteY45" fmla="*/ 1886087 h 3601889"/>
              <a:gd name="connsiteX46" fmla="*/ 2947988 w 3167063"/>
              <a:gd name="connsiteY46" fmla="*/ 1833699 h 3601889"/>
              <a:gd name="connsiteX47" fmla="*/ 3024188 w 3167063"/>
              <a:gd name="connsiteY47" fmla="*/ 1847987 h 3601889"/>
              <a:gd name="connsiteX48" fmla="*/ 3048001 w 3167063"/>
              <a:gd name="connsiteY48" fmla="*/ 1967049 h 3601889"/>
              <a:gd name="connsiteX49" fmla="*/ 3052763 w 3167063"/>
              <a:gd name="connsiteY49" fmla="*/ 2205174 h 3601889"/>
              <a:gd name="connsiteX50" fmla="*/ 3081338 w 3167063"/>
              <a:gd name="connsiteY50" fmla="*/ 2371862 h 3601889"/>
              <a:gd name="connsiteX51" fmla="*/ 3138488 w 3167063"/>
              <a:gd name="connsiteY51" fmla="*/ 2586174 h 3601889"/>
              <a:gd name="connsiteX52" fmla="*/ 3167063 w 3167063"/>
              <a:gd name="connsiteY52" fmla="*/ 2671899 h 3601889"/>
              <a:gd name="connsiteX53" fmla="*/ 2962278 w 3167063"/>
              <a:gd name="connsiteY53" fmla="*/ 2714762 h 3601889"/>
              <a:gd name="connsiteX54" fmla="*/ 2614613 w 3167063"/>
              <a:gd name="connsiteY54" fmla="*/ 2681424 h 3601889"/>
              <a:gd name="connsiteX55" fmla="*/ 2171701 w 3167063"/>
              <a:gd name="connsiteY55" fmla="*/ 2676662 h 3601889"/>
              <a:gd name="connsiteX56" fmla="*/ 1814513 w 3167063"/>
              <a:gd name="connsiteY56" fmla="*/ 2771912 h 3601889"/>
              <a:gd name="connsiteX57" fmla="*/ 1714501 w 3167063"/>
              <a:gd name="connsiteY57" fmla="*/ 2819537 h 3601889"/>
              <a:gd name="connsiteX58" fmla="*/ 1685926 w 3167063"/>
              <a:gd name="connsiteY58" fmla="*/ 2895737 h 3601889"/>
              <a:gd name="connsiteX59" fmla="*/ 1766888 w 3167063"/>
              <a:gd name="connsiteY59" fmla="*/ 3048137 h 3601889"/>
              <a:gd name="connsiteX60" fmla="*/ 1857376 w 3167063"/>
              <a:gd name="connsiteY60" fmla="*/ 3191012 h 3601889"/>
              <a:gd name="connsiteX61" fmla="*/ 1871663 w 3167063"/>
              <a:gd name="connsiteY61" fmla="*/ 3381512 h 3601889"/>
              <a:gd name="connsiteX62" fmla="*/ 1766888 w 3167063"/>
              <a:gd name="connsiteY62" fmla="*/ 3524387 h 3601889"/>
              <a:gd name="connsiteX63" fmla="*/ 1628776 w 3167063"/>
              <a:gd name="connsiteY63" fmla="*/ 3576774 h 3601889"/>
              <a:gd name="connsiteX64" fmla="*/ 1414463 w 3167063"/>
              <a:gd name="connsiteY64" fmla="*/ 3595824 h 3601889"/>
              <a:gd name="connsiteX65" fmla="*/ 1233488 w 3167063"/>
              <a:gd name="connsiteY65" fmla="*/ 3471999 h 3601889"/>
              <a:gd name="connsiteX66" fmla="*/ 1204913 w 3167063"/>
              <a:gd name="connsiteY66" fmla="*/ 3291024 h 3601889"/>
              <a:gd name="connsiteX67" fmla="*/ 1223963 w 3167063"/>
              <a:gd name="connsiteY67" fmla="*/ 3186249 h 3601889"/>
              <a:gd name="connsiteX68" fmla="*/ 1333501 w 3167063"/>
              <a:gd name="connsiteY68" fmla="*/ 2990987 h 3601889"/>
              <a:gd name="connsiteX69" fmla="*/ 1376363 w 3167063"/>
              <a:gd name="connsiteY69" fmla="*/ 2886212 h 3601889"/>
              <a:gd name="connsiteX70" fmla="*/ 1328738 w 3167063"/>
              <a:gd name="connsiteY70" fmla="*/ 2786199 h 3601889"/>
              <a:gd name="connsiteX71" fmla="*/ 1123951 w 3167063"/>
              <a:gd name="connsiteY71" fmla="*/ 2748099 h 3601889"/>
              <a:gd name="connsiteX72" fmla="*/ 957263 w 3167063"/>
              <a:gd name="connsiteY72" fmla="*/ 2810012 h 3601889"/>
              <a:gd name="connsiteX73" fmla="*/ 790576 w 3167063"/>
              <a:gd name="connsiteY73" fmla="*/ 2819537 h 3601889"/>
              <a:gd name="connsiteX74" fmla="*/ 571501 w 3167063"/>
              <a:gd name="connsiteY74" fmla="*/ 2795724 h 3601889"/>
              <a:gd name="connsiteX75" fmla="*/ 423863 w 3167063"/>
              <a:gd name="connsiteY75" fmla="*/ 2767149 h 3601889"/>
              <a:gd name="connsiteX76" fmla="*/ 233363 w 3167063"/>
              <a:gd name="connsiteY76" fmla="*/ 2729049 h 3601889"/>
              <a:gd name="connsiteX77" fmla="*/ 104776 w 3167063"/>
              <a:gd name="connsiteY77" fmla="*/ 2705237 h 3601889"/>
              <a:gd name="connsiteX78" fmla="*/ 0 w 3167063"/>
              <a:gd name="connsiteY78" fmla="*/ 2700474 h 3601889"/>
              <a:gd name="connsiteX79" fmla="*/ 42863 w 3167063"/>
              <a:gd name="connsiteY79" fmla="*/ 2505212 h 3601889"/>
              <a:gd name="connsiteX80" fmla="*/ 66676 w 3167063"/>
              <a:gd name="connsiteY80" fmla="*/ 2290899 h 3601889"/>
              <a:gd name="connsiteX81" fmla="*/ 95251 w 3167063"/>
              <a:gd name="connsiteY81" fmla="*/ 2009912 h 3601889"/>
              <a:gd name="connsiteX82" fmla="*/ 90488 w 3167063"/>
              <a:gd name="connsiteY82" fmla="*/ 1886087 h 3601889"/>
              <a:gd name="connsiteX83" fmla="*/ 142876 w 3167063"/>
              <a:gd name="connsiteY83" fmla="*/ 1843224 h 3601889"/>
              <a:gd name="connsiteX84" fmla="*/ 228601 w 3167063"/>
              <a:gd name="connsiteY84" fmla="*/ 1857512 h 3601889"/>
              <a:gd name="connsiteX85" fmla="*/ 328613 w 3167063"/>
              <a:gd name="connsiteY85" fmla="*/ 1924187 h 3601889"/>
              <a:gd name="connsiteX86" fmla="*/ 461963 w 3167063"/>
              <a:gd name="connsiteY86" fmla="*/ 1967049 h 3601889"/>
              <a:gd name="connsiteX87" fmla="*/ 638176 w 3167063"/>
              <a:gd name="connsiteY87" fmla="*/ 1947999 h 3601889"/>
              <a:gd name="connsiteX88" fmla="*/ 733426 w 3167063"/>
              <a:gd name="connsiteY88" fmla="*/ 1871799 h 3601889"/>
              <a:gd name="connsiteX89" fmla="*/ 785813 w 3167063"/>
              <a:gd name="connsiteY89" fmla="*/ 1743212 h 3601889"/>
              <a:gd name="connsiteX90" fmla="*/ 771526 w 3167063"/>
              <a:gd name="connsiteY90" fmla="*/ 1576524 h 3601889"/>
              <a:gd name="connsiteX91" fmla="*/ 690563 w 3167063"/>
              <a:gd name="connsiteY91" fmla="*/ 1457462 h 3601889"/>
              <a:gd name="connsiteX92" fmla="*/ 519113 w 3167063"/>
              <a:gd name="connsiteY92" fmla="*/ 1386024 h 3601889"/>
              <a:gd name="connsiteX93" fmla="*/ 395288 w 3167063"/>
              <a:gd name="connsiteY93" fmla="*/ 1409837 h 3601889"/>
              <a:gd name="connsiteX94" fmla="*/ 300038 w 3167063"/>
              <a:gd name="connsiteY94" fmla="*/ 1471749 h 3601889"/>
              <a:gd name="connsiteX95" fmla="*/ 176213 w 3167063"/>
              <a:gd name="connsiteY95" fmla="*/ 1509849 h 3601889"/>
              <a:gd name="connsiteX96" fmla="*/ 85726 w 3167063"/>
              <a:gd name="connsiteY96" fmla="*/ 1509849 h 3601889"/>
              <a:gd name="connsiteX97" fmla="*/ 71438 w 3167063"/>
              <a:gd name="connsiteY97" fmla="*/ 1362212 h 3601889"/>
              <a:gd name="connsiteX98" fmla="*/ 52388 w 3167063"/>
              <a:gd name="connsiteY98" fmla="*/ 1147899 h 3601889"/>
              <a:gd name="connsiteX99" fmla="*/ 33338 w 3167063"/>
              <a:gd name="connsiteY99" fmla="*/ 1005024 h 3601889"/>
              <a:gd name="connsiteX100" fmla="*/ 33338 w 3167063"/>
              <a:gd name="connsiteY100" fmla="*/ 1005024 h 3601889"/>
              <a:gd name="connsiteX101" fmla="*/ 38101 w 3167063"/>
              <a:gd name="connsiteY101" fmla="*/ 1005024 h 3601889"/>
              <a:gd name="connsiteX102" fmla="*/ 19051 w 3167063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86108 w 3167066"/>
              <a:gd name="connsiteY33" fmla="*/ 1138374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52763 w 3167066"/>
              <a:gd name="connsiteY49" fmla="*/ 2205174 h 3601889"/>
              <a:gd name="connsiteX50" fmla="*/ 3081338 w 3167066"/>
              <a:gd name="connsiteY50" fmla="*/ 2371862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1 w 3167066"/>
              <a:gd name="connsiteY71" fmla="*/ 2748099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33363 w 3167066"/>
              <a:gd name="connsiteY76" fmla="*/ 2729049 h 3601889"/>
              <a:gd name="connsiteX77" fmla="*/ 104776 w 3167066"/>
              <a:gd name="connsiteY77" fmla="*/ 2705237 h 3601889"/>
              <a:gd name="connsiteX78" fmla="*/ 0 w 3167066"/>
              <a:gd name="connsiteY78" fmla="*/ 2700474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86108 w 3167066"/>
              <a:gd name="connsiteY33" fmla="*/ 1138374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52763 w 3167066"/>
              <a:gd name="connsiteY49" fmla="*/ 2205174 h 3601889"/>
              <a:gd name="connsiteX50" fmla="*/ 3081341 w 3167066"/>
              <a:gd name="connsiteY50" fmla="*/ 2400437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1 w 3167066"/>
              <a:gd name="connsiteY71" fmla="*/ 2748099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33363 w 3167066"/>
              <a:gd name="connsiteY76" fmla="*/ 2729049 h 3601889"/>
              <a:gd name="connsiteX77" fmla="*/ 104776 w 3167066"/>
              <a:gd name="connsiteY77" fmla="*/ 2705237 h 3601889"/>
              <a:gd name="connsiteX78" fmla="*/ 0 w 3167066"/>
              <a:gd name="connsiteY78" fmla="*/ 2700474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86108 w 3167066"/>
              <a:gd name="connsiteY33" fmla="*/ 1138374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81341 w 3167066"/>
              <a:gd name="connsiteY50" fmla="*/ 2400437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1 w 3167066"/>
              <a:gd name="connsiteY71" fmla="*/ 2748099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33363 w 3167066"/>
              <a:gd name="connsiteY76" fmla="*/ 2729049 h 3601889"/>
              <a:gd name="connsiteX77" fmla="*/ 104776 w 3167066"/>
              <a:gd name="connsiteY77" fmla="*/ 2705237 h 3601889"/>
              <a:gd name="connsiteX78" fmla="*/ 0 w 3167066"/>
              <a:gd name="connsiteY78" fmla="*/ 2700474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86108 w 3167066"/>
              <a:gd name="connsiteY33" fmla="*/ 1138374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1 w 3167066"/>
              <a:gd name="connsiteY71" fmla="*/ 2748099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33363 w 3167066"/>
              <a:gd name="connsiteY76" fmla="*/ 2729049 h 3601889"/>
              <a:gd name="connsiteX77" fmla="*/ 104776 w 3167066"/>
              <a:gd name="connsiteY77" fmla="*/ 2705237 h 3601889"/>
              <a:gd name="connsiteX78" fmla="*/ 0 w 3167066"/>
              <a:gd name="connsiteY78" fmla="*/ 2700474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1 w 3167066"/>
              <a:gd name="connsiteY71" fmla="*/ 2748099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33363 w 3167066"/>
              <a:gd name="connsiteY76" fmla="*/ 2729049 h 3601889"/>
              <a:gd name="connsiteX77" fmla="*/ 104776 w 3167066"/>
              <a:gd name="connsiteY77" fmla="*/ 2705237 h 3601889"/>
              <a:gd name="connsiteX78" fmla="*/ 0 w 3167066"/>
              <a:gd name="connsiteY78" fmla="*/ 2700474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2 w 3167066"/>
              <a:gd name="connsiteY71" fmla="*/ 2757624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33363 w 3167066"/>
              <a:gd name="connsiteY76" fmla="*/ 2729049 h 3601889"/>
              <a:gd name="connsiteX77" fmla="*/ 104776 w 3167066"/>
              <a:gd name="connsiteY77" fmla="*/ 2705237 h 3601889"/>
              <a:gd name="connsiteX78" fmla="*/ 0 w 3167066"/>
              <a:gd name="connsiteY78" fmla="*/ 2700474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2 w 3167066"/>
              <a:gd name="connsiteY71" fmla="*/ 2757624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33363 w 3167066"/>
              <a:gd name="connsiteY76" fmla="*/ 2729049 h 3601889"/>
              <a:gd name="connsiteX77" fmla="*/ 104776 w 3167066"/>
              <a:gd name="connsiteY77" fmla="*/ 2705237 h 3601889"/>
              <a:gd name="connsiteX78" fmla="*/ 0 w 3167066"/>
              <a:gd name="connsiteY78" fmla="*/ 2714762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2 w 3167066"/>
              <a:gd name="connsiteY71" fmla="*/ 2757624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33363 w 3167066"/>
              <a:gd name="connsiteY76" fmla="*/ 2729049 h 3601889"/>
              <a:gd name="connsiteX77" fmla="*/ 123826 w 3167066"/>
              <a:gd name="connsiteY77" fmla="*/ 2709999 h 3601889"/>
              <a:gd name="connsiteX78" fmla="*/ 0 w 3167066"/>
              <a:gd name="connsiteY78" fmla="*/ 2714762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2 w 3167066"/>
              <a:gd name="connsiteY71" fmla="*/ 2757624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57175 w 3167066"/>
              <a:gd name="connsiteY76" fmla="*/ 2738574 h 3601889"/>
              <a:gd name="connsiteX77" fmla="*/ 123826 w 3167066"/>
              <a:gd name="connsiteY77" fmla="*/ 2709999 h 3601889"/>
              <a:gd name="connsiteX78" fmla="*/ 0 w 3167066"/>
              <a:gd name="connsiteY78" fmla="*/ 2714762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2 w 3167066"/>
              <a:gd name="connsiteY71" fmla="*/ 2757624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57175 w 3167066"/>
              <a:gd name="connsiteY76" fmla="*/ 2738574 h 3601889"/>
              <a:gd name="connsiteX77" fmla="*/ 119064 w 3167066"/>
              <a:gd name="connsiteY77" fmla="*/ 2709999 h 3601889"/>
              <a:gd name="connsiteX78" fmla="*/ 0 w 3167066"/>
              <a:gd name="connsiteY78" fmla="*/ 2714762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95251 w 3167066"/>
              <a:gd name="connsiteY81" fmla="*/ 2009912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2 w 3167066"/>
              <a:gd name="connsiteY71" fmla="*/ 2757624 h 3601889"/>
              <a:gd name="connsiteX72" fmla="*/ 957263 w 3167066"/>
              <a:gd name="connsiteY72" fmla="*/ 2810012 h 3601889"/>
              <a:gd name="connsiteX73" fmla="*/ 790576 w 3167066"/>
              <a:gd name="connsiteY73" fmla="*/ 2819537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57175 w 3167066"/>
              <a:gd name="connsiteY76" fmla="*/ 2738574 h 3601889"/>
              <a:gd name="connsiteX77" fmla="*/ 119064 w 3167066"/>
              <a:gd name="connsiteY77" fmla="*/ 2709999 h 3601889"/>
              <a:gd name="connsiteX78" fmla="*/ 0 w 3167066"/>
              <a:gd name="connsiteY78" fmla="*/ 2714762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80963 w 3167066"/>
              <a:gd name="connsiteY81" fmla="*/ 2043249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2 w 3167066"/>
              <a:gd name="connsiteY71" fmla="*/ 2757624 h 3601889"/>
              <a:gd name="connsiteX72" fmla="*/ 957263 w 3167066"/>
              <a:gd name="connsiteY72" fmla="*/ 2810012 h 3601889"/>
              <a:gd name="connsiteX73" fmla="*/ 795339 w 3167066"/>
              <a:gd name="connsiteY73" fmla="*/ 2824300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57175 w 3167066"/>
              <a:gd name="connsiteY76" fmla="*/ 2738574 h 3601889"/>
              <a:gd name="connsiteX77" fmla="*/ 119064 w 3167066"/>
              <a:gd name="connsiteY77" fmla="*/ 2709999 h 3601889"/>
              <a:gd name="connsiteX78" fmla="*/ 0 w 3167066"/>
              <a:gd name="connsiteY78" fmla="*/ 2714762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80963 w 3167066"/>
              <a:gd name="connsiteY81" fmla="*/ 2043249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23952 w 3167066"/>
              <a:gd name="connsiteY71" fmla="*/ 2757624 h 3601889"/>
              <a:gd name="connsiteX72" fmla="*/ 957263 w 3167066"/>
              <a:gd name="connsiteY72" fmla="*/ 2810012 h 3601889"/>
              <a:gd name="connsiteX73" fmla="*/ 795339 w 3167066"/>
              <a:gd name="connsiteY73" fmla="*/ 2824300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57175 w 3167066"/>
              <a:gd name="connsiteY76" fmla="*/ 2738574 h 3601889"/>
              <a:gd name="connsiteX77" fmla="*/ 133352 w 3167066"/>
              <a:gd name="connsiteY77" fmla="*/ 2719524 h 3601889"/>
              <a:gd name="connsiteX78" fmla="*/ 0 w 3167066"/>
              <a:gd name="connsiteY78" fmla="*/ 2714762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80963 w 3167066"/>
              <a:gd name="connsiteY81" fmla="*/ 2043249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  <a:gd name="connsiteX0" fmla="*/ 19051 w 3167066"/>
              <a:gd name="connsiteY0" fmla="*/ 905012 h 3601889"/>
              <a:gd name="connsiteX1" fmla="*/ 228601 w 3167066"/>
              <a:gd name="connsiteY1" fmla="*/ 876437 h 3601889"/>
              <a:gd name="connsiteX2" fmla="*/ 452438 w 3167066"/>
              <a:gd name="connsiteY2" fmla="*/ 824049 h 3601889"/>
              <a:gd name="connsiteX3" fmla="*/ 733426 w 3167066"/>
              <a:gd name="connsiteY3" fmla="*/ 785949 h 3601889"/>
              <a:gd name="connsiteX4" fmla="*/ 852488 w 3167066"/>
              <a:gd name="connsiteY4" fmla="*/ 771662 h 3601889"/>
              <a:gd name="connsiteX5" fmla="*/ 990601 w 3167066"/>
              <a:gd name="connsiteY5" fmla="*/ 795474 h 3601889"/>
              <a:gd name="connsiteX6" fmla="*/ 1157288 w 3167066"/>
              <a:gd name="connsiteY6" fmla="*/ 843099 h 3601889"/>
              <a:gd name="connsiteX7" fmla="*/ 1271588 w 3167066"/>
              <a:gd name="connsiteY7" fmla="*/ 824049 h 3601889"/>
              <a:gd name="connsiteX8" fmla="*/ 1376363 w 3167066"/>
              <a:gd name="connsiteY8" fmla="*/ 738324 h 3601889"/>
              <a:gd name="connsiteX9" fmla="*/ 1376363 w 3167066"/>
              <a:gd name="connsiteY9" fmla="*/ 657362 h 3601889"/>
              <a:gd name="connsiteX10" fmla="*/ 1304926 w 3167066"/>
              <a:gd name="connsiteY10" fmla="*/ 543062 h 3601889"/>
              <a:gd name="connsiteX11" fmla="*/ 1233488 w 3167066"/>
              <a:gd name="connsiteY11" fmla="*/ 452574 h 3601889"/>
              <a:gd name="connsiteX12" fmla="*/ 1200151 w 3167066"/>
              <a:gd name="connsiteY12" fmla="*/ 300174 h 3601889"/>
              <a:gd name="connsiteX13" fmla="*/ 1219201 w 3167066"/>
              <a:gd name="connsiteY13" fmla="*/ 190637 h 3601889"/>
              <a:gd name="connsiteX14" fmla="*/ 1276351 w 3167066"/>
              <a:gd name="connsiteY14" fmla="*/ 76337 h 3601889"/>
              <a:gd name="connsiteX15" fmla="*/ 1376363 w 3167066"/>
              <a:gd name="connsiteY15" fmla="*/ 14424 h 3601889"/>
              <a:gd name="connsiteX16" fmla="*/ 1500188 w 3167066"/>
              <a:gd name="connsiteY16" fmla="*/ 137 h 3601889"/>
              <a:gd name="connsiteX17" fmla="*/ 1657351 w 3167066"/>
              <a:gd name="connsiteY17" fmla="*/ 19187 h 3601889"/>
              <a:gd name="connsiteX18" fmla="*/ 1743076 w 3167066"/>
              <a:gd name="connsiteY18" fmla="*/ 57287 h 3601889"/>
              <a:gd name="connsiteX19" fmla="*/ 1814513 w 3167066"/>
              <a:gd name="connsiteY19" fmla="*/ 114437 h 3601889"/>
              <a:gd name="connsiteX20" fmla="*/ 1871663 w 3167066"/>
              <a:gd name="connsiteY20" fmla="*/ 228737 h 3601889"/>
              <a:gd name="connsiteX21" fmla="*/ 1890713 w 3167066"/>
              <a:gd name="connsiteY21" fmla="*/ 295412 h 3601889"/>
              <a:gd name="connsiteX22" fmla="*/ 1862138 w 3167066"/>
              <a:gd name="connsiteY22" fmla="*/ 395424 h 3601889"/>
              <a:gd name="connsiteX23" fmla="*/ 1814513 w 3167066"/>
              <a:gd name="connsiteY23" fmla="*/ 490674 h 3601889"/>
              <a:gd name="connsiteX24" fmla="*/ 1771651 w 3167066"/>
              <a:gd name="connsiteY24" fmla="*/ 552587 h 3601889"/>
              <a:gd name="connsiteX25" fmla="*/ 1733551 w 3167066"/>
              <a:gd name="connsiteY25" fmla="*/ 609737 h 3601889"/>
              <a:gd name="connsiteX26" fmla="*/ 1685926 w 3167066"/>
              <a:gd name="connsiteY26" fmla="*/ 704987 h 3601889"/>
              <a:gd name="connsiteX27" fmla="*/ 1743076 w 3167066"/>
              <a:gd name="connsiteY27" fmla="*/ 795474 h 3601889"/>
              <a:gd name="connsiteX28" fmla="*/ 1890713 w 3167066"/>
              <a:gd name="connsiteY28" fmla="*/ 852624 h 3601889"/>
              <a:gd name="connsiteX29" fmla="*/ 2119313 w 3167066"/>
              <a:gd name="connsiteY29" fmla="*/ 914537 h 3601889"/>
              <a:gd name="connsiteX30" fmla="*/ 2319338 w 3167066"/>
              <a:gd name="connsiteY30" fmla="*/ 919299 h 3601889"/>
              <a:gd name="connsiteX31" fmla="*/ 2671763 w 3167066"/>
              <a:gd name="connsiteY31" fmla="*/ 905012 h 3601889"/>
              <a:gd name="connsiteX32" fmla="*/ 3124213 w 3167066"/>
              <a:gd name="connsiteY32" fmla="*/ 862149 h 3601889"/>
              <a:gd name="connsiteX33" fmla="*/ 3095636 w 3167066"/>
              <a:gd name="connsiteY33" fmla="*/ 1114562 h 3601889"/>
              <a:gd name="connsiteX34" fmla="*/ 3086103 w 3167066"/>
              <a:gd name="connsiteY34" fmla="*/ 1338399 h 3601889"/>
              <a:gd name="connsiteX35" fmla="*/ 3052763 w 3167066"/>
              <a:gd name="connsiteY35" fmla="*/ 1476512 h 3601889"/>
              <a:gd name="connsiteX36" fmla="*/ 2876550 w 3167066"/>
              <a:gd name="connsiteY36" fmla="*/ 1476512 h 3601889"/>
              <a:gd name="connsiteX37" fmla="*/ 2738438 w 3167066"/>
              <a:gd name="connsiteY37" fmla="*/ 1419362 h 3601889"/>
              <a:gd name="connsiteX38" fmla="*/ 2600326 w 3167066"/>
              <a:gd name="connsiteY38" fmla="*/ 1395549 h 3601889"/>
              <a:gd name="connsiteX39" fmla="*/ 2476501 w 3167066"/>
              <a:gd name="connsiteY39" fmla="*/ 1419362 h 3601889"/>
              <a:gd name="connsiteX40" fmla="*/ 2386013 w 3167066"/>
              <a:gd name="connsiteY40" fmla="*/ 1519374 h 3601889"/>
              <a:gd name="connsiteX41" fmla="*/ 2333626 w 3167066"/>
              <a:gd name="connsiteY41" fmla="*/ 1657487 h 3601889"/>
              <a:gd name="connsiteX42" fmla="*/ 2362201 w 3167066"/>
              <a:gd name="connsiteY42" fmla="*/ 1805124 h 3601889"/>
              <a:gd name="connsiteX43" fmla="*/ 2486026 w 3167066"/>
              <a:gd name="connsiteY43" fmla="*/ 1928949 h 3601889"/>
              <a:gd name="connsiteX44" fmla="*/ 2681288 w 3167066"/>
              <a:gd name="connsiteY44" fmla="*/ 1971812 h 3601889"/>
              <a:gd name="connsiteX45" fmla="*/ 2847976 w 3167066"/>
              <a:gd name="connsiteY45" fmla="*/ 1886087 h 3601889"/>
              <a:gd name="connsiteX46" fmla="*/ 2947988 w 3167066"/>
              <a:gd name="connsiteY46" fmla="*/ 1833699 h 3601889"/>
              <a:gd name="connsiteX47" fmla="*/ 3024188 w 3167066"/>
              <a:gd name="connsiteY47" fmla="*/ 1847987 h 3601889"/>
              <a:gd name="connsiteX48" fmla="*/ 3048001 w 3167066"/>
              <a:gd name="connsiteY48" fmla="*/ 1967049 h 3601889"/>
              <a:gd name="connsiteX49" fmla="*/ 3067054 w 3167066"/>
              <a:gd name="connsiteY49" fmla="*/ 2214699 h 3601889"/>
              <a:gd name="connsiteX50" fmla="*/ 3095632 w 3167066"/>
              <a:gd name="connsiteY50" fmla="*/ 2395674 h 3601889"/>
              <a:gd name="connsiteX51" fmla="*/ 3138488 w 3167066"/>
              <a:gd name="connsiteY51" fmla="*/ 2586174 h 3601889"/>
              <a:gd name="connsiteX52" fmla="*/ 3167066 w 3167066"/>
              <a:gd name="connsiteY52" fmla="*/ 2695711 h 3601889"/>
              <a:gd name="connsiteX53" fmla="*/ 2962278 w 3167066"/>
              <a:gd name="connsiteY53" fmla="*/ 2714762 h 3601889"/>
              <a:gd name="connsiteX54" fmla="*/ 2614613 w 3167066"/>
              <a:gd name="connsiteY54" fmla="*/ 2681424 h 3601889"/>
              <a:gd name="connsiteX55" fmla="*/ 2171701 w 3167066"/>
              <a:gd name="connsiteY55" fmla="*/ 2676662 h 3601889"/>
              <a:gd name="connsiteX56" fmla="*/ 1814513 w 3167066"/>
              <a:gd name="connsiteY56" fmla="*/ 2771912 h 3601889"/>
              <a:gd name="connsiteX57" fmla="*/ 1714501 w 3167066"/>
              <a:gd name="connsiteY57" fmla="*/ 2819537 h 3601889"/>
              <a:gd name="connsiteX58" fmla="*/ 1685926 w 3167066"/>
              <a:gd name="connsiteY58" fmla="*/ 2895737 h 3601889"/>
              <a:gd name="connsiteX59" fmla="*/ 1766888 w 3167066"/>
              <a:gd name="connsiteY59" fmla="*/ 3048137 h 3601889"/>
              <a:gd name="connsiteX60" fmla="*/ 1857376 w 3167066"/>
              <a:gd name="connsiteY60" fmla="*/ 3191012 h 3601889"/>
              <a:gd name="connsiteX61" fmla="*/ 1871663 w 3167066"/>
              <a:gd name="connsiteY61" fmla="*/ 3381512 h 3601889"/>
              <a:gd name="connsiteX62" fmla="*/ 1766888 w 3167066"/>
              <a:gd name="connsiteY62" fmla="*/ 3524387 h 3601889"/>
              <a:gd name="connsiteX63" fmla="*/ 1628776 w 3167066"/>
              <a:gd name="connsiteY63" fmla="*/ 3576774 h 3601889"/>
              <a:gd name="connsiteX64" fmla="*/ 1414463 w 3167066"/>
              <a:gd name="connsiteY64" fmla="*/ 3595824 h 3601889"/>
              <a:gd name="connsiteX65" fmla="*/ 1233488 w 3167066"/>
              <a:gd name="connsiteY65" fmla="*/ 3471999 h 3601889"/>
              <a:gd name="connsiteX66" fmla="*/ 1204913 w 3167066"/>
              <a:gd name="connsiteY66" fmla="*/ 3291024 h 3601889"/>
              <a:gd name="connsiteX67" fmla="*/ 1223963 w 3167066"/>
              <a:gd name="connsiteY67" fmla="*/ 3186249 h 3601889"/>
              <a:gd name="connsiteX68" fmla="*/ 1333501 w 3167066"/>
              <a:gd name="connsiteY68" fmla="*/ 2990987 h 3601889"/>
              <a:gd name="connsiteX69" fmla="*/ 1376363 w 3167066"/>
              <a:gd name="connsiteY69" fmla="*/ 2886212 h 3601889"/>
              <a:gd name="connsiteX70" fmla="*/ 1328738 w 3167066"/>
              <a:gd name="connsiteY70" fmla="*/ 2786199 h 3601889"/>
              <a:gd name="connsiteX71" fmla="*/ 1152528 w 3167066"/>
              <a:gd name="connsiteY71" fmla="*/ 2757624 h 3601889"/>
              <a:gd name="connsiteX72" fmla="*/ 957263 w 3167066"/>
              <a:gd name="connsiteY72" fmla="*/ 2810012 h 3601889"/>
              <a:gd name="connsiteX73" fmla="*/ 795339 w 3167066"/>
              <a:gd name="connsiteY73" fmla="*/ 2824300 h 3601889"/>
              <a:gd name="connsiteX74" fmla="*/ 571501 w 3167066"/>
              <a:gd name="connsiteY74" fmla="*/ 2795724 h 3601889"/>
              <a:gd name="connsiteX75" fmla="*/ 423863 w 3167066"/>
              <a:gd name="connsiteY75" fmla="*/ 2767149 h 3601889"/>
              <a:gd name="connsiteX76" fmla="*/ 257175 w 3167066"/>
              <a:gd name="connsiteY76" fmla="*/ 2738574 h 3601889"/>
              <a:gd name="connsiteX77" fmla="*/ 133352 w 3167066"/>
              <a:gd name="connsiteY77" fmla="*/ 2719524 h 3601889"/>
              <a:gd name="connsiteX78" fmla="*/ 0 w 3167066"/>
              <a:gd name="connsiteY78" fmla="*/ 2714762 h 3601889"/>
              <a:gd name="connsiteX79" fmla="*/ 42863 w 3167066"/>
              <a:gd name="connsiteY79" fmla="*/ 2505212 h 3601889"/>
              <a:gd name="connsiteX80" fmla="*/ 66676 w 3167066"/>
              <a:gd name="connsiteY80" fmla="*/ 2290899 h 3601889"/>
              <a:gd name="connsiteX81" fmla="*/ 80963 w 3167066"/>
              <a:gd name="connsiteY81" fmla="*/ 2043249 h 3601889"/>
              <a:gd name="connsiteX82" fmla="*/ 90488 w 3167066"/>
              <a:gd name="connsiteY82" fmla="*/ 1886087 h 3601889"/>
              <a:gd name="connsiteX83" fmla="*/ 142876 w 3167066"/>
              <a:gd name="connsiteY83" fmla="*/ 1843224 h 3601889"/>
              <a:gd name="connsiteX84" fmla="*/ 228601 w 3167066"/>
              <a:gd name="connsiteY84" fmla="*/ 1857512 h 3601889"/>
              <a:gd name="connsiteX85" fmla="*/ 328613 w 3167066"/>
              <a:gd name="connsiteY85" fmla="*/ 1924187 h 3601889"/>
              <a:gd name="connsiteX86" fmla="*/ 461963 w 3167066"/>
              <a:gd name="connsiteY86" fmla="*/ 1967049 h 3601889"/>
              <a:gd name="connsiteX87" fmla="*/ 638176 w 3167066"/>
              <a:gd name="connsiteY87" fmla="*/ 1947999 h 3601889"/>
              <a:gd name="connsiteX88" fmla="*/ 733426 w 3167066"/>
              <a:gd name="connsiteY88" fmla="*/ 1871799 h 3601889"/>
              <a:gd name="connsiteX89" fmla="*/ 785813 w 3167066"/>
              <a:gd name="connsiteY89" fmla="*/ 1743212 h 3601889"/>
              <a:gd name="connsiteX90" fmla="*/ 771526 w 3167066"/>
              <a:gd name="connsiteY90" fmla="*/ 1576524 h 3601889"/>
              <a:gd name="connsiteX91" fmla="*/ 690563 w 3167066"/>
              <a:gd name="connsiteY91" fmla="*/ 1457462 h 3601889"/>
              <a:gd name="connsiteX92" fmla="*/ 519113 w 3167066"/>
              <a:gd name="connsiteY92" fmla="*/ 1386024 h 3601889"/>
              <a:gd name="connsiteX93" fmla="*/ 395288 w 3167066"/>
              <a:gd name="connsiteY93" fmla="*/ 1409837 h 3601889"/>
              <a:gd name="connsiteX94" fmla="*/ 300038 w 3167066"/>
              <a:gd name="connsiteY94" fmla="*/ 1471749 h 3601889"/>
              <a:gd name="connsiteX95" fmla="*/ 176213 w 3167066"/>
              <a:gd name="connsiteY95" fmla="*/ 1509849 h 3601889"/>
              <a:gd name="connsiteX96" fmla="*/ 85726 w 3167066"/>
              <a:gd name="connsiteY96" fmla="*/ 1509849 h 3601889"/>
              <a:gd name="connsiteX97" fmla="*/ 71438 w 3167066"/>
              <a:gd name="connsiteY97" fmla="*/ 1362212 h 3601889"/>
              <a:gd name="connsiteX98" fmla="*/ 52388 w 3167066"/>
              <a:gd name="connsiteY98" fmla="*/ 1147899 h 3601889"/>
              <a:gd name="connsiteX99" fmla="*/ 33338 w 3167066"/>
              <a:gd name="connsiteY99" fmla="*/ 1005024 h 3601889"/>
              <a:gd name="connsiteX100" fmla="*/ 33338 w 3167066"/>
              <a:gd name="connsiteY100" fmla="*/ 1005024 h 3601889"/>
              <a:gd name="connsiteX101" fmla="*/ 38101 w 3167066"/>
              <a:gd name="connsiteY101" fmla="*/ 1005024 h 3601889"/>
              <a:gd name="connsiteX102" fmla="*/ 19051 w 3167066"/>
              <a:gd name="connsiteY102" fmla="*/ 905012 h 360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167066" h="3601889">
                <a:moveTo>
                  <a:pt x="19051" y="905012"/>
                </a:moveTo>
                <a:cubicBezTo>
                  <a:pt x="87710" y="897471"/>
                  <a:pt x="156370" y="889931"/>
                  <a:pt x="228601" y="876437"/>
                </a:cubicBezTo>
                <a:cubicBezTo>
                  <a:pt x="300832" y="862943"/>
                  <a:pt x="368301" y="839130"/>
                  <a:pt x="452438" y="824049"/>
                </a:cubicBezTo>
                <a:cubicBezTo>
                  <a:pt x="536576" y="808968"/>
                  <a:pt x="666751" y="794680"/>
                  <a:pt x="733426" y="785949"/>
                </a:cubicBezTo>
                <a:cubicBezTo>
                  <a:pt x="800101" y="777218"/>
                  <a:pt x="809626" y="770075"/>
                  <a:pt x="852488" y="771662"/>
                </a:cubicBezTo>
                <a:cubicBezTo>
                  <a:pt x="895350" y="773249"/>
                  <a:pt x="939801" y="783568"/>
                  <a:pt x="990601" y="795474"/>
                </a:cubicBezTo>
                <a:cubicBezTo>
                  <a:pt x="1041401" y="807380"/>
                  <a:pt x="1110457" y="838337"/>
                  <a:pt x="1157288" y="843099"/>
                </a:cubicBezTo>
                <a:cubicBezTo>
                  <a:pt x="1204119" y="847861"/>
                  <a:pt x="1235076" y="841511"/>
                  <a:pt x="1271588" y="824049"/>
                </a:cubicBezTo>
                <a:cubicBezTo>
                  <a:pt x="1308100" y="806587"/>
                  <a:pt x="1358901" y="766105"/>
                  <a:pt x="1376363" y="738324"/>
                </a:cubicBezTo>
                <a:cubicBezTo>
                  <a:pt x="1393825" y="710543"/>
                  <a:pt x="1388269" y="689906"/>
                  <a:pt x="1376363" y="657362"/>
                </a:cubicBezTo>
                <a:cubicBezTo>
                  <a:pt x="1364457" y="624818"/>
                  <a:pt x="1328739" y="577193"/>
                  <a:pt x="1304926" y="543062"/>
                </a:cubicBezTo>
                <a:cubicBezTo>
                  <a:pt x="1281114" y="508931"/>
                  <a:pt x="1250951" y="493055"/>
                  <a:pt x="1233488" y="452574"/>
                </a:cubicBezTo>
                <a:cubicBezTo>
                  <a:pt x="1216025" y="412093"/>
                  <a:pt x="1202532" y="343830"/>
                  <a:pt x="1200151" y="300174"/>
                </a:cubicBezTo>
                <a:cubicBezTo>
                  <a:pt x="1197770" y="256518"/>
                  <a:pt x="1206501" y="227943"/>
                  <a:pt x="1219201" y="190637"/>
                </a:cubicBezTo>
                <a:cubicBezTo>
                  <a:pt x="1231901" y="153331"/>
                  <a:pt x="1250157" y="105706"/>
                  <a:pt x="1276351" y="76337"/>
                </a:cubicBezTo>
                <a:cubicBezTo>
                  <a:pt x="1302545" y="46968"/>
                  <a:pt x="1339057" y="27124"/>
                  <a:pt x="1376363" y="14424"/>
                </a:cubicBezTo>
                <a:cubicBezTo>
                  <a:pt x="1413669" y="1724"/>
                  <a:pt x="1453357" y="-657"/>
                  <a:pt x="1500188" y="137"/>
                </a:cubicBezTo>
                <a:cubicBezTo>
                  <a:pt x="1547019" y="931"/>
                  <a:pt x="1616870" y="9662"/>
                  <a:pt x="1657351" y="19187"/>
                </a:cubicBezTo>
                <a:cubicBezTo>
                  <a:pt x="1697832" y="28712"/>
                  <a:pt x="1716882" y="41412"/>
                  <a:pt x="1743076" y="57287"/>
                </a:cubicBezTo>
                <a:cubicBezTo>
                  <a:pt x="1769270" y="73162"/>
                  <a:pt x="1793082" y="85862"/>
                  <a:pt x="1814513" y="114437"/>
                </a:cubicBezTo>
                <a:cubicBezTo>
                  <a:pt x="1835944" y="143012"/>
                  <a:pt x="1858963" y="198574"/>
                  <a:pt x="1871663" y="228737"/>
                </a:cubicBezTo>
                <a:cubicBezTo>
                  <a:pt x="1884363" y="258899"/>
                  <a:pt x="1892300" y="267631"/>
                  <a:pt x="1890713" y="295412"/>
                </a:cubicBezTo>
                <a:cubicBezTo>
                  <a:pt x="1889126" y="323193"/>
                  <a:pt x="1874838" y="362880"/>
                  <a:pt x="1862138" y="395424"/>
                </a:cubicBezTo>
                <a:cubicBezTo>
                  <a:pt x="1849438" y="427968"/>
                  <a:pt x="1829594" y="464480"/>
                  <a:pt x="1814513" y="490674"/>
                </a:cubicBezTo>
                <a:cubicBezTo>
                  <a:pt x="1799432" y="516868"/>
                  <a:pt x="1785145" y="532743"/>
                  <a:pt x="1771651" y="552587"/>
                </a:cubicBezTo>
                <a:cubicBezTo>
                  <a:pt x="1758157" y="572431"/>
                  <a:pt x="1747838" y="584337"/>
                  <a:pt x="1733551" y="609737"/>
                </a:cubicBezTo>
                <a:cubicBezTo>
                  <a:pt x="1719264" y="635137"/>
                  <a:pt x="1684339" y="674031"/>
                  <a:pt x="1685926" y="704987"/>
                </a:cubicBezTo>
                <a:cubicBezTo>
                  <a:pt x="1687513" y="735943"/>
                  <a:pt x="1708945" y="770868"/>
                  <a:pt x="1743076" y="795474"/>
                </a:cubicBezTo>
                <a:cubicBezTo>
                  <a:pt x="1777207" y="820080"/>
                  <a:pt x="1828007" y="832780"/>
                  <a:pt x="1890713" y="852624"/>
                </a:cubicBezTo>
                <a:cubicBezTo>
                  <a:pt x="1953419" y="872468"/>
                  <a:pt x="2047875" y="903424"/>
                  <a:pt x="2119313" y="914537"/>
                </a:cubicBezTo>
                <a:cubicBezTo>
                  <a:pt x="2190751" y="925650"/>
                  <a:pt x="2227263" y="920887"/>
                  <a:pt x="2319338" y="919299"/>
                </a:cubicBezTo>
                <a:cubicBezTo>
                  <a:pt x="2411413" y="917712"/>
                  <a:pt x="2537617" y="914537"/>
                  <a:pt x="2671763" y="905012"/>
                </a:cubicBezTo>
                <a:cubicBezTo>
                  <a:pt x="2805909" y="895487"/>
                  <a:pt x="2936892" y="876436"/>
                  <a:pt x="3124213" y="862149"/>
                </a:cubicBezTo>
                <a:cubicBezTo>
                  <a:pt x="3101991" y="1007405"/>
                  <a:pt x="3105955" y="1016137"/>
                  <a:pt x="3095636" y="1114562"/>
                </a:cubicBezTo>
                <a:cubicBezTo>
                  <a:pt x="3090874" y="1189968"/>
                  <a:pt x="3095628" y="1278868"/>
                  <a:pt x="3086103" y="1338399"/>
                </a:cubicBezTo>
                <a:cubicBezTo>
                  <a:pt x="3076578" y="1397930"/>
                  <a:pt x="3087688" y="1453493"/>
                  <a:pt x="3052763" y="1476512"/>
                </a:cubicBezTo>
                <a:cubicBezTo>
                  <a:pt x="3017838" y="1499531"/>
                  <a:pt x="2938462" y="1495562"/>
                  <a:pt x="2876550" y="1476512"/>
                </a:cubicBezTo>
                <a:cubicBezTo>
                  <a:pt x="2814638" y="1457462"/>
                  <a:pt x="2784475" y="1432856"/>
                  <a:pt x="2738438" y="1419362"/>
                </a:cubicBezTo>
                <a:cubicBezTo>
                  <a:pt x="2692401" y="1405868"/>
                  <a:pt x="2643982" y="1395549"/>
                  <a:pt x="2600326" y="1395549"/>
                </a:cubicBezTo>
                <a:cubicBezTo>
                  <a:pt x="2556670" y="1395549"/>
                  <a:pt x="2512220" y="1398725"/>
                  <a:pt x="2476501" y="1419362"/>
                </a:cubicBezTo>
                <a:cubicBezTo>
                  <a:pt x="2440782" y="1439999"/>
                  <a:pt x="2409826" y="1479687"/>
                  <a:pt x="2386013" y="1519374"/>
                </a:cubicBezTo>
                <a:cubicBezTo>
                  <a:pt x="2362201" y="1559062"/>
                  <a:pt x="2337595" y="1609862"/>
                  <a:pt x="2333626" y="1657487"/>
                </a:cubicBezTo>
                <a:cubicBezTo>
                  <a:pt x="2329657" y="1705112"/>
                  <a:pt x="2336801" y="1759880"/>
                  <a:pt x="2362201" y="1805124"/>
                </a:cubicBezTo>
                <a:cubicBezTo>
                  <a:pt x="2387601" y="1850368"/>
                  <a:pt x="2432845" y="1901168"/>
                  <a:pt x="2486026" y="1928949"/>
                </a:cubicBezTo>
                <a:cubicBezTo>
                  <a:pt x="2539207" y="1956730"/>
                  <a:pt x="2620963" y="1978956"/>
                  <a:pt x="2681288" y="1971812"/>
                </a:cubicBezTo>
                <a:cubicBezTo>
                  <a:pt x="2741613" y="1964668"/>
                  <a:pt x="2847976" y="1886087"/>
                  <a:pt x="2847976" y="1886087"/>
                </a:cubicBezTo>
                <a:cubicBezTo>
                  <a:pt x="2892426" y="1863068"/>
                  <a:pt x="2918619" y="1840049"/>
                  <a:pt x="2947988" y="1833699"/>
                </a:cubicBezTo>
                <a:cubicBezTo>
                  <a:pt x="2977357" y="1827349"/>
                  <a:pt x="3007519" y="1825762"/>
                  <a:pt x="3024188" y="1847987"/>
                </a:cubicBezTo>
                <a:cubicBezTo>
                  <a:pt x="3040857" y="1870212"/>
                  <a:pt x="3040857" y="1905930"/>
                  <a:pt x="3048001" y="1967049"/>
                </a:cubicBezTo>
                <a:cubicBezTo>
                  <a:pt x="3055145" y="2028168"/>
                  <a:pt x="3059115" y="2143261"/>
                  <a:pt x="3067054" y="2214699"/>
                </a:cubicBezTo>
                <a:cubicBezTo>
                  <a:pt x="3074993" y="2286137"/>
                  <a:pt x="3083726" y="2333762"/>
                  <a:pt x="3095632" y="2395674"/>
                </a:cubicBezTo>
                <a:cubicBezTo>
                  <a:pt x="3107538" y="2457586"/>
                  <a:pt x="3126582" y="2536168"/>
                  <a:pt x="3138488" y="2586174"/>
                </a:cubicBezTo>
                <a:cubicBezTo>
                  <a:pt x="3150394" y="2636180"/>
                  <a:pt x="3140079" y="2633004"/>
                  <a:pt x="3167066" y="2695711"/>
                </a:cubicBezTo>
                <a:cubicBezTo>
                  <a:pt x="3089279" y="2715555"/>
                  <a:pt x="3054353" y="2717143"/>
                  <a:pt x="2962278" y="2714762"/>
                </a:cubicBezTo>
                <a:cubicBezTo>
                  <a:pt x="2870203" y="2712381"/>
                  <a:pt x="2746376" y="2687774"/>
                  <a:pt x="2614613" y="2681424"/>
                </a:cubicBezTo>
                <a:cubicBezTo>
                  <a:pt x="2482850" y="2675074"/>
                  <a:pt x="2305051" y="2661581"/>
                  <a:pt x="2171701" y="2676662"/>
                </a:cubicBezTo>
                <a:cubicBezTo>
                  <a:pt x="2038351" y="2691743"/>
                  <a:pt x="1890713" y="2748100"/>
                  <a:pt x="1814513" y="2771912"/>
                </a:cubicBezTo>
                <a:cubicBezTo>
                  <a:pt x="1738313" y="2795724"/>
                  <a:pt x="1735932" y="2798900"/>
                  <a:pt x="1714501" y="2819537"/>
                </a:cubicBezTo>
                <a:cubicBezTo>
                  <a:pt x="1693070" y="2840175"/>
                  <a:pt x="1677195" y="2857637"/>
                  <a:pt x="1685926" y="2895737"/>
                </a:cubicBezTo>
                <a:cubicBezTo>
                  <a:pt x="1694657" y="2933837"/>
                  <a:pt x="1738313" y="2998925"/>
                  <a:pt x="1766888" y="3048137"/>
                </a:cubicBezTo>
                <a:cubicBezTo>
                  <a:pt x="1795463" y="3097350"/>
                  <a:pt x="1839913" y="3135449"/>
                  <a:pt x="1857376" y="3191012"/>
                </a:cubicBezTo>
                <a:cubicBezTo>
                  <a:pt x="1874839" y="3246575"/>
                  <a:pt x="1886744" y="3325950"/>
                  <a:pt x="1871663" y="3381512"/>
                </a:cubicBezTo>
                <a:cubicBezTo>
                  <a:pt x="1856582" y="3437075"/>
                  <a:pt x="1807369" y="3491843"/>
                  <a:pt x="1766888" y="3524387"/>
                </a:cubicBezTo>
                <a:cubicBezTo>
                  <a:pt x="1726407" y="3556931"/>
                  <a:pt x="1687514" y="3564868"/>
                  <a:pt x="1628776" y="3576774"/>
                </a:cubicBezTo>
                <a:cubicBezTo>
                  <a:pt x="1570039" y="3588680"/>
                  <a:pt x="1480344" y="3613286"/>
                  <a:pt x="1414463" y="3595824"/>
                </a:cubicBezTo>
                <a:cubicBezTo>
                  <a:pt x="1348582" y="3578362"/>
                  <a:pt x="1268413" y="3522799"/>
                  <a:pt x="1233488" y="3471999"/>
                </a:cubicBezTo>
                <a:cubicBezTo>
                  <a:pt x="1198563" y="3421199"/>
                  <a:pt x="1206500" y="3338649"/>
                  <a:pt x="1204913" y="3291024"/>
                </a:cubicBezTo>
                <a:cubicBezTo>
                  <a:pt x="1203326" y="3243399"/>
                  <a:pt x="1202532" y="3236255"/>
                  <a:pt x="1223963" y="3186249"/>
                </a:cubicBezTo>
                <a:cubicBezTo>
                  <a:pt x="1245394" y="3136243"/>
                  <a:pt x="1308101" y="3040993"/>
                  <a:pt x="1333501" y="2990987"/>
                </a:cubicBezTo>
                <a:cubicBezTo>
                  <a:pt x="1358901" y="2940981"/>
                  <a:pt x="1377157" y="2920343"/>
                  <a:pt x="1376363" y="2886212"/>
                </a:cubicBezTo>
                <a:cubicBezTo>
                  <a:pt x="1375569" y="2852081"/>
                  <a:pt x="1366044" y="2807630"/>
                  <a:pt x="1328738" y="2786199"/>
                </a:cubicBezTo>
                <a:cubicBezTo>
                  <a:pt x="1291432" y="2764768"/>
                  <a:pt x="1214440" y="2753655"/>
                  <a:pt x="1152528" y="2757624"/>
                </a:cubicBezTo>
                <a:cubicBezTo>
                  <a:pt x="1090616" y="2761593"/>
                  <a:pt x="1016794" y="2798899"/>
                  <a:pt x="957263" y="2810012"/>
                </a:cubicBezTo>
                <a:cubicBezTo>
                  <a:pt x="897732" y="2821125"/>
                  <a:pt x="859633" y="2826681"/>
                  <a:pt x="795339" y="2824300"/>
                </a:cubicBezTo>
                <a:cubicBezTo>
                  <a:pt x="731045" y="2821919"/>
                  <a:pt x="633414" y="2805249"/>
                  <a:pt x="571501" y="2795724"/>
                </a:cubicBezTo>
                <a:cubicBezTo>
                  <a:pt x="509588" y="2786199"/>
                  <a:pt x="476251" y="2776674"/>
                  <a:pt x="423863" y="2767149"/>
                </a:cubicBezTo>
                <a:cubicBezTo>
                  <a:pt x="371475" y="2757624"/>
                  <a:pt x="305593" y="2746511"/>
                  <a:pt x="257175" y="2738574"/>
                </a:cubicBezTo>
                <a:cubicBezTo>
                  <a:pt x="208757" y="2730637"/>
                  <a:pt x="176214" y="2723493"/>
                  <a:pt x="133352" y="2719524"/>
                </a:cubicBezTo>
                <a:cubicBezTo>
                  <a:pt x="90490" y="2715555"/>
                  <a:pt x="48419" y="2710000"/>
                  <a:pt x="0" y="2714762"/>
                </a:cubicBezTo>
                <a:cubicBezTo>
                  <a:pt x="23019" y="2629037"/>
                  <a:pt x="31750" y="2575856"/>
                  <a:pt x="42863" y="2505212"/>
                </a:cubicBezTo>
                <a:cubicBezTo>
                  <a:pt x="53976" y="2434568"/>
                  <a:pt x="60326" y="2367893"/>
                  <a:pt x="66676" y="2290899"/>
                </a:cubicBezTo>
                <a:cubicBezTo>
                  <a:pt x="73026" y="2213905"/>
                  <a:pt x="76994" y="2110718"/>
                  <a:pt x="80963" y="2043249"/>
                </a:cubicBezTo>
                <a:cubicBezTo>
                  <a:pt x="84932" y="1975780"/>
                  <a:pt x="80169" y="1919425"/>
                  <a:pt x="90488" y="1886087"/>
                </a:cubicBezTo>
                <a:cubicBezTo>
                  <a:pt x="100807" y="1852749"/>
                  <a:pt x="119857" y="1847987"/>
                  <a:pt x="142876" y="1843224"/>
                </a:cubicBezTo>
                <a:cubicBezTo>
                  <a:pt x="165895" y="1838462"/>
                  <a:pt x="197645" y="1844018"/>
                  <a:pt x="228601" y="1857512"/>
                </a:cubicBezTo>
                <a:cubicBezTo>
                  <a:pt x="259557" y="1871006"/>
                  <a:pt x="289719" y="1905931"/>
                  <a:pt x="328613" y="1924187"/>
                </a:cubicBezTo>
                <a:cubicBezTo>
                  <a:pt x="367507" y="1942443"/>
                  <a:pt x="410369" y="1963080"/>
                  <a:pt x="461963" y="1967049"/>
                </a:cubicBezTo>
                <a:cubicBezTo>
                  <a:pt x="513557" y="1971018"/>
                  <a:pt x="592932" y="1963874"/>
                  <a:pt x="638176" y="1947999"/>
                </a:cubicBezTo>
                <a:cubicBezTo>
                  <a:pt x="683420" y="1932124"/>
                  <a:pt x="708820" y="1905930"/>
                  <a:pt x="733426" y="1871799"/>
                </a:cubicBezTo>
                <a:cubicBezTo>
                  <a:pt x="758032" y="1837668"/>
                  <a:pt x="779463" y="1792425"/>
                  <a:pt x="785813" y="1743212"/>
                </a:cubicBezTo>
                <a:cubicBezTo>
                  <a:pt x="792163" y="1693999"/>
                  <a:pt x="787401" y="1624149"/>
                  <a:pt x="771526" y="1576524"/>
                </a:cubicBezTo>
                <a:cubicBezTo>
                  <a:pt x="755651" y="1528899"/>
                  <a:pt x="732632" y="1489212"/>
                  <a:pt x="690563" y="1457462"/>
                </a:cubicBezTo>
                <a:cubicBezTo>
                  <a:pt x="648494" y="1425712"/>
                  <a:pt x="568325" y="1393961"/>
                  <a:pt x="519113" y="1386024"/>
                </a:cubicBezTo>
                <a:cubicBezTo>
                  <a:pt x="469901" y="1378087"/>
                  <a:pt x="431800" y="1395550"/>
                  <a:pt x="395288" y="1409837"/>
                </a:cubicBezTo>
                <a:cubicBezTo>
                  <a:pt x="358776" y="1424124"/>
                  <a:pt x="336551" y="1455080"/>
                  <a:pt x="300038" y="1471749"/>
                </a:cubicBezTo>
                <a:cubicBezTo>
                  <a:pt x="263526" y="1488418"/>
                  <a:pt x="211932" y="1503499"/>
                  <a:pt x="176213" y="1509849"/>
                </a:cubicBezTo>
                <a:cubicBezTo>
                  <a:pt x="140494" y="1516199"/>
                  <a:pt x="103188" y="1534455"/>
                  <a:pt x="85726" y="1509849"/>
                </a:cubicBezTo>
                <a:cubicBezTo>
                  <a:pt x="68264" y="1485243"/>
                  <a:pt x="76994" y="1422537"/>
                  <a:pt x="71438" y="1362212"/>
                </a:cubicBezTo>
                <a:cubicBezTo>
                  <a:pt x="65882" y="1301887"/>
                  <a:pt x="58738" y="1207430"/>
                  <a:pt x="52388" y="1147899"/>
                </a:cubicBezTo>
                <a:cubicBezTo>
                  <a:pt x="46038" y="1088368"/>
                  <a:pt x="33338" y="1005024"/>
                  <a:pt x="33338" y="1005024"/>
                </a:cubicBezTo>
                <a:lnTo>
                  <a:pt x="33338" y="1005024"/>
                </a:lnTo>
                <a:lnTo>
                  <a:pt x="38101" y="1005024"/>
                </a:lnTo>
                <a:lnTo>
                  <a:pt x="19051" y="90501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" name="Forme libre 28"/>
          <p:cNvSpPr>
            <a:spLocks noChangeAspect="1"/>
          </p:cNvSpPr>
          <p:nvPr/>
        </p:nvSpPr>
        <p:spPr>
          <a:xfrm>
            <a:off x="6203336" y="3689633"/>
            <a:ext cx="2639182" cy="1877172"/>
          </a:xfrm>
          <a:custGeom>
            <a:avLst/>
            <a:gdLst>
              <a:gd name="connsiteX0" fmla="*/ 251628 w 3564370"/>
              <a:gd name="connsiteY0" fmla="*/ 26189 h 2388903"/>
              <a:gd name="connsiteX1" fmla="*/ 3328203 w 3564370"/>
              <a:gd name="connsiteY1" fmla="*/ 30951 h 2388903"/>
              <a:gd name="connsiteX2" fmla="*/ 3361540 w 3564370"/>
              <a:gd name="connsiteY2" fmla="*/ 140489 h 2388903"/>
              <a:gd name="connsiteX3" fmla="*/ 3409165 w 3564370"/>
              <a:gd name="connsiteY3" fmla="*/ 388139 h 2388903"/>
              <a:gd name="connsiteX4" fmla="*/ 3437740 w 3564370"/>
              <a:gd name="connsiteY4" fmla="*/ 773901 h 2388903"/>
              <a:gd name="connsiteX5" fmla="*/ 3428215 w 3564370"/>
              <a:gd name="connsiteY5" fmla="*/ 821526 h 2388903"/>
              <a:gd name="connsiteX6" fmla="*/ 3380590 w 3564370"/>
              <a:gd name="connsiteY6" fmla="*/ 892964 h 2388903"/>
              <a:gd name="connsiteX7" fmla="*/ 3299628 w 3564370"/>
              <a:gd name="connsiteY7" fmla="*/ 945351 h 2388903"/>
              <a:gd name="connsiteX8" fmla="*/ 3199615 w 3564370"/>
              <a:gd name="connsiteY8" fmla="*/ 964401 h 2388903"/>
              <a:gd name="connsiteX9" fmla="*/ 2961490 w 3564370"/>
              <a:gd name="connsiteY9" fmla="*/ 926301 h 2388903"/>
              <a:gd name="connsiteX10" fmla="*/ 2904340 w 3564370"/>
              <a:gd name="connsiteY10" fmla="*/ 850101 h 2388903"/>
              <a:gd name="connsiteX11" fmla="*/ 2737653 w 3564370"/>
              <a:gd name="connsiteY11" fmla="*/ 840576 h 2388903"/>
              <a:gd name="connsiteX12" fmla="*/ 2623353 w 3564370"/>
              <a:gd name="connsiteY12" fmla="*/ 873914 h 2388903"/>
              <a:gd name="connsiteX13" fmla="*/ 2537628 w 3564370"/>
              <a:gd name="connsiteY13" fmla="*/ 959639 h 2388903"/>
              <a:gd name="connsiteX14" fmla="*/ 2470953 w 3564370"/>
              <a:gd name="connsiteY14" fmla="*/ 1073939 h 2388903"/>
              <a:gd name="connsiteX15" fmla="*/ 2470953 w 3564370"/>
              <a:gd name="connsiteY15" fmla="*/ 1226339 h 2388903"/>
              <a:gd name="connsiteX16" fmla="*/ 2566203 w 3564370"/>
              <a:gd name="connsiteY16" fmla="*/ 1350164 h 2388903"/>
              <a:gd name="connsiteX17" fmla="*/ 2675740 w 3564370"/>
              <a:gd name="connsiteY17" fmla="*/ 1416839 h 2388903"/>
              <a:gd name="connsiteX18" fmla="*/ 2823378 w 3564370"/>
              <a:gd name="connsiteY18" fmla="*/ 1426364 h 2388903"/>
              <a:gd name="connsiteX19" fmla="*/ 2961490 w 3564370"/>
              <a:gd name="connsiteY19" fmla="*/ 1350164 h 2388903"/>
              <a:gd name="connsiteX20" fmla="*/ 3023403 w 3564370"/>
              <a:gd name="connsiteY20" fmla="*/ 1288251 h 2388903"/>
              <a:gd name="connsiteX21" fmla="*/ 3123415 w 3564370"/>
              <a:gd name="connsiteY21" fmla="*/ 1259676 h 2388903"/>
              <a:gd name="connsiteX22" fmla="*/ 3309153 w 3564370"/>
              <a:gd name="connsiteY22" fmla="*/ 1345401 h 2388903"/>
              <a:gd name="connsiteX23" fmla="*/ 3404403 w 3564370"/>
              <a:gd name="connsiteY23" fmla="*/ 1493039 h 2388903"/>
              <a:gd name="connsiteX24" fmla="*/ 3361540 w 3564370"/>
              <a:gd name="connsiteY24" fmla="*/ 1812126 h 2388903"/>
              <a:gd name="connsiteX25" fmla="*/ 3328203 w 3564370"/>
              <a:gd name="connsiteY25" fmla="*/ 1955001 h 2388903"/>
              <a:gd name="connsiteX26" fmla="*/ 3309153 w 3564370"/>
              <a:gd name="connsiteY26" fmla="*/ 2193126 h 2388903"/>
              <a:gd name="connsiteX27" fmla="*/ 3337728 w 3564370"/>
              <a:gd name="connsiteY27" fmla="*/ 2321714 h 2388903"/>
              <a:gd name="connsiteX28" fmla="*/ 3352015 w 3564370"/>
              <a:gd name="connsiteY28" fmla="*/ 2345526 h 2388903"/>
              <a:gd name="connsiteX29" fmla="*/ 3123415 w 3564370"/>
              <a:gd name="connsiteY29" fmla="*/ 2369339 h 2388903"/>
              <a:gd name="connsiteX30" fmla="*/ 2618590 w 3564370"/>
              <a:gd name="connsiteY30" fmla="*/ 2383626 h 2388903"/>
              <a:gd name="connsiteX31" fmla="*/ 2299503 w 3564370"/>
              <a:gd name="connsiteY31" fmla="*/ 2378864 h 2388903"/>
              <a:gd name="connsiteX32" fmla="*/ 1970890 w 3564370"/>
              <a:gd name="connsiteY32" fmla="*/ 2274089 h 2388903"/>
              <a:gd name="connsiteX33" fmla="*/ 1918503 w 3564370"/>
              <a:gd name="connsiteY33" fmla="*/ 2216939 h 2388903"/>
              <a:gd name="connsiteX34" fmla="*/ 1937553 w 3564370"/>
              <a:gd name="connsiteY34" fmla="*/ 2088351 h 2388903"/>
              <a:gd name="connsiteX35" fmla="*/ 2004228 w 3564370"/>
              <a:gd name="connsiteY35" fmla="*/ 2007389 h 2388903"/>
              <a:gd name="connsiteX36" fmla="*/ 2061378 w 3564370"/>
              <a:gd name="connsiteY36" fmla="*/ 1888326 h 2388903"/>
              <a:gd name="connsiteX37" fmla="*/ 2099478 w 3564370"/>
              <a:gd name="connsiteY37" fmla="*/ 1774026 h 2388903"/>
              <a:gd name="connsiteX38" fmla="*/ 2070903 w 3564370"/>
              <a:gd name="connsiteY38" fmla="*/ 1645439 h 2388903"/>
              <a:gd name="connsiteX39" fmla="*/ 1999465 w 3564370"/>
              <a:gd name="connsiteY39" fmla="*/ 1554951 h 2388903"/>
              <a:gd name="connsiteX40" fmla="*/ 1880403 w 3564370"/>
              <a:gd name="connsiteY40" fmla="*/ 1502564 h 2388903"/>
              <a:gd name="connsiteX41" fmla="*/ 1680378 w 3564370"/>
              <a:gd name="connsiteY41" fmla="*/ 1473989 h 2388903"/>
              <a:gd name="connsiteX42" fmla="*/ 1542265 w 3564370"/>
              <a:gd name="connsiteY42" fmla="*/ 1512089 h 2388903"/>
              <a:gd name="connsiteX43" fmla="*/ 1456540 w 3564370"/>
              <a:gd name="connsiteY43" fmla="*/ 1621626 h 2388903"/>
              <a:gd name="connsiteX44" fmla="*/ 1432728 w 3564370"/>
              <a:gd name="connsiteY44" fmla="*/ 1731164 h 2388903"/>
              <a:gd name="connsiteX45" fmla="*/ 1437490 w 3564370"/>
              <a:gd name="connsiteY45" fmla="*/ 1869276 h 2388903"/>
              <a:gd name="connsiteX46" fmla="*/ 1504165 w 3564370"/>
              <a:gd name="connsiteY46" fmla="*/ 1988339 h 2388903"/>
              <a:gd name="connsiteX47" fmla="*/ 1594653 w 3564370"/>
              <a:gd name="connsiteY47" fmla="*/ 2121689 h 2388903"/>
              <a:gd name="connsiteX48" fmla="*/ 1585128 w 3564370"/>
              <a:gd name="connsiteY48" fmla="*/ 2235989 h 2388903"/>
              <a:gd name="connsiteX49" fmla="*/ 1504165 w 3564370"/>
              <a:gd name="connsiteY49" fmla="*/ 2297901 h 2388903"/>
              <a:gd name="connsiteX50" fmla="*/ 1389865 w 3564370"/>
              <a:gd name="connsiteY50" fmla="*/ 2312189 h 2388903"/>
              <a:gd name="connsiteX51" fmla="*/ 1299378 w 3564370"/>
              <a:gd name="connsiteY51" fmla="*/ 2297901 h 2388903"/>
              <a:gd name="connsiteX52" fmla="*/ 1089828 w 3564370"/>
              <a:gd name="connsiteY52" fmla="*/ 2240751 h 2388903"/>
              <a:gd name="connsiteX53" fmla="*/ 746928 w 3564370"/>
              <a:gd name="connsiteY53" fmla="*/ 2283614 h 2388903"/>
              <a:gd name="connsiteX54" fmla="*/ 461178 w 3564370"/>
              <a:gd name="connsiteY54" fmla="*/ 2340764 h 2388903"/>
              <a:gd name="connsiteX55" fmla="*/ 318303 w 3564370"/>
              <a:gd name="connsiteY55" fmla="*/ 2364576 h 2388903"/>
              <a:gd name="connsiteX56" fmla="*/ 242103 w 3564370"/>
              <a:gd name="connsiteY56" fmla="*/ 2374101 h 2388903"/>
              <a:gd name="connsiteX57" fmla="*/ 275440 w 3564370"/>
              <a:gd name="connsiteY57" fmla="*/ 2226464 h 2388903"/>
              <a:gd name="connsiteX58" fmla="*/ 256390 w 3564370"/>
              <a:gd name="connsiteY58" fmla="*/ 2035964 h 2388903"/>
              <a:gd name="connsiteX59" fmla="*/ 227815 w 3564370"/>
              <a:gd name="connsiteY59" fmla="*/ 1902614 h 2388903"/>
              <a:gd name="connsiteX60" fmla="*/ 175428 w 3564370"/>
              <a:gd name="connsiteY60" fmla="*/ 1602576 h 2388903"/>
              <a:gd name="connsiteX61" fmla="*/ 180190 w 3564370"/>
              <a:gd name="connsiteY61" fmla="*/ 1431126 h 2388903"/>
              <a:gd name="connsiteX62" fmla="*/ 275440 w 3564370"/>
              <a:gd name="connsiteY62" fmla="*/ 1331114 h 2388903"/>
              <a:gd name="connsiteX63" fmla="*/ 399265 w 3564370"/>
              <a:gd name="connsiteY63" fmla="*/ 1269201 h 2388903"/>
              <a:gd name="connsiteX64" fmla="*/ 537378 w 3564370"/>
              <a:gd name="connsiteY64" fmla="*/ 1264439 h 2388903"/>
              <a:gd name="connsiteX65" fmla="*/ 613578 w 3564370"/>
              <a:gd name="connsiteY65" fmla="*/ 1331114 h 2388903"/>
              <a:gd name="connsiteX66" fmla="*/ 704065 w 3564370"/>
              <a:gd name="connsiteY66" fmla="*/ 1397789 h 2388903"/>
              <a:gd name="connsiteX67" fmla="*/ 923140 w 3564370"/>
              <a:gd name="connsiteY67" fmla="*/ 1402551 h 2388903"/>
              <a:gd name="connsiteX68" fmla="*/ 1061253 w 3564370"/>
              <a:gd name="connsiteY68" fmla="*/ 1297776 h 2388903"/>
              <a:gd name="connsiteX69" fmla="*/ 1113640 w 3564370"/>
              <a:gd name="connsiteY69" fmla="*/ 1131089 h 2388903"/>
              <a:gd name="connsiteX70" fmla="*/ 1075540 w 3564370"/>
              <a:gd name="connsiteY70" fmla="*/ 983451 h 2388903"/>
              <a:gd name="connsiteX71" fmla="*/ 989815 w 3564370"/>
              <a:gd name="connsiteY71" fmla="*/ 897726 h 2388903"/>
              <a:gd name="connsiteX72" fmla="*/ 823128 w 3564370"/>
              <a:gd name="connsiteY72" fmla="*/ 835814 h 2388903"/>
              <a:gd name="connsiteX73" fmla="*/ 665965 w 3564370"/>
              <a:gd name="connsiteY73" fmla="*/ 859626 h 2388903"/>
              <a:gd name="connsiteX74" fmla="*/ 546903 w 3564370"/>
              <a:gd name="connsiteY74" fmla="*/ 950114 h 2388903"/>
              <a:gd name="connsiteX75" fmla="*/ 375453 w 3564370"/>
              <a:gd name="connsiteY75" fmla="*/ 964401 h 2388903"/>
              <a:gd name="connsiteX76" fmla="*/ 261153 w 3564370"/>
              <a:gd name="connsiteY76" fmla="*/ 916776 h 2388903"/>
              <a:gd name="connsiteX77" fmla="*/ 146853 w 3564370"/>
              <a:gd name="connsiteY77" fmla="*/ 821526 h 2388903"/>
              <a:gd name="connsiteX78" fmla="*/ 146853 w 3564370"/>
              <a:gd name="connsiteY78" fmla="*/ 583401 h 2388903"/>
              <a:gd name="connsiteX79" fmla="*/ 175428 w 3564370"/>
              <a:gd name="connsiteY79" fmla="*/ 340514 h 2388903"/>
              <a:gd name="connsiteX80" fmla="*/ 251628 w 3564370"/>
              <a:gd name="connsiteY80" fmla="*/ 26189 h 2388903"/>
              <a:gd name="connsiteX0" fmla="*/ 247423 w 3560165"/>
              <a:gd name="connsiteY0" fmla="*/ 1911 h 2364625"/>
              <a:gd name="connsiteX1" fmla="*/ 3323998 w 3560165"/>
              <a:gd name="connsiteY1" fmla="*/ 6673 h 2364625"/>
              <a:gd name="connsiteX2" fmla="*/ 3357335 w 3560165"/>
              <a:gd name="connsiteY2" fmla="*/ 116211 h 2364625"/>
              <a:gd name="connsiteX3" fmla="*/ 3404960 w 3560165"/>
              <a:gd name="connsiteY3" fmla="*/ 363861 h 2364625"/>
              <a:gd name="connsiteX4" fmla="*/ 3433535 w 3560165"/>
              <a:gd name="connsiteY4" fmla="*/ 749623 h 2364625"/>
              <a:gd name="connsiteX5" fmla="*/ 3424010 w 3560165"/>
              <a:gd name="connsiteY5" fmla="*/ 797248 h 2364625"/>
              <a:gd name="connsiteX6" fmla="*/ 3376385 w 3560165"/>
              <a:gd name="connsiteY6" fmla="*/ 868686 h 2364625"/>
              <a:gd name="connsiteX7" fmla="*/ 3295423 w 3560165"/>
              <a:gd name="connsiteY7" fmla="*/ 921073 h 2364625"/>
              <a:gd name="connsiteX8" fmla="*/ 3195410 w 3560165"/>
              <a:gd name="connsiteY8" fmla="*/ 940123 h 2364625"/>
              <a:gd name="connsiteX9" fmla="*/ 2957285 w 3560165"/>
              <a:gd name="connsiteY9" fmla="*/ 902023 h 2364625"/>
              <a:gd name="connsiteX10" fmla="*/ 2900135 w 3560165"/>
              <a:gd name="connsiteY10" fmla="*/ 825823 h 2364625"/>
              <a:gd name="connsiteX11" fmla="*/ 2733448 w 3560165"/>
              <a:gd name="connsiteY11" fmla="*/ 816298 h 2364625"/>
              <a:gd name="connsiteX12" fmla="*/ 2619148 w 3560165"/>
              <a:gd name="connsiteY12" fmla="*/ 849636 h 2364625"/>
              <a:gd name="connsiteX13" fmla="*/ 2533423 w 3560165"/>
              <a:gd name="connsiteY13" fmla="*/ 935361 h 2364625"/>
              <a:gd name="connsiteX14" fmla="*/ 2466748 w 3560165"/>
              <a:gd name="connsiteY14" fmla="*/ 1049661 h 2364625"/>
              <a:gd name="connsiteX15" fmla="*/ 2466748 w 3560165"/>
              <a:gd name="connsiteY15" fmla="*/ 1202061 h 2364625"/>
              <a:gd name="connsiteX16" fmla="*/ 2561998 w 3560165"/>
              <a:gd name="connsiteY16" fmla="*/ 1325886 h 2364625"/>
              <a:gd name="connsiteX17" fmla="*/ 2671535 w 3560165"/>
              <a:gd name="connsiteY17" fmla="*/ 1392561 h 2364625"/>
              <a:gd name="connsiteX18" fmla="*/ 2819173 w 3560165"/>
              <a:gd name="connsiteY18" fmla="*/ 1402086 h 2364625"/>
              <a:gd name="connsiteX19" fmla="*/ 2957285 w 3560165"/>
              <a:gd name="connsiteY19" fmla="*/ 1325886 h 2364625"/>
              <a:gd name="connsiteX20" fmla="*/ 3019198 w 3560165"/>
              <a:gd name="connsiteY20" fmla="*/ 1263973 h 2364625"/>
              <a:gd name="connsiteX21" fmla="*/ 3119210 w 3560165"/>
              <a:gd name="connsiteY21" fmla="*/ 1235398 h 2364625"/>
              <a:gd name="connsiteX22" fmla="*/ 3304948 w 3560165"/>
              <a:gd name="connsiteY22" fmla="*/ 1321123 h 2364625"/>
              <a:gd name="connsiteX23" fmla="*/ 3400198 w 3560165"/>
              <a:gd name="connsiteY23" fmla="*/ 1468761 h 2364625"/>
              <a:gd name="connsiteX24" fmla="*/ 3357335 w 3560165"/>
              <a:gd name="connsiteY24" fmla="*/ 1787848 h 2364625"/>
              <a:gd name="connsiteX25" fmla="*/ 3323998 w 3560165"/>
              <a:gd name="connsiteY25" fmla="*/ 1930723 h 2364625"/>
              <a:gd name="connsiteX26" fmla="*/ 3304948 w 3560165"/>
              <a:gd name="connsiteY26" fmla="*/ 2168848 h 2364625"/>
              <a:gd name="connsiteX27" fmla="*/ 3333523 w 3560165"/>
              <a:gd name="connsiteY27" fmla="*/ 2297436 h 2364625"/>
              <a:gd name="connsiteX28" fmla="*/ 3347810 w 3560165"/>
              <a:gd name="connsiteY28" fmla="*/ 2321248 h 2364625"/>
              <a:gd name="connsiteX29" fmla="*/ 3119210 w 3560165"/>
              <a:gd name="connsiteY29" fmla="*/ 2345061 h 2364625"/>
              <a:gd name="connsiteX30" fmla="*/ 2614385 w 3560165"/>
              <a:gd name="connsiteY30" fmla="*/ 2359348 h 2364625"/>
              <a:gd name="connsiteX31" fmla="*/ 2295298 w 3560165"/>
              <a:gd name="connsiteY31" fmla="*/ 2354586 h 2364625"/>
              <a:gd name="connsiteX32" fmla="*/ 1966685 w 3560165"/>
              <a:gd name="connsiteY32" fmla="*/ 2249811 h 2364625"/>
              <a:gd name="connsiteX33" fmla="*/ 1914298 w 3560165"/>
              <a:gd name="connsiteY33" fmla="*/ 2192661 h 2364625"/>
              <a:gd name="connsiteX34" fmla="*/ 1933348 w 3560165"/>
              <a:gd name="connsiteY34" fmla="*/ 2064073 h 2364625"/>
              <a:gd name="connsiteX35" fmla="*/ 2000023 w 3560165"/>
              <a:gd name="connsiteY35" fmla="*/ 1983111 h 2364625"/>
              <a:gd name="connsiteX36" fmla="*/ 2057173 w 3560165"/>
              <a:gd name="connsiteY36" fmla="*/ 1864048 h 2364625"/>
              <a:gd name="connsiteX37" fmla="*/ 2095273 w 3560165"/>
              <a:gd name="connsiteY37" fmla="*/ 1749748 h 2364625"/>
              <a:gd name="connsiteX38" fmla="*/ 2066698 w 3560165"/>
              <a:gd name="connsiteY38" fmla="*/ 1621161 h 2364625"/>
              <a:gd name="connsiteX39" fmla="*/ 1995260 w 3560165"/>
              <a:gd name="connsiteY39" fmla="*/ 1530673 h 2364625"/>
              <a:gd name="connsiteX40" fmla="*/ 1876198 w 3560165"/>
              <a:gd name="connsiteY40" fmla="*/ 1478286 h 2364625"/>
              <a:gd name="connsiteX41" fmla="*/ 1676173 w 3560165"/>
              <a:gd name="connsiteY41" fmla="*/ 1449711 h 2364625"/>
              <a:gd name="connsiteX42" fmla="*/ 1538060 w 3560165"/>
              <a:gd name="connsiteY42" fmla="*/ 1487811 h 2364625"/>
              <a:gd name="connsiteX43" fmla="*/ 1452335 w 3560165"/>
              <a:gd name="connsiteY43" fmla="*/ 1597348 h 2364625"/>
              <a:gd name="connsiteX44" fmla="*/ 1428523 w 3560165"/>
              <a:gd name="connsiteY44" fmla="*/ 1706886 h 2364625"/>
              <a:gd name="connsiteX45" fmla="*/ 1433285 w 3560165"/>
              <a:gd name="connsiteY45" fmla="*/ 1844998 h 2364625"/>
              <a:gd name="connsiteX46" fmla="*/ 1499960 w 3560165"/>
              <a:gd name="connsiteY46" fmla="*/ 1964061 h 2364625"/>
              <a:gd name="connsiteX47" fmla="*/ 1590448 w 3560165"/>
              <a:gd name="connsiteY47" fmla="*/ 2097411 h 2364625"/>
              <a:gd name="connsiteX48" fmla="*/ 1580923 w 3560165"/>
              <a:gd name="connsiteY48" fmla="*/ 2211711 h 2364625"/>
              <a:gd name="connsiteX49" fmla="*/ 1499960 w 3560165"/>
              <a:gd name="connsiteY49" fmla="*/ 2273623 h 2364625"/>
              <a:gd name="connsiteX50" fmla="*/ 1385660 w 3560165"/>
              <a:gd name="connsiteY50" fmla="*/ 2287911 h 2364625"/>
              <a:gd name="connsiteX51" fmla="*/ 1295173 w 3560165"/>
              <a:gd name="connsiteY51" fmla="*/ 2273623 h 2364625"/>
              <a:gd name="connsiteX52" fmla="*/ 1085623 w 3560165"/>
              <a:gd name="connsiteY52" fmla="*/ 2216473 h 2364625"/>
              <a:gd name="connsiteX53" fmla="*/ 742723 w 3560165"/>
              <a:gd name="connsiteY53" fmla="*/ 2259336 h 2364625"/>
              <a:gd name="connsiteX54" fmla="*/ 456973 w 3560165"/>
              <a:gd name="connsiteY54" fmla="*/ 2316486 h 2364625"/>
              <a:gd name="connsiteX55" fmla="*/ 314098 w 3560165"/>
              <a:gd name="connsiteY55" fmla="*/ 2340298 h 2364625"/>
              <a:gd name="connsiteX56" fmla="*/ 237898 w 3560165"/>
              <a:gd name="connsiteY56" fmla="*/ 2349823 h 2364625"/>
              <a:gd name="connsiteX57" fmla="*/ 271235 w 3560165"/>
              <a:gd name="connsiteY57" fmla="*/ 2202186 h 2364625"/>
              <a:gd name="connsiteX58" fmla="*/ 252185 w 3560165"/>
              <a:gd name="connsiteY58" fmla="*/ 2011686 h 2364625"/>
              <a:gd name="connsiteX59" fmla="*/ 223610 w 3560165"/>
              <a:gd name="connsiteY59" fmla="*/ 1878336 h 2364625"/>
              <a:gd name="connsiteX60" fmla="*/ 171223 w 3560165"/>
              <a:gd name="connsiteY60" fmla="*/ 1578298 h 2364625"/>
              <a:gd name="connsiteX61" fmla="*/ 175985 w 3560165"/>
              <a:gd name="connsiteY61" fmla="*/ 1406848 h 2364625"/>
              <a:gd name="connsiteX62" fmla="*/ 271235 w 3560165"/>
              <a:gd name="connsiteY62" fmla="*/ 1306836 h 2364625"/>
              <a:gd name="connsiteX63" fmla="*/ 395060 w 3560165"/>
              <a:gd name="connsiteY63" fmla="*/ 1244923 h 2364625"/>
              <a:gd name="connsiteX64" fmla="*/ 533173 w 3560165"/>
              <a:gd name="connsiteY64" fmla="*/ 1240161 h 2364625"/>
              <a:gd name="connsiteX65" fmla="*/ 609373 w 3560165"/>
              <a:gd name="connsiteY65" fmla="*/ 1306836 h 2364625"/>
              <a:gd name="connsiteX66" fmla="*/ 699860 w 3560165"/>
              <a:gd name="connsiteY66" fmla="*/ 1373511 h 2364625"/>
              <a:gd name="connsiteX67" fmla="*/ 918935 w 3560165"/>
              <a:gd name="connsiteY67" fmla="*/ 1378273 h 2364625"/>
              <a:gd name="connsiteX68" fmla="*/ 1057048 w 3560165"/>
              <a:gd name="connsiteY68" fmla="*/ 1273498 h 2364625"/>
              <a:gd name="connsiteX69" fmla="*/ 1109435 w 3560165"/>
              <a:gd name="connsiteY69" fmla="*/ 1106811 h 2364625"/>
              <a:gd name="connsiteX70" fmla="*/ 1071335 w 3560165"/>
              <a:gd name="connsiteY70" fmla="*/ 959173 h 2364625"/>
              <a:gd name="connsiteX71" fmla="*/ 985610 w 3560165"/>
              <a:gd name="connsiteY71" fmla="*/ 873448 h 2364625"/>
              <a:gd name="connsiteX72" fmla="*/ 818923 w 3560165"/>
              <a:gd name="connsiteY72" fmla="*/ 811536 h 2364625"/>
              <a:gd name="connsiteX73" fmla="*/ 661760 w 3560165"/>
              <a:gd name="connsiteY73" fmla="*/ 835348 h 2364625"/>
              <a:gd name="connsiteX74" fmla="*/ 542698 w 3560165"/>
              <a:gd name="connsiteY74" fmla="*/ 925836 h 2364625"/>
              <a:gd name="connsiteX75" fmla="*/ 371248 w 3560165"/>
              <a:gd name="connsiteY75" fmla="*/ 940123 h 2364625"/>
              <a:gd name="connsiteX76" fmla="*/ 256948 w 3560165"/>
              <a:gd name="connsiteY76" fmla="*/ 892498 h 2364625"/>
              <a:gd name="connsiteX77" fmla="*/ 142648 w 3560165"/>
              <a:gd name="connsiteY77" fmla="*/ 797248 h 2364625"/>
              <a:gd name="connsiteX78" fmla="*/ 142648 w 3560165"/>
              <a:gd name="connsiteY78" fmla="*/ 559123 h 2364625"/>
              <a:gd name="connsiteX79" fmla="*/ 171223 w 3560165"/>
              <a:gd name="connsiteY79" fmla="*/ 316236 h 2364625"/>
              <a:gd name="connsiteX80" fmla="*/ 247423 w 3560165"/>
              <a:gd name="connsiteY80" fmla="*/ 1911 h 2364625"/>
              <a:gd name="connsiteX0" fmla="*/ 114403 w 3427145"/>
              <a:gd name="connsiteY0" fmla="*/ 72582 h 2435296"/>
              <a:gd name="connsiteX1" fmla="*/ 3190978 w 3427145"/>
              <a:gd name="connsiteY1" fmla="*/ 77344 h 2435296"/>
              <a:gd name="connsiteX2" fmla="*/ 3224315 w 3427145"/>
              <a:gd name="connsiteY2" fmla="*/ 186882 h 2435296"/>
              <a:gd name="connsiteX3" fmla="*/ 3271940 w 3427145"/>
              <a:gd name="connsiteY3" fmla="*/ 434532 h 2435296"/>
              <a:gd name="connsiteX4" fmla="*/ 3300515 w 3427145"/>
              <a:gd name="connsiteY4" fmla="*/ 820294 h 2435296"/>
              <a:gd name="connsiteX5" fmla="*/ 3290990 w 3427145"/>
              <a:gd name="connsiteY5" fmla="*/ 867919 h 2435296"/>
              <a:gd name="connsiteX6" fmla="*/ 3243365 w 3427145"/>
              <a:gd name="connsiteY6" fmla="*/ 939357 h 2435296"/>
              <a:gd name="connsiteX7" fmla="*/ 3162403 w 3427145"/>
              <a:gd name="connsiteY7" fmla="*/ 991744 h 2435296"/>
              <a:gd name="connsiteX8" fmla="*/ 3062390 w 3427145"/>
              <a:gd name="connsiteY8" fmla="*/ 1010794 h 2435296"/>
              <a:gd name="connsiteX9" fmla="*/ 2824265 w 3427145"/>
              <a:gd name="connsiteY9" fmla="*/ 972694 h 2435296"/>
              <a:gd name="connsiteX10" fmla="*/ 2767115 w 3427145"/>
              <a:gd name="connsiteY10" fmla="*/ 896494 h 2435296"/>
              <a:gd name="connsiteX11" fmla="*/ 2600428 w 3427145"/>
              <a:gd name="connsiteY11" fmla="*/ 886969 h 2435296"/>
              <a:gd name="connsiteX12" fmla="*/ 2486128 w 3427145"/>
              <a:gd name="connsiteY12" fmla="*/ 920307 h 2435296"/>
              <a:gd name="connsiteX13" fmla="*/ 2400403 w 3427145"/>
              <a:gd name="connsiteY13" fmla="*/ 1006032 h 2435296"/>
              <a:gd name="connsiteX14" fmla="*/ 2333728 w 3427145"/>
              <a:gd name="connsiteY14" fmla="*/ 1120332 h 2435296"/>
              <a:gd name="connsiteX15" fmla="*/ 2333728 w 3427145"/>
              <a:gd name="connsiteY15" fmla="*/ 1272732 h 2435296"/>
              <a:gd name="connsiteX16" fmla="*/ 2428978 w 3427145"/>
              <a:gd name="connsiteY16" fmla="*/ 1396557 h 2435296"/>
              <a:gd name="connsiteX17" fmla="*/ 2538515 w 3427145"/>
              <a:gd name="connsiteY17" fmla="*/ 1463232 h 2435296"/>
              <a:gd name="connsiteX18" fmla="*/ 2686153 w 3427145"/>
              <a:gd name="connsiteY18" fmla="*/ 1472757 h 2435296"/>
              <a:gd name="connsiteX19" fmla="*/ 2824265 w 3427145"/>
              <a:gd name="connsiteY19" fmla="*/ 1396557 h 2435296"/>
              <a:gd name="connsiteX20" fmla="*/ 2886178 w 3427145"/>
              <a:gd name="connsiteY20" fmla="*/ 1334644 h 2435296"/>
              <a:gd name="connsiteX21" fmla="*/ 2986190 w 3427145"/>
              <a:gd name="connsiteY21" fmla="*/ 1306069 h 2435296"/>
              <a:gd name="connsiteX22" fmla="*/ 3171928 w 3427145"/>
              <a:gd name="connsiteY22" fmla="*/ 1391794 h 2435296"/>
              <a:gd name="connsiteX23" fmla="*/ 3267178 w 3427145"/>
              <a:gd name="connsiteY23" fmla="*/ 1539432 h 2435296"/>
              <a:gd name="connsiteX24" fmla="*/ 3224315 w 3427145"/>
              <a:gd name="connsiteY24" fmla="*/ 1858519 h 2435296"/>
              <a:gd name="connsiteX25" fmla="*/ 3190978 w 3427145"/>
              <a:gd name="connsiteY25" fmla="*/ 2001394 h 2435296"/>
              <a:gd name="connsiteX26" fmla="*/ 3171928 w 3427145"/>
              <a:gd name="connsiteY26" fmla="*/ 2239519 h 2435296"/>
              <a:gd name="connsiteX27" fmla="*/ 3200503 w 3427145"/>
              <a:gd name="connsiteY27" fmla="*/ 2368107 h 2435296"/>
              <a:gd name="connsiteX28" fmla="*/ 3214790 w 3427145"/>
              <a:gd name="connsiteY28" fmla="*/ 2391919 h 2435296"/>
              <a:gd name="connsiteX29" fmla="*/ 2986190 w 3427145"/>
              <a:gd name="connsiteY29" fmla="*/ 2415732 h 2435296"/>
              <a:gd name="connsiteX30" fmla="*/ 2481365 w 3427145"/>
              <a:gd name="connsiteY30" fmla="*/ 2430019 h 2435296"/>
              <a:gd name="connsiteX31" fmla="*/ 2162278 w 3427145"/>
              <a:gd name="connsiteY31" fmla="*/ 2425257 h 2435296"/>
              <a:gd name="connsiteX32" fmla="*/ 1833665 w 3427145"/>
              <a:gd name="connsiteY32" fmla="*/ 2320482 h 2435296"/>
              <a:gd name="connsiteX33" fmla="*/ 1781278 w 3427145"/>
              <a:gd name="connsiteY33" fmla="*/ 2263332 h 2435296"/>
              <a:gd name="connsiteX34" fmla="*/ 1800328 w 3427145"/>
              <a:gd name="connsiteY34" fmla="*/ 2134744 h 2435296"/>
              <a:gd name="connsiteX35" fmla="*/ 1867003 w 3427145"/>
              <a:gd name="connsiteY35" fmla="*/ 2053782 h 2435296"/>
              <a:gd name="connsiteX36" fmla="*/ 1924153 w 3427145"/>
              <a:gd name="connsiteY36" fmla="*/ 1934719 h 2435296"/>
              <a:gd name="connsiteX37" fmla="*/ 1962253 w 3427145"/>
              <a:gd name="connsiteY37" fmla="*/ 1820419 h 2435296"/>
              <a:gd name="connsiteX38" fmla="*/ 1933678 w 3427145"/>
              <a:gd name="connsiteY38" fmla="*/ 1691832 h 2435296"/>
              <a:gd name="connsiteX39" fmla="*/ 1862240 w 3427145"/>
              <a:gd name="connsiteY39" fmla="*/ 1601344 h 2435296"/>
              <a:gd name="connsiteX40" fmla="*/ 1743178 w 3427145"/>
              <a:gd name="connsiteY40" fmla="*/ 1548957 h 2435296"/>
              <a:gd name="connsiteX41" fmla="*/ 1543153 w 3427145"/>
              <a:gd name="connsiteY41" fmla="*/ 1520382 h 2435296"/>
              <a:gd name="connsiteX42" fmla="*/ 1405040 w 3427145"/>
              <a:gd name="connsiteY42" fmla="*/ 1558482 h 2435296"/>
              <a:gd name="connsiteX43" fmla="*/ 1319315 w 3427145"/>
              <a:gd name="connsiteY43" fmla="*/ 1668019 h 2435296"/>
              <a:gd name="connsiteX44" fmla="*/ 1295503 w 3427145"/>
              <a:gd name="connsiteY44" fmla="*/ 1777557 h 2435296"/>
              <a:gd name="connsiteX45" fmla="*/ 1300265 w 3427145"/>
              <a:gd name="connsiteY45" fmla="*/ 1915669 h 2435296"/>
              <a:gd name="connsiteX46" fmla="*/ 1366940 w 3427145"/>
              <a:gd name="connsiteY46" fmla="*/ 2034732 h 2435296"/>
              <a:gd name="connsiteX47" fmla="*/ 1457428 w 3427145"/>
              <a:gd name="connsiteY47" fmla="*/ 2168082 h 2435296"/>
              <a:gd name="connsiteX48" fmla="*/ 1447903 w 3427145"/>
              <a:gd name="connsiteY48" fmla="*/ 2282382 h 2435296"/>
              <a:gd name="connsiteX49" fmla="*/ 1366940 w 3427145"/>
              <a:gd name="connsiteY49" fmla="*/ 2344294 h 2435296"/>
              <a:gd name="connsiteX50" fmla="*/ 1252640 w 3427145"/>
              <a:gd name="connsiteY50" fmla="*/ 2358582 h 2435296"/>
              <a:gd name="connsiteX51" fmla="*/ 1162153 w 3427145"/>
              <a:gd name="connsiteY51" fmla="*/ 2344294 h 2435296"/>
              <a:gd name="connsiteX52" fmla="*/ 952603 w 3427145"/>
              <a:gd name="connsiteY52" fmla="*/ 2287144 h 2435296"/>
              <a:gd name="connsiteX53" fmla="*/ 609703 w 3427145"/>
              <a:gd name="connsiteY53" fmla="*/ 2330007 h 2435296"/>
              <a:gd name="connsiteX54" fmla="*/ 323953 w 3427145"/>
              <a:gd name="connsiteY54" fmla="*/ 2387157 h 2435296"/>
              <a:gd name="connsiteX55" fmla="*/ 181078 w 3427145"/>
              <a:gd name="connsiteY55" fmla="*/ 2410969 h 2435296"/>
              <a:gd name="connsiteX56" fmla="*/ 104878 w 3427145"/>
              <a:gd name="connsiteY56" fmla="*/ 2420494 h 2435296"/>
              <a:gd name="connsiteX57" fmla="*/ 138215 w 3427145"/>
              <a:gd name="connsiteY57" fmla="*/ 2272857 h 2435296"/>
              <a:gd name="connsiteX58" fmla="*/ 119165 w 3427145"/>
              <a:gd name="connsiteY58" fmla="*/ 2082357 h 2435296"/>
              <a:gd name="connsiteX59" fmla="*/ 90590 w 3427145"/>
              <a:gd name="connsiteY59" fmla="*/ 1949007 h 2435296"/>
              <a:gd name="connsiteX60" fmla="*/ 38203 w 3427145"/>
              <a:gd name="connsiteY60" fmla="*/ 1648969 h 2435296"/>
              <a:gd name="connsiteX61" fmla="*/ 42965 w 3427145"/>
              <a:gd name="connsiteY61" fmla="*/ 1477519 h 2435296"/>
              <a:gd name="connsiteX62" fmla="*/ 138215 w 3427145"/>
              <a:gd name="connsiteY62" fmla="*/ 1377507 h 2435296"/>
              <a:gd name="connsiteX63" fmla="*/ 262040 w 3427145"/>
              <a:gd name="connsiteY63" fmla="*/ 1315594 h 2435296"/>
              <a:gd name="connsiteX64" fmla="*/ 400153 w 3427145"/>
              <a:gd name="connsiteY64" fmla="*/ 1310832 h 2435296"/>
              <a:gd name="connsiteX65" fmla="*/ 476353 w 3427145"/>
              <a:gd name="connsiteY65" fmla="*/ 1377507 h 2435296"/>
              <a:gd name="connsiteX66" fmla="*/ 566840 w 3427145"/>
              <a:gd name="connsiteY66" fmla="*/ 1444182 h 2435296"/>
              <a:gd name="connsiteX67" fmla="*/ 785915 w 3427145"/>
              <a:gd name="connsiteY67" fmla="*/ 1448944 h 2435296"/>
              <a:gd name="connsiteX68" fmla="*/ 924028 w 3427145"/>
              <a:gd name="connsiteY68" fmla="*/ 1344169 h 2435296"/>
              <a:gd name="connsiteX69" fmla="*/ 976415 w 3427145"/>
              <a:gd name="connsiteY69" fmla="*/ 1177482 h 2435296"/>
              <a:gd name="connsiteX70" fmla="*/ 938315 w 3427145"/>
              <a:gd name="connsiteY70" fmla="*/ 1029844 h 2435296"/>
              <a:gd name="connsiteX71" fmla="*/ 852590 w 3427145"/>
              <a:gd name="connsiteY71" fmla="*/ 944119 h 2435296"/>
              <a:gd name="connsiteX72" fmla="*/ 685903 w 3427145"/>
              <a:gd name="connsiteY72" fmla="*/ 882207 h 2435296"/>
              <a:gd name="connsiteX73" fmla="*/ 528740 w 3427145"/>
              <a:gd name="connsiteY73" fmla="*/ 906019 h 2435296"/>
              <a:gd name="connsiteX74" fmla="*/ 409678 w 3427145"/>
              <a:gd name="connsiteY74" fmla="*/ 996507 h 2435296"/>
              <a:gd name="connsiteX75" fmla="*/ 238228 w 3427145"/>
              <a:gd name="connsiteY75" fmla="*/ 1010794 h 2435296"/>
              <a:gd name="connsiteX76" fmla="*/ 123928 w 3427145"/>
              <a:gd name="connsiteY76" fmla="*/ 963169 h 2435296"/>
              <a:gd name="connsiteX77" fmla="*/ 9628 w 3427145"/>
              <a:gd name="connsiteY77" fmla="*/ 867919 h 2435296"/>
              <a:gd name="connsiteX78" fmla="*/ 9628 w 3427145"/>
              <a:gd name="connsiteY78" fmla="*/ 629794 h 2435296"/>
              <a:gd name="connsiteX79" fmla="*/ 38203 w 3427145"/>
              <a:gd name="connsiteY79" fmla="*/ 386907 h 2435296"/>
              <a:gd name="connsiteX80" fmla="*/ 114403 w 3427145"/>
              <a:gd name="connsiteY80" fmla="*/ 72582 h 2435296"/>
              <a:gd name="connsiteX0" fmla="*/ 95353 w 3428555"/>
              <a:gd name="connsiteY0" fmla="*/ 72582 h 2435296"/>
              <a:gd name="connsiteX1" fmla="*/ 3190978 w 3428555"/>
              <a:gd name="connsiteY1" fmla="*/ 77344 h 2435296"/>
              <a:gd name="connsiteX2" fmla="*/ 3224315 w 3428555"/>
              <a:gd name="connsiteY2" fmla="*/ 186882 h 2435296"/>
              <a:gd name="connsiteX3" fmla="*/ 3271940 w 3428555"/>
              <a:gd name="connsiteY3" fmla="*/ 434532 h 2435296"/>
              <a:gd name="connsiteX4" fmla="*/ 3300515 w 3428555"/>
              <a:gd name="connsiteY4" fmla="*/ 820294 h 2435296"/>
              <a:gd name="connsiteX5" fmla="*/ 3290990 w 3428555"/>
              <a:gd name="connsiteY5" fmla="*/ 867919 h 2435296"/>
              <a:gd name="connsiteX6" fmla="*/ 3243365 w 3428555"/>
              <a:gd name="connsiteY6" fmla="*/ 939357 h 2435296"/>
              <a:gd name="connsiteX7" fmla="*/ 3162403 w 3428555"/>
              <a:gd name="connsiteY7" fmla="*/ 991744 h 2435296"/>
              <a:gd name="connsiteX8" fmla="*/ 3062390 w 3428555"/>
              <a:gd name="connsiteY8" fmla="*/ 1010794 h 2435296"/>
              <a:gd name="connsiteX9" fmla="*/ 2824265 w 3428555"/>
              <a:gd name="connsiteY9" fmla="*/ 972694 h 2435296"/>
              <a:gd name="connsiteX10" fmla="*/ 2767115 w 3428555"/>
              <a:gd name="connsiteY10" fmla="*/ 896494 h 2435296"/>
              <a:gd name="connsiteX11" fmla="*/ 2600428 w 3428555"/>
              <a:gd name="connsiteY11" fmla="*/ 886969 h 2435296"/>
              <a:gd name="connsiteX12" fmla="*/ 2486128 w 3428555"/>
              <a:gd name="connsiteY12" fmla="*/ 920307 h 2435296"/>
              <a:gd name="connsiteX13" fmla="*/ 2400403 w 3428555"/>
              <a:gd name="connsiteY13" fmla="*/ 1006032 h 2435296"/>
              <a:gd name="connsiteX14" fmla="*/ 2333728 w 3428555"/>
              <a:gd name="connsiteY14" fmla="*/ 1120332 h 2435296"/>
              <a:gd name="connsiteX15" fmla="*/ 2333728 w 3428555"/>
              <a:gd name="connsiteY15" fmla="*/ 1272732 h 2435296"/>
              <a:gd name="connsiteX16" fmla="*/ 2428978 w 3428555"/>
              <a:gd name="connsiteY16" fmla="*/ 1396557 h 2435296"/>
              <a:gd name="connsiteX17" fmla="*/ 2538515 w 3428555"/>
              <a:gd name="connsiteY17" fmla="*/ 1463232 h 2435296"/>
              <a:gd name="connsiteX18" fmla="*/ 2686153 w 3428555"/>
              <a:gd name="connsiteY18" fmla="*/ 1472757 h 2435296"/>
              <a:gd name="connsiteX19" fmla="*/ 2824265 w 3428555"/>
              <a:gd name="connsiteY19" fmla="*/ 1396557 h 2435296"/>
              <a:gd name="connsiteX20" fmla="*/ 2886178 w 3428555"/>
              <a:gd name="connsiteY20" fmla="*/ 1334644 h 2435296"/>
              <a:gd name="connsiteX21" fmla="*/ 2986190 w 3428555"/>
              <a:gd name="connsiteY21" fmla="*/ 1306069 h 2435296"/>
              <a:gd name="connsiteX22" fmla="*/ 3171928 w 3428555"/>
              <a:gd name="connsiteY22" fmla="*/ 1391794 h 2435296"/>
              <a:gd name="connsiteX23" fmla="*/ 3267178 w 3428555"/>
              <a:gd name="connsiteY23" fmla="*/ 1539432 h 2435296"/>
              <a:gd name="connsiteX24" fmla="*/ 3224315 w 3428555"/>
              <a:gd name="connsiteY24" fmla="*/ 1858519 h 2435296"/>
              <a:gd name="connsiteX25" fmla="*/ 3190978 w 3428555"/>
              <a:gd name="connsiteY25" fmla="*/ 2001394 h 2435296"/>
              <a:gd name="connsiteX26" fmla="*/ 3171928 w 3428555"/>
              <a:gd name="connsiteY26" fmla="*/ 2239519 h 2435296"/>
              <a:gd name="connsiteX27" fmla="*/ 3200503 w 3428555"/>
              <a:gd name="connsiteY27" fmla="*/ 2368107 h 2435296"/>
              <a:gd name="connsiteX28" fmla="*/ 3214790 w 3428555"/>
              <a:gd name="connsiteY28" fmla="*/ 2391919 h 2435296"/>
              <a:gd name="connsiteX29" fmla="*/ 2986190 w 3428555"/>
              <a:gd name="connsiteY29" fmla="*/ 2415732 h 2435296"/>
              <a:gd name="connsiteX30" fmla="*/ 2481365 w 3428555"/>
              <a:gd name="connsiteY30" fmla="*/ 2430019 h 2435296"/>
              <a:gd name="connsiteX31" fmla="*/ 2162278 w 3428555"/>
              <a:gd name="connsiteY31" fmla="*/ 2425257 h 2435296"/>
              <a:gd name="connsiteX32" fmla="*/ 1833665 w 3428555"/>
              <a:gd name="connsiteY32" fmla="*/ 2320482 h 2435296"/>
              <a:gd name="connsiteX33" fmla="*/ 1781278 w 3428555"/>
              <a:gd name="connsiteY33" fmla="*/ 2263332 h 2435296"/>
              <a:gd name="connsiteX34" fmla="*/ 1800328 w 3428555"/>
              <a:gd name="connsiteY34" fmla="*/ 2134744 h 2435296"/>
              <a:gd name="connsiteX35" fmla="*/ 1867003 w 3428555"/>
              <a:gd name="connsiteY35" fmla="*/ 2053782 h 2435296"/>
              <a:gd name="connsiteX36" fmla="*/ 1924153 w 3428555"/>
              <a:gd name="connsiteY36" fmla="*/ 1934719 h 2435296"/>
              <a:gd name="connsiteX37" fmla="*/ 1962253 w 3428555"/>
              <a:gd name="connsiteY37" fmla="*/ 1820419 h 2435296"/>
              <a:gd name="connsiteX38" fmla="*/ 1933678 w 3428555"/>
              <a:gd name="connsiteY38" fmla="*/ 1691832 h 2435296"/>
              <a:gd name="connsiteX39" fmla="*/ 1862240 w 3428555"/>
              <a:gd name="connsiteY39" fmla="*/ 1601344 h 2435296"/>
              <a:gd name="connsiteX40" fmla="*/ 1743178 w 3428555"/>
              <a:gd name="connsiteY40" fmla="*/ 1548957 h 2435296"/>
              <a:gd name="connsiteX41" fmla="*/ 1543153 w 3428555"/>
              <a:gd name="connsiteY41" fmla="*/ 1520382 h 2435296"/>
              <a:gd name="connsiteX42" fmla="*/ 1405040 w 3428555"/>
              <a:gd name="connsiteY42" fmla="*/ 1558482 h 2435296"/>
              <a:gd name="connsiteX43" fmla="*/ 1319315 w 3428555"/>
              <a:gd name="connsiteY43" fmla="*/ 1668019 h 2435296"/>
              <a:gd name="connsiteX44" fmla="*/ 1295503 w 3428555"/>
              <a:gd name="connsiteY44" fmla="*/ 1777557 h 2435296"/>
              <a:gd name="connsiteX45" fmla="*/ 1300265 w 3428555"/>
              <a:gd name="connsiteY45" fmla="*/ 1915669 h 2435296"/>
              <a:gd name="connsiteX46" fmla="*/ 1366940 w 3428555"/>
              <a:gd name="connsiteY46" fmla="*/ 2034732 h 2435296"/>
              <a:gd name="connsiteX47" fmla="*/ 1457428 w 3428555"/>
              <a:gd name="connsiteY47" fmla="*/ 2168082 h 2435296"/>
              <a:gd name="connsiteX48" fmla="*/ 1447903 w 3428555"/>
              <a:gd name="connsiteY48" fmla="*/ 2282382 h 2435296"/>
              <a:gd name="connsiteX49" fmla="*/ 1366940 w 3428555"/>
              <a:gd name="connsiteY49" fmla="*/ 2344294 h 2435296"/>
              <a:gd name="connsiteX50" fmla="*/ 1252640 w 3428555"/>
              <a:gd name="connsiteY50" fmla="*/ 2358582 h 2435296"/>
              <a:gd name="connsiteX51" fmla="*/ 1162153 w 3428555"/>
              <a:gd name="connsiteY51" fmla="*/ 2344294 h 2435296"/>
              <a:gd name="connsiteX52" fmla="*/ 952603 w 3428555"/>
              <a:gd name="connsiteY52" fmla="*/ 2287144 h 2435296"/>
              <a:gd name="connsiteX53" fmla="*/ 609703 w 3428555"/>
              <a:gd name="connsiteY53" fmla="*/ 2330007 h 2435296"/>
              <a:gd name="connsiteX54" fmla="*/ 323953 w 3428555"/>
              <a:gd name="connsiteY54" fmla="*/ 2387157 h 2435296"/>
              <a:gd name="connsiteX55" fmla="*/ 181078 w 3428555"/>
              <a:gd name="connsiteY55" fmla="*/ 2410969 h 2435296"/>
              <a:gd name="connsiteX56" fmla="*/ 104878 w 3428555"/>
              <a:gd name="connsiteY56" fmla="*/ 2420494 h 2435296"/>
              <a:gd name="connsiteX57" fmla="*/ 138215 w 3428555"/>
              <a:gd name="connsiteY57" fmla="*/ 2272857 h 2435296"/>
              <a:gd name="connsiteX58" fmla="*/ 119165 w 3428555"/>
              <a:gd name="connsiteY58" fmla="*/ 2082357 h 2435296"/>
              <a:gd name="connsiteX59" fmla="*/ 90590 w 3428555"/>
              <a:gd name="connsiteY59" fmla="*/ 1949007 h 2435296"/>
              <a:gd name="connsiteX60" fmla="*/ 38203 w 3428555"/>
              <a:gd name="connsiteY60" fmla="*/ 1648969 h 2435296"/>
              <a:gd name="connsiteX61" fmla="*/ 42965 w 3428555"/>
              <a:gd name="connsiteY61" fmla="*/ 1477519 h 2435296"/>
              <a:gd name="connsiteX62" fmla="*/ 138215 w 3428555"/>
              <a:gd name="connsiteY62" fmla="*/ 1377507 h 2435296"/>
              <a:gd name="connsiteX63" fmla="*/ 262040 w 3428555"/>
              <a:gd name="connsiteY63" fmla="*/ 1315594 h 2435296"/>
              <a:gd name="connsiteX64" fmla="*/ 400153 w 3428555"/>
              <a:gd name="connsiteY64" fmla="*/ 1310832 h 2435296"/>
              <a:gd name="connsiteX65" fmla="*/ 476353 w 3428555"/>
              <a:gd name="connsiteY65" fmla="*/ 1377507 h 2435296"/>
              <a:gd name="connsiteX66" fmla="*/ 566840 w 3428555"/>
              <a:gd name="connsiteY66" fmla="*/ 1444182 h 2435296"/>
              <a:gd name="connsiteX67" fmla="*/ 785915 w 3428555"/>
              <a:gd name="connsiteY67" fmla="*/ 1448944 h 2435296"/>
              <a:gd name="connsiteX68" fmla="*/ 924028 w 3428555"/>
              <a:gd name="connsiteY68" fmla="*/ 1344169 h 2435296"/>
              <a:gd name="connsiteX69" fmla="*/ 976415 w 3428555"/>
              <a:gd name="connsiteY69" fmla="*/ 1177482 h 2435296"/>
              <a:gd name="connsiteX70" fmla="*/ 938315 w 3428555"/>
              <a:gd name="connsiteY70" fmla="*/ 1029844 h 2435296"/>
              <a:gd name="connsiteX71" fmla="*/ 852590 w 3428555"/>
              <a:gd name="connsiteY71" fmla="*/ 944119 h 2435296"/>
              <a:gd name="connsiteX72" fmla="*/ 685903 w 3428555"/>
              <a:gd name="connsiteY72" fmla="*/ 882207 h 2435296"/>
              <a:gd name="connsiteX73" fmla="*/ 528740 w 3428555"/>
              <a:gd name="connsiteY73" fmla="*/ 906019 h 2435296"/>
              <a:gd name="connsiteX74" fmla="*/ 409678 w 3428555"/>
              <a:gd name="connsiteY74" fmla="*/ 996507 h 2435296"/>
              <a:gd name="connsiteX75" fmla="*/ 238228 w 3428555"/>
              <a:gd name="connsiteY75" fmla="*/ 1010794 h 2435296"/>
              <a:gd name="connsiteX76" fmla="*/ 123928 w 3428555"/>
              <a:gd name="connsiteY76" fmla="*/ 963169 h 2435296"/>
              <a:gd name="connsiteX77" fmla="*/ 9628 w 3428555"/>
              <a:gd name="connsiteY77" fmla="*/ 867919 h 2435296"/>
              <a:gd name="connsiteX78" fmla="*/ 9628 w 3428555"/>
              <a:gd name="connsiteY78" fmla="*/ 629794 h 2435296"/>
              <a:gd name="connsiteX79" fmla="*/ 38203 w 3428555"/>
              <a:gd name="connsiteY79" fmla="*/ 386907 h 2435296"/>
              <a:gd name="connsiteX80" fmla="*/ 95353 w 3428555"/>
              <a:gd name="connsiteY80" fmla="*/ 72582 h 2435296"/>
              <a:gd name="connsiteX0" fmla="*/ 95353 w 3428555"/>
              <a:gd name="connsiteY0" fmla="*/ 83154 h 2445868"/>
              <a:gd name="connsiteX1" fmla="*/ 3190978 w 3428555"/>
              <a:gd name="connsiteY1" fmla="*/ 87916 h 2445868"/>
              <a:gd name="connsiteX2" fmla="*/ 3224315 w 3428555"/>
              <a:gd name="connsiteY2" fmla="*/ 197454 h 2445868"/>
              <a:gd name="connsiteX3" fmla="*/ 3271940 w 3428555"/>
              <a:gd name="connsiteY3" fmla="*/ 445104 h 2445868"/>
              <a:gd name="connsiteX4" fmla="*/ 3300515 w 3428555"/>
              <a:gd name="connsiteY4" fmla="*/ 830866 h 2445868"/>
              <a:gd name="connsiteX5" fmla="*/ 3290990 w 3428555"/>
              <a:gd name="connsiteY5" fmla="*/ 878491 h 2445868"/>
              <a:gd name="connsiteX6" fmla="*/ 3243365 w 3428555"/>
              <a:gd name="connsiteY6" fmla="*/ 949929 h 2445868"/>
              <a:gd name="connsiteX7" fmla="*/ 3162403 w 3428555"/>
              <a:gd name="connsiteY7" fmla="*/ 1002316 h 2445868"/>
              <a:gd name="connsiteX8" fmla="*/ 3062390 w 3428555"/>
              <a:gd name="connsiteY8" fmla="*/ 1021366 h 2445868"/>
              <a:gd name="connsiteX9" fmla="*/ 2824265 w 3428555"/>
              <a:gd name="connsiteY9" fmla="*/ 983266 h 2445868"/>
              <a:gd name="connsiteX10" fmla="*/ 2767115 w 3428555"/>
              <a:gd name="connsiteY10" fmla="*/ 907066 h 2445868"/>
              <a:gd name="connsiteX11" fmla="*/ 2600428 w 3428555"/>
              <a:gd name="connsiteY11" fmla="*/ 897541 h 2445868"/>
              <a:gd name="connsiteX12" fmla="*/ 2486128 w 3428555"/>
              <a:gd name="connsiteY12" fmla="*/ 930879 h 2445868"/>
              <a:gd name="connsiteX13" fmla="*/ 2400403 w 3428555"/>
              <a:gd name="connsiteY13" fmla="*/ 1016604 h 2445868"/>
              <a:gd name="connsiteX14" fmla="*/ 2333728 w 3428555"/>
              <a:gd name="connsiteY14" fmla="*/ 1130904 h 2445868"/>
              <a:gd name="connsiteX15" fmla="*/ 2333728 w 3428555"/>
              <a:gd name="connsiteY15" fmla="*/ 1283304 h 2445868"/>
              <a:gd name="connsiteX16" fmla="*/ 2428978 w 3428555"/>
              <a:gd name="connsiteY16" fmla="*/ 1407129 h 2445868"/>
              <a:gd name="connsiteX17" fmla="*/ 2538515 w 3428555"/>
              <a:gd name="connsiteY17" fmla="*/ 1473804 h 2445868"/>
              <a:gd name="connsiteX18" fmla="*/ 2686153 w 3428555"/>
              <a:gd name="connsiteY18" fmla="*/ 1483329 h 2445868"/>
              <a:gd name="connsiteX19" fmla="*/ 2824265 w 3428555"/>
              <a:gd name="connsiteY19" fmla="*/ 1407129 h 2445868"/>
              <a:gd name="connsiteX20" fmla="*/ 2886178 w 3428555"/>
              <a:gd name="connsiteY20" fmla="*/ 1345216 h 2445868"/>
              <a:gd name="connsiteX21" fmla="*/ 2986190 w 3428555"/>
              <a:gd name="connsiteY21" fmla="*/ 1316641 h 2445868"/>
              <a:gd name="connsiteX22" fmla="*/ 3171928 w 3428555"/>
              <a:gd name="connsiteY22" fmla="*/ 1402366 h 2445868"/>
              <a:gd name="connsiteX23" fmla="*/ 3267178 w 3428555"/>
              <a:gd name="connsiteY23" fmla="*/ 1550004 h 2445868"/>
              <a:gd name="connsiteX24" fmla="*/ 3224315 w 3428555"/>
              <a:gd name="connsiteY24" fmla="*/ 1869091 h 2445868"/>
              <a:gd name="connsiteX25" fmla="*/ 3190978 w 3428555"/>
              <a:gd name="connsiteY25" fmla="*/ 2011966 h 2445868"/>
              <a:gd name="connsiteX26" fmla="*/ 3171928 w 3428555"/>
              <a:gd name="connsiteY26" fmla="*/ 2250091 h 2445868"/>
              <a:gd name="connsiteX27" fmla="*/ 3200503 w 3428555"/>
              <a:gd name="connsiteY27" fmla="*/ 2378679 h 2445868"/>
              <a:gd name="connsiteX28" fmla="*/ 3214790 w 3428555"/>
              <a:gd name="connsiteY28" fmla="*/ 2402491 h 2445868"/>
              <a:gd name="connsiteX29" fmla="*/ 2986190 w 3428555"/>
              <a:gd name="connsiteY29" fmla="*/ 2426304 h 2445868"/>
              <a:gd name="connsiteX30" fmla="*/ 2481365 w 3428555"/>
              <a:gd name="connsiteY30" fmla="*/ 2440591 h 2445868"/>
              <a:gd name="connsiteX31" fmla="*/ 2162278 w 3428555"/>
              <a:gd name="connsiteY31" fmla="*/ 2435829 h 2445868"/>
              <a:gd name="connsiteX32" fmla="*/ 1833665 w 3428555"/>
              <a:gd name="connsiteY32" fmla="*/ 2331054 h 2445868"/>
              <a:gd name="connsiteX33" fmla="*/ 1781278 w 3428555"/>
              <a:gd name="connsiteY33" fmla="*/ 2273904 h 2445868"/>
              <a:gd name="connsiteX34" fmla="*/ 1800328 w 3428555"/>
              <a:gd name="connsiteY34" fmla="*/ 2145316 h 2445868"/>
              <a:gd name="connsiteX35" fmla="*/ 1867003 w 3428555"/>
              <a:gd name="connsiteY35" fmla="*/ 2064354 h 2445868"/>
              <a:gd name="connsiteX36" fmla="*/ 1924153 w 3428555"/>
              <a:gd name="connsiteY36" fmla="*/ 1945291 h 2445868"/>
              <a:gd name="connsiteX37" fmla="*/ 1962253 w 3428555"/>
              <a:gd name="connsiteY37" fmla="*/ 1830991 h 2445868"/>
              <a:gd name="connsiteX38" fmla="*/ 1933678 w 3428555"/>
              <a:gd name="connsiteY38" fmla="*/ 1702404 h 2445868"/>
              <a:gd name="connsiteX39" fmla="*/ 1862240 w 3428555"/>
              <a:gd name="connsiteY39" fmla="*/ 1611916 h 2445868"/>
              <a:gd name="connsiteX40" fmla="*/ 1743178 w 3428555"/>
              <a:gd name="connsiteY40" fmla="*/ 1559529 h 2445868"/>
              <a:gd name="connsiteX41" fmla="*/ 1543153 w 3428555"/>
              <a:gd name="connsiteY41" fmla="*/ 1530954 h 2445868"/>
              <a:gd name="connsiteX42" fmla="*/ 1405040 w 3428555"/>
              <a:gd name="connsiteY42" fmla="*/ 1569054 h 2445868"/>
              <a:gd name="connsiteX43" fmla="*/ 1319315 w 3428555"/>
              <a:gd name="connsiteY43" fmla="*/ 1678591 h 2445868"/>
              <a:gd name="connsiteX44" fmla="*/ 1295503 w 3428555"/>
              <a:gd name="connsiteY44" fmla="*/ 1788129 h 2445868"/>
              <a:gd name="connsiteX45" fmla="*/ 1300265 w 3428555"/>
              <a:gd name="connsiteY45" fmla="*/ 1926241 h 2445868"/>
              <a:gd name="connsiteX46" fmla="*/ 1366940 w 3428555"/>
              <a:gd name="connsiteY46" fmla="*/ 2045304 h 2445868"/>
              <a:gd name="connsiteX47" fmla="*/ 1457428 w 3428555"/>
              <a:gd name="connsiteY47" fmla="*/ 2178654 h 2445868"/>
              <a:gd name="connsiteX48" fmla="*/ 1447903 w 3428555"/>
              <a:gd name="connsiteY48" fmla="*/ 2292954 h 2445868"/>
              <a:gd name="connsiteX49" fmla="*/ 1366940 w 3428555"/>
              <a:gd name="connsiteY49" fmla="*/ 2354866 h 2445868"/>
              <a:gd name="connsiteX50" fmla="*/ 1252640 w 3428555"/>
              <a:gd name="connsiteY50" fmla="*/ 2369154 h 2445868"/>
              <a:gd name="connsiteX51" fmla="*/ 1162153 w 3428555"/>
              <a:gd name="connsiteY51" fmla="*/ 2354866 h 2445868"/>
              <a:gd name="connsiteX52" fmla="*/ 952603 w 3428555"/>
              <a:gd name="connsiteY52" fmla="*/ 2297716 h 2445868"/>
              <a:gd name="connsiteX53" fmla="*/ 609703 w 3428555"/>
              <a:gd name="connsiteY53" fmla="*/ 2340579 h 2445868"/>
              <a:gd name="connsiteX54" fmla="*/ 323953 w 3428555"/>
              <a:gd name="connsiteY54" fmla="*/ 2397729 h 2445868"/>
              <a:gd name="connsiteX55" fmla="*/ 181078 w 3428555"/>
              <a:gd name="connsiteY55" fmla="*/ 2421541 h 2445868"/>
              <a:gd name="connsiteX56" fmla="*/ 104878 w 3428555"/>
              <a:gd name="connsiteY56" fmla="*/ 2431066 h 2445868"/>
              <a:gd name="connsiteX57" fmla="*/ 138215 w 3428555"/>
              <a:gd name="connsiteY57" fmla="*/ 2283429 h 2445868"/>
              <a:gd name="connsiteX58" fmla="*/ 119165 w 3428555"/>
              <a:gd name="connsiteY58" fmla="*/ 2092929 h 2445868"/>
              <a:gd name="connsiteX59" fmla="*/ 90590 w 3428555"/>
              <a:gd name="connsiteY59" fmla="*/ 1959579 h 2445868"/>
              <a:gd name="connsiteX60" fmla="*/ 38203 w 3428555"/>
              <a:gd name="connsiteY60" fmla="*/ 1659541 h 2445868"/>
              <a:gd name="connsiteX61" fmla="*/ 42965 w 3428555"/>
              <a:gd name="connsiteY61" fmla="*/ 1488091 h 2445868"/>
              <a:gd name="connsiteX62" fmla="*/ 138215 w 3428555"/>
              <a:gd name="connsiteY62" fmla="*/ 1388079 h 2445868"/>
              <a:gd name="connsiteX63" fmla="*/ 262040 w 3428555"/>
              <a:gd name="connsiteY63" fmla="*/ 1326166 h 2445868"/>
              <a:gd name="connsiteX64" fmla="*/ 400153 w 3428555"/>
              <a:gd name="connsiteY64" fmla="*/ 1321404 h 2445868"/>
              <a:gd name="connsiteX65" fmla="*/ 476353 w 3428555"/>
              <a:gd name="connsiteY65" fmla="*/ 1388079 h 2445868"/>
              <a:gd name="connsiteX66" fmla="*/ 566840 w 3428555"/>
              <a:gd name="connsiteY66" fmla="*/ 1454754 h 2445868"/>
              <a:gd name="connsiteX67" fmla="*/ 785915 w 3428555"/>
              <a:gd name="connsiteY67" fmla="*/ 1459516 h 2445868"/>
              <a:gd name="connsiteX68" fmla="*/ 924028 w 3428555"/>
              <a:gd name="connsiteY68" fmla="*/ 1354741 h 2445868"/>
              <a:gd name="connsiteX69" fmla="*/ 976415 w 3428555"/>
              <a:gd name="connsiteY69" fmla="*/ 1188054 h 2445868"/>
              <a:gd name="connsiteX70" fmla="*/ 938315 w 3428555"/>
              <a:gd name="connsiteY70" fmla="*/ 1040416 h 2445868"/>
              <a:gd name="connsiteX71" fmla="*/ 852590 w 3428555"/>
              <a:gd name="connsiteY71" fmla="*/ 954691 h 2445868"/>
              <a:gd name="connsiteX72" fmla="*/ 685903 w 3428555"/>
              <a:gd name="connsiteY72" fmla="*/ 892779 h 2445868"/>
              <a:gd name="connsiteX73" fmla="*/ 528740 w 3428555"/>
              <a:gd name="connsiteY73" fmla="*/ 916591 h 2445868"/>
              <a:gd name="connsiteX74" fmla="*/ 409678 w 3428555"/>
              <a:gd name="connsiteY74" fmla="*/ 1007079 h 2445868"/>
              <a:gd name="connsiteX75" fmla="*/ 238228 w 3428555"/>
              <a:gd name="connsiteY75" fmla="*/ 1021366 h 2445868"/>
              <a:gd name="connsiteX76" fmla="*/ 123928 w 3428555"/>
              <a:gd name="connsiteY76" fmla="*/ 973741 h 2445868"/>
              <a:gd name="connsiteX77" fmla="*/ 9628 w 3428555"/>
              <a:gd name="connsiteY77" fmla="*/ 878491 h 2445868"/>
              <a:gd name="connsiteX78" fmla="*/ 9628 w 3428555"/>
              <a:gd name="connsiteY78" fmla="*/ 640366 h 2445868"/>
              <a:gd name="connsiteX79" fmla="*/ 38203 w 3428555"/>
              <a:gd name="connsiteY79" fmla="*/ 397479 h 2445868"/>
              <a:gd name="connsiteX80" fmla="*/ 95353 w 3428555"/>
              <a:gd name="connsiteY80" fmla="*/ 83154 h 2445868"/>
              <a:gd name="connsiteX0" fmla="*/ 95353 w 3428555"/>
              <a:gd name="connsiteY0" fmla="*/ 6371 h 2369085"/>
              <a:gd name="connsiteX1" fmla="*/ 3190978 w 3428555"/>
              <a:gd name="connsiteY1" fmla="*/ 11133 h 2369085"/>
              <a:gd name="connsiteX2" fmla="*/ 3224315 w 3428555"/>
              <a:gd name="connsiteY2" fmla="*/ 120671 h 2369085"/>
              <a:gd name="connsiteX3" fmla="*/ 3271940 w 3428555"/>
              <a:gd name="connsiteY3" fmla="*/ 368321 h 2369085"/>
              <a:gd name="connsiteX4" fmla="*/ 3300515 w 3428555"/>
              <a:gd name="connsiteY4" fmla="*/ 754083 h 2369085"/>
              <a:gd name="connsiteX5" fmla="*/ 3290990 w 3428555"/>
              <a:gd name="connsiteY5" fmla="*/ 801708 h 2369085"/>
              <a:gd name="connsiteX6" fmla="*/ 3243365 w 3428555"/>
              <a:gd name="connsiteY6" fmla="*/ 873146 h 2369085"/>
              <a:gd name="connsiteX7" fmla="*/ 3162403 w 3428555"/>
              <a:gd name="connsiteY7" fmla="*/ 925533 h 2369085"/>
              <a:gd name="connsiteX8" fmla="*/ 3062390 w 3428555"/>
              <a:gd name="connsiteY8" fmla="*/ 944583 h 2369085"/>
              <a:gd name="connsiteX9" fmla="*/ 2824265 w 3428555"/>
              <a:gd name="connsiteY9" fmla="*/ 906483 h 2369085"/>
              <a:gd name="connsiteX10" fmla="*/ 2767115 w 3428555"/>
              <a:gd name="connsiteY10" fmla="*/ 830283 h 2369085"/>
              <a:gd name="connsiteX11" fmla="*/ 2600428 w 3428555"/>
              <a:gd name="connsiteY11" fmla="*/ 820758 h 2369085"/>
              <a:gd name="connsiteX12" fmla="*/ 2486128 w 3428555"/>
              <a:gd name="connsiteY12" fmla="*/ 854096 h 2369085"/>
              <a:gd name="connsiteX13" fmla="*/ 2400403 w 3428555"/>
              <a:gd name="connsiteY13" fmla="*/ 939821 h 2369085"/>
              <a:gd name="connsiteX14" fmla="*/ 2333728 w 3428555"/>
              <a:gd name="connsiteY14" fmla="*/ 1054121 h 2369085"/>
              <a:gd name="connsiteX15" fmla="*/ 2333728 w 3428555"/>
              <a:gd name="connsiteY15" fmla="*/ 1206521 h 2369085"/>
              <a:gd name="connsiteX16" fmla="*/ 2428978 w 3428555"/>
              <a:gd name="connsiteY16" fmla="*/ 1330346 h 2369085"/>
              <a:gd name="connsiteX17" fmla="*/ 2538515 w 3428555"/>
              <a:gd name="connsiteY17" fmla="*/ 1397021 h 2369085"/>
              <a:gd name="connsiteX18" fmla="*/ 2686153 w 3428555"/>
              <a:gd name="connsiteY18" fmla="*/ 1406546 h 2369085"/>
              <a:gd name="connsiteX19" fmla="*/ 2824265 w 3428555"/>
              <a:gd name="connsiteY19" fmla="*/ 1330346 h 2369085"/>
              <a:gd name="connsiteX20" fmla="*/ 2886178 w 3428555"/>
              <a:gd name="connsiteY20" fmla="*/ 1268433 h 2369085"/>
              <a:gd name="connsiteX21" fmla="*/ 2986190 w 3428555"/>
              <a:gd name="connsiteY21" fmla="*/ 1239858 h 2369085"/>
              <a:gd name="connsiteX22" fmla="*/ 3171928 w 3428555"/>
              <a:gd name="connsiteY22" fmla="*/ 1325583 h 2369085"/>
              <a:gd name="connsiteX23" fmla="*/ 3267178 w 3428555"/>
              <a:gd name="connsiteY23" fmla="*/ 1473221 h 2369085"/>
              <a:gd name="connsiteX24" fmla="*/ 3224315 w 3428555"/>
              <a:gd name="connsiteY24" fmla="*/ 1792308 h 2369085"/>
              <a:gd name="connsiteX25" fmla="*/ 3190978 w 3428555"/>
              <a:gd name="connsiteY25" fmla="*/ 1935183 h 2369085"/>
              <a:gd name="connsiteX26" fmla="*/ 3171928 w 3428555"/>
              <a:gd name="connsiteY26" fmla="*/ 2173308 h 2369085"/>
              <a:gd name="connsiteX27" fmla="*/ 3200503 w 3428555"/>
              <a:gd name="connsiteY27" fmla="*/ 2301896 h 2369085"/>
              <a:gd name="connsiteX28" fmla="*/ 3214790 w 3428555"/>
              <a:gd name="connsiteY28" fmla="*/ 2325708 h 2369085"/>
              <a:gd name="connsiteX29" fmla="*/ 2986190 w 3428555"/>
              <a:gd name="connsiteY29" fmla="*/ 2349521 h 2369085"/>
              <a:gd name="connsiteX30" fmla="*/ 2481365 w 3428555"/>
              <a:gd name="connsiteY30" fmla="*/ 2363808 h 2369085"/>
              <a:gd name="connsiteX31" fmla="*/ 2162278 w 3428555"/>
              <a:gd name="connsiteY31" fmla="*/ 2359046 h 2369085"/>
              <a:gd name="connsiteX32" fmla="*/ 1833665 w 3428555"/>
              <a:gd name="connsiteY32" fmla="*/ 2254271 h 2369085"/>
              <a:gd name="connsiteX33" fmla="*/ 1781278 w 3428555"/>
              <a:gd name="connsiteY33" fmla="*/ 2197121 h 2369085"/>
              <a:gd name="connsiteX34" fmla="*/ 1800328 w 3428555"/>
              <a:gd name="connsiteY34" fmla="*/ 2068533 h 2369085"/>
              <a:gd name="connsiteX35" fmla="*/ 1867003 w 3428555"/>
              <a:gd name="connsiteY35" fmla="*/ 1987571 h 2369085"/>
              <a:gd name="connsiteX36" fmla="*/ 1924153 w 3428555"/>
              <a:gd name="connsiteY36" fmla="*/ 1868508 h 2369085"/>
              <a:gd name="connsiteX37" fmla="*/ 1962253 w 3428555"/>
              <a:gd name="connsiteY37" fmla="*/ 1754208 h 2369085"/>
              <a:gd name="connsiteX38" fmla="*/ 1933678 w 3428555"/>
              <a:gd name="connsiteY38" fmla="*/ 1625621 h 2369085"/>
              <a:gd name="connsiteX39" fmla="*/ 1862240 w 3428555"/>
              <a:gd name="connsiteY39" fmla="*/ 1535133 h 2369085"/>
              <a:gd name="connsiteX40" fmla="*/ 1743178 w 3428555"/>
              <a:gd name="connsiteY40" fmla="*/ 1482746 h 2369085"/>
              <a:gd name="connsiteX41" fmla="*/ 1543153 w 3428555"/>
              <a:gd name="connsiteY41" fmla="*/ 1454171 h 2369085"/>
              <a:gd name="connsiteX42" fmla="*/ 1405040 w 3428555"/>
              <a:gd name="connsiteY42" fmla="*/ 1492271 h 2369085"/>
              <a:gd name="connsiteX43" fmla="*/ 1319315 w 3428555"/>
              <a:gd name="connsiteY43" fmla="*/ 1601808 h 2369085"/>
              <a:gd name="connsiteX44" fmla="*/ 1295503 w 3428555"/>
              <a:gd name="connsiteY44" fmla="*/ 1711346 h 2369085"/>
              <a:gd name="connsiteX45" fmla="*/ 1300265 w 3428555"/>
              <a:gd name="connsiteY45" fmla="*/ 1849458 h 2369085"/>
              <a:gd name="connsiteX46" fmla="*/ 1366940 w 3428555"/>
              <a:gd name="connsiteY46" fmla="*/ 1968521 h 2369085"/>
              <a:gd name="connsiteX47" fmla="*/ 1457428 w 3428555"/>
              <a:gd name="connsiteY47" fmla="*/ 2101871 h 2369085"/>
              <a:gd name="connsiteX48" fmla="*/ 1447903 w 3428555"/>
              <a:gd name="connsiteY48" fmla="*/ 2216171 h 2369085"/>
              <a:gd name="connsiteX49" fmla="*/ 1366940 w 3428555"/>
              <a:gd name="connsiteY49" fmla="*/ 2278083 h 2369085"/>
              <a:gd name="connsiteX50" fmla="*/ 1252640 w 3428555"/>
              <a:gd name="connsiteY50" fmla="*/ 2292371 h 2369085"/>
              <a:gd name="connsiteX51" fmla="*/ 1162153 w 3428555"/>
              <a:gd name="connsiteY51" fmla="*/ 2278083 h 2369085"/>
              <a:gd name="connsiteX52" fmla="*/ 952603 w 3428555"/>
              <a:gd name="connsiteY52" fmla="*/ 2220933 h 2369085"/>
              <a:gd name="connsiteX53" fmla="*/ 609703 w 3428555"/>
              <a:gd name="connsiteY53" fmla="*/ 2263796 h 2369085"/>
              <a:gd name="connsiteX54" fmla="*/ 323953 w 3428555"/>
              <a:gd name="connsiteY54" fmla="*/ 2320946 h 2369085"/>
              <a:gd name="connsiteX55" fmla="*/ 181078 w 3428555"/>
              <a:gd name="connsiteY55" fmla="*/ 2344758 h 2369085"/>
              <a:gd name="connsiteX56" fmla="*/ 104878 w 3428555"/>
              <a:gd name="connsiteY56" fmla="*/ 2354283 h 2369085"/>
              <a:gd name="connsiteX57" fmla="*/ 138215 w 3428555"/>
              <a:gd name="connsiteY57" fmla="*/ 2206646 h 2369085"/>
              <a:gd name="connsiteX58" fmla="*/ 119165 w 3428555"/>
              <a:gd name="connsiteY58" fmla="*/ 2016146 h 2369085"/>
              <a:gd name="connsiteX59" fmla="*/ 90590 w 3428555"/>
              <a:gd name="connsiteY59" fmla="*/ 1882796 h 2369085"/>
              <a:gd name="connsiteX60" fmla="*/ 38203 w 3428555"/>
              <a:gd name="connsiteY60" fmla="*/ 1582758 h 2369085"/>
              <a:gd name="connsiteX61" fmla="*/ 42965 w 3428555"/>
              <a:gd name="connsiteY61" fmla="*/ 1411308 h 2369085"/>
              <a:gd name="connsiteX62" fmla="*/ 138215 w 3428555"/>
              <a:gd name="connsiteY62" fmla="*/ 1311296 h 2369085"/>
              <a:gd name="connsiteX63" fmla="*/ 262040 w 3428555"/>
              <a:gd name="connsiteY63" fmla="*/ 1249383 h 2369085"/>
              <a:gd name="connsiteX64" fmla="*/ 400153 w 3428555"/>
              <a:gd name="connsiteY64" fmla="*/ 1244621 h 2369085"/>
              <a:gd name="connsiteX65" fmla="*/ 476353 w 3428555"/>
              <a:gd name="connsiteY65" fmla="*/ 1311296 h 2369085"/>
              <a:gd name="connsiteX66" fmla="*/ 566840 w 3428555"/>
              <a:gd name="connsiteY66" fmla="*/ 1377971 h 2369085"/>
              <a:gd name="connsiteX67" fmla="*/ 785915 w 3428555"/>
              <a:gd name="connsiteY67" fmla="*/ 1382733 h 2369085"/>
              <a:gd name="connsiteX68" fmla="*/ 924028 w 3428555"/>
              <a:gd name="connsiteY68" fmla="*/ 1277958 h 2369085"/>
              <a:gd name="connsiteX69" fmla="*/ 976415 w 3428555"/>
              <a:gd name="connsiteY69" fmla="*/ 1111271 h 2369085"/>
              <a:gd name="connsiteX70" fmla="*/ 938315 w 3428555"/>
              <a:gd name="connsiteY70" fmla="*/ 963633 h 2369085"/>
              <a:gd name="connsiteX71" fmla="*/ 852590 w 3428555"/>
              <a:gd name="connsiteY71" fmla="*/ 877908 h 2369085"/>
              <a:gd name="connsiteX72" fmla="*/ 685903 w 3428555"/>
              <a:gd name="connsiteY72" fmla="*/ 815996 h 2369085"/>
              <a:gd name="connsiteX73" fmla="*/ 528740 w 3428555"/>
              <a:gd name="connsiteY73" fmla="*/ 839808 h 2369085"/>
              <a:gd name="connsiteX74" fmla="*/ 409678 w 3428555"/>
              <a:gd name="connsiteY74" fmla="*/ 930296 h 2369085"/>
              <a:gd name="connsiteX75" fmla="*/ 238228 w 3428555"/>
              <a:gd name="connsiteY75" fmla="*/ 944583 h 2369085"/>
              <a:gd name="connsiteX76" fmla="*/ 123928 w 3428555"/>
              <a:gd name="connsiteY76" fmla="*/ 896958 h 2369085"/>
              <a:gd name="connsiteX77" fmla="*/ 9628 w 3428555"/>
              <a:gd name="connsiteY77" fmla="*/ 801708 h 2369085"/>
              <a:gd name="connsiteX78" fmla="*/ 9628 w 3428555"/>
              <a:gd name="connsiteY78" fmla="*/ 563583 h 2369085"/>
              <a:gd name="connsiteX79" fmla="*/ 38203 w 3428555"/>
              <a:gd name="connsiteY79" fmla="*/ 320696 h 2369085"/>
              <a:gd name="connsiteX80" fmla="*/ 95353 w 3428555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65797 w 3427512"/>
              <a:gd name="connsiteY66" fmla="*/ 1377971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65948 w 3427512"/>
              <a:gd name="connsiteY33" fmla="*/ 217807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78710"/>
              <a:gd name="connsiteX1" fmla="*/ 3189935 w 3427512"/>
              <a:gd name="connsiteY1" fmla="*/ 11133 h 2378710"/>
              <a:gd name="connsiteX2" fmla="*/ 3223272 w 3427512"/>
              <a:gd name="connsiteY2" fmla="*/ 120671 h 2378710"/>
              <a:gd name="connsiteX3" fmla="*/ 3270897 w 3427512"/>
              <a:gd name="connsiteY3" fmla="*/ 368321 h 2378710"/>
              <a:gd name="connsiteX4" fmla="*/ 3299472 w 3427512"/>
              <a:gd name="connsiteY4" fmla="*/ 754083 h 2378710"/>
              <a:gd name="connsiteX5" fmla="*/ 3289947 w 3427512"/>
              <a:gd name="connsiteY5" fmla="*/ 801708 h 2378710"/>
              <a:gd name="connsiteX6" fmla="*/ 3242322 w 3427512"/>
              <a:gd name="connsiteY6" fmla="*/ 873146 h 2378710"/>
              <a:gd name="connsiteX7" fmla="*/ 3161360 w 3427512"/>
              <a:gd name="connsiteY7" fmla="*/ 925533 h 2378710"/>
              <a:gd name="connsiteX8" fmla="*/ 3061347 w 3427512"/>
              <a:gd name="connsiteY8" fmla="*/ 944583 h 2378710"/>
              <a:gd name="connsiteX9" fmla="*/ 2823222 w 3427512"/>
              <a:gd name="connsiteY9" fmla="*/ 906483 h 2378710"/>
              <a:gd name="connsiteX10" fmla="*/ 2766072 w 3427512"/>
              <a:gd name="connsiteY10" fmla="*/ 830283 h 2378710"/>
              <a:gd name="connsiteX11" fmla="*/ 2599385 w 3427512"/>
              <a:gd name="connsiteY11" fmla="*/ 820758 h 2378710"/>
              <a:gd name="connsiteX12" fmla="*/ 2485085 w 3427512"/>
              <a:gd name="connsiteY12" fmla="*/ 854096 h 2378710"/>
              <a:gd name="connsiteX13" fmla="*/ 2399360 w 3427512"/>
              <a:gd name="connsiteY13" fmla="*/ 939821 h 2378710"/>
              <a:gd name="connsiteX14" fmla="*/ 2332685 w 3427512"/>
              <a:gd name="connsiteY14" fmla="*/ 1054121 h 2378710"/>
              <a:gd name="connsiteX15" fmla="*/ 2332685 w 3427512"/>
              <a:gd name="connsiteY15" fmla="*/ 1206521 h 2378710"/>
              <a:gd name="connsiteX16" fmla="*/ 2427935 w 3427512"/>
              <a:gd name="connsiteY16" fmla="*/ 1330346 h 2378710"/>
              <a:gd name="connsiteX17" fmla="*/ 2537472 w 3427512"/>
              <a:gd name="connsiteY17" fmla="*/ 1397021 h 2378710"/>
              <a:gd name="connsiteX18" fmla="*/ 2685110 w 3427512"/>
              <a:gd name="connsiteY18" fmla="*/ 1406546 h 2378710"/>
              <a:gd name="connsiteX19" fmla="*/ 2823222 w 3427512"/>
              <a:gd name="connsiteY19" fmla="*/ 1330346 h 2378710"/>
              <a:gd name="connsiteX20" fmla="*/ 2885135 w 3427512"/>
              <a:gd name="connsiteY20" fmla="*/ 1268433 h 2378710"/>
              <a:gd name="connsiteX21" fmla="*/ 2985147 w 3427512"/>
              <a:gd name="connsiteY21" fmla="*/ 1239858 h 2378710"/>
              <a:gd name="connsiteX22" fmla="*/ 3170885 w 3427512"/>
              <a:gd name="connsiteY22" fmla="*/ 1325583 h 2378710"/>
              <a:gd name="connsiteX23" fmla="*/ 3266135 w 3427512"/>
              <a:gd name="connsiteY23" fmla="*/ 1473221 h 2378710"/>
              <a:gd name="connsiteX24" fmla="*/ 3223272 w 3427512"/>
              <a:gd name="connsiteY24" fmla="*/ 1792308 h 2378710"/>
              <a:gd name="connsiteX25" fmla="*/ 3189935 w 3427512"/>
              <a:gd name="connsiteY25" fmla="*/ 1935183 h 2378710"/>
              <a:gd name="connsiteX26" fmla="*/ 3170885 w 3427512"/>
              <a:gd name="connsiteY26" fmla="*/ 2173308 h 2378710"/>
              <a:gd name="connsiteX27" fmla="*/ 3199460 w 3427512"/>
              <a:gd name="connsiteY27" fmla="*/ 2301896 h 2378710"/>
              <a:gd name="connsiteX28" fmla="*/ 3213747 w 3427512"/>
              <a:gd name="connsiteY28" fmla="*/ 2325708 h 2378710"/>
              <a:gd name="connsiteX29" fmla="*/ 2985147 w 3427512"/>
              <a:gd name="connsiteY29" fmla="*/ 2349521 h 2378710"/>
              <a:gd name="connsiteX30" fmla="*/ 2494610 w 3427512"/>
              <a:gd name="connsiteY30" fmla="*/ 2378096 h 2378710"/>
              <a:gd name="connsiteX31" fmla="*/ 2161235 w 3427512"/>
              <a:gd name="connsiteY31" fmla="*/ 2359046 h 2378710"/>
              <a:gd name="connsiteX32" fmla="*/ 1832622 w 3427512"/>
              <a:gd name="connsiteY32" fmla="*/ 2254271 h 2378710"/>
              <a:gd name="connsiteX33" fmla="*/ 1765948 w 3427512"/>
              <a:gd name="connsiteY33" fmla="*/ 2178071 h 2378710"/>
              <a:gd name="connsiteX34" fmla="*/ 1799285 w 3427512"/>
              <a:gd name="connsiteY34" fmla="*/ 2068533 h 2378710"/>
              <a:gd name="connsiteX35" fmla="*/ 1865960 w 3427512"/>
              <a:gd name="connsiteY35" fmla="*/ 1987571 h 2378710"/>
              <a:gd name="connsiteX36" fmla="*/ 1923110 w 3427512"/>
              <a:gd name="connsiteY36" fmla="*/ 1868508 h 2378710"/>
              <a:gd name="connsiteX37" fmla="*/ 1961210 w 3427512"/>
              <a:gd name="connsiteY37" fmla="*/ 1754208 h 2378710"/>
              <a:gd name="connsiteX38" fmla="*/ 1932635 w 3427512"/>
              <a:gd name="connsiteY38" fmla="*/ 1625621 h 2378710"/>
              <a:gd name="connsiteX39" fmla="*/ 1861197 w 3427512"/>
              <a:gd name="connsiteY39" fmla="*/ 1535133 h 2378710"/>
              <a:gd name="connsiteX40" fmla="*/ 1742135 w 3427512"/>
              <a:gd name="connsiteY40" fmla="*/ 1482746 h 2378710"/>
              <a:gd name="connsiteX41" fmla="*/ 1542110 w 3427512"/>
              <a:gd name="connsiteY41" fmla="*/ 1454171 h 2378710"/>
              <a:gd name="connsiteX42" fmla="*/ 1403997 w 3427512"/>
              <a:gd name="connsiteY42" fmla="*/ 1492271 h 2378710"/>
              <a:gd name="connsiteX43" fmla="*/ 1318272 w 3427512"/>
              <a:gd name="connsiteY43" fmla="*/ 1601808 h 2378710"/>
              <a:gd name="connsiteX44" fmla="*/ 1294460 w 3427512"/>
              <a:gd name="connsiteY44" fmla="*/ 1711346 h 2378710"/>
              <a:gd name="connsiteX45" fmla="*/ 1299222 w 3427512"/>
              <a:gd name="connsiteY45" fmla="*/ 1849458 h 2378710"/>
              <a:gd name="connsiteX46" fmla="*/ 1365897 w 3427512"/>
              <a:gd name="connsiteY46" fmla="*/ 1968521 h 2378710"/>
              <a:gd name="connsiteX47" fmla="*/ 1456385 w 3427512"/>
              <a:gd name="connsiteY47" fmla="*/ 2101871 h 2378710"/>
              <a:gd name="connsiteX48" fmla="*/ 1446860 w 3427512"/>
              <a:gd name="connsiteY48" fmla="*/ 2216171 h 2378710"/>
              <a:gd name="connsiteX49" fmla="*/ 1365897 w 3427512"/>
              <a:gd name="connsiteY49" fmla="*/ 2278083 h 2378710"/>
              <a:gd name="connsiteX50" fmla="*/ 1251597 w 3427512"/>
              <a:gd name="connsiteY50" fmla="*/ 2292371 h 2378710"/>
              <a:gd name="connsiteX51" fmla="*/ 1161110 w 3427512"/>
              <a:gd name="connsiteY51" fmla="*/ 2278083 h 2378710"/>
              <a:gd name="connsiteX52" fmla="*/ 951560 w 3427512"/>
              <a:gd name="connsiteY52" fmla="*/ 2220933 h 2378710"/>
              <a:gd name="connsiteX53" fmla="*/ 608660 w 3427512"/>
              <a:gd name="connsiteY53" fmla="*/ 2263796 h 2378710"/>
              <a:gd name="connsiteX54" fmla="*/ 322910 w 3427512"/>
              <a:gd name="connsiteY54" fmla="*/ 2320946 h 2378710"/>
              <a:gd name="connsiteX55" fmla="*/ 180035 w 3427512"/>
              <a:gd name="connsiteY55" fmla="*/ 2344758 h 2378710"/>
              <a:gd name="connsiteX56" fmla="*/ 103835 w 3427512"/>
              <a:gd name="connsiteY56" fmla="*/ 2354283 h 2378710"/>
              <a:gd name="connsiteX57" fmla="*/ 137172 w 3427512"/>
              <a:gd name="connsiteY57" fmla="*/ 2206646 h 2378710"/>
              <a:gd name="connsiteX58" fmla="*/ 118122 w 3427512"/>
              <a:gd name="connsiteY58" fmla="*/ 2016146 h 2378710"/>
              <a:gd name="connsiteX59" fmla="*/ 89547 w 3427512"/>
              <a:gd name="connsiteY59" fmla="*/ 1882796 h 2378710"/>
              <a:gd name="connsiteX60" fmla="*/ 37160 w 3427512"/>
              <a:gd name="connsiteY60" fmla="*/ 1582758 h 2378710"/>
              <a:gd name="connsiteX61" fmla="*/ 41922 w 3427512"/>
              <a:gd name="connsiteY61" fmla="*/ 1411308 h 2378710"/>
              <a:gd name="connsiteX62" fmla="*/ 137172 w 3427512"/>
              <a:gd name="connsiteY62" fmla="*/ 1311296 h 2378710"/>
              <a:gd name="connsiteX63" fmla="*/ 260997 w 3427512"/>
              <a:gd name="connsiteY63" fmla="*/ 1249383 h 2378710"/>
              <a:gd name="connsiteX64" fmla="*/ 399110 w 3427512"/>
              <a:gd name="connsiteY64" fmla="*/ 1244621 h 2378710"/>
              <a:gd name="connsiteX65" fmla="*/ 475310 w 3427512"/>
              <a:gd name="connsiteY65" fmla="*/ 1311296 h 2378710"/>
              <a:gd name="connsiteX66" fmla="*/ 584847 w 3427512"/>
              <a:gd name="connsiteY66" fmla="*/ 1392258 h 2378710"/>
              <a:gd name="connsiteX67" fmla="*/ 784872 w 3427512"/>
              <a:gd name="connsiteY67" fmla="*/ 1382733 h 2378710"/>
              <a:gd name="connsiteX68" fmla="*/ 922985 w 3427512"/>
              <a:gd name="connsiteY68" fmla="*/ 1277958 h 2378710"/>
              <a:gd name="connsiteX69" fmla="*/ 975372 w 3427512"/>
              <a:gd name="connsiteY69" fmla="*/ 1111271 h 2378710"/>
              <a:gd name="connsiteX70" fmla="*/ 937272 w 3427512"/>
              <a:gd name="connsiteY70" fmla="*/ 963633 h 2378710"/>
              <a:gd name="connsiteX71" fmla="*/ 851547 w 3427512"/>
              <a:gd name="connsiteY71" fmla="*/ 877908 h 2378710"/>
              <a:gd name="connsiteX72" fmla="*/ 684860 w 3427512"/>
              <a:gd name="connsiteY72" fmla="*/ 815996 h 2378710"/>
              <a:gd name="connsiteX73" fmla="*/ 527697 w 3427512"/>
              <a:gd name="connsiteY73" fmla="*/ 839808 h 2378710"/>
              <a:gd name="connsiteX74" fmla="*/ 408635 w 3427512"/>
              <a:gd name="connsiteY74" fmla="*/ 930296 h 2378710"/>
              <a:gd name="connsiteX75" fmla="*/ 237185 w 3427512"/>
              <a:gd name="connsiteY75" fmla="*/ 944583 h 2378710"/>
              <a:gd name="connsiteX76" fmla="*/ 108598 w 3427512"/>
              <a:gd name="connsiteY76" fmla="*/ 906483 h 2378710"/>
              <a:gd name="connsiteX77" fmla="*/ 8585 w 3427512"/>
              <a:gd name="connsiteY77" fmla="*/ 801708 h 2378710"/>
              <a:gd name="connsiteX78" fmla="*/ 8585 w 3427512"/>
              <a:gd name="connsiteY78" fmla="*/ 563583 h 2378710"/>
              <a:gd name="connsiteX79" fmla="*/ 37160 w 3427512"/>
              <a:gd name="connsiteY79" fmla="*/ 320696 h 2378710"/>
              <a:gd name="connsiteX80" fmla="*/ 94310 w 3427512"/>
              <a:gd name="connsiteY80" fmla="*/ 6371 h 2378710"/>
              <a:gd name="connsiteX0" fmla="*/ 94310 w 3299472"/>
              <a:gd name="connsiteY0" fmla="*/ 575 h 2372914"/>
              <a:gd name="connsiteX1" fmla="*/ 3189935 w 3299472"/>
              <a:gd name="connsiteY1" fmla="*/ 5337 h 2372914"/>
              <a:gd name="connsiteX2" fmla="*/ 3223272 w 3299472"/>
              <a:gd name="connsiteY2" fmla="*/ 114875 h 2372914"/>
              <a:gd name="connsiteX3" fmla="*/ 3270897 w 3299472"/>
              <a:gd name="connsiteY3" fmla="*/ 362525 h 2372914"/>
              <a:gd name="connsiteX4" fmla="*/ 3299472 w 3299472"/>
              <a:gd name="connsiteY4" fmla="*/ 748287 h 2372914"/>
              <a:gd name="connsiteX5" fmla="*/ 3289947 w 3299472"/>
              <a:gd name="connsiteY5" fmla="*/ 795912 h 2372914"/>
              <a:gd name="connsiteX6" fmla="*/ 3242322 w 3299472"/>
              <a:gd name="connsiteY6" fmla="*/ 867350 h 2372914"/>
              <a:gd name="connsiteX7" fmla="*/ 3161360 w 3299472"/>
              <a:gd name="connsiteY7" fmla="*/ 919737 h 2372914"/>
              <a:gd name="connsiteX8" fmla="*/ 3061347 w 3299472"/>
              <a:gd name="connsiteY8" fmla="*/ 938787 h 2372914"/>
              <a:gd name="connsiteX9" fmla="*/ 2823222 w 3299472"/>
              <a:gd name="connsiteY9" fmla="*/ 900687 h 2372914"/>
              <a:gd name="connsiteX10" fmla="*/ 2766072 w 3299472"/>
              <a:gd name="connsiteY10" fmla="*/ 824487 h 2372914"/>
              <a:gd name="connsiteX11" fmla="*/ 2599385 w 3299472"/>
              <a:gd name="connsiteY11" fmla="*/ 814962 h 2372914"/>
              <a:gd name="connsiteX12" fmla="*/ 2485085 w 3299472"/>
              <a:gd name="connsiteY12" fmla="*/ 848300 h 2372914"/>
              <a:gd name="connsiteX13" fmla="*/ 2399360 w 3299472"/>
              <a:gd name="connsiteY13" fmla="*/ 934025 h 2372914"/>
              <a:gd name="connsiteX14" fmla="*/ 2332685 w 3299472"/>
              <a:gd name="connsiteY14" fmla="*/ 1048325 h 2372914"/>
              <a:gd name="connsiteX15" fmla="*/ 2332685 w 3299472"/>
              <a:gd name="connsiteY15" fmla="*/ 1200725 h 2372914"/>
              <a:gd name="connsiteX16" fmla="*/ 2427935 w 3299472"/>
              <a:gd name="connsiteY16" fmla="*/ 1324550 h 2372914"/>
              <a:gd name="connsiteX17" fmla="*/ 2537472 w 3299472"/>
              <a:gd name="connsiteY17" fmla="*/ 1391225 h 2372914"/>
              <a:gd name="connsiteX18" fmla="*/ 2685110 w 3299472"/>
              <a:gd name="connsiteY18" fmla="*/ 1400750 h 2372914"/>
              <a:gd name="connsiteX19" fmla="*/ 2823222 w 3299472"/>
              <a:gd name="connsiteY19" fmla="*/ 1324550 h 2372914"/>
              <a:gd name="connsiteX20" fmla="*/ 2885135 w 3299472"/>
              <a:gd name="connsiteY20" fmla="*/ 1262637 h 2372914"/>
              <a:gd name="connsiteX21" fmla="*/ 2985147 w 3299472"/>
              <a:gd name="connsiteY21" fmla="*/ 1234062 h 2372914"/>
              <a:gd name="connsiteX22" fmla="*/ 3170885 w 3299472"/>
              <a:gd name="connsiteY22" fmla="*/ 1319787 h 2372914"/>
              <a:gd name="connsiteX23" fmla="*/ 3266135 w 3299472"/>
              <a:gd name="connsiteY23" fmla="*/ 1467425 h 2372914"/>
              <a:gd name="connsiteX24" fmla="*/ 3223272 w 3299472"/>
              <a:gd name="connsiteY24" fmla="*/ 1786512 h 2372914"/>
              <a:gd name="connsiteX25" fmla="*/ 3189935 w 3299472"/>
              <a:gd name="connsiteY25" fmla="*/ 1929387 h 2372914"/>
              <a:gd name="connsiteX26" fmla="*/ 3170885 w 3299472"/>
              <a:gd name="connsiteY26" fmla="*/ 2167512 h 2372914"/>
              <a:gd name="connsiteX27" fmla="*/ 3199460 w 3299472"/>
              <a:gd name="connsiteY27" fmla="*/ 2296100 h 2372914"/>
              <a:gd name="connsiteX28" fmla="*/ 3213747 w 3299472"/>
              <a:gd name="connsiteY28" fmla="*/ 2319912 h 2372914"/>
              <a:gd name="connsiteX29" fmla="*/ 2985147 w 3299472"/>
              <a:gd name="connsiteY29" fmla="*/ 2343725 h 2372914"/>
              <a:gd name="connsiteX30" fmla="*/ 2494610 w 3299472"/>
              <a:gd name="connsiteY30" fmla="*/ 2372300 h 2372914"/>
              <a:gd name="connsiteX31" fmla="*/ 2161235 w 3299472"/>
              <a:gd name="connsiteY31" fmla="*/ 2353250 h 2372914"/>
              <a:gd name="connsiteX32" fmla="*/ 1832622 w 3299472"/>
              <a:gd name="connsiteY32" fmla="*/ 2248475 h 2372914"/>
              <a:gd name="connsiteX33" fmla="*/ 1765948 w 3299472"/>
              <a:gd name="connsiteY33" fmla="*/ 2172275 h 2372914"/>
              <a:gd name="connsiteX34" fmla="*/ 1799285 w 3299472"/>
              <a:gd name="connsiteY34" fmla="*/ 2062737 h 2372914"/>
              <a:gd name="connsiteX35" fmla="*/ 1865960 w 3299472"/>
              <a:gd name="connsiteY35" fmla="*/ 1981775 h 2372914"/>
              <a:gd name="connsiteX36" fmla="*/ 1923110 w 3299472"/>
              <a:gd name="connsiteY36" fmla="*/ 1862712 h 2372914"/>
              <a:gd name="connsiteX37" fmla="*/ 1961210 w 3299472"/>
              <a:gd name="connsiteY37" fmla="*/ 1748412 h 2372914"/>
              <a:gd name="connsiteX38" fmla="*/ 1932635 w 3299472"/>
              <a:gd name="connsiteY38" fmla="*/ 1619825 h 2372914"/>
              <a:gd name="connsiteX39" fmla="*/ 1861197 w 3299472"/>
              <a:gd name="connsiteY39" fmla="*/ 1529337 h 2372914"/>
              <a:gd name="connsiteX40" fmla="*/ 1742135 w 3299472"/>
              <a:gd name="connsiteY40" fmla="*/ 1476950 h 2372914"/>
              <a:gd name="connsiteX41" fmla="*/ 1542110 w 3299472"/>
              <a:gd name="connsiteY41" fmla="*/ 1448375 h 2372914"/>
              <a:gd name="connsiteX42" fmla="*/ 1403997 w 3299472"/>
              <a:gd name="connsiteY42" fmla="*/ 1486475 h 2372914"/>
              <a:gd name="connsiteX43" fmla="*/ 1318272 w 3299472"/>
              <a:gd name="connsiteY43" fmla="*/ 1596012 h 2372914"/>
              <a:gd name="connsiteX44" fmla="*/ 1294460 w 3299472"/>
              <a:gd name="connsiteY44" fmla="*/ 1705550 h 2372914"/>
              <a:gd name="connsiteX45" fmla="*/ 1299222 w 3299472"/>
              <a:gd name="connsiteY45" fmla="*/ 1843662 h 2372914"/>
              <a:gd name="connsiteX46" fmla="*/ 1365897 w 3299472"/>
              <a:gd name="connsiteY46" fmla="*/ 1962725 h 2372914"/>
              <a:gd name="connsiteX47" fmla="*/ 1456385 w 3299472"/>
              <a:gd name="connsiteY47" fmla="*/ 2096075 h 2372914"/>
              <a:gd name="connsiteX48" fmla="*/ 1446860 w 3299472"/>
              <a:gd name="connsiteY48" fmla="*/ 2210375 h 2372914"/>
              <a:gd name="connsiteX49" fmla="*/ 1365897 w 3299472"/>
              <a:gd name="connsiteY49" fmla="*/ 2272287 h 2372914"/>
              <a:gd name="connsiteX50" fmla="*/ 1251597 w 3299472"/>
              <a:gd name="connsiteY50" fmla="*/ 2286575 h 2372914"/>
              <a:gd name="connsiteX51" fmla="*/ 1161110 w 3299472"/>
              <a:gd name="connsiteY51" fmla="*/ 2272287 h 2372914"/>
              <a:gd name="connsiteX52" fmla="*/ 951560 w 3299472"/>
              <a:gd name="connsiteY52" fmla="*/ 2215137 h 2372914"/>
              <a:gd name="connsiteX53" fmla="*/ 608660 w 3299472"/>
              <a:gd name="connsiteY53" fmla="*/ 2258000 h 2372914"/>
              <a:gd name="connsiteX54" fmla="*/ 322910 w 3299472"/>
              <a:gd name="connsiteY54" fmla="*/ 2315150 h 2372914"/>
              <a:gd name="connsiteX55" fmla="*/ 180035 w 3299472"/>
              <a:gd name="connsiteY55" fmla="*/ 2338962 h 2372914"/>
              <a:gd name="connsiteX56" fmla="*/ 103835 w 3299472"/>
              <a:gd name="connsiteY56" fmla="*/ 2348487 h 2372914"/>
              <a:gd name="connsiteX57" fmla="*/ 137172 w 3299472"/>
              <a:gd name="connsiteY57" fmla="*/ 2200850 h 2372914"/>
              <a:gd name="connsiteX58" fmla="*/ 118122 w 3299472"/>
              <a:gd name="connsiteY58" fmla="*/ 2010350 h 2372914"/>
              <a:gd name="connsiteX59" fmla="*/ 89547 w 3299472"/>
              <a:gd name="connsiteY59" fmla="*/ 1877000 h 2372914"/>
              <a:gd name="connsiteX60" fmla="*/ 37160 w 3299472"/>
              <a:gd name="connsiteY60" fmla="*/ 1576962 h 2372914"/>
              <a:gd name="connsiteX61" fmla="*/ 41922 w 3299472"/>
              <a:gd name="connsiteY61" fmla="*/ 1405512 h 2372914"/>
              <a:gd name="connsiteX62" fmla="*/ 137172 w 3299472"/>
              <a:gd name="connsiteY62" fmla="*/ 1305500 h 2372914"/>
              <a:gd name="connsiteX63" fmla="*/ 260997 w 3299472"/>
              <a:gd name="connsiteY63" fmla="*/ 1243587 h 2372914"/>
              <a:gd name="connsiteX64" fmla="*/ 399110 w 3299472"/>
              <a:gd name="connsiteY64" fmla="*/ 1238825 h 2372914"/>
              <a:gd name="connsiteX65" fmla="*/ 475310 w 3299472"/>
              <a:gd name="connsiteY65" fmla="*/ 1305500 h 2372914"/>
              <a:gd name="connsiteX66" fmla="*/ 584847 w 3299472"/>
              <a:gd name="connsiteY66" fmla="*/ 1386462 h 2372914"/>
              <a:gd name="connsiteX67" fmla="*/ 784872 w 3299472"/>
              <a:gd name="connsiteY67" fmla="*/ 1376937 h 2372914"/>
              <a:gd name="connsiteX68" fmla="*/ 922985 w 3299472"/>
              <a:gd name="connsiteY68" fmla="*/ 1272162 h 2372914"/>
              <a:gd name="connsiteX69" fmla="*/ 975372 w 3299472"/>
              <a:gd name="connsiteY69" fmla="*/ 1105475 h 2372914"/>
              <a:gd name="connsiteX70" fmla="*/ 937272 w 3299472"/>
              <a:gd name="connsiteY70" fmla="*/ 957837 h 2372914"/>
              <a:gd name="connsiteX71" fmla="*/ 851547 w 3299472"/>
              <a:gd name="connsiteY71" fmla="*/ 872112 h 2372914"/>
              <a:gd name="connsiteX72" fmla="*/ 684860 w 3299472"/>
              <a:gd name="connsiteY72" fmla="*/ 810200 h 2372914"/>
              <a:gd name="connsiteX73" fmla="*/ 527697 w 3299472"/>
              <a:gd name="connsiteY73" fmla="*/ 834012 h 2372914"/>
              <a:gd name="connsiteX74" fmla="*/ 408635 w 3299472"/>
              <a:gd name="connsiteY74" fmla="*/ 924500 h 2372914"/>
              <a:gd name="connsiteX75" fmla="*/ 237185 w 3299472"/>
              <a:gd name="connsiteY75" fmla="*/ 938787 h 2372914"/>
              <a:gd name="connsiteX76" fmla="*/ 108598 w 3299472"/>
              <a:gd name="connsiteY76" fmla="*/ 900687 h 2372914"/>
              <a:gd name="connsiteX77" fmla="*/ 8585 w 3299472"/>
              <a:gd name="connsiteY77" fmla="*/ 795912 h 2372914"/>
              <a:gd name="connsiteX78" fmla="*/ 8585 w 3299472"/>
              <a:gd name="connsiteY78" fmla="*/ 557787 h 2372914"/>
              <a:gd name="connsiteX79" fmla="*/ 37160 w 3299472"/>
              <a:gd name="connsiteY79" fmla="*/ 314900 h 2372914"/>
              <a:gd name="connsiteX80" fmla="*/ 94310 w 3299472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748287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61360 w 3301340"/>
              <a:gd name="connsiteY7" fmla="*/ 919737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5569"/>
              <a:gd name="connsiteY0" fmla="*/ 575 h 2372914"/>
              <a:gd name="connsiteX1" fmla="*/ 3189935 w 3305569"/>
              <a:gd name="connsiteY1" fmla="*/ 5337 h 2372914"/>
              <a:gd name="connsiteX2" fmla="*/ 3223272 w 3305569"/>
              <a:gd name="connsiteY2" fmla="*/ 114875 h 2372914"/>
              <a:gd name="connsiteX3" fmla="*/ 3261372 w 3305569"/>
              <a:gd name="connsiteY3" fmla="*/ 367287 h 2372914"/>
              <a:gd name="connsiteX4" fmla="*/ 3304234 w 3305569"/>
              <a:gd name="connsiteY4" fmla="*/ 653037 h 2372914"/>
              <a:gd name="connsiteX5" fmla="*/ 3289947 w 3305569"/>
              <a:gd name="connsiteY5" fmla="*/ 795912 h 2372914"/>
              <a:gd name="connsiteX6" fmla="*/ 3242322 w 3305569"/>
              <a:gd name="connsiteY6" fmla="*/ 867350 h 2372914"/>
              <a:gd name="connsiteX7" fmla="*/ 3161360 w 3305569"/>
              <a:gd name="connsiteY7" fmla="*/ 919737 h 2372914"/>
              <a:gd name="connsiteX8" fmla="*/ 3061347 w 3305569"/>
              <a:gd name="connsiteY8" fmla="*/ 938787 h 2372914"/>
              <a:gd name="connsiteX9" fmla="*/ 2823222 w 3305569"/>
              <a:gd name="connsiteY9" fmla="*/ 900687 h 2372914"/>
              <a:gd name="connsiteX10" fmla="*/ 2766072 w 3305569"/>
              <a:gd name="connsiteY10" fmla="*/ 824487 h 2372914"/>
              <a:gd name="connsiteX11" fmla="*/ 2599385 w 3305569"/>
              <a:gd name="connsiteY11" fmla="*/ 814962 h 2372914"/>
              <a:gd name="connsiteX12" fmla="*/ 2485085 w 3305569"/>
              <a:gd name="connsiteY12" fmla="*/ 848300 h 2372914"/>
              <a:gd name="connsiteX13" fmla="*/ 2399360 w 3305569"/>
              <a:gd name="connsiteY13" fmla="*/ 934025 h 2372914"/>
              <a:gd name="connsiteX14" fmla="*/ 2332685 w 3305569"/>
              <a:gd name="connsiteY14" fmla="*/ 1048325 h 2372914"/>
              <a:gd name="connsiteX15" fmla="*/ 2332685 w 3305569"/>
              <a:gd name="connsiteY15" fmla="*/ 1200725 h 2372914"/>
              <a:gd name="connsiteX16" fmla="*/ 2427935 w 3305569"/>
              <a:gd name="connsiteY16" fmla="*/ 1324550 h 2372914"/>
              <a:gd name="connsiteX17" fmla="*/ 2537472 w 3305569"/>
              <a:gd name="connsiteY17" fmla="*/ 1391225 h 2372914"/>
              <a:gd name="connsiteX18" fmla="*/ 2685110 w 3305569"/>
              <a:gd name="connsiteY18" fmla="*/ 1400750 h 2372914"/>
              <a:gd name="connsiteX19" fmla="*/ 2823222 w 3305569"/>
              <a:gd name="connsiteY19" fmla="*/ 1324550 h 2372914"/>
              <a:gd name="connsiteX20" fmla="*/ 2885135 w 3305569"/>
              <a:gd name="connsiteY20" fmla="*/ 1262637 h 2372914"/>
              <a:gd name="connsiteX21" fmla="*/ 2985147 w 3305569"/>
              <a:gd name="connsiteY21" fmla="*/ 1234062 h 2372914"/>
              <a:gd name="connsiteX22" fmla="*/ 3170885 w 3305569"/>
              <a:gd name="connsiteY22" fmla="*/ 1319787 h 2372914"/>
              <a:gd name="connsiteX23" fmla="*/ 3266135 w 3305569"/>
              <a:gd name="connsiteY23" fmla="*/ 1467425 h 2372914"/>
              <a:gd name="connsiteX24" fmla="*/ 3223272 w 3305569"/>
              <a:gd name="connsiteY24" fmla="*/ 1786512 h 2372914"/>
              <a:gd name="connsiteX25" fmla="*/ 3189935 w 3305569"/>
              <a:gd name="connsiteY25" fmla="*/ 1929387 h 2372914"/>
              <a:gd name="connsiteX26" fmla="*/ 3170885 w 3305569"/>
              <a:gd name="connsiteY26" fmla="*/ 2167512 h 2372914"/>
              <a:gd name="connsiteX27" fmla="*/ 3199460 w 3305569"/>
              <a:gd name="connsiteY27" fmla="*/ 2296100 h 2372914"/>
              <a:gd name="connsiteX28" fmla="*/ 3213747 w 3305569"/>
              <a:gd name="connsiteY28" fmla="*/ 2319912 h 2372914"/>
              <a:gd name="connsiteX29" fmla="*/ 2985147 w 3305569"/>
              <a:gd name="connsiteY29" fmla="*/ 2343725 h 2372914"/>
              <a:gd name="connsiteX30" fmla="*/ 2494610 w 3305569"/>
              <a:gd name="connsiteY30" fmla="*/ 2372300 h 2372914"/>
              <a:gd name="connsiteX31" fmla="*/ 2161235 w 3305569"/>
              <a:gd name="connsiteY31" fmla="*/ 2353250 h 2372914"/>
              <a:gd name="connsiteX32" fmla="*/ 1832622 w 3305569"/>
              <a:gd name="connsiteY32" fmla="*/ 2248475 h 2372914"/>
              <a:gd name="connsiteX33" fmla="*/ 1765948 w 3305569"/>
              <a:gd name="connsiteY33" fmla="*/ 2172275 h 2372914"/>
              <a:gd name="connsiteX34" fmla="*/ 1799285 w 3305569"/>
              <a:gd name="connsiteY34" fmla="*/ 2062737 h 2372914"/>
              <a:gd name="connsiteX35" fmla="*/ 1865960 w 3305569"/>
              <a:gd name="connsiteY35" fmla="*/ 1981775 h 2372914"/>
              <a:gd name="connsiteX36" fmla="*/ 1923110 w 3305569"/>
              <a:gd name="connsiteY36" fmla="*/ 1862712 h 2372914"/>
              <a:gd name="connsiteX37" fmla="*/ 1961210 w 3305569"/>
              <a:gd name="connsiteY37" fmla="*/ 1748412 h 2372914"/>
              <a:gd name="connsiteX38" fmla="*/ 1932635 w 3305569"/>
              <a:gd name="connsiteY38" fmla="*/ 1619825 h 2372914"/>
              <a:gd name="connsiteX39" fmla="*/ 1861197 w 3305569"/>
              <a:gd name="connsiteY39" fmla="*/ 1529337 h 2372914"/>
              <a:gd name="connsiteX40" fmla="*/ 1742135 w 3305569"/>
              <a:gd name="connsiteY40" fmla="*/ 1476950 h 2372914"/>
              <a:gd name="connsiteX41" fmla="*/ 1542110 w 3305569"/>
              <a:gd name="connsiteY41" fmla="*/ 1448375 h 2372914"/>
              <a:gd name="connsiteX42" fmla="*/ 1403997 w 3305569"/>
              <a:gd name="connsiteY42" fmla="*/ 1486475 h 2372914"/>
              <a:gd name="connsiteX43" fmla="*/ 1318272 w 3305569"/>
              <a:gd name="connsiteY43" fmla="*/ 1596012 h 2372914"/>
              <a:gd name="connsiteX44" fmla="*/ 1294460 w 3305569"/>
              <a:gd name="connsiteY44" fmla="*/ 1705550 h 2372914"/>
              <a:gd name="connsiteX45" fmla="*/ 1299222 w 3305569"/>
              <a:gd name="connsiteY45" fmla="*/ 1843662 h 2372914"/>
              <a:gd name="connsiteX46" fmla="*/ 1365897 w 3305569"/>
              <a:gd name="connsiteY46" fmla="*/ 1962725 h 2372914"/>
              <a:gd name="connsiteX47" fmla="*/ 1456385 w 3305569"/>
              <a:gd name="connsiteY47" fmla="*/ 2096075 h 2372914"/>
              <a:gd name="connsiteX48" fmla="*/ 1446860 w 3305569"/>
              <a:gd name="connsiteY48" fmla="*/ 2210375 h 2372914"/>
              <a:gd name="connsiteX49" fmla="*/ 1365897 w 3305569"/>
              <a:gd name="connsiteY49" fmla="*/ 2272287 h 2372914"/>
              <a:gd name="connsiteX50" fmla="*/ 1251597 w 3305569"/>
              <a:gd name="connsiteY50" fmla="*/ 2286575 h 2372914"/>
              <a:gd name="connsiteX51" fmla="*/ 1161110 w 3305569"/>
              <a:gd name="connsiteY51" fmla="*/ 2272287 h 2372914"/>
              <a:gd name="connsiteX52" fmla="*/ 951560 w 3305569"/>
              <a:gd name="connsiteY52" fmla="*/ 2215137 h 2372914"/>
              <a:gd name="connsiteX53" fmla="*/ 608660 w 3305569"/>
              <a:gd name="connsiteY53" fmla="*/ 2258000 h 2372914"/>
              <a:gd name="connsiteX54" fmla="*/ 322910 w 3305569"/>
              <a:gd name="connsiteY54" fmla="*/ 2315150 h 2372914"/>
              <a:gd name="connsiteX55" fmla="*/ 180035 w 3305569"/>
              <a:gd name="connsiteY55" fmla="*/ 2338962 h 2372914"/>
              <a:gd name="connsiteX56" fmla="*/ 103835 w 3305569"/>
              <a:gd name="connsiteY56" fmla="*/ 2348487 h 2372914"/>
              <a:gd name="connsiteX57" fmla="*/ 137172 w 3305569"/>
              <a:gd name="connsiteY57" fmla="*/ 2200850 h 2372914"/>
              <a:gd name="connsiteX58" fmla="*/ 118122 w 3305569"/>
              <a:gd name="connsiteY58" fmla="*/ 2010350 h 2372914"/>
              <a:gd name="connsiteX59" fmla="*/ 89547 w 3305569"/>
              <a:gd name="connsiteY59" fmla="*/ 1877000 h 2372914"/>
              <a:gd name="connsiteX60" fmla="*/ 37160 w 3305569"/>
              <a:gd name="connsiteY60" fmla="*/ 1576962 h 2372914"/>
              <a:gd name="connsiteX61" fmla="*/ 41922 w 3305569"/>
              <a:gd name="connsiteY61" fmla="*/ 1405512 h 2372914"/>
              <a:gd name="connsiteX62" fmla="*/ 137172 w 3305569"/>
              <a:gd name="connsiteY62" fmla="*/ 1305500 h 2372914"/>
              <a:gd name="connsiteX63" fmla="*/ 260997 w 3305569"/>
              <a:gd name="connsiteY63" fmla="*/ 1243587 h 2372914"/>
              <a:gd name="connsiteX64" fmla="*/ 399110 w 3305569"/>
              <a:gd name="connsiteY64" fmla="*/ 1238825 h 2372914"/>
              <a:gd name="connsiteX65" fmla="*/ 475310 w 3305569"/>
              <a:gd name="connsiteY65" fmla="*/ 1305500 h 2372914"/>
              <a:gd name="connsiteX66" fmla="*/ 584847 w 3305569"/>
              <a:gd name="connsiteY66" fmla="*/ 1386462 h 2372914"/>
              <a:gd name="connsiteX67" fmla="*/ 784872 w 3305569"/>
              <a:gd name="connsiteY67" fmla="*/ 1376937 h 2372914"/>
              <a:gd name="connsiteX68" fmla="*/ 922985 w 3305569"/>
              <a:gd name="connsiteY68" fmla="*/ 1272162 h 2372914"/>
              <a:gd name="connsiteX69" fmla="*/ 975372 w 3305569"/>
              <a:gd name="connsiteY69" fmla="*/ 1105475 h 2372914"/>
              <a:gd name="connsiteX70" fmla="*/ 937272 w 3305569"/>
              <a:gd name="connsiteY70" fmla="*/ 957837 h 2372914"/>
              <a:gd name="connsiteX71" fmla="*/ 851547 w 3305569"/>
              <a:gd name="connsiteY71" fmla="*/ 872112 h 2372914"/>
              <a:gd name="connsiteX72" fmla="*/ 684860 w 3305569"/>
              <a:gd name="connsiteY72" fmla="*/ 810200 h 2372914"/>
              <a:gd name="connsiteX73" fmla="*/ 527697 w 3305569"/>
              <a:gd name="connsiteY73" fmla="*/ 834012 h 2372914"/>
              <a:gd name="connsiteX74" fmla="*/ 408635 w 3305569"/>
              <a:gd name="connsiteY74" fmla="*/ 924500 h 2372914"/>
              <a:gd name="connsiteX75" fmla="*/ 237185 w 3305569"/>
              <a:gd name="connsiteY75" fmla="*/ 938787 h 2372914"/>
              <a:gd name="connsiteX76" fmla="*/ 108598 w 3305569"/>
              <a:gd name="connsiteY76" fmla="*/ 900687 h 2372914"/>
              <a:gd name="connsiteX77" fmla="*/ 8585 w 3305569"/>
              <a:gd name="connsiteY77" fmla="*/ 795912 h 2372914"/>
              <a:gd name="connsiteX78" fmla="*/ 8585 w 3305569"/>
              <a:gd name="connsiteY78" fmla="*/ 557787 h 2372914"/>
              <a:gd name="connsiteX79" fmla="*/ 37160 w 3305569"/>
              <a:gd name="connsiteY79" fmla="*/ 314900 h 2372914"/>
              <a:gd name="connsiteX80" fmla="*/ 94310 w 3305569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61360 w 3301340"/>
              <a:gd name="connsiteY7" fmla="*/ 919737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756546 w 3301340"/>
              <a:gd name="connsiteY11" fmla="*/ 819724 h 2372914"/>
              <a:gd name="connsiteX12" fmla="*/ 2599385 w 3301340"/>
              <a:gd name="connsiteY12" fmla="*/ 814962 h 2372914"/>
              <a:gd name="connsiteX13" fmla="*/ 2485085 w 3301340"/>
              <a:gd name="connsiteY13" fmla="*/ 848300 h 2372914"/>
              <a:gd name="connsiteX14" fmla="*/ 2399360 w 3301340"/>
              <a:gd name="connsiteY14" fmla="*/ 934025 h 2372914"/>
              <a:gd name="connsiteX15" fmla="*/ 2332685 w 3301340"/>
              <a:gd name="connsiteY15" fmla="*/ 1048325 h 2372914"/>
              <a:gd name="connsiteX16" fmla="*/ 2332685 w 3301340"/>
              <a:gd name="connsiteY16" fmla="*/ 1200725 h 2372914"/>
              <a:gd name="connsiteX17" fmla="*/ 2427935 w 3301340"/>
              <a:gd name="connsiteY17" fmla="*/ 1324550 h 2372914"/>
              <a:gd name="connsiteX18" fmla="*/ 2537472 w 3301340"/>
              <a:gd name="connsiteY18" fmla="*/ 1391225 h 2372914"/>
              <a:gd name="connsiteX19" fmla="*/ 2685110 w 3301340"/>
              <a:gd name="connsiteY19" fmla="*/ 1400750 h 2372914"/>
              <a:gd name="connsiteX20" fmla="*/ 2823222 w 3301340"/>
              <a:gd name="connsiteY20" fmla="*/ 1324550 h 2372914"/>
              <a:gd name="connsiteX21" fmla="*/ 2885135 w 3301340"/>
              <a:gd name="connsiteY21" fmla="*/ 1262637 h 2372914"/>
              <a:gd name="connsiteX22" fmla="*/ 2985147 w 3301340"/>
              <a:gd name="connsiteY22" fmla="*/ 1234062 h 2372914"/>
              <a:gd name="connsiteX23" fmla="*/ 3170885 w 3301340"/>
              <a:gd name="connsiteY23" fmla="*/ 1319787 h 2372914"/>
              <a:gd name="connsiteX24" fmla="*/ 3266135 w 3301340"/>
              <a:gd name="connsiteY24" fmla="*/ 1467425 h 2372914"/>
              <a:gd name="connsiteX25" fmla="*/ 3223272 w 3301340"/>
              <a:gd name="connsiteY25" fmla="*/ 1786512 h 2372914"/>
              <a:gd name="connsiteX26" fmla="*/ 3189935 w 3301340"/>
              <a:gd name="connsiteY26" fmla="*/ 1929387 h 2372914"/>
              <a:gd name="connsiteX27" fmla="*/ 3170885 w 3301340"/>
              <a:gd name="connsiteY27" fmla="*/ 2167512 h 2372914"/>
              <a:gd name="connsiteX28" fmla="*/ 3199460 w 3301340"/>
              <a:gd name="connsiteY28" fmla="*/ 2296100 h 2372914"/>
              <a:gd name="connsiteX29" fmla="*/ 3213747 w 3301340"/>
              <a:gd name="connsiteY29" fmla="*/ 2319912 h 2372914"/>
              <a:gd name="connsiteX30" fmla="*/ 2985147 w 3301340"/>
              <a:gd name="connsiteY30" fmla="*/ 2343725 h 2372914"/>
              <a:gd name="connsiteX31" fmla="*/ 2494610 w 3301340"/>
              <a:gd name="connsiteY31" fmla="*/ 2372300 h 2372914"/>
              <a:gd name="connsiteX32" fmla="*/ 2161235 w 3301340"/>
              <a:gd name="connsiteY32" fmla="*/ 2353250 h 2372914"/>
              <a:gd name="connsiteX33" fmla="*/ 1832622 w 3301340"/>
              <a:gd name="connsiteY33" fmla="*/ 2248475 h 2372914"/>
              <a:gd name="connsiteX34" fmla="*/ 1765948 w 3301340"/>
              <a:gd name="connsiteY34" fmla="*/ 2172275 h 2372914"/>
              <a:gd name="connsiteX35" fmla="*/ 1799285 w 3301340"/>
              <a:gd name="connsiteY35" fmla="*/ 2062737 h 2372914"/>
              <a:gd name="connsiteX36" fmla="*/ 1865960 w 3301340"/>
              <a:gd name="connsiteY36" fmla="*/ 1981775 h 2372914"/>
              <a:gd name="connsiteX37" fmla="*/ 1923110 w 3301340"/>
              <a:gd name="connsiteY37" fmla="*/ 1862712 h 2372914"/>
              <a:gd name="connsiteX38" fmla="*/ 1961210 w 3301340"/>
              <a:gd name="connsiteY38" fmla="*/ 1748412 h 2372914"/>
              <a:gd name="connsiteX39" fmla="*/ 1932635 w 3301340"/>
              <a:gd name="connsiteY39" fmla="*/ 1619825 h 2372914"/>
              <a:gd name="connsiteX40" fmla="*/ 1861197 w 3301340"/>
              <a:gd name="connsiteY40" fmla="*/ 1529337 h 2372914"/>
              <a:gd name="connsiteX41" fmla="*/ 1742135 w 3301340"/>
              <a:gd name="connsiteY41" fmla="*/ 1476950 h 2372914"/>
              <a:gd name="connsiteX42" fmla="*/ 1542110 w 3301340"/>
              <a:gd name="connsiteY42" fmla="*/ 1448375 h 2372914"/>
              <a:gd name="connsiteX43" fmla="*/ 1403997 w 3301340"/>
              <a:gd name="connsiteY43" fmla="*/ 1486475 h 2372914"/>
              <a:gd name="connsiteX44" fmla="*/ 1318272 w 3301340"/>
              <a:gd name="connsiteY44" fmla="*/ 1596012 h 2372914"/>
              <a:gd name="connsiteX45" fmla="*/ 1294460 w 3301340"/>
              <a:gd name="connsiteY45" fmla="*/ 1705550 h 2372914"/>
              <a:gd name="connsiteX46" fmla="*/ 1299222 w 3301340"/>
              <a:gd name="connsiteY46" fmla="*/ 1843662 h 2372914"/>
              <a:gd name="connsiteX47" fmla="*/ 1365897 w 3301340"/>
              <a:gd name="connsiteY47" fmla="*/ 1962725 h 2372914"/>
              <a:gd name="connsiteX48" fmla="*/ 1456385 w 3301340"/>
              <a:gd name="connsiteY48" fmla="*/ 2096075 h 2372914"/>
              <a:gd name="connsiteX49" fmla="*/ 1446860 w 3301340"/>
              <a:gd name="connsiteY49" fmla="*/ 2210375 h 2372914"/>
              <a:gd name="connsiteX50" fmla="*/ 1365897 w 3301340"/>
              <a:gd name="connsiteY50" fmla="*/ 2272287 h 2372914"/>
              <a:gd name="connsiteX51" fmla="*/ 1251597 w 3301340"/>
              <a:gd name="connsiteY51" fmla="*/ 2286575 h 2372914"/>
              <a:gd name="connsiteX52" fmla="*/ 1161110 w 3301340"/>
              <a:gd name="connsiteY52" fmla="*/ 2272287 h 2372914"/>
              <a:gd name="connsiteX53" fmla="*/ 951560 w 3301340"/>
              <a:gd name="connsiteY53" fmla="*/ 2215137 h 2372914"/>
              <a:gd name="connsiteX54" fmla="*/ 608660 w 3301340"/>
              <a:gd name="connsiteY54" fmla="*/ 2258000 h 2372914"/>
              <a:gd name="connsiteX55" fmla="*/ 322910 w 3301340"/>
              <a:gd name="connsiteY55" fmla="*/ 2315150 h 2372914"/>
              <a:gd name="connsiteX56" fmla="*/ 180035 w 3301340"/>
              <a:gd name="connsiteY56" fmla="*/ 2338962 h 2372914"/>
              <a:gd name="connsiteX57" fmla="*/ 103835 w 3301340"/>
              <a:gd name="connsiteY57" fmla="*/ 2348487 h 2372914"/>
              <a:gd name="connsiteX58" fmla="*/ 137172 w 3301340"/>
              <a:gd name="connsiteY58" fmla="*/ 2200850 h 2372914"/>
              <a:gd name="connsiteX59" fmla="*/ 118122 w 3301340"/>
              <a:gd name="connsiteY59" fmla="*/ 2010350 h 2372914"/>
              <a:gd name="connsiteX60" fmla="*/ 89547 w 3301340"/>
              <a:gd name="connsiteY60" fmla="*/ 1877000 h 2372914"/>
              <a:gd name="connsiteX61" fmla="*/ 37160 w 3301340"/>
              <a:gd name="connsiteY61" fmla="*/ 1576962 h 2372914"/>
              <a:gd name="connsiteX62" fmla="*/ 41922 w 3301340"/>
              <a:gd name="connsiteY62" fmla="*/ 1405512 h 2372914"/>
              <a:gd name="connsiteX63" fmla="*/ 137172 w 3301340"/>
              <a:gd name="connsiteY63" fmla="*/ 1305500 h 2372914"/>
              <a:gd name="connsiteX64" fmla="*/ 260997 w 3301340"/>
              <a:gd name="connsiteY64" fmla="*/ 1243587 h 2372914"/>
              <a:gd name="connsiteX65" fmla="*/ 399110 w 3301340"/>
              <a:gd name="connsiteY65" fmla="*/ 1238825 h 2372914"/>
              <a:gd name="connsiteX66" fmla="*/ 475310 w 3301340"/>
              <a:gd name="connsiteY66" fmla="*/ 1305500 h 2372914"/>
              <a:gd name="connsiteX67" fmla="*/ 584847 w 3301340"/>
              <a:gd name="connsiteY67" fmla="*/ 1386462 h 2372914"/>
              <a:gd name="connsiteX68" fmla="*/ 784872 w 3301340"/>
              <a:gd name="connsiteY68" fmla="*/ 1376937 h 2372914"/>
              <a:gd name="connsiteX69" fmla="*/ 922985 w 3301340"/>
              <a:gd name="connsiteY69" fmla="*/ 1272162 h 2372914"/>
              <a:gd name="connsiteX70" fmla="*/ 975372 w 3301340"/>
              <a:gd name="connsiteY70" fmla="*/ 1105475 h 2372914"/>
              <a:gd name="connsiteX71" fmla="*/ 937272 w 3301340"/>
              <a:gd name="connsiteY71" fmla="*/ 957837 h 2372914"/>
              <a:gd name="connsiteX72" fmla="*/ 851547 w 3301340"/>
              <a:gd name="connsiteY72" fmla="*/ 872112 h 2372914"/>
              <a:gd name="connsiteX73" fmla="*/ 684860 w 3301340"/>
              <a:gd name="connsiteY73" fmla="*/ 810200 h 2372914"/>
              <a:gd name="connsiteX74" fmla="*/ 527697 w 3301340"/>
              <a:gd name="connsiteY74" fmla="*/ 834012 h 2372914"/>
              <a:gd name="connsiteX75" fmla="*/ 408635 w 3301340"/>
              <a:gd name="connsiteY75" fmla="*/ 924500 h 2372914"/>
              <a:gd name="connsiteX76" fmla="*/ 237185 w 3301340"/>
              <a:gd name="connsiteY76" fmla="*/ 938787 h 2372914"/>
              <a:gd name="connsiteX77" fmla="*/ 108598 w 3301340"/>
              <a:gd name="connsiteY77" fmla="*/ 900687 h 2372914"/>
              <a:gd name="connsiteX78" fmla="*/ 8585 w 3301340"/>
              <a:gd name="connsiteY78" fmla="*/ 795912 h 2372914"/>
              <a:gd name="connsiteX79" fmla="*/ 8585 w 3301340"/>
              <a:gd name="connsiteY79" fmla="*/ 557787 h 2372914"/>
              <a:gd name="connsiteX80" fmla="*/ 37160 w 3301340"/>
              <a:gd name="connsiteY80" fmla="*/ 314900 h 2372914"/>
              <a:gd name="connsiteX81" fmla="*/ 94310 w 3301340"/>
              <a:gd name="connsiteY81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737496 w 3301340"/>
              <a:gd name="connsiteY11" fmla="*/ 810199 h 2372914"/>
              <a:gd name="connsiteX12" fmla="*/ 2599385 w 3301340"/>
              <a:gd name="connsiteY12" fmla="*/ 814962 h 2372914"/>
              <a:gd name="connsiteX13" fmla="*/ 2485085 w 3301340"/>
              <a:gd name="connsiteY13" fmla="*/ 848300 h 2372914"/>
              <a:gd name="connsiteX14" fmla="*/ 2399360 w 3301340"/>
              <a:gd name="connsiteY14" fmla="*/ 934025 h 2372914"/>
              <a:gd name="connsiteX15" fmla="*/ 2332685 w 3301340"/>
              <a:gd name="connsiteY15" fmla="*/ 1048325 h 2372914"/>
              <a:gd name="connsiteX16" fmla="*/ 2332685 w 3301340"/>
              <a:gd name="connsiteY16" fmla="*/ 1200725 h 2372914"/>
              <a:gd name="connsiteX17" fmla="*/ 2427935 w 3301340"/>
              <a:gd name="connsiteY17" fmla="*/ 1324550 h 2372914"/>
              <a:gd name="connsiteX18" fmla="*/ 2537472 w 3301340"/>
              <a:gd name="connsiteY18" fmla="*/ 1391225 h 2372914"/>
              <a:gd name="connsiteX19" fmla="*/ 2685110 w 3301340"/>
              <a:gd name="connsiteY19" fmla="*/ 1400750 h 2372914"/>
              <a:gd name="connsiteX20" fmla="*/ 2823222 w 3301340"/>
              <a:gd name="connsiteY20" fmla="*/ 1324550 h 2372914"/>
              <a:gd name="connsiteX21" fmla="*/ 2885135 w 3301340"/>
              <a:gd name="connsiteY21" fmla="*/ 1262637 h 2372914"/>
              <a:gd name="connsiteX22" fmla="*/ 2985147 w 3301340"/>
              <a:gd name="connsiteY22" fmla="*/ 1234062 h 2372914"/>
              <a:gd name="connsiteX23" fmla="*/ 3170885 w 3301340"/>
              <a:gd name="connsiteY23" fmla="*/ 1319787 h 2372914"/>
              <a:gd name="connsiteX24" fmla="*/ 3266135 w 3301340"/>
              <a:gd name="connsiteY24" fmla="*/ 1467425 h 2372914"/>
              <a:gd name="connsiteX25" fmla="*/ 3223272 w 3301340"/>
              <a:gd name="connsiteY25" fmla="*/ 1786512 h 2372914"/>
              <a:gd name="connsiteX26" fmla="*/ 3189935 w 3301340"/>
              <a:gd name="connsiteY26" fmla="*/ 1929387 h 2372914"/>
              <a:gd name="connsiteX27" fmla="*/ 3170885 w 3301340"/>
              <a:gd name="connsiteY27" fmla="*/ 2167512 h 2372914"/>
              <a:gd name="connsiteX28" fmla="*/ 3199460 w 3301340"/>
              <a:gd name="connsiteY28" fmla="*/ 2296100 h 2372914"/>
              <a:gd name="connsiteX29" fmla="*/ 3213747 w 3301340"/>
              <a:gd name="connsiteY29" fmla="*/ 2319912 h 2372914"/>
              <a:gd name="connsiteX30" fmla="*/ 2985147 w 3301340"/>
              <a:gd name="connsiteY30" fmla="*/ 2343725 h 2372914"/>
              <a:gd name="connsiteX31" fmla="*/ 2494610 w 3301340"/>
              <a:gd name="connsiteY31" fmla="*/ 2372300 h 2372914"/>
              <a:gd name="connsiteX32" fmla="*/ 2161235 w 3301340"/>
              <a:gd name="connsiteY32" fmla="*/ 2353250 h 2372914"/>
              <a:gd name="connsiteX33" fmla="*/ 1832622 w 3301340"/>
              <a:gd name="connsiteY33" fmla="*/ 2248475 h 2372914"/>
              <a:gd name="connsiteX34" fmla="*/ 1765948 w 3301340"/>
              <a:gd name="connsiteY34" fmla="*/ 2172275 h 2372914"/>
              <a:gd name="connsiteX35" fmla="*/ 1799285 w 3301340"/>
              <a:gd name="connsiteY35" fmla="*/ 2062737 h 2372914"/>
              <a:gd name="connsiteX36" fmla="*/ 1865960 w 3301340"/>
              <a:gd name="connsiteY36" fmla="*/ 1981775 h 2372914"/>
              <a:gd name="connsiteX37" fmla="*/ 1923110 w 3301340"/>
              <a:gd name="connsiteY37" fmla="*/ 1862712 h 2372914"/>
              <a:gd name="connsiteX38" fmla="*/ 1961210 w 3301340"/>
              <a:gd name="connsiteY38" fmla="*/ 1748412 h 2372914"/>
              <a:gd name="connsiteX39" fmla="*/ 1932635 w 3301340"/>
              <a:gd name="connsiteY39" fmla="*/ 1619825 h 2372914"/>
              <a:gd name="connsiteX40" fmla="*/ 1861197 w 3301340"/>
              <a:gd name="connsiteY40" fmla="*/ 1529337 h 2372914"/>
              <a:gd name="connsiteX41" fmla="*/ 1742135 w 3301340"/>
              <a:gd name="connsiteY41" fmla="*/ 1476950 h 2372914"/>
              <a:gd name="connsiteX42" fmla="*/ 1542110 w 3301340"/>
              <a:gd name="connsiteY42" fmla="*/ 1448375 h 2372914"/>
              <a:gd name="connsiteX43" fmla="*/ 1403997 w 3301340"/>
              <a:gd name="connsiteY43" fmla="*/ 1486475 h 2372914"/>
              <a:gd name="connsiteX44" fmla="*/ 1318272 w 3301340"/>
              <a:gd name="connsiteY44" fmla="*/ 1596012 h 2372914"/>
              <a:gd name="connsiteX45" fmla="*/ 1294460 w 3301340"/>
              <a:gd name="connsiteY45" fmla="*/ 1705550 h 2372914"/>
              <a:gd name="connsiteX46" fmla="*/ 1299222 w 3301340"/>
              <a:gd name="connsiteY46" fmla="*/ 1843662 h 2372914"/>
              <a:gd name="connsiteX47" fmla="*/ 1365897 w 3301340"/>
              <a:gd name="connsiteY47" fmla="*/ 1962725 h 2372914"/>
              <a:gd name="connsiteX48" fmla="*/ 1456385 w 3301340"/>
              <a:gd name="connsiteY48" fmla="*/ 2096075 h 2372914"/>
              <a:gd name="connsiteX49" fmla="*/ 1446860 w 3301340"/>
              <a:gd name="connsiteY49" fmla="*/ 2210375 h 2372914"/>
              <a:gd name="connsiteX50" fmla="*/ 1365897 w 3301340"/>
              <a:gd name="connsiteY50" fmla="*/ 2272287 h 2372914"/>
              <a:gd name="connsiteX51" fmla="*/ 1251597 w 3301340"/>
              <a:gd name="connsiteY51" fmla="*/ 2286575 h 2372914"/>
              <a:gd name="connsiteX52" fmla="*/ 1161110 w 3301340"/>
              <a:gd name="connsiteY52" fmla="*/ 2272287 h 2372914"/>
              <a:gd name="connsiteX53" fmla="*/ 951560 w 3301340"/>
              <a:gd name="connsiteY53" fmla="*/ 2215137 h 2372914"/>
              <a:gd name="connsiteX54" fmla="*/ 608660 w 3301340"/>
              <a:gd name="connsiteY54" fmla="*/ 2258000 h 2372914"/>
              <a:gd name="connsiteX55" fmla="*/ 322910 w 3301340"/>
              <a:gd name="connsiteY55" fmla="*/ 2315150 h 2372914"/>
              <a:gd name="connsiteX56" fmla="*/ 180035 w 3301340"/>
              <a:gd name="connsiteY56" fmla="*/ 2338962 h 2372914"/>
              <a:gd name="connsiteX57" fmla="*/ 103835 w 3301340"/>
              <a:gd name="connsiteY57" fmla="*/ 2348487 h 2372914"/>
              <a:gd name="connsiteX58" fmla="*/ 137172 w 3301340"/>
              <a:gd name="connsiteY58" fmla="*/ 2200850 h 2372914"/>
              <a:gd name="connsiteX59" fmla="*/ 118122 w 3301340"/>
              <a:gd name="connsiteY59" fmla="*/ 2010350 h 2372914"/>
              <a:gd name="connsiteX60" fmla="*/ 89547 w 3301340"/>
              <a:gd name="connsiteY60" fmla="*/ 1877000 h 2372914"/>
              <a:gd name="connsiteX61" fmla="*/ 37160 w 3301340"/>
              <a:gd name="connsiteY61" fmla="*/ 1576962 h 2372914"/>
              <a:gd name="connsiteX62" fmla="*/ 41922 w 3301340"/>
              <a:gd name="connsiteY62" fmla="*/ 1405512 h 2372914"/>
              <a:gd name="connsiteX63" fmla="*/ 137172 w 3301340"/>
              <a:gd name="connsiteY63" fmla="*/ 1305500 h 2372914"/>
              <a:gd name="connsiteX64" fmla="*/ 260997 w 3301340"/>
              <a:gd name="connsiteY64" fmla="*/ 1243587 h 2372914"/>
              <a:gd name="connsiteX65" fmla="*/ 399110 w 3301340"/>
              <a:gd name="connsiteY65" fmla="*/ 1238825 h 2372914"/>
              <a:gd name="connsiteX66" fmla="*/ 475310 w 3301340"/>
              <a:gd name="connsiteY66" fmla="*/ 1305500 h 2372914"/>
              <a:gd name="connsiteX67" fmla="*/ 584847 w 3301340"/>
              <a:gd name="connsiteY67" fmla="*/ 1386462 h 2372914"/>
              <a:gd name="connsiteX68" fmla="*/ 784872 w 3301340"/>
              <a:gd name="connsiteY68" fmla="*/ 1376937 h 2372914"/>
              <a:gd name="connsiteX69" fmla="*/ 922985 w 3301340"/>
              <a:gd name="connsiteY69" fmla="*/ 1272162 h 2372914"/>
              <a:gd name="connsiteX70" fmla="*/ 975372 w 3301340"/>
              <a:gd name="connsiteY70" fmla="*/ 1105475 h 2372914"/>
              <a:gd name="connsiteX71" fmla="*/ 937272 w 3301340"/>
              <a:gd name="connsiteY71" fmla="*/ 957837 h 2372914"/>
              <a:gd name="connsiteX72" fmla="*/ 851547 w 3301340"/>
              <a:gd name="connsiteY72" fmla="*/ 872112 h 2372914"/>
              <a:gd name="connsiteX73" fmla="*/ 684860 w 3301340"/>
              <a:gd name="connsiteY73" fmla="*/ 810200 h 2372914"/>
              <a:gd name="connsiteX74" fmla="*/ 527697 w 3301340"/>
              <a:gd name="connsiteY74" fmla="*/ 834012 h 2372914"/>
              <a:gd name="connsiteX75" fmla="*/ 408635 w 3301340"/>
              <a:gd name="connsiteY75" fmla="*/ 924500 h 2372914"/>
              <a:gd name="connsiteX76" fmla="*/ 237185 w 3301340"/>
              <a:gd name="connsiteY76" fmla="*/ 938787 h 2372914"/>
              <a:gd name="connsiteX77" fmla="*/ 108598 w 3301340"/>
              <a:gd name="connsiteY77" fmla="*/ 900687 h 2372914"/>
              <a:gd name="connsiteX78" fmla="*/ 8585 w 3301340"/>
              <a:gd name="connsiteY78" fmla="*/ 795912 h 2372914"/>
              <a:gd name="connsiteX79" fmla="*/ 8585 w 3301340"/>
              <a:gd name="connsiteY79" fmla="*/ 557787 h 2372914"/>
              <a:gd name="connsiteX80" fmla="*/ 37160 w 3301340"/>
              <a:gd name="connsiteY80" fmla="*/ 314900 h 2372914"/>
              <a:gd name="connsiteX81" fmla="*/ 94310 w 3301340"/>
              <a:gd name="connsiteY81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37496 w 3301340"/>
              <a:gd name="connsiteY10" fmla="*/ 810199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038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038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156597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156597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5852"/>
              <a:gd name="connsiteX1" fmla="*/ 3189935 w 3301340"/>
              <a:gd name="connsiteY1" fmla="*/ 5337 h 2375852"/>
              <a:gd name="connsiteX2" fmla="*/ 3223272 w 3301340"/>
              <a:gd name="connsiteY2" fmla="*/ 114875 h 2375852"/>
              <a:gd name="connsiteX3" fmla="*/ 3261372 w 3301340"/>
              <a:gd name="connsiteY3" fmla="*/ 367287 h 2375852"/>
              <a:gd name="connsiteX4" fmla="*/ 3299472 w 3301340"/>
              <a:gd name="connsiteY4" fmla="*/ 657800 h 2375852"/>
              <a:gd name="connsiteX5" fmla="*/ 3289947 w 3301340"/>
              <a:gd name="connsiteY5" fmla="*/ 795912 h 2375852"/>
              <a:gd name="connsiteX6" fmla="*/ 3242322 w 3301340"/>
              <a:gd name="connsiteY6" fmla="*/ 867350 h 2375852"/>
              <a:gd name="connsiteX7" fmla="*/ 3156597 w 3301340"/>
              <a:gd name="connsiteY7" fmla="*/ 905449 h 2375852"/>
              <a:gd name="connsiteX8" fmla="*/ 3023247 w 3301340"/>
              <a:gd name="connsiteY8" fmla="*/ 943549 h 2375852"/>
              <a:gd name="connsiteX9" fmla="*/ 2823222 w 3301340"/>
              <a:gd name="connsiteY9" fmla="*/ 900687 h 2375852"/>
              <a:gd name="connsiteX10" fmla="*/ 2723209 w 3301340"/>
              <a:gd name="connsiteY10" fmla="*/ 819724 h 2375852"/>
              <a:gd name="connsiteX11" fmla="*/ 2599385 w 3301340"/>
              <a:gd name="connsiteY11" fmla="*/ 814962 h 2375852"/>
              <a:gd name="connsiteX12" fmla="*/ 2485085 w 3301340"/>
              <a:gd name="connsiteY12" fmla="*/ 848300 h 2375852"/>
              <a:gd name="connsiteX13" fmla="*/ 2399360 w 3301340"/>
              <a:gd name="connsiteY13" fmla="*/ 934025 h 2375852"/>
              <a:gd name="connsiteX14" fmla="*/ 2332685 w 3301340"/>
              <a:gd name="connsiteY14" fmla="*/ 1048325 h 2375852"/>
              <a:gd name="connsiteX15" fmla="*/ 2332685 w 3301340"/>
              <a:gd name="connsiteY15" fmla="*/ 1200725 h 2375852"/>
              <a:gd name="connsiteX16" fmla="*/ 2427935 w 3301340"/>
              <a:gd name="connsiteY16" fmla="*/ 1324550 h 2375852"/>
              <a:gd name="connsiteX17" fmla="*/ 2537472 w 3301340"/>
              <a:gd name="connsiteY17" fmla="*/ 1391225 h 2375852"/>
              <a:gd name="connsiteX18" fmla="*/ 2685110 w 3301340"/>
              <a:gd name="connsiteY18" fmla="*/ 1400750 h 2375852"/>
              <a:gd name="connsiteX19" fmla="*/ 2823222 w 3301340"/>
              <a:gd name="connsiteY19" fmla="*/ 1324550 h 2375852"/>
              <a:gd name="connsiteX20" fmla="*/ 2885135 w 3301340"/>
              <a:gd name="connsiteY20" fmla="*/ 1262637 h 2375852"/>
              <a:gd name="connsiteX21" fmla="*/ 2985147 w 3301340"/>
              <a:gd name="connsiteY21" fmla="*/ 1234062 h 2375852"/>
              <a:gd name="connsiteX22" fmla="*/ 3170885 w 3301340"/>
              <a:gd name="connsiteY22" fmla="*/ 1319787 h 2375852"/>
              <a:gd name="connsiteX23" fmla="*/ 3266135 w 3301340"/>
              <a:gd name="connsiteY23" fmla="*/ 1467425 h 2375852"/>
              <a:gd name="connsiteX24" fmla="*/ 3223272 w 3301340"/>
              <a:gd name="connsiteY24" fmla="*/ 1786512 h 2375852"/>
              <a:gd name="connsiteX25" fmla="*/ 3189935 w 3301340"/>
              <a:gd name="connsiteY25" fmla="*/ 1929387 h 2375852"/>
              <a:gd name="connsiteX26" fmla="*/ 3170885 w 3301340"/>
              <a:gd name="connsiteY26" fmla="*/ 2167512 h 2375852"/>
              <a:gd name="connsiteX27" fmla="*/ 3189935 w 3301340"/>
              <a:gd name="connsiteY27" fmla="*/ 2262763 h 2375852"/>
              <a:gd name="connsiteX28" fmla="*/ 3216129 w 3301340"/>
              <a:gd name="connsiteY28" fmla="*/ 2343725 h 2375852"/>
              <a:gd name="connsiteX29" fmla="*/ 2985147 w 3301340"/>
              <a:gd name="connsiteY29" fmla="*/ 2343725 h 2375852"/>
              <a:gd name="connsiteX30" fmla="*/ 2494610 w 3301340"/>
              <a:gd name="connsiteY30" fmla="*/ 2372300 h 2375852"/>
              <a:gd name="connsiteX31" fmla="*/ 2161235 w 3301340"/>
              <a:gd name="connsiteY31" fmla="*/ 2353250 h 2375852"/>
              <a:gd name="connsiteX32" fmla="*/ 1832622 w 3301340"/>
              <a:gd name="connsiteY32" fmla="*/ 2248475 h 2375852"/>
              <a:gd name="connsiteX33" fmla="*/ 1765948 w 3301340"/>
              <a:gd name="connsiteY33" fmla="*/ 2172275 h 2375852"/>
              <a:gd name="connsiteX34" fmla="*/ 1799285 w 3301340"/>
              <a:gd name="connsiteY34" fmla="*/ 2062737 h 2375852"/>
              <a:gd name="connsiteX35" fmla="*/ 1865960 w 3301340"/>
              <a:gd name="connsiteY35" fmla="*/ 1981775 h 2375852"/>
              <a:gd name="connsiteX36" fmla="*/ 1923110 w 3301340"/>
              <a:gd name="connsiteY36" fmla="*/ 1862712 h 2375852"/>
              <a:gd name="connsiteX37" fmla="*/ 1961210 w 3301340"/>
              <a:gd name="connsiteY37" fmla="*/ 1748412 h 2375852"/>
              <a:gd name="connsiteX38" fmla="*/ 1932635 w 3301340"/>
              <a:gd name="connsiteY38" fmla="*/ 1619825 h 2375852"/>
              <a:gd name="connsiteX39" fmla="*/ 1861197 w 3301340"/>
              <a:gd name="connsiteY39" fmla="*/ 1529337 h 2375852"/>
              <a:gd name="connsiteX40" fmla="*/ 1742135 w 3301340"/>
              <a:gd name="connsiteY40" fmla="*/ 1476950 h 2375852"/>
              <a:gd name="connsiteX41" fmla="*/ 1542110 w 3301340"/>
              <a:gd name="connsiteY41" fmla="*/ 1448375 h 2375852"/>
              <a:gd name="connsiteX42" fmla="*/ 1403997 w 3301340"/>
              <a:gd name="connsiteY42" fmla="*/ 1486475 h 2375852"/>
              <a:gd name="connsiteX43" fmla="*/ 1318272 w 3301340"/>
              <a:gd name="connsiteY43" fmla="*/ 1596012 h 2375852"/>
              <a:gd name="connsiteX44" fmla="*/ 1294460 w 3301340"/>
              <a:gd name="connsiteY44" fmla="*/ 1705550 h 2375852"/>
              <a:gd name="connsiteX45" fmla="*/ 1299222 w 3301340"/>
              <a:gd name="connsiteY45" fmla="*/ 1843662 h 2375852"/>
              <a:gd name="connsiteX46" fmla="*/ 1365897 w 3301340"/>
              <a:gd name="connsiteY46" fmla="*/ 1962725 h 2375852"/>
              <a:gd name="connsiteX47" fmla="*/ 1456385 w 3301340"/>
              <a:gd name="connsiteY47" fmla="*/ 2096075 h 2375852"/>
              <a:gd name="connsiteX48" fmla="*/ 1446860 w 3301340"/>
              <a:gd name="connsiteY48" fmla="*/ 2210375 h 2375852"/>
              <a:gd name="connsiteX49" fmla="*/ 1365897 w 3301340"/>
              <a:gd name="connsiteY49" fmla="*/ 2272287 h 2375852"/>
              <a:gd name="connsiteX50" fmla="*/ 1251597 w 3301340"/>
              <a:gd name="connsiteY50" fmla="*/ 2286575 h 2375852"/>
              <a:gd name="connsiteX51" fmla="*/ 1161110 w 3301340"/>
              <a:gd name="connsiteY51" fmla="*/ 2272287 h 2375852"/>
              <a:gd name="connsiteX52" fmla="*/ 951560 w 3301340"/>
              <a:gd name="connsiteY52" fmla="*/ 2215137 h 2375852"/>
              <a:gd name="connsiteX53" fmla="*/ 608660 w 3301340"/>
              <a:gd name="connsiteY53" fmla="*/ 2258000 h 2375852"/>
              <a:gd name="connsiteX54" fmla="*/ 322910 w 3301340"/>
              <a:gd name="connsiteY54" fmla="*/ 2315150 h 2375852"/>
              <a:gd name="connsiteX55" fmla="*/ 94310 w 3301340"/>
              <a:gd name="connsiteY55" fmla="*/ 2338962 h 2375852"/>
              <a:gd name="connsiteX56" fmla="*/ 137172 w 3301340"/>
              <a:gd name="connsiteY56" fmla="*/ 2200850 h 2375852"/>
              <a:gd name="connsiteX57" fmla="*/ 118122 w 3301340"/>
              <a:gd name="connsiteY57" fmla="*/ 2010350 h 2375852"/>
              <a:gd name="connsiteX58" fmla="*/ 89547 w 3301340"/>
              <a:gd name="connsiteY58" fmla="*/ 1877000 h 2375852"/>
              <a:gd name="connsiteX59" fmla="*/ 37160 w 3301340"/>
              <a:gd name="connsiteY59" fmla="*/ 1576962 h 2375852"/>
              <a:gd name="connsiteX60" fmla="*/ 41922 w 3301340"/>
              <a:gd name="connsiteY60" fmla="*/ 1405512 h 2375852"/>
              <a:gd name="connsiteX61" fmla="*/ 137172 w 3301340"/>
              <a:gd name="connsiteY61" fmla="*/ 1305500 h 2375852"/>
              <a:gd name="connsiteX62" fmla="*/ 260997 w 3301340"/>
              <a:gd name="connsiteY62" fmla="*/ 1243587 h 2375852"/>
              <a:gd name="connsiteX63" fmla="*/ 399110 w 3301340"/>
              <a:gd name="connsiteY63" fmla="*/ 1238825 h 2375852"/>
              <a:gd name="connsiteX64" fmla="*/ 475310 w 3301340"/>
              <a:gd name="connsiteY64" fmla="*/ 1305500 h 2375852"/>
              <a:gd name="connsiteX65" fmla="*/ 584847 w 3301340"/>
              <a:gd name="connsiteY65" fmla="*/ 1386462 h 2375852"/>
              <a:gd name="connsiteX66" fmla="*/ 784872 w 3301340"/>
              <a:gd name="connsiteY66" fmla="*/ 1376937 h 2375852"/>
              <a:gd name="connsiteX67" fmla="*/ 922985 w 3301340"/>
              <a:gd name="connsiteY67" fmla="*/ 1272162 h 2375852"/>
              <a:gd name="connsiteX68" fmla="*/ 975372 w 3301340"/>
              <a:gd name="connsiteY68" fmla="*/ 1105475 h 2375852"/>
              <a:gd name="connsiteX69" fmla="*/ 937272 w 3301340"/>
              <a:gd name="connsiteY69" fmla="*/ 957837 h 2375852"/>
              <a:gd name="connsiteX70" fmla="*/ 851547 w 3301340"/>
              <a:gd name="connsiteY70" fmla="*/ 872112 h 2375852"/>
              <a:gd name="connsiteX71" fmla="*/ 684860 w 3301340"/>
              <a:gd name="connsiteY71" fmla="*/ 810200 h 2375852"/>
              <a:gd name="connsiteX72" fmla="*/ 527697 w 3301340"/>
              <a:gd name="connsiteY72" fmla="*/ 834012 h 2375852"/>
              <a:gd name="connsiteX73" fmla="*/ 408635 w 3301340"/>
              <a:gd name="connsiteY73" fmla="*/ 924500 h 2375852"/>
              <a:gd name="connsiteX74" fmla="*/ 237185 w 3301340"/>
              <a:gd name="connsiteY74" fmla="*/ 938787 h 2375852"/>
              <a:gd name="connsiteX75" fmla="*/ 108598 w 3301340"/>
              <a:gd name="connsiteY75" fmla="*/ 900687 h 2375852"/>
              <a:gd name="connsiteX76" fmla="*/ 8585 w 3301340"/>
              <a:gd name="connsiteY76" fmla="*/ 795912 h 2375852"/>
              <a:gd name="connsiteX77" fmla="*/ 8585 w 3301340"/>
              <a:gd name="connsiteY77" fmla="*/ 557787 h 2375852"/>
              <a:gd name="connsiteX78" fmla="*/ 37160 w 3301340"/>
              <a:gd name="connsiteY78" fmla="*/ 314900 h 2375852"/>
              <a:gd name="connsiteX79" fmla="*/ 94310 w 3301340"/>
              <a:gd name="connsiteY79" fmla="*/ 575 h 2375852"/>
              <a:gd name="connsiteX0" fmla="*/ 94310 w 3301340"/>
              <a:gd name="connsiteY0" fmla="*/ 575 h 2375852"/>
              <a:gd name="connsiteX1" fmla="*/ 3189935 w 3301340"/>
              <a:gd name="connsiteY1" fmla="*/ 5337 h 2375852"/>
              <a:gd name="connsiteX2" fmla="*/ 3223272 w 3301340"/>
              <a:gd name="connsiteY2" fmla="*/ 114875 h 2375852"/>
              <a:gd name="connsiteX3" fmla="*/ 3261372 w 3301340"/>
              <a:gd name="connsiteY3" fmla="*/ 367287 h 2375852"/>
              <a:gd name="connsiteX4" fmla="*/ 3299472 w 3301340"/>
              <a:gd name="connsiteY4" fmla="*/ 657800 h 2375852"/>
              <a:gd name="connsiteX5" fmla="*/ 3289947 w 3301340"/>
              <a:gd name="connsiteY5" fmla="*/ 795912 h 2375852"/>
              <a:gd name="connsiteX6" fmla="*/ 3242322 w 3301340"/>
              <a:gd name="connsiteY6" fmla="*/ 867350 h 2375852"/>
              <a:gd name="connsiteX7" fmla="*/ 3156597 w 3301340"/>
              <a:gd name="connsiteY7" fmla="*/ 905449 h 2375852"/>
              <a:gd name="connsiteX8" fmla="*/ 3023247 w 3301340"/>
              <a:gd name="connsiteY8" fmla="*/ 943549 h 2375852"/>
              <a:gd name="connsiteX9" fmla="*/ 2823222 w 3301340"/>
              <a:gd name="connsiteY9" fmla="*/ 900687 h 2375852"/>
              <a:gd name="connsiteX10" fmla="*/ 2723209 w 3301340"/>
              <a:gd name="connsiteY10" fmla="*/ 819724 h 2375852"/>
              <a:gd name="connsiteX11" fmla="*/ 2599385 w 3301340"/>
              <a:gd name="connsiteY11" fmla="*/ 814962 h 2375852"/>
              <a:gd name="connsiteX12" fmla="*/ 2485085 w 3301340"/>
              <a:gd name="connsiteY12" fmla="*/ 848300 h 2375852"/>
              <a:gd name="connsiteX13" fmla="*/ 2399360 w 3301340"/>
              <a:gd name="connsiteY13" fmla="*/ 934025 h 2375852"/>
              <a:gd name="connsiteX14" fmla="*/ 2332685 w 3301340"/>
              <a:gd name="connsiteY14" fmla="*/ 1048325 h 2375852"/>
              <a:gd name="connsiteX15" fmla="*/ 2332685 w 3301340"/>
              <a:gd name="connsiteY15" fmla="*/ 1200725 h 2375852"/>
              <a:gd name="connsiteX16" fmla="*/ 2427935 w 3301340"/>
              <a:gd name="connsiteY16" fmla="*/ 1324550 h 2375852"/>
              <a:gd name="connsiteX17" fmla="*/ 2537472 w 3301340"/>
              <a:gd name="connsiteY17" fmla="*/ 1391225 h 2375852"/>
              <a:gd name="connsiteX18" fmla="*/ 2685110 w 3301340"/>
              <a:gd name="connsiteY18" fmla="*/ 1400750 h 2375852"/>
              <a:gd name="connsiteX19" fmla="*/ 2823222 w 3301340"/>
              <a:gd name="connsiteY19" fmla="*/ 1324550 h 2375852"/>
              <a:gd name="connsiteX20" fmla="*/ 2885135 w 3301340"/>
              <a:gd name="connsiteY20" fmla="*/ 1262637 h 2375852"/>
              <a:gd name="connsiteX21" fmla="*/ 2985147 w 3301340"/>
              <a:gd name="connsiteY21" fmla="*/ 1234062 h 2375852"/>
              <a:gd name="connsiteX22" fmla="*/ 3170885 w 3301340"/>
              <a:gd name="connsiteY22" fmla="*/ 1319787 h 2375852"/>
              <a:gd name="connsiteX23" fmla="*/ 3266135 w 3301340"/>
              <a:gd name="connsiteY23" fmla="*/ 1467425 h 2375852"/>
              <a:gd name="connsiteX24" fmla="*/ 3223272 w 3301340"/>
              <a:gd name="connsiteY24" fmla="*/ 1786512 h 2375852"/>
              <a:gd name="connsiteX25" fmla="*/ 3189935 w 3301340"/>
              <a:gd name="connsiteY25" fmla="*/ 1929387 h 2375852"/>
              <a:gd name="connsiteX26" fmla="*/ 3170885 w 3301340"/>
              <a:gd name="connsiteY26" fmla="*/ 2167512 h 2375852"/>
              <a:gd name="connsiteX27" fmla="*/ 3189935 w 3301340"/>
              <a:gd name="connsiteY27" fmla="*/ 2262763 h 2375852"/>
              <a:gd name="connsiteX28" fmla="*/ 3216129 w 3301340"/>
              <a:gd name="connsiteY28" fmla="*/ 2343725 h 2375852"/>
              <a:gd name="connsiteX29" fmla="*/ 2985147 w 3301340"/>
              <a:gd name="connsiteY29" fmla="*/ 2343725 h 2375852"/>
              <a:gd name="connsiteX30" fmla="*/ 2494610 w 3301340"/>
              <a:gd name="connsiteY30" fmla="*/ 2372300 h 2375852"/>
              <a:gd name="connsiteX31" fmla="*/ 2161235 w 3301340"/>
              <a:gd name="connsiteY31" fmla="*/ 2353250 h 2375852"/>
              <a:gd name="connsiteX32" fmla="*/ 1832622 w 3301340"/>
              <a:gd name="connsiteY32" fmla="*/ 2248475 h 2375852"/>
              <a:gd name="connsiteX33" fmla="*/ 1765948 w 3301340"/>
              <a:gd name="connsiteY33" fmla="*/ 2172275 h 2375852"/>
              <a:gd name="connsiteX34" fmla="*/ 1799285 w 3301340"/>
              <a:gd name="connsiteY34" fmla="*/ 2062737 h 2375852"/>
              <a:gd name="connsiteX35" fmla="*/ 1865960 w 3301340"/>
              <a:gd name="connsiteY35" fmla="*/ 1981775 h 2375852"/>
              <a:gd name="connsiteX36" fmla="*/ 1923110 w 3301340"/>
              <a:gd name="connsiteY36" fmla="*/ 1862712 h 2375852"/>
              <a:gd name="connsiteX37" fmla="*/ 1961210 w 3301340"/>
              <a:gd name="connsiteY37" fmla="*/ 1748412 h 2375852"/>
              <a:gd name="connsiteX38" fmla="*/ 1932635 w 3301340"/>
              <a:gd name="connsiteY38" fmla="*/ 1619825 h 2375852"/>
              <a:gd name="connsiteX39" fmla="*/ 1861197 w 3301340"/>
              <a:gd name="connsiteY39" fmla="*/ 1529337 h 2375852"/>
              <a:gd name="connsiteX40" fmla="*/ 1742135 w 3301340"/>
              <a:gd name="connsiteY40" fmla="*/ 1476950 h 2375852"/>
              <a:gd name="connsiteX41" fmla="*/ 1542110 w 3301340"/>
              <a:gd name="connsiteY41" fmla="*/ 1448375 h 2375852"/>
              <a:gd name="connsiteX42" fmla="*/ 1403997 w 3301340"/>
              <a:gd name="connsiteY42" fmla="*/ 1486475 h 2375852"/>
              <a:gd name="connsiteX43" fmla="*/ 1318272 w 3301340"/>
              <a:gd name="connsiteY43" fmla="*/ 1596012 h 2375852"/>
              <a:gd name="connsiteX44" fmla="*/ 1294460 w 3301340"/>
              <a:gd name="connsiteY44" fmla="*/ 1705550 h 2375852"/>
              <a:gd name="connsiteX45" fmla="*/ 1299222 w 3301340"/>
              <a:gd name="connsiteY45" fmla="*/ 1843662 h 2375852"/>
              <a:gd name="connsiteX46" fmla="*/ 1365897 w 3301340"/>
              <a:gd name="connsiteY46" fmla="*/ 1962725 h 2375852"/>
              <a:gd name="connsiteX47" fmla="*/ 1456385 w 3301340"/>
              <a:gd name="connsiteY47" fmla="*/ 2096075 h 2375852"/>
              <a:gd name="connsiteX48" fmla="*/ 1446860 w 3301340"/>
              <a:gd name="connsiteY48" fmla="*/ 2210375 h 2375852"/>
              <a:gd name="connsiteX49" fmla="*/ 1365897 w 3301340"/>
              <a:gd name="connsiteY49" fmla="*/ 2272287 h 2375852"/>
              <a:gd name="connsiteX50" fmla="*/ 1251597 w 3301340"/>
              <a:gd name="connsiteY50" fmla="*/ 2286575 h 2375852"/>
              <a:gd name="connsiteX51" fmla="*/ 1161110 w 3301340"/>
              <a:gd name="connsiteY51" fmla="*/ 2272287 h 2375852"/>
              <a:gd name="connsiteX52" fmla="*/ 951560 w 3301340"/>
              <a:gd name="connsiteY52" fmla="*/ 2215137 h 2375852"/>
              <a:gd name="connsiteX53" fmla="*/ 608660 w 3301340"/>
              <a:gd name="connsiteY53" fmla="*/ 2258000 h 2375852"/>
              <a:gd name="connsiteX54" fmla="*/ 322910 w 3301340"/>
              <a:gd name="connsiteY54" fmla="*/ 2315150 h 2375852"/>
              <a:gd name="connsiteX55" fmla="*/ 94310 w 3301340"/>
              <a:gd name="connsiteY55" fmla="*/ 2338962 h 2375852"/>
              <a:gd name="connsiteX56" fmla="*/ 137172 w 3301340"/>
              <a:gd name="connsiteY56" fmla="*/ 2200850 h 2375852"/>
              <a:gd name="connsiteX57" fmla="*/ 118122 w 3301340"/>
              <a:gd name="connsiteY57" fmla="*/ 2010350 h 2375852"/>
              <a:gd name="connsiteX58" fmla="*/ 89547 w 3301340"/>
              <a:gd name="connsiteY58" fmla="*/ 1877000 h 2375852"/>
              <a:gd name="connsiteX59" fmla="*/ 37160 w 3301340"/>
              <a:gd name="connsiteY59" fmla="*/ 1576962 h 2375852"/>
              <a:gd name="connsiteX60" fmla="*/ 41922 w 3301340"/>
              <a:gd name="connsiteY60" fmla="*/ 1405512 h 2375852"/>
              <a:gd name="connsiteX61" fmla="*/ 137172 w 3301340"/>
              <a:gd name="connsiteY61" fmla="*/ 1305500 h 2375852"/>
              <a:gd name="connsiteX62" fmla="*/ 260997 w 3301340"/>
              <a:gd name="connsiteY62" fmla="*/ 1243587 h 2375852"/>
              <a:gd name="connsiteX63" fmla="*/ 399110 w 3301340"/>
              <a:gd name="connsiteY63" fmla="*/ 1238825 h 2375852"/>
              <a:gd name="connsiteX64" fmla="*/ 475310 w 3301340"/>
              <a:gd name="connsiteY64" fmla="*/ 1305500 h 2375852"/>
              <a:gd name="connsiteX65" fmla="*/ 584847 w 3301340"/>
              <a:gd name="connsiteY65" fmla="*/ 1386462 h 2375852"/>
              <a:gd name="connsiteX66" fmla="*/ 784872 w 3301340"/>
              <a:gd name="connsiteY66" fmla="*/ 1376937 h 2375852"/>
              <a:gd name="connsiteX67" fmla="*/ 922985 w 3301340"/>
              <a:gd name="connsiteY67" fmla="*/ 1272162 h 2375852"/>
              <a:gd name="connsiteX68" fmla="*/ 975372 w 3301340"/>
              <a:gd name="connsiteY68" fmla="*/ 1105475 h 2375852"/>
              <a:gd name="connsiteX69" fmla="*/ 937272 w 3301340"/>
              <a:gd name="connsiteY69" fmla="*/ 957837 h 2375852"/>
              <a:gd name="connsiteX70" fmla="*/ 851547 w 3301340"/>
              <a:gd name="connsiteY70" fmla="*/ 872112 h 2375852"/>
              <a:gd name="connsiteX71" fmla="*/ 684860 w 3301340"/>
              <a:gd name="connsiteY71" fmla="*/ 810200 h 2375852"/>
              <a:gd name="connsiteX72" fmla="*/ 527697 w 3301340"/>
              <a:gd name="connsiteY72" fmla="*/ 834012 h 2375852"/>
              <a:gd name="connsiteX73" fmla="*/ 408635 w 3301340"/>
              <a:gd name="connsiteY73" fmla="*/ 924500 h 2375852"/>
              <a:gd name="connsiteX74" fmla="*/ 237185 w 3301340"/>
              <a:gd name="connsiteY74" fmla="*/ 938787 h 2375852"/>
              <a:gd name="connsiteX75" fmla="*/ 108598 w 3301340"/>
              <a:gd name="connsiteY75" fmla="*/ 900687 h 2375852"/>
              <a:gd name="connsiteX76" fmla="*/ 8585 w 3301340"/>
              <a:gd name="connsiteY76" fmla="*/ 795912 h 2375852"/>
              <a:gd name="connsiteX77" fmla="*/ 8585 w 3301340"/>
              <a:gd name="connsiteY77" fmla="*/ 557787 h 2375852"/>
              <a:gd name="connsiteX78" fmla="*/ 37160 w 3301340"/>
              <a:gd name="connsiteY78" fmla="*/ 314900 h 2375852"/>
              <a:gd name="connsiteX79" fmla="*/ 94310 w 3301340"/>
              <a:gd name="connsiteY79" fmla="*/ 575 h 2375852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78029 w 3301340"/>
              <a:gd name="connsiteY27" fmla="*/ 2265144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741 h 2373080"/>
              <a:gd name="connsiteX1" fmla="*/ 3189935 w 3301340"/>
              <a:gd name="connsiteY1" fmla="*/ 5503 h 2373080"/>
              <a:gd name="connsiteX2" fmla="*/ 3223272 w 3301340"/>
              <a:gd name="connsiteY2" fmla="*/ 115041 h 2373080"/>
              <a:gd name="connsiteX3" fmla="*/ 3261372 w 3301340"/>
              <a:gd name="connsiteY3" fmla="*/ 367453 h 2373080"/>
              <a:gd name="connsiteX4" fmla="*/ 3299472 w 3301340"/>
              <a:gd name="connsiteY4" fmla="*/ 657966 h 2373080"/>
              <a:gd name="connsiteX5" fmla="*/ 3289947 w 3301340"/>
              <a:gd name="connsiteY5" fmla="*/ 796078 h 2373080"/>
              <a:gd name="connsiteX6" fmla="*/ 3242322 w 3301340"/>
              <a:gd name="connsiteY6" fmla="*/ 867516 h 2373080"/>
              <a:gd name="connsiteX7" fmla="*/ 3156597 w 3301340"/>
              <a:gd name="connsiteY7" fmla="*/ 905615 h 2373080"/>
              <a:gd name="connsiteX8" fmla="*/ 3023247 w 3301340"/>
              <a:gd name="connsiteY8" fmla="*/ 943715 h 2373080"/>
              <a:gd name="connsiteX9" fmla="*/ 2823222 w 3301340"/>
              <a:gd name="connsiteY9" fmla="*/ 900853 h 2373080"/>
              <a:gd name="connsiteX10" fmla="*/ 2723209 w 3301340"/>
              <a:gd name="connsiteY10" fmla="*/ 819890 h 2373080"/>
              <a:gd name="connsiteX11" fmla="*/ 2599385 w 3301340"/>
              <a:gd name="connsiteY11" fmla="*/ 815128 h 2373080"/>
              <a:gd name="connsiteX12" fmla="*/ 2485085 w 3301340"/>
              <a:gd name="connsiteY12" fmla="*/ 848466 h 2373080"/>
              <a:gd name="connsiteX13" fmla="*/ 2399360 w 3301340"/>
              <a:gd name="connsiteY13" fmla="*/ 934191 h 2373080"/>
              <a:gd name="connsiteX14" fmla="*/ 2332685 w 3301340"/>
              <a:gd name="connsiteY14" fmla="*/ 1048491 h 2373080"/>
              <a:gd name="connsiteX15" fmla="*/ 2332685 w 3301340"/>
              <a:gd name="connsiteY15" fmla="*/ 1200891 h 2373080"/>
              <a:gd name="connsiteX16" fmla="*/ 2427935 w 3301340"/>
              <a:gd name="connsiteY16" fmla="*/ 1324716 h 2373080"/>
              <a:gd name="connsiteX17" fmla="*/ 2537472 w 3301340"/>
              <a:gd name="connsiteY17" fmla="*/ 1391391 h 2373080"/>
              <a:gd name="connsiteX18" fmla="*/ 2685110 w 3301340"/>
              <a:gd name="connsiteY18" fmla="*/ 1400916 h 2373080"/>
              <a:gd name="connsiteX19" fmla="*/ 2823222 w 3301340"/>
              <a:gd name="connsiteY19" fmla="*/ 1324716 h 2373080"/>
              <a:gd name="connsiteX20" fmla="*/ 2885135 w 3301340"/>
              <a:gd name="connsiteY20" fmla="*/ 1262803 h 2373080"/>
              <a:gd name="connsiteX21" fmla="*/ 2985147 w 3301340"/>
              <a:gd name="connsiteY21" fmla="*/ 1234228 h 2373080"/>
              <a:gd name="connsiteX22" fmla="*/ 3170885 w 3301340"/>
              <a:gd name="connsiteY22" fmla="*/ 1319953 h 2373080"/>
              <a:gd name="connsiteX23" fmla="*/ 3266135 w 3301340"/>
              <a:gd name="connsiteY23" fmla="*/ 1467591 h 2373080"/>
              <a:gd name="connsiteX24" fmla="*/ 3223272 w 3301340"/>
              <a:gd name="connsiteY24" fmla="*/ 1786678 h 2373080"/>
              <a:gd name="connsiteX25" fmla="*/ 3189935 w 3301340"/>
              <a:gd name="connsiteY25" fmla="*/ 1929553 h 2373080"/>
              <a:gd name="connsiteX26" fmla="*/ 3170885 w 3301340"/>
              <a:gd name="connsiteY26" fmla="*/ 2167678 h 2373080"/>
              <a:gd name="connsiteX27" fmla="*/ 3178029 w 3301340"/>
              <a:gd name="connsiteY27" fmla="*/ 2265310 h 2373080"/>
              <a:gd name="connsiteX28" fmla="*/ 3216129 w 3301340"/>
              <a:gd name="connsiteY28" fmla="*/ 2343891 h 2373080"/>
              <a:gd name="connsiteX29" fmla="*/ 2985147 w 3301340"/>
              <a:gd name="connsiteY29" fmla="*/ 2343891 h 2373080"/>
              <a:gd name="connsiteX30" fmla="*/ 2494610 w 3301340"/>
              <a:gd name="connsiteY30" fmla="*/ 2372466 h 2373080"/>
              <a:gd name="connsiteX31" fmla="*/ 2161235 w 3301340"/>
              <a:gd name="connsiteY31" fmla="*/ 2353416 h 2373080"/>
              <a:gd name="connsiteX32" fmla="*/ 1832622 w 3301340"/>
              <a:gd name="connsiteY32" fmla="*/ 2248641 h 2373080"/>
              <a:gd name="connsiteX33" fmla="*/ 1765948 w 3301340"/>
              <a:gd name="connsiteY33" fmla="*/ 2172441 h 2373080"/>
              <a:gd name="connsiteX34" fmla="*/ 1799285 w 3301340"/>
              <a:gd name="connsiteY34" fmla="*/ 2062903 h 2373080"/>
              <a:gd name="connsiteX35" fmla="*/ 1865960 w 3301340"/>
              <a:gd name="connsiteY35" fmla="*/ 1981941 h 2373080"/>
              <a:gd name="connsiteX36" fmla="*/ 1923110 w 3301340"/>
              <a:gd name="connsiteY36" fmla="*/ 1862878 h 2373080"/>
              <a:gd name="connsiteX37" fmla="*/ 1961210 w 3301340"/>
              <a:gd name="connsiteY37" fmla="*/ 1748578 h 2373080"/>
              <a:gd name="connsiteX38" fmla="*/ 1932635 w 3301340"/>
              <a:gd name="connsiteY38" fmla="*/ 1619991 h 2373080"/>
              <a:gd name="connsiteX39" fmla="*/ 1861197 w 3301340"/>
              <a:gd name="connsiteY39" fmla="*/ 1529503 h 2373080"/>
              <a:gd name="connsiteX40" fmla="*/ 1742135 w 3301340"/>
              <a:gd name="connsiteY40" fmla="*/ 1477116 h 2373080"/>
              <a:gd name="connsiteX41" fmla="*/ 1542110 w 3301340"/>
              <a:gd name="connsiteY41" fmla="*/ 1448541 h 2373080"/>
              <a:gd name="connsiteX42" fmla="*/ 1403997 w 3301340"/>
              <a:gd name="connsiteY42" fmla="*/ 1486641 h 2373080"/>
              <a:gd name="connsiteX43" fmla="*/ 1318272 w 3301340"/>
              <a:gd name="connsiteY43" fmla="*/ 1596178 h 2373080"/>
              <a:gd name="connsiteX44" fmla="*/ 1294460 w 3301340"/>
              <a:gd name="connsiteY44" fmla="*/ 1705716 h 2373080"/>
              <a:gd name="connsiteX45" fmla="*/ 1299222 w 3301340"/>
              <a:gd name="connsiteY45" fmla="*/ 1843828 h 2373080"/>
              <a:gd name="connsiteX46" fmla="*/ 1365897 w 3301340"/>
              <a:gd name="connsiteY46" fmla="*/ 1962891 h 2373080"/>
              <a:gd name="connsiteX47" fmla="*/ 1456385 w 3301340"/>
              <a:gd name="connsiteY47" fmla="*/ 2096241 h 2373080"/>
              <a:gd name="connsiteX48" fmla="*/ 1446860 w 3301340"/>
              <a:gd name="connsiteY48" fmla="*/ 2210541 h 2373080"/>
              <a:gd name="connsiteX49" fmla="*/ 1365897 w 3301340"/>
              <a:gd name="connsiteY49" fmla="*/ 2272453 h 2373080"/>
              <a:gd name="connsiteX50" fmla="*/ 1251597 w 3301340"/>
              <a:gd name="connsiteY50" fmla="*/ 2286741 h 2373080"/>
              <a:gd name="connsiteX51" fmla="*/ 1161110 w 3301340"/>
              <a:gd name="connsiteY51" fmla="*/ 2272453 h 2373080"/>
              <a:gd name="connsiteX52" fmla="*/ 951560 w 3301340"/>
              <a:gd name="connsiteY52" fmla="*/ 2215303 h 2373080"/>
              <a:gd name="connsiteX53" fmla="*/ 608660 w 3301340"/>
              <a:gd name="connsiteY53" fmla="*/ 2258166 h 2373080"/>
              <a:gd name="connsiteX54" fmla="*/ 322910 w 3301340"/>
              <a:gd name="connsiteY54" fmla="*/ 2315316 h 2373080"/>
              <a:gd name="connsiteX55" fmla="*/ 94310 w 3301340"/>
              <a:gd name="connsiteY55" fmla="*/ 2339128 h 2373080"/>
              <a:gd name="connsiteX56" fmla="*/ 137172 w 3301340"/>
              <a:gd name="connsiteY56" fmla="*/ 2201016 h 2373080"/>
              <a:gd name="connsiteX57" fmla="*/ 118122 w 3301340"/>
              <a:gd name="connsiteY57" fmla="*/ 2010516 h 2373080"/>
              <a:gd name="connsiteX58" fmla="*/ 89547 w 3301340"/>
              <a:gd name="connsiteY58" fmla="*/ 1877166 h 2373080"/>
              <a:gd name="connsiteX59" fmla="*/ 37160 w 3301340"/>
              <a:gd name="connsiteY59" fmla="*/ 1577128 h 2373080"/>
              <a:gd name="connsiteX60" fmla="*/ 41922 w 3301340"/>
              <a:gd name="connsiteY60" fmla="*/ 1405678 h 2373080"/>
              <a:gd name="connsiteX61" fmla="*/ 137172 w 3301340"/>
              <a:gd name="connsiteY61" fmla="*/ 1305666 h 2373080"/>
              <a:gd name="connsiteX62" fmla="*/ 260997 w 3301340"/>
              <a:gd name="connsiteY62" fmla="*/ 1243753 h 2373080"/>
              <a:gd name="connsiteX63" fmla="*/ 399110 w 3301340"/>
              <a:gd name="connsiteY63" fmla="*/ 1238991 h 2373080"/>
              <a:gd name="connsiteX64" fmla="*/ 475310 w 3301340"/>
              <a:gd name="connsiteY64" fmla="*/ 1305666 h 2373080"/>
              <a:gd name="connsiteX65" fmla="*/ 584847 w 3301340"/>
              <a:gd name="connsiteY65" fmla="*/ 1386628 h 2373080"/>
              <a:gd name="connsiteX66" fmla="*/ 784872 w 3301340"/>
              <a:gd name="connsiteY66" fmla="*/ 1377103 h 2373080"/>
              <a:gd name="connsiteX67" fmla="*/ 922985 w 3301340"/>
              <a:gd name="connsiteY67" fmla="*/ 1272328 h 2373080"/>
              <a:gd name="connsiteX68" fmla="*/ 975372 w 3301340"/>
              <a:gd name="connsiteY68" fmla="*/ 1105641 h 2373080"/>
              <a:gd name="connsiteX69" fmla="*/ 937272 w 3301340"/>
              <a:gd name="connsiteY69" fmla="*/ 958003 h 2373080"/>
              <a:gd name="connsiteX70" fmla="*/ 851547 w 3301340"/>
              <a:gd name="connsiteY70" fmla="*/ 872278 h 2373080"/>
              <a:gd name="connsiteX71" fmla="*/ 684860 w 3301340"/>
              <a:gd name="connsiteY71" fmla="*/ 810366 h 2373080"/>
              <a:gd name="connsiteX72" fmla="*/ 527697 w 3301340"/>
              <a:gd name="connsiteY72" fmla="*/ 834178 h 2373080"/>
              <a:gd name="connsiteX73" fmla="*/ 408635 w 3301340"/>
              <a:gd name="connsiteY73" fmla="*/ 924666 h 2373080"/>
              <a:gd name="connsiteX74" fmla="*/ 237185 w 3301340"/>
              <a:gd name="connsiteY74" fmla="*/ 938953 h 2373080"/>
              <a:gd name="connsiteX75" fmla="*/ 108598 w 3301340"/>
              <a:gd name="connsiteY75" fmla="*/ 900853 h 2373080"/>
              <a:gd name="connsiteX76" fmla="*/ 8585 w 3301340"/>
              <a:gd name="connsiteY76" fmla="*/ 796078 h 2373080"/>
              <a:gd name="connsiteX77" fmla="*/ 8585 w 3301340"/>
              <a:gd name="connsiteY77" fmla="*/ 557953 h 2373080"/>
              <a:gd name="connsiteX78" fmla="*/ 37160 w 3301340"/>
              <a:gd name="connsiteY78" fmla="*/ 315066 h 2373080"/>
              <a:gd name="connsiteX79" fmla="*/ 94310 w 3301340"/>
              <a:gd name="connsiteY79" fmla="*/ 741 h 2373080"/>
              <a:gd name="connsiteX0" fmla="*/ 94310 w 3307435"/>
              <a:gd name="connsiteY0" fmla="*/ 1034 h 2373373"/>
              <a:gd name="connsiteX1" fmla="*/ 3189935 w 3307435"/>
              <a:gd name="connsiteY1" fmla="*/ 5796 h 2373373"/>
              <a:gd name="connsiteX2" fmla="*/ 3223272 w 3307435"/>
              <a:gd name="connsiteY2" fmla="*/ 115334 h 2373373"/>
              <a:gd name="connsiteX3" fmla="*/ 3261372 w 3307435"/>
              <a:gd name="connsiteY3" fmla="*/ 367746 h 2373373"/>
              <a:gd name="connsiteX4" fmla="*/ 3299472 w 3307435"/>
              <a:gd name="connsiteY4" fmla="*/ 658259 h 2373373"/>
              <a:gd name="connsiteX5" fmla="*/ 3289947 w 3307435"/>
              <a:gd name="connsiteY5" fmla="*/ 796371 h 2373373"/>
              <a:gd name="connsiteX6" fmla="*/ 3242322 w 3307435"/>
              <a:gd name="connsiteY6" fmla="*/ 867809 h 2373373"/>
              <a:gd name="connsiteX7" fmla="*/ 3156597 w 3307435"/>
              <a:gd name="connsiteY7" fmla="*/ 905908 h 2373373"/>
              <a:gd name="connsiteX8" fmla="*/ 3023247 w 3307435"/>
              <a:gd name="connsiteY8" fmla="*/ 944008 h 2373373"/>
              <a:gd name="connsiteX9" fmla="*/ 2823222 w 3307435"/>
              <a:gd name="connsiteY9" fmla="*/ 901146 h 2373373"/>
              <a:gd name="connsiteX10" fmla="*/ 2723209 w 3307435"/>
              <a:gd name="connsiteY10" fmla="*/ 820183 h 2373373"/>
              <a:gd name="connsiteX11" fmla="*/ 2599385 w 3307435"/>
              <a:gd name="connsiteY11" fmla="*/ 815421 h 2373373"/>
              <a:gd name="connsiteX12" fmla="*/ 2485085 w 3307435"/>
              <a:gd name="connsiteY12" fmla="*/ 848759 h 2373373"/>
              <a:gd name="connsiteX13" fmla="*/ 2399360 w 3307435"/>
              <a:gd name="connsiteY13" fmla="*/ 934484 h 2373373"/>
              <a:gd name="connsiteX14" fmla="*/ 2332685 w 3307435"/>
              <a:gd name="connsiteY14" fmla="*/ 1048784 h 2373373"/>
              <a:gd name="connsiteX15" fmla="*/ 2332685 w 3307435"/>
              <a:gd name="connsiteY15" fmla="*/ 1201184 h 2373373"/>
              <a:gd name="connsiteX16" fmla="*/ 2427935 w 3307435"/>
              <a:gd name="connsiteY16" fmla="*/ 1325009 h 2373373"/>
              <a:gd name="connsiteX17" fmla="*/ 2537472 w 3307435"/>
              <a:gd name="connsiteY17" fmla="*/ 1391684 h 2373373"/>
              <a:gd name="connsiteX18" fmla="*/ 2685110 w 3307435"/>
              <a:gd name="connsiteY18" fmla="*/ 1401209 h 2373373"/>
              <a:gd name="connsiteX19" fmla="*/ 2823222 w 3307435"/>
              <a:gd name="connsiteY19" fmla="*/ 1325009 h 2373373"/>
              <a:gd name="connsiteX20" fmla="*/ 2885135 w 3307435"/>
              <a:gd name="connsiteY20" fmla="*/ 1263096 h 2373373"/>
              <a:gd name="connsiteX21" fmla="*/ 2985147 w 3307435"/>
              <a:gd name="connsiteY21" fmla="*/ 1234521 h 2373373"/>
              <a:gd name="connsiteX22" fmla="*/ 3170885 w 3307435"/>
              <a:gd name="connsiteY22" fmla="*/ 1320246 h 2373373"/>
              <a:gd name="connsiteX23" fmla="*/ 3266135 w 3307435"/>
              <a:gd name="connsiteY23" fmla="*/ 1467884 h 2373373"/>
              <a:gd name="connsiteX24" fmla="*/ 3223272 w 3307435"/>
              <a:gd name="connsiteY24" fmla="*/ 1786971 h 2373373"/>
              <a:gd name="connsiteX25" fmla="*/ 3189935 w 3307435"/>
              <a:gd name="connsiteY25" fmla="*/ 1929846 h 2373373"/>
              <a:gd name="connsiteX26" fmla="*/ 3170885 w 3307435"/>
              <a:gd name="connsiteY26" fmla="*/ 2167971 h 2373373"/>
              <a:gd name="connsiteX27" fmla="*/ 3178029 w 3307435"/>
              <a:gd name="connsiteY27" fmla="*/ 2265603 h 2373373"/>
              <a:gd name="connsiteX28" fmla="*/ 3216129 w 3307435"/>
              <a:gd name="connsiteY28" fmla="*/ 2344184 h 2373373"/>
              <a:gd name="connsiteX29" fmla="*/ 2985147 w 3307435"/>
              <a:gd name="connsiteY29" fmla="*/ 2344184 h 2373373"/>
              <a:gd name="connsiteX30" fmla="*/ 2494610 w 3307435"/>
              <a:gd name="connsiteY30" fmla="*/ 2372759 h 2373373"/>
              <a:gd name="connsiteX31" fmla="*/ 2161235 w 3307435"/>
              <a:gd name="connsiteY31" fmla="*/ 2353709 h 2373373"/>
              <a:gd name="connsiteX32" fmla="*/ 1832622 w 3307435"/>
              <a:gd name="connsiteY32" fmla="*/ 2248934 h 2373373"/>
              <a:gd name="connsiteX33" fmla="*/ 1765948 w 3307435"/>
              <a:gd name="connsiteY33" fmla="*/ 2172734 h 2373373"/>
              <a:gd name="connsiteX34" fmla="*/ 1799285 w 3307435"/>
              <a:gd name="connsiteY34" fmla="*/ 2063196 h 2373373"/>
              <a:gd name="connsiteX35" fmla="*/ 1865960 w 3307435"/>
              <a:gd name="connsiteY35" fmla="*/ 1982234 h 2373373"/>
              <a:gd name="connsiteX36" fmla="*/ 1923110 w 3307435"/>
              <a:gd name="connsiteY36" fmla="*/ 1863171 h 2373373"/>
              <a:gd name="connsiteX37" fmla="*/ 1961210 w 3307435"/>
              <a:gd name="connsiteY37" fmla="*/ 1748871 h 2373373"/>
              <a:gd name="connsiteX38" fmla="*/ 1932635 w 3307435"/>
              <a:gd name="connsiteY38" fmla="*/ 1620284 h 2373373"/>
              <a:gd name="connsiteX39" fmla="*/ 1861197 w 3307435"/>
              <a:gd name="connsiteY39" fmla="*/ 1529796 h 2373373"/>
              <a:gd name="connsiteX40" fmla="*/ 1742135 w 3307435"/>
              <a:gd name="connsiteY40" fmla="*/ 1477409 h 2373373"/>
              <a:gd name="connsiteX41" fmla="*/ 1542110 w 3307435"/>
              <a:gd name="connsiteY41" fmla="*/ 1448834 h 2373373"/>
              <a:gd name="connsiteX42" fmla="*/ 1403997 w 3307435"/>
              <a:gd name="connsiteY42" fmla="*/ 1486934 h 2373373"/>
              <a:gd name="connsiteX43" fmla="*/ 1318272 w 3307435"/>
              <a:gd name="connsiteY43" fmla="*/ 1596471 h 2373373"/>
              <a:gd name="connsiteX44" fmla="*/ 1294460 w 3307435"/>
              <a:gd name="connsiteY44" fmla="*/ 1706009 h 2373373"/>
              <a:gd name="connsiteX45" fmla="*/ 1299222 w 3307435"/>
              <a:gd name="connsiteY45" fmla="*/ 1844121 h 2373373"/>
              <a:gd name="connsiteX46" fmla="*/ 1365897 w 3307435"/>
              <a:gd name="connsiteY46" fmla="*/ 1963184 h 2373373"/>
              <a:gd name="connsiteX47" fmla="*/ 1456385 w 3307435"/>
              <a:gd name="connsiteY47" fmla="*/ 2096534 h 2373373"/>
              <a:gd name="connsiteX48" fmla="*/ 1446860 w 3307435"/>
              <a:gd name="connsiteY48" fmla="*/ 2210834 h 2373373"/>
              <a:gd name="connsiteX49" fmla="*/ 1365897 w 3307435"/>
              <a:gd name="connsiteY49" fmla="*/ 2272746 h 2373373"/>
              <a:gd name="connsiteX50" fmla="*/ 1251597 w 3307435"/>
              <a:gd name="connsiteY50" fmla="*/ 2287034 h 2373373"/>
              <a:gd name="connsiteX51" fmla="*/ 1161110 w 3307435"/>
              <a:gd name="connsiteY51" fmla="*/ 2272746 h 2373373"/>
              <a:gd name="connsiteX52" fmla="*/ 951560 w 3307435"/>
              <a:gd name="connsiteY52" fmla="*/ 2215596 h 2373373"/>
              <a:gd name="connsiteX53" fmla="*/ 608660 w 3307435"/>
              <a:gd name="connsiteY53" fmla="*/ 2258459 h 2373373"/>
              <a:gd name="connsiteX54" fmla="*/ 322910 w 3307435"/>
              <a:gd name="connsiteY54" fmla="*/ 2315609 h 2373373"/>
              <a:gd name="connsiteX55" fmla="*/ 94310 w 3307435"/>
              <a:gd name="connsiteY55" fmla="*/ 2339421 h 2373373"/>
              <a:gd name="connsiteX56" fmla="*/ 137172 w 3307435"/>
              <a:gd name="connsiteY56" fmla="*/ 2201309 h 2373373"/>
              <a:gd name="connsiteX57" fmla="*/ 118122 w 3307435"/>
              <a:gd name="connsiteY57" fmla="*/ 2010809 h 2373373"/>
              <a:gd name="connsiteX58" fmla="*/ 89547 w 3307435"/>
              <a:gd name="connsiteY58" fmla="*/ 1877459 h 2373373"/>
              <a:gd name="connsiteX59" fmla="*/ 37160 w 3307435"/>
              <a:gd name="connsiteY59" fmla="*/ 1577421 h 2373373"/>
              <a:gd name="connsiteX60" fmla="*/ 41922 w 3307435"/>
              <a:gd name="connsiteY60" fmla="*/ 1405971 h 2373373"/>
              <a:gd name="connsiteX61" fmla="*/ 137172 w 3307435"/>
              <a:gd name="connsiteY61" fmla="*/ 1305959 h 2373373"/>
              <a:gd name="connsiteX62" fmla="*/ 260997 w 3307435"/>
              <a:gd name="connsiteY62" fmla="*/ 1244046 h 2373373"/>
              <a:gd name="connsiteX63" fmla="*/ 399110 w 3307435"/>
              <a:gd name="connsiteY63" fmla="*/ 1239284 h 2373373"/>
              <a:gd name="connsiteX64" fmla="*/ 475310 w 3307435"/>
              <a:gd name="connsiteY64" fmla="*/ 1305959 h 2373373"/>
              <a:gd name="connsiteX65" fmla="*/ 584847 w 3307435"/>
              <a:gd name="connsiteY65" fmla="*/ 1386921 h 2373373"/>
              <a:gd name="connsiteX66" fmla="*/ 784872 w 3307435"/>
              <a:gd name="connsiteY66" fmla="*/ 1377396 h 2373373"/>
              <a:gd name="connsiteX67" fmla="*/ 922985 w 3307435"/>
              <a:gd name="connsiteY67" fmla="*/ 1272621 h 2373373"/>
              <a:gd name="connsiteX68" fmla="*/ 975372 w 3307435"/>
              <a:gd name="connsiteY68" fmla="*/ 1105934 h 2373373"/>
              <a:gd name="connsiteX69" fmla="*/ 937272 w 3307435"/>
              <a:gd name="connsiteY69" fmla="*/ 958296 h 2373373"/>
              <a:gd name="connsiteX70" fmla="*/ 851547 w 3307435"/>
              <a:gd name="connsiteY70" fmla="*/ 872571 h 2373373"/>
              <a:gd name="connsiteX71" fmla="*/ 684860 w 3307435"/>
              <a:gd name="connsiteY71" fmla="*/ 810659 h 2373373"/>
              <a:gd name="connsiteX72" fmla="*/ 527697 w 3307435"/>
              <a:gd name="connsiteY72" fmla="*/ 834471 h 2373373"/>
              <a:gd name="connsiteX73" fmla="*/ 408635 w 3307435"/>
              <a:gd name="connsiteY73" fmla="*/ 924959 h 2373373"/>
              <a:gd name="connsiteX74" fmla="*/ 237185 w 3307435"/>
              <a:gd name="connsiteY74" fmla="*/ 939246 h 2373373"/>
              <a:gd name="connsiteX75" fmla="*/ 108598 w 3307435"/>
              <a:gd name="connsiteY75" fmla="*/ 901146 h 2373373"/>
              <a:gd name="connsiteX76" fmla="*/ 8585 w 3307435"/>
              <a:gd name="connsiteY76" fmla="*/ 796371 h 2373373"/>
              <a:gd name="connsiteX77" fmla="*/ 8585 w 3307435"/>
              <a:gd name="connsiteY77" fmla="*/ 558246 h 2373373"/>
              <a:gd name="connsiteX78" fmla="*/ 37160 w 3307435"/>
              <a:gd name="connsiteY78" fmla="*/ 315359 h 2373373"/>
              <a:gd name="connsiteX79" fmla="*/ 94310 w 3307435"/>
              <a:gd name="connsiteY79" fmla="*/ 1034 h 2373373"/>
              <a:gd name="connsiteX0" fmla="*/ 94310 w 3307435"/>
              <a:gd name="connsiteY0" fmla="*/ 1034 h 2373373"/>
              <a:gd name="connsiteX1" fmla="*/ 3189935 w 3307435"/>
              <a:gd name="connsiteY1" fmla="*/ 5796 h 2373373"/>
              <a:gd name="connsiteX2" fmla="*/ 3223272 w 3307435"/>
              <a:gd name="connsiteY2" fmla="*/ 115334 h 2373373"/>
              <a:gd name="connsiteX3" fmla="*/ 3261372 w 3307435"/>
              <a:gd name="connsiteY3" fmla="*/ 367746 h 2373373"/>
              <a:gd name="connsiteX4" fmla="*/ 3299472 w 3307435"/>
              <a:gd name="connsiteY4" fmla="*/ 658259 h 2373373"/>
              <a:gd name="connsiteX5" fmla="*/ 3289947 w 3307435"/>
              <a:gd name="connsiteY5" fmla="*/ 796371 h 2373373"/>
              <a:gd name="connsiteX6" fmla="*/ 3242322 w 3307435"/>
              <a:gd name="connsiteY6" fmla="*/ 867809 h 2373373"/>
              <a:gd name="connsiteX7" fmla="*/ 3156597 w 3307435"/>
              <a:gd name="connsiteY7" fmla="*/ 905908 h 2373373"/>
              <a:gd name="connsiteX8" fmla="*/ 3023247 w 3307435"/>
              <a:gd name="connsiteY8" fmla="*/ 944008 h 2373373"/>
              <a:gd name="connsiteX9" fmla="*/ 2823222 w 3307435"/>
              <a:gd name="connsiteY9" fmla="*/ 901146 h 2373373"/>
              <a:gd name="connsiteX10" fmla="*/ 2723209 w 3307435"/>
              <a:gd name="connsiteY10" fmla="*/ 820183 h 2373373"/>
              <a:gd name="connsiteX11" fmla="*/ 2599385 w 3307435"/>
              <a:gd name="connsiteY11" fmla="*/ 815421 h 2373373"/>
              <a:gd name="connsiteX12" fmla="*/ 2485085 w 3307435"/>
              <a:gd name="connsiteY12" fmla="*/ 848759 h 2373373"/>
              <a:gd name="connsiteX13" fmla="*/ 2399360 w 3307435"/>
              <a:gd name="connsiteY13" fmla="*/ 934484 h 2373373"/>
              <a:gd name="connsiteX14" fmla="*/ 2332685 w 3307435"/>
              <a:gd name="connsiteY14" fmla="*/ 1048784 h 2373373"/>
              <a:gd name="connsiteX15" fmla="*/ 2332685 w 3307435"/>
              <a:gd name="connsiteY15" fmla="*/ 1201184 h 2373373"/>
              <a:gd name="connsiteX16" fmla="*/ 2427935 w 3307435"/>
              <a:gd name="connsiteY16" fmla="*/ 1325009 h 2373373"/>
              <a:gd name="connsiteX17" fmla="*/ 2537472 w 3307435"/>
              <a:gd name="connsiteY17" fmla="*/ 1391684 h 2373373"/>
              <a:gd name="connsiteX18" fmla="*/ 2685110 w 3307435"/>
              <a:gd name="connsiteY18" fmla="*/ 1401209 h 2373373"/>
              <a:gd name="connsiteX19" fmla="*/ 2823222 w 3307435"/>
              <a:gd name="connsiteY19" fmla="*/ 1325009 h 2373373"/>
              <a:gd name="connsiteX20" fmla="*/ 2885135 w 3307435"/>
              <a:gd name="connsiteY20" fmla="*/ 1263096 h 2373373"/>
              <a:gd name="connsiteX21" fmla="*/ 2985147 w 3307435"/>
              <a:gd name="connsiteY21" fmla="*/ 1234521 h 2373373"/>
              <a:gd name="connsiteX22" fmla="*/ 3170885 w 3307435"/>
              <a:gd name="connsiteY22" fmla="*/ 1320246 h 2373373"/>
              <a:gd name="connsiteX23" fmla="*/ 3266135 w 3307435"/>
              <a:gd name="connsiteY23" fmla="*/ 1467884 h 2373373"/>
              <a:gd name="connsiteX24" fmla="*/ 3223272 w 3307435"/>
              <a:gd name="connsiteY24" fmla="*/ 1786971 h 2373373"/>
              <a:gd name="connsiteX25" fmla="*/ 3189935 w 3307435"/>
              <a:gd name="connsiteY25" fmla="*/ 1929846 h 2373373"/>
              <a:gd name="connsiteX26" fmla="*/ 3170885 w 3307435"/>
              <a:gd name="connsiteY26" fmla="*/ 2167971 h 2373373"/>
              <a:gd name="connsiteX27" fmla="*/ 3178029 w 3307435"/>
              <a:gd name="connsiteY27" fmla="*/ 2265603 h 2373373"/>
              <a:gd name="connsiteX28" fmla="*/ 3216129 w 3307435"/>
              <a:gd name="connsiteY28" fmla="*/ 2344184 h 2373373"/>
              <a:gd name="connsiteX29" fmla="*/ 2985147 w 3307435"/>
              <a:gd name="connsiteY29" fmla="*/ 2344184 h 2373373"/>
              <a:gd name="connsiteX30" fmla="*/ 2494610 w 3307435"/>
              <a:gd name="connsiteY30" fmla="*/ 2372759 h 2373373"/>
              <a:gd name="connsiteX31" fmla="*/ 2161235 w 3307435"/>
              <a:gd name="connsiteY31" fmla="*/ 2353709 h 2373373"/>
              <a:gd name="connsiteX32" fmla="*/ 1832622 w 3307435"/>
              <a:gd name="connsiteY32" fmla="*/ 2248934 h 2373373"/>
              <a:gd name="connsiteX33" fmla="*/ 1765948 w 3307435"/>
              <a:gd name="connsiteY33" fmla="*/ 2172734 h 2373373"/>
              <a:gd name="connsiteX34" fmla="*/ 1799285 w 3307435"/>
              <a:gd name="connsiteY34" fmla="*/ 2063196 h 2373373"/>
              <a:gd name="connsiteX35" fmla="*/ 1865960 w 3307435"/>
              <a:gd name="connsiteY35" fmla="*/ 1982234 h 2373373"/>
              <a:gd name="connsiteX36" fmla="*/ 1923110 w 3307435"/>
              <a:gd name="connsiteY36" fmla="*/ 1863171 h 2373373"/>
              <a:gd name="connsiteX37" fmla="*/ 1961210 w 3307435"/>
              <a:gd name="connsiteY37" fmla="*/ 1748871 h 2373373"/>
              <a:gd name="connsiteX38" fmla="*/ 1932635 w 3307435"/>
              <a:gd name="connsiteY38" fmla="*/ 1620284 h 2373373"/>
              <a:gd name="connsiteX39" fmla="*/ 1861197 w 3307435"/>
              <a:gd name="connsiteY39" fmla="*/ 1529796 h 2373373"/>
              <a:gd name="connsiteX40" fmla="*/ 1742135 w 3307435"/>
              <a:gd name="connsiteY40" fmla="*/ 1477409 h 2373373"/>
              <a:gd name="connsiteX41" fmla="*/ 1542110 w 3307435"/>
              <a:gd name="connsiteY41" fmla="*/ 1448834 h 2373373"/>
              <a:gd name="connsiteX42" fmla="*/ 1403997 w 3307435"/>
              <a:gd name="connsiteY42" fmla="*/ 1486934 h 2373373"/>
              <a:gd name="connsiteX43" fmla="*/ 1318272 w 3307435"/>
              <a:gd name="connsiteY43" fmla="*/ 1596471 h 2373373"/>
              <a:gd name="connsiteX44" fmla="*/ 1294460 w 3307435"/>
              <a:gd name="connsiteY44" fmla="*/ 1706009 h 2373373"/>
              <a:gd name="connsiteX45" fmla="*/ 1299222 w 3307435"/>
              <a:gd name="connsiteY45" fmla="*/ 1844121 h 2373373"/>
              <a:gd name="connsiteX46" fmla="*/ 1365897 w 3307435"/>
              <a:gd name="connsiteY46" fmla="*/ 1963184 h 2373373"/>
              <a:gd name="connsiteX47" fmla="*/ 1456385 w 3307435"/>
              <a:gd name="connsiteY47" fmla="*/ 2096534 h 2373373"/>
              <a:gd name="connsiteX48" fmla="*/ 1446860 w 3307435"/>
              <a:gd name="connsiteY48" fmla="*/ 2210834 h 2373373"/>
              <a:gd name="connsiteX49" fmla="*/ 1365897 w 3307435"/>
              <a:gd name="connsiteY49" fmla="*/ 2272746 h 2373373"/>
              <a:gd name="connsiteX50" fmla="*/ 1251597 w 3307435"/>
              <a:gd name="connsiteY50" fmla="*/ 2287034 h 2373373"/>
              <a:gd name="connsiteX51" fmla="*/ 1161110 w 3307435"/>
              <a:gd name="connsiteY51" fmla="*/ 2272746 h 2373373"/>
              <a:gd name="connsiteX52" fmla="*/ 951560 w 3307435"/>
              <a:gd name="connsiteY52" fmla="*/ 2215596 h 2373373"/>
              <a:gd name="connsiteX53" fmla="*/ 608660 w 3307435"/>
              <a:gd name="connsiteY53" fmla="*/ 2258459 h 2373373"/>
              <a:gd name="connsiteX54" fmla="*/ 322910 w 3307435"/>
              <a:gd name="connsiteY54" fmla="*/ 2315609 h 2373373"/>
              <a:gd name="connsiteX55" fmla="*/ 94310 w 3307435"/>
              <a:gd name="connsiteY55" fmla="*/ 2339421 h 2373373"/>
              <a:gd name="connsiteX56" fmla="*/ 137172 w 3307435"/>
              <a:gd name="connsiteY56" fmla="*/ 2201309 h 2373373"/>
              <a:gd name="connsiteX57" fmla="*/ 118122 w 3307435"/>
              <a:gd name="connsiteY57" fmla="*/ 2010809 h 2373373"/>
              <a:gd name="connsiteX58" fmla="*/ 89547 w 3307435"/>
              <a:gd name="connsiteY58" fmla="*/ 1877459 h 2373373"/>
              <a:gd name="connsiteX59" fmla="*/ 37160 w 3307435"/>
              <a:gd name="connsiteY59" fmla="*/ 1577421 h 2373373"/>
              <a:gd name="connsiteX60" fmla="*/ 41922 w 3307435"/>
              <a:gd name="connsiteY60" fmla="*/ 1405971 h 2373373"/>
              <a:gd name="connsiteX61" fmla="*/ 137172 w 3307435"/>
              <a:gd name="connsiteY61" fmla="*/ 1305959 h 2373373"/>
              <a:gd name="connsiteX62" fmla="*/ 260997 w 3307435"/>
              <a:gd name="connsiteY62" fmla="*/ 1244046 h 2373373"/>
              <a:gd name="connsiteX63" fmla="*/ 399110 w 3307435"/>
              <a:gd name="connsiteY63" fmla="*/ 1239284 h 2373373"/>
              <a:gd name="connsiteX64" fmla="*/ 475310 w 3307435"/>
              <a:gd name="connsiteY64" fmla="*/ 1305959 h 2373373"/>
              <a:gd name="connsiteX65" fmla="*/ 584847 w 3307435"/>
              <a:gd name="connsiteY65" fmla="*/ 1386921 h 2373373"/>
              <a:gd name="connsiteX66" fmla="*/ 784872 w 3307435"/>
              <a:gd name="connsiteY66" fmla="*/ 1377396 h 2373373"/>
              <a:gd name="connsiteX67" fmla="*/ 922985 w 3307435"/>
              <a:gd name="connsiteY67" fmla="*/ 1272621 h 2373373"/>
              <a:gd name="connsiteX68" fmla="*/ 975372 w 3307435"/>
              <a:gd name="connsiteY68" fmla="*/ 1105934 h 2373373"/>
              <a:gd name="connsiteX69" fmla="*/ 937272 w 3307435"/>
              <a:gd name="connsiteY69" fmla="*/ 958296 h 2373373"/>
              <a:gd name="connsiteX70" fmla="*/ 851547 w 3307435"/>
              <a:gd name="connsiteY70" fmla="*/ 872571 h 2373373"/>
              <a:gd name="connsiteX71" fmla="*/ 684860 w 3307435"/>
              <a:gd name="connsiteY71" fmla="*/ 810659 h 2373373"/>
              <a:gd name="connsiteX72" fmla="*/ 527697 w 3307435"/>
              <a:gd name="connsiteY72" fmla="*/ 834471 h 2373373"/>
              <a:gd name="connsiteX73" fmla="*/ 408635 w 3307435"/>
              <a:gd name="connsiteY73" fmla="*/ 924959 h 2373373"/>
              <a:gd name="connsiteX74" fmla="*/ 237185 w 3307435"/>
              <a:gd name="connsiteY74" fmla="*/ 939246 h 2373373"/>
              <a:gd name="connsiteX75" fmla="*/ 108598 w 3307435"/>
              <a:gd name="connsiteY75" fmla="*/ 901146 h 2373373"/>
              <a:gd name="connsiteX76" fmla="*/ 8585 w 3307435"/>
              <a:gd name="connsiteY76" fmla="*/ 796371 h 2373373"/>
              <a:gd name="connsiteX77" fmla="*/ 8585 w 3307435"/>
              <a:gd name="connsiteY77" fmla="*/ 558246 h 2373373"/>
              <a:gd name="connsiteX78" fmla="*/ 37160 w 3307435"/>
              <a:gd name="connsiteY78" fmla="*/ 315359 h 2373373"/>
              <a:gd name="connsiteX79" fmla="*/ 94310 w 3307435"/>
              <a:gd name="connsiteY79" fmla="*/ 1034 h 2373373"/>
              <a:gd name="connsiteX0" fmla="*/ 94310 w 3301340"/>
              <a:gd name="connsiteY0" fmla="*/ 1034 h 2373373"/>
              <a:gd name="connsiteX1" fmla="*/ 3189935 w 3301340"/>
              <a:gd name="connsiteY1" fmla="*/ 5796 h 2373373"/>
              <a:gd name="connsiteX2" fmla="*/ 3223272 w 3301340"/>
              <a:gd name="connsiteY2" fmla="*/ 115334 h 2373373"/>
              <a:gd name="connsiteX3" fmla="*/ 3261372 w 3301340"/>
              <a:gd name="connsiteY3" fmla="*/ 367746 h 2373373"/>
              <a:gd name="connsiteX4" fmla="*/ 3299472 w 3301340"/>
              <a:gd name="connsiteY4" fmla="*/ 658259 h 2373373"/>
              <a:gd name="connsiteX5" fmla="*/ 3289947 w 3301340"/>
              <a:gd name="connsiteY5" fmla="*/ 796371 h 2373373"/>
              <a:gd name="connsiteX6" fmla="*/ 3242322 w 3301340"/>
              <a:gd name="connsiteY6" fmla="*/ 867809 h 2373373"/>
              <a:gd name="connsiteX7" fmla="*/ 3156597 w 3301340"/>
              <a:gd name="connsiteY7" fmla="*/ 905908 h 2373373"/>
              <a:gd name="connsiteX8" fmla="*/ 3023247 w 3301340"/>
              <a:gd name="connsiteY8" fmla="*/ 944008 h 2373373"/>
              <a:gd name="connsiteX9" fmla="*/ 2823222 w 3301340"/>
              <a:gd name="connsiteY9" fmla="*/ 901146 h 2373373"/>
              <a:gd name="connsiteX10" fmla="*/ 2723209 w 3301340"/>
              <a:gd name="connsiteY10" fmla="*/ 820183 h 2373373"/>
              <a:gd name="connsiteX11" fmla="*/ 2599385 w 3301340"/>
              <a:gd name="connsiteY11" fmla="*/ 815421 h 2373373"/>
              <a:gd name="connsiteX12" fmla="*/ 2485085 w 3301340"/>
              <a:gd name="connsiteY12" fmla="*/ 848759 h 2373373"/>
              <a:gd name="connsiteX13" fmla="*/ 2399360 w 3301340"/>
              <a:gd name="connsiteY13" fmla="*/ 934484 h 2373373"/>
              <a:gd name="connsiteX14" fmla="*/ 2332685 w 3301340"/>
              <a:gd name="connsiteY14" fmla="*/ 1048784 h 2373373"/>
              <a:gd name="connsiteX15" fmla="*/ 2332685 w 3301340"/>
              <a:gd name="connsiteY15" fmla="*/ 1201184 h 2373373"/>
              <a:gd name="connsiteX16" fmla="*/ 2427935 w 3301340"/>
              <a:gd name="connsiteY16" fmla="*/ 1325009 h 2373373"/>
              <a:gd name="connsiteX17" fmla="*/ 2537472 w 3301340"/>
              <a:gd name="connsiteY17" fmla="*/ 1391684 h 2373373"/>
              <a:gd name="connsiteX18" fmla="*/ 2685110 w 3301340"/>
              <a:gd name="connsiteY18" fmla="*/ 1401209 h 2373373"/>
              <a:gd name="connsiteX19" fmla="*/ 2823222 w 3301340"/>
              <a:gd name="connsiteY19" fmla="*/ 1325009 h 2373373"/>
              <a:gd name="connsiteX20" fmla="*/ 2885135 w 3301340"/>
              <a:gd name="connsiteY20" fmla="*/ 1263096 h 2373373"/>
              <a:gd name="connsiteX21" fmla="*/ 2985147 w 3301340"/>
              <a:gd name="connsiteY21" fmla="*/ 1234521 h 2373373"/>
              <a:gd name="connsiteX22" fmla="*/ 3170885 w 3301340"/>
              <a:gd name="connsiteY22" fmla="*/ 1320246 h 2373373"/>
              <a:gd name="connsiteX23" fmla="*/ 3266135 w 3301340"/>
              <a:gd name="connsiteY23" fmla="*/ 1467884 h 2373373"/>
              <a:gd name="connsiteX24" fmla="*/ 3223272 w 3301340"/>
              <a:gd name="connsiteY24" fmla="*/ 1786971 h 2373373"/>
              <a:gd name="connsiteX25" fmla="*/ 3189935 w 3301340"/>
              <a:gd name="connsiteY25" fmla="*/ 1929846 h 2373373"/>
              <a:gd name="connsiteX26" fmla="*/ 3170885 w 3301340"/>
              <a:gd name="connsiteY26" fmla="*/ 2167971 h 2373373"/>
              <a:gd name="connsiteX27" fmla="*/ 3178029 w 3301340"/>
              <a:gd name="connsiteY27" fmla="*/ 2265603 h 2373373"/>
              <a:gd name="connsiteX28" fmla="*/ 3216129 w 3301340"/>
              <a:gd name="connsiteY28" fmla="*/ 2344184 h 2373373"/>
              <a:gd name="connsiteX29" fmla="*/ 2985147 w 3301340"/>
              <a:gd name="connsiteY29" fmla="*/ 2344184 h 2373373"/>
              <a:gd name="connsiteX30" fmla="*/ 2494610 w 3301340"/>
              <a:gd name="connsiteY30" fmla="*/ 2372759 h 2373373"/>
              <a:gd name="connsiteX31" fmla="*/ 2161235 w 3301340"/>
              <a:gd name="connsiteY31" fmla="*/ 2353709 h 2373373"/>
              <a:gd name="connsiteX32" fmla="*/ 1832622 w 3301340"/>
              <a:gd name="connsiteY32" fmla="*/ 2248934 h 2373373"/>
              <a:gd name="connsiteX33" fmla="*/ 1765948 w 3301340"/>
              <a:gd name="connsiteY33" fmla="*/ 2172734 h 2373373"/>
              <a:gd name="connsiteX34" fmla="*/ 1799285 w 3301340"/>
              <a:gd name="connsiteY34" fmla="*/ 2063196 h 2373373"/>
              <a:gd name="connsiteX35" fmla="*/ 1865960 w 3301340"/>
              <a:gd name="connsiteY35" fmla="*/ 1982234 h 2373373"/>
              <a:gd name="connsiteX36" fmla="*/ 1923110 w 3301340"/>
              <a:gd name="connsiteY36" fmla="*/ 1863171 h 2373373"/>
              <a:gd name="connsiteX37" fmla="*/ 1961210 w 3301340"/>
              <a:gd name="connsiteY37" fmla="*/ 1748871 h 2373373"/>
              <a:gd name="connsiteX38" fmla="*/ 1932635 w 3301340"/>
              <a:gd name="connsiteY38" fmla="*/ 1620284 h 2373373"/>
              <a:gd name="connsiteX39" fmla="*/ 1861197 w 3301340"/>
              <a:gd name="connsiteY39" fmla="*/ 1529796 h 2373373"/>
              <a:gd name="connsiteX40" fmla="*/ 1742135 w 3301340"/>
              <a:gd name="connsiteY40" fmla="*/ 1477409 h 2373373"/>
              <a:gd name="connsiteX41" fmla="*/ 1542110 w 3301340"/>
              <a:gd name="connsiteY41" fmla="*/ 1448834 h 2373373"/>
              <a:gd name="connsiteX42" fmla="*/ 1403997 w 3301340"/>
              <a:gd name="connsiteY42" fmla="*/ 1486934 h 2373373"/>
              <a:gd name="connsiteX43" fmla="*/ 1318272 w 3301340"/>
              <a:gd name="connsiteY43" fmla="*/ 1596471 h 2373373"/>
              <a:gd name="connsiteX44" fmla="*/ 1294460 w 3301340"/>
              <a:gd name="connsiteY44" fmla="*/ 1706009 h 2373373"/>
              <a:gd name="connsiteX45" fmla="*/ 1299222 w 3301340"/>
              <a:gd name="connsiteY45" fmla="*/ 1844121 h 2373373"/>
              <a:gd name="connsiteX46" fmla="*/ 1365897 w 3301340"/>
              <a:gd name="connsiteY46" fmla="*/ 1963184 h 2373373"/>
              <a:gd name="connsiteX47" fmla="*/ 1456385 w 3301340"/>
              <a:gd name="connsiteY47" fmla="*/ 2096534 h 2373373"/>
              <a:gd name="connsiteX48" fmla="*/ 1446860 w 3301340"/>
              <a:gd name="connsiteY48" fmla="*/ 2210834 h 2373373"/>
              <a:gd name="connsiteX49" fmla="*/ 1365897 w 3301340"/>
              <a:gd name="connsiteY49" fmla="*/ 2272746 h 2373373"/>
              <a:gd name="connsiteX50" fmla="*/ 1251597 w 3301340"/>
              <a:gd name="connsiteY50" fmla="*/ 2287034 h 2373373"/>
              <a:gd name="connsiteX51" fmla="*/ 1161110 w 3301340"/>
              <a:gd name="connsiteY51" fmla="*/ 2272746 h 2373373"/>
              <a:gd name="connsiteX52" fmla="*/ 951560 w 3301340"/>
              <a:gd name="connsiteY52" fmla="*/ 2215596 h 2373373"/>
              <a:gd name="connsiteX53" fmla="*/ 608660 w 3301340"/>
              <a:gd name="connsiteY53" fmla="*/ 2258459 h 2373373"/>
              <a:gd name="connsiteX54" fmla="*/ 322910 w 3301340"/>
              <a:gd name="connsiteY54" fmla="*/ 2315609 h 2373373"/>
              <a:gd name="connsiteX55" fmla="*/ 94310 w 3301340"/>
              <a:gd name="connsiteY55" fmla="*/ 2339421 h 2373373"/>
              <a:gd name="connsiteX56" fmla="*/ 137172 w 3301340"/>
              <a:gd name="connsiteY56" fmla="*/ 2201309 h 2373373"/>
              <a:gd name="connsiteX57" fmla="*/ 118122 w 3301340"/>
              <a:gd name="connsiteY57" fmla="*/ 2010809 h 2373373"/>
              <a:gd name="connsiteX58" fmla="*/ 89547 w 3301340"/>
              <a:gd name="connsiteY58" fmla="*/ 1877459 h 2373373"/>
              <a:gd name="connsiteX59" fmla="*/ 37160 w 3301340"/>
              <a:gd name="connsiteY59" fmla="*/ 1577421 h 2373373"/>
              <a:gd name="connsiteX60" fmla="*/ 41922 w 3301340"/>
              <a:gd name="connsiteY60" fmla="*/ 1405971 h 2373373"/>
              <a:gd name="connsiteX61" fmla="*/ 137172 w 3301340"/>
              <a:gd name="connsiteY61" fmla="*/ 1305959 h 2373373"/>
              <a:gd name="connsiteX62" fmla="*/ 260997 w 3301340"/>
              <a:gd name="connsiteY62" fmla="*/ 1244046 h 2373373"/>
              <a:gd name="connsiteX63" fmla="*/ 399110 w 3301340"/>
              <a:gd name="connsiteY63" fmla="*/ 1239284 h 2373373"/>
              <a:gd name="connsiteX64" fmla="*/ 475310 w 3301340"/>
              <a:gd name="connsiteY64" fmla="*/ 1305959 h 2373373"/>
              <a:gd name="connsiteX65" fmla="*/ 584847 w 3301340"/>
              <a:gd name="connsiteY65" fmla="*/ 1386921 h 2373373"/>
              <a:gd name="connsiteX66" fmla="*/ 784872 w 3301340"/>
              <a:gd name="connsiteY66" fmla="*/ 1377396 h 2373373"/>
              <a:gd name="connsiteX67" fmla="*/ 922985 w 3301340"/>
              <a:gd name="connsiteY67" fmla="*/ 1272621 h 2373373"/>
              <a:gd name="connsiteX68" fmla="*/ 975372 w 3301340"/>
              <a:gd name="connsiteY68" fmla="*/ 1105934 h 2373373"/>
              <a:gd name="connsiteX69" fmla="*/ 937272 w 3301340"/>
              <a:gd name="connsiteY69" fmla="*/ 958296 h 2373373"/>
              <a:gd name="connsiteX70" fmla="*/ 851547 w 3301340"/>
              <a:gd name="connsiteY70" fmla="*/ 872571 h 2373373"/>
              <a:gd name="connsiteX71" fmla="*/ 684860 w 3301340"/>
              <a:gd name="connsiteY71" fmla="*/ 810659 h 2373373"/>
              <a:gd name="connsiteX72" fmla="*/ 527697 w 3301340"/>
              <a:gd name="connsiteY72" fmla="*/ 834471 h 2373373"/>
              <a:gd name="connsiteX73" fmla="*/ 408635 w 3301340"/>
              <a:gd name="connsiteY73" fmla="*/ 924959 h 2373373"/>
              <a:gd name="connsiteX74" fmla="*/ 237185 w 3301340"/>
              <a:gd name="connsiteY74" fmla="*/ 939246 h 2373373"/>
              <a:gd name="connsiteX75" fmla="*/ 108598 w 3301340"/>
              <a:gd name="connsiteY75" fmla="*/ 901146 h 2373373"/>
              <a:gd name="connsiteX76" fmla="*/ 8585 w 3301340"/>
              <a:gd name="connsiteY76" fmla="*/ 796371 h 2373373"/>
              <a:gd name="connsiteX77" fmla="*/ 8585 w 3301340"/>
              <a:gd name="connsiteY77" fmla="*/ 558246 h 2373373"/>
              <a:gd name="connsiteX78" fmla="*/ 37160 w 3301340"/>
              <a:gd name="connsiteY78" fmla="*/ 315359 h 2373373"/>
              <a:gd name="connsiteX79" fmla="*/ 94310 w 3301340"/>
              <a:gd name="connsiteY79" fmla="*/ 1034 h 2373373"/>
              <a:gd name="connsiteX0" fmla="*/ 246000 w 3453030"/>
              <a:gd name="connsiteY0" fmla="*/ 22505 h 2394844"/>
              <a:gd name="connsiteX1" fmla="*/ 3344006 w 3453030"/>
              <a:gd name="connsiteY1" fmla="*/ 24886 h 2394844"/>
              <a:gd name="connsiteX2" fmla="*/ 3374962 w 3453030"/>
              <a:gd name="connsiteY2" fmla="*/ 136805 h 2394844"/>
              <a:gd name="connsiteX3" fmla="*/ 3413062 w 3453030"/>
              <a:gd name="connsiteY3" fmla="*/ 389217 h 2394844"/>
              <a:gd name="connsiteX4" fmla="*/ 3451162 w 3453030"/>
              <a:gd name="connsiteY4" fmla="*/ 679730 h 2394844"/>
              <a:gd name="connsiteX5" fmla="*/ 3441637 w 3453030"/>
              <a:gd name="connsiteY5" fmla="*/ 817842 h 2394844"/>
              <a:gd name="connsiteX6" fmla="*/ 3394012 w 3453030"/>
              <a:gd name="connsiteY6" fmla="*/ 889280 h 2394844"/>
              <a:gd name="connsiteX7" fmla="*/ 3308287 w 3453030"/>
              <a:gd name="connsiteY7" fmla="*/ 927379 h 2394844"/>
              <a:gd name="connsiteX8" fmla="*/ 3174937 w 3453030"/>
              <a:gd name="connsiteY8" fmla="*/ 965479 h 2394844"/>
              <a:gd name="connsiteX9" fmla="*/ 2974912 w 3453030"/>
              <a:gd name="connsiteY9" fmla="*/ 922617 h 2394844"/>
              <a:gd name="connsiteX10" fmla="*/ 2874899 w 3453030"/>
              <a:gd name="connsiteY10" fmla="*/ 841654 h 2394844"/>
              <a:gd name="connsiteX11" fmla="*/ 2751075 w 3453030"/>
              <a:gd name="connsiteY11" fmla="*/ 836892 h 2394844"/>
              <a:gd name="connsiteX12" fmla="*/ 2636775 w 3453030"/>
              <a:gd name="connsiteY12" fmla="*/ 870230 h 2394844"/>
              <a:gd name="connsiteX13" fmla="*/ 2551050 w 3453030"/>
              <a:gd name="connsiteY13" fmla="*/ 955955 h 2394844"/>
              <a:gd name="connsiteX14" fmla="*/ 2484375 w 3453030"/>
              <a:gd name="connsiteY14" fmla="*/ 1070255 h 2394844"/>
              <a:gd name="connsiteX15" fmla="*/ 2484375 w 3453030"/>
              <a:gd name="connsiteY15" fmla="*/ 1222655 h 2394844"/>
              <a:gd name="connsiteX16" fmla="*/ 2579625 w 3453030"/>
              <a:gd name="connsiteY16" fmla="*/ 1346480 h 2394844"/>
              <a:gd name="connsiteX17" fmla="*/ 2689162 w 3453030"/>
              <a:gd name="connsiteY17" fmla="*/ 1413155 h 2394844"/>
              <a:gd name="connsiteX18" fmla="*/ 2836800 w 3453030"/>
              <a:gd name="connsiteY18" fmla="*/ 1422680 h 2394844"/>
              <a:gd name="connsiteX19" fmla="*/ 2974912 w 3453030"/>
              <a:gd name="connsiteY19" fmla="*/ 1346480 h 2394844"/>
              <a:gd name="connsiteX20" fmla="*/ 3036825 w 3453030"/>
              <a:gd name="connsiteY20" fmla="*/ 1284567 h 2394844"/>
              <a:gd name="connsiteX21" fmla="*/ 3136837 w 3453030"/>
              <a:gd name="connsiteY21" fmla="*/ 1255992 h 2394844"/>
              <a:gd name="connsiteX22" fmla="*/ 3322575 w 3453030"/>
              <a:gd name="connsiteY22" fmla="*/ 1341717 h 2394844"/>
              <a:gd name="connsiteX23" fmla="*/ 3417825 w 3453030"/>
              <a:gd name="connsiteY23" fmla="*/ 1489355 h 2394844"/>
              <a:gd name="connsiteX24" fmla="*/ 3374962 w 3453030"/>
              <a:gd name="connsiteY24" fmla="*/ 1808442 h 2394844"/>
              <a:gd name="connsiteX25" fmla="*/ 3341625 w 3453030"/>
              <a:gd name="connsiteY25" fmla="*/ 1951317 h 2394844"/>
              <a:gd name="connsiteX26" fmla="*/ 3322575 w 3453030"/>
              <a:gd name="connsiteY26" fmla="*/ 2189442 h 2394844"/>
              <a:gd name="connsiteX27" fmla="*/ 3329719 w 3453030"/>
              <a:gd name="connsiteY27" fmla="*/ 2287074 h 2394844"/>
              <a:gd name="connsiteX28" fmla="*/ 3367819 w 3453030"/>
              <a:gd name="connsiteY28" fmla="*/ 2365655 h 2394844"/>
              <a:gd name="connsiteX29" fmla="*/ 3136837 w 3453030"/>
              <a:gd name="connsiteY29" fmla="*/ 2365655 h 2394844"/>
              <a:gd name="connsiteX30" fmla="*/ 2646300 w 3453030"/>
              <a:gd name="connsiteY30" fmla="*/ 2394230 h 2394844"/>
              <a:gd name="connsiteX31" fmla="*/ 2312925 w 3453030"/>
              <a:gd name="connsiteY31" fmla="*/ 2375180 h 2394844"/>
              <a:gd name="connsiteX32" fmla="*/ 1984312 w 3453030"/>
              <a:gd name="connsiteY32" fmla="*/ 2270405 h 2394844"/>
              <a:gd name="connsiteX33" fmla="*/ 1917638 w 3453030"/>
              <a:gd name="connsiteY33" fmla="*/ 2194205 h 2394844"/>
              <a:gd name="connsiteX34" fmla="*/ 1950975 w 3453030"/>
              <a:gd name="connsiteY34" fmla="*/ 2084667 h 2394844"/>
              <a:gd name="connsiteX35" fmla="*/ 2017650 w 3453030"/>
              <a:gd name="connsiteY35" fmla="*/ 2003705 h 2394844"/>
              <a:gd name="connsiteX36" fmla="*/ 2074800 w 3453030"/>
              <a:gd name="connsiteY36" fmla="*/ 1884642 h 2394844"/>
              <a:gd name="connsiteX37" fmla="*/ 2112900 w 3453030"/>
              <a:gd name="connsiteY37" fmla="*/ 1770342 h 2394844"/>
              <a:gd name="connsiteX38" fmla="*/ 2084325 w 3453030"/>
              <a:gd name="connsiteY38" fmla="*/ 1641755 h 2394844"/>
              <a:gd name="connsiteX39" fmla="*/ 2012887 w 3453030"/>
              <a:gd name="connsiteY39" fmla="*/ 1551267 h 2394844"/>
              <a:gd name="connsiteX40" fmla="*/ 1893825 w 3453030"/>
              <a:gd name="connsiteY40" fmla="*/ 1498880 h 2394844"/>
              <a:gd name="connsiteX41" fmla="*/ 1693800 w 3453030"/>
              <a:gd name="connsiteY41" fmla="*/ 1470305 h 2394844"/>
              <a:gd name="connsiteX42" fmla="*/ 1555687 w 3453030"/>
              <a:gd name="connsiteY42" fmla="*/ 1508405 h 2394844"/>
              <a:gd name="connsiteX43" fmla="*/ 1469962 w 3453030"/>
              <a:gd name="connsiteY43" fmla="*/ 1617942 h 2394844"/>
              <a:gd name="connsiteX44" fmla="*/ 1446150 w 3453030"/>
              <a:gd name="connsiteY44" fmla="*/ 1727480 h 2394844"/>
              <a:gd name="connsiteX45" fmla="*/ 1450912 w 3453030"/>
              <a:gd name="connsiteY45" fmla="*/ 1865592 h 2394844"/>
              <a:gd name="connsiteX46" fmla="*/ 1517587 w 3453030"/>
              <a:gd name="connsiteY46" fmla="*/ 1984655 h 2394844"/>
              <a:gd name="connsiteX47" fmla="*/ 1608075 w 3453030"/>
              <a:gd name="connsiteY47" fmla="*/ 2118005 h 2394844"/>
              <a:gd name="connsiteX48" fmla="*/ 1598550 w 3453030"/>
              <a:gd name="connsiteY48" fmla="*/ 2232305 h 2394844"/>
              <a:gd name="connsiteX49" fmla="*/ 1517587 w 3453030"/>
              <a:gd name="connsiteY49" fmla="*/ 2294217 h 2394844"/>
              <a:gd name="connsiteX50" fmla="*/ 1403287 w 3453030"/>
              <a:gd name="connsiteY50" fmla="*/ 2308505 h 2394844"/>
              <a:gd name="connsiteX51" fmla="*/ 1312800 w 3453030"/>
              <a:gd name="connsiteY51" fmla="*/ 2294217 h 2394844"/>
              <a:gd name="connsiteX52" fmla="*/ 1103250 w 3453030"/>
              <a:gd name="connsiteY52" fmla="*/ 2237067 h 2394844"/>
              <a:gd name="connsiteX53" fmla="*/ 760350 w 3453030"/>
              <a:gd name="connsiteY53" fmla="*/ 2279930 h 2394844"/>
              <a:gd name="connsiteX54" fmla="*/ 474600 w 3453030"/>
              <a:gd name="connsiteY54" fmla="*/ 2337080 h 2394844"/>
              <a:gd name="connsiteX55" fmla="*/ 246000 w 3453030"/>
              <a:gd name="connsiteY55" fmla="*/ 2360892 h 2394844"/>
              <a:gd name="connsiteX56" fmla="*/ 288862 w 3453030"/>
              <a:gd name="connsiteY56" fmla="*/ 2222780 h 2394844"/>
              <a:gd name="connsiteX57" fmla="*/ 269812 w 3453030"/>
              <a:gd name="connsiteY57" fmla="*/ 2032280 h 2394844"/>
              <a:gd name="connsiteX58" fmla="*/ 241237 w 3453030"/>
              <a:gd name="connsiteY58" fmla="*/ 1898930 h 2394844"/>
              <a:gd name="connsiteX59" fmla="*/ 188850 w 3453030"/>
              <a:gd name="connsiteY59" fmla="*/ 1598892 h 2394844"/>
              <a:gd name="connsiteX60" fmla="*/ 193612 w 3453030"/>
              <a:gd name="connsiteY60" fmla="*/ 1427442 h 2394844"/>
              <a:gd name="connsiteX61" fmla="*/ 288862 w 3453030"/>
              <a:gd name="connsiteY61" fmla="*/ 1327430 h 2394844"/>
              <a:gd name="connsiteX62" fmla="*/ 412687 w 3453030"/>
              <a:gd name="connsiteY62" fmla="*/ 1265517 h 2394844"/>
              <a:gd name="connsiteX63" fmla="*/ 550800 w 3453030"/>
              <a:gd name="connsiteY63" fmla="*/ 1260755 h 2394844"/>
              <a:gd name="connsiteX64" fmla="*/ 627000 w 3453030"/>
              <a:gd name="connsiteY64" fmla="*/ 1327430 h 2394844"/>
              <a:gd name="connsiteX65" fmla="*/ 736537 w 3453030"/>
              <a:gd name="connsiteY65" fmla="*/ 1408392 h 2394844"/>
              <a:gd name="connsiteX66" fmla="*/ 936562 w 3453030"/>
              <a:gd name="connsiteY66" fmla="*/ 1398867 h 2394844"/>
              <a:gd name="connsiteX67" fmla="*/ 1074675 w 3453030"/>
              <a:gd name="connsiteY67" fmla="*/ 1294092 h 2394844"/>
              <a:gd name="connsiteX68" fmla="*/ 1127062 w 3453030"/>
              <a:gd name="connsiteY68" fmla="*/ 1127405 h 2394844"/>
              <a:gd name="connsiteX69" fmla="*/ 1088962 w 3453030"/>
              <a:gd name="connsiteY69" fmla="*/ 979767 h 2394844"/>
              <a:gd name="connsiteX70" fmla="*/ 1003237 w 3453030"/>
              <a:gd name="connsiteY70" fmla="*/ 894042 h 2394844"/>
              <a:gd name="connsiteX71" fmla="*/ 836550 w 3453030"/>
              <a:gd name="connsiteY71" fmla="*/ 832130 h 2394844"/>
              <a:gd name="connsiteX72" fmla="*/ 679387 w 3453030"/>
              <a:gd name="connsiteY72" fmla="*/ 855942 h 2394844"/>
              <a:gd name="connsiteX73" fmla="*/ 560325 w 3453030"/>
              <a:gd name="connsiteY73" fmla="*/ 946430 h 2394844"/>
              <a:gd name="connsiteX74" fmla="*/ 388875 w 3453030"/>
              <a:gd name="connsiteY74" fmla="*/ 960717 h 2394844"/>
              <a:gd name="connsiteX75" fmla="*/ 260288 w 3453030"/>
              <a:gd name="connsiteY75" fmla="*/ 922617 h 2394844"/>
              <a:gd name="connsiteX76" fmla="*/ 160275 w 3453030"/>
              <a:gd name="connsiteY76" fmla="*/ 817842 h 2394844"/>
              <a:gd name="connsiteX77" fmla="*/ 160275 w 3453030"/>
              <a:gd name="connsiteY77" fmla="*/ 579717 h 2394844"/>
              <a:gd name="connsiteX78" fmla="*/ 188850 w 3453030"/>
              <a:gd name="connsiteY78" fmla="*/ 336830 h 2394844"/>
              <a:gd name="connsiteX79" fmla="*/ 246000 w 3453030"/>
              <a:gd name="connsiteY79" fmla="*/ 22505 h 2394844"/>
              <a:gd name="connsiteX0" fmla="*/ 246000 w 3453030"/>
              <a:gd name="connsiteY0" fmla="*/ 22009 h 2394348"/>
              <a:gd name="connsiteX1" fmla="*/ 3344006 w 3453030"/>
              <a:gd name="connsiteY1" fmla="*/ 24390 h 2394348"/>
              <a:gd name="connsiteX2" fmla="*/ 3374962 w 3453030"/>
              <a:gd name="connsiteY2" fmla="*/ 136309 h 2394348"/>
              <a:gd name="connsiteX3" fmla="*/ 3413062 w 3453030"/>
              <a:gd name="connsiteY3" fmla="*/ 388721 h 2394348"/>
              <a:gd name="connsiteX4" fmla="*/ 3451162 w 3453030"/>
              <a:gd name="connsiteY4" fmla="*/ 679234 h 2394348"/>
              <a:gd name="connsiteX5" fmla="*/ 3441637 w 3453030"/>
              <a:gd name="connsiteY5" fmla="*/ 817346 h 2394348"/>
              <a:gd name="connsiteX6" fmla="*/ 3394012 w 3453030"/>
              <a:gd name="connsiteY6" fmla="*/ 888784 h 2394348"/>
              <a:gd name="connsiteX7" fmla="*/ 3308287 w 3453030"/>
              <a:gd name="connsiteY7" fmla="*/ 926883 h 2394348"/>
              <a:gd name="connsiteX8" fmla="*/ 3174937 w 3453030"/>
              <a:gd name="connsiteY8" fmla="*/ 964983 h 2394348"/>
              <a:gd name="connsiteX9" fmla="*/ 2974912 w 3453030"/>
              <a:gd name="connsiteY9" fmla="*/ 922121 h 2394348"/>
              <a:gd name="connsiteX10" fmla="*/ 2874899 w 3453030"/>
              <a:gd name="connsiteY10" fmla="*/ 841158 h 2394348"/>
              <a:gd name="connsiteX11" fmla="*/ 2751075 w 3453030"/>
              <a:gd name="connsiteY11" fmla="*/ 836396 h 2394348"/>
              <a:gd name="connsiteX12" fmla="*/ 2636775 w 3453030"/>
              <a:gd name="connsiteY12" fmla="*/ 869734 h 2394348"/>
              <a:gd name="connsiteX13" fmla="*/ 2551050 w 3453030"/>
              <a:gd name="connsiteY13" fmla="*/ 955459 h 2394348"/>
              <a:gd name="connsiteX14" fmla="*/ 2484375 w 3453030"/>
              <a:gd name="connsiteY14" fmla="*/ 1069759 h 2394348"/>
              <a:gd name="connsiteX15" fmla="*/ 2484375 w 3453030"/>
              <a:gd name="connsiteY15" fmla="*/ 1222159 h 2394348"/>
              <a:gd name="connsiteX16" fmla="*/ 2579625 w 3453030"/>
              <a:gd name="connsiteY16" fmla="*/ 1345984 h 2394348"/>
              <a:gd name="connsiteX17" fmla="*/ 2689162 w 3453030"/>
              <a:gd name="connsiteY17" fmla="*/ 1412659 h 2394348"/>
              <a:gd name="connsiteX18" fmla="*/ 2836800 w 3453030"/>
              <a:gd name="connsiteY18" fmla="*/ 1422184 h 2394348"/>
              <a:gd name="connsiteX19" fmla="*/ 2974912 w 3453030"/>
              <a:gd name="connsiteY19" fmla="*/ 1345984 h 2394348"/>
              <a:gd name="connsiteX20" fmla="*/ 3036825 w 3453030"/>
              <a:gd name="connsiteY20" fmla="*/ 1284071 h 2394348"/>
              <a:gd name="connsiteX21" fmla="*/ 3136837 w 3453030"/>
              <a:gd name="connsiteY21" fmla="*/ 1255496 h 2394348"/>
              <a:gd name="connsiteX22" fmla="*/ 3322575 w 3453030"/>
              <a:gd name="connsiteY22" fmla="*/ 1341221 h 2394348"/>
              <a:gd name="connsiteX23" fmla="*/ 3417825 w 3453030"/>
              <a:gd name="connsiteY23" fmla="*/ 1488859 h 2394348"/>
              <a:gd name="connsiteX24" fmla="*/ 3374962 w 3453030"/>
              <a:gd name="connsiteY24" fmla="*/ 1807946 h 2394348"/>
              <a:gd name="connsiteX25" fmla="*/ 3341625 w 3453030"/>
              <a:gd name="connsiteY25" fmla="*/ 1950821 h 2394348"/>
              <a:gd name="connsiteX26" fmla="*/ 3322575 w 3453030"/>
              <a:gd name="connsiteY26" fmla="*/ 2188946 h 2394348"/>
              <a:gd name="connsiteX27" fmla="*/ 3329719 w 3453030"/>
              <a:gd name="connsiteY27" fmla="*/ 2286578 h 2394348"/>
              <a:gd name="connsiteX28" fmla="*/ 3367819 w 3453030"/>
              <a:gd name="connsiteY28" fmla="*/ 2365159 h 2394348"/>
              <a:gd name="connsiteX29" fmla="*/ 3136837 w 3453030"/>
              <a:gd name="connsiteY29" fmla="*/ 2365159 h 2394348"/>
              <a:gd name="connsiteX30" fmla="*/ 2646300 w 3453030"/>
              <a:gd name="connsiteY30" fmla="*/ 2393734 h 2394348"/>
              <a:gd name="connsiteX31" fmla="*/ 2312925 w 3453030"/>
              <a:gd name="connsiteY31" fmla="*/ 2374684 h 2394348"/>
              <a:gd name="connsiteX32" fmla="*/ 1984312 w 3453030"/>
              <a:gd name="connsiteY32" fmla="*/ 2269909 h 2394348"/>
              <a:gd name="connsiteX33" fmla="*/ 1917638 w 3453030"/>
              <a:gd name="connsiteY33" fmla="*/ 2193709 h 2394348"/>
              <a:gd name="connsiteX34" fmla="*/ 1950975 w 3453030"/>
              <a:gd name="connsiteY34" fmla="*/ 2084171 h 2394348"/>
              <a:gd name="connsiteX35" fmla="*/ 2017650 w 3453030"/>
              <a:gd name="connsiteY35" fmla="*/ 2003209 h 2394348"/>
              <a:gd name="connsiteX36" fmla="*/ 2074800 w 3453030"/>
              <a:gd name="connsiteY36" fmla="*/ 1884146 h 2394348"/>
              <a:gd name="connsiteX37" fmla="*/ 2112900 w 3453030"/>
              <a:gd name="connsiteY37" fmla="*/ 1769846 h 2394348"/>
              <a:gd name="connsiteX38" fmla="*/ 2084325 w 3453030"/>
              <a:gd name="connsiteY38" fmla="*/ 1641259 h 2394348"/>
              <a:gd name="connsiteX39" fmla="*/ 2012887 w 3453030"/>
              <a:gd name="connsiteY39" fmla="*/ 1550771 h 2394348"/>
              <a:gd name="connsiteX40" fmla="*/ 1893825 w 3453030"/>
              <a:gd name="connsiteY40" fmla="*/ 1498384 h 2394348"/>
              <a:gd name="connsiteX41" fmla="*/ 1693800 w 3453030"/>
              <a:gd name="connsiteY41" fmla="*/ 1469809 h 2394348"/>
              <a:gd name="connsiteX42" fmla="*/ 1555687 w 3453030"/>
              <a:gd name="connsiteY42" fmla="*/ 1507909 h 2394348"/>
              <a:gd name="connsiteX43" fmla="*/ 1469962 w 3453030"/>
              <a:gd name="connsiteY43" fmla="*/ 1617446 h 2394348"/>
              <a:gd name="connsiteX44" fmla="*/ 1446150 w 3453030"/>
              <a:gd name="connsiteY44" fmla="*/ 1726984 h 2394348"/>
              <a:gd name="connsiteX45" fmla="*/ 1450912 w 3453030"/>
              <a:gd name="connsiteY45" fmla="*/ 1865096 h 2394348"/>
              <a:gd name="connsiteX46" fmla="*/ 1517587 w 3453030"/>
              <a:gd name="connsiteY46" fmla="*/ 1984159 h 2394348"/>
              <a:gd name="connsiteX47" fmla="*/ 1608075 w 3453030"/>
              <a:gd name="connsiteY47" fmla="*/ 2117509 h 2394348"/>
              <a:gd name="connsiteX48" fmla="*/ 1598550 w 3453030"/>
              <a:gd name="connsiteY48" fmla="*/ 2231809 h 2394348"/>
              <a:gd name="connsiteX49" fmla="*/ 1517587 w 3453030"/>
              <a:gd name="connsiteY49" fmla="*/ 2293721 h 2394348"/>
              <a:gd name="connsiteX50" fmla="*/ 1403287 w 3453030"/>
              <a:gd name="connsiteY50" fmla="*/ 2308009 h 2394348"/>
              <a:gd name="connsiteX51" fmla="*/ 1312800 w 3453030"/>
              <a:gd name="connsiteY51" fmla="*/ 2293721 h 2394348"/>
              <a:gd name="connsiteX52" fmla="*/ 1103250 w 3453030"/>
              <a:gd name="connsiteY52" fmla="*/ 2236571 h 2394348"/>
              <a:gd name="connsiteX53" fmla="*/ 760350 w 3453030"/>
              <a:gd name="connsiteY53" fmla="*/ 2279434 h 2394348"/>
              <a:gd name="connsiteX54" fmla="*/ 474600 w 3453030"/>
              <a:gd name="connsiteY54" fmla="*/ 2336584 h 2394348"/>
              <a:gd name="connsiteX55" fmla="*/ 246000 w 3453030"/>
              <a:gd name="connsiteY55" fmla="*/ 2360396 h 2394348"/>
              <a:gd name="connsiteX56" fmla="*/ 288862 w 3453030"/>
              <a:gd name="connsiteY56" fmla="*/ 2222284 h 2394348"/>
              <a:gd name="connsiteX57" fmla="*/ 269812 w 3453030"/>
              <a:gd name="connsiteY57" fmla="*/ 2031784 h 2394348"/>
              <a:gd name="connsiteX58" fmla="*/ 241237 w 3453030"/>
              <a:gd name="connsiteY58" fmla="*/ 1898434 h 2394348"/>
              <a:gd name="connsiteX59" fmla="*/ 188850 w 3453030"/>
              <a:gd name="connsiteY59" fmla="*/ 1598396 h 2394348"/>
              <a:gd name="connsiteX60" fmla="*/ 193612 w 3453030"/>
              <a:gd name="connsiteY60" fmla="*/ 1426946 h 2394348"/>
              <a:gd name="connsiteX61" fmla="*/ 288862 w 3453030"/>
              <a:gd name="connsiteY61" fmla="*/ 1326934 h 2394348"/>
              <a:gd name="connsiteX62" fmla="*/ 412687 w 3453030"/>
              <a:gd name="connsiteY62" fmla="*/ 1265021 h 2394348"/>
              <a:gd name="connsiteX63" fmla="*/ 550800 w 3453030"/>
              <a:gd name="connsiteY63" fmla="*/ 1260259 h 2394348"/>
              <a:gd name="connsiteX64" fmla="*/ 627000 w 3453030"/>
              <a:gd name="connsiteY64" fmla="*/ 1326934 h 2394348"/>
              <a:gd name="connsiteX65" fmla="*/ 736537 w 3453030"/>
              <a:gd name="connsiteY65" fmla="*/ 1407896 h 2394348"/>
              <a:gd name="connsiteX66" fmla="*/ 936562 w 3453030"/>
              <a:gd name="connsiteY66" fmla="*/ 1398371 h 2394348"/>
              <a:gd name="connsiteX67" fmla="*/ 1074675 w 3453030"/>
              <a:gd name="connsiteY67" fmla="*/ 1293596 h 2394348"/>
              <a:gd name="connsiteX68" fmla="*/ 1127062 w 3453030"/>
              <a:gd name="connsiteY68" fmla="*/ 1126909 h 2394348"/>
              <a:gd name="connsiteX69" fmla="*/ 1088962 w 3453030"/>
              <a:gd name="connsiteY69" fmla="*/ 979271 h 2394348"/>
              <a:gd name="connsiteX70" fmla="*/ 1003237 w 3453030"/>
              <a:gd name="connsiteY70" fmla="*/ 893546 h 2394348"/>
              <a:gd name="connsiteX71" fmla="*/ 836550 w 3453030"/>
              <a:gd name="connsiteY71" fmla="*/ 831634 h 2394348"/>
              <a:gd name="connsiteX72" fmla="*/ 679387 w 3453030"/>
              <a:gd name="connsiteY72" fmla="*/ 855446 h 2394348"/>
              <a:gd name="connsiteX73" fmla="*/ 560325 w 3453030"/>
              <a:gd name="connsiteY73" fmla="*/ 945934 h 2394348"/>
              <a:gd name="connsiteX74" fmla="*/ 388875 w 3453030"/>
              <a:gd name="connsiteY74" fmla="*/ 960221 h 2394348"/>
              <a:gd name="connsiteX75" fmla="*/ 260288 w 3453030"/>
              <a:gd name="connsiteY75" fmla="*/ 922121 h 2394348"/>
              <a:gd name="connsiteX76" fmla="*/ 160275 w 3453030"/>
              <a:gd name="connsiteY76" fmla="*/ 817346 h 2394348"/>
              <a:gd name="connsiteX77" fmla="*/ 160275 w 3453030"/>
              <a:gd name="connsiteY77" fmla="*/ 579221 h 2394348"/>
              <a:gd name="connsiteX78" fmla="*/ 188850 w 3453030"/>
              <a:gd name="connsiteY78" fmla="*/ 336334 h 2394348"/>
              <a:gd name="connsiteX79" fmla="*/ 246000 w 3453030"/>
              <a:gd name="connsiteY79" fmla="*/ 22009 h 2394348"/>
              <a:gd name="connsiteX0" fmla="*/ 246000 w 3453030"/>
              <a:gd name="connsiteY0" fmla="*/ 22009 h 2394348"/>
              <a:gd name="connsiteX1" fmla="*/ 3344006 w 3453030"/>
              <a:gd name="connsiteY1" fmla="*/ 24390 h 2394348"/>
              <a:gd name="connsiteX2" fmla="*/ 3374962 w 3453030"/>
              <a:gd name="connsiteY2" fmla="*/ 136309 h 2394348"/>
              <a:gd name="connsiteX3" fmla="*/ 3413062 w 3453030"/>
              <a:gd name="connsiteY3" fmla="*/ 388721 h 2394348"/>
              <a:gd name="connsiteX4" fmla="*/ 3451162 w 3453030"/>
              <a:gd name="connsiteY4" fmla="*/ 679234 h 2394348"/>
              <a:gd name="connsiteX5" fmla="*/ 3441637 w 3453030"/>
              <a:gd name="connsiteY5" fmla="*/ 817346 h 2394348"/>
              <a:gd name="connsiteX6" fmla="*/ 3394012 w 3453030"/>
              <a:gd name="connsiteY6" fmla="*/ 888784 h 2394348"/>
              <a:gd name="connsiteX7" fmla="*/ 3308287 w 3453030"/>
              <a:gd name="connsiteY7" fmla="*/ 926883 h 2394348"/>
              <a:gd name="connsiteX8" fmla="*/ 3174937 w 3453030"/>
              <a:gd name="connsiteY8" fmla="*/ 964983 h 2394348"/>
              <a:gd name="connsiteX9" fmla="*/ 2974912 w 3453030"/>
              <a:gd name="connsiteY9" fmla="*/ 922121 h 2394348"/>
              <a:gd name="connsiteX10" fmla="*/ 2874899 w 3453030"/>
              <a:gd name="connsiteY10" fmla="*/ 841158 h 2394348"/>
              <a:gd name="connsiteX11" fmla="*/ 2751075 w 3453030"/>
              <a:gd name="connsiteY11" fmla="*/ 836396 h 2394348"/>
              <a:gd name="connsiteX12" fmla="*/ 2636775 w 3453030"/>
              <a:gd name="connsiteY12" fmla="*/ 869734 h 2394348"/>
              <a:gd name="connsiteX13" fmla="*/ 2551050 w 3453030"/>
              <a:gd name="connsiteY13" fmla="*/ 955459 h 2394348"/>
              <a:gd name="connsiteX14" fmla="*/ 2484375 w 3453030"/>
              <a:gd name="connsiteY14" fmla="*/ 1069759 h 2394348"/>
              <a:gd name="connsiteX15" fmla="*/ 2484375 w 3453030"/>
              <a:gd name="connsiteY15" fmla="*/ 1222159 h 2394348"/>
              <a:gd name="connsiteX16" fmla="*/ 2579625 w 3453030"/>
              <a:gd name="connsiteY16" fmla="*/ 1345984 h 2394348"/>
              <a:gd name="connsiteX17" fmla="*/ 2689162 w 3453030"/>
              <a:gd name="connsiteY17" fmla="*/ 1412659 h 2394348"/>
              <a:gd name="connsiteX18" fmla="*/ 2836800 w 3453030"/>
              <a:gd name="connsiteY18" fmla="*/ 1422184 h 2394348"/>
              <a:gd name="connsiteX19" fmla="*/ 2974912 w 3453030"/>
              <a:gd name="connsiteY19" fmla="*/ 1345984 h 2394348"/>
              <a:gd name="connsiteX20" fmla="*/ 3036825 w 3453030"/>
              <a:gd name="connsiteY20" fmla="*/ 1284071 h 2394348"/>
              <a:gd name="connsiteX21" fmla="*/ 3136837 w 3453030"/>
              <a:gd name="connsiteY21" fmla="*/ 1255496 h 2394348"/>
              <a:gd name="connsiteX22" fmla="*/ 3322575 w 3453030"/>
              <a:gd name="connsiteY22" fmla="*/ 1341221 h 2394348"/>
              <a:gd name="connsiteX23" fmla="*/ 3417825 w 3453030"/>
              <a:gd name="connsiteY23" fmla="*/ 1488859 h 2394348"/>
              <a:gd name="connsiteX24" fmla="*/ 3374962 w 3453030"/>
              <a:gd name="connsiteY24" fmla="*/ 1807946 h 2394348"/>
              <a:gd name="connsiteX25" fmla="*/ 3341625 w 3453030"/>
              <a:gd name="connsiteY25" fmla="*/ 1950821 h 2394348"/>
              <a:gd name="connsiteX26" fmla="*/ 3322575 w 3453030"/>
              <a:gd name="connsiteY26" fmla="*/ 2188946 h 2394348"/>
              <a:gd name="connsiteX27" fmla="*/ 3329719 w 3453030"/>
              <a:gd name="connsiteY27" fmla="*/ 2286578 h 2394348"/>
              <a:gd name="connsiteX28" fmla="*/ 3367819 w 3453030"/>
              <a:gd name="connsiteY28" fmla="*/ 2365159 h 2394348"/>
              <a:gd name="connsiteX29" fmla="*/ 3136837 w 3453030"/>
              <a:gd name="connsiteY29" fmla="*/ 2365159 h 2394348"/>
              <a:gd name="connsiteX30" fmla="*/ 2646300 w 3453030"/>
              <a:gd name="connsiteY30" fmla="*/ 2393734 h 2394348"/>
              <a:gd name="connsiteX31" fmla="*/ 2312925 w 3453030"/>
              <a:gd name="connsiteY31" fmla="*/ 2374684 h 2394348"/>
              <a:gd name="connsiteX32" fmla="*/ 1984312 w 3453030"/>
              <a:gd name="connsiteY32" fmla="*/ 2269909 h 2394348"/>
              <a:gd name="connsiteX33" fmla="*/ 1917638 w 3453030"/>
              <a:gd name="connsiteY33" fmla="*/ 2193709 h 2394348"/>
              <a:gd name="connsiteX34" fmla="*/ 1950975 w 3453030"/>
              <a:gd name="connsiteY34" fmla="*/ 2084171 h 2394348"/>
              <a:gd name="connsiteX35" fmla="*/ 2017650 w 3453030"/>
              <a:gd name="connsiteY35" fmla="*/ 2003209 h 2394348"/>
              <a:gd name="connsiteX36" fmla="*/ 2074800 w 3453030"/>
              <a:gd name="connsiteY36" fmla="*/ 1884146 h 2394348"/>
              <a:gd name="connsiteX37" fmla="*/ 2112900 w 3453030"/>
              <a:gd name="connsiteY37" fmla="*/ 1769846 h 2394348"/>
              <a:gd name="connsiteX38" fmla="*/ 2084325 w 3453030"/>
              <a:gd name="connsiteY38" fmla="*/ 1641259 h 2394348"/>
              <a:gd name="connsiteX39" fmla="*/ 2012887 w 3453030"/>
              <a:gd name="connsiteY39" fmla="*/ 1550771 h 2394348"/>
              <a:gd name="connsiteX40" fmla="*/ 1893825 w 3453030"/>
              <a:gd name="connsiteY40" fmla="*/ 1498384 h 2394348"/>
              <a:gd name="connsiteX41" fmla="*/ 1693800 w 3453030"/>
              <a:gd name="connsiteY41" fmla="*/ 1469809 h 2394348"/>
              <a:gd name="connsiteX42" fmla="*/ 1555687 w 3453030"/>
              <a:gd name="connsiteY42" fmla="*/ 1507909 h 2394348"/>
              <a:gd name="connsiteX43" fmla="*/ 1469962 w 3453030"/>
              <a:gd name="connsiteY43" fmla="*/ 1617446 h 2394348"/>
              <a:gd name="connsiteX44" fmla="*/ 1446150 w 3453030"/>
              <a:gd name="connsiteY44" fmla="*/ 1726984 h 2394348"/>
              <a:gd name="connsiteX45" fmla="*/ 1450912 w 3453030"/>
              <a:gd name="connsiteY45" fmla="*/ 1865096 h 2394348"/>
              <a:gd name="connsiteX46" fmla="*/ 1517587 w 3453030"/>
              <a:gd name="connsiteY46" fmla="*/ 1984159 h 2394348"/>
              <a:gd name="connsiteX47" fmla="*/ 1608075 w 3453030"/>
              <a:gd name="connsiteY47" fmla="*/ 2117509 h 2394348"/>
              <a:gd name="connsiteX48" fmla="*/ 1598550 w 3453030"/>
              <a:gd name="connsiteY48" fmla="*/ 2231809 h 2394348"/>
              <a:gd name="connsiteX49" fmla="*/ 1517587 w 3453030"/>
              <a:gd name="connsiteY49" fmla="*/ 2293721 h 2394348"/>
              <a:gd name="connsiteX50" fmla="*/ 1403287 w 3453030"/>
              <a:gd name="connsiteY50" fmla="*/ 2308009 h 2394348"/>
              <a:gd name="connsiteX51" fmla="*/ 1312800 w 3453030"/>
              <a:gd name="connsiteY51" fmla="*/ 2293721 h 2394348"/>
              <a:gd name="connsiteX52" fmla="*/ 1103250 w 3453030"/>
              <a:gd name="connsiteY52" fmla="*/ 2236571 h 2394348"/>
              <a:gd name="connsiteX53" fmla="*/ 760350 w 3453030"/>
              <a:gd name="connsiteY53" fmla="*/ 2279434 h 2394348"/>
              <a:gd name="connsiteX54" fmla="*/ 474600 w 3453030"/>
              <a:gd name="connsiteY54" fmla="*/ 2336584 h 2394348"/>
              <a:gd name="connsiteX55" fmla="*/ 246000 w 3453030"/>
              <a:gd name="connsiteY55" fmla="*/ 2360396 h 2394348"/>
              <a:gd name="connsiteX56" fmla="*/ 288862 w 3453030"/>
              <a:gd name="connsiteY56" fmla="*/ 2222284 h 2394348"/>
              <a:gd name="connsiteX57" fmla="*/ 269812 w 3453030"/>
              <a:gd name="connsiteY57" fmla="*/ 2031784 h 2394348"/>
              <a:gd name="connsiteX58" fmla="*/ 241237 w 3453030"/>
              <a:gd name="connsiteY58" fmla="*/ 1898434 h 2394348"/>
              <a:gd name="connsiteX59" fmla="*/ 188850 w 3453030"/>
              <a:gd name="connsiteY59" fmla="*/ 1598396 h 2394348"/>
              <a:gd name="connsiteX60" fmla="*/ 193612 w 3453030"/>
              <a:gd name="connsiteY60" fmla="*/ 1426946 h 2394348"/>
              <a:gd name="connsiteX61" fmla="*/ 288862 w 3453030"/>
              <a:gd name="connsiteY61" fmla="*/ 1326934 h 2394348"/>
              <a:gd name="connsiteX62" fmla="*/ 412687 w 3453030"/>
              <a:gd name="connsiteY62" fmla="*/ 1265021 h 2394348"/>
              <a:gd name="connsiteX63" fmla="*/ 550800 w 3453030"/>
              <a:gd name="connsiteY63" fmla="*/ 1260259 h 2394348"/>
              <a:gd name="connsiteX64" fmla="*/ 627000 w 3453030"/>
              <a:gd name="connsiteY64" fmla="*/ 1326934 h 2394348"/>
              <a:gd name="connsiteX65" fmla="*/ 736537 w 3453030"/>
              <a:gd name="connsiteY65" fmla="*/ 1407896 h 2394348"/>
              <a:gd name="connsiteX66" fmla="*/ 936562 w 3453030"/>
              <a:gd name="connsiteY66" fmla="*/ 1398371 h 2394348"/>
              <a:gd name="connsiteX67" fmla="*/ 1074675 w 3453030"/>
              <a:gd name="connsiteY67" fmla="*/ 1293596 h 2394348"/>
              <a:gd name="connsiteX68" fmla="*/ 1127062 w 3453030"/>
              <a:gd name="connsiteY68" fmla="*/ 1126909 h 2394348"/>
              <a:gd name="connsiteX69" fmla="*/ 1088962 w 3453030"/>
              <a:gd name="connsiteY69" fmla="*/ 979271 h 2394348"/>
              <a:gd name="connsiteX70" fmla="*/ 1003237 w 3453030"/>
              <a:gd name="connsiteY70" fmla="*/ 893546 h 2394348"/>
              <a:gd name="connsiteX71" fmla="*/ 836550 w 3453030"/>
              <a:gd name="connsiteY71" fmla="*/ 831634 h 2394348"/>
              <a:gd name="connsiteX72" fmla="*/ 679387 w 3453030"/>
              <a:gd name="connsiteY72" fmla="*/ 855446 h 2394348"/>
              <a:gd name="connsiteX73" fmla="*/ 560325 w 3453030"/>
              <a:gd name="connsiteY73" fmla="*/ 945934 h 2394348"/>
              <a:gd name="connsiteX74" fmla="*/ 388875 w 3453030"/>
              <a:gd name="connsiteY74" fmla="*/ 960221 h 2394348"/>
              <a:gd name="connsiteX75" fmla="*/ 260288 w 3453030"/>
              <a:gd name="connsiteY75" fmla="*/ 922121 h 2394348"/>
              <a:gd name="connsiteX76" fmla="*/ 160275 w 3453030"/>
              <a:gd name="connsiteY76" fmla="*/ 817346 h 2394348"/>
              <a:gd name="connsiteX77" fmla="*/ 160275 w 3453030"/>
              <a:gd name="connsiteY77" fmla="*/ 579221 h 2394348"/>
              <a:gd name="connsiteX78" fmla="*/ 188850 w 3453030"/>
              <a:gd name="connsiteY78" fmla="*/ 336334 h 2394348"/>
              <a:gd name="connsiteX79" fmla="*/ 246000 w 3453030"/>
              <a:gd name="connsiteY79" fmla="*/ 22009 h 2394348"/>
              <a:gd name="connsiteX0" fmla="*/ 246000 w 3453030"/>
              <a:gd name="connsiteY0" fmla="*/ 0 h 2372339"/>
              <a:gd name="connsiteX1" fmla="*/ 3344006 w 3453030"/>
              <a:gd name="connsiteY1" fmla="*/ 2381 h 2372339"/>
              <a:gd name="connsiteX2" fmla="*/ 3374962 w 3453030"/>
              <a:gd name="connsiteY2" fmla="*/ 114300 h 2372339"/>
              <a:gd name="connsiteX3" fmla="*/ 3413062 w 3453030"/>
              <a:gd name="connsiteY3" fmla="*/ 366712 h 2372339"/>
              <a:gd name="connsiteX4" fmla="*/ 3451162 w 3453030"/>
              <a:gd name="connsiteY4" fmla="*/ 657225 h 2372339"/>
              <a:gd name="connsiteX5" fmla="*/ 3441637 w 3453030"/>
              <a:gd name="connsiteY5" fmla="*/ 795337 h 2372339"/>
              <a:gd name="connsiteX6" fmla="*/ 3394012 w 3453030"/>
              <a:gd name="connsiteY6" fmla="*/ 866775 h 2372339"/>
              <a:gd name="connsiteX7" fmla="*/ 3308287 w 3453030"/>
              <a:gd name="connsiteY7" fmla="*/ 904874 h 2372339"/>
              <a:gd name="connsiteX8" fmla="*/ 3174937 w 3453030"/>
              <a:gd name="connsiteY8" fmla="*/ 942974 h 2372339"/>
              <a:gd name="connsiteX9" fmla="*/ 2974912 w 3453030"/>
              <a:gd name="connsiteY9" fmla="*/ 900112 h 2372339"/>
              <a:gd name="connsiteX10" fmla="*/ 2874899 w 3453030"/>
              <a:gd name="connsiteY10" fmla="*/ 819149 h 2372339"/>
              <a:gd name="connsiteX11" fmla="*/ 2751075 w 3453030"/>
              <a:gd name="connsiteY11" fmla="*/ 814387 h 2372339"/>
              <a:gd name="connsiteX12" fmla="*/ 2636775 w 3453030"/>
              <a:gd name="connsiteY12" fmla="*/ 847725 h 2372339"/>
              <a:gd name="connsiteX13" fmla="*/ 2551050 w 3453030"/>
              <a:gd name="connsiteY13" fmla="*/ 933450 h 2372339"/>
              <a:gd name="connsiteX14" fmla="*/ 2484375 w 3453030"/>
              <a:gd name="connsiteY14" fmla="*/ 1047750 h 2372339"/>
              <a:gd name="connsiteX15" fmla="*/ 2484375 w 3453030"/>
              <a:gd name="connsiteY15" fmla="*/ 1200150 h 2372339"/>
              <a:gd name="connsiteX16" fmla="*/ 2579625 w 3453030"/>
              <a:gd name="connsiteY16" fmla="*/ 1323975 h 2372339"/>
              <a:gd name="connsiteX17" fmla="*/ 2689162 w 3453030"/>
              <a:gd name="connsiteY17" fmla="*/ 1390650 h 2372339"/>
              <a:gd name="connsiteX18" fmla="*/ 2836800 w 3453030"/>
              <a:gd name="connsiteY18" fmla="*/ 1400175 h 2372339"/>
              <a:gd name="connsiteX19" fmla="*/ 2974912 w 3453030"/>
              <a:gd name="connsiteY19" fmla="*/ 1323975 h 2372339"/>
              <a:gd name="connsiteX20" fmla="*/ 3036825 w 3453030"/>
              <a:gd name="connsiteY20" fmla="*/ 1262062 h 2372339"/>
              <a:gd name="connsiteX21" fmla="*/ 3136837 w 3453030"/>
              <a:gd name="connsiteY21" fmla="*/ 1233487 h 2372339"/>
              <a:gd name="connsiteX22" fmla="*/ 3322575 w 3453030"/>
              <a:gd name="connsiteY22" fmla="*/ 1319212 h 2372339"/>
              <a:gd name="connsiteX23" fmla="*/ 3417825 w 3453030"/>
              <a:gd name="connsiteY23" fmla="*/ 1466850 h 2372339"/>
              <a:gd name="connsiteX24" fmla="*/ 3374962 w 3453030"/>
              <a:gd name="connsiteY24" fmla="*/ 1785937 h 2372339"/>
              <a:gd name="connsiteX25" fmla="*/ 3341625 w 3453030"/>
              <a:gd name="connsiteY25" fmla="*/ 1928812 h 2372339"/>
              <a:gd name="connsiteX26" fmla="*/ 3322575 w 3453030"/>
              <a:gd name="connsiteY26" fmla="*/ 2166937 h 2372339"/>
              <a:gd name="connsiteX27" fmla="*/ 3329719 w 3453030"/>
              <a:gd name="connsiteY27" fmla="*/ 2264569 h 2372339"/>
              <a:gd name="connsiteX28" fmla="*/ 3367819 w 3453030"/>
              <a:gd name="connsiteY28" fmla="*/ 2343150 h 2372339"/>
              <a:gd name="connsiteX29" fmla="*/ 3136837 w 3453030"/>
              <a:gd name="connsiteY29" fmla="*/ 2343150 h 2372339"/>
              <a:gd name="connsiteX30" fmla="*/ 2646300 w 3453030"/>
              <a:gd name="connsiteY30" fmla="*/ 2371725 h 2372339"/>
              <a:gd name="connsiteX31" fmla="*/ 2312925 w 3453030"/>
              <a:gd name="connsiteY31" fmla="*/ 2352675 h 2372339"/>
              <a:gd name="connsiteX32" fmla="*/ 1984312 w 3453030"/>
              <a:gd name="connsiteY32" fmla="*/ 2247900 h 2372339"/>
              <a:gd name="connsiteX33" fmla="*/ 1917638 w 3453030"/>
              <a:gd name="connsiteY33" fmla="*/ 2171700 h 2372339"/>
              <a:gd name="connsiteX34" fmla="*/ 1950975 w 3453030"/>
              <a:gd name="connsiteY34" fmla="*/ 2062162 h 2372339"/>
              <a:gd name="connsiteX35" fmla="*/ 2017650 w 3453030"/>
              <a:gd name="connsiteY35" fmla="*/ 1981200 h 2372339"/>
              <a:gd name="connsiteX36" fmla="*/ 2074800 w 3453030"/>
              <a:gd name="connsiteY36" fmla="*/ 1862137 h 2372339"/>
              <a:gd name="connsiteX37" fmla="*/ 2112900 w 3453030"/>
              <a:gd name="connsiteY37" fmla="*/ 1747837 h 2372339"/>
              <a:gd name="connsiteX38" fmla="*/ 2084325 w 3453030"/>
              <a:gd name="connsiteY38" fmla="*/ 1619250 h 2372339"/>
              <a:gd name="connsiteX39" fmla="*/ 2012887 w 3453030"/>
              <a:gd name="connsiteY39" fmla="*/ 1528762 h 2372339"/>
              <a:gd name="connsiteX40" fmla="*/ 1893825 w 3453030"/>
              <a:gd name="connsiteY40" fmla="*/ 1476375 h 2372339"/>
              <a:gd name="connsiteX41" fmla="*/ 1693800 w 3453030"/>
              <a:gd name="connsiteY41" fmla="*/ 1447800 h 2372339"/>
              <a:gd name="connsiteX42" fmla="*/ 1555687 w 3453030"/>
              <a:gd name="connsiteY42" fmla="*/ 1485900 h 2372339"/>
              <a:gd name="connsiteX43" fmla="*/ 1469962 w 3453030"/>
              <a:gd name="connsiteY43" fmla="*/ 1595437 h 2372339"/>
              <a:gd name="connsiteX44" fmla="*/ 1446150 w 3453030"/>
              <a:gd name="connsiteY44" fmla="*/ 1704975 h 2372339"/>
              <a:gd name="connsiteX45" fmla="*/ 1450912 w 3453030"/>
              <a:gd name="connsiteY45" fmla="*/ 1843087 h 2372339"/>
              <a:gd name="connsiteX46" fmla="*/ 1517587 w 3453030"/>
              <a:gd name="connsiteY46" fmla="*/ 1962150 h 2372339"/>
              <a:gd name="connsiteX47" fmla="*/ 1608075 w 3453030"/>
              <a:gd name="connsiteY47" fmla="*/ 2095500 h 2372339"/>
              <a:gd name="connsiteX48" fmla="*/ 1598550 w 3453030"/>
              <a:gd name="connsiteY48" fmla="*/ 2209800 h 2372339"/>
              <a:gd name="connsiteX49" fmla="*/ 1517587 w 3453030"/>
              <a:gd name="connsiteY49" fmla="*/ 2271712 h 2372339"/>
              <a:gd name="connsiteX50" fmla="*/ 1403287 w 3453030"/>
              <a:gd name="connsiteY50" fmla="*/ 2286000 h 2372339"/>
              <a:gd name="connsiteX51" fmla="*/ 1312800 w 3453030"/>
              <a:gd name="connsiteY51" fmla="*/ 2271712 h 2372339"/>
              <a:gd name="connsiteX52" fmla="*/ 1103250 w 3453030"/>
              <a:gd name="connsiteY52" fmla="*/ 2214562 h 2372339"/>
              <a:gd name="connsiteX53" fmla="*/ 760350 w 3453030"/>
              <a:gd name="connsiteY53" fmla="*/ 2257425 h 2372339"/>
              <a:gd name="connsiteX54" fmla="*/ 474600 w 3453030"/>
              <a:gd name="connsiteY54" fmla="*/ 2314575 h 2372339"/>
              <a:gd name="connsiteX55" fmla="*/ 246000 w 3453030"/>
              <a:gd name="connsiteY55" fmla="*/ 2338387 h 2372339"/>
              <a:gd name="connsiteX56" fmla="*/ 288862 w 3453030"/>
              <a:gd name="connsiteY56" fmla="*/ 2200275 h 2372339"/>
              <a:gd name="connsiteX57" fmla="*/ 269812 w 3453030"/>
              <a:gd name="connsiteY57" fmla="*/ 2009775 h 2372339"/>
              <a:gd name="connsiteX58" fmla="*/ 241237 w 3453030"/>
              <a:gd name="connsiteY58" fmla="*/ 1876425 h 2372339"/>
              <a:gd name="connsiteX59" fmla="*/ 188850 w 3453030"/>
              <a:gd name="connsiteY59" fmla="*/ 1576387 h 2372339"/>
              <a:gd name="connsiteX60" fmla="*/ 193612 w 3453030"/>
              <a:gd name="connsiteY60" fmla="*/ 1404937 h 2372339"/>
              <a:gd name="connsiteX61" fmla="*/ 288862 w 3453030"/>
              <a:gd name="connsiteY61" fmla="*/ 1304925 h 2372339"/>
              <a:gd name="connsiteX62" fmla="*/ 412687 w 3453030"/>
              <a:gd name="connsiteY62" fmla="*/ 1243012 h 2372339"/>
              <a:gd name="connsiteX63" fmla="*/ 550800 w 3453030"/>
              <a:gd name="connsiteY63" fmla="*/ 1238250 h 2372339"/>
              <a:gd name="connsiteX64" fmla="*/ 627000 w 3453030"/>
              <a:gd name="connsiteY64" fmla="*/ 1304925 h 2372339"/>
              <a:gd name="connsiteX65" fmla="*/ 736537 w 3453030"/>
              <a:gd name="connsiteY65" fmla="*/ 1385887 h 2372339"/>
              <a:gd name="connsiteX66" fmla="*/ 936562 w 3453030"/>
              <a:gd name="connsiteY66" fmla="*/ 1376362 h 2372339"/>
              <a:gd name="connsiteX67" fmla="*/ 1074675 w 3453030"/>
              <a:gd name="connsiteY67" fmla="*/ 1271587 h 2372339"/>
              <a:gd name="connsiteX68" fmla="*/ 1127062 w 3453030"/>
              <a:gd name="connsiteY68" fmla="*/ 1104900 h 2372339"/>
              <a:gd name="connsiteX69" fmla="*/ 1088962 w 3453030"/>
              <a:gd name="connsiteY69" fmla="*/ 957262 h 2372339"/>
              <a:gd name="connsiteX70" fmla="*/ 1003237 w 3453030"/>
              <a:gd name="connsiteY70" fmla="*/ 871537 h 2372339"/>
              <a:gd name="connsiteX71" fmla="*/ 836550 w 3453030"/>
              <a:gd name="connsiteY71" fmla="*/ 809625 h 2372339"/>
              <a:gd name="connsiteX72" fmla="*/ 679387 w 3453030"/>
              <a:gd name="connsiteY72" fmla="*/ 833437 h 2372339"/>
              <a:gd name="connsiteX73" fmla="*/ 560325 w 3453030"/>
              <a:gd name="connsiteY73" fmla="*/ 923925 h 2372339"/>
              <a:gd name="connsiteX74" fmla="*/ 388875 w 3453030"/>
              <a:gd name="connsiteY74" fmla="*/ 938212 h 2372339"/>
              <a:gd name="connsiteX75" fmla="*/ 260288 w 3453030"/>
              <a:gd name="connsiteY75" fmla="*/ 900112 h 2372339"/>
              <a:gd name="connsiteX76" fmla="*/ 160275 w 3453030"/>
              <a:gd name="connsiteY76" fmla="*/ 795337 h 2372339"/>
              <a:gd name="connsiteX77" fmla="*/ 160275 w 3453030"/>
              <a:gd name="connsiteY77" fmla="*/ 557212 h 2372339"/>
              <a:gd name="connsiteX78" fmla="*/ 188850 w 3453030"/>
              <a:gd name="connsiteY78" fmla="*/ 314325 h 2372339"/>
              <a:gd name="connsiteX79" fmla="*/ 246000 w 3453030"/>
              <a:gd name="connsiteY79" fmla="*/ 0 h 2372339"/>
              <a:gd name="connsiteX0" fmla="*/ 94310 w 3301340"/>
              <a:gd name="connsiteY0" fmla="*/ 0 h 2372339"/>
              <a:gd name="connsiteX1" fmla="*/ 3192316 w 3301340"/>
              <a:gd name="connsiteY1" fmla="*/ 2381 h 2372339"/>
              <a:gd name="connsiteX2" fmla="*/ 3223272 w 3301340"/>
              <a:gd name="connsiteY2" fmla="*/ 114300 h 2372339"/>
              <a:gd name="connsiteX3" fmla="*/ 3261372 w 3301340"/>
              <a:gd name="connsiteY3" fmla="*/ 366712 h 2372339"/>
              <a:gd name="connsiteX4" fmla="*/ 3299472 w 3301340"/>
              <a:gd name="connsiteY4" fmla="*/ 657225 h 2372339"/>
              <a:gd name="connsiteX5" fmla="*/ 3289947 w 3301340"/>
              <a:gd name="connsiteY5" fmla="*/ 795337 h 2372339"/>
              <a:gd name="connsiteX6" fmla="*/ 3242322 w 3301340"/>
              <a:gd name="connsiteY6" fmla="*/ 866775 h 2372339"/>
              <a:gd name="connsiteX7" fmla="*/ 3156597 w 3301340"/>
              <a:gd name="connsiteY7" fmla="*/ 904874 h 2372339"/>
              <a:gd name="connsiteX8" fmla="*/ 3023247 w 3301340"/>
              <a:gd name="connsiteY8" fmla="*/ 942974 h 2372339"/>
              <a:gd name="connsiteX9" fmla="*/ 2823222 w 3301340"/>
              <a:gd name="connsiteY9" fmla="*/ 900112 h 2372339"/>
              <a:gd name="connsiteX10" fmla="*/ 2723209 w 3301340"/>
              <a:gd name="connsiteY10" fmla="*/ 819149 h 2372339"/>
              <a:gd name="connsiteX11" fmla="*/ 2599385 w 3301340"/>
              <a:gd name="connsiteY11" fmla="*/ 814387 h 2372339"/>
              <a:gd name="connsiteX12" fmla="*/ 2485085 w 3301340"/>
              <a:gd name="connsiteY12" fmla="*/ 847725 h 2372339"/>
              <a:gd name="connsiteX13" fmla="*/ 2399360 w 3301340"/>
              <a:gd name="connsiteY13" fmla="*/ 933450 h 2372339"/>
              <a:gd name="connsiteX14" fmla="*/ 2332685 w 3301340"/>
              <a:gd name="connsiteY14" fmla="*/ 1047750 h 2372339"/>
              <a:gd name="connsiteX15" fmla="*/ 2332685 w 3301340"/>
              <a:gd name="connsiteY15" fmla="*/ 1200150 h 2372339"/>
              <a:gd name="connsiteX16" fmla="*/ 2427935 w 3301340"/>
              <a:gd name="connsiteY16" fmla="*/ 1323975 h 2372339"/>
              <a:gd name="connsiteX17" fmla="*/ 2537472 w 3301340"/>
              <a:gd name="connsiteY17" fmla="*/ 1390650 h 2372339"/>
              <a:gd name="connsiteX18" fmla="*/ 2685110 w 3301340"/>
              <a:gd name="connsiteY18" fmla="*/ 1400175 h 2372339"/>
              <a:gd name="connsiteX19" fmla="*/ 2823222 w 3301340"/>
              <a:gd name="connsiteY19" fmla="*/ 1323975 h 2372339"/>
              <a:gd name="connsiteX20" fmla="*/ 2885135 w 3301340"/>
              <a:gd name="connsiteY20" fmla="*/ 1262062 h 2372339"/>
              <a:gd name="connsiteX21" fmla="*/ 2985147 w 3301340"/>
              <a:gd name="connsiteY21" fmla="*/ 1233487 h 2372339"/>
              <a:gd name="connsiteX22" fmla="*/ 3170885 w 3301340"/>
              <a:gd name="connsiteY22" fmla="*/ 1319212 h 2372339"/>
              <a:gd name="connsiteX23" fmla="*/ 3266135 w 3301340"/>
              <a:gd name="connsiteY23" fmla="*/ 1466850 h 2372339"/>
              <a:gd name="connsiteX24" fmla="*/ 3223272 w 3301340"/>
              <a:gd name="connsiteY24" fmla="*/ 1785937 h 2372339"/>
              <a:gd name="connsiteX25" fmla="*/ 3189935 w 3301340"/>
              <a:gd name="connsiteY25" fmla="*/ 1928812 h 2372339"/>
              <a:gd name="connsiteX26" fmla="*/ 3170885 w 3301340"/>
              <a:gd name="connsiteY26" fmla="*/ 2166937 h 2372339"/>
              <a:gd name="connsiteX27" fmla="*/ 3178029 w 3301340"/>
              <a:gd name="connsiteY27" fmla="*/ 2264569 h 2372339"/>
              <a:gd name="connsiteX28" fmla="*/ 3216129 w 3301340"/>
              <a:gd name="connsiteY28" fmla="*/ 2343150 h 2372339"/>
              <a:gd name="connsiteX29" fmla="*/ 2985147 w 3301340"/>
              <a:gd name="connsiteY29" fmla="*/ 2343150 h 2372339"/>
              <a:gd name="connsiteX30" fmla="*/ 2494610 w 3301340"/>
              <a:gd name="connsiteY30" fmla="*/ 2371725 h 2372339"/>
              <a:gd name="connsiteX31" fmla="*/ 2161235 w 3301340"/>
              <a:gd name="connsiteY31" fmla="*/ 2352675 h 2372339"/>
              <a:gd name="connsiteX32" fmla="*/ 1832622 w 3301340"/>
              <a:gd name="connsiteY32" fmla="*/ 2247900 h 2372339"/>
              <a:gd name="connsiteX33" fmla="*/ 1765948 w 3301340"/>
              <a:gd name="connsiteY33" fmla="*/ 2171700 h 2372339"/>
              <a:gd name="connsiteX34" fmla="*/ 1799285 w 3301340"/>
              <a:gd name="connsiteY34" fmla="*/ 2062162 h 2372339"/>
              <a:gd name="connsiteX35" fmla="*/ 1865960 w 3301340"/>
              <a:gd name="connsiteY35" fmla="*/ 1981200 h 2372339"/>
              <a:gd name="connsiteX36" fmla="*/ 1923110 w 3301340"/>
              <a:gd name="connsiteY36" fmla="*/ 1862137 h 2372339"/>
              <a:gd name="connsiteX37" fmla="*/ 1961210 w 3301340"/>
              <a:gd name="connsiteY37" fmla="*/ 1747837 h 2372339"/>
              <a:gd name="connsiteX38" fmla="*/ 1932635 w 3301340"/>
              <a:gd name="connsiteY38" fmla="*/ 1619250 h 2372339"/>
              <a:gd name="connsiteX39" fmla="*/ 1861197 w 3301340"/>
              <a:gd name="connsiteY39" fmla="*/ 1528762 h 2372339"/>
              <a:gd name="connsiteX40" fmla="*/ 1742135 w 3301340"/>
              <a:gd name="connsiteY40" fmla="*/ 1476375 h 2372339"/>
              <a:gd name="connsiteX41" fmla="*/ 1542110 w 3301340"/>
              <a:gd name="connsiteY41" fmla="*/ 1447800 h 2372339"/>
              <a:gd name="connsiteX42" fmla="*/ 1403997 w 3301340"/>
              <a:gd name="connsiteY42" fmla="*/ 1485900 h 2372339"/>
              <a:gd name="connsiteX43" fmla="*/ 1318272 w 3301340"/>
              <a:gd name="connsiteY43" fmla="*/ 1595437 h 2372339"/>
              <a:gd name="connsiteX44" fmla="*/ 1294460 w 3301340"/>
              <a:gd name="connsiteY44" fmla="*/ 1704975 h 2372339"/>
              <a:gd name="connsiteX45" fmla="*/ 1299222 w 3301340"/>
              <a:gd name="connsiteY45" fmla="*/ 1843087 h 2372339"/>
              <a:gd name="connsiteX46" fmla="*/ 1365897 w 3301340"/>
              <a:gd name="connsiteY46" fmla="*/ 1962150 h 2372339"/>
              <a:gd name="connsiteX47" fmla="*/ 1456385 w 3301340"/>
              <a:gd name="connsiteY47" fmla="*/ 2095500 h 2372339"/>
              <a:gd name="connsiteX48" fmla="*/ 1446860 w 3301340"/>
              <a:gd name="connsiteY48" fmla="*/ 2209800 h 2372339"/>
              <a:gd name="connsiteX49" fmla="*/ 1365897 w 3301340"/>
              <a:gd name="connsiteY49" fmla="*/ 2271712 h 2372339"/>
              <a:gd name="connsiteX50" fmla="*/ 1251597 w 3301340"/>
              <a:gd name="connsiteY50" fmla="*/ 2286000 h 2372339"/>
              <a:gd name="connsiteX51" fmla="*/ 1161110 w 3301340"/>
              <a:gd name="connsiteY51" fmla="*/ 2271712 h 2372339"/>
              <a:gd name="connsiteX52" fmla="*/ 951560 w 3301340"/>
              <a:gd name="connsiteY52" fmla="*/ 2214562 h 2372339"/>
              <a:gd name="connsiteX53" fmla="*/ 608660 w 3301340"/>
              <a:gd name="connsiteY53" fmla="*/ 2257425 h 2372339"/>
              <a:gd name="connsiteX54" fmla="*/ 322910 w 3301340"/>
              <a:gd name="connsiteY54" fmla="*/ 2314575 h 2372339"/>
              <a:gd name="connsiteX55" fmla="*/ 94310 w 3301340"/>
              <a:gd name="connsiteY55" fmla="*/ 2338387 h 2372339"/>
              <a:gd name="connsiteX56" fmla="*/ 137172 w 3301340"/>
              <a:gd name="connsiteY56" fmla="*/ 2200275 h 2372339"/>
              <a:gd name="connsiteX57" fmla="*/ 118122 w 3301340"/>
              <a:gd name="connsiteY57" fmla="*/ 2009775 h 2372339"/>
              <a:gd name="connsiteX58" fmla="*/ 89547 w 3301340"/>
              <a:gd name="connsiteY58" fmla="*/ 1876425 h 2372339"/>
              <a:gd name="connsiteX59" fmla="*/ 37160 w 3301340"/>
              <a:gd name="connsiteY59" fmla="*/ 1576387 h 2372339"/>
              <a:gd name="connsiteX60" fmla="*/ 41922 w 3301340"/>
              <a:gd name="connsiteY60" fmla="*/ 1404937 h 2372339"/>
              <a:gd name="connsiteX61" fmla="*/ 137172 w 3301340"/>
              <a:gd name="connsiteY61" fmla="*/ 1304925 h 2372339"/>
              <a:gd name="connsiteX62" fmla="*/ 260997 w 3301340"/>
              <a:gd name="connsiteY62" fmla="*/ 1243012 h 2372339"/>
              <a:gd name="connsiteX63" fmla="*/ 399110 w 3301340"/>
              <a:gd name="connsiteY63" fmla="*/ 1238250 h 2372339"/>
              <a:gd name="connsiteX64" fmla="*/ 475310 w 3301340"/>
              <a:gd name="connsiteY64" fmla="*/ 1304925 h 2372339"/>
              <a:gd name="connsiteX65" fmla="*/ 584847 w 3301340"/>
              <a:gd name="connsiteY65" fmla="*/ 1385887 h 2372339"/>
              <a:gd name="connsiteX66" fmla="*/ 784872 w 3301340"/>
              <a:gd name="connsiteY66" fmla="*/ 1376362 h 2372339"/>
              <a:gd name="connsiteX67" fmla="*/ 922985 w 3301340"/>
              <a:gd name="connsiteY67" fmla="*/ 1271587 h 2372339"/>
              <a:gd name="connsiteX68" fmla="*/ 975372 w 3301340"/>
              <a:gd name="connsiteY68" fmla="*/ 1104900 h 2372339"/>
              <a:gd name="connsiteX69" fmla="*/ 937272 w 3301340"/>
              <a:gd name="connsiteY69" fmla="*/ 957262 h 2372339"/>
              <a:gd name="connsiteX70" fmla="*/ 851547 w 3301340"/>
              <a:gd name="connsiteY70" fmla="*/ 871537 h 2372339"/>
              <a:gd name="connsiteX71" fmla="*/ 684860 w 3301340"/>
              <a:gd name="connsiteY71" fmla="*/ 809625 h 2372339"/>
              <a:gd name="connsiteX72" fmla="*/ 527697 w 3301340"/>
              <a:gd name="connsiteY72" fmla="*/ 833437 h 2372339"/>
              <a:gd name="connsiteX73" fmla="*/ 408635 w 3301340"/>
              <a:gd name="connsiteY73" fmla="*/ 923925 h 2372339"/>
              <a:gd name="connsiteX74" fmla="*/ 237185 w 3301340"/>
              <a:gd name="connsiteY74" fmla="*/ 938212 h 2372339"/>
              <a:gd name="connsiteX75" fmla="*/ 108598 w 3301340"/>
              <a:gd name="connsiteY75" fmla="*/ 900112 h 2372339"/>
              <a:gd name="connsiteX76" fmla="*/ 8585 w 3301340"/>
              <a:gd name="connsiteY76" fmla="*/ 795337 h 2372339"/>
              <a:gd name="connsiteX77" fmla="*/ 8585 w 3301340"/>
              <a:gd name="connsiteY77" fmla="*/ 557212 h 2372339"/>
              <a:gd name="connsiteX78" fmla="*/ 37160 w 3301340"/>
              <a:gd name="connsiteY78" fmla="*/ 314325 h 2372339"/>
              <a:gd name="connsiteX79" fmla="*/ 94310 w 3301340"/>
              <a:gd name="connsiteY79" fmla="*/ 0 h 2372339"/>
              <a:gd name="connsiteX0" fmla="*/ 94310 w 3301340"/>
              <a:gd name="connsiteY0" fmla="*/ 0 h 2372339"/>
              <a:gd name="connsiteX1" fmla="*/ 3192316 w 3301340"/>
              <a:gd name="connsiteY1" fmla="*/ 2381 h 2372339"/>
              <a:gd name="connsiteX2" fmla="*/ 3223272 w 3301340"/>
              <a:gd name="connsiteY2" fmla="*/ 114300 h 2372339"/>
              <a:gd name="connsiteX3" fmla="*/ 3261372 w 3301340"/>
              <a:gd name="connsiteY3" fmla="*/ 366712 h 2372339"/>
              <a:gd name="connsiteX4" fmla="*/ 3299472 w 3301340"/>
              <a:gd name="connsiteY4" fmla="*/ 657225 h 2372339"/>
              <a:gd name="connsiteX5" fmla="*/ 3289947 w 3301340"/>
              <a:gd name="connsiteY5" fmla="*/ 795337 h 2372339"/>
              <a:gd name="connsiteX6" fmla="*/ 3242322 w 3301340"/>
              <a:gd name="connsiteY6" fmla="*/ 866775 h 2372339"/>
              <a:gd name="connsiteX7" fmla="*/ 3156597 w 3301340"/>
              <a:gd name="connsiteY7" fmla="*/ 904874 h 2372339"/>
              <a:gd name="connsiteX8" fmla="*/ 3023247 w 3301340"/>
              <a:gd name="connsiteY8" fmla="*/ 942974 h 2372339"/>
              <a:gd name="connsiteX9" fmla="*/ 2823222 w 3301340"/>
              <a:gd name="connsiteY9" fmla="*/ 900112 h 2372339"/>
              <a:gd name="connsiteX10" fmla="*/ 2723209 w 3301340"/>
              <a:gd name="connsiteY10" fmla="*/ 819149 h 2372339"/>
              <a:gd name="connsiteX11" fmla="*/ 2599385 w 3301340"/>
              <a:gd name="connsiteY11" fmla="*/ 814387 h 2372339"/>
              <a:gd name="connsiteX12" fmla="*/ 2485085 w 3301340"/>
              <a:gd name="connsiteY12" fmla="*/ 847725 h 2372339"/>
              <a:gd name="connsiteX13" fmla="*/ 2399360 w 3301340"/>
              <a:gd name="connsiteY13" fmla="*/ 933450 h 2372339"/>
              <a:gd name="connsiteX14" fmla="*/ 2332685 w 3301340"/>
              <a:gd name="connsiteY14" fmla="*/ 1047750 h 2372339"/>
              <a:gd name="connsiteX15" fmla="*/ 2332685 w 3301340"/>
              <a:gd name="connsiteY15" fmla="*/ 1200150 h 2372339"/>
              <a:gd name="connsiteX16" fmla="*/ 2427935 w 3301340"/>
              <a:gd name="connsiteY16" fmla="*/ 1323975 h 2372339"/>
              <a:gd name="connsiteX17" fmla="*/ 2537472 w 3301340"/>
              <a:gd name="connsiteY17" fmla="*/ 1390650 h 2372339"/>
              <a:gd name="connsiteX18" fmla="*/ 2685110 w 3301340"/>
              <a:gd name="connsiteY18" fmla="*/ 1400175 h 2372339"/>
              <a:gd name="connsiteX19" fmla="*/ 2823222 w 3301340"/>
              <a:gd name="connsiteY19" fmla="*/ 1323975 h 2372339"/>
              <a:gd name="connsiteX20" fmla="*/ 2885135 w 3301340"/>
              <a:gd name="connsiteY20" fmla="*/ 1262062 h 2372339"/>
              <a:gd name="connsiteX21" fmla="*/ 2985147 w 3301340"/>
              <a:gd name="connsiteY21" fmla="*/ 1233487 h 2372339"/>
              <a:gd name="connsiteX22" fmla="*/ 3170885 w 3301340"/>
              <a:gd name="connsiteY22" fmla="*/ 1319212 h 2372339"/>
              <a:gd name="connsiteX23" fmla="*/ 3266135 w 3301340"/>
              <a:gd name="connsiteY23" fmla="*/ 1466850 h 2372339"/>
              <a:gd name="connsiteX24" fmla="*/ 3223272 w 3301340"/>
              <a:gd name="connsiteY24" fmla="*/ 1785937 h 2372339"/>
              <a:gd name="connsiteX25" fmla="*/ 3189935 w 3301340"/>
              <a:gd name="connsiteY25" fmla="*/ 1928812 h 2372339"/>
              <a:gd name="connsiteX26" fmla="*/ 3170885 w 3301340"/>
              <a:gd name="connsiteY26" fmla="*/ 2166937 h 2372339"/>
              <a:gd name="connsiteX27" fmla="*/ 3178029 w 3301340"/>
              <a:gd name="connsiteY27" fmla="*/ 2264569 h 2372339"/>
              <a:gd name="connsiteX28" fmla="*/ 3216129 w 3301340"/>
              <a:gd name="connsiteY28" fmla="*/ 2343150 h 2372339"/>
              <a:gd name="connsiteX29" fmla="*/ 2985147 w 3301340"/>
              <a:gd name="connsiteY29" fmla="*/ 2343150 h 2372339"/>
              <a:gd name="connsiteX30" fmla="*/ 2494610 w 3301340"/>
              <a:gd name="connsiteY30" fmla="*/ 2371725 h 2372339"/>
              <a:gd name="connsiteX31" fmla="*/ 2161235 w 3301340"/>
              <a:gd name="connsiteY31" fmla="*/ 2352675 h 2372339"/>
              <a:gd name="connsiteX32" fmla="*/ 1832622 w 3301340"/>
              <a:gd name="connsiteY32" fmla="*/ 2247900 h 2372339"/>
              <a:gd name="connsiteX33" fmla="*/ 1765948 w 3301340"/>
              <a:gd name="connsiteY33" fmla="*/ 2171700 h 2372339"/>
              <a:gd name="connsiteX34" fmla="*/ 1799285 w 3301340"/>
              <a:gd name="connsiteY34" fmla="*/ 2062162 h 2372339"/>
              <a:gd name="connsiteX35" fmla="*/ 1865960 w 3301340"/>
              <a:gd name="connsiteY35" fmla="*/ 1981200 h 2372339"/>
              <a:gd name="connsiteX36" fmla="*/ 1923110 w 3301340"/>
              <a:gd name="connsiteY36" fmla="*/ 1862137 h 2372339"/>
              <a:gd name="connsiteX37" fmla="*/ 1961210 w 3301340"/>
              <a:gd name="connsiteY37" fmla="*/ 1747837 h 2372339"/>
              <a:gd name="connsiteX38" fmla="*/ 1932635 w 3301340"/>
              <a:gd name="connsiteY38" fmla="*/ 1619250 h 2372339"/>
              <a:gd name="connsiteX39" fmla="*/ 1861197 w 3301340"/>
              <a:gd name="connsiteY39" fmla="*/ 1528762 h 2372339"/>
              <a:gd name="connsiteX40" fmla="*/ 1742135 w 3301340"/>
              <a:gd name="connsiteY40" fmla="*/ 1476375 h 2372339"/>
              <a:gd name="connsiteX41" fmla="*/ 1542110 w 3301340"/>
              <a:gd name="connsiteY41" fmla="*/ 1447800 h 2372339"/>
              <a:gd name="connsiteX42" fmla="*/ 1403997 w 3301340"/>
              <a:gd name="connsiteY42" fmla="*/ 1485900 h 2372339"/>
              <a:gd name="connsiteX43" fmla="*/ 1318272 w 3301340"/>
              <a:gd name="connsiteY43" fmla="*/ 1595437 h 2372339"/>
              <a:gd name="connsiteX44" fmla="*/ 1294460 w 3301340"/>
              <a:gd name="connsiteY44" fmla="*/ 1704975 h 2372339"/>
              <a:gd name="connsiteX45" fmla="*/ 1299222 w 3301340"/>
              <a:gd name="connsiteY45" fmla="*/ 1843087 h 2372339"/>
              <a:gd name="connsiteX46" fmla="*/ 1365897 w 3301340"/>
              <a:gd name="connsiteY46" fmla="*/ 1962150 h 2372339"/>
              <a:gd name="connsiteX47" fmla="*/ 1456385 w 3301340"/>
              <a:gd name="connsiteY47" fmla="*/ 2095500 h 2372339"/>
              <a:gd name="connsiteX48" fmla="*/ 1446860 w 3301340"/>
              <a:gd name="connsiteY48" fmla="*/ 2209800 h 2372339"/>
              <a:gd name="connsiteX49" fmla="*/ 1365897 w 3301340"/>
              <a:gd name="connsiteY49" fmla="*/ 2271712 h 2372339"/>
              <a:gd name="connsiteX50" fmla="*/ 1251597 w 3301340"/>
              <a:gd name="connsiteY50" fmla="*/ 2286000 h 2372339"/>
              <a:gd name="connsiteX51" fmla="*/ 1161110 w 3301340"/>
              <a:gd name="connsiteY51" fmla="*/ 2271712 h 2372339"/>
              <a:gd name="connsiteX52" fmla="*/ 951560 w 3301340"/>
              <a:gd name="connsiteY52" fmla="*/ 2214562 h 2372339"/>
              <a:gd name="connsiteX53" fmla="*/ 608660 w 3301340"/>
              <a:gd name="connsiteY53" fmla="*/ 2257425 h 2372339"/>
              <a:gd name="connsiteX54" fmla="*/ 322910 w 3301340"/>
              <a:gd name="connsiteY54" fmla="*/ 2314575 h 2372339"/>
              <a:gd name="connsiteX55" fmla="*/ 94310 w 3301340"/>
              <a:gd name="connsiteY55" fmla="*/ 2338387 h 2372339"/>
              <a:gd name="connsiteX56" fmla="*/ 137172 w 3301340"/>
              <a:gd name="connsiteY56" fmla="*/ 2200275 h 2372339"/>
              <a:gd name="connsiteX57" fmla="*/ 118122 w 3301340"/>
              <a:gd name="connsiteY57" fmla="*/ 2009775 h 2372339"/>
              <a:gd name="connsiteX58" fmla="*/ 89547 w 3301340"/>
              <a:gd name="connsiteY58" fmla="*/ 1876425 h 2372339"/>
              <a:gd name="connsiteX59" fmla="*/ 37160 w 3301340"/>
              <a:gd name="connsiteY59" fmla="*/ 1576387 h 2372339"/>
              <a:gd name="connsiteX60" fmla="*/ 41922 w 3301340"/>
              <a:gd name="connsiteY60" fmla="*/ 1404937 h 2372339"/>
              <a:gd name="connsiteX61" fmla="*/ 137172 w 3301340"/>
              <a:gd name="connsiteY61" fmla="*/ 1304925 h 2372339"/>
              <a:gd name="connsiteX62" fmla="*/ 260997 w 3301340"/>
              <a:gd name="connsiteY62" fmla="*/ 1243012 h 2372339"/>
              <a:gd name="connsiteX63" fmla="*/ 399110 w 3301340"/>
              <a:gd name="connsiteY63" fmla="*/ 1238250 h 2372339"/>
              <a:gd name="connsiteX64" fmla="*/ 475310 w 3301340"/>
              <a:gd name="connsiteY64" fmla="*/ 1304925 h 2372339"/>
              <a:gd name="connsiteX65" fmla="*/ 584847 w 3301340"/>
              <a:gd name="connsiteY65" fmla="*/ 1385887 h 2372339"/>
              <a:gd name="connsiteX66" fmla="*/ 784872 w 3301340"/>
              <a:gd name="connsiteY66" fmla="*/ 1376362 h 2372339"/>
              <a:gd name="connsiteX67" fmla="*/ 922985 w 3301340"/>
              <a:gd name="connsiteY67" fmla="*/ 1271587 h 2372339"/>
              <a:gd name="connsiteX68" fmla="*/ 975372 w 3301340"/>
              <a:gd name="connsiteY68" fmla="*/ 1104900 h 2372339"/>
              <a:gd name="connsiteX69" fmla="*/ 937272 w 3301340"/>
              <a:gd name="connsiteY69" fmla="*/ 957262 h 2372339"/>
              <a:gd name="connsiteX70" fmla="*/ 851547 w 3301340"/>
              <a:gd name="connsiteY70" fmla="*/ 871537 h 2372339"/>
              <a:gd name="connsiteX71" fmla="*/ 684860 w 3301340"/>
              <a:gd name="connsiteY71" fmla="*/ 809625 h 2372339"/>
              <a:gd name="connsiteX72" fmla="*/ 527697 w 3301340"/>
              <a:gd name="connsiteY72" fmla="*/ 833437 h 2372339"/>
              <a:gd name="connsiteX73" fmla="*/ 408635 w 3301340"/>
              <a:gd name="connsiteY73" fmla="*/ 923925 h 2372339"/>
              <a:gd name="connsiteX74" fmla="*/ 237185 w 3301340"/>
              <a:gd name="connsiteY74" fmla="*/ 938212 h 2372339"/>
              <a:gd name="connsiteX75" fmla="*/ 108598 w 3301340"/>
              <a:gd name="connsiteY75" fmla="*/ 900112 h 2372339"/>
              <a:gd name="connsiteX76" fmla="*/ 8585 w 3301340"/>
              <a:gd name="connsiteY76" fmla="*/ 795337 h 2372339"/>
              <a:gd name="connsiteX77" fmla="*/ 8585 w 3301340"/>
              <a:gd name="connsiteY77" fmla="*/ 557212 h 2372339"/>
              <a:gd name="connsiteX78" fmla="*/ 13348 w 3301340"/>
              <a:gd name="connsiteY78" fmla="*/ 314325 h 2372339"/>
              <a:gd name="connsiteX79" fmla="*/ 94310 w 3301340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106598 w 3313628"/>
              <a:gd name="connsiteY55" fmla="*/ 2338387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111360 w 3313628"/>
              <a:gd name="connsiteY55" fmla="*/ 2366965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30474 w 3313628"/>
              <a:gd name="connsiteY53" fmla="*/ 2271716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18896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18896 w 3313628"/>
              <a:gd name="connsiteY1" fmla="*/ 2381 h 2372339"/>
              <a:gd name="connsiteX2" fmla="*/ 3240326 w 3313628"/>
              <a:gd name="connsiteY2" fmla="*/ 147638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35510 w 3313287"/>
              <a:gd name="connsiteY9" fmla="*/ 900112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4088 w 3313287"/>
              <a:gd name="connsiteY9" fmla="*/ 890588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25988 w 3313287"/>
              <a:gd name="connsiteY19" fmla="*/ 1309689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25988 w 3313287"/>
              <a:gd name="connsiteY19" fmla="*/ 1309689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97464 w 3313287"/>
              <a:gd name="connsiteY22" fmla="*/ 1314451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313287" h="2372339">
                <a:moveTo>
                  <a:pt x="106598" y="0"/>
                </a:moveTo>
                <a:lnTo>
                  <a:pt x="3218896" y="2381"/>
                </a:lnTo>
                <a:cubicBezTo>
                  <a:pt x="3237947" y="73819"/>
                  <a:pt x="3230404" y="82947"/>
                  <a:pt x="3240326" y="147638"/>
                </a:cubicBezTo>
                <a:cubicBezTo>
                  <a:pt x="3250248" y="212329"/>
                  <a:pt x="3266520" y="305594"/>
                  <a:pt x="3278426" y="390525"/>
                </a:cubicBezTo>
                <a:cubicBezTo>
                  <a:pt x="3290332" y="475456"/>
                  <a:pt x="3307792" y="589756"/>
                  <a:pt x="3311760" y="657225"/>
                </a:cubicBezTo>
                <a:cubicBezTo>
                  <a:pt x="3315728" y="724694"/>
                  <a:pt x="3311760" y="760412"/>
                  <a:pt x="3302235" y="795337"/>
                </a:cubicBezTo>
                <a:cubicBezTo>
                  <a:pt x="3292710" y="830262"/>
                  <a:pt x="3276835" y="848519"/>
                  <a:pt x="3254610" y="866775"/>
                </a:cubicBezTo>
                <a:cubicBezTo>
                  <a:pt x="3232385" y="885031"/>
                  <a:pt x="3205398" y="892174"/>
                  <a:pt x="3168885" y="904874"/>
                </a:cubicBezTo>
                <a:cubicBezTo>
                  <a:pt x="3132372" y="917574"/>
                  <a:pt x="3085540" y="942974"/>
                  <a:pt x="3035535" y="942974"/>
                </a:cubicBezTo>
                <a:cubicBezTo>
                  <a:pt x="2985530" y="942974"/>
                  <a:pt x="2917272" y="923132"/>
                  <a:pt x="2868854" y="904876"/>
                </a:cubicBezTo>
                <a:cubicBezTo>
                  <a:pt x="2820436" y="886620"/>
                  <a:pt x="2782331" y="847725"/>
                  <a:pt x="2745025" y="833437"/>
                </a:cubicBezTo>
                <a:cubicBezTo>
                  <a:pt x="2707719" y="819150"/>
                  <a:pt x="2652948" y="812006"/>
                  <a:pt x="2611673" y="814387"/>
                </a:cubicBezTo>
                <a:cubicBezTo>
                  <a:pt x="2570398" y="816768"/>
                  <a:pt x="2530710" y="827881"/>
                  <a:pt x="2497373" y="847725"/>
                </a:cubicBezTo>
                <a:cubicBezTo>
                  <a:pt x="2464036" y="867569"/>
                  <a:pt x="2437048" y="900113"/>
                  <a:pt x="2411648" y="933450"/>
                </a:cubicBezTo>
                <a:cubicBezTo>
                  <a:pt x="2386248" y="966787"/>
                  <a:pt x="2356086" y="1003300"/>
                  <a:pt x="2344973" y="1047750"/>
                </a:cubicBezTo>
                <a:cubicBezTo>
                  <a:pt x="2333860" y="1092200"/>
                  <a:pt x="2329098" y="1154113"/>
                  <a:pt x="2344973" y="1200150"/>
                </a:cubicBezTo>
                <a:cubicBezTo>
                  <a:pt x="2360848" y="1246188"/>
                  <a:pt x="2406092" y="1292225"/>
                  <a:pt x="2440223" y="1323975"/>
                </a:cubicBezTo>
                <a:cubicBezTo>
                  <a:pt x="2474354" y="1355725"/>
                  <a:pt x="2506897" y="1381125"/>
                  <a:pt x="2549760" y="1390650"/>
                </a:cubicBezTo>
                <a:cubicBezTo>
                  <a:pt x="2592623" y="1400175"/>
                  <a:pt x="2651363" y="1394621"/>
                  <a:pt x="2697401" y="1381127"/>
                </a:cubicBezTo>
                <a:cubicBezTo>
                  <a:pt x="2743439" y="1367634"/>
                  <a:pt x="2792651" y="1329533"/>
                  <a:pt x="2825988" y="1309689"/>
                </a:cubicBezTo>
                <a:cubicBezTo>
                  <a:pt x="2859325" y="1289845"/>
                  <a:pt x="2868849" y="1274762"/>
                  <a:pt x="2897423" y="1262062"/>
                </a:cubicBezTo>
                <a:cubicBezTo>
                  <a:pt x="2925998" y="1249362"/>
                  <a:pt x="2947428" y="1224756"/>
                  <a:pt x="2997435" y="1233487"/>
                </a:cubicBezTo>
                <a:cubicBezTo>
                  <a:pt x="3047442" y="1242219"/>
                  <a:pt x="3150633" y="1275557"/>
                  <a:pt x="3197464" y="1314451"/>
                </a:cubicBezTo>
                <a:cubicBezTo>
                  <a:pt x="3244295" y="1353345"/>
                  <a:pt x="3272074" y="1388269"/>
                  <a:pt x="3278423" y="1466850"/>
                </a:cubicBezTo>
                <a:cubicBezTo>
                  <a:pt x="3284772" y="1545431"/>
                  <a:pt x="3248260" y="1708943"/>
                  <a:pt x="3235560" y="1785937"/>
                </a:cubicBezTo>
                <a:cubicBezTo>
                  <a:pt x="3222860" y="1862931"/>
                  <a:pt x="3210954" y="1865312"/>
                  <a:pt x="3202223" y="1928812"/>
                </a:cubicBezTo>
                <a:cubicBezTo>
                  <a:pt x="3193492" y="1992312"/>
                  <a:pt x="3185157" y="2110978"/>
                  <a:pt x="3183173" y="2166937"/>
                </a:cubicBezTo>
                <a:cubicBezTo>
                  <a:pt x="3181189" y="2222896"/>
                  <a:pt x="3182776" y="2235200"/>
                  <a:pt x="3190317" y="2264569"/>
                </a:cubicBezTo>
                <a:cubicBezTo>
                  <a:pt x="3197858" y="2293938"/>
                  <a:pt x="3185555" y="2273300"/>
                  <a:pt x="3228417" y="2343150"/>
                </a:cubicBezTo>
                <a:cubicBezTo>
                  <a:pt x="3085543" y="2346324"/>
                  <a:pt x="3117688" y="2338388"/>
                  <a:pt x="2997435" y="2343150"/>
                </a:cubicBezTo>
                <a:cubicBezTo>
                  <a:pt x="2877182" y="2347912"/>
                  <a:pt x="2506898" y="2371725"/>
                  <a:pt x="2506898" y="2371725"/>
                </a:cubicBezTo>
                <a:cubicBezTo>
                  <a:pt x="2369579" y="2373312"/>
                  <a:pt x="2283854" y="2373312"/>
                  <a:pt x="2173523" y="2352675"/>
                </a:cubicBezTo>
                <a:cubicBezTo>
                  <a:pt x="2063192" y="2332038"/>
                  <a:pt x="1910791" y="2278063"/>
                  <a:pt x="1844910" y="2247900"/>
                </a:cubicBezTo>
                <a:cubicBezTo>
                  <a:pt x="1779029" y="2217738"/>
                  <a:pt x="1783792" y="2202656"/>
                  <a:pt x="1778236" y="2171700"/>
                </a:cubicBezTo>
                <a:cubicBezTo>
                  <a:pt x="1772680" y="2140744"/>
                  <a:pt x="1794904" y="2093912"/>
                  <a:pt x="1811573" y="2062162"/>
                </a:cubicBezTo>
                <a:cubicBezTo>
                  <a:pt x="1828242" y="2030412"/>
                  <a:pt x="1857611" y="2014538"/>
                  <a:pt x="1878248" y="1981200"/>
                </a:cubicBezTo>
                <a:cubicBezTo>
                  <a:pt x="1898886" y="1947863"/>
                  <a:pt x="1919523" y="1901031"/>
                  <a:pt x="1935398" y="1862137"/>
                </a:cubicBezTo>
                <a:cubicBezTo>
                  <a:pt x="1951273" y="1823243"/>
                  <a:pt x="1971911" y="1788318"/>
                  <a:pt x="1973498" y="1747837"/>
                </a:cubicBezTo>
                <a:cubicBezTo>
                  <a:pt x="1975085" y="1707356"/>
                  <a:pt x="1961592" y="1655762"/>
                  <a:pt x="1944923" y="1619250"/>
                </a:cubicBezTo>
                <a:cubicBezTo>
                  <a:pt x="1928254" y="1582738"/>
                  <a:pt x="1906822" y="1554162"/>
                  <a:pt x="1873485" y="1528762"/>
                </a:cubicBezTo>
                <a:cubicBezTo>
                  <a:pt x="1840148" y="1503362"/>
                  <a:pt x="1798081" y="1480346"/>
                  <a:pt x="1744900" y="1466852"/>
                </a:cubicBezTo>
                <a:cubicBezTo>
                  <a:pt x="1691719" y="1453358"/>
                  <a:pt x="1609167" y="1444625"/>
                  <a:pt x="1554398" y="1447800"/>
                </a:cubicBezTo>
                <a:cubicBezTo>
                  <a:pt x="1499629" y="1450975"/>
                  <a:pt x="1453591" y="1461294"/>
                  <a:pt x="1416285" y="1485900"/>
                </a:cubicBezTo>
                <a:cubicBezTo>
                  <a:pt x="1378979" y="1510506"/>
                  <a:pt x="1348816" y="1558925"/>
                  <a:pt x="1330560" y="1595437"/>
                </a:cubicBezTo>
                <a:cubicBezTo>
                  <a:pt x="1312304" y="1631949"/>
                  <a:pt x="1309923" y="1663700"/>
                  <a:pt x="1306748" y="1704975"/>
                </a:cubicBezTo>
                <a:cubicBezTo>
                  <a:pt x="1303573" y="1746250"/>
                  <a:pt x="1299604" y="1800225"/>
                  <a:pt x="1311510" y="1843087"/>
                </a:cubicBezTo>
                <a:cubicBezTo>
                  <a:pt x="1323416" y="1885949"/>
                  <a:pt x="1351991" y="1920081"/>
                  <a:pt x="1378185" y="1962150"/>
                </a:cubicBezTo>
                <a:cubicBezTo>
                  <a:pt x="1404379" y="2004219"/>
                  <a:pt x="1452798" y="2055812"/>
                  <a:pt x="1468673" y="2095500"/>
                </a:cubicBezTo>
                <a:cubicBezTo>
                  <a:pt x="1484548" y="2135188"/>
                  <a:pt x="1484550" y="2170115"/>
                  <a:pt x="1473438" y="2200278"/>
                </a:cubicBezTo>
                <a:cubicBezTo>
                  <a:pt x="1462326" y="2230441"/>
                  <a:pt x="1433749" y="2259809"/>
                  <a:pt x="1401999" y="2276478"/>
                </a:cubicBezTo>
                <a:cubicBezTo>
                  <a:pt x="1370249" y="2293147"/>
                  <a:pt x="1325799" y="2301084"/>
                  <a:pt x="1282937" y="2300290"/>
                </a:cubicBezTo>
                <a:cubicBezTo>
                  <a:pt x="1240075" y="2299496"/>
                  <a:pt x="1200387" y="2284415"/>
                  <a:pt x="1144824" y="2271715"/>
                </a:cubicBezTo>
                <a:cubicBezTo>
                  <a:pt x="1089261" y="2259015"/>
                  <a:pt x="1035287" y="2224090"/>
                  <a:pt x="949562" y="2224090"/>
                </a:cubicBezTo>
                <a:cubicBezTo>
                  <a:pt x="863837" y="2224090"/>
                  <a:pt x="735249" y="2255047"/>
                  <a:pt x="630474" y="2271716"/>
                </a:cubicBezTo>
                <a:cubicBezTo>
                  <a:pt x="525699" y="2288385"/>
                  <a:pt x="411399" y="2308228"/>
                  <a:pt x="320911" y="2324103"/>
                </a:cubicBezTo>
                <a:cubicBezTo>
                  <a:pt x="230423" y="2339978"/>
                  <a:pt x="170098" y="2349504"/>
                  <a:pt x="87548" y="2366968"/>
                </a:cubicBezTo>
                <a:cubicBezTo>
                  <a:pt x="70880" y="2371730"/>
                  <a:pt x="132791" y="2259810"/>
                  <a:pt x="139935" y="2200278"/>
                </a:cubicBezTo>
                <a:cubicBezTo>
                  <a:pt x="147079" y="2140746"/>
                  <a:pt x="136760" y="2063751"/>
                  <a:pt x="130410" y="2009775"/>
                </a:cubicBezTo>
                <a:cubicBezTo>
                  <a:pt x="124060" y="1955800"/>
                  <a:pt x="115329" y="1948656"/>
                  <a:pt x="101835" y="1876425"/>
                </a:cubicBezTo>
                <a:cubicBezTo>
                  <a:pt x="88341" y="1804194"/>
                  <a:pt x="57385" y="1654968"/>
                  <a:pt x="49448" y="1576387"/>
                </a:cubicBezTo>
                <a:cubicBezTo>
                  <a:pt x="41511" y="1497806"/>
                  <a:pt x="37541" y="1450181"/>
                  <a:pt x="54210" y="1404937"/>
                </a:cubicBezTo>
                <a:cubicBezTo>
                  <a:pt x="70879" y="1359693"/>
                  <a:pt x="112947" y="1331913"/>
                  <a:pt x="149460" y="1304925"/>
                </a:cubicBezTo>
                <a:cubicBezTo>
                  <a:pt x="185973" y="1277937"/>
                  <a:pt x="229629" y="1254124"/>
                  <a:pt x="273285" y="1243012"/>
                </a:cubicBezTo>
                <a:cubicBezTo>
                  <a:pt x="316941" y="1231900"/>
                  <a:pt x="375679" y="1227931"/>
                  <a:pt x="411398" y="1238250"/>
                </a:cubicBezTo>
                <a:cubicBezTo>
                  <a:pt x="447117" y="1248569"/>
                  <a:pt x="456642" y="1280319"/>
                  <a:pt x="487598" y="1304925"/>
                </a:cubicBezTo>
                <a:cubicBezTo>
                  <a:pt x="518554" y="1329531"/>
                  <a:pt x="521728" y="1354931"/>
                  <a:pt x="597135" y="1385887"/>
                </a:cubicBezTo>
                <a:cubicBezTo>
                  <a:pt x="672542" y="1416843"/>
                  <a:pt x="740804" y="1395412"/>
                  <a:pt x="797160" y="1376362"/>
                </a:cubicBezTo>
                <a:cubicBezTo>
                  <a:pt x="853516" y="1357312"/>
                  <a:pt x="903523" y="1316831"/>
                  <a:pt x="935273" y="1271587"/>
                </a:cubicBezTo>
                <a:cubicBezTo>
                  <a:pt x="967023" y="1226343"/>
                  <a:pt x="985279" y="1157287"/>
                  <a:pt x="987660" y="1104900"/>
                </a:cubicBezTo>
                <a:cubicBezTo>
                  <a:pt x="990041" y="1052513"/>
                  <a:pt x="970197" y="996156"/>
                  <a:pt x="949560" y="957262"/>
                </a:cubicBezTo>
                <a:cubicBezTo>
                  <a:pt x="928923" y="918368"/>
                  <a:pt x="905904" y="896143"/>
                  <a:pt x="863835" y="871537"/>
                </a:cubicBezTo>
                <a:cubicBezTo>
                  <a:pt x="821766" y="846931"/>
                  <a:pt x="751123" y="815975"/>
                  <a:pt x="697148" y="809625"/>
                </a:cubicBezTo>
                <a:cubicBezTo>
                  <a:pt x="643173" y="803275"/>
                  <a:pt x="586022" y="814387"/>
                  <a:pt x="539985" y="833437"/>
                </a:cubicBezTo>
                <a:cubicBezTo>
                  <a:pt x="493948" y="852487"/>
                  <a:pt x="469342" y="906463"/>
                  <a:pt x="420923" y="923925"/>
                </a:cubicBezTo>
                <a:cubicBezTo>
                  <a:pt x="372504" y="941388"/>
                  <a:pt x="299479" y="942181"/>
                  <a:pt x="249473" y="938212"/>
                </a:cubicBezTo>
                <a:cubicBezTo>
                  <a:pt x="199467" y="934243"/>
                  <a:pt x="158986" y="923924"/>
                  <a:pt x="120886" y="900112"/>
                </a:cubicBezTo>
                <a:cubicBezTo>
                  <a:pt x="82786" y="876300"/>
                  <a:pt x="40717" y="852487"/>
                  <a:pt x="20873" y="795337"/>
                </a:cubicBezTo>
                <a:cubicBezTo>
                  <a:pt x="1029" y="738187"/>
                  <a:pt x="-2939" y="637382"/>
                  <a:pt x="1823" y="557213"/>
                </a:cubicBezTo>
                <a:cubicBezTo>
                  <a:pt x="6585" y="477044"/>
                  <a:pt x="8174" y="407194"/>
                  <a:pt x="25636" y="314325"/>
                </a:cubicBezTo>
                <a:cubicBezTo>
                  <a:pt x="43098" y="221456"/>
                  <a:pt x="47464" y="321072"/>
                  <a:pt x="10659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Forme libre 15"/>
          <p:cNvSpPr>
            <a:spLocks noChangeAspect="1"/>
          </p:cNvSpPr>
          <p:nvPr/>
        </p:nvSpPr>
        <p:spPr>
          <a:xfrm flipV="1">
            <a:off x="758886" y="3805832"/>
            <a:ext cx="2719610" cy="2021420"/>
          </a:xfrm>
          <a:custGeom>
            <a:avLst/>
            <a:gdLst>
              <a:gd name="connsiteX0" fmla="*/ 0 w 3300461"/>
              <a:gd name="connsiteY0" fmla="*/ 33036 h 2517948"/>
              <a:gd name="connsiteX1" fmla="*/ 2409825 w 3300461"/>
              <a:gd name="connsiteY1" fmla="*/ 28274 h 2517948"/>
              <a:gd name="connsiteX2" fmla="*/ 2381250 w 3300461"/>
              <a:gd name="connsiteY2" fmla="*/ 214011 h 2517948"/>
              <a:gd name="connsiteX3" fmla="*/ 2333625 w 3300461"/>
              <a:gd name="connsiteY3" fmla="*/ 585486 h 2517948"/>
              <a:gd name="connsiteX4" fmla="*/ 2347912 w 3300461"/>
              <a:gd name="connsiteY4" fmla="*/ 852186 h 2517948"/>
              <a:gd name="connsiteX5" fmla="*/ 2481262 w 3300461"/>
              <a:gd name="connsiteY5" fmla="*/ 933149 h 2517948"/>
              <a:gd name="connsiteX6" fmla="*/ 2600325 w 3300461"/>
              <a:gd name="connsiteY6" fmla="*/ 966486 h 2517948"/>
              <a:gd name="connsiteX7" fmla="*/ 2771775 w 3300461"/>
              <a:gd name="connsiteY7" fmla="*/ 933149 h 2517948"/>
              <a:gd name="connsiteX8" fmla="*/ 2847975 w 3300461"/>
              <a:gd name="connsiteY8" fmla="*/ 866474 h 2517948"/>
              <a:gd name="connsiteX9" fmla="*/ 2947987 w 3300461"/>
              <a:gd name="connsiteY9" fmla="*/ 833136 h 2517948"/>
              <a:gd name="connsiteX10" fmla="*/ 3119437 w 3300461"/>
              <a:gd name="connsiteY10" fmla="*/ 866474 h 2517948"/>
              <a:gd name="connsiteX11" fmla="*/ 3205162 w 3300461"/>
              <a:gd name="connsiteY11" fmla="*/ 933149 h 2517948"/>
              <a:gd name="connsiteX12" fmla="*/ 3276600 w 3300461"/>
              <a:gd name="connsiteY12" fmla="*/ 1047449 h 2517948"/>
              <a:gd name="connsiteX13" fmla="*/ 3300412 w 3300461"/>
              <a:gd name="connsiteY13" fmla="*/ 1156986 h 2517948"/>
              <a:gd name="connsiteX14" fmla="*/ 3271837 w 3300461"/>
              <a:gd name="connsiteY14" fmla="*/ 1261761 h 2517948"/>
              <a:gd name="connsiteX15" fmla="*/ 3190875 w 3300461"/>
              <a:gd name="connsiteY15" fmla="*/ 1352249 h 2517948"/>
              <a:gd name="connsiteX16" fmla="*/ 3086100 w 3300461"/>
              <a:gd name="connsiteY16" fmla="*/ 1399874 h 2517948"/>
              <a:gd name="connsiteX17" fmla="*/ 2943225 w 3300461"/>
              <a:gd name="connsiteY17" fmla="*/ 1414161 h 2517948"/>
              <a:gd name="connsiteX18" fmla="*/ 2824162 w 3300461"/>
              <a:gd name="connsiteY18" fmla="*/ 1347486 h 2517948"/>
              <a:gd name="connsiteX19" fmla="*/ 2738437 w 3300461"/>
              <a:gd name="connsiteY19" fmla="*/ 1271286 h 2517948"/>
              <a:gd name="connsiteX20" fmla="*/ 2609850 w 3300461"/>
              <a:gd name="connsiteY20" fmla="*/ 1252236 h 2517948"/>
              <a:gd name="connsiteX21" fmla="*/ 2490787 w 3300461"/>
              <a:gd name="connsiteY21" fmla="*/ 1309386 h 2517948"/>
              <a:gd name="connsiteX22" fmla="*/ 2390775 w 3300461"/>
              <a:gd name="connsiteY22" fmla="*/ 1390349 h 2517948"/>
              <a:gd name="connsiteX23" fmla="*/ 2347912 w 3300461"/>
              <a:gd name="connsiteY23" fmla="*/ 1557036 h 2517948"/>
              <a:gd name="connsiteX24" fmla="*/ 2443162 w 3300461"/>
              <a:gd name="connsiteY24" fmla="*/ 2095199 h 2517948"/>
              <a:gd name="connsiteX25" fmla="*/ 2424112 w 3300461"/>
              <a:gd name="connsiteY25" fmla="*/ 2319036 h 2517948"/>
              <a:gd name="connsiteX26" fmla="*/ 2257425 w 3300461"/>
              <a:gd name="connsiteY26" fmla="*/ 2423811 h 2517948"/>
              <a:gd name="connsiteX27" fmla="*/ 2005012 w 3300461"/>
              <a:gd name="connsiteY27" fmla="*/ 2466674 h 2517948"/>
              <a:gd name="connsiteX28" fmla="*/ 1652587 w 3300461"/>
              <a:gd name="connsiteY28" fmla="*/ 2447624 h 2517948"/>
              <a:gd name="connsiteX29" fmla="*/ 1414462 w 3300461"/>
              <a:gd name="connsiteY29" fmla="*/ 2333324 h 2517948"/>
              <a:gd name="connsiteX30" fmla="*/ 1371600 w 3300461"/>
              <a:gd name="connsiteY30" fmla="*/ 2195211 h 2517948"/>
              <a:gd name="connsiteX31" fmla="*/ 1485900 w 3300461"/>
              <a:gd name="connsiteY31" fmla="*/ 2047574 h 2517948"/>
              <a:gd name="connsiteX32" fmla="*/ 1604962 w 3300461"/>
              <a:gd name="connsiteY32" fmla="*/ 1880886 h 2517948"/>
              <a:gd name="connsiteX33" fmla="*/ 1595437 w 3300461"/>
              <a:gd name="connsiteY33" fmla="*/ 1714199 h 2517948"/>
              <a:gd name="connsiteX34" fmla="*/ 1524000 w 3300461"/>
              <a:gd name="connsiteY34" fmla="*/ 1557036 h 2517948"/>
              <a:gd name="connsiteX35" fmla="*/ 1323975 w 3300461"/>
              <a:gd name="connsiteY35" fmla="*/ 1480836 h 2517948"/>
              <a:gd name="connsiteX36" fmla="*/ 1133475 w 3300461"/>
              <a:gd name="connsiteY36" fmla="*/ 1495124 h 2517948"/>
              <a:gd name="connsiteX37" fmla="*/ 1000125 w 3300461"/>
              <a:gd name="connsiteY37" fmla="*/ 1576086 h 2517948"/>
              <a:gd name="connsiteX38" fmla="*/ 928687 w 3300461"/>
              <a:gd name="connsiteY38" fmla="*/ 1695149 h 2517948"/>
              <a:gd name="connsiteX39" fmla="*/ 895350 w 3300461"/>
              <a:gd name="connsiteY39" fmla="*/ 1890411 h 2517948"/>
              <a:gd name="connsiteX40" fmla="*/ 962025 w 3300461"/>
              <a:gd name="connsiteY40" fmla="*/ 1999949 h 2517948"/>
              <a:gd name="connsiteX41" fmla="*/ 1076325 w 3300461"/>
              <a:gd name="connsiteY41" fmla="*/ 2166636 h 2517948"/>
              <a:gd name="connsiteX42" fmla="*/ 1100137 w 3300461"/>
              <a:gd name="connsiteY42" fmla="*/ 2238074 h 2517948"/>
              <a:gd name="connsiteX43" fmla="*/ 1081087 w 3300461"/>
              <a:gd name="connsiteY43" fmla="*/ 2309511 h 2517948"/>
              <a:gd name="connsiteX44" fmla="*/ 1033462 w 3300461"/>
              <a:gd name="connsiteY44" fmla="*/ 2347611 h 2517948"/>
              <a:gd name="connsiteX45" fmla="*/ 890587 w 3300461"/>
              <a:gd name="connsiteY45" fmla="*/ 2361899 h 2517948"/>
              <a:gd name="connsiteX46" fmla="*/ 371475 w 3300461"/>
              <a:gd name="connsiteY46" fmla="*/ 2395236 h 2517948"/>
              <a:gd name="connsiteX47" fmla="*/ 176212 w 3300461"/>
              <a:gd name="connsiteY47" fmla="*/ 2390474 h 2517948"/>
              <a:gd name="connsiteX48" fmla="*/ 0 w 3300461"/>
              <a:gd name="connsiteY48" fmla="*/ 2328561 h 2517948"/>
              <a:gd name="connsiteX49" fmla="*/ 0 w 3300461"/>
              <a:gd name="connsiteY49" fmla="*/ 33036 h 2517948"/>
              <a:gd name="connsiteX0" fmla="*/ 0 w 3300461"/>
              <a:gd name="connsiteY0" fmla="*/ 33036 h 2468521"/>
              <a:gd name="connsiteX1" fmla="*/ 2409825 w 3300461"/>
              <a:gd name="connsiteY1" fmla="*/ 28274 h 2468521"/>
              <a:gd name="connsiteX2" fmla="*/ 2381250 w 3300461"/>
              <a:gd name="connsiteY2" fmla="*/ 214011 h 2468521"/>
              <a:gd name="connsiteX3" fmla="*/ 2333625 w 3300461"/>
              <a:gd name="connsiteY3" fmla="*/ 585486 h 2468521"/>
              <a:gd name="connsiteX4" fmla="*/ 2347912 w 3300461"/>
              <a:gd name="connsiteY4" fmla="*/ 852186 h 2468521"/>
              <a:gd name="connsiteX5" fmla="*/ 2481262 w 3300461"/>
              <a:gd name="connsiteY5" fmla="*/ 933149 h 2468521"/>
              <a:gd name="connsiteX6" fmla="*/ 2600325 w 3300461"/>
              <a:gd name="connsiteY6" fmla="*/ 966486 h 2468521"/>
              <a:gd name="connsiteX7" fmla="*/ 2771775 w 3300461"/>
              <a:gd name="connsiteY7" fmla="*/ 933149 h 2468521"/>
              <a:gd name="connsiteX8" fmla="*/ 2847975 w 3300461"/>
              <a:gd name="connsiteY8" fmla="*/ 866474 h 2468521"/>
              <a:gd name="connsiteX9" fmla="*/ 2947987 w 3300461"/>
              <a:gd name="connsiteY9" fmla="*/ 833136 h 2468521"/>
              <a:gd name="connsiteX10" fmla="*/ 3119437 w 3300461"/>
              <a:gd name="connsiteY10" fmla="*/ 866474 h 2468521"/>
              <a:gd name="connsiteX11" fmla="*/ 3205162 w 3300461"/>
              <a:gd name="connsiteY11" fmla="*/ 933149 h 2468521"/>
              <a:gd name="connsiteX12" fmla="*/ 3276600 w 3300461"/>
              <a:gd name="connsiteY12" fmla="*/ 1047449 h 2468521"/>
              <a:gd name="connsiteX13" fmla="*/ 3300412 w 3300461"/>
              <a:gd name="connsiteY13" fmla="*/ 1156986 h 2468521"/>
              <a:gd name="connsiteX14" fmla="*/ 3271837 w 3300461"/>
              <a:gd name="connsiteY14" fmla="*/ 1261761 h 2468521"/>
              <a:gd name="connsiteX15" fmla="*/ 3190875 w 3300461"/>
              <a:gd name="connsiteY15" fmla="*/ 1352249 h 2468521"/>
              <a:gd name="connsiteX16" fmla="*/ 3086100 w 3300461"/>
              <a:gd name="connsiteY16" fmla="*/ 1399874 h 2468521"/>
              <a:gd name="connsiteX17" fmla="*/ 2943225 w 3300461"/>
              <a:gd name="connsiteY17" fmla="*/ 1414161 h 2468521"/>
              <a:gd name="connsiteX18" fmla="*/ 2824162 w 3300461"/>
              <a:gd name="connsiteY18" fmla="*/ 1347486 h 2468521"/>
              <a:gd name="connsiteX19" fmla="*/ 2738437 w 3300461"/>
              <a:gd name="connsiteY19" fmla="*/ 1271286 h 2468521"/>
              <a:gd name="connsiteX20" fmla="*/ 2609850 w 3300461"/>
              <a:gd name="connsiteY20" fmla="*/ 1252236 h 2468521"/>
              <a:gd name="connsiteX21" fmla="*/ 2490787 w 3300461"/>
              <a:gd name="connsiteY21" fmla="*/ 1309386 h 2468521"/>
              <a:gd name="connsiteX22" fmla="*/ 2390775 w 3300461"/>
              <a:gd name="connsiteY22" fmla="*/ 1390349 h 2468521"/>
              <a:gd name="connsiteX23" fmla="*/ 2347912 w 3300461"/>
              <a:gd name="connsiteY23" fmla="*/ 1557036 h 2468521"/>
              <a:gd name="connsiteX24" fmla="*/ 2443162 w 3300461"/>
              <a:gd name="connsiteY24" fmla="*/ 2095199 h 2468521"/>
              <a:gd name="connsiteX25" fmla="*/ 2424112 w 3300461"/>
              <a:gd name="connsiteY25" fmla="*/ 2319036 h 2468521"/>
              <a:gd name="connsiteX26" fmla="*/ 2257425 w 3300461"/>
              <a:gd name="connsiteY26" fmla="*/ 2423811 h 2468521"/>
              <a:gd name="connsiteX27" fmla="*/ 2005012 w 3300461"/>
              <a:gd name="connsiteY27" fmla="*/ 2466674 h 2468521"/>
              <a:gd name="connsiteX28" fmla="*/ 1652587 w 3300461"/>
              <a:gd name="connsiteY28" fmla="*/ 2447624 h 2468521"/>
              <a:gd name="connsiteX29" fmla="*/ 1414462 w 3300461"/>
              <a:gd name="connsiteY29" fmla="*/ 2333324 h 2468521"/>
              <a:gd name="connsiteX30" fmla="*/ 1371600 w 3300461"/>
              <a:gd name="connsiteY30" fmla="*/ 2195211 h 2468521"/>
              <a:gd name="connsiteX31" fmla="*/ 1485900 w 3300461"/>
              <a:gd name="connsiteY31" fmla="*/ 2047574 h 2468521"/>
              <a:gd name="connsiteX32" fmla="*/ 1604962 w 3300461"/>
              <a:gd name="connsiteY32" fmla="*/ 1880886 h 2468521"/>
              <a:gd name="connsiteX33" fmla="*/ 1595437 w 3300461"/>
              <a:gd name="connsiteY33" fmla="*/ 1714199 h 2468521"/>
              <a:gd name="connsiteX34" fmla="*/ 1524000 w 3300461"/>
              <a:gd name="connsiteY34" fmla="*/ 1557036 h 2468521"/>
              <a:gd name="connsiteX35" fmla="*/ 1323975 w 3300461"/>
              <a:gd name="connsiteY35" fmla="*/ 1480836 h 2468521"/>
              <a:gd name="connsiteX36" fmla="*/ 1133475 w 3300461"/>
              <a:gd name="connsiteY36" fmla="*/ 1495124 h 2468521"/>
              <a:gd name="connsiteX37" fmla="*/ 1000125 w 3300461"/>
              <a:gd name="connsiteY37" fmla="*/ 1576086 h 2468521"/>
              <a:gd name="connsiteX38" fmla="*/ 928687 w 3300461"/>
              <a:gd name="connsiteY38" fmla="*/ 1695149 h 2468521"/>
              <a:gd name="connsiteX39" fmla="*/ 895350 w 3300461"/>
              <a:gd name="connsiteY39" fmla="*/ 1890411 h 2468521"/>
              <a:gd name="connsiteX40" fmla="*/ 962025 w 3300461"/>
              <a:gd name="connsiteY40" fmla="*/ 1999949 h 2468521"/>
              <a:gd name="connsiteX41" fmla="*/ 1076325 w 3300461"/>
              <a:gd name="connsiteY41" fmla="*/ 2166636 h 2468521"/>
              <a:gd name="connsiteX42" fmla="*/ 1100137 w 3300461"/>
              <a:gd name="connsiteY42" fmla="*/ 2238074 h 2468521"/>
              <a:gd name="connsiteX43" fmla="*/ 1081087 w 3300461"/>
              <a:gd name="connsiteY43" fmla="*/ 2309511 h 2468521"/>
              <a:gd name="connsiteX44" fmla="*/ 1033462 w 3300461"/>
              <a:gd name="connsiteY44" fmla="*/ 2347611 h 2468521"/>
              <a:gd name="connsiteX45" fmla="*/ 890587 w 3300461"/>
              <a:gd name="connsiteY45" fmla="*/ 2361899 h 2468521"/>
              <a:gd name="connsiteX46" fmla="*/ 371475 w 3300461"/>
              <a:gd name="connsiteY46" fmla="*/ 2395236 h 2468521"/>
              <a:gd name="connsiteX47" fmla="*/ 176212 w 3300461"/>
              <a:gd name="connsiteY47" fmla="*/ 2390474 h 2468521"/>
              <a:gd name="connsiteX48" fmla="*/ 0 w 3300461"/>
              <a:gd name="connsiteY48" fmla="*/ 2328561 h 2468521"/>
              <a:gd name="connsiteX49" fmla="*/ 0 w 3300461"/>
              <a:gd name="connsiteY49" fmla="*/ 33036 h 2468521"/>
              <a:gd name="connsiteX0" fmla="*/ 0 w 3300461"/>
              <a:gd name="connsiteY0" fmla="*/ 33036 h 2468521"/>
              <a:gd name="connsiteX1" fmla="*/ 2409825 w 3300461"/>
              <a:gd name="connsiteY1" fmla="*/ 28274 h 2468521"/>
              <a:gd name="connsiteX2" fmla="*/ 2381250 w 3300461"/>
              <a:gd name="connsiteY2" fmla="*/ 214011 h 2468521"/>
              <a:gd name="connsiteX3" fmla="*/ 2333625 w 3300461"/>
              <a:gd name="connsiteY3" fmla="*/ 585486 h 2468521"/>
              <a:gd name="connsiteX4" fmla="*/ 2347912 w 3300461"/>
              <a:gd name="connsiteY4" fmla="*/ 852186 h 2468521"/>
              <a:gd name="connsiteX5" fmla="*/ 2481262 w 3300461"/>
              <a:gd name="connsiteY5" fmla="*/ 933149 h 2468521"/>
              <a:gd name="connsiteX6" fmla="*/ 2600325 w 3300461"/>
              <a:gd name="connsiteY6" fmla="*/ 966486 h 2468521"/>
              <a:gd name="connsiteX7" fmla="*/ 2771775 w 3300461"/>
              <a:gd name="connsiteY7" fmla="*/ 933149 h 2468521"/>
              <a:gd name="connsiteX8" fmla="*/ 2847975 w 3300461"/>
              <a:gd name="connsiteY8" fmla="*/ 866474 h 2468521"/>
              <a:gd name="connsiteX9" fmla="*/ 2947987 w 3300461"/>
              <a:gd name="connsiteY9" fmla="*/ 833136 h 2468521"/>
              <a:gd name="connsiteX10" fmla="*/ 3119437 w 3300461"/>
              <a:gd name="connsiteY10" fmla="*/ 866474 h 2468521"/>
              <a:gd name="connsiteX11" fmla="*/ 3205162 w 3300461"/>
              <a:gd name="connsiteY11" fmla="*/ 933149 h 2468521"/>
              <a:gd name="connsiteX12" fmla="*/ 3276600 w 3300461"/>
              <a:gd name="connsiteY12" fmla="*/ 1047449 h 2468521"/>
              <a:gd name="connsiteX13" fmla="*/ 3300412 w 3300461"/>
              <a:gd name="connsiteY13" fmla="*/ 1156986 h 2468521"/>
              <a:gd name="connsiteX14" fmla="*/ 3271837 w 3300461"/>
              <a:gd name="connsiteY14" fmla="*/ 1261761 h 2468521"/>
              <a:gd name="connsiteX15" fmla="*/ 3190875 w 3300461"/>
              <a:gd name="connsiteY15" fmla="*/ 1352249 h 2468521"/>
              <a:gd name="connsiteX16" fmla="*/ 3086100 w 3300461"/>
              <a:gd name="connsiteY16" fmla="*/ 1399874 h 2468521"/>
              <a:gd name="connsiteX17" fmla="*/ 2943225 w 3300461"/>
              <a:gd name="connsiteY17" fmla="*/ 1414161 h 2468521"/>
              <a:gd name="connsiteX18" fmla="*/ 2824162 w 3300461"/>
              <a:gd name="connsiteY18" fmla="*/ 1347486 h 2468521"/>
              <a:gd name="connsiteX19" fmla="*/ 2738437 w 3300461"/>
              <a:gd name="connsiteY19" fmla="*/ 1271286 h 2468521"/>
              <a:gd name="connsiteX20" fmla="*/ 2609850 w 3300461"/>
              <a:gd name="connsiteY20" fmla="*/ 1252236 h 2468521"/>
              <a:gd name="connsiteX21" fmla="*/ 2490787 w 3300461"/>
              <a:gd name="connsiteY21" fmla="*/ 1309386 h 2468521"/>
              <a:gd name="connsiteX22" fmla="*/ 2390775 w 3300461"/>
              <a:gd name="connsiteY22" fmla="*/ 1390349 h 2468521"/>
              <a:gd name="connsiteX23" fmla="*/ 2347912 w 3300461"/>
              <a:gd name="connsiteY23" fmla="*/ 1557036 h 2468521"/>
              <a:gd name="connsiteX24" fmla="*/ 2443162 w 3300461"/>
              <a:gd name="connsiteY24" fmla="*/ 2095199 h 2468521"/>
              <a:gd name="connsiteX25" fmla="*/ 2424112 w 3300461"/>
              <a:gd name="connsiteY25" fmla="*/ 2319036 h 2468521"/>
              <a:gd name="connsiteX26" fmla="*/ 2257425 w 3300461"/>
              <a:gd name="connsiteY26" fmla="*/ 2423811 h 2468521"/>
              <a:gd name="connsiteX27" fmla="*/ 2005012 w 3300461"/>
              <a:gd name="connsiteY27" fmla="*/ 2466674 h 2468521"/>
              <a:gd name="connsiteX28" fmla="*/ 1652587 w 3300461"/>
              <a:gd name="connsiteY28" fmla="*/ 2447624 h 2468521"/>
              <a:gd name="connsiteX29" fmla="*/ 1414462 w 3300461"/>
              <a:gd name="connsiteY29" fmla="*/ 2333324 h 2468521"/>
              <a:gd name="connsiteX30" fmla="*/ 1371600 w 3300461"/>
              <a:gd name="connsiteY30" fmla="*/ 2195211 h 2468521"/>
              <a:gd name="connsiteX31" fmla="*/ 1485900 w 3300461"/>
              <a:gd name="connsiteY31" fmla="*/ 2047574 h 2468521"/>
              <a:gd name="connsiteX32" fmla="*/ 1604962 w 3300461"/>
              <a:gd name="connsiteY32" fmla="*/ 1880886 h 2468521"/>
              <a:gd name="connsiteX33" fmla="*/ 1595437 w 3300461"/>
              <a:gd name="connsiteY33" fmla="*/ 1714199 h 2468521"/>
              <a:gd name="connsiteX34" fmla="*/ 1504950 w 3300461"/>
              <a:gd name="connsiteY34" fmla="*/ 1576086 h 2468521"/>
              <a:gd name="connsiteX35" fmla="*/ 1323975 w 3300461"/>
              <a:gd name="connsiteY35" fmla="*/ 1480836 h 2468521"/>
              <a:gd name="connsiteX36" fmla="*/ 1133475 w 3300461"/>
              <a:gd name="connsiteY36" fmla="*/ 1495124 h 2468521"/>
              <a:gd name="connsiteX37" fmla="*/ 1000125 w 3300461"/>
              <a:gd name="connsiteY37" fmla="*/ 1576086 h 2468521"/>
              <a:gd name="connsiteX38" fmla="*/ 928687 w 3300461"/>
              <a:gd name="connsiteY38" fmla="*/ 1695149 h 2468521"/>
              <a:gd name="connsiteX39" fmla="*/ 895350 w 3300461"/>
              <a:gd name="connsiteY39" fmla="*/ 1890411 h 2468521"/>
              <a:gd name="connsiteX40" fmla="*/ 962025 w 3300461"/>
              <a:gd name="connsiteY40" fmla="*/ 1999949 h 2468521"/>
              <a:gd name="connsiteX41" fmla="*/ 1076325 w 3300461"/>
              <a:gd name="connsiteY41" fmla="*/ 2166636 h 2468521"/>
              <a:gd name="connsiteX42" fmla="*/ 1100137 w 3300461"/>
              <a:gd name="connsiteY42" fmla="*/ 2238074 h 2468521"/>
              <a:gd name="connsiteX43" fmla="*/ 1081087 w 3300461"/>
              <a:gd name="connsiteY43" fmla="*/ 2309511 h 2468521"/>
              <a:gd name="connsiteX44" fmla="*/ 1033462 w 3300461"/>
              <a:gd name="connsiteY44" fmla="*/ 2347611 h 2468521"/>
              <a:gd name="connsiteX45" fmla="*/ 890587 w 3300461"/>
              <a:gd name="connsiteY45" fmla="*/ 2361899 h 2468521"/>
              <a:gd name="connsiteX46" fmla="*/ 371475 w 3300461"/>
              <a:gd name="connsiteY46" fmla="*/ 2395236 h 2468521"/>
              <a:gd name="connsiteX47" fmla="*/ 176212 w 3300461"/>
              <a:gd name="connsiteY47" fmla="*/ 2390474 h 2468521"/>
              <a:gd name="connsiteX48" fmla="*/ 0 w 3300461"/>
              <a:gd name="connsiteY48" fmla="*/ 2328561 h 2468521"/>
              <a:gd name="connsiteX49" fmla="*/ 0 w 3300461"/>
              <a:gd name="connsiteY49" fmla="*/ 33036 h 2468521"/>
              <a:gd name="connsiteX0" fmla="*/ 0 w 3300461"/>
              <a:gd name="connsiteY0" fmla="*/ 11182 h 2446667"/>
              <a:gd name="connsiteX1" fmla="*/ 2409825 w 3300461"/>
              <a:gd name="connsiteY1" fmla="*/ 6420 h 2446667"/>
              <a:gd name="connsiteX2" fmla="*/ 2381250 w 3300461"/>
              <a:gd name="connsiteY2" fmla="*/ 192157 h 2446667"/>
              <a:gd name="connsiteX3" fmla="*/ 2333625 w 3300461"/>
              <a:gd name="connsiteY3" fmla="*/ 563632 h 2446667"/>
              <a:gd name="connsiteX4" fmla="*/ 2347912 w 3300461"/>
              <a:gd name="connsiteY4" fmla="*/ 830332 h 2446667"/>
              <a:gd name="connsiteX5" fmla="*/ 2481262 w 3300461"/>
              <a:gd name="connsiteY5" fmla="*/ 911295 h 2446667"/>
              <a:gd name="connsiteX6" fmla="*/ 2600325 w 3300461"/>
              <a:gd name="connsiteY6" fmla="*/ 944632 h 2446667"/>
              <a:gd name="connsiteX7" fmla="*/ 2771775 w 3300461"/>
              <a:gd name="connsiteY7" fmla="*/ 911295 h 2446667"/>
              <a:gd name="connsiteX8" fmla="*/ 2847975 w 3300461"/>
              <a:gd name="connsiteY8" fmla="*/ 844620 h 2446667"/>
              <a:gd name="connsiteX9" fmla="*/ 2947987 w 3300461"/>
              <a:gd name="connsiteY9" fmla="*/ 811282 h 2446667"/>
              <a:gd name="connsiteX10" fmla="*/ 3119437 w 3300461"/>
              <a:gd name="connsiteY10" fmla="*/ 844620 h 2446667"/>
              <a:gd name="connsiteX11" fmla="*/ 3205162 w 3300461"/>
              <a:gd name="connsiteY11" fmla="*/ 911295 h 2446667"/>
              <a:gd name="connsiteX12" fmla="*/ 3276600 w 3300461"/>
              <a:gd name="connsiteY12" fmla="*/ 1025595 h 2446667"/>
              <a:gd name="connsiteX13" fmla="*/ 3300412 w 3300461"/>
              <a:gd name="connsiteY13" fmla="*/ 1135132 h 2446667"/>
              <a:gd name="connsiteX14" fmla="*/ 3271837 w 3300461"/>
              <a:gd name="connsiteY14" fmla="*/ 1239907 h 2446667"/>
              <a:gd name="connsiteX15" fmla="*/ 3190875 w 3300461"/>
              <a:gd name="connsiteY15" fmla="*/ 1330395 h 2446667"/>
              <a:gd name="connsiteX16" fmla="*/ 3086100 w 3300461"/>
              <a:gd name="connsiteY16" fmla="*/ 1378020 h 2446667"/>
              <a:gd name="connsiteX17" fmla="*/ 2943225 w 3300461"/>
              <a:gd name="connsiteY17" fmla="*/ 1392307 h 2446667"/>
              <a:gd name="connsiteX18" fmla="*/ 2824162 w 3300461"/>
              <a:gd name="connsiteY18" fmla="*/ 1325632 h 2446667"/>
              <a:gd name="connsiteX19" fmla="*/ 2738437 w 3300461"/>
              <a:gd name="connsiteY19" fmla="*/ 1249432 h 2446667"/>
              <a:gd name="connsiteX20" fmla="*/ 2609850 w 3300461"/>
              <a:gd name="connsiteY20" fmla="*/ 1230382 h 2446667"/>
              <a:gd name="connsiteX21" fmla="*/ 2490787 w 3300461"/>
              <a:gd name="connsiteY21" fmla="*/ 1287532 h 2446667"/>
              <a:gd name="connsiteX22" fmla="*/ 2390775 w 3300461"/>
              <a:gd name="connsiteY22" fmla="*/ 1368495 h 2446667"/>
              <a:gd name="connsiteX23" fmla="*/ 2347912 w 3300461"/>
              <a:gd name="connsiteY23" fmla="*/ 1535182 h 2446667"/>
              <a:gd name="connsiteX24" fmla="*/ 2443162 w 3300461"/>
              <a:gd name="connsiteY24" fmla="*/ 2073345 h 2446667"/>
              <a:gd name="connsiteX25" fmla="*/ 2424112 w 3300461"/>
              <a:gd name="connsiteY25" fmla="*/ 2297182 h 2446667"/>
              <a:gd name="connsiteX26" fmla="*/ 2257425 w 3300461"/>
              <a:gd name="connsiteY26" fmla="*/ 2401957 h 2446667"/>
              <a:gd name="connsiteX27" fmla="*/ 2005012 w 3300461"/>
              <a:gd name="connsiteY27" fmla="*/ 2444820 h 2446667"/>
              <a:gd name="connsiteX28" fmla="*/ 1652587 w 3300461"/>
              <a:gd name="connsiteY28" fmla="*/ 2425770 h 2446667"/>
              <a:gd name="connsiteX29" fmla="*/ 1414462 w 3300461"/>
              <a:gd name="connsiteY29" fmla="*/ 2311470 h 2446667"/>
              <a:gd name="connsiteX30" fmla="*/ 1371600 w 3300461"/>
              <a:gd name="connsiteY30" fmla="*/ 2173357 h 2446667"/>
              <a:gd name="connsiteX31" fmla="*/ 1485900 w 3300461"/>
              <a:gd name="connsiteY31" fmla="*/ 2025720 h 2446667"/>
              <a:gd name="connsiteX32" fmla="*/ 1604962 w 3300461"/>
              <a:gd name="connsiteY32" fmla="*/ 1859032 h 2446667"/>
              <a:gd name="connsiteX33" fmla="*/ 1595437 w 3300461"/>
              <a:gd name="connsiteY33" fmla="*/ 1692345 h 2446667"/>
              <a:gd name="connsiteX34" fmla="*/ 1504950 w 3300461"/>
              <a:gd name="connsiteY34" fmla="*/ 1554232 h 2446667"/>
              <a:gd name="connsiteX35" fmla="*/ 1323975 w 3300461"/>
              <a:gd name="connsiteY35" fmla="*/ 1458982 h 2446667"/>
              <a:gd name="connsiteX36" fmla="*/ 1133475 w 3300461"/>
              <a:gd name="connsiteY36" fmla="*/ 1473270 h 2446667"/>
              <a:gd name="connsiteX37" fmla="*/ 1000125 w 3300461"/>
              <a:gd name="connsiteY37" fmla="*/ 1554232 h 2446667"/>
              <a:gd name="connsiteX38" fmla="*/ 928687 w 3300461"/>
              <a:gd name="connsiteY38" fmla="*/ 1673295 h 2446667"/>
              <a:gd name="connsiteX39" fmla="*/ 895350 w 3300461"/>
              <a:gd name="connsiteY39" fmla="*/ 1868557 h 2446667"/>
              <a:gd name="connsiteX40" fmla="*/ 962025 w 3300461"/>
              <a:gd name="connsiteY40" fmla="*/ 1978095 h 2446667"/>
              <a:gd name="connsiteX41" fmla="*/ 1076325 w 3300461"/>
              <a:gd name="connsiteY41" fmla="*/ 2144782 h 2446667"/>
              <a:gd name="connsiteX42" fmla="*/ 1100137 w 3300461"/>
              <a:gd name="connsiteY42" fmla="*/ 2216220 h 2446667"/>
              <a:gd name="connsiteX43" fmla="*/ 1081087 w 3300461"/>
              <a:gd name="connsiteY43" fmla="*/ 2287657 h 2446667"/>
              <a:gd name="connsiteX44" fmla="*/ 1033462 w 3300461"/>
              <a:gd name="connsiteY44" fmla="*/ 2325757 h 2446667"/>
              <a:gd name="connsiteX45" fmla="*/ 890587 w 3300461"/>
              <a:gd name="connsiteY45" fmla="*/ 2340045 h 2446667"/>
              <a:gd name="connsiteX46" fmla="*/ 371475 w 3300461"/>
              <a:gd name="connsiteY46" fmla="*/ 2373382 h 2446667"/>
              <a:gd name="connsiteX47" fmla="*/ 176212 w 3300461"/>
              <a:gd name="connsiteY47" fmla="*/ 2368620 h 2446667"/>
              <a:gd name="connsiteX48" fmla="*/ 0 w 3300461"/>
              <a:gd name="connsiteY48" fmla="*/ 2306707 h 2446667"/>
              <a:gd name="connsiteX49" fmla="*/ 0 w 3300461"/>
              <a:gd name="connsiteY49" fmla="*/ 11182 h 244666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002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19062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19062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66687 w 3300461"/>
              <a:gd name="connsiteY47" fmla="*/ 2357438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66687 w 3300461"/>
              <a:gd name="connsiteY47" fmla="*/ 2357438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904876 w 3300461"/>
              <a:gd name="connsiteY39" fmla="*/ 183832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28713 w 3300461"/>
              <a:gd name="connsiteY36" fmla="*/ 1485902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904876 w 3300461"/>
              <a:gd name="connsiteY39" fmla="*/ 183832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33501 w 3300461"/>
              <a:gd name="connsiteY35" fmla="*/ 1471614 h 2440247"/>
              <a:gd name="connsiteX36" fmla="*/ 1128713 w 3300461"/>
              <a:gd name="connsiteY36" fmla="*/ 1485902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904876 w 3300461"/>
              <a:gd name="connsiteY39" fmla="*/ 183832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62214 w 3300461"/>
              <a:gd name="connsiteY24" fmla="*/ 2071690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33501 w 3300461"/>
              <a:gd name="connsiteY35" fmla="*/ 1471614 h 2440247"/>
              <a:gd name="connsiteX36" fmla="*/ 1128713 w 3300461"/>
              <a:gd name="connsiteY36" fmla="*/ 1485902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904876 w 3300461"/>
              <a:gd name="connsiteY39" fmla="*/ 183832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62214 w 3300461"/>
              <a:gd name="connsiteY24" fmla="*/ 2071690 h 2440247"/>
              <a:gd name="connsiteX25" fmla="*/ 2424114 w 3300461"/>
              <a:gd name="connsiteY25" fmla="*/ 2309816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33501 w 3300461"/>
              <a:gd name="connsiteY35" fmla="*/ 1471614 h 2440247"/>
              <a:gd name="connsiteX36" fmla="*/ 1128713 w 3300461"/>
              <a:gd name="connsiteY36" fmla="*/ 1485902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904876 w 3300461"/>
              <a:gd name="connsiteY39" fmla="*/ 183832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53407"/>
              <a:gd name="connsiteX1" fmla="*/ 2409825 w 3300461"/>
              <a:gd name="connsiteY1" fmla="*/ 0 h 2453407"/>
              <a:gd name="connsiteX2" fmla="*/ 2381250 w 3300461"/>
              <a:gd name="connsiteY2" fmla="*/ 185737 h 2453407"/>
              <a:gd name="connsiteX3" fmla="*/ 2333625 w 3300461"/>
              <a:gd name="connsiteY3" fmla="*/ 557212 h 2453407"/>
              <a:gd name="connsiteX4" fmla="*/ 2347912 w 3300461"/>
              <a:gd name="connsiteY4" fmla="*/ 823912 h 2453407"/>
              <a:gd name="connsiteX5" fmla="*/ 2481262 w 3300461"/>
              <a:gd name="connsiteY5" fmla="*/ 904875 h 2453407"/>
              <a:gd name="connsiteX6" fmla="*/ 2600325 w 3300461"/>
              <a:gd name="connsiteY6" fmla="*/ 938212 h 2453407"/>
              <a:gd name="connsiteX7" fmla="*/ 2771775 w 3300461"/>
              <a:gd name="connsiteY7" fmla="*/ 904875 h 2453407"/>
              <a:gd name="connsiteX8" fmla="*/ 2847975 w 3300461"/>
              <a:gd name="connsiteY8" fmla="*/ 838200 h 2453407"/>
              <a:gd name="connsiteX9" fmla="*/ 2947987 w 3300461"/>
              <a:gd name="connsiteY9" fmla="*/ 804862 h 2453407"/>
              <a:gd name="connsiteX10" fmla="*/ 3119437 w 3300461"/>
              <a:gd name="connsiteY10" fmla="*/ 838200 h 2453407"/>
              <a:gd name="connsiteX11" fmla="*/ 3205162 w 3300461"/>
              <a:gd name="connsiteY11" fmla="*/ 904875 h 2453407"/>
              <a:gd name="connsiteX12" fmla="*/ 3276600 w 3300461"/>
              <a:gd name="connsiteY12" fmla="*/ 1019175 h 2453407"/>
              <a:gd name="connsiteX13" fmla="*/ 3300412 w 3300461"/>
              <a:gd name="connsiteY13" fmla="*/ 1128712 h 2453407"/>
              <a:gd name="connsiteX14" fmla="*/ 3271837 w 3300461"/>
              <a:gd name="connsiteY14" fmla="*/ 1233487 h 2453407"/>
              <a:gd name="connsiteX15" fmla="*/ 3190875 w 3300461"/>
              <a:gd name="connsiteY15" fmla="*/ 1323975 h 2453407"/>
              <a:gd name="connsiteX16" fmla="*/ 3086100 w 3300461"/>
              <a:gd name="connsiteY16" fmla="*/ 1371600 h 2453407"/>
              <a:gd name="connsiteX17" fmla="*/ 2943225 w 3300461"/>
              <a:gd name="connsiteY17" fmla="*/ 1385887 h 2453407"/>
              <a:gd name="connsiteX18" fmla="*/ 2824162 w 3300461"/>
              <a:gd name="connsiteY18" fmla="*/ 1319212 h 2453407"/>
              <a:gd name="connsiteX19" fmla="*/ 2738437 w 3300461"/>
              <a:gd name="connsiteY19" fmla="*/ 1243012 h 2453407"/>
              <a:gd name="connsiteX20" fmla="*/ 2609850 w 3300461"/>
              <a:gd name="connsiteY20" fmla="*/ 1223962 h 2453407"/>
              <a:gd name="connsiteX21" fmla="*/ 2490787 w 3300461"/>
              <a:gd name="connsiteY21" fmla="*/ 1281112 h 2453407"/>
              <a:gd name="connsiteX22" fmla="*/ 2390775 w 3300461"/>
              <a:gd name="connsiteY22" fmla="*/ 1362075 h 2453407"/>
              <a:gd name="connsiteX23" fmla="*/ 2347912 w 3300461"/>
              <a:gd name="connsiteY23" fmla="*/ 1528762 h 2453407"/>
              <a:gd name="connsiteX24" fmla="*/ 2462214 w 3300461"/>
              <a:gd name="connsiteY24" fmla="*/ 2071690 h 2453407"/>
              <a:gd name="connsiteX25" fmla="*/ 2424114 w 3300461"/>
              <a:gd name="connsiteY25" fmla="*/ 2309816 h 2453407"/>
              <a:gd name="connsiteX26" fmla="*/ 2257425 w 3300461"/>
              <a:gd name="connsiteY26" fmla="*/ 2395537 h 2453407"/>
              <a:gd name="connsiteX27" fmla="*/ 2009776 w 3300461"/>
              <a:gd name="connsiteY27" fmla="*/ 2452691 h 2453407"/>
              <a:gd name="connsiteX28" fmla="*/ 1652587 w 3300461"/>
              <a:gd name="connsiteY28" fmla="*/ 2419350 h 2453407"/>
              <a:gd name="connsiteX29" fmla="*/ 1414462 w 3300461"/>
              <a:gd name="connsiteY29" fmla="*/ 2305050 h 2453407"/>
              <a:gd name="connsiteX30" fmla="*/ 1371600 w 3300461"/>
              <a:gd name="connsiteY30" fmla="*/ 2166937 h 2453407"/>
              <a:gd name="connsiteX31" fmla="*/ 1485900 w 3300461"/>
              <a:gd name="connsiteY31" fmla="*/ 2019300 h 2453407"/>
              <a:gd name="connsiteX32" fmla="*/ 1604962 w 3300461"/>
              <a:gd name="connsiteY32" fmla="*/ 1852612 h 2453407"/>
              <a:gd name="connsiteX33" fmla="*/ 1595437 w 3300461"/>
              <a:gd name="connsiteY33" fmla="*/ 1685925 h 2453407"/>
              <a:gd name="connsiteX34" fmla="*/ 1504950 w 3300461"/>
              <a:gd name="connsiteY34" fmla="*/ 1547812 h 2453407"/>
              <a:gd name="connsiteX35" fmla="*/ 1333501 w 3300461"/>
              <a:gd name="connsiteY35" fmla="*/ 1471614 h 2453407"/>
              <a:gd name="connsiteX36" fmla="*/ 1128713 w 3300461"/>
              <a:gd name="connsiteY36" fmla="*/ 1485902 h 2453407"/>
              <a:gd name="connsiteX37" fmla="*/ 1000125 w 3300461"/>
              <a:gd name="connsiteY37" fmla="*/ 1547812 h 2453407"/>
              <a:gd name="connsiteX38" fmla="*/ 928687 w 3300461"/>
              <a:gd name="connsiteY38" fmla="*/ 1666875 h 2453407"/>
              <a:gd name="connsiteX39" fmla="*/ 904876 w 3300461"/>
              <a:gd name="connsiteY39" fmla="*/ 1838327 h 2453407"/>
              <a:gd name="connsiteX40" fmla="*/ 962025 w 3300461"/>
              <a:gd name="connsiteY40" fmla="*/ 1971675 h 2453407"/>
              <a:gd name="connsiteX41" fmla="*/ 1076325 w 3300461"/>
              <a:gd name="connsiteY41" fmla="*/ 2138362 h 2453407"/>
              <a:gd name="connsiteX42" fmla="*/ 1100137 w 3300461"/>
              <a:gd name="connsiteY42" fmla="*/ 2209800 h 2453407"/>
              <a:gd name="connsiteX43" fmla="*/ 1081087 w 3300461"/>
              <a:gd name="connsiteY43" fmla="*/ 2281237 h 2453407"/>
              <a:gd name="connsiteX44" fmla="*/ 1033462 w 3300461"/>
              <a:gd name="connsiteY44" fmla="*/ 2319337 h 2453407"/>
              <a:gd name="connsiteX45" fmla="*/ 890587 w 3300461"/>
              <a:gd name="connsiteY45" fmla="*/ 2333625 h 2453407"/>
              <a:gd name="connsiteX46" fmla="*/ 371475 w 3300461"/>
              <a:gd name="connsiteY46" fmla="*/ 2366962 h 2453407"/>
              <a:gd name="connsiteX47" fmla="*/ 171449 w 3300461"/>
              <a:gd name="connsiteY47" fmla="*/ 2366963 h 2453407"/>
              <a:gd name="connsiteX48" fmla="*/ 0 w 3300461"/>
              <a:gd name="connsiteY48" fmla="*/ 2376487 h 2453407"/>
              <a:gd name="connsiteX49" fmla="*/ 0 w 3300461"/>
              <a:gd name="connsiteY49" fmla="*/ 4762 h 2453407"/>
              <a:gd name="connsiteX0" fmla="*/ 0 w 3300461"/>
              <a:gd name="connsiteY0" fmla="*/ 4762 h 2452848"/>
              <a:gd name="connsiteX1" fmla="*/ 2409825 w 3300461"/>
              <a:gd name="connsiteY1" fmla="*/ 0 h 2452848"/>
              <a:gd name="connsiteX2" fmla="*/ 2381250 w 3300461"/>
              <a:gd name="connsiteY2" fmla="*/ 185737 h 2452848"/>
              <a:gd name="connsiteX3" fmla="*/ 2333625 w 3300461"/>
              <a:gd name="connsiteY3" fmla="*/ 557212 h 2452848"/>
              <a:gd name="connsiteX4" fmla="*/ 2347912 w 3300461"/>
              <a:gd name="connsiteY4" fmla="*/ 823912 h 2452848"/>
              <a:gd name="connsiteX5" fmla="*/ 2481262 w 3300461"/>
              <a:gd name="connsiteY5" fmla="*/ 904875 h 2452848"/>
              <a:gd name="connsiteX6" fmla="*/ 2600325 w 3300461"/>
              <a:gd name="connsiteY6" fmla="*/ 938212 h 2452848"/>
              <a:gd name="connsiteX7" fmla="*/ 2771775 w 3300461"/>
              <a:gd name="connsiteY7" fmla="*/ 904875 h 2452848"/>
              <a:gd name="connsiteX8" fmla="*/ 2847975 w 3300461"/>
              <a:gd name="connsiteY8" fmla="*/ 838200 h 2452848"/>
              <a:gd name="connsiteX9" fmla="*/ 2947987 w 3300461"/>
              <a:gd name="connsiteY9" fmla="*/ 804862 h 2452848"/>
              <a:gd name="connsiteX10" fmla="*/ 3119437 w 3300461"/>
              <a:gd name="connsiteY10" fmla="*/ 838200 h 2452848"/>
              <a:gd name="connsiteX11" fmla="*/ 3205162 w 3300461"/>
              <a:gd name="connsiteY11" fmla="*/ 904875 h 2452848"/>
              <a:gd name="connsiteX12" fmla="*/ 3276600 w 3300461"/>
              <a:gd name="connsiteY12" fmla="*/ 1019175 h 2452848"/>
              <a:gd name="connsiteX13" fmla="*/ 3300412 w 3300461"/>
              <a:gd name="connsiteY13" fmla="*/ 1128712 h 2452848"/>
              <a:gd name="connsiteX14" fmla="*/ 3271837 w 3300461"/>
              <a:gd name="connsiteY14" fmla="*/ 1233487 h 2452848"/>
              <a:gd name="connsiteX15" fmla="*/ 3190875 w 3300461"/>
              <a:gd name="connsiteY15" fmla="*/ 1323975 h 2452848"/>
              <a:gd name="connsiteX16" fmla="*/ 3086100 w 3300461"/>
              <a:gd name="connsiteY16" fmla="*/ 1371600 h 2452848"/>
              <a:gd name="connsiteX17" fmla="*/ 2943225 w 3300461"/>
              <a:gd name="connsiteY17" fmla="*/ 1385887 h 2452848"/>
              <a:gd name="connsiteX18" fmla="*/ 2824162 w 3300461"/>
              <a:gd name="connsiteY18" fmla="*/ 1319212 h 2452848"/>
              <a:gd name="connsiteX19" fmla="*/ 2738437 w 3300461"/>
              <a:gd name="connsiteY19" fmla="*/ 1243012 h 2452848"/>
              <a:gd name="connsiteX20" fmla="*/ 2609850 w 3300461"/>
              <a:gd name="connsiteY20" fmla="*/ 1223962 h 2452848"/>
              <a:gd name="connsiteX21" fmla="*/ 2490787 w 3300461"/>
              <a:gd name="connsiteY21" fmla="*/ 1281112 h 2452848"/>
              <a:gd name="connsiteX22" fmla="*/ 2390775 w 3300461"/>
              <a:gd name="connsiteY22" fmla="*/ 1362075 h 2452848"/>
              <a:gd name="connsiteX23" fmla="*/ 2347912 w 3300461"/>
              <a:gd name="connsiteY23" fmla="*/ 1528762 h 2452848"/>
              <a:gd name="connsiteX24" fmla="*/ 2462214 w 3300461"/>
              <a:gd name="connsiteY24" fmla="*/ 2071690 h 2452848"/>
              <a:gd name="connsiteX25" fmla="*/ 2424114 w 3300461"/>
              <a:gd name="connsiteY25" fmla="*/ 2309816 h 2452848"/>
              <a:gd name="connsiteX26" fmla="*/ 2262189 w 3300461"/>
              <a:gd name="connsiteY26" fmla="*/ 2409829 h 2452848"/>
              <a:gd name="connsiteX27" fmla="*/ 2009776 w 3300461"/>
              <a:gd name="connsiteY27" fmla="*/ 2452691 h 2452848"/>
              <a:gd name="connsiteX28" fmla="*/ 1652587 w 3300461"/>
              <a:gd name="connsiteY28" fmla="*/ 2419350 h 2452848"/>
              <a:gd name="connsiteX29" fmla="*/ 1414462 w 3300461"/>
              <a:gd name="connsiteY29" fmla="*/ 2305050 h 2452848"/>
              <a:gd name="connsiteX30" fmla="*/ 1371600 w 3300461"/>
              <a:gd name="connsiteY30" fmla="*/ 2166937 h 2452848"/>
              <a:gd name="connsiteX31" fmla="*/ 1485900 w 3300461"/>
              <a:gd name="connsiteY31" fmla="*/ 2019300 h 2452848"/>
              <a:gd name="connsiteX32" fmla="*/ 1604962 w 3300461"/>
              <a:gd name="connsiteY32" fmla="*/ 1852612 h 2452848"/>
              <a:gd name="connsiteX33" fmla="*/ 1595437 w 3300461"/>
              <a:gd name="connsiteY33" fmla="*/ 1685925 h 2452848"/>
              <a:gd name="connsiteX34" fmla="*/ 1504950 w 3300461"/>
              <a:gd name="connsiteY34" fmla="*/ 1547812 h 2452848"/>
              <a:gd name="connsiteX35" fmla="*/ 1333501 w 3300461"/>
              <a:gd name="connsiteY35" fmla="*/ 1471614 h 2452848"/>
              <a:gd name="connsiteX36" fmla="*/ 1128713 w 3300461"/>
              <a:gd name="connsiteY36" fmla="*/ 1485902 h 2452848"/>
              <a:gd name="connsiteX37" fmla="*/ 1000125 w 3300461"/>
              <a:gd name="connsiteY37" fmla="*/ 1547812 h 2452848"/>
              <a:gd name="connsiteX38" fmla="*/ 928687 w 3300461"/>
              <a:gd name="connsiteY38" fmla="*/ 1666875 h 2452848"/>
              <a:gd name="connsiteX39" fmla="*/ 904876 w 3300461"/>
              <a:gd name="connsiteY39" fmla="*/ 1838327 h 2452848"/>
              <a:gd name="connsiteX40" fmla="*/ 962025 w 3300461"/>
              <a:gd name="connsiteY40" fmla="*/ 1971675 h 2452848"/>
              <a:gd name="connsiteX41" fmla="*/ 1076325 w 3300461"/>
              <a:gd name="connsiteY41" fmla="*/ 2138362 h 2452848"/>
              <a:gd name="connsiteX42" fmla="*/ 1100137 w 3300461"/>
              <a:gd name="connsiteY42" fmla="*/ 2209800 h 2452848"/>
              <a:gd name="connsiteX43" fmla="*/ 1081087 w 3300461"/>
              <a:gd name="connsiteY43" fmla="*/ 2281237 h 2452848"/>
              <a:gd name="connsiteX44" fmla="*/ 1033462 w 3300461"/>
              <a:gd name="connsiteY44" fmla="*/ 2319337 h 2452848"/>
              <a:gd name="connsiteX45" fmla="*/ 890587 w 3300461"/>
              <a:gd name="connsiteY45" fmla="*/ 2333625 h 2452848"/>
              <a:gd name="connsiteX46" fmla="*/ 371475 w 3300461"/>
              <a:gd name="connsiteY46" fmla="*/ 2366962 h 2452848"/>
              <a:gd name="connsiteX47" fmla="*/ 171449 w 3300461"/>
              <a:gd name="connsiteY47" fmla="*/ 2366963 h 2452848"/>
              <a:gd name="connsiteX48" fmla="*/ 0 w 3300461"/>
              <a:gd name="connsiteY48" fmla="*/ 2376487 h 2452848"/>
              <a:gd name="connsiteX49" fmla="*/ 0 w 3300461"/>
              <a:gd name="connsiteY49" fmla="*/ 4762 h 2452848"/>
              <a:gd name="connsiteX0" fmla="*/ 0 w 3300461"/>
              <a:gd name="connsiteY0" fmla="*/ 4762 h 2453156"/>
              <a:gd name="connsiteX1" fmla="*/ 2409825 w 3300461"/>
              <a:gd name="connsiteY1" fmla="*/ 0 h 2453156"/>
              <a:gd name="connsiteX2" fmla="*/ 2381250 w 3300461"/>
              <a:gd name="connsiteY2" fmla="*/ 185737 h 2453156"/>
              <a:gd name="connsiteX3" fmla="*/ 2333625 w 3300461"/>
              <a:gd name="connsiteY3" fmla="*/ 557212 h 2453156"/>
              <a:gd name="connsiteX4" fmla="*/ 2347912 w 3300461"/>
              <a:gd name="connsiteY4" fmla="*/ 823912 h 2453156"/>
              <a:gd name="connsiteX5" fmla="*/ 2481262 w 3300461"/>
              <a:gd name="connsiteY5" fmla="*/ 904875 h 2453156"/>
              <a:gd name="connsiteX6" fmla="*/ 2600325 w 3300461"/>
              <a:gd name="connsiteY6" fmla="*/ 938212 h 2453156"/>
              <a:gd name="connsiteX7" fmla="*/ 2771775 w 3300461"/>
              <a:gd name="connsiteY7" fmla="*/ 904875 h 2453156"/>
              <a:gd name="connsiteX8" fmla="*/ 2847975 w 3300461"/>
              <a:gd name="connsiteY8" fmla="*/ 838200 h 2453156"/>
              <a:gd name="connsiteX9" fmla="*/ 2947987 w 3300461"/>
              <a:gd name="connsiteY9" fmla="*/ 804862 h 2453156"/>
              <a:gd name="connsiteX10" fmla="*/ 3119437 w 3300461"/>
              <a:gd name="connsiteY10" fmla="*/ 838200 h 2453156"/>
              <a:gd name="connsiteX11" fmla="*/ 3205162 w 3300461"/>
              <a:gd name="connsiteY11" fmla="*/ 904875 h 2453156"/>
              <a:gd name="connsiteX12" fmla="*/ 3276600 w 3300461"/>
              <a:gd name="connsiteY12" fmla="*/ 1019175 h 2453156"/>
              <a:gd name="connsiteX13" fmla="*/ 3300412 w 3300461"/>
              <a:gd name="connsiteY13" fmla="*/ 1128712 h 2453156"/>
              <a:gd name="connsiteX14" fmla="*/ 3271837 w 3300461"/>
              <a:gd name="connsiteY14" fmla="*/ 1233487 h 2453156"/>
              <a:gd name="connsiteX15" fmla="*/ 3190875 w 3300461"/>
              <a:gd name="connsiteY15" fmla="*/ 1323975 h 2453156"/>
              <a:gd name="connsiteX16" fmla="*/ 3086100 w 3300461"/>
              <a:gd name="connsiteY16" fmla="*/ 1371600 h 2453156"/>
              <a:gd name="connsiteX17" fmla="*/ 2943225 w 3300461"/>
              <a:gd name="connsiteY17" fmla="*/ 1385887 h 2453156"/>
              <a:gd name="connsiteX18" fmla="*/ 2824162 w 3300461"/>
              <a:gd name="connsiteY18" fmla="*/ 1319212 h 2453156"/>
              <a:gd name="connsiteX19" fmla="*/ 2738437 w 3300461"/>
              <a:gd name="connsiteY19" fmla="*/ 1243012 h 2453156"/>
              <a:gd name="connsiteX20" fmla="*/ 2609850 w 3300461"/>
              <a:gd name="connsiteY20" fmla="*/ 1223962 h 2453156"/>
              <a:gd name="connsiteX21" fmla="*/ 2490787 w 3300461"/>
              <a:gd name="connsiteY21" fmla="*/ 1281112 h 2453156"/>
              <a:gd name="connsiteX22" fmla="*/ 2390775 w 3300461"/>
              <a:gd name="connsiteY22" fmla="*/ 1362075 h 2453156"/>
              <a:gd name="connsiteX23" fmla="*/ 2347912 w 3300461"/>
              <a:gd name="connsiteY23" fmla="*/ 1528762 h 2453156"/>
              <a:gd name="connsiteX24" fmla="*/ 2462214 w 3300461"/>
              <a:gd name="connsiteY24" fmla="*/ 2071690 h 2453156"/>
              <a:gd name="connsiteX25" fmla="*/ 2424114 w 3300461"/>
              <a:gd name="connsiteY25" fmla="*/ 2309816 h 2453156"/>
              <a:gd name="connsiteX26" fmla="*/ 2262189 w 3300461"/>
              <a:gd name="connsiteY26" fmla="*/ 2409829 h 2453156"/>
              <a:gd name="connsiteX27" fmla="*/ 2009776 w 3300461"/>
              <a:gd name="connsiteY27" fmla="*/ 2452691 h 2453156"/>
              <a:gd name="connsiteX28" fmla="*/ 1643063 w 3300461"/>
              <a:gd name="connsiteY28" fmla="*/ 2424117 h 2453156"/>
              <a:gd name="connsiteX29" fmla="*/ 1414462 w 3300461"/>
              <a:gd name="connsiteY29" fmla="*/ 2305050 h 2453156"/>
              <a:gd name="connsiteX30" fmla="*/ 1371600 w 3300461"/>
              <a:gd name="connsiteY30" fmla="*/ 2166937 h 2453156"/>
              <a:gd name="connsiteX31" fmla="*/ 1485900 w 3300461"/>
              <a:gd name="connsiteY31" fmla="*/ 2019300 h 2453156"/>
              <a:gd name="connsiteX32" fmla="*/ 1604962 w 3300461"/>
              <a:gd name="connsiteY32" fmla="*/ 1852612 h 2453156"/>
              <a:gd name="connsiteX33" fmla="*/ 1595437 w 3300461"/>
              <a:gd name="connsiteY33" fmla="*/ 1685925 h 2453156"/>
              <a:gd name="connsiteX34" fmla="*/ 1504950 w 3300461"/>
              <a:gd name="connsiteY34" fmla="*/ 1547812 h 2453156"/>
              <a:gd name="connsiteX35" fmla="*/ 1333501 w 3300461"/>
              <a:gd name="connsiteY35" fmla="*/ 1471614 h 2453156"/>
              <a:gd name="connsiteX36" fmla="*/ 1128713 w 3300461"/>
              <a:gd name="connsiteY36" fmla="*/ 1485902 h 2453156"/>
              <a:gd name="connsiteX37" fmla="*/ 1000125 w 3300461"/>
              <a:gd name="connsiteY37" fmla="*/ 1547812 h 2453156"/>
              <a:gd name="connsiteX38" fmla="*/ 928687 w 3300461"/>
              <a:gd name="connsiteY38" fmla="*/ 1666875 h 2453156"/>
              <a:gd name="connsiteX39" fmla="*/ 904876 w 3300461"/>
              <a:gd name="connsiteY39" fmla="*/ 1838327 h 2453156"/>
              <a:gd name="connsiteX40" fmla="*/ 962025 w 3300461"/>
              <a:gd name="connsiteY40" fmla="*/ 1971675 h 2453156"/>
              <a:gd name="connsiteX41" fmla="*/ 1076325 w 3300461"/>
              <a:gd name="connsiteY41" fmla="*/ 2138362 h 2453156"/>
              <a:gd name="connsiteX42" fmla="*/ 1100137 w 3300461"/>
              <a:gd name="connsiteY42" fmla="*/ 2209800 h 2453156"/>
              <a:gd name="connsiteX43" fmla="*/ 1081087 w 3300461"/>
              <a:gd name="connsiteY43" fmla="*/ 2281237 h 2453156"/>
              <a:gd name="connsiteX44" fmla="*/ 1033462 w 3300461"/>
              <a:gd name="connsiteY44" fmla="*/ 2319337 h 2453156"/>
              <a:gd name="connsiteX45" fmla="*/ 890587 w 3300461"/>
              <a:gd name="connsiteY45" fmla="*/ 2333625 h 2453156"/>
              <a:gd name="connsiteX46" fmla="*/ 371475 w 3300461"/>
              <a:gd name="connsiteY46" fmla="*/ 2366962 h 2453156"/>
              <a:gd name="connsiteX47" fmla="*/ 171449 w 3300461"/>
              <a:gd name="connsiteY47" fmla="*/ 2366963 h 2453156"/>
              <a:gd name="connsiteX48" fmla="*/ 0 w 3300461"/>
              <a:gd name="connsiteY48" fmla="*/ 2376487 h 2453156"/>
              <a:gd name="connsiteX49" fmla="*/ 0 w 3300461"/>
              <a:gd name="connsiteY49" fmla="*/ 4762 h 2453156"/>
              <a:gd name="connsiteX0" fmla="*/ 0 w 3300461"/>
              <a:gd name="connsiteY0" fmla="*/ 4762 h 2453156"/>
              <a:gd name="connsiteX1" fmla="*/ 2409825 w 3300461"/>
              <a:gd name="connsiteY1" fmla="*/ 0 h 2453156"/>
              <a:gd name="connsiteX2" fmla="*/ 2381250 w 3300461"/>
              <a:gd name="connsiteY2" fmla="*/ 185737 h 2453156"/>
              <a:gd name="connsiteX3" fmla="*/ 2333625 w 3300461"/>
              <a:gd name="connsiteY3" fmla="*/ 557212 h 2453156"/>
              <a:gd name="connsiteX4" fmla="*/ 2347912 w 3300461"/>
              <a:gd name="connsiteY4" fmla="*/ 823912 h 2453156"/>
              <a:gd name="connsiteX5" fmla="*/ 2481262 w 3300461"/>
              <a:gd name="connsiteY5" fmla="*/ 904875 h 2453156"/>
              <a:gd name="connsiteX6" fmla="*/ 2600325 w 3300461"/>
              <a:gd name="connsiteY6" fmla="*/ 938212 h 2453156"/>
              <a:gd name="connsiteX7" fmla="*/ 2771775 w 3300461"/>
              <a:gd name="connsiteY7" fmla="*/ 904875 h 2453156"/>
              <a:gd name="connsiteX8" fmla="*/ 2847975 w 3300461"/>
              <a:gd name="connsiteY8" fmla="*/ 838200 h 2453156"/>
              <a:gd name="connsiteX9" fmla="*/ 2947987 w 3300461"/>
              <a:gd name="connsiteY9" fmla="*/ 804862 h 2453156"/>
              <a:gd name="connsiteX10" fmla="*/ 3119437 w 3300461"/>
              <a:gd name="connsiteY10" fmla="*/ 838200 h 2453156"/>
              <a:gd name="connsiteX11" fmla="*/ 3205162 w 3300461"/>
              <a:gd name="connsiteY11" fmla="*/ 904875 h 2453156"/>
              <a:gd name="connsiteX12" fmla="*/ 3276600 w 3300461"/>
              <a:gd name="connsiteY12" fmla="*/ 1019175 h 2453156"/>
              <a:gd name="connsiteX13" fmla="*/ 3300412 w 3300461"/>
              <a:gd name="connsiteY13" fmla="*/ 1128712 h 2453156"/>
              <a:gd name="connsiteX14" fmla="*/ 3271837 w 3300461"/>
              <a:gd name="connsiteY14" fmla="*/ 1233487 h 2453156"/>
              <a:gd name="connsiteX15" fmla="*/ 3190875 w 3300461"/>
              <a:gd name="connsiteY15" fmla="*/ 1323975 h 2453156"/>
              <a:gd name="connsiteX16" fmla="*/ 3086100 w 3300461"/>
              <a:gd name="connsiteY16" fmla="*/ 1371600 h 2453156"/>
              <a:gd name="connsiteX17" fmla="*/ 2943225 w 3300461"/>
              <a:gd name="connsiteY17" fmla="*/ 1385887 h 2453156"/>
              <a:gd name="connsiteX18" fmla="*/ 2824162 w 3300461"/>
              <a:gd name="connsiteY18" fmla="*/ 1319212 h 2453156"/>
              <a:gd name="connsiteX19" fmla="*/ 2738437 w 3300461"/>
              <a:gd name="connsiteY19" fmla="*/ 1243012 h 2453156"/>
              <a:gd name="connsiteX20" fmla="*/ 2609850 w 3300461"/>
              <a:gd name="connsiteY20" fmla="*/ 1223962 h 2453156"/>
              <a:gd name="connsiteX21" fmla="*/ 2490787 w 3300461"/>
              <a:gd name="connsiteY21" fmla="*/ 1281112 h 2453156"/>
              <a:gd name="connsiteX22" fmla="*/ 2390775 w 3300461"/>
              <a:gd name="connsiteY22" fmla="*/ 1362075 h 2453156"/>
              <a:gd name="connsiteX23" fmla="*/ 2347912 w 3300461"/>
              <a:gd name="connsiteY23" fmla="*/ 1528762 h 2453156"/>
              <a:gd name="connsiteX24" fmla="*/ 2462214 w 3300461"/>
              <a:gd name="connsiteY24" fmla="*/ 2071690 h 2453156"/>
              <a:gd name="connsiteX25" fmla="*/ 2424114 w 3300461"/>
              <a:gd name="connsiteY25" fmla="*/ 2309816 h 2453156"/>
              <a:gd name="connsiteX26" fmla="*/ 2262189 w 3300461"/>
              <a:gd name="connsiteY26" fmla="*/ 2409829 h 2453156"/>
              <a:gd name="connsiteX27" fmla="*/ 2009776 w 3300461"/>
              <a:gd name="connsiteY27" fmla="*/ 2452691 h 2453156"/>
              <a:gd name="connsiteX28" fmla="*/ 1643063 w 3300461"/>
              <a:gd name="connsiteY28" fmla="*/ 2424117 h 2453156"/>
              <a:gd name="connsiteX29" fmla="*/ 1414462 w 3300461"/>
              <a:gd name="connsiteY29" fmla="*/ 2305050 h 2453156"/>
              <a:gd name="connsiteX30" fmla="*/ 1371600 w 3300461"/>
              <a:gd name="connsiteY30" fmla="*/ 2166937 h 2453156"/>
              <a:gd name="connsiteX31" fmla="*/ 1485900 w 3300461"/>
              <a:gd name="connsiteY31" fmla="*/ 2019300 h 2453156"/>
              <a:gd name="connsiteX32" fmla="*/ 1604962 w 3300461"/>
              <a:gd name="connsiteY32" fmla="*/ 1852612 h 2453156"/>
              <a:gd name="connsiteX33" fmla="*/ 1595437 w 3300461"/>
              <a:gd name="connsiteY33" fmla="*/ 1685925 h 2453156"/>
              <a:gd name="connsiteX34" fmla="*/ 1504950 w 3300461"/>
              <a:gd name="connsiteY34" fmla="*/ 1547812 h 2453156"/>
              <a:gd name="connsiteX35" fmla="*/ 1333501 w 3300461"/>
              <a:gd name="connsiteY35" fmla="*/ 1471614 h 2453156"/>
              <a:gd name="connsiteX36" fmla="*/ 1128713 w 3300461"/>
              <a:gd name="connsiteY36" fmla="*/ 1485902 h 2453156"/>
              <a:gd name="connsiteX37" fmla="*/ 1000125 w 3300461"/>
              <a:gd name="connsiteY37" fmla="*/ 1547812 h 2453156"/>
              <a:gd name="connsiteX38" fmla="*/ 928687 w 3300461"/>
              <a:gd name="connsiteY38" fmla="*/ 1666875 h 2453156"/>
              <a:gd name="connsiteX39" fmla="*/ 904876 w 3300461"/>
              <a:gd name="connsiteY39" fmla="*/ 1838327 h 2453156"/>
              <a:gd name="connsiteX40" fmla="*/ 962025 w 3300461"/>
              <a:gd name="connsiteY40" fmla="*/ 1971675 h 2453156"/>
              <a:gd name="connsiteX41" fmla="*/ 1076325 w 3300461"/>
              <a:gd name="connsiteY41" fmla="*/ 2138362 h 2453156"/>
              <a:gd name="connsiteX42" fmla="*/ 1100137 w 3300461"/>
              <a:gd name="connsiteY42" fmla="*/ 2209800 h 2453156"/>
              <a:gd name="connsiteX43" fmla="*/ 1081087 w 3300461"/>
              <a:gd name="connsiteY43" fmla="*/ 2281237 h 2453156"/>
              <a:gd name="connsiteX44" fmla="*/ 1033462 w 3300461"/>
              <a:gd name="connsiteY44" fmla="*/ 2319337 h 2453156"/>
              <a:gd name="connsiteX45" fmla="*/ 890587 w 3300461"/>
              <a:gd name="connsiteY45" fmla="*/ 2333625 h 2453156"/>
              <a:gd name="connsiteX46" fmla="*/ 376237 w 3300461"/>
              <a:gd name="connsiteY46" fmla="*/ 2366966 h 2453156"/>
              <a:gd name="connsiteX47" fmla="*/ 171449 w 3300461"/>
              <a:gd name="connsiteY47" fmla="*/ 2366963 h 2453156"/>
              <a:gd name="connsiteX48" fmla="*/ 0 w 3300461"/>
              <a:gd name="connsiteY48" fmla="*/ 2376487 h 2453156"/>
              <a:gd name="connsiteX49" fmla="*/ 0 w 3300461"/>
              <a:gd name="connsiteY49" fmla="*/ 4762 h 2453156"/>
              <a:gd name="connsiteX0" fmla="*/ 0 w 3300461"/>
              <a:gd name="connsiteY0" fmla="*/ 4762 h 2453156"/>
              <a:gd name="connsiteX1" fmla="*/ 2409825 w 3300461"/>
              <a:gd name="connsiteY1" fmla="*/ 0 h 2453156"/>
              <a:gd name="connsiteX2" fmla="*/ 2381250 w 3300461"/>
              <a:gd name="connsiteY2" fmla="*/ 185737 h 2453156"/>
              <a:gd name="connsiteX3" fmla="*/ 2333625 w 3300461"/>
              <a:gd name="connsiteY3" fmla="*/ 557212 h 2453156"/>
              <a:gd name="connsiteX4" fmla="*/ 2347912 w 3300461"/>
              <a:gd name="connsiteY4" fmla="*/ 823912 h 2453156"/>
              <a:gd name="connsiteX5" fmla="*/ 2481262 w 3300461"/>
              <a:gd name="connsiteY5" fmla="*/ 904875 h 2453156"/>
              <a:gd name="connsiteX6" fmla="*/ 2600325 w 3300461"/>
              <a:gd name="connsiteY6" fmla="*/ 938212 h 2453156"/>
              <a:gd name="connsiteX7" fmla="*/ 2771775 w 3300461"/>
              <a:gd name="connsiteY7" fmla="*/ 904875 h 2453156"/>
              <a:gd name="connsiteX8" fmla="*/ 2847975 w 3300461"/>
              <a:gd name="connsiteY8" fmla="*/ 838200 h 2453156"/>
              <a:gd name="connsiteX9" fmla="*/ 2947987 w 3300461"/>
              <a:gd name="connsiteY9" fmla="*/ 804862 h 2453156"/>
              <a:gd name="connsiteX10" fmla="*/ 3119437 w 3300461"/>
              <a:gd name="connsiteY10" fmla="*/ 838200 h 2453156"/>
              <a:gd name="connsiteX11" fmla="*/ 3205162 w 3300461"/>
              <a:gd name="connsiteY11" fmla="*/ 904875 h 2453156"/>
              <a:gd name="connsiteX12" fmla="*/ 3276600 w 3300461"/>
              <a:gd name="connsiteY12" fmla="*/ 1019175 h 2453156"/>
              <a:gd name="connsiteX13" fmla="*/ 3300412 w 3300461"/>
              <a:gd name="connsiteY13" fmla="*/ 1128712 h 2453156"/>
              <a:gd name="connsiteX14" fmla="*/ 3271837 w 3300461"/>
              <a:gd name="connsiteY14" fmla="*/ 1233487 h 2453156"/>
              <a:gd name="connsiteX15" fmla="*/ 3190875 w 3300461"/>
              <a:gd name="connsiteY15" fmla="*/ 1323975 h 2453156"/>
              <a:gd name="connsiteX16" fmla="*/ 3086100 w 3300461"/>
              <a:gd name="connsiteY16" fmla="*/ 1371600 h 2453156"/>
              <a:gd name="connsiteX17" fmla="*/ 2943225 w 3300461"/>
              <a:gd name="connsiteY17" fmla="*/ 1385887 h 2453156"/>
              <a:gd name="connsiteX18" fmla="*/ 2824162 w 3300461"/>
              <a:gd name="connsiteY18" fmla="*/ 1319212 h 2453156"/>
              <a:gd name="connsiteX19" fmla="*/ 2738437 w 3300461"/>
              <a:gd name="connsiteY19" fmla="*/ 1243012 h 2453156"/>
              <a:gd name="connsiteX20" fmla="*/ 2609850 w 3300461"/>
              <a:gd name="connsiteY20" fmla="*/ 1223962 h 2453156"/>
              <a:gd name="connsiteX21" fmla="*/ 2490787 w 3300461"/>
              <a:gd name="connsiteY21" fmla="*/ 1281112 h 2453156"/>
              <a:gd name="connsiteX22" fmla="*/ 2390775 w 3300461"/>
              <a:gd name="connsiteY22" fmla="*/ 1362075 h 2453156"/>
              <a:gd name="connsiteX23" fmla="*/ 2347912 w 3300461"/>
              <a:gd name="connsiteY23" fmla="*/ 1528762 h 2453156"/>
              <a:gd name="connsiteX24" fmla="*/ 2462214 w 3300461"/>
              <a:gd name="connsiteY24" fmla="*/ 2071690 h 2453156"/>
              <a:gd name="connsiteX25" fmla="*/ 2424114 w 3300461"/>
              <a:gd name="connsiteY25" fmla="*/ 2309816 h 2453156"/>
              <a:gd name="connsiteX26" fmla="*/ 2262189 w 3300461"/>
              <a:gd name="connsiteY26" fmla="*/ 2409829 h 2453156"/>
              <a:gd name="connsiteX27" fmla="*/ 2009776 w 3300461"/>
              <a:gd name="connsiteY27" fmla="*/ 2452691 h 2453156"/>
              <a:gd name="connsiteX28" fmla="*/ 1643063 w 3300461"/>
              <a:gd name="connsiteY28" fmla="*/ 2424117 h 2453156"/>
              <a:gd name="connsiteX29" fmla="*/ 1414462 w 3300461"/>
              <a:gd name="connsiteY29" fmla="*/ 2305050 h 2453156"/>
              <a:gd name="connsiteX30" fmla="*/ 1371600 w 3300461"/>
              <a:gd name="connsiteY30" fmla="*/ 2166937 h 2453156"/>
              <a:gd name="connsiteX31" fmla="*/ 1485900 w 3300461"/>
              <a:gd name="connsiteY31" fmla="*/ 2019300 h 2453156"/>
              <a:gd name="connsiteX32" fmla="*/ 1604962 w 3300461"/>
              <a:gd name="connsiteY32" fmla="*/ 1852612 h 2453156"/>
              <a:gd name="connsiteX33" fmla="*/ 1595437 w 3300461"/>
              <a:gd name="connsiteY33" fmla="*/ 1685925 h 2453156"/>
              <a:gd name="connsiteX34" fmla="*/ 1504950 w 3300461"/>
              <a:gd name="connsiteY34" fmla="*/ 1547812 h 2453156"/>
              <a:gd name="connsiteX35" fmla="*/ 1333501 w 3300461"/>
              <a:gd name="connsiteY35" fmla="*/ 1471614 h 2453156"/>
              <a:gd name="connsiteX36" fmla="*/ 1128713 w 3300461"/>
              <a:gd name="connsiteY36" fmla="*/ 1485902 h 2453156"/>
              <a:gd name="connsiteX37" fmla="*/ 1000125 w 3300461"/>
              <a:gd name="connsiteY37" fmla="*/ 1547812 h 2453156"/>
              <a:gd name="connsiteX38" fmla="*/ 928687 w 3300461"/>
              <a:gd name="connsiteY38" fmla="*/ 1666875 h 2453156"/>
              <a:gd name="connsiteX39" fmla="*/ 904876 w 3300461"/>
              <a:gd name="connsiteY39" fmla="*/ 1838327 h 2453156"/>
              <a:gd name="connsiteX40" fmla="*/ 962025 w 3300461"/>
              <a:gd name="connsiteY40" fmla="*/ 1971675 h 2453156"/>
              <a:gd name="connsiteX41" fmla="*/ 1076325 w 3300461"/>
              <a:gd name="connsiteY41" fmla="*/ 2138362 h 2453156"/>
              <a:gd name="connsiteX42" fmla="*/ 1100137 w 3300461"/>
              <a:gd name="connsiteY42" fmla="*/ 2209800 h 2453156"/>
              <a:gd name="connsiteX43" fmla="*/ 1081087 w 3300461"/>
              <a:gd name="connsiteY43" fmla="*/ 2281237 h 2453156"/>
              <a:gd name="connsiteX44" fmla="*/ 1033462 w 3300461"/>
              <a:gd name="connsiteY44" fmla="*/ 2319337 h 2453156"/>
              <a:gd name="connsiteX45" fmla="*/ 833438 w 3300461"/>
              <a:gd name="connsiteY45" fmla="*/ 2338391 h 2453156"/>
              <a:gd name="connsiteX46" fmla="*/ 376237 w 3300461"/>
              <a:gd name="connsiteY46" fmla="*/ 2366966 h 2453156"/>
              <a:gd name="connsiteX47" fmla="*/ 171449 w 3300461"/>
              <a:gd name="connsiteY47" fmla="*/ 2366963 h 2453156"/>
              <a:gd name="connsiteX48" fmla="*/ 0 w 3300461"/>
              <a:gd name="connsiteY48" fmla="*/ 2376487 h 2453156"/>
              <a:gd name="connsiteX49" fmla="*/ 0 w 3300461"/>
              <a:gd name="connsiteY49" fmla="*/ 4762 h 2453156"/>
              <a:gd name="connsiteX0" fmla="*/ 0 w 3300461"/>
              <a:gd name="connsiteY0" fmla="*/ 4762 h 2453156"/>
              <a:gd name="connsiteX1" fmla="*/ 2409825 w 3300461"/>
              <a:gd name="connsiteY1" fmla="*/ 0 h 2453156"/>
              <a:gd name="connsiteX2" fmla="*/ 2381250 w 3300461"/>
              <a:gd name="connsiteY2" fmla="*/ 185737 h 2453156"/>
              <a:gd name="connsiteX3" fmla="*/ 2333625 w 3300461"/>
              <a:gd name="connsiteY3" fmla="*/ 557212 h 2453156"/>
              <a:gd name="connsiteX4" fmla="*/ 2347912 w 3300461"/>
              <a:gd name="connsiteY4" fmla="*/ 823912 h 2453156"/>
              <a:gd name="connsiteX5" fmla="*/ 2481262 w 3300461"/>
              <a:gd name="connsiteY5" fmla="*/ 904875 h 2453156"/>
              <a:gd name="connsiteX6" fmla="*/ 2600325 w 3300461"/>
              <a:gd name="connsiteY6" fmla="*/ 938212 h 2453156"/>
              <a:gd name="connsiteX7" fmla="*/ 2771775 w 3300461"/>
              <a:gd name="connsiteY7" fmla="*/ 904875 h 2453156"/>
              <a:gd name="connsiteX8" fmla="*/ 2847975 w 3300461"/>
              <a:gd name="connsiteY8" fmla="*/ 838200 h 2453156"/>
              <a:gd name="connsiteX9" fmla="*/ 2947987 w 3300461"/>
              <a:gd name="connsiteY9" fmla="*/ 804862 h 2453156"/>
              <a:gd name="connsiteX10" fmla="*/ 3119437 w 3300461"/>
              <a:gd name="connsiteY10" fmla="*/ 838200 h 2453156"/>
              <a:gd name="connsiteX11" fmla="*/ 3205162 w 3300461"/>
              <a:gd name="connsiteY11" fmla="*/ 904875 h 2453156"/>
              <a:gd name="connsiteX12" fmla="*/ 3276600 w 3300461"/>
              <a:gd name="connsiteY12" fmla="*/ 1019175 h 2453156"/>
              <a:gd name="connsiteX13" fmla="*/ 3300412 w 3300461"/>
              <a:gd name="connsiteY13" fmla="*/ 1128712 h 2453156"/>
              <a:gd name="connsiteX14" fmla="*/ 3271837 w 3300461"/>
              <a:gd name="connsiteY14" fmla="*/ 1233487 h 2453156"/>
              <a:gd name="connsiteX15" fmla="*/ 3190875 w 3300461"/>
              <a:gd name="connsiteY15" fmla="*/ 1323975 h 2453156"/>
              <a:gd name="connsiteX16" fmla="*/ 3086100 w 3300461"/>
              <a:gd name="connsiteY16" fmla="*/ 1371600 h 2453156"/>
              <a:gd name="connsiteX17" fmla="*/ 2943225 w 3300461"/>
              <a:gd name="connsiteY17" fmla="*/ 1385887 h 2453156"/>
              <a:gd name="connsiteX18" fmla="*/ 2824162 w 3300461"/>
              <a:gd name="connsiteY18" fmla="*/ 1319212 h 2453156"/>
              <a:gd name="connsiteX19" fmla="*/ 2738437 w 3300461"/>
              <a:gd name="connsiteY19" fmla="*/ 1243012 h 2453156"/>
              <a:gd name="connsiteX20" fmla="*/ 2609850 w 3300461"/>
              <a:gd name="connsiteY20" fmla="*/ 1223962 h 2453156"/>
              <a:gd name="connsiteX21" fmla="*/ 2490787 w 3300461"/>
              <a:gd name="connsiteY21" fmla="*/ 1281112 h 2453156"/>
              <a:gd name="connsiteX22" fmla="*/ 2390775 w 3300461"/>
              <a:gd name="connsiteY22" fmla="*/ 1362075 h 2453156"/>
              <a:gd name="connsiteX23" fmla="*/ 2347912 w 3300461"/>
              <a:gd name="connsiteY23" fmla="*/ 1528762 h 2453156"/>
              <a:gd name="connsiteX24" fmla="*/ 2462214 w 3300461"/>
              <a:gd name="connsiteY24" fmla="*/ 2071690 h 2453156"/>
              <a:gd name="connsiteX25" fmla="*/ 2424114 w 3300461"/>
              <a:gd name="connsiteY25" fmla="*/ 2309816 h 2453156"/>
              <a:gd name="connsiteX26" fmla="*/ 2262189 w 3300461"/>
              <a:gd name="connsiteY26" fmla="*/ 2409829 h 2453156"/>
              <a:gd name="connsiteX27" fmla="*/ 2009776 w 3300461"/>
              <a:gd name="connsiteY27" fmla="*/ 2452691 h 2453156"/>
              <a:gd name="connsiteX28" fmla="*/ 1643063 w 3300461"/>
              <a:gd name="connsiteY28" fmla="*/ 2424117 h 2453156"/>
              <a:gd name="connsiteX29" fmla="*/ 1414462 w 3300461"/>
              <a:gd name="connsiteY29" fmla="*/ 2305050 h 2453156"/>
              <a:gd name="connsiteX30" fmla="*/ 1371600 w 3300461"/>
              <a:gd name="connsiteY30" fmla="*/ 2166937 h 2453156"/>
              <a:gd name="connsiteX31" fmla="*/ 1485900 w 3300461"/>
              <a:gd name="connsiteY31" fmla="*/ 2019300 h 2453156"/>
              <a:gd name="connsiteX32" fmla="*/ 1604962 w 3300461"/>
              <a:gd name="connsiteY32" fmla="*/ 1852612 h 2453156"/>
              <a:gd name="connsiteX33" fmla="*/ 1595437 w 3300461"/>
              <a:gd name="connsiteY33" fmla="*/ 1685925 h 2453156"/>
              <a:gd name="connsiteX34" fmla="*/ 1504950 w 3300461"/>
              <a:gd name="connsiteY34" fmla="*/ 1547812 h 2453156"/>
              <a:gd name="connsiteX35" fmla="*/ 1333501 w 3300461"/>
              <a:gd name="connsiteY35" fmla="*/ 1471614 h 2453156"/>
              <a:gd name="connsiteX36" fmla="*/ 1128713 w 3300461"/>
              <a:gd name="connsiteY36" fmla="*/ 1485902 h 2453156"/>
              <a:gd name="connsiteX37" fmla="*/ 1000125 w 3300461"/>
              <a:gd name="connsiteY37" fmla="*/ 1547812 h 2453156"/>
              <a:gd name="connsiteX38" fmla="*/ 928687 w 3300461"/>
              <a:gd name="connsiteY38" fmla="*/ 1666875 h 2453156"/>
              <a:gd name="connsiteX39" fmla="*/ 904876 w 3300461"/>
              <a:gd name="connsiteY39" fmla="*/ 1838327 h 2453156"/>
              <a:gd name="connsiteX40" fmla="*/ 976314 w 3300461"/>
              <a:gd name="connsiteY40" fmla="*/ 1966916 h 2453156"/>
              <a:gd name="connsiteX41" fmla="*/ 1076325 w 3300461"/>
              <a:gd name="connsiteY41" fmla="*/ 2138362 h 2453156"/>
              <a:gd name="connsiteX42" fmla="*/ 1100137 w 3300461"/>
              <a:gd name="connsiteY42" fmla="*/ 2209800 h 2453156"/>
              <a:gd name="connsiteX43" fmla="*/ 1081087 w 3300461"/>
              <a:gd name="connsiteY43" fmla="*/ 2281237 h 2453156"/>
              <a:gd name="connsiteX44" fmla="*/ 1033462 w 3300461"/>
              <a:gd name="connsiteY44" fmla="*/ 2319337 h 2453156"/>
              <a:gd name="connsiteX45" fmla="*/ 833438 w 3300461"/>
              <a:gd name="connsiteY45" fmla="*/ 2338391 h 2453156"/>
              <a:gd name="connsiteX46" fmla="*/ 376237 w 3300461"/>
              <a:gd name="connsiteY46" fmla="*/ 2366966 h 2453156"/>
              <a:gd name="connsiteX47" fmla="*/ 171449 w 3300461"/>
              <a:gd name="connsiteY47" fmla="*/ 2366963 h 2453156"/>
              <a:gd name="connsiteX48" fmla="*/ 0 w 3300461"/>
              <a:gd name="connsiteY48" fmla="*/ 2376487 h 2453156"/>
              <a:gd name="connsiteX49" fmla="*/ 0 w 3300461"/>
              <a:gd name="connsiteY49" fmla="*/ 4762 h 2453156"/>
              <a:gd name="connsiteX0" fmla="*/ 0 w 3300461"/>
              <a:gd name="connsiteY0" fmla="*/ 4762 h 2453156"/>
              <a:gd name="connsiteX1" fmla="*/ 2409825 w 3300461"/>
              <a:gd name="connsiteY1" fmla="*/ 0 h 2453156"/>
              <a:gd name="connsiteX2" fmla="*/ 2381250 w 3300461"/>
              <a:gd name="connsiteY2" fmla="*/ 185737 h 2453156"/>
              <a:gd name="connsiteX3" fmla="*/ 2333625 w 3300461"/>
              <a:gd name="connsiteY3" fmla="*/ 557212 h 2453156"/>
              <a:gd name="connsiteX4" fmla="*/ 2347912 w 3300461"/>
              <a:gd name="connsiteY4" fmla="*/ 823912 h 2453156"/>
              <a:gd name="connsiteX5" fmla="*/ 2481262 w 3300461"/>
              <a:gd name="connsiteY5" fmla="*/ 904875 h 2453156"/>
              <a:gd name="connsiteX6" fmla="*/ 2600325 w 3300461"/>
              <a:gd name="connsiteY6" fmla="*/ 938212 h 2453156"/>
              <a:gd name="connsiteX7" fmla="*/ 2771775 w 3300461"/>
              <a:gd name="connsiteY7" fmla="*/ 904875 h 2453156"/>
              <a:gd name="connsiteX8" fmla="*/ 2847975 w 3300461"/>
              <a:gd name="connsiteY8" fmla="*/ 838200 h 2453156"/>
              <a:gd name="connsiteX9" fmla="*/ 2947987 w 3300461"/>
              <a:gd name="connsiteY9" fmla="*/ 804862 h 2453156"/>
              <a:gd name="connsiteX10" fmla="*/ 3119437 w 3300461"/>
              <a:gd name="connsiteY10" fmla="*/ 838200 h 2453156"/>
              <a:gd name="connsiteX11" fmla="*/ 3205162 w 3300461"/>
              <a:gd name="connsiteY11" fmla="*/ 904875 h 2453156"/>
              <a:gd name="connsiteX12" fmla="*/ 3276600 w 3300461"/>
              <a:gd name="connsiteY12" fmla="*/ 1019175 h 2453156"/>
              <a:gd name="connsiteX13" fmla="*/ 3300412 w 3300461"/>
              <a:gd name="connsiteY13" fmla="*/ 1128712 h 2453156"/>
              <a:gd name="connsiteX14" fmla="*/ 3271837 w 3300461"/>
              <a:gd name="connsiteY14" fmla="*/ 1233487 h 2453156"/>
              <a:gd name="connsiteX15" fmla="*/ 3190875 w 3300461"/>
              <a:gd name="connsiteY15" fmla="*/ 1323975 h 2453156"/>
              <a:gd name="connsiteX16" fmla="*/ 3086100 w 3300461"/>
              <a:gd name="connsiteY16" fmla="*/ 1371600 h 2453156"/>
              <a:gd name="connsiteX17" fmla="*/ 2943225 w 3300461"/>
              <a:gd name="connsiteY17" fmla="*/ 1385887 h 2453156"/>
              <a:gd name="connsiteX18" fmla="*/ 2824162 w 3300461"/>
              <a:gd name="connsiteY18" fmla="*/ 1319212 h 2453156"/>
              <a:gd name="connsiteX19" fmla="*/ 2738437 w 3300461"/>
              <a:gd name="connsiteY19" fmla="*/ 1243012 h 2453156"/>
              <a:gd name="connsiteX20" fmla="*/ 2609850 w 3300461"/>
              <a:gd name="connsiteY20" fmla="*/ 1223962 h 2453156"/>
              <a:gd name="connsiteX21" fmla="*/ 2490787 w 3300461"/>
              <a:gd name="connsiteY21" fmla="*/ 1281112 h 2453156"/>
              <a:gd name="connsiteX22" fmla="*/ 2390775 w 3300461"/>
              <a:gd name="connsiteY22" fmla="*/ 1362075 h 2453156"/>
              <a:gd name="connsiteX23" fmla="*/ 2347912 w 3300461"/>
              <a:gd name="connsiteY23" fmla="*/ 1528762 h 2453156"/>
              <a:gd name="connsiteX24" fmla="*/ 2462214 w 3300461"/>
              <a:gd name="connsiteY24" fmla="*/ 2071690 h 2453156"/>
              <a:gd name="connsiteX25" fmla="*/ 2424114 w 3300461"/>
              <a:gd name="connsiteY25" fmla="*/ 2309816 h 2453156"/>
              <a:gd name="connsiteX26" fmla="*/ 2262189 w 3300461"/>
              <a:gd name="connsiteY26" fmla="*/ 2409829 h 2453156"/>
              <a:gd name="connsiteX27" fmla="*/ 2009776 w 3300461"/>
              <a:gd name="connsiteY27" fmla="*/ 2452691 h 2453156"/>
              <a:gd name="connsiteX28" fmla="*/ 1643063 w 3300461"/>
              <a:gd name="connsiteY28" fmla="*/ 2424117 h 2453156"/>
              <a:gd name="connsiteX29" fmla="*/ 1414462 w 3300461"/>
              <a:gd name="connsiteY29" fmla="*/ 2305050 h 2453156"/>
              <a:gd name="connsiteX30" fmla="*/ 1371600 w 3300461"/>
              <a:gd name="connsiteY30" fmla="*/ 2166937 h 2453156"/>
              <a:gd name="connsiteX31" fmla="*/ 1485900 w 3300461"/>
              <a:gd name="connsiteY31" fmla="*/ 2019300 h 2453156"/>
              <a:gd name="connsiteX32" fmla="*/ 1604962 w 3300461"/>
              <a:gd name="connsiteY32" fmla="*/ 1852612 h 2453156"/>
              <a:gd name="connsiteX33" fmla="*/ 1595437 w 3300461"/>
              <a:gd name="connsiteY33" fmla="*/ 1685925 h 2453156"/>
              <a:gd name="connsiteX34" fmla="*/ 1504950 w 3300461"/>
              <a:gd name="connsiteY34" fmla="*/ 1547812 h 2453156"/>
              <a:gd name="connsiteX35" fmla="*/ 1333501 w 3300461"/>
              <a:gd name="connsiteY35" fmla="*/ 1471614 h 2453156"/>
              <a:gd name="connsiteX36" fmla="*/ 1128713 w 3300461"/>
              <a:gd name="connsiteY36" fmla="*/ 1485902 h 2453156"/>
              <a:gd name="connsiteX37" fmla="*/ 1000125 w 3300461"/>
              <a:gd name="connsiteY37" fmla="*/ 1547812 h 2453156"/>
              <a:gd name="connsiteX38" fmla="*/ 928687 w 3300461"/>
              <a:gd name="connsiteY38" fmla="*/ 1666875 h 2453156"/>
              <a:gd name="connsiteX39" fmla="*/ 909640 w 3300461"/>
              <a:gd name="connsiteY39" fmla="*/ 1819280 h 2453156"/>
              <a:gd name="connsiteX40" fmla="*/ 976314 w 3300461"/>
              <a:gd name="connsiteY40" fmla="*/ 1966916 h 2453156"/>
              <a:gd name="connsiteX41" fmla="*/ 1076325 w 3300461"/>
              <a:gd name="connsiteY41" fmla="*/ 2138362 h 2453156"/>
              <a:gd name="connsiteX42" fmla="*/ 1100137 w 3300461"/>
              <a:gd name="connsiteY42" fmla="*/ 2209800 h 2453156"/>
              <a:gd name="connsiteX43" fmla="*/ 1081087 w 3300461"/>
              <a:gd name="connsiteY43" fmla="*/ 2281237 h 2453156"/>
              <a:gd name="connsiteX44" fmla="*/ 1033462 w 3300461"/>
              <a:gd name="connsiteY44" fmla="*/ 2319337 h 2453156"/>
              <a:gd name="connsiteX45" fmla="*/ 833438 w 3300461"/>
              <a:gd name="connsiteY45" fmla="*/ 2338391 h 2453156"/>
              <a:gd name="connsiteX46" fmla="*/ 376237 w 3300461"/>
              <a:gd name="connsiteY46" fmla="*/ 2366966 h 2453156"/>
              <a:gd name="connsiteX47" fmla="*/ 171449 w 3300461"/>
              <a:gd name="connsiteY47" fmla="*/ 2366963 h 2453156"/>
              <a:gd name="connsiteX48" fmla="*/ 0 w 3300461"/>
              <a:gd name="connsiteY48" fmla="*/ 2376487 h 2453156"/>
              <a:gd name="connsiteX49" fmla="*/ 0 w 3300461"/>
              <a:gd name="connsiteY49" fmla="*/ 4762 h 245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300461" h="2453156">
                <a:moveTo>
                  <a:pt x="0" y="4762"/>
                </a:moveTo>
                <a:lnTo>
                  <a:pt x="2409825" y="0"/>
                </a:lnTo>
                <a:cubicBezTo>
                  <a:pt x="2400300" y="61912"/>
                  <a:pt x="2393950" y="92868"/>
                  <a:pt x="2381250" y="185737"/>
                </a:cubicBezTo>
                <a:cubicBezTo>
                  <a:pt x="2368550" y="278606"/>
                  <a:pt x="2339181" y="450850"/>
                  <a:pt x="2333625" y="557212"/>
                </a:cubicBezTo>
                <a:cubicBezTo>
                  <a:pt x="2328069" y="663574"/>
                  <a:pt x="2323306" y="765968"/>
                  <a:pt x="2347912" y="823912"/>
                </a:cubicBezTo>
                <a:cubicBezTo>
                  <a:pt x="2372518" y="881856"/>
                  <a:pt x="2439193" y="885825"/>
                  <a:pt x="2481262" y="904875"/>
                </a:cubicBezTo>
                <a:cubicBezTo>
                  <a:pt x="2523331" y="923925"/>
                  <a:pt x="2551906" y="938212"/>
                  <a:pt x="2600325" y="938212"/>
                </a:cubicBezTo>
                <a:cubicBezTo>
                  <a:pt x="2648744" y="938212"/>
                  <a:pt x="2730500" y="921544"/>
                  <a:pt x="2771775" y="904875"/>
                </a:cubicBezTo>
                <a:cubicBezTo>
                  <a:pt x="2813050" y="888206"/>
                  <a:pt x="2818606" y="854869"/>
                  <a:pt x="2847975" y="838200"/>
                </a:cubicBezTo>
                <a:cubicBezTo>
                  <a:pt x="2877344" y="821531"/>
                  <a:pt x="2902743" y="804862"/>
                  <a:pt x="2947987" y="804862"/>
                </a:cubicBezTo>
                <a:cubicBezTo>
                  <a:pt x="2993231" y="804862"/>
                  <a:pt x="3076575" y="821531"/>
                  <a:pt x="3119437" y="838200"/>
                </a:cubicBezTo>
                <a:cubicBezTo>
                  <a:pt x="3162299" y="854869"/>
                  <a:pt x="3178968" y="874712"/>
                  <a:pt x="3205162" y="904875"/>
                </a:cubicBezTo>
                <a:cubicBezTo>
                  <a:pt x="3231356" y="935038"/>
                  <a:pt x="3260725" y="981869"/>
                  <a:pt x="3276600" y="1019175"/>
                </a:cubicBezTo>
                <a:cubicBezTo>
                  <a:pt x="3292475" y="1056481"/>
                  <a:pt x="3301206" y="1092993"/>
                  <a:pt x="3300412" y="1128712"/>
                </a:cubicBezTo>
                <a:cubicBezTo>
                  <a:pt x="3299618" y="1164431"/>
                  <a:pt x="3290093" y="1200943"/>
                  <a:pt x="3271837" y="1233487"/>
                </a:cubicBezTo>
                <a:cubicBezTo>
                  <a:pt x="3253581" y="1266031"/>
                  <a:pt x="3221831" y="1300956"/>
                  <a:pt x="3190875" y="1323975"/>
                </a:cubicBezTo>
                <a:cubicBezTo>
                  <a:pt x="3159919" y="1346994"/>
                  <a:pt x="3127375" y="1361281"/>
                  <a:pt x="3086100" y="1371600"/>
                </a:cubicBezTo>
                <a:cubicBezTo>
                  <a:pt x="3044825" y="1381919"/>
                  <a:pt x="2986881" y="1394618"/>
                  <a:pt x="2943225" y="1385887"/>
                </a:cubicBezTo>
                <a:cubicBezTo>
                  <a:pt x="2899569" y="1377156"/>
                  <a:pt x="2858293" y="1343025"/>
                  <a:pt x="2824162" y="1319212"/>
                </a:cubicBezTo>
                <a:cubicBezTo>
                  <a:pt x="2790031" y="1295400"/>
                  <a:pt x="2774156" y="1258887"/>
                  <a:pt x="2738437" y="1243012"/>
                </a:cubicBezTo>
                <a:cubicBezTo>
                  <a:pt x="2702718" y="1227137"/>
                  <a:pt x="2651125" y="1217612"/>
                  <a:pt x="2609850" y="1223962"/>
                </a:cubicBezTo>
                <a:cubicBezTo>
                  <a:pt x="2568575" y="1230312"/>
                  <a:pt x="2527299" y="1258093"/>
                  <a:pt x="2490787" y="1281112"/>
                </a:cubicBezTo>
                <a:cubicBezTo>
                  <a:pt x="2454275" y="1304131"/>
                  <a:pt x="2414587" y="1320800"/>
                  <a:pt x="2390775" y="1362075"/>
                </a:cubicBezTo>
                <a:cubicBezTo>
                  <a:pt x="2366963" y="1403350"/>
                  <a:pt x="2336005" y="1410493"/>
                  <a:pt x="2347912" y="1528762"/>
                </a:cubicBezTo>
                <a:cubicBezTo>
                  <a:pt x="2359819" y="1647031"/>
                  <a:pt x="2449514" y="1941514"/>
                  <a:pt x="2462214" y="2071690"/>
                </a:cubicBezTo>
                <a:cubicBezTo>
                  <a:pt x="2474914" y="2201866"/>
                  <a:pt x="2457452" y="2253460"/>
                  <a:pt x="2424114" y="2309816"/>
                </a:cubicBezTo>
                <a:cubicBezTo>
                  <a:pt x="2390777" y="2366173"/>
                  <a:pt x="2331245" y="2386017"/>
                  <a:pt x="2262189" y="2409829"/>
                </a:cubicBezTo>
                <a:cubicBezTo>
                  <a:pt x="2193133" y="2433641"/>
                  <a:pt x="2112964" y="2450310"/>
                  <a:pt x="2009776" y="2452691"/>
                </a:cubicBezTo>
                <a:cubicBezTo>
                  <a:pt x="1906588" y="2455072"/>
                  <a:pt x="1742282" y="2448724"/>
                  <a:pt x="1643063" y="2424117"/>
                </a:cubicBezTo>
                <a:cubicBezTo>
                  <a:pt x="1543844" y="2399510"/>
                  <a:pt x="1459706" y="2347913"/>
                  <a:pt x="1414462" y="2305050"/>
                </a:cubicBezTo>
                <a:cubicBezTo>
                  <a:pt x="1369218" y="2262187"/>
                  <a:pt x="1359694" y="2214562"/>
                  <a:pt x="1371600" y="2166937"/>
                </a:cubicBezTo>
                <a:cubicBezTo>
                  <a:pt x="1383506" y="2119312"/>
                  <a:pt x="1447006" y="2071688"/>
                  <a:pt x="1485900" y="2019300"/>
                </a:cubicBezTo>
                <a:cubicBezTo>
                  <a:pt x="1524794" y="1966913"/>
                  <a:pt x="1586706" y="1908174"/>
                  <a:pt x="1604962" y="1852612"/>
                </a:cubicBezTo>
                <a:cubicBezTo>
                  <a:pt x="1623218" y="1797050"/>
                  <a:pt x="1612106" y="1736725"/>
                  <a:pt x="1595437" y="1685925"/>
                </a:cubicBezTo>
                <a:cubicBezTo>
                  <a:pt x="1578768" y="1635125"/>
                  <a:pt x="1548606" y="1583531"/>
                  <a:pt x="1504950" y="1547812"/>
                </a:cubicBezTo>
                <a:cubicBezTo>
                  <a:pt x="1461294" y="1512094"/>
                  <a:pt x="1396207" y="1481932"/>
                  <a:pt x="1333501" y="1471614"/>
                </a:cubicBezTo>
                <a:cubicBezTo>
                  <a:pt x="1270795" y="1461296"/>
                  <a:pt x="1184276" y="1473202"/>
                  <a:pt x="1128713" y="1485902"/>
                </a:cubicBezTo>
                <a:cubicBezTo>
                  <a:pt x="1073150" y="1498602"/>
                  <a:pt x="1033463" y="1517650"/>
                  <a:pt x="1000125" y="1547812"/>
                </a:cubicBezTo>
                <a:cubicBezTo>
                  <a:pt x="966787" y="1577974"/>
                  <a:pt x="943768" y="1621630"/>
                  <a:pt x="928687" y="1666875"/>
                </a:cubicBezTo>
                <a:cubicBezTo>
                  <a:pt x="913606" y="1712120"/>
                  <a:pt x="901702" y="1769273"/>
                  <a:pt x="909640" y="1819280"/>
                </a:cubicBezTo>
                <a:cubicBezTo>
                  <a:pt x="917578" y="1869287"/>
                  <a:pt x="948533" y="1913736"/>
                  <a:pt x="976314" y="1966916"/>
                </a:cubicBezTo>
                <a:cubicBezTo>
                  <a:pt x="1004095" y="2020096"/>
                  <a:pt x="1055688" y="2097881"/>
                  <a:pt x="1076325" y="2138362"/>
                </a:cubicBezTo>
                <a:cubicBezTo>
                  <a:pt x="1096962" y="2178843"/>
                  <a:pt x="1099343" y="2185988"/>
                  <a:pt x="1100137" y="2209800"/>
                </a:cubicBezTo>
                <a:cubicBezTo>
                  <a:pt x="1100931" y="2233612"/>
                  <a:pt x="1092200" y="2262981"/>
                  <a:pt x="1081087" y="2281237"/>
                </a:cubicBezTo>
                <a:cubicBezTo>
                  <a:pt x="1069975" y="2299493"/>
                  <a:pt x="1074737" y="2309811"/>
                  <a:pt x="1033462" y="2319337"/>
                </a:cubicBezTo>
                <a:cubicBezTo>
                  <a:pt x="992187" y="2328863"/>
                  <a:pt x="942976" y="2330453"/>
                  <a:pt x="833438" y="2338391"/>
                </a:cubicBezTo>
                <a:lnTo>
                  <a:pt x="376237" y="2366966"/>
                </a:lnTo>
                <a:cubicBezTo>
                  <a:pt x="265906" y="2371728"/>
                  <a:pt x="261937" y="2368551"/>
                  <a:pt x="171449" y="2366963"/>
                </a:cubicBezTo>
                <a:cubicBezTo>
                  <a:pt x="97630" y="2370137"/>
                  <a:pt x="48419" y="2371724"/>
                  <a:pt x="0" y="2376487"/>
                </a:cubicBezTo>
                <a:lnTo>
                  <a:pt x="0" y="476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endParaRPr lang="en-US" b="1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Forme libre 14"/>
          <p:cNvSpPr>
            <a:spLocks noChangeAspect="1"/>
          </p:cNvSpPr>
          <p:nvPr/>
        </p:nvSpPr>
        <p:spPr>
          <a:xfrm>
            <a:off x="863630" y="1192075"/>
            <a:ext cx="3243791" cy="2401899"/>
          </a:xfrm>
          <a:custGeom>
            <a:avLst/>
            <a:gdLst>
              <a:gd name="connsiteX0" fmla="*/ 0 w 3300461"/>
              <a:gd name="connsiteY0" fmla="*/ 33036 h 2517948"/>
              <a:gd name="connsiteX1" fmla="*/ 2409825 w 3300461"/>
              <a:gd name="connsiteY1" fmla="*/ 28274 h 2517948"/>
              <a:gd name="connsiteX2" fmla="*/ 2381250 w 3300461"/>
              <a:gd name="connsiteY2" fmla="*/ 214011 h 2517948"/>
              <a:gd name="connsiteX3" fmla="*/ 2333625 w 3300461"/>
              <a:gd name="connsiteY3" fmla="*/ 585486 h 2517948"/>
              <a:gd name="connsiteX4" fmla="*/ 2347912 w 3300461"/>
              <a:gd name="connsiteY4" fmla="*/ 852186 h 2517948"/>
              <a:gd name="connsiteX5" fmla="*/ 2481262 w 3300461"/>
              <a:gd name="connsiteY5" fmla="*/ 933149 h 2517948"/>
              <a:gd name="connsiteX6" fmla="*/ 2600325 w 3300461"/>
              <a:gd name="connsiteY6" fmla="*/ 966486 h 2517948"/>
              <a:gd name="connsiteX7" fmla="*/ 2771775 w 3300461"/>
              <a:gd name="connsiteY7" fmla="*/ 933149 h 2517948"/>
              <a:gd name="connsiteX8" fmla="*/ 2847975 w 3300461"/>
              <a:gd name="connsiteY8" fmla="*/ 866474 h 2517948"/>
              <a:gd name="connsiteX9" fmla="*/ 2947987 w 3300461"/>
              <a:gd name="connsiteY9" fmla="*/ 833136 h 2517948"/>
              <a:gd name="connsiteX10" fmla="*/ 3119437 w 3300461"/>
              <a:gd name="connsiteY10" fmla="*/ 866474 h 2517948"/>
              <a:gd name="connsiteX11" fmla="*/ 3205162 w 3300461"/>
              <a:gd name="connsiteY11" fmla="*/ 933149 h 2517948"/>
              <a:gd name="connsiteX12" fmla="*/ 3276600 w 3300461"/>
              <a:gd name="connsiteY12" fmla="*/ 1047449 h 2517948"/>
              <a:gd name="connsiteX13" fmla="*/ 3300412 w 3300461"/>
              <a:gd name="connsiteY13" fmla="*/ 1156986 h 2517948"/>
              <a:gd name="connsiteX14" fmla="*/ 3271837 w 3300461"/>
              <a:gd name="connsiteY14" fmla="*/ 1261761 h 2517948"/>
              <a:gd name="connsiteX15" fmla="*/ 3190875 w 3300461"/>
              <a:gd name="connsiteY15" fmla="*/ 1352249 h 2517948"/>
              <a:gd name="connsiteX16" fmla="*/ 3086100 w 3300461"/>
              <a:gd name="connsiteY16" fmla="*/ 1399874 h 2517948"/>
              <a:gd name="connsiteX17" fmla="*/ 2943225 w 3300461"/>
              <a:gd name="connsiteY17" fmla="*/ 1414161 h 2517948"/>
              <a:gd name="connsiteX18" fmla="*/ 2824162 w 3300461"/>
              <a:gd name="connsiteY18" fmla="*/ 1347486 h 2517948"/>
              <a:gd name="connsiteX19" fmla="*/ 2738437 w 3300461"/>
              <a:gd name="connsiteY19" fmla="*/ 1271286 h 2517948"/>
              <a:gd name="connsiteX20" fmla="*/ 2609850 w 3300461"/>
              <a:gd name="connsiteY20" fmla="*/ 1252236 h 2517948"/>
              <a:gd name="connsiteX21" fmla="*/ 2490787 w 3300461"/>
              <a:gd name="connsiteY21" fmla="*/ 1309386 h 2517948"/>
              <a:gd name="connsiteX22" fmla="*/ 2390775 w 3300461"/>
              <a:gd name="connsiteY22" fmla="*/ 1390349 h 2517948"/>
              <a:gd name="connsiteX23" fmla="*/ 2347912 w 3300461"/>
              <a:gd name="connsiteY23" fmla="*/ 1557036 h 2517948"/>
              <a:gd name="connsiteX24" fmla="*/ 2443162 w 3300461"/>
              <a:gd name="connsiteY24" fmla="*/ 2095199 h 2517948"/>
              <a:gd name="connsiteX25" fmla="*/ 2424112 w 3300461"/>
              <a:gd name="connsiteY25" fmla="*/ 2319036 h 2517948"/>
              <a:gd name="connsiteX26" fmla="*/ 2257425 w 3300461"/>
              <a:gd name="connsiteY26" fmla="*/ 2423811 h 2517948"/>
              <a:gd name="connsiteX27" fmla="*/ 2005012 w 3300461"/>
              <a:gd name="connsiteY27" fmla="*/ 2466674 h 2517948"/>
              <a:gd name="connsiteX28" fmla="*/ 1652587 w 3300461"/>
              <a:gd name="connsiteY28" fmla="*/ 2447624 h 2517948"/>
              <a:gd name="connsiteX29" fmla="*/ 1414462 w 3300461"/>
              <a:gd name="connsiteY29" fmla="*/ 2333324 h 2517948"/>
              <a:gd name="connsiteX30" fmla="*/ 1371600 w 3300461"/>
              <a:gd name="connsiteY30" fmla="*/ 2195211 h 2517948"/>
              <a:gd name="connsiteX31" fmla="*/ 1485900 w 3300461"/>
              <a:gd name="connsiteY31" fmla="*/ 2047574 h 2517948"/>
              <a:gd name="connsiteX32" fmla="*/ 1604962 w 3300461"/>
              <a:gd name="connsiteY32" fmla="*/ 1880886 h 2517948"/>
              <a:gd name="connsiteX33" fmla="*/ 1595437 w 3300461"/>
              <a:gd name="connsiteY33" fmla="*/ 1714199 h 2517948"/>
              <a:gd name="connsiteX34" fmla="*/ 1524000 w 3300461"/>
              <a:gd name="connsiteY34" fmla="*/ 1557036 h 2517948"/>
              <a:gd name="connsiteX35" fmla="*/ 1323975 w 3300461"/>
              <a:gd name="connsiteY35" fmla="*/ 1480836 h 2517948"/>
              <a:gd name="connsiteX36" fmla="*/ 1133475 w 3300461"/>
              <a:gd name="connsiteY36" fmla="*/ 1495124 h 2517948"/>
              <a:gd name="connsiteX37" fmla="*/ 1000125 w 3300461"/>
              <a:gd name="connsiteY37" fmla="*/ 1576086 h 2517948"/>
              <a:gd name="connsiteX38" fmla="*/ 928687 w 3300461"/>
              <a:gd name="connsiteY38" fmla="*/ 1695149 h 2517948"/>
              <a:gd name="connsiteX39" fmla="*/ 895350 w 3300461"/>
              <a:gd name="connsiteY39" fmla="*/ 1890411 h 2517948"/>
              <a:gd name="connsiteX40" fmla="*/ 962025 w 3300461"/>
              <a:gd name="connsiteY40" fmla="*/ 1999949 h 2517948"/>
              <a:gd name="connsiteX41" fmla="*/ 1076325 w 3300461"/>
              <a:gd name="connsiteY41" fmla="*/ 2166636 h 2517948"/>
              <a:gd name="connsiteX42" fmla="*/ 1100137 w 3300461"/>
              <a:gd name="connsiteY42" fmla="*/ 2238074 h 2517948"/>
              <a:gd name="connsiteX43" fmla="*/ 1081087 w 3300461"/>
              <a:gd name="connsiteY43" fmla="*/ 2309511 h 2517948"/>
              <a:gd name="connsiteX44" fmla="*/ 1033462 w 3300461"/>
              <a:gd name="connsiteY44" fmla="*/ 2347611 h 2517948"/>
              <a:gd name="connsiteX45" fmla="*/ 890587 w 3300461"/>
              <a:gd name="connsiteY45" fmla="*/ 2361899 h 2517948"/>
              <a:gd name="connsiteX46" fmla="*/ 371475 w 3300461"/>
              <a:gd name="connsiteY46" fmla="*/ 2395236 h 2517948"/>
              <a:gd name="connsiteX47" fmla="*/ 176212 w 3300461"/>
              <a:gd name="connsiteY47" fmla="*/ 2390474 h 2517948"/>
              <a:gd name="connsiteX48" fmla="*/ 0 w 3300461"/>
              <a:gd name="connsiteY48" fmla="*/ 2328561 h 2517948"/>
              <a:gd name="connsiteX49" fmla="*/ 0 w 3300461"/>
              <a:gd name="connsiteY49" fmla="*/ 33036 h 2517948"/>
              <a:gd name="connsiteX0" fmla="*/ 0 w 3300461"/>
              <a:gd name="connsiteY0" fmla="*/ 33036 h 2468521"/>
              <a:gd name="connsiteX1" fmla="*/ 2409825 w 3300461"/>
              <a:gd name="connsiteY1" fmla="*/ 28274 h 2468521"/>
              <a:gd name="connsiteX2" fmla="*/ 2381250 w 3300461"/>
              <a:gd name="connsiteY2" fmla="*/ 214011 h 2468521"/>
              <a:gd name="connsiteX3" fmla="*/ 2333625 w 3300461"/>
              <a:gd name="connsiteY3" fmla="*/ 585486 h 2468521"/>
              <a:gd name="connsiteX4" fmla="*/ 2347912 w 3300461"/>
              <a:gd name="connsiteY4" fmla="*/ 852186 h 2468521"/>
              <a:gd name="connsiteX5" fmla="*/ 2481262 w 3300461"/>
              <a:gd name="connsiteY5" fmla="*/ 933149 h 2468521"/>
              <a:gd name="connsiteX6" fmla="*/ 2600325 w 3300461"/>
              <a:gd name="connsiteY6" fmla="*/ 966486 h 2468521"/>
              <a:gd name="connsiteX7" fmla="*/ 2771775 w 3300461"/>
              <a:gd name="connsiteY7" fmla="*/ 933149 h 2468521"/>
              <a:gd name="connsiteX8" fmla="*/ 2847975 w 3300461"/>
              <a:gd name="connsiteY8" fmla="*/ 866474 h 2468521"/>
              <a:gd name="connsiteX9" fmla="*/ 2947987 w 3300461"/>
              <a:gd name="connsiteY9" fmla="*/ 833136 h 2468521"/>
              <a:gd name="connsiteX10" fmla="*/ 3119437 w 3300461"/>
              <a:gd name="connsiteY10" fmla="*/ 866474 h 2468521"/>
              <a:gd name="connsiteX11" fmla="*/ 3205162 w 3300461"/>
              <a:gd name="connsiteY11" fmla="*/ 933149 h 2468521"/>
              <a:gd name="connsiteX12" fmla="*/ 3276600 w 3300461"/>
              <a:gd name="connsiteY12" fmla="*/ 1047449 h 2468521"/>
              <a:gd name="connsiteX13" fmla="*/ 3300412 w 3300461"/>
              <a:gd name="connsiteY13" fmla="*/ 1156986 h 2468521"/>
              <a:gd name="connsiteX14" fmla="*/ 3271837 w 3300461"/>
              <a:gd name="connsiteY14" fmla="*/ 1261761 h 2468521"/>
              <a:gd name="connsiteX15" fmla="*/ 3190875 w 3300461"/>
              <a:gd name="connsiteY15" fmla="*/ 1352249 h 2468521"/>
              <a:gd name="connsiteX16" fmla="*/ 3086100 w 3300461"/>
              <a:gd name="connsiteY16" fmla="*/ 1399874 h 2468521"/>
              <a:gd name="connsiteX17" fmla="*/ 2943225 w 3300461"/>
              <a:gd name="connsiteY17" fmla="*/ 1414161 h 2468521"/>
              <a:gd name="connsiteX18" fmla="*/ 2824162 w 3300461"/>
              <a:gd name="connsiteY18" fmla="*/ 1347486 h 2468521"/>
              <a:gd name="connsiteX19" fmla="*/ 2738437 w 3300461"/>
              <a:gd name="connsiteY19" fmla="*/ 1271286 h 2468521"/>
              <a:gd name="connsiteX20" fmla="*/ 2609850 w 3300461"/>
              <a:gd name="connsiteY20" fmla="*/ 1252236 h 2468521"/>
              <a:gd name="connsiteX21" fmla="*/ 2490787 w 3300461"/>
              <a:gd name="connsiteY21" fmla="*/ 1309386 h 2468521"/>
              <a:gd name="connsiteX22" fmla="*/ 2390775 w 3300461"/>
              <a:gd name="connsiteY22" fmla="*/ 1390349 h 2468521"/>
              <a:gd name="connsiteX23" fmla="*/ 2347912 w 3300461"/>
              <a:gd name="connsiteY23" fmla="*/ 1557036 h 2468521"/>
              <a:gd name="connsiteX24" fmla="*/ 2443162 w 3300461"/>
              <a:gd name="connsiteY24" fmla="*/ 2095199 h 2468521"/>
              <a:gd name="connsiteX25" fmla="*/ 2424112 w 3300461"/>
              <a:gd name="connsiteY25" fmla="*/ 2319036 h 2468521"/>
              <a:gd name="connsiteX26" fmla="*/ 2257425 w 3300461"/>
              <a:gd name="connsiteY26" fmla="*/ 2423811 h 2468521"/>
              <a:gd name="connsiteX27" fmla="*/ 2005012 w 3300461"/>
              <a:gd name="connsiteY27" fmla="*/ 2466674 h 2468521"/>
              <a:gd name="connsiteX28" fmla="*/ 1652587 w 3300461"/>
              <a:gd name="connsiteY28" fmla="*/ 2447624 h 2468521"/>
              <a:gd name="connsiteX29" fmla="*/ 1414462 w 3300461"/>
              <a:gd name="connsiteY29" fmla="*/ 2333324 h 2468521"/>
              <a:gd name="connsiteX30" fmla="*/ 1371600 w 3300461"/>
              <a:gd name="connsiteY30" fmla="*/ 2195211 h 2468521"/>
              <a:gd name="connsiteX31" fmla="*/ 1485900 w 3300461"/>
              <a:gd name="connsiteY31" fmla="*/ 2047574 h 2468521"/>
              <a:gd name="connsiteX32" fmla="*/ 1604962 w 3300461"/>
              <a:gd name="connsiteY32" fmla="*/ 1880886 h 2468521"/>
              <a:gd name="connsiteX33" fmla="*/ 1595437 w 3300461"/>
              <a:gd name="connsiteY33" fmla="*/ 1714199 h 2468521"/>
              <a:gd name="connsiteX34" fmla="*/ 1524000 w 3300461"/>
              <a:gd name="connsiteY34" fmla="*/ 1557036 h 2468521"/>
              <a:gd name="connsiteX35" fmla="*/ 1323975 w 3300461"/>
              <a:gd name="connsiteY35" fmla="*/ 1480836 h 2468521"/>
              <a:gd name="connsiteX36" fmla="*/ 1133475 w 3300461"/>
              <a:gd name="connsiteY36" fmla="*/ 1495124 h 2468521"/>
              <a:gd name="connsiteX37" fmla="*/ 1000125 w 3300461"/>
              <a:gd name="connsiteY37" fmla="*/ 1576086 h 2468521"/>
              <a:gd name="connsiteX38" fmla="*/ 928687 w 3300461"/>
              <a:gd name="connsiteY38" fmla="*/ 1695149 h 2468521"/>
              <a:gd name="connsiteX39" fmla="*/ 895350 w 3300461"/>
              <a:gd name="connsiteY39" fmla="*/ 1890411 h 2468521"/>
              <a:gd name="connsiteX40" fmla="*/ 962025 w 3300461"/>
              <a:gd name="connsiteY40" fmla="*/ 1999949 h 2468521"/>
              <a:gd name="connsiteX41" fmla="*/ 1076325 w 3300461"/>
              <a:gd name="connsiteY41" fmla="*/ 2166636 h 2468521"/>
              <a:gd name="connsiteX42" fmla="*/ 1100137 w 3300461"/>
              <a:gd name="connsiteY42" fmla="*/ 2238074 h 2468521"/>
              <a:gd name="connsiteX43" fmla="*/ 1081087 w 3300461"/>
              <a:gd name="connsiteY43" fmla="*/ 2309511 h 2468521"/>
              <a:gd name="connsiteX44" fmla="*/ 1033462 w 3300461"/>
              <a:gd name="connsiteY44" fmla="*/ 2347611 h 2468521"/>
              <a:gd name="connsiteX45" fmla="*/ 890587 w 3300461"/>
              <a:gd name="connsiteY45" fmla="*/ 2361899 h 2468521"/>
              <a:gd name="connsiteX46" fmla="*/ 371475 w 3300461"/>
              <a:gd name="connsiteY46" fmla="*/ 2395236 h 2468521"/>
              <a:gd name="connsiteX47" fmla="*/ 176212 w 3300461"/>
              <a:gd name="connsiteY47" fmla="*/ 2390474 h 2468521"/>
              <a:gd name="connsiteX48" fmla="*/ 0 w 3300461"/>
              <a:gd name="connsiteY48" fmla="*/ 2328561 h 2468521"/>
              <a:gd name="connsiteX49" fmla="*/ 0 w 3300461"/>
              <a:gd name="connsiteY49" fmla="*/ 33036 h 2468521"/>
              <a:gd name="connsiteX0" fmla="*/ 0 w 3300461"/>
              <a:gd name="connsiteY0" fmla="*/ 33036 h 2468521"/>
              <a:gd name="connsiteX1" fmla="*/ 2409825 w 3300461"/>
              <a:gd name="connsiteY1" fmla="*/ 28274 h 2468521"/>
              <a:gd name="connsiteX2" fmla="*/ 2381250 w 3300461"/>
              <a:gd name="connsiteY2" fmla="*/ 214011 h 2468521"/>
              <a:gd name="connsiteX3" fmla="*/ 2333625 w 3300461"/>
              <a:gd name="connsiteY3" fmla="*/ 585486 h 2468521"/>
              <a:gd name="connsiteX4" fmla="*/ 2347912 w 3300461"/>
              <a:gd name="connsiteY4" fmla="*/ 852186 h 2468521"/>
              <a:gd name="connsiteX5" fmla="*/ 2481262 w 3300461"/>
              <a:gd name="connsiteY5" fmla="*/ 933149 h 2468521"/>
              <a:gd name="connsiteX6" fmla="*/ 2600325 w 3300461"/>
              <a:gd name="connsiteY6" fmla="*/ 966486 h 2468521"/>
              <a:gd name="connsiteX7" fmla="*/ 2771775 w 3300461"/>
              <a:gd name="connsiteY7" fmla="*/ 933149 h 2468521"/>
              <a:gd name="connsiteX8" fmla="*/ 2847975 w 3300461"/>
              <a:gd name="connsiteY8" fmla="*/ 866474 h 2468521"/>
              <a:gd name="connsiteX9" fmla="*/ 2947987 w 3300461"/>
              <a:gd name="connsiteY9" fmla="*/ 833136 h 2468521"/>
              <a:gd name="connsiteX10" fmla="*/ 3119437 w 3300461"/>
              <a:gd name="connsiteY10" fmla="*/ 866474 h 2468521"/>
              <a:gd name="connsiteX11" fmla="*/ 3205162 w 3300461"/>
              <a:gd name="connsiteY11" fmla="*/ 933149 h 2468521"/>
              <a:gd name="connsiteX12" fmla="*/ 3276600 w 3300461"/>
              <a:gd name="connsiteY12" fmla="*/ 1047449 h 2468521"/>
              <a:gd name="connsiteX13" fmla="*/ 3300412 w 3300461"/>
              <a:gd name="connsiteY13" fmla="*/ 1156986 h 2468521"/>
              <a:gd name="connsiteX14" fmla="*/ 3271837 w 3300461"/>
              <a:gd name="connsiteY14" fmla="*/ 1261761 h 2468521"/>
              <a:gd name="connsiteX15" fmla="*/ 3190875 w 3300461"/>
              <a:gd name="connsiteY15" fmla="*/ 1352249 h 2468521"/>
              <a:gd name="connsiteX16" fmla="*/ 3086100 w 3300461"/>
              <a:gd name="connsiteY16" fmla="*/ 1399874 h 2468521"/>
              <a:gd name="connsiteX17" fmla="*/ 2943225 w 3300461"/>
              <a:gd name="connsiteY17" fmla="*/ 1414161 h 2468521"/>
              <a:gd name="connsiteX18" fmla="*/ 2824162 w 3300461"/>
              <a:gd name="connsiteY18" fmla="*/ 1347486 h 2468521"/>
              <a:gd name="connsiteX19" fmla="*/ 2738437 w 3300461"/>
              <a:gd name="connsiteY19" fmla="*/ 1271286 h 2468521"/>
              <a:gd name="connsiteX20" fmla="*/ 2609850 w 3300461"/>
              <a:gd name="connsiteY20" fmla="*/ 1252236 h 2468521"/>
              <a:gd name="connsiteX21" fmla="*/ 2490787 w 3300461"/>
              <a:gd name="connsiteY21" fmla="*/ 1309386 h 2468521"/>
              <a:gd name="connsiteX22" fmla="*/ 2390775 w 3300461"/>
              <a:gd name="connsiteY22" fmla="*/ 1390349 h 2468521"/>
              <a:gd name="connsiteX23" fmla="*/ 2347912 w 3300461"/>
              <a:gd name="connsiteY23" fmla="*/ 1557036 h 2468521"/>
              <a:gd name="connsiteX24" fmla="*/ 2443162 w 3300461"/>
              <a:gd name="connsiteY24" fmla="*/ 2095199 h 2468521"/>
              <a:gd name="connsiteX25" fmla="*/ 2424112 w 3300461"/>
              <a:gd name="connsiteY25" fmla="*/ 2319036 h 2468521"/>
              <a:gd name="connsiteX26" fmla="*/ 2257425 w 3300461"/>
              <a:gd name="connsiteY26" fmla="*/ 2423811 h 2468521"/>
              <a:gd name="connsiteX27" fmla="*/ 2005012 w 3300461"/>
              <a:gd name="connsiteY27" fmla="*/ 2466674 h 2468521"/>
              <a:gd name="connsiteX28" fmla="*/ 1652587 w 3300461"/>
              <a:gd name="connsiteY28" fmla="*/ 2447624 h 2468521"/>
              <a:gd name="connsiteX29" fmla="*/ 1414462 w 3300461"/>
              <a:gd name="connsiteY29" fmla="*/ 2333324 h 2468521"/>
              <a:gd name="connsiteX30" fmla="*/ 1371600 w 3300461"/>
              <a:gd name="connsiteY30" fmla="*/ 2195211 h 2468521"/>
              <a:gd name="connsiteX31" fmla="*/ 1485900 w 3300461"/>
              <a:gd name="connsiteY31" fmla="*/ 2047574 h 2468521"/>
              <a:gd name="connsiteX32" fmla="*/ 1604962 w 3300461"/>
              <a:gd name="connsiteY32" fmla="*/ 1880886 h 2468521"/>
              <a:gd name="connsiteX33" fmla="*/ 1595437 w 3300461"/>
              <a:gd name="connsiteY33" fmla="*/ 1714199 h 2468521"/>
              <a:gd name="connsiteX34" fmla="*/ 1504950 w 3300461"/>
              <a:gd name="connsiteY34" fmla="*/ 1576086 h 2468521"/>
              <a:gd name="connsiteX35" fmla="*/ 1323975 w 3300461"/>
              <a:gd name="connsiteY35" fmla="*/ 1480836 h 2468521"/>
              <a:gd name="connsiteX36" fmla="*/ 1133475 w 3300461"/>
              <a:gd name="connsiteY36" fmla="*/ 1495124 h 2468521"/>
              <a:gd name="connsiteX37" fmla="*/ 1000125 w 3300461"/>
              <a:gd name="connsiteY37" fmla="*/ 1576086 h 2468521"/>
              <a:gd name="connsiteX38" fmla="*/ 928687 w 3300461"/>
              <a:gd name="connsiteY38" fmla="*/ 1695149 h 2468521"/>
              <a:gd name="connsiteX39" fmla="*/ 895350 w 3300461"/>
              <a:gd name="connsiteY39" fmla="*/ 1890411 h 2468521"/>
              <a:gd name="connsiteX40" fmla="*/ 962025 w 3300461"/>
              <a:gd name="connsiteY40" fmla="*/ 1999949 h 2468521"/>
              <a:gd name="connsiteX41" fmla="*/ 1076325 w 3300461"/>
              <a:gd name="connsiteY41" fmla="*/ 2166636 h 2468521"/>
              <a:gd name="connsiteX42" fmla="*/ 1100137 w 3300461"/>
              <a:gd name="connsiteY42" fmla="*/ 2238074 h 2468521"/>
              <a:gd name="connsiteX43" fmla="*/ 1081087 w 3300461"/>
              <a:gd name="connsiteY43" fmla="*/ 2309511 h 2468521"/>
              <a:gd name="connsiteX44" fmla="*/ 1033462 w 3300461"/>
              <a:gd name="connsiteY44" fmla="*/ 2347611 h 2468521"/>
              <a:gd name="connsiteX45" fmla="*/ 890587 w 3300461"/>
              <a:gd name="connsiteY45" fmla="*/ 2361899 h 2468521"/>
              <a:gd name="connsiteX46" fmla="*/ 371475 w 3300461"/>
              <a:gd name="connsiteY46" fmla="*/ 2395236 h 2468521"/>
              <a:gd name="connsiteX47" fmla="*/ 176212 w 3300461"/>
              <a:gd name="connsiteY47" fmla="*/ 2390474 h 2468521"/>
              <a:gd name="connsiteX48" fmla="*/ 0 w 3300461"/>
              <a:gd name="connsiteY48" fmla="*/ 2328561 h 2468521"/>
              <a:gd name="connsiteX49" fmla="*/ 0 w 3300461"/>
              <a:gd name="connsiteY49" fmla="*/ 33036 h 2468521"/>
              <a:gd name="connsiteX0" fmla="*/ 0 w 3300461"/>
              <a:gd name="connsiteY0" fmla="*/ 11182 h 2446667"/>
              <a:gd name="connsiteX1" fmla="*/ 2409825 w 3300461"/>
              <a:gd name="connsiteY1" fmla="*/ 6420 h 2446667"/>
              <a:gd name="connsiteX2" fmla="*/ 2381250 w 3300461"/>
              <a:gd name="connsiteY2" fmla="*/ 192157 h 2446667"/>
              <a:gd name="connsiteX3" fmla="*/ 2333625 w 3300461"/>
              <a:gd name="connsiteY3" fmla="*/ 563632 h 2446667"/>
              <a:gd name="connsiteX4" fmla="*/ 2347912 w 3300461"/>
              <a:gd name="connsiteY4" fmla="*/ 830332 h 2446667"/>
              <a:gd name="connsiteX5" fmla="*/ 2481262 w 3300461"/>
              <a:gd name="connsiteY5" fmla="*/ 911295 h 2446667"/>
              <a:gd name="connsiteX6" fmla="*/ 2600325 w 3300461"/>
              <a:gd name="connsiteY6" fmla="*/ 944632 h 2446667"/>
              <a:gd name="connsiteX7" fmla="*/ 2771775 w 3300461"/>
              <a:gd name="connsiteY7" fmla="*/ 911295 h 2446667"/>
              <a:gd name="connsiteX8" fmla="*/ 2847975 w 3300461"/>
              <a:gd name="connsiteY8" fmla="*/ 844620 h 2446667"/>
              <a:gd name="connsiteX9" fmla="*/ 2947987 w 3300461"/>
              <a:gd name="connsiteY9" fmla="*/ 811282 h 2446667"/>
              <a:gd name="connsiteX10" fmla="*/ 3119437 w 3300461"/>
              <a:gd name="connsiteY10" fmla="*/ 844620 h 2446667"/>
              <a:gd name="connsiteX11" fmla="*/ 3205162 w 3300461"/>
              <a:gd name="connsiteY11" fmla="*/ 911295 h 2446667"/>
              <a:gd name="connsiteX12" fmla="*/ 3276600 w 3300461"/>
              <a:gd name="connsiteY12" fmla="*/ 1025595 h 2446667"/>
              <a:gd name="connsiteX13" fmla="*/ 3300412 w 3300461"/>
              <a:gd name="connsiteY13" fmla="*/ 1135132 h 2446667"/>
              <a:gd name="connsiteX14" fmla="*/ 3271837 w 3300461"/>
              <a:gd name="connsiteY14" fmla="*/ 1239907 h 2446667"/>
              <a:gd name="connsiteX15" fmla="*/ 3190875 w 3300461"/>
              <a:gd name="connsiteY15" fmla="*/ 1330395 h 2446667"/>
              <a:gd name="connsiteX16" fmla="*/ 3086100 w 3300461"/>
              <a:gd name="connsiteY16" fmla="*/ 1378020 h 2446667"/>
              <a:gd name="connsiteX17" fmla="*/ 2943225 w 3300461"/>
              <a:gd name="connsiteY17" fmla="*/ 1392307 h 2446667"/>
              <a:gd name="connsiteX18" fmla="*/ 2824162 w 3300461"/>
              <a:gd name="connsiteY18" fmla="*/ 1325632 h 2446667"/>
              <a:gd name="connsiteX19" fmla="*/ 2738437 w 3300461"/>
              <a:gd name="connsiteY19" fmla="*/ 1249432 h 2446667"/>
              <a:gd name="connsiteX20" fmla="*/ 2609850 w 3300461"/>
              <a:gd name="connsiteY20" fmla="*/ 1230382 h 2446667"/>
              <a:gd name="connsiteX21" fmla="*/ 2490787 w 3300461"/>
              <a:gd name="connsiteY21" fmla="*/ 1287532 h 2446667"/>
              <a:gd name="connsiteX22" fmla="*/ 2390775 w 3300461"/>
              <a:gd name="connsiteY22" fmla="*/ 1368495 h 2446667"/>
              <a:gd name="connsiteX23" fmla="*/ 2347912 w 3300461"/>
              <a:gd name="connsiteY23" fmla="*/ 1535182 h 2446667"/>
              <a:gd name="connsiteX24" fmla="*/ 2443162 w 3300461"/>
              <a:gd name="connsiteY24" fmla="*/ 2073345 h 2446667"/>
              <a:gd name="connsiteX25" fmla="*/ 2424112 w 3300461"/>
              <a:gd name="connsiteY25" fmla="*/ 2297182 h 2446667"/>
              <a:gd name="connsiteX26" fmla="*/ 2257425 w 3300461"/>
              <a:gd name="connsiteY26" fmla="*/ 2401957 h 2446667"/>
              <a:gd name="connsiteX27" fmla="*/ 2005012 w 3300461"/>
              <a:gd name="connsiteY27" fmla="*/ 2444820 h 2446667"/>
              <a:gd name="connsiteX28" fmla="*/ 1652587 w 3300461"/>
              <a:gd name="connsiteY28" fmla="*/ 2425770 h 2446667"/>
              <a:gd name="connsiteX29" fmla="*/ 1414462 w 3300461"/>
              <a:gd name="connsiteY29" fmla="*/ 2311470 h 2446667"/>
              <a:gd name="connsiteX30" fmla="*/ 1371600 w 3300461"/>
              <a:gd name="connsiteY30" fmla="*/ 2173357 h 2446667"/>
              <a:gd name="connsiteX31" fmla="*/ 1485900 w 3300461"/>
              <a:gd name="connsiteY31" fmla="*/ 2025720 h 2446667"/>
              <a:gd name="connsiteX32" fmla="*/ 1604962 w 3300461"/>
              <a:gd name="connsiteY32" fmla="*/ 1859032 h 2446667"/>
              <a:gd name="connsiteX33" fmla="*/ 1595437 w 3300461"/>
              <a:gd name="connsiteY33" fmla="*/ 1692345 h 2446667"/>
              <a:gd name="connsiteX34" fmla="*/ 1504950 w 3300461"/>
              <a:gd name="connsiteY34" fmla="*/ 1554232 h 2446667"/>
              <a:gd name="connsiteX35" fmla="*/ 1323975 w 3300461"/>
              <a:gd name="connsiteY35" fmla="*/ 1458982 h 2446667"/>
              <a:gd name="connsiteX36" fmla="*/ 1133475 w 3300461"/>
              <a:gd name="connsiteY36" fmla="*/ 1473270 h 2446667"/>
              <a:gd name="connsiteX37" fmla="*/ 1000125 w 3300461"/>
              <a:gd name="connsiteY37" fmla="*/ 1554232 h 2446667"/>
              <a:gd name="connsiteX38" fmla="*/ 928687 w 3300461"/>
              <a:gd name="connsiteY38" fmla="*/ 1673295 h 2446667"/>
              <a:gd name="connsiteX39" fmla="*/ 895350 w 3300461"/>
              <a:gd name="connsiteY39" fmla="*/ 1868557 h 2446667"/>
              <a:gd name="connsiteX40" fmla="*/ 962025 w 3300461"/>
              <a:gd name="connsiteY40" fmla="*/ 1978095 h 2446667"/>
              <a:gd name="connsiteX41" fmla="*/ 1076325 w 3300461"/>
              <a:gd name="connsiteY41" fmla="*/ 2144782 h 2446667"/>
              <a:gd name="connsiteX42" fmla="*/ 1100137 w 3300461"/>
              <a:gd name="connsiteY42" fmla="*/ 2216220 h 2446667"/>
              <a:gd name="connsiteX43" fmla="*/ 1081087 w 3300461"/>
              <a:gd name="connsiteY43" fmla="*/ 2287657 h 2446667"/>
              <a:gd name="connsiteX44" fmla="*/ 1033462 w 3300461"/>
              <a:gd name="connsiteY44" fmla="*/ 2325757 h 2446667"/>
              <a:gd name="connsiteX45" fmla="*/ 890587 w 3300461"/>
              <a:gd name="connsiteY45" fmla="*/ 2340045 h 2446667"/>
              <a:gd name="connsiteX46" fmla="*/ 371475 w 3300461"/>
              <a:gd name="connsiteY46" fmla="*/ 2373382 h 2446667"/>
              <a:gd name="connsiteX47" fmla="*/ 176212 w 3300461"/>
              <a:gd name="connsiteY47" fmla="*/ 2368620 h 2446667"/>
              <a:gd name="connsiteX48" fmla="*/ 0 w 3300461"/>
              <a:gd name="connsiteY48" fmla="*/ 2306707 h 2446667"/>
              <a:gd name="connsiteX49" fmla="*/ 0 w 3300461"/>
              <a:gd name="connsiteY49" fmla="*/ 11182 h 244666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002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19062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19062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66687 w 3300461"/>
              <a:gd name="connsiteY47" fmla="*/ 2357438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66687 w 3300461"/>
              <a:gd name="connsiteY47" fmla="*/ 2357438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9524 h 2445009"/>
              <a:gd name="connsiteX1" fmla="*/ 2428877 w 3300461"/>
              <a:gd name="connsiteY1" fmla="*/ 0 h 2445009"/>
              <a:gd name="connsiteX2" fmla="*/ 2381250 w 3300461"/>
              <a:gd name="connsiteY2" fmla="*/ 190499 h 2445009"/>
              <a:gd name="connsiteX3" fmla="*/ 2333625 w 3300461"/>
              <a:gd name="connsiteY3" fmla="*/ 561974 h 2445009"/>
              <a:gd name="connsiteX4" fmla="*/ 2347912 w 3300461"/>
              <a:gd name="connsiteY4" fmla="*/ 828674 h 2445009"/>
              <a:gd name="connsiteX5" fmla="*/ 2481262 w 3300461"/>
              <a:gd name="connsiteY5" fmla="*/ 909637 h 2445009"/>
              <a:gd name="connsiteX6" fmla="*/ 2600325 w 3300461"/>
              <a:gd name="connsiteY6" fmla="*/ 942974 h 2445009"/>
              <a:gd name="connsiteX7" fmla="*/ 2771775 w 3300461"/>
              <a:gd name="connsiteY7" fmla="*/ 909637 h 2445009"/>
              <a:gd name="connsiteX8" fmla="*/ 2847975 w 3300461"/>
              <a:gd name="connsiteY8" fmla="*/ 842962 h 2445009"/>
              <a:gd name="connsiteX9" fmla="*/ 2947987 w 3300461"/>
              <a:gd name="connsiteY9" fmla="*/ 809624 h 2445009"/>
              <a:gd name="connsiteX10" fmla="*/ 3119437 w 3300461"/>
              <a:gd name="connsiteY10" fmla="*/ 842962 h 2445009"/>
              <a:gd name="connsiteX11" fmla="*/ 3205162 w 3300461"/>
              <a:gd name="connsiteY11" fmla="*/ 909637 h 2445009"/>
              <a:gd name="connsiteX12" fmla="*/ 3276600 w 3300461"/>
              <a:gd name="connsiteY12" fmla="*/ 1023937 h 2445009"/>
              <a:gd name="connsiteX13" fmla="*/ 3300412 w 3300461"/>
              <a:gd name="connsiteY13" fmla="*/ 1133474 h 2445009"/>
              <a:gd name="connsiteX14" fmla="*/ 3271837 w 3300461"/>
              <a:gd name="connsiteY14" fmla="*/ 1238249 h 2445009"/>
              <a:gd name="connsiteX15" fmla="*/ 3190875 w 3300461"/>
              <a:gd name="connsiteY15" fmla="*/ 1328737 h 2445009"/>
              <a:gd name="connsiteX16" fmla="*/ 3086100 w 3300461"/>
              <a:gd name="connsiteY16" fmla="*/ 1376362 h 2445009"/>
              <a:gd name="connsiteX17" fmla="*/ 2943225 w 3300461"/>
              <a:gd name="connsiteY17" fmla="*/ 1390649 h 2445009"/>
              <a:gd name="connsiteX18" fmla="*/ 2824162 w 3300461"/>
              <a:gd name="connsiteY18" fmla="*/ 1323974 h 2445009"/>
              <a:gd name="connsiteX19" fmla="*/ 2738437 w 3300461"/>
              <a:gd name="connsiteY19" fmla="*/ 1247774 h 2445009"/>
              <a:gd name="connsiteX20" fmla="*/ 2609850 w 3300461"/>
              <a:gd name="connsiteY20" fmla="*/ 1228724 h 2445009"/>
              <a:gd name="connsiteX21" fmla="*/ 2490787 w 3300461"/>
              <a:gd name="connsiteY21" fmla="*/ 1285874 h 2445009"/>
              <a:gd name="connsiteX22" fmla="*/ 2390775 w 3300461"/>
              <a:gd name="connsiteY22" fmla="*/ 1366837 h 2445009"/>
              <a:gd name="connsiteX23" fmla="*/ 2347912 w 3300461"/>
              <a:gd name="connsiteY23" fmla="*/ 1533524 h 2445009"/>
              <a:gd name="connsiteX24" fmla="*/ 2443162 w 3300461"/>
              <a:gd name="connsiteY24" fmla="*/ 2071687 h 2445009"/>
              <a:gd name="connsiteX25" fmla="*/ 2424112 w 3300461"/>
              <a:gd name="connsiteY25" fmla="*/ 2295524 h 2445009"/>
              <a:gd name="connsiteX26" fmla="*/ 2257425 w 3300461"/>
              <a:gd name="connsiteY26" fmla="*/ 2400299 h 2445009"/>
              <a:gd name="connsiteX27" fmla="*/ 2005012 w 3300461"/>
              <a:gd name="connsiteY27" fmla="*/ 2443162 h 2445009"/>
              <a:gd name="connsiteX28" fmla="*/ 1652587 w 3300461"/>
              <a:gd name="connsiteY28" fmla="*/ 2424112 h 2445009"/>
              <a:gd name="connsiteX29" fmla="*/ 1414462 w 3300461"/>
              <a:gd name="connsiteY29" fmla="*/ 2309812 h 2445009"/>
              <a:gd name="connsiteX30" fmla="*/ 1371600 w 3300461"/>
              <a:gd name="connsiteY30" fmla="*/ 2171699 h 2445009"/>
              <a:gd name="connsiteX31" fmla="*/ 1485900 w 3300461"/>
              <a:gd name="connsiteY31" fmla="*/ 2024062 h 2445009"/>
              <a:gd name="connsiteX32" fmla="*/ 1604962 w 3300461"/>
              <a:gd name="connsiteY32" fmla="*/ 1857374 h 2445009"/>
              <a:gd name="connsiteX33" fmla="*/ 1595437 w 3300461"/>
              <a:gd name="connsiteY33" fmla="*/ 1690687 h 2445009"/>
              <a:gd name="connsiteX34" fmla="*/ 1504950 w 3300461"/>
              <a:gd name="connsiteY34" fmla="*/ 1552574 h 2445009"/>
              <a:gd name="connsiteX35" fmla="*/ 1323975 w 3300461"/>
              <a:gd name="connsiteY35" fmla="*/ 1457324 h 2445009"/>
              <a:gd name="connsiteX36" fmla="*/ 1133475 w 3300461"/>
              <a:gd name="connsiteY36" fmla="*/ 1471612 h 2445009"/>
              <a:gd name="connsiteX37" fmla="*/ 1000125 w 3300461"/>
              <a:gd name="connsiteY37" fmla="*/ 1552574 h 2445009"/>
              <a:gd name="connsiteX38" fmla="*/ 928687 w 3300461"/>
              <a:gd name="connsiteY38" fmla="*/ 1671637 h 2445009"/>
              <a:gd name="connsiteX39" fmla="*/ 895350 w 3300461"/>
              <a:gd name="connsiteY39" fmla="*/ 1866899 h 2445009"/>
              <a:gd name="connsiteX40" fmla="*/ 962025 w 3300461"/>
              <a:gd name="connsiteY40" fmla="*/ 1976437 h 2445009"/>
              <a:gd name="connsiteX41" fmla="*/ 1076325 w 3300461"/>
              <a:gd name="connsiteY41" fmla="*/ 2143124 h 2445009"/>
              <a:gd name="connsiteX42" fmla="*/ 1100137 w 3300461"/>
              <a:gd name="connsiteY42" fmla="*/ 2214562 h 2445009"/>
              <a:gd name="connsiteX43" fmla="*/ 1081087 w 3300461"/>
              <a:gd name="connsiteY43" fmla="*/ 2285999 h 2445009"/>
              <a:gd name="connsiteX44" fmla="*/ 1033462 w 3300461"/>
              <a:gd name="connsiteY44" fmla="*/ 2324099 h 2445009"/>
              <a:gd name="connsiteX45" fmla="*/ 890587 w 3300461"/>
              <a:gd name="connsiteY45" fmla="*/ 2338387 h 2445009"/>
              <a:gd name="connsiteX46" fmla="*/ 371475 w 3300461"/>
              <a:gd name="connsiteY46" fmla="*/ 2371724 h 2445009"/>
              <a:gd name="connsiteX47" fmla="*/ 171449 w 3300461"/>
              <a:gd name="connsiteY47" fmla="*/ 2371725 h 2445009"/>
              <a:gd name="connsiteX48" fmla="*/ 0 w 3300461"/>
              <a:gd name="connsiteY48" fmla="*/ 2381249 h 2445009"/>
              <a:gd name="connsiteX49" fmla="*/ 0 w 3300461"/>
              <a:gd name="connsiteY49" fmla="*/ 9524 h 2445009"/>
              <a:gd name="connsiteX0" fmla="*/ 0 w 3300461"/>
              <a:gd name="connsiteY0" fmla="*/ 9524 h 2445009"/>
              <a:gd name="connsiteX1" fmla="*/ 2443167 w 3300461"/>
              <a:gd name="connsiteY1" fmla="*/ 0 h 2445009"/>
              <a:gd name="connsiteX2" fmla="*/ 2381250 w 3300461"/>
              <a:gd name="connsiteY2" fmla="*/ 190499 h 2445009"/>
              <a:gd name="connsiteX3" fmla="*/ 2333625 w 3300461"/>
              <a:gd name="connsiteY3" fmla="*/ 561974 h 2445009"/>
              <a:gd name="connsiteX4" fmla="*/ 2347912 w 3300461"/>
              <a:gd name="connsiteY4" fmla="*/ 828674 h 2445009"/>
              <a:gd name="connsiteX5" fmla="*/ 2481262 w 3300461"/>
              <a:gd name="connsiteY5" fmla="*/ 909637 h 2445009"/>
              <a:gd name="connsiteX6" fmla="*/ 2600325 w 3300461"/>
              <a:gd name="connsiteY6" fmla="*/ 942974 h 2445009"/>
              <a:gd name="connsiteX7" fmla="*/ 2771775 w 3300461"/>
              <a:gd name="connsiteY7" fmla="*/ 909637 h 2445009"/>
              <a:gd name="connsiteX8" fmla="*/ 2847975 w 3300461"/>
              <a:gd name="connsiteY8" fmla="*/ 842962 h 2445009"/>
              <a:gd name="connsiteX9" fmla="*/ 2947987 w 3300461"/>
              <a:gd name="connsiteY9" fmla="*/ 809624 h 2445009"/>
              <a:gd name="connsiteX10" fmla="*/ 3119437 w 3300461"/>
              <a:gd name="connsiteY10" fmla="*/ 842962 h 2445009"/>
              <a:gd name="connsiteX11" fmla="*/ 3205162 w 3300461"/>
              <a:gd name="connsiteY11" fmla="*/ 909637 h 2445009"/>
              <a:gd name="connsiteX12" fmla="*/ 3276600 w 3300461"/>
              <a:gd name="connsiteY12" fmla="*/ 1023937 h 2445009"/>
              <a:gd name="connsiteX13" fmla="*/ 3300412 w 3300461"/>
              <a:gd name="connsiteY13" fmla="*/ 1133474 h 2445009"/>
              <a:gd name="connsiteX14" fmla="*/ 3271837 w 3300461"/>
              <a:gd name="connsiteY14" fmla="*/ 1238249 h 2445009"/>
              <a:gd name="connsiteX15" fmla="*/ 3190875 w 3300461"/>
              <a:gd name="connsiteY15" fmla="*/ 1328737 h 2445009"/>
              <a:gd name="connsiteX16" fmla="*/ 3086100 w 3300461"/>
              <a:gd name="connsiteY16" fmla="*/ 1376362 h 2445009"/>
              <a:gd name="connsiteX17" fmla="*/ 2943225 w 3300461"/>
              <a:gd name="connsiteY17" fmla="*/ 1390649 h 2445009"/>
              <a:gd name="connsiteX18" fmla="*/ 2824162 w 3300461"/>
              <a:gd name="connsiteY18" fmla="*/ 1323974 h 2445009"/>
              <a:gd name="connsiteX19" fmla="*/ 2738437 w 3300461"/>
              <a:gd name="connsiteY19" fmla="*/ 1247774 h 2445009"/>
              <a:gd name="connsiteX20" fmla="*/ 2609850 w 3300461"/>
              <a:gd name="connsiteY20" fmla="*/ 1228724 h 2445009"/>
              <a:gd name="connsiteX21" fmla="*/ 2490787 w 3300461"/>
              <a:gd name="connsiteY21" fmla="*/ 1285874 h 2445009"/>
              <a:gd name="connsiteX22" fmla="*/ 2390775 w 3300461"/>
              <a:gd name="connsiteY22" fmla="*/ 1366837 h 2445009"/>
              <a:gd name="connsiteX23" fmla="*/ 2347912 w 3300461"/>
              <a:gd name="connsiteY23" fmla="*/ 1533524 h 2445009"/>
              <a:gd name="connsiteX24" fmla="*/ 2443162 w 3300461"/>
              <a:gd name="connsiteY24" fmla="*/ 2071687 h 2445009"/>
              <a:gd name="connsiteX25" fmla="*/ 2424112 w 3300461"/>
              <a:gd name="connsiteY25" fmla="*/ 2295524 h 2445009"/>
              <a:gd name="connsiteX26" fmla="*/ 2257425 w 3300461"/>
              <a:gd name="connsiteY26" fmla="*/ 2400299 h 2445009"/>
              <a:gd name="connsiteX27" fmla="*/ 2005012 w 3300461"/>
              <a:gd name="connsiteY27" fmla="*/ 2443162 h 2445009"/>
              <a:gd name="connsiteX28" fmla="*/ 1652587 w 3300461"/>
              <a:gd name="connsiteY28" fmla="*/ 2424112 h 2445009"/>
              <a:gd name="connsiteX29" fmla="*/ 1414462 w 3300461"/>
              <a:gd name="connsiteY29" fmla="*/ 2309812 h 2445009"/>
              <a:gd name="connsiteX30" fmla="*/ 1371600 w 3300461"/>
              <a:gd name="connsiteY30" fmla="*/ 2171699 h 2445009"/>
              <a:gd name="connsiteX31" fmla="*/ 1485900 w 3300461"/>
              <a:gd name="connsiteY31" fmla="*/ 2024062 h 2445009"/>
              <a:gd name="connsiteX32" fmla="*/ 1604962 w 3300461"/>
              <a:gd name="connsiteY32" fmla="*/ 1857374 h 2445009"/>
              <a:gd name="connsiteX33" fmla="*/ 1595437 w 3300461"/>
              <a:gd name="connsiteY33" fmla="*/ 1690687 h 2445009"/>
              <a:gd name="connsiteX34" fmla="*/ 1504950 w 3300461"/>
              <a:gd name="connsiteY34" fmla="*/ 1552574 h 2445009"/>
              <a:gd name="connsiteX35" fmla="*/ 1323975 w 3300461"/>
              <a:gd name="connsiteY35" fmla="*/ 1457324 h 2445009"/>
              <a:gd name="connsiteX36" fmla="*/ 1133475 w 3300461"/>
              <a:gd name="connsiteY36" fmla="*/ 1471612 h 2445009"/>
              <a:gd name="connsiteX37" fmla="*/ 1000125 w 3300461"/>
              <a:gd name="connsiteY37" fmla="*/ 1552574 h 2445009"/>
              <a:gd name="connsiteX38" fmla="*/ 928687 w 3300461"/>
              <a:gd name="connsiteY38" fmla="*/ 1671637 h 2445009"/>
              <a:gd name="connsiteX39" fmla="*/ 895350 w 3300461"/>
              <a:gd name="connsiteY39" fmla="*/ 1866899 h 2445009"/>
              <a:gd name="connsiteX40" fmla="*/ 962025 w 3300461"/>
              <a:gd name="connsiteY40" fmla="*/ 1976437 h 2445009"/>
              <a:gd name="connsiteX41" fmla="*/ 1076325 w 3300461"/>
              <a:gd name="connsiteY41" fmla="*/ 2143124 h 2445009"/>
              <a:gd name="connsiteX42" fmla="*/ 1100137 w 3300461"/>
              <a:gd name="connsiteY42" fmla="*/ 2214562 h 2445009"/>
              <a:gd name="connsiteX43" fmla="*/ 1081087 w 3300461"/>
              <a:gd name="connsiteY43" fmla="*/ 2285999 h 2445009"/>
              <a:gd name="connsiteX44" fmla="*/ 1033462 w 3300461"/>
              <a:gd name="connsiteY44" fmla="*/ 2324099 h 2445009"/>
              <a:gd name="connsiteX45" fmla="*/ 890587 w 3300461"/>
              <a:gd name="connsiteY45" fmla="*/ 2338387 h 2445009"/>
              <a:gd name="connsiteX46" fmla="*/ 371475 w 3300461"/>
              <a:gd name="connsiteY46" fmla="*/ 2371724 h 2445009"/>
              <a:gd name="connsiteX47" fmla="*/ 171449 w 3300461"/>
              <a:gd name="connsiteY47" fmla="*/ 2371725 h 2445009"/>
              <a:gd name="connsiteX48" fmla="*/ 0 w 3300461"/>
              <a:gd name="connsiteY48" fmla="*/ 2381249 h 2445009"/>
              <a:gd name="connsiteX49" fmla="*/ 0 w 3300461"/>
              <a:gd name="connsiteY49" fmla="*/ 9524 h 2445009"/>
              <a:gd name="connsiteX0" fmla="*/ 0 w 3300461"/>
              <a:gd name="connsiteY0" fmla="*/ 9524 h 2445009"/>
              <a:gd name="connsiteX1" fmla="*/ 2443167 w 3300461"/>
              <a:gd name="connsiteY1" fmla="*/ 0 h 2445009"/>
              <a:gd name="connsiteX2" fmla="*/ 2381250 w 3300461"/>
              <a:gd name="connsiteY2" fmla="*/ 190499 h 2445009"/>
              <a:gd name="connsiteX3" fmla="*/ 2333625 w 3300461"/>
              <a:gd name="connsiteY3" fmla="*/ 561974 h 2445009"/>
              <a:gd name="connsiteX4" fmla="*/ 2347912 w 3300461"/>
              <a:gd name="connsiteY4" fmla="*/ 828674 h 2445009"/>
              <a:gd name="connsiteX5" fmla="*/ 2481262 w 3300461"/>
              <a:gd name="connsiteY5" fmla="*/ 909637 h 2445009"/>
              <a:gd name="connsiteX6" fmla="*/ 2600325 w 3300461"/>
              <a:gd name="connsiteY6" fmla="*/ 942974 h 2445009"/>
              <a:gd name="connsiteX7" fmla="*/ 2771775 w 3300461"/>
              <a:gd name="connsiteY7" fmla="*/ 909637 h 2445009"/>
              <a:gd name="connsiteX8" fmla="*/ 2847975 w 3300461"/>
              <a:gd name="connsiteY8" fmla="*/ 842962 h 2445009"/>
              <a:gd name="connsiteX9" fmla="*/ 2947987 w 3300461"/>
              <a:gd name="connsiteY9" fmla="*/ 809624 h 2445009"/>
              <a:gd name="connsiteX10" fmla="*/ 3119437 w 3300461"/>
              <a:gd name="connsiteY10" fmla="*/ 842962 h 2445009"/>
              <a:gd name="connsiteX11" fmla="*/ 3205162 w 3300461"/>
              <a:gd name="connsiteY11" fmla="*/ 909637 h 2445009"/>
              <a:gd name="connsiteX12" fmla="*/ 3276600 w 3300461"/>
              <a:gd name="connsiteY12" fmla="*/ 1023937 h 2445009"/>
              <a:gd name="connsiteX13" fmla="*/ 3300412 w 3300461"/>
              <a:gd name="connsiteY13" fmla="*/ 1133474 h 2445009"/>
              <a:gd name="connsiteX14" fmla="*/ 3271837 w 3300461"/>
              <a:gd name="connsiteY14" fmla="*/ 1238249 h 2445009"/>
              <a:gd name="connsiteX15" fmla="*/ 3190875 w 3300461"/>
              <a:gd name="connsiteY15" fmla="*/ 1328737 h 2445009"/>
              <a:gd name="connsiteX16" fmla="*/ 3086100 w 3300461"/>
              <a:gd name="connsiteY16" fmla="*/ 1376362 h 2445009"/>
              <a:gd name="connsiteX17" fmla="*/ 2943225 w 3300461"/>
              <a:gd name="connsiteY17" fmla="*/ 1390649 h 2445009"/>
              <a:gd name="connsiteX18" fmla="*/ 2824162 w 3300461"/>
              <a:gd name="connsiteY18" fmla="*/ 1323974 h 2445009"/>
              <a:gd name="connsiteX19" fmla="*/ 2738437 w 3300461"/>
              <a:gd name="connsiteY19" fmla="*/ 1247774 h 2445009"/>
              <a:gd name="connsiteX20" fmla="*/ 2609850 w 3300461"/>
              <a:gd name="connsiteY20" fmla="*/ 1228724 h 2445009"/>
              <a:gd name="connsiteX21" fmla="*/ 2490787 w 3300461"/>
              <a:gd name="connsiteY21" fmla="*/ 1285874 h 2445009"/>
              <a:gd name="connsiteX22" fmla="*/ 2390775 w 3300461"/>
              <a:gd name="connsiteY22" fmla="*/ 1366837 h 2445009"/>
              <a:gd name="connsiteX23" fmla="*/ 2347912 w 3300461"/>
              <a:gd name="connsiteY23" fmla="*/ 1533524 h 2445009"/>
              <a:gd name="connsiteX24" fmla="*/ 2443162 w 3300461"/>
              <a:gd name="connsiteY24" fmla="*/ 2071687 h 2445009"/>
              <a:gd name="connsiteX25" fmla="*/ 2424112 w 3300461"/>
              <a:gd name="connsiteY25" fmla="*/ 2295524 h 2445009"/>
              <a:gd name="connsiteX26" fmla="*/ 2257425 w 3300461"/>
              <a:gd name="connsiteY26" fmla="*/ 2400299 h 2445009"/>
              <a:gd name="connsiteX27" fmla="*/ 2005012 w 3300461"/>
              <a:gd name="connsiteY27" fmla="*/ 2443162 h 2445009"/>
              <a:gd name="connsiteX28" fmla="*/ 1652587 w 3300461"/>
              <a:gd name="connsiteY28" fmla="*/ 2424112 h 2445009"/>
              <a:gd name="connsiteX29" fmla="*/ 1414462 w 3300461"/>
              <a:gd name="connsiteY29" fmla="*/ 2309812 h 2445009"/>
              <a:gd name="connsiteX30" fmla="*/ 1371600 w 3300461"/>
              <a:gd name="connsiteY30" fmla="*/ 2171699 h 2445009"/>
              <a:gd name="connsiteX31" fmla="*/ 1485900 w 3300461"/>
              <a:gd name="connsiteY31" fmla="*/ 2024062 h 2445009"/>
              <a:gd name="connsiteX32" fmla="*/ 1604962 w 3300461"/>
              <a:gd name="connsiteY32" fmla="*/ 1857374 h 2445009"/>
              <a:gd name="connsiteX33" fmla="*/ 1595437 w 3300461"/>
              <a:gd name="connsiteY33" fmla="*/ 1690687 h 2445009"/>
              <a:gd name="connsiteX34" fmla="*/ 1504950 w 3300461"/>
              <a:gd name="connsiteY34" fmla="*/ 1552574 h 2445009"/>
              <a:gd name="connsiteX35" fmla="*/ 1323975 w 3300461"/>
              <a:gd name="connsiteY35" fmla="*/ 1457324 h 2445009"/>
              <a:gd name="connsiteX36" fmla="*/ 1133475 w 3300461"/>
              <a:gd name="connsiteY36" fmla="*/ 1471612 h 2445009"/>
              <a:gd name="connsiteX37" fmla="*/ 1000125 w 3300461"/>
              <a:gd name="connsiteY37" fmla="*/ 1552574 h 2445009"/>
              <a:gd name="connsiteX38" fmla="*/ 928687 w 3300461"/>
              <a:gd name="connsiteY38" fmla="*/ 1671637 h 2445009"/>
              <a:gd name="connsiteX39" fmla="*/ 895350 w 3300461"/>
              <a:gd name="connsiteY39" fmla="*/ 1866899 h 2445009"/>
              <a:gd name="connsiteX40" fmla="*/ 962025 w 3300461"/>
              <a:gd name="connsiteY40" fmla="*/ 1976437 h 2445009"/>
              <a:gd name="connsiteX41" fmla="*/ 1076325 w 3300461"/>
              <a:gd name="connsiteY41" fmla="*/ 2143124 h 2445009"/>
              <a:gd name="connsiteX42" fmla="*/ 1100137 w 3300461"/>
              <a:gd name="connsiteY42" fmla="*/ 2214562 h 2445009"/>
              <a:gd name="connsiteX43" fmla="*/ 1081087 w 3300461"/>
              <a:gd name="connsiteY43" fmla="*/ 2285999 h 2445009"/>
              <a:gd name="connsiteX44" fmla="*/ 1033462 w 3300461"/>
              <a:gd name="connsiteY44" fmla="*/ 2324099 h 2445009"/>
              <a:gd name="connsiteX45" fmla="*/ 890587 w 3300461"/>
              <a:gd name="connsiteY45" fmla="*/ 2338387 h 2445009"/>
              <a:gd name="connsiteX46" fmla="*/ 371475 w 3300461"/>
              <a:gd name="connsiteY46" fmla="*/ 2371724 h 2445009"/>
              <a:gd name="connsiteX47" fmla="*/ 171449 w 3300461"/>
              <a:gd name="connsiteY47" fmla="*/ 2371725 h 2445009"/>
              <a:gd name="connsiteX48" fmla="*/ 0 w 3300461"/>
              <a:gd name="connsiteY48" fmla="*/ 2381249 h 2445009"/>
              <a:gd name="connsiteX49" fmla="*/ 0 w 3300461"/>
              <a:gd name="connsiteY49" fmla="*/ 9524 h 2445009"/>
              <a:gd name="connsiteX0" fmla="*/ 0 w 3300461"/>
              <a:gd name="connsiteY0" fmla="*/ 9524 h 2445009"/>
              <a:gd name="connsiteX1" fmla="*/ 2443167 w 3300461"/>
              <a:gd name="connsiteY1" fmla="*/ 0 h 2445009"/>
              <a:gd name="connsiteX2" fmla="*/ 2376489 w 3300461"/>
              <a:gd name="connsiteY2" fmla="*/ 209549 h 2445009"/>
              <a:gd name="connsiteX3" fmla="*/ 2333625 w 3300461"/>
              <a:gd name="connsiteY3" fmla="*/ 561974 h 2445009"/>
              <a:gd name="connsiteX4" fmla="*/ 2347912 w 3300461"/>
              <a:gd name="connsiteY4" fmla="*/ 828674 h 2445009"/>
              <a:gd name="connsiteX5" fmla="*/ 2481262 w 3300461"/>
              <a:gd name="connsiteY5" fmla="*/ 909637 h 2445009"/>
              <a:gd name="connsiteX6" fmla="*/ 2600325 w 3300461"/>
              <a:gd name="connsiteY6" fmla="*/ 942974 h 2445009"/>
              <a:gd name="connsiteX7" fmla="*/ 2771775 w 3300461"/>
              <a:gd name="connsiteY7" fmla="*/ 909637 h 2445009"/>
              <a:gd name="connsiteX8" fmla="*/ 2847975 w 3300461"/>
              <a:gd name="connsiteY8" fmla="*/ 842962 h 2445009"/>
              <a:gd name="connsiteX9" fmla="*/ 2947987 w 3300461"/>
              <a:gd name="connsiteY9" fmla="*/ 809624 h 2445009"/>
              <a:gd name="connsiteX10" fmla="*/ 3119437 w 3300461"/>
              <a:gd name="connsiteY10" fmla="*/ 842962 h 2445009"/>
              <a:gd name="connsiteX11" fmla="*/ 3205162 w 3300461"/>
              <a:gd name="connsiteY11" fmla="*/ 909637 h 2445009"/>
              <a:gd name="connsiteX12" fmla="*/ 3276600 w 3300461"/>
              <a:gd name="connsiteY12" fmla="*/ 1023937 h 2445009"/>
              <a:gd name="connsiteX13" fmla="*/ 3300412 w 3300461"/>
              <a:gd name="connsiteY13" fmla="*/ 1133474 h 2445009"/>
              <a:gd name="connsiteX14" fmla="*/ 3271837 w 3300461"/>
              <a:gd name="connsiteY14" fmla="*/ 1238249 h 2445009"/>
              <a:gd name="connsiteX15" fmla="*/ 3190875 w 3300461"/>
              <a:gd name="connsiteY15" fmla="*/ 1328737 h 2445009"/>
              <a:gd name="connsiteX16" fmla="*/ 3086100 w 3300461"/>
              <a:gd name="connsiteY16" fmla="*/ 1376362 h 2445009"/>
              <a:gd name="connsiteX17" fmla="*/ 2943225 w 3300461"/>
              <a:gd name="connsiteY17" fmla="*/ 1390649 h 2445009"/>
              <a:gd name="connsiteX18" fmla="*/ 2824162 w 3300461"/>
              <a:gd name="connsiteY18" fmla="*/ 1323974 h 2445009"/>
              <a:gd name="connsiteX19" fmla="*/ 2738437 w 3300461"/>
              <a:gd name="connsiteY19" fmla="*/ 1247774 h 2445009"/>
              <a:gd name="connsiteX20" fmla="*/ 2609850 w 3300461"/>
              <a:gd name="connsiteY20" fmla="*/ 1228724 h 2445009"/>
              <a:gd name="connsiteX21" fmla="*/ 2490787 w 3300461"/>
              <a:gd name="connsiteY21" fmla="*/ 1285874 h 2445009"/>
              <a:gd name="connsiteX22" fmla="*/ 2390775 w 3300461"/>
              <a:gd name="connsiteY22" fmla="*/ 1366837 h 2445009"/>
              <a:gd name="connsiteX23" fmla="*/ 2347912 w 3300461"/>
              <a:gd name="connsiteY23" fmla="*/ 1533524 h 2445009"/>
              <a:gd name="connsiteX24" fmla="*/ 2443162 w 3300461"/>
              <a:gd name="connsiteY24" fmla="*/ 2071687 h 2445009"/>
              <a:gd name="connsiteX25" fmla="*/ 2424112 w 3300461"/>
              <a:gd name="connsiteY25" fmla="*/ 2295524 h 2445009"/>
              <a:gd name="connsiteX26" fmla="*/ 2257425 w 3300461"/>
              <a:gd name="connsiteY26" fmla="*/ 2400299 h 2445009"/>
              <a:gd name="connsiteX27" fmla="*/ 2005012 w 3300461"/>
              <a:gd name="connsiteY27" fmla="*/ 2443162 h 2445009"/>
              <a:gd name="connsiteX28" fmla="*/ 1652587 w 3300461"/>
              <a:gd name="connsiteY28" fmla="*/ 2424112 h 2445009"/>
              <a:gd name="connsiteX29" fmla="*/ 1414462 w 3300461"/>
              <a:gd name="connsiteY29" fmla="*/ 2309812 h 2445009"/>
              <a:gd name="connsiteX30" fmla="*/ 1371600 w 3300461"/>
              <a:gd name="connsiteY30" fmla="*/ 2171699 h 2445009"/>
              <a:gd name="connsiteX31" fmla="*/ 1485900 w 3300461"/>
              <a:gd name="connsiteY31" fmla="*/ 2024062 h 2445009"/>
              <a:gd name="connsiteX32" fmla="*/ 1604962 w 3300461"/>
              <a:gd name="connsiteY32" fmla="*/ 1857374 h 2445009"/>
              <a:gd name="connsiteX33" fmla="*/ 1595437 w 3300461"/>
              <a:gd name="connsiteY33" fmla="*/ 1690687 h 2445009"/>
              <a:gd name="connsiteX34" fmla="*/ 1504950 w 3300461"/>
              <a:gd name="connsiteY34" fmla="*/ 1552574 h 2445009"/>
              <a:gd name="connsiteX35" fmla="*/ 1323975 w 3300461"/>
              <a:gd name="connsiteY35" fmla="*/ 1457324 h 2445009"/>
              <a:gd name="connsiteX36" fmla="*/ 1133475 w 3300461"/>
              <a:gd name="connsiteY36" fmla="*/ 1471612 h 2445009"/>
              <a:gd name="connsiteX37" fmla="*/ 1000125 w 3300461"/>
              <a:gd name="connsiteY37" fmla="*/ 1552574 h 2445009"/>
              <a:gd name="connsiteX38" fmla="*/ 928687 w 3300461"/>
              <a:gd name="connsiteY38" fmla="*/ 1671637 h 2445009"/>
              <a:gd name="connsiteX39" fmla="*/ 895350 w 3300461"/>
              <a:gd name="connsiteY39" fmla="*/ 1866899 h 2445009"/>
              <a:gd name="connsiteX40" fmla="*/ 962025 w 3300461"/>
              <a:gd name="connsiteY40" fmla="*/ 1976437 h 2445009"/>
              <a:gd name="connsiteX41" fmla="*/ 1076325 w 3300461"/>
              <a:gd name="connsiteY41" fmla="*/ 2143124 h 2445009"/>
              <a:gd name="connsiteX42" fmla="*/ 1100137 w 3300461"/>
              <a:gd name="connsiteY42" fmla="*/ 2214562 h 2445009"/>
              <a:gd name="connsiteX43" fmla="*/ 1081087 w 3300461"/>
              <a:gd name="connsiteY43" fmla="*/ 2285999 h 2445009"/>
              <a:gd name="connsiteX44" fmla="*/ 1033462 w 3300461"/>
              <a:gd name="connsiteY44" fmla="*/ 2324099 h 2445009"/>
              <a:gd name="connsiteX45" fmla="*/ 890587 w 3300461"/>
              <a:gd name="connsiteY45" fmla="*/ 2338387 h 2445009"/>
              <a:gd name="connsiteX46" fmla="*/ 371475 w 3300461"/>
              <a:gd name="connsiteY46" fmla="*/ 2371724 h 2445009"/>
              <a:gd name="connsiteX47" fmla="*/ 171449 w 3300461"/>
              <a:gd name="connsiteY47" fmla="*/ 2371725 h 2445009"/>
              <a:gd name="connsiteX48" fmla="*/ 0 w 3300461"/>
              <a:gd name="connsiteY48" fmla="*/ 2381249 h 2445009"/>
              <a:gd name="connsiteX49" fmla="*/ 0 w 3300461"/>
              <a:gd name="connsiteY49" fmla="*/ 9524 h 2445009"/>
              <a:gd name="connsiteX0" fmla="*/ 0 w 3300447"/>
              <a:gd name="connsiteY0" fmla="*/ 9524 h 2445009"/>
              <a:gd name="connsiteX1" fmla="*/ 2443167 w 3300447"/>
              <a:gd name="connsiteY1" fmla="*/ 0 h 2445009"/>
              <a:gd name="connsiteX2" fmla="*/ 2376489 w 3300447"/>
              <a:gd name="connsiteY2" fmla="*/ 209549 h 2445009"/>
              <a:gd name="connsiteX3" fmla="*/ 2333625 w 3300447"/>
              <a:gd name="connsiteY3" fmla="*/ 561974 h 2445009"/>
              <a:gd name="connsiteX4" fmla="*/ 2347912 w 3300447"/>
              <a:gd name="connsiteY4" fmla="*/ 828674 h 2445009"/>
              <a:gd name="connsiteX5" fmla="*/ 2481262 w 3300447"/>
              <a:gd name="connsiteY5" fmla="*/ 909637 h 2445009"/>
              <a:gd name="connsiteX6" fmla="*/ 2600325 w 3300447"/>
              <a:gd name="connsiteY6" fmla="*/ 942974 h 2445009"/>
              <a:gd name="connsiteX7" fmla="*/ 2771775 w 3300447"/>
              <a:gd name="connsiteY7" fmla="*/ 909637 h 2445009"/>
              <a:gd name="connsiteX8" fmla="*/ 2847975 w 3300447"/>
              <a:gd name="connsiteY8" fmla="*/ 842962 h 2445009"/>
              <a:gd name="connsiteX9" fmla="*/ 2947987 w 3300447"/>
              <a:gd name="connsiteY9" fmla="*/ 809624 h 2445009"/>
              <a:gd name="connsiteX10" fmla="*/ 3119437 w 3300447"/>
              <a:gd name="connsiteY10" fmla="*/ 842962 h 2445009"/>
              <a:gd name="connsiteX11" fmla="*/ 3228978 w 3300447"/>
              <a:gd name="connsiteY11" fmla="*/ 904875 h 2445009"/>
              <a:gd name="connsiteX12" fmla="*/ 3276600 w 3300447"/>
              <a:gd name="connsiteY12" fmla="*/ 1023937 h 2445009"/>
              <a:gd name="connsiteX13" fmla="*/ 3300412 w 3300447"/>
              <a:gd name="connsiteY13" fmla="*/ 1133474 h 2445009"/>
              <a:gd name="connsiteX14" fmla="*/ 3271837 w 3300447"/>
              <a:gd name="connsiteY14" fmla="*/ 1238249 h 2445009"/>
              <a:gd name="connsiteX15" fmla="*/ 3190875 w 3300447"/>
              <a:gd name="connsiteY15" fmla="*/ 1328737 h 2445009"/>
              <a:gd name="connsiteX16" fmla="*/ 3086100 w 3300447"/>
              <a:gd name="connsiteY16" fmla="*/ 1376362 h 2445009"/>
              <a:gd name="connsiteX17" fmla="*/ 2943225 w 3300447"/>
              <a:gd name="connsiteY17" fmla="*/ 1390649 h 2445009"/>
              <a:gd name="connsiteX18" fmla="*/ 2824162 w 3300447"/>
              <a:gd name="connsiteY18" fmla="*/ 1323974 h 2445009"/>
              <a:gd name="connsiteX19" fmla="*/ 2738437 w 3300447"/>
              <a:gd name="connsiteY19" fmla="*/ 1247774 h 2445009"/>
              <a:gd name="connsiteX20" fmla="*/ 2609850 w 3300447"/>
              <a:gd name="connsiteY20" fmla="*/ 1228724 h 2445009"/>
              <a:gd name="connsiteX21" fmla="*/ 2490787 w 3300447"/>
              <a:gd name="connsiteY21" fmla="*/ 1285874 h 2445009"/>
              <a:gd name="connsiteX22" fmla="*/ 2390775 w 3300447"/>
              <a:gd name="connsiteY22" fmla="*/ 1366837 h 2445009"/>
              <a:gd name="connsiteX23" fmla="*/ 2347912 w 3300447"/>
              <a:gd name="connsiteY23" fmla="*/ 1533524 h 2445009"/>
              <a:gd name="connsiteX24" fmla="*/ 2443162 w 3300447"/>
              <a:gd name="connsiteY24" fmla="*/ 2071687 h 2445009"/>
              <a:gd name="connsiteX25" fmla="*/ 2424112 w 3300447"/>
              <a:gd name="connsiteY25" fmla="*/ 2295524 h 2445009"/>
              <a:gd name="connsiteX26" fmla="*/ 2257425 w 3300447"/>
              <a:gd name="connsiteY26" fmla="*/ 2400299 h 2445009"/>
              <a:gd name="connsiteX27" fmla="*/ 2005012 w 3300447"/>
              <a:gd name="connsiteY27" fmla="*/ 2443162 h 2445009"/>
              <a:gd name="connsiteX28" fmla="*/ 1652587 w 3300447"/>
              <a:gd name="connsiteY28" fmla="*/ 2424112 h 2445009"/>
              <a:gd name="connsiteX29" fmla="*/ 1414462 w 3300447"/>
              <a:gd name="connsiteY29" fmla="*/ 2309812 h 2445009"/>
              <a:gd name="connsiteX30" fmla="*/ 1371600 w 3300447"/>
              <a:gd name="connsiteY30" fmla="*/ 2171699 h 2445009"/>
              <a:gd name="connsiteX31" fmla="*/ 1485900 w 3300447"/>
              <a:gd name="connsiteY31" fmla="*/ 2024062 h 2445009"/>
              <a:gd name="connsiteX32" fmla="*/ 1604962 w 3300447"/>
              <a:gd name="connsiteY32" fmla="*/ 1857374 h 2445009"/>
              <a:gd name="connsiteX33" fmla="*/ 1595437 w 3300447"/>
              <a:gd name="connsiteY33" fmla="*/ 1690687 h 2445009"/>
              <a:gd name="connsiteX34" fmla="*/ 1504950 w 3300447"/>
              <a:gd name="connsiteY34" fmla="*/ 1552574 h 2445009"/>
              <a:gd name="connsiteX35" fmla="*/ 1323975 w 3300447"/>
              <a:gd name="connsiteY35" fmla="*/ 1457324 h 2445009"/>
              <a:gd name="connsiteX36" fmla="*/ 1133475 w 3300447"/>
              <a:gd name="connsiteY36" fmla="*/ 1471612 h 2445009"/>
              <a:gd name="connsiteX37" fmla="*/ 1000125 w 3300447"/>
              <a:gd name="connsiteY37" fmla="*/ 1552574 h 2445009"/>
              <a:gd name="connsiteX38" fmla="*/ 928687 w 3300447"/>
              <a:gd name="connsiteY38" fmla="*/ 1671637 h 2445009"/>
              <a:gd name="connsiteX39" fmla="*/ 895350 w 3300447"/>
              <a:gd name="connsiteY39" fmla="*/ 1866899 h 2445009"/>
              <a:gd name="connsiteX40" fmla="*/ 962025 w 3300447"/>
              <a:gd name="connsiteY40" fmla="*/ 1976437 h 2445009"/>
              <a:gd name="connsiteX41" fmla="*/ 1076325 w 3300447"/>
              <a:gd name="connsiteY41" fmla="*/ 2143124 h 2445009"/>
              <a:gd name="connsiteX42" fmla="*/ 1100137 w 3300447"/>
              <a:gd name="connsiteY42" fmla="*/ 2214562 h 2445009"/>
              <a:gd name="connsiteX43" fmla="*/ 1081087 w 3300447"/>
              <a:gd name="connsiteY43" fmla="*/ 2285999 h 2445009"/>
              <a:gd name="connsiteX44" fmla="*/ 1033462 w 3300447"/>
              <a:gd name="connsiteY44" fmla="*/ 2324099 h 2445009"/>
              <a:gd name="connsiteX45" fmla="*/ 890587 w 3300447"/>
              <a:gd name="connsiteY45" fmla="*/ 2338387 h 2445009"/>
              <a:gd name="connsiteX46" fmla="*/ 371475 w 3300447"/>
              <a:gd name="connsiteY46" fmla="*/ 2371724 h 2445009"/>
              <a:gd name="connsiteX47" fmla="*/ 171449 w 3300447"/>
              <a:gd name="connsiteY47" fmla="*/ 2371725 h 2445009"/>
              <a:gd name="connsiteX48" fmla="*/ 0 w 3300447"/>
              <a:gd name="connsiteY48" fmla="*/ 2381249 h 2445009"/>
              <a:gd name="connsiteX49" fmla="*/ 0 w 3300447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0 w 3302008"/>
              <a:gd name="connsiteY16" fmla="*/ 1376362 h 2445009"/>
              <a:gd name="connsiteX17" fmla="*/ 2943225 w 3302008"/>
              <a:gd name="connsiteY17" fmla="*/ 1390649 h 2445009"/>
              <a:gd name="connsiteX18" fmla="*/ 2824162 w 3302008"/>
              <a:gd name="connsiteY18" fmla="*/ 1323974 h 2445009"/>
              <a:gd name="connsiteX19" fmla="*/ 2738437 w 3302008"/>
              <a:gd name="connsiteY19" fmla="*/ 1247774 h 2445009"/>
              <a:gd name="connsiteX20" fmla="*/ 2609850 w 3302008"/>
              <a:gd name="connsiteY20" fmla="*/ 1228724 h 2445009"/>
              <a:gd name="connsiteX21" fmla="*/ 2490787 w 3302008"/>
              <a:gd name="connsiteY21" fmla="*/ 1285874 h 2445009"/>
              <a:gd name="connsiteX22" fmla="*/ 2390775 w 3302008"/>
              <a:gd name="connsiteY22" fmla="*/ 1366837 h 2445009"/>
              <a:gd name="connsiteX23" fmla="*/ 2347912 w 3302008"/>
              <a:gd name="connsiteY23" fmla="*/ 1533524 h 2445009"/>
              <a:gd name="connsiteX24" fmla="*/ 2443162 w 3302008"/>
              <a:gd name="connsiteY24" fmla="*/ 2071687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5 w 3302008"/>
              <a:gd name="connsiteY17" fmla="*/ 1390649 h 2445009"/>
              <a:gd name="connsiteX18" fmla="*/ 2824162 w 3302008"/>
              <a:gd name="connsiteY18" fmla="*/ 1323974 h 2445009"/>
              <a:gd name="connsiteX19" fmla="*/ 2738437 w 3302008"/>
              <a:gd name="connsiteY19" fmla="*/ 1247774 h 2445009"/>
              <a:gd name="connsiteX20" fmla="*/ 2609850 w 3302008"/>
              <a:gd name="connsiteY20" fmla="*/ 1228724 h 2445009"/>
              <a:gd name="connsiteX21" fmla="*/ 2490787 w 3302008"/>
              <a:gd name="connsiteY21" fmla="*/ 1285874 h 2445009"/>
              <a:gd name="connsiteX22" fmla="*/ 2390775 w 3302008"/>
              <a:gd name="connsiteY22" fmla="*/ 1366837 h 2445009"/>
              <a:gd name="connsiteX23" fmla="*/ 2347912 w 3302008"/>
              <a:gd name="connsiteY23" fmla="*/ 1533524 h 2445009"/>
              <a:gd name="connsiteX24" fmla="*/ 2443162 w 3302008"/>
              <a:gd name="connsiteY24" fmla="*/ 2071687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4162 w 3302008"/>
              <a:gd name="connsiteY18" fmla="*/ 1323974 h 2445009"/>
              <a:gd name="connsiteX19" fmla="*/ 2738437 w 3302008"/>
              <a:gd name="connsiteY19" fmla="*/ 1247774 h 2445009"/>
              <a:gd name="connsiteX20" fmla="*/ 2609850 w 3302008"/>
              <a:gd name="connsiteY20" fmla="*/ 1228724 h 2445009"/>
              <a:gd name="connsiteX21" fmla="*/ 2490787 w 3302008"/>
              <a:gd name="connsiteY21" fmla="*/ 1285874 h 2445009"/>
              <a:gd name="connsiteX22" fmla="*/ 2390775 w 3302008"/>
              <a:gd name="connsiteY22" fmla="*/ 1366837 h 2445009"/>
              <a:gd name="connsiteX23" fmla="*/ 2347912 w 3302008"/>
              <a:gd name="connsiteY23" fmla="*/ 1533524 h 2445009"/>
              <a:gd name="connsiteX24" fmla="*/ 2443162 w 3302008"/>
              <a:gd name="connsiteY24" fmla="*/ 2071687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7 w 3302008"/>
              <a:gd name="connsiteY19" fmla="*/ 1247774 h 2445009"/>
              <a:gd name="connsiteX20" fmla="*/ 2609850 w 3302008"/>
              <a:gd name="connsiteY20" fmla="*/ 1228724 h 2445009"/>
              <a:gd name="connsiteX21" fmla="*/ 2490787 w 3302008"/>
              <a:gd name="connsiteY21" fmla="*/ 1285874 h 2445009"/>
              <a:gd name="connsiteX22" fmla="*/ 2390775 w 3302008"/>
              <a:gd name="connsiteY22" fmla="*/ 1366837 h 2445009"/>
              <a:gd name="connsiteX23" fmla="*/ 2347912 w 3302008"/>
              <a:gd name="connsiteY23" fmla="*/ 1533524 h 2445009"/>
              <a:gd name="connsiteX24" fmla="*/ 2443162 w 3302008"/>
              <a:gd name="connsiteY24" fmla="*/ 2071687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7 w 3302008"/>
              <a:gd name="connsiteY19" fmla="*/ 1247774 h 2445009"/>
              <a:gd name="connsiteX20" fmla="*/ 2609850 w 3302008"/>
              <a:gd name="connsiteY20" fmla="*/ 1228724 h 2445009"/>
              <a:gd name="connsiteX21" fmla="*/ 2490787 w 3302008"/>
              <a:gd name="connsiteY21" fmla="*/ 1285874 h 2445009"/>
              <a:gd name="connsiteX22" fmla="*/ 2390775 w 3302008"/>
              <a:gd name="connsiteY22" fmla="*/ 1366837 h 2445009"/>
              <a:gd name="connsiteX23" fmla="*/ 2362202 w 3302008"/>
              <a:gd name="connsiteY23" fmla="*/ 1557339 h 2445009"/>
              <a:gd name="connsiteX24" fmla="*/ 2443162 w 3302008"/>
              <a:gd name="connsiteY24" fmla="*/ 2071687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7 w 3302008"/>
              <a:gd name="connsiteY19" fmla="*/ 1247774 h 2445009"/>
              <a:gd name="connsiteX20" fmla="*/ 2609850 w 3302008"/>
              <a:gd name="connsiteY20" fmla="*/ 1228724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62202 w 3302008"/>
              <a:gd name="connsiteY23" fmla="*/ 1557339 h 2445009"/>
              <a:gd name="connsiteX24" fmla="*/ 2443162 w 3302008"/>
              <a:gd name="connsiteY24" fmla="*/ 2071687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7 w 3302008"/>
              <a:gd name="connsiteY19" fmla="*/ 124777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62202 w 3302008"/>
              <a:gd name="connsiteY23" fmla="*/ 1557339 h 2445009"/>
              <a:gd name="connsiteX24" fmla="*/ 2443162 w 3302008"/>
              <a:gd name="connsiteY24" fmla="*/ 2071687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62202 w 3302008"/>
              <a:gd name="connsiteY23" fmla="*/ 1557339 h 2445009"/>
              <a:gd name="connsiteX24" fmla="*/ 2443162 w 3302008"/>
              <a:gd name="connsiteY24" fmla="*/ 2071687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62202 w 3302008"/>
              <a:gd name="connsiteY23" fmla="*/ 1557339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71775 w 3302008"/>
              <a:gd name="connsiteY7" fmla="*/ 909637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47912 w 3302008"/>
              <a:gd name="connsiteY4" fmla="*/ 828674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62253 w 3302008"/>
              <a:gd name="connsiteY7" fmla="*/ 904875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62253 w 3302008"/>
              <a:gd name="connsiteY7" fmla="*/ 904875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47987 w 3302008"/>
              <a:gd name="connsiteY9" fmla="*/ 809624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19437 w 3302008"/>
              <a:gd name="connsiteY10" fmla="*/ 842962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43228 w 3302008"/>
              <a:gd name="connsiteY17" fmla="*/ 1404938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86103 w 3302008"/>
              <a:gd name="connsiteY16" fmla="*/ 1390652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190875 w 3302008"/>
              <a:gd name="connsiteY15" fmla="*/ 1328737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24112 w 3302008"/>
              <a:gd name="connsiteY25" fmla="*/ 2295524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19352 w 3302008"/>
              <a:gd name="connsiteY25" fmla="*/ 2314578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895350 w 3302008"/>
              <a:gd name="connsiteY39" fmla="*/ 186689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19352 w 3302008"/>
              <a:gd name="connsiteY25" fmla="*/ 2314578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914401 w 3302008"/>
              <a:gd name="connsiteY39" fmla="*/ 1862139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19352 w 3302008"/>
              <a:gd name="connsiteY25" fmla="*/ 2314578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904877 w 3302008"/>
              <a:gd name="connsiteY39" fmla="*/ 1843092 h 2445009"/>
              <a:gd name="connsiteX40" fmla="*/ 962025 w 3302008"/>
              <a:gd name="connsiteY40" fmla="*/ 1976437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19352 w 3302008"/>
              <a:gd name="connsiteY25" fmla="*/ 2314578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904877 w 3302008"/>
              <a:gd name="connsiteY39" fmla="*/ 1843092 h 2445009"/>
              <a:gd name="connsiteX40" fmla="*/ 985838 w 3302008"/>
              <a:gd name="connsiteY40" fmla="*/ 1990728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71449 w 3302008"/>
              <a:gd name="connsiteY47" fmla="*/ 2371725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19352 w 3302008"/>
              <a:gd name="connsiteY25" fmla="*/ 2314578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904877 w 3302008"/>
              <a:gd name="connsiteY39" fmla="*/ 1843092 h 2445009"/>
              <a:gd name="connsiteX40" fmla="*/ 985838 w 3302008"/>
              <a:gd name="connsiteY40" fmla="*/ 1990728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66686 w 3302008"/>
              <a:gd name="connsiteY47" fmla="*/ 2376492 h 2445009"/>
              <a:gd name="connsiteX48" fmla="*/ 0 w 3302008"/>
              <a:gd name="connsiteY48" fmla="*/ 2381249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19352 w 3302008"/>
              <a:gd name="connsiteY25" fmla="*/ 2314578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904877 w 3302008"/>
              <a:gd name="connsiteY39" fmla="*/ 1843092 h 2445009"/>
              <a:gd name="connsiteX40" fmla="*/ 985838 w 3302008"/>
              <a:gd name="connsiteY40" fmla="*/ 1990728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66686 w 3302008"/>
              <a:gd name="connsiteY47" fmla="*/ 2376492 h 2445009"/>
              <a:gd name="connsiteX48" fmla="*/ 0 w 3302008"/>
              <a:gd name="connsiteY48" fmla="*/ 2409828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19352 w 3302008"/>
              <a:gd name="connsiteY25" fmla="*/ 2314578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904877 w 3302008"/>
              <a:gd name="connsiteY39" fmla="*/ 1843092 h 2445009"/>
              <a:gd name="connsiteX40" fmla="*/ 985838 w 3302008"/>
              <a:gd name="connsiteY40" fmla="*/ 1990728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371475 w 3302008"/>
              <a:gd name="connsiteY46" fmla="*/ 2371724 h 2445009"/>
              <a:gd name="connsiteX47" fmla="*/ 185736 w 3302008"/>
              <a:gd name="connsiteY47" fmla="*/ 2390783 h 2445009"/>
              <a:gd name="connsiteX48" fmla="*/ 0 w 3302008"/>
              <a:gd name="connsiteY48" fmla="*/ 2409828 h 2445009"/>
              <a:gd name="connsiteX49" fmla="*/ 0 w 3302008"/>
              <a:gd name="connsiteY49" fmla="*/ 9524 h 2445009"/>
              <a:gd name="connsiteX0" fmla="*/ 0 w 3302008"/>
              <a:gd name="connsiteY0" fmla="*/ 9524 h 2445009"/>
              <a:gd name="connsiteX1" fmla="*/ 2443167 w 3302008"/>
              <a:gd name="connsiteY1" fmla="*/ 0 h 2445009"/>
              <a:gd name="connsiteX2" fmla="*/ 2376489 w 3302008"/>
              <a:gd name="connsiteY2" fmla="*/ 209549 h 2445009"/>
              <a:gd name="connsiteX3" fmla="*/ 2333625 w 3302008"/>
              <a:gd name="connsiteY3" fmla="*/ 561974 h 2445009"/>
              <a:gd name="connsiteX4" fmla="*/ 2362202 w 3302008"/>
              <a:gd name="connsiteY4" fmla="*/ 828675 h 2445009"/>
              <a:gd name="connsiteX5" fmla="*/ 2481262 w 3302008"/>
              <a:gd name="connsiteY5" fmla="*/ 909637 h 2445009"/>
              <a:gd name="connsiteX6" fmla="*/ 2600325 w 3302008"/>
              <a:gd name="connsiteY6" fmla="*/ 942974 h 2445009"/>
              <a:gd name="connsiteX7" fmla="*/ 2752731 w 3302008"/>
              <a:gd name="connsiteY7" fmla="*/ 895351 h 2445009"/>
              <a:gd name="connsiteX8" fmla="*/ 2847975 w 3302008"/>
              <a:gd name="connsiteY8" fmla="*/ 842962 h 2445009"/>
              <a:gd name="connsiteX9" fmla="*/ 2981328 w 3302008"/>
              <a:gd name="connsiteY9" fmla="*/ 800100 h 2445009"/>
              <a:gd name="connsiteX10" fmla="*/ 3138490 w 3302008"/>
              <a:gd name="connsiteY10" fmla="*/ 838200 h 2445009"/>
              <a:gd name="connsiteX11" fmla="*/ 3228978 w 3302008"/>
              <a:gd name="connsiteY11" fmla="*/ 904875 h 2445009"/>
              <a:gd name="connsiteX12" fmla="*/ 3290890 w 3302008"/>
              <a:gd name="connsiteY12" fmla="*/ 1023939 h 2445009"/>
              <a:gd name="connsiteX13" fmla="*/ 3300412 w 3302008"/>
              <a:gd name="connsiteY13" fmla="*/ 1133474 h 2445009"/>
              <a:gd name="connsiteX14" fmla="*/ 3271837 w 3302008"/>
              <a:gd name="connsiteY14" fmla="*/ 1238249 h 2445009"/>
              <a:gd name="connsiteX15" fmla="*/ 3205166 w 3302008"/>
              <a:gd name="connsiteY15" fmla="*/ 1333501 h 2445009"/>
              <a:gd name="connsiteX16" fmla="*/ 3095631 w 3302008"/>
              <a:gd name="connsiteY16" fmla="*/ 1395417 h 2445009"/>
              <a:gd name="connsiteX17" fmla="*/ 2957519 w 3302008"/>
              <a:gd name="connsiteY17" fmla="*/ 1419227 h 2445009"/>
              <a:gd name="connsiteX18" fmla="*/ 2828927 w 3302008"/>
              <a:gd name="connsiteY18" fmla="*/ 1338264 h 2445009"/>
              <a:gd name="connsiteX19" fmla="*/ 2738439 w 3302008"/>
              <a:gd name="connsiteY19" fmla="*/ 1262064 h 2445009"/>
              <a:gd name="connsiteX20" fmla="*/ 2605089 w 3302008"/>
              <a:gd name="connsiteY20" fmla="*/ 1243013 h 2445009"/>
              <a:gd name="connsiteX21" fmla="*/ 2490787 w 3302008"/>
              <a:gd name="connsiteY21" fmla="*/ 1285874 h 2445009"/>
              <a:gd name="connsiteX22" fmla="*/ 2400302 w 3302008"/>
              <a:gd name="connsiteY22" fmla="*/ 1381127 h 2445009"/>
              <a:gd name="connsiteX23" fmla="*/ 2376492 w 3302008"/>
              <a:gd name="connsiteY23" fmla="*/ 1562104 h 2445009"/>
              <a:gd name="connsiteX24" fmla="*/ 2462214 w 3302008"/>
              <a:gd name="connsiteY24" fmla="*/ 2071690 h 2445009"/>
              <a:gd name="connsiteX25" fmla="*/ 2419352 w 3302008"/>
              <a:gd name="connsiteY25" fmla="*/ 2314578 h 2445009"/>
              <a:gd name="connsiteX26" fmla="*/ 2257425 w 3302008"/>
              <a:gd name="connsiteY26" fmla="*/ 2400299 h 2445009"/>
              <a:gd name="connsiteX27" fmla="*/ 2005012 w 3302008"/>
              <a:gd name="connsiteY27" fmla="*/ 2443162 h 2445009"/>
              <a:gd name="connsiteX28" fmla="*/ 1652587 w 3302008"/>
              <a:gd name="connsiteY28" fmla="*/ 2424112 h 2445009"/>
              <a:gd name="connsiteX29" fmla="*/ 1414462 w 3302008"/>
              <a:gd name="connsiteY29" fmla="*/ 2309812 h 2445009"/>
              <a:gd name="connsiteX30" fmla="*/ 1371600 w 3302008"/>
              <a:gd name="connsiteY30" fmla="*/ 2171699 h 2445009"/>
              <a:gd name="connsiteX31" fmla="*/ 1485900 w 3302008"/>
              <a:gd name="connsiteY31" fmla="*/ 2024062 h 2445009"/>
              <a:gd name="connsiteX32" fmla="*/ 1604962 w 3302008"/>
              <a:gd name="connsiteY32" fmla="*/ 1857374 h 2445009"/>
              <a:gd name="connsiteX33" fmla="*/ 1595437 w 3302008"/>
              <a:gd name="connsiteY33" fmla="*/ 1690687 h 2445009"/>
              <a:gd name="connsiteX34" fmla="*/ 1504950 w 3302008"/>
              <a:gd name="connsiteY34" fmla="*/ 1552574 h 2445009"/>
              <a:gd name="connsiteX35" fmla="*/ 1323975 w 3302008"/>
              <a:gd name="connsiteY35" fmla="*/ 1457324 h 2445009"/>
              <a:gd name="connsiteX36" fmla="*/ 1133475 w 3302008"/>
              <a:gd name="connsiteY36" fmla="*/ 1471612 h 2445009"/>
              <a:gd name="connsiteX37" fmla="*/ 1000125 w 3302008"/>
              <a:gd name="connsiteY37" fmla="*/ 1552574 h 2445009"/>
              <a:gd name="connsiteX38" fmla="*/ 928687 w 3302008"/>
              <a:gd name="connsiteY38" fmla="*/ 1671637 h 2445009"/>
              <a:gd name="connsiteX39" fmla="*/ 904877 w 3302008"/>
              <a:gd name="connsiteY39" fmla="*/ 1843092 h 2445009"/>
              <a:gd name="connsiteX40" fmla="*/ 985838 w 3302008"/>
              <a:gd name="connsiteY40" fmla="*/ 1990728 h 2445009"/>
              <a:gd name="connsiteX41" fmla="*/ 1076325 w 3302008"/>
              <a:gd name="connsiteY41" fmla="*/ 2143124 h 2445009"/>
              <a:gd name="connsiteX42" fmla="*/ 1100137 w 3302008"/>
              <a:gd name="connsiteY42" fmla="*/ 2214562 h 2445009"/>
              <a:gd name="connsiteX43" fmla="*/ 1081087 w 3302008"/>
              <a:gd name="connsiteY43" fmla="*/ 2285999 h 2445009"/>
              <a:gd name="connsiteX44" fmla="*/ 1033462 w 3302008"/>
              <a:gd name="connsiteY44" fmla="*/ 2324099 h 2445009"/>
              <a:gd name="connsiteX45" fmla="*/ 890587 w 3302008"/>
              <a:gd name="connsiteY45" fmla="*/ 2338387 h 2445009"/>
              <a:gd name="connsiteX46" fmla="*/ 528637 w 3302008"/>
              <a:gd name="connsiteY46" fmla="*/ 2366965 h 2445009"/>
              <a:gd name="connsiteX47" fmla="*/ 185736 w 3302008"/>
              <a:gd name="connsiteY47" fmla="*/ 2390783 h 2445009"/>
              <a:gd name="connsiteX48" fmla="*/ 0 w 3302008"/>
              <a:gd name="connsiteY48" fmla="*/ 2409828 h 2445009"/>
              <a:gd name="connsiteX49" fmla="*/ 0 w 3302008"/>
              <a:gd name="connsiteY49" fmla="*/ 9524 h 24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302008" h="2445009">
                <a:moveTo>
                  <a:pt x="0" y="9524"/>
                </a:moveTo>
                <a:lnTo>
                  <a:pt x="2443167" y="0"/>
                </a:lnTo>
                <a:cubicBezTo>
                  <a:pt x="2419356" y="61912"/>
                  <a:pt x="2394746" y="115887"/>
                  <a:pt x="2376489" y="209549"/>
                </a:cubicBezTo>
                <a:cubicBezTo>
                  <a:pt x="2358232" y="303211"/>
                  <a:pt x="2336006" y="458786"/>
                  <a:pt x="2333625" y="561974"/>
                </a:cubicBezTo>
                <a:cubicBezTo>
                  <a:pt x="2331244" y="665162"/>
                  <a:pt x="2337596" y="770731"/>
                  <a:pt x="2362202" y="828675"/>
                </a:cubicBezTo>
                <a:cubicBezTo>
                  <a:pt x="2386808" y="886619"/>
                  <a:pt x="2441575" y="890587"/>
                  <a:pt x="2481262" y="909637"/>
                </a:cubicBezTo>
                <a:cubicBezTo>
                  <a:pt x="2520949" y="928687"/>
                  <a:pt x="2555080" y="945355"/>
                  <a:pt x="2600325" y="942974"/>
                </a:cubicBezTo>
                <a:cubicBezTo>
                  <a:pt x="2645570" y="940593"/>
                  <a:pt x="2711456" y="912020"/>
                  <a:pt x="2752731" y="895351"/>
                </a:cubicBezTo>
                <a:cubicBezTo>
                  <a:pt x="2794006" y="878682"/>
                  <a:pt x="2809876" y="858837"/>
                  <a:pt x="2847975" y="842962"/>
                </a:cubicBezTo>
                <a:cubicBezTo>
                  <a:pt x="2886075" y="827087"/>
                  <a:pt x="2932909" y="800894"/>
                  <a:pt x="2981328" y="800100"/>
                </a:cubicBezTo>
                <a:cubicBezTo>
                  <a:pt x="3029747" y="799306"/>
                  <a:pt x="3097215" y="820738"/>
                  <a:pt x="3138490" y="838200"/>
                </a:cubicBezTo>
                <a:cubicBezTo>
                  <a:pt x="3179765" y="855663"/>
                  <a:pt x="3203578" y="873919"/>
                  <a:pt x="3228978" y="904875"/>
                </a:cubicBezTo>
                <a:cubicBezTo>
                  <a:pt x="3254378" y="935832"/>
                  <a:pt x="3278984" y="985839"/>
                  <a:pt x="3290890" y="1023939"/>
                </a:cubicBezTo>
                <a:cubicBezTo>
                  <a:pt x="3302796" y="1062039"/>
                  <a:pt x="3303587" y="1097756"/>
                  <a:pt x="3300412" y="1133474"/>
                </a:cubicBezTo>
                <a:cubicBezTo>
                  <a:pt x="3297237" y="1169192"/>
                  <a:pt x="3287711" y="1204911"/>
                  <a:pt x="3271837" y="1238249"/>
                </a:cubicBezTo>
                <a:cubicBezTo>
                  <a:pt x="3255963" y="1271587"/>
                  <a:pt x="3234534" y="1307306"/>
                  <a:pt x="3205166" y="1333501"/>
                </a:cubicBezTo>
                <a:cubicBezTo>
                  <a:pt x="3175798" y="1359696"/>
                  <a:pt x="3136906" y="1381129"/>
                  <a:pt x="3095631" y="1395417"/>
                </a:cubicBezTo>
                <a:cubicBezTo>
                  <a:pt x="3054356" y="1409705"/>
                  <a:pt x="3001970" y="1428752"/>
                  <a:pt x="2957519" y="1419227"/>
                </a:cubicBezTo>
                <a:cubicBezTo>
                  <a:pt x="2913068" y="1409702"/>
                  <a:pt x="2865440" y="1364458"/>
                  <a:pt x="2828927" y="1338264"/>
                </a:cubicBezTo>
                <a:cubicBezTo>
                  <a:pt x="2792414" y="1312070"/>
                  <a:pt x="2775745" y="1277939"/>
                  <a:pt x="2738439" y="1262064"/>
                </a:cubicBezTo>
                <a:cubicBezTo>
                  <a:pt x="2701133" y="1246189"/>
                  <a:pt x="2646364" y="1239045"/>
                  <a:pt x="2605089" y="1243013"/>
                </a:cubicBezTo>
                <a:cubicBezTo>
                  <a:pt x="2563814" y="1246981"/>
                  <a:pt x="2524918" y="1262855"/>
                  <a:pt x="2490787" y="1285874"/>
                </a:cubicBezTo>
                <a:cubicBezTo>
                  <a:pt x="2456656" y="1308893"/>
                  <a:pt x="2419351" y="1335089"/>
                  <a:pt x="2400302" y="1381127"/>
                </a:cubicBezTo>
                <a:cubicBezTo>
                  <a:pt x="2381253" y="1427165"/>
                  <a:pt x="2366173" y="1447010"/>
                  <a:pt x="2376492" y="1562104"/>
                </a:cubicBezTo>
                <a:cubicBezTo>
                  <a:pt x="2386811" y="1677198"/>
                  <a:pt x="2455071" y="1946278"/>
                  <a:pt x="2462214" y="2071690"/>
                </a:cubicBezTo>
                <a:cubicBezTo>
                  <a:pt x="2469357" y="2197102"/>
                  <a:pt x="2453484" y="2259810"/>
                  <a:pt x="2419352" y="2314578"/>
                </a:cubicBezTo>
                <a:cubicBezTo>
                  <a:pt x="2385220" y="2369346"/>
                  <a:pt x="2326482" y="2378868"/>
                  <a:pt x="2257425" y="2400299"/>
                </a:cubicBezTo>
                <a:cubicBezTo>
                  <a:pt x="2188368" y="2421730"/>
                  <a:pt x="2105818" y="2439193"/>
                  <a:pt x="2005012" y="2443162"/>
                </a:cubicBezTo>
                <a:cubicBezTo>
                  <a:pt x="1904206" y="2447131"/>
                  <a:pt x="1751012" y="2446337"/>
                  <a:pt x="1652587" y="2424112"/>
                </a:cubicBezTo>
                <a:cubicBezTo>
                  <a:pt x="1554162" y="2401887"/>
                  <a:pt x="1461293" y="2351881"/>
                  <a:pt x="1414462" y="2309812"/>
                </a:cubicBezTo>
                <a:cubicBezTo>
                  <a:pt x="1367631" y="2267743"/>
                  <a:pt x="1359694" y="2219324"/>
                  <a:pt x="1371600" y="2171699"/>
                </a:cubicBezTo>
                <a:cubicBezTo>
                  <a:pt x="1383506" y="2124074"/>
                  <a:pt x="1447006" y="2076450"/>
                  <a:pt x="1485900" y="2024062"/>
                </a:cubicBezTo>
                <a:cubicBezTo>
                  <a:pt x="1524794" y="1971675"/>
                  <a:pt x="1586706" y="1912936"/>
                  <a:pt x="1604962" y="1857374"/>
                </a:cubicBezTo>
                <a:cubicBezTo>
                  <a:pt x="1623218" y="1801812"/>
                  <a:pt x="1612106" y="1741487"/>
                  <a:pt x="1595437" y="1690687"/>
                </a:cubicBezTo>
                <a:cubicBezTo>
                  <a:pt x="1578768" y="1639887"/>
                  <a:pt x="1550194" y="1591468"/>
                  <a:pt x="1504950" y="1552574"/>
                </a:cubicBezTo>
                <a:cubicBezTo>
                  <a:pt x="1459706" y="1513680"/>
                  <a:pt x="1385888" y="1470818"/>
                  <a:pt x="1323975" y="1457324"/>
                </a:cubicBezTo>
                <a:cubicBezTo>
                  <a:pt x="1262063" y="1443830"/>
                  <a:pt x="1187450" y="1455737"/>
                  <a:pt x="1133475" y="1471612"/>
                </a:cubicBezTo>
                <a:cubicBezTo>
                  <a:pt x="1079500" y="1487487"/>
                  <a:pt x="1034256" y="1519236"/>
                  <a:pt x="1000125" y="1552574"/>
                </a:cubicBezTo>
                <a:cubicBezTo>
                  <a:pt x="965994" y="1585912"/>
                  <a:pt x="944562" y="1623217"/>
                  <a:pt x="928687" y="1671637"/>
                </a:cubicBezTo>
                <a:cubicBezTo>
                  <a:pt x="912812" y="1720057"/>
                  <a:pt x="895352" y="1789910"/>
                  <a:pt x="904877" y="1843092"/>
                </a:cubicBezTo>
                <a:cubicBezTo>
                  <a:pt x="914402" y="1896274"/>
                  <a:pt x="957263" y="1940723"/>
                  <a:pt x="985838" y="1990728"/>
                </a:cubicBezTo>
                <a:cubicBezTo>
                  <a:pt x="1014413" y="2040733"/>
                  <a:pt x="1057275" y="2105818"/>
                  <a:pt x="1076325" y="2143124"/>
                </a:cubicBezTo>
                <a:cubicBezTo>
                  <a:pt x="1095375" y="2180430"/>
                  <a:pt x="1099343" y="2190750"/>
                  <a:pt x="1100137" y="2214562"/>
                </a:cubicBezTo>
                <a:cubicBezTo>
                  <a:pt x="1100931" y="2238374"/>
                  <a:pt x="1092200" y="2267743"/>
                  <a:pt x="1081087" y="2285999"/>
                </a:cubicBezTo>
                <a:cubicBezTo>
                  <a:pt x="1069975" y="2304255"/>
                  <a:pt x="1065212" y="2315368"/>
                  <a:pt x="1033462" y="2324099"/>
                </a:cubicBezTo>
                <a:cubicBezTo>
                  <a:pt x="1001712" y="2332830"/>
                  <a:pt x="974724" y="2331243"/>
                  <a:pt x="890587" y="2338387"/>
                </a:cubicBezTo>
                <a:lnTo>
                  <a:pt x="528637" y="2366965"/>
                </a:lnTo>
                <a:cubicBezTo>
                  <a:pt x="411162" y="2375698"/>
                  <a:pt x="276224" y="2392371"/>
                  <a:pt x="185736" y="2390783"/>
                </a:cubicBezTo>
                <a:cubicBezTo>
                  <a:pt x="111917" y="2393957"/>
                  <a:pt x="48419" y="2405065"/>
                  <a:pt x="0" y="2409828"/>
                </a:cubicBezTo>
                <a:lnTo>
                  <a:pt x="0" y="952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175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Forme libre 31"/>
          <p:cNvSpPr>
            <a:spLocks noChangeAspect="1"/>
          </p:cNvSpPr>
          <p:nvPr/>
        </p:nvSpPr>
        <p:spPr>
          <a:xfrm flipH="1" flipV="1">
            <a:off x="6554818" y="1403932"/>
            <a:ext cx="2769553" cy="2220153"/>
          </a:xfrm>
          <a:custGeom>
            <a:avLst/>
            <a:gdLst>
              <a:gd name="connsiteX0" fmla="*/ 0 w 3300461"/>
              <a:gd name="connsiteY0" fmla="*/ 33036 h 2517948"/>
              <a:gd name="connsiteX1" fmla="*/ 2409825 w 3300461"/>
              <a:gd name="connsiteY1" fmla="*/ 28274 h 2517948"/>
              <a:gd name="connsiteX2" fmla="*/ 2381250 w 3300461"/>
              <a:gd name="connsiteY2" fmla="*/ 214011 h 2517948"/>
              <a:gd name="connsiteX3" fmla="*/ 2333625 w 3300461"/>
              <a:gd name="connsiteY3" fmla="*/ 585486 h 2517948"/>
              <a:gd name="connsiteX4" fmla="*/ 2347912 w 3300461"/>
              <a:gd name="connsiteY4" fmla="*/ 852186 h 2517948"/>
              <a:gd name="connsiteX5" fmla="*/ 2481262 w 3300461"/>
              <a:gd name="connsiteY5" fmla="*/ 933149 h 2517948"/>
              <a:gd name="connsiteX6" fmla="*/ 2600325 w 3300461"/>
              <a:gd name="connsiteY6" fmla="*/ 966486 h 2517948"/>
              <a:gd name="connsiteX7" fmla="*/ 2771775 w 3300461"/>
              <a:gd name="connsiteY7" fmla="*/ 933149 h 2517948"/>
              <a:gd name="connsiteX8" fmla="*/ 2847975 w 3300461"/>
              <a:gd name="connsiteY8" fmla="*/ 866474 h 2517948"/>
              <a:gd name="connsiteX9" fmla="*/ 2947987 w 3300461"/>
              <a:gd name="connsiteY9" fmla="*/ 833136 h 2517948"/>
              <a:gd name="connsiteX10" fmla="*/ 3119437 w 3300461"/>
              <a:gd name="connsiteY10" fmla="*/ 866474 h 2517948"/>
              <a:gd name="connsiteX11" fmla="*/ 3205162 w 3300461"/>
              <a:gd name="connsiteY11" fmla="*/ 933149 h 2517948"/>
              <a:gd name="connsiteX12" fmla="*/ 3276600 w 3300461"/>
              <a:gd name="connsiteY12" fmla="*/ 1047449 h 2517948"/>
              <a:gd name="connsiteX13" fmla="*/ 3300412 w 3300461"/>
              <a:gd name="connsiteY13" fmla="*/ 1156986 h 2517948"/>
              <a:gd name="connsiteX14" fmla="*/ 3271837 w 3300461"/>
              <a:gd name="connsiteY14" fmla="*/ 1261761 h 2517948"/>
              <a:gd name="connsiteX15" fmla="*/ 3190875 w 3300461"/>
              <a:gd name="connsiteY15" fmla="*/ 1352249 h 2517948"/>
              <a:gd name="connsiteX16" fmla="*/ 3086100 w 3300461"/>
              <a:gd name="connsiteY16" fmla="*/ 1399874 h 2517948"/>
              <a:gd name="connsiteX17" fmla="*/ 2943225 w 3300461"/>
              <a:gd name="connsiteY17" fmla="*/ 1414161 h 2517948"/>
              <a:gd name="connsiteX18" fmla="*/ 2824162 w 3300461"/>
              <a:gd name="connsiteY18" fmla="*/ 1347486 h 2517948"/>
              <a:gd name="connsiteX19" fmla="*/ 2738437 w 3300461"/>
              <a:gd name="connsiteY19" fmla="*/ 1271286 h 2517948"/>
              <a:gd name="connsiteX20" fmla="*/ 2609850 w 3300461"/>
              <a:gd name="connsiteY20" fmla="*/ 1252236 h 2517948"/>
              <a:gd name="connsiteX21" fmla="*/ 2490787 w 3300461"/>
              <a:gd name="connsiteY21" fmla="*/ 1309386 h 2517948"/>
              <a:gd name="connsiteX22" fmla="*/ 2390775 w 3300461"/>
              <a:gd name="connsiteY22" fmla="*/ 1390349 h 2517948"/>
              <a:gd name="connsiteX23" fmla="*/ 2347912 w 3300461"/>
              <a:gd name="connsiteY23" fmla="*/ 1557036 h 2517948"/>
              <a:gd name="connsiteX24" fmla="*/ 2443162 w 3300461"/>
              <a:gd name="connsiteY24" fmla="*/ 2095199 h 2517948"/>
              <a:gd name="connsiteX25" fmla="*/ 2424112 w 3300461"/>
              <a:gd name="connsiteY25" fmla="*/ 2319036 h 2517948"/>
              <a:gd name="connsiteX26" fmla="*/ 2257425 w 3300461"/>
              <a:gd name="connsiteY26" fmla="*/ 2423811 h 2517948"/>
              <a:gd name="connsiteX27" fmla="*/ 2005012 w 3300461"/>
              <a:gd name="connsiteY27" fmla="*/ 2466674 h 2517948"/>
              <a:gd name="connsiteX28" fmla="*/ 1652587 w 3300461"/>
              <a:gd name="connsiteY28" fmla="*/ 2447624 h 2517948"/>
              <a:gd name="connsiteX29" fmla="*/ 1414462 w 3300461"/>
              <a:gd name="connsiteY29" fmla="*/ 2333324 h 2517948"/>
              <a:gd name="connsiteX30" fmla="*/ 1371600 w 3300461"/>
              <a:gd name="connsiteY30" fmla="*/ 2195211 h 2517948"/>
              <a:gd name="connsiteX31" fmla="*/ 1485900 w 3300461"/>
              <a:gd name="connsiteY31" fmla="*/ 2047574 h 2517948"/>
              <a:gd name="connsiteX32" fmla="*/ 1604962 w 3300461"/>
              <a:gd name="connsiteY32" fmla="*/ 1880886 h 2517948"/>
              <a:gd name="connsiteX33" fmla="*/ 1595437 w 3300461"/>
              <a:gd name="connsiteY33" fmla="*/ 1714199 h 2517948"/>
              <a:gd name="connsiteX34" fmla="*/ 1524000 w 3300461"/>
              <a:gd name="connsiteY34" fmla="*/ 1557036 h 2517948"/>
              <a:gd name="connsiteX35" fmla="*/ 1323975 w 3300461"/>
              <a:gd name="connsiteY35" fmla="*/ 1480836 h 2517948"/>
              <a:gd name="connsiteX36" fmla="*/ 1133475 w 3300461"/>
              <a:gd name="connsiteY36" fmla="*/ 1495124 h 2517948"/>
              <a:gd name="connsiteX37" fmla="*/ 1000125 w 3300461"/>
              <a:gd name="connsiteY37" fmla="*/ 1576086 h 2517948"/>
              <a:gd name="connsiteX38" fmla="*/ 928687 w 3300461"/>
              <a:gd name="connsiteY38" fmla="*/ 1695149 h 2517948"/>
              <a:gd name="connsiteX39" fmla="*/ 895350 w 3300461"/>
              <a:gd name="connsiteY39" fmla="*/ 1890411 h 2517948"/>
              <a:gd name="connsiteX40" fmla="*/ 962025 w 3300461"/>
              <a:gd name="connsiteY40" fmla="*/ 1999949 h 2517948"/>
              <a:gd name="connsiteX41" fmla="*/ 1076325 w 3300461"/>
              <a:gd name="connsiteY41" fmla="*/ 2166636 h 2517948"/>
              <a:gd name="connsiteX42" fmla="*/ 1100137 w 3300461"/>
              <a:gd name="connsiteY42" fmla="*/ 2238074 h 2517948"/>
              <a:gd name="connsiteX43" fmla="*/ 1081087 w 3300461"/>
              <a:gd name="connsiteY43" fmla="*/ 2309511 h 2517948"/>
              <a:gd name="connsiteX44" fmla="*/ 1033462 w 3300461"/>
              <a:gd name="connsiteY44" fmla="*/ 2347611 h 2517948"/>
              <a:gd name="connsiteX45" fmla="*/ 890587 w 3300461"/>
              <a:gd name="connsiteY45" fmla="*/ 2361899 h 2517948"/>
              <a:gd name="connsiteX46" fmla="*/ 371475 w 3300461"/>
              <a:gd name="connsiteY46" fmla="*/ 2395236 h 2517948"/>
              <a:gd name="connsiteX47" fmla="*/ 176212 w 3300461"/>
              <a:gd name="connsiteY47" fmla="*/ 2390474 h 2517948"/>
              <a:gd name="connsiteX48" fmla="*/ 0 w 3300461"/>
              <a:gd name="connsiteY48" fmla="*/ 2328561 h 2517948"/>
              <a:gd name="connsiteX49" fmla="*/ 0 w 3300461"/>
              <a:gd name="connsiteY49" fmla="*/ 33036 h 2517948"/>
              <a:gd name="connsiteX0" fmla="*/ 0 w 3300461"/>
              <a:gd name="connsiteY0" fmla="*/ 33036 h 2468521"/>
              <a:gd name="connsiteX1" fmla="*/ 2409825 w 3300461"/>
              <a:gd name="connsiteY1" fmla="*/ 28274 h 2468521"/>
              <a:gd name="connsiteX2" fmla="*/ 2381250 w 3300461"/>
              <a:gd name="connsiteY2" fmla="*/ 214011 h 2468521"/>
              <a:gd name="connsiteX3" fmla="*/ 2333625 w 3300461"/>
              <a:gd name="connsiteY3" fmla="*/ 585486 h 2468521"/>
              <a:gd name="connsiteX4" fmla="*/ 2347912 w 3300461"/>
              <a:gd name="connsiteY4" fmla="*/ 852186 h 2468521"/>
              <a:gd name="connsiteX5" fmla="*/ 2481262 w 3300461"/>
              <a:gd name="connsiteY5" fmla="*/ 933149 h 2468521"/>
              <a:gd name="connsiteX6" fmla="*/ 2600325 w 3300461"/>
              <a:gd name="connsiteY6" fmla="*/ 966486 h 2468521"/>
              <a:gd name="connsiteX7" fmla="*/ 2771775 w 3300461"/>
              <a:gd name="connsiteY7" fmla="*/ 933149 h 2468521"/>
              <a:gd name="connsiteX8" fmla="*/ 2847975 w 3300461"/>
              <a:gd name="connsiteY8" fmla="*/ 866474 h 2468521"/>
              <a:gd name="connsiteX9" fmla="*/ 2947987 w 3300461"/>
              <a:gd name="connsiteY9" fmla="*/ 833136 h 2468521"/>
              <a:gd name="connsiteX10" fmla="*/ 3119437 w 3300461"/>
              <a:gd name="connsiteY10" fmla="*/ 866474 h 2468521"/>
              <a:gd name="connsiteX11" fmla="*/ 3205162 w 3300461"/>
              <a:gd name="connsiteY11" fmla="*/ 933149 h 2468521"/>
              <a:gd name="connsiteX12" fmla="*/ 3276600 w 3300461"/>
              <a:gd name="connsiteY12" fmla="*/ 1047449 h 2468521"/>
              <a:gd name="connsiteX13" fmla="*/ 3300412 w 3300461"/>
              <a:gd name="connsiteY13" fmla="*/ 1156986 h 2468521"/>
              <a:gd name="connsiteX14" fmla="*/ 3271837 w 3300461"/>
              <a:gd name="connsiteY14" fmla="*/ 1261761 h 2468521"/>
              <a:gd name="connsiteX15" fmla="*/ 3190875 w 3300461"/>
              <a:gd name="connsiteY15" fmla="*/ 1352249 h 2468521"/>
              <a:gd name="connsiteX16" fmla="*/ 3086100 w 3300461"/>
              <a:gd name="connsiteY16" fmla="*/ 1399874 h 2468521"/>
              <a:gd name="connsiteX17" fmla="*/ 2943225 w 3300461"/>
              <a:gd name="connsiteY17" fmla="*/ 1414161 h 2468521"/>
              <a:gd name="connsiteX18" fmla="*/ 2824162 w 3300461"/>
              <a:gd name="connsiteY18" fmla="*/ 1347486 h 2468521"/>
              <a:gd name="connsiteX19" fmla="*/ 2738437 w 3300461"/>
              <a:gd name="connsiteY19" fmla="*/ 1271286 h 2468521"/>
              <a:gd name="connsiteX20" fmla="*/ 2609850 w 3300461"/>
              <a:gd name="connsiteY20" fmla="*/ 1252236 h 2468521"/>
              <a:gd name="connsiteX21" fmla="*/ 2490787 w 3300461"/>
              <a:gd name="connsiteY21" fmla="*/ 1309386 h 2468521"/>
              <a:gd name="connsiteX22" fmla="*/ 2390775 w 3300461"/>
              <a:gd name="connsiteY22" fmla="*/ 1390349 h 2468521"/>
              <a:gd name="connsiteX23" fmla="*/ 2347912 w 3300461"/>
              <a:gd name="connsiteY23" fmla="*/ 1557036 h 2468521"/>
              <a:gd name="connsiteX24" fmla="*/ 2443162 w 3300461"/>
              <a:gd name="connsiteY24" fmla="*/ 2095199 h 2468521"/>
              <a:gd name="connsiteX25" fmla="*/ 2424112 w 3300461"/>
              <a:gd name="connsiteY25" fmla="*/ 2319036 h 2468521"/>
              <a:gd name="connsiteX26" fmla="*/ 2257425 w 3300461"/>
              <a:gd name="connsiteY26" fmla="*/ 2423811 h 2468521"/>
              <a:gd name="connsiteX27" fmla="*/ 2005012 w 3300461"/>
              <a:gd name="connsiteY27" fmla="*/ 2466674 h 2468521"/>
              <a:gd name="connsiteX28" fmla="*/ 1652587 w 3300461"/>
              <a:gd name="connsiteY28" fmla="*/ 2447624 h 2468521"/>
              <a:gd name="connsiteX29" fmla="*/ 1414462 w 3300461"/>
              <a:gd name="connsiteY29" fmla="*/ 2333324 h 2468521"/>
              <a:gd name="connsiteX30" fmla="*/ 1371600 w 3300461"/>
              <a:gd name="connsiteY30" fmla="*/ 2195211 h 2468521"/>
              <a:gd name="connsiteX31" fmla="*/ 1485900 w 3300461"/>
              <a:gd name="connsiteY31" fmla="*/ 2047574 h 2468521"/>
              <a:gd name="connsiteX32" fmla="*/ 1604962 w 3300461"/>
              <a:gd name="connsiteY32" fmla="*/ 1880886 h 2468521"/>
              <a:gd name="connsiteX33" fmla="*/ 1595437 w 3300461"/>
              <a:gd name="connsiteY33" fmla="*/ 1714199 h 2468521"/>
              <a:gd name="connsiteX34" fmla="*/ 1524000 w 3300461"/>
              <a:gd name="connsiteY34" fmla="*/ 1557036 h 2468521"/>
              <a:gd name="connsiteX35" fmla="*/ 1323975 w 3300461"/>
              <a:gd name="connsiteY35" fmla="*/ 1480836 h 2468521"/>
              <a:gd name="connsiteX36" fmla="*/ 1133475 w 3300461"/>
              <a:gd name="connsiteY36" fmla="*/ 1495124 h 2468521"/>
              <a:gd name="connsiteX37" fmla="*/ 1000125 w 3300461"/>
              <a:gd name="connsiteY37" fmla="*/ 1576086 h 2468521"/>
              <a:gd name="connsiteX38" fmla="*/ 928687 w 3300461"/>
              <a:gd name="connsiteY38" fmla="*/ 1695149 h 2468521"/>
              <a:gd name="connsiteX39" fmla="*/ 895350 w 3300461"/>
              <a:gd name="connsiteY39" fmla="*/ 1890411 h 2468521"/>
              <a:gd name="connsiteX40" fmla="*/ 962025 w 3300461"/>
              <a:gd name="connsiteY40" fmla="*/ 1999949 h 2468521"/>
              <a:gd name="connsiteX41" fmla="*/ 1076325 w 3300461"/>
              <a:gd name="connsiteY41" fmla="*/ 2166636 h 2468521"/>
              <a:gd name="connsiteX42" fmla="*/ 1100137 w 3300461"/>
              <a:gd name="connsiteY42" fmla="*/ 2238074 h 2468521"/>
              <a:gd name="connsiteX43" fmla="*/ 1081087 w 3300461"/>
              <a:gd name="connsiteY43" fmla="*/ 2309511 h 2468521"/>
              <a:gd name="connsiteX44" fmla="*/ 1033462 w 3300461"/>
              <a:gd name="connsiteY44" fmla="*/ 2347611 h 2468521"/>
              <a:gd name="connsiteX45" fmla="*/ 890587 w 3300461"/>
              <a:gd name="connsiteY45" fmla="*/ 2361899 h 2468521"/>
              <a:gd name="connsiteX46" fmla="*/ 371475 w 3300461"/>
              <a:gd name="connsiteY46" fmla="*/ 2395236 h 2468521"/>
              <a:gd name="connsiteX47" fmla="*/ 176212 w 3300461"/>
              <a:gd name="connsiteY47" fmla="*/ 2390474 h 2468521"/>
              <a:gd name="connsiteX48" fmla="*/ 0 w 3300461"/>
              <a:gd name="connsiteY48" fmla="*/ 2328561 h 2468521"/>
              <a:gd name="connsiteX49" fmla="*/ 0 w 3300461"/>
              <a:gd name="connsiteY49" fmla="*/ 33036 h 2468521"/>
              <a:gd name="connsiteX0" fmla="*/ 0 w 3300461"/>
              <a:gd name="connsiteY0" fmla="*/ 33036 h 2468521"/>
              <a:gd name="connsiteX1" fmla="*/ 2409825 w 3300461"/>
              <a:gd name="connsiteY1" fmla="*/ 28274 h 2468521"/>
              <a:gd name="connsiteX2" fmla="*/ 2381250 w 3300461"/>
              <a:gd name="connsiteY2" fmla="*/ 214011 h 2468521"/>
              <a:gd name="connsiteX3" fmla="*/ 2333625 w 3300461"/>
              <a:gd name="connsiteY3" fmla="*/ 585486 h 2468521"/>
              <a:gd name="connsiteX4" fmla="*/ 2347912 w 3300461"/>
              <a:gd name="connsiteY4" fmla="*/ 852186 h 2468521"/>
              <a:gd name="connsiteX5" fmla="*/ 2481262 w 3300461"/>
              <a:gd name="connsiteY5" fmla="*/ 933149 h 2468521"/>
              <a:gd name="connsiteX6" fmla="*/ 2600325 w 3300461"/>
              <a:gd name="connsiteY6" fmla="*/ 966486 h 2468521"/>
              <a:gd name="connsiteX7" fmla="*/ 2771775 w 3300461"/>
              <a:gd name="connsiteY7" fmla="*/ 933149 h 2468521"/>
              <a:gd name="connsiteX8" fmla="*/ 2847975 w 3300461"/>
              <a:gd name="connsiteY8" fmla="*/ 866474 h 2468521"/>
              <a:gd name="connsiteX9" fmla="*/ 2947987 w 3300461"/>
              <a:gd name="connsiteY9" fmla="*/ 833136 h 2468521"/>
              <a:gd name="connsiteX10" fmla="*/ 3119437 w 3300461"/>
              <a:gd name="connsiteY10" fmla="*/ 866474 h 2468521"/>
              <a:gd name="connsiteX11" fmla="*/ 3205162 w 3300461"/>
              <a:gd name="connsiteY11" fmla="*/ 933149 h 2468521"/>
              <a:gd name="connsiteX12" fmla="*/ 3276600 w 3300461"/>
              <a:gd name="connsiteY12" fmla="*/ 1047449 h 2468521"/>
              <a:gd name="connsiteX13" fmla="*/ 3300412 w 3300461"/>
              <a:gd name="connsiteY13" fmla="*/ 1156986 h 2468521"/>
              <a:gd name="connsiteX14" fmla="*/ 3271837 w 3300461"/>
              <a:gd name="connsiteY14" fmla="*/ 1261761 h 2468521"/>
              <a:gd name="connsiteX15" fmla="*/ 3190875 w 3300461"/>
              <a:gd name="connsiteY15" fmla="*/ 1352249 h 2468521"/>
              <a:gd name="connsiteX16" fmla="*/ 3086100 w 3300461"/>
              <a:gd name="connsiteY16" fmla="*/ 1399874 h 2468521"/>
              <a:gd name="connsiteX17" fmla="*/ 2943225 w 3300461"/>
              <a:gd name="connsiteY17" fmla="*/ 1414161 h 2468521"/>
              <a:gd name="connsiteX18" fmla="*/ 2824162 w 3300461"/>
              <a:gd name="connsiteY18" fmla="*/ 1347486 h 2468521"/>
              <a:gd name="connsiteX19" fmla="*/ 2738437 w 3300461"/>
              <a:gd name="connsiteY19" fmla="*/ 1271286 h 2468521"/>
              <a:gd name="connsiteX20" fmla="*/ 2609850 w 3300461"/>
              <a:gd name="connsiteY20" fmla="*/ 1252236 h 2468521"/>
              <a:gd name="connsiteX21" fmla="*/ 2490787 w 3300461"/>
              <a:gd name="connsiteY21" fmla="*/ 1309386 h 2468521"/>
              <a:gd name="connsiteX22" fmla="*/ 2390775 w 3300461"/>
              <a:gd name="connsiteY22" fmla="*/ 1390349 h 2468521"/>
              <a:gd name="connsiteX23" fmla="*/ 2347912 w 3300461"/>
              <a:gd name="connsiteY23" fmla="*/ 1557036 h 2468521"/>
              <a:gd name="connsiteX24" fmla="*/ 2443162 w 3300461"/>
              <a:gd name="connsiteY24" fmla="*/ 2095199 h 2468521"/>
              <a:gd name="connsiteX25" fmla="*/ 2424112 w 3300461"/>
              <a:gd name="connsiteY25" fmla="*/ 2319036 h 2468521"/>
              <a:gd name="connsiteX26" fmla="*/ 2257425 w 3300461"/>
              <a:gd name="connsiteY26" fmla="*/ 2423811 h 2468521"/>
              <a:gd name="connsiteX27" fmla="*/ 2005012 w 3300461"/>
              <a:gd name="connsiteY27" fmla="*/ 2466674 h 2468521"/>
              <a:gd name="connsiteX28" fmla="*/ 1652587 w 3300461"/>
              <a:gd name="connsiteY28" fmla="*/ 2447624 h 2468521"/>
              <a:gd name="connsiteX29" fmla="*/ 1414462 w 3300461"/>
              <a:gd name="connsiteY29" fmla="*/ 2333324 h 2468521"/>
              <a:gd name="connsiteX30" fmla="*/ 1371600 w 3300461"/>
              <a:gd name="connsiteY30" fmla="*/ 2195211 h 2468521"/>
              <a:gd name="connsiteX31" fmla="*/ 1485900 w 3300461"/>
              <a:gd name="connsiteY31" fmla="*/ 2047574 h 2468521"/>
              <a:gd name="connsiteX32" fmla="*/ 1604962 w 3300461"/>
              <a:gd name="connsiteY32" fmla="*/ 1880886 h 2468521"/>
              <a:gd name="connsiteX33" fmla="*/ 1595437 w 3300461"/>
              <a:gd name="connsiteY33" fmla="*/ 1714199 h 2468521"/>
              <a:gd name="connsiteX34" fmla="*/ 1504950 w 3300461"/>
              <a:gd name="connsiteY34" fmla="*/ 1576086 h 2468521"/>
              <a:gd name="connsiteX35" fmla="*/ 1323975 w 3300461"/>
              <a:gd name="connsiteY35" fmla="*/ 1480836 h 2468521"/>
              <a:gd name="connsiteX36" fmla="*/ 1133475 w 3300461"/>
              <a:gd name="connsiteY36" fmla="*/ 1495124 h 2468521"/>
              <a:gd name="connsiteX37" fmla="*/ 1000125 w 3300461"/>
              <a:gd name="connsiteY37" fmla="*/ 1576086 h 2468521"/>
              <a:gd name="connsiteX38" fmla="*/ 928687 w 3300461"/>
              <a:gd name="connsiteY38" fmla="*/ 1695149 h 2468521"/>
              <a:gd name="connsiteX39" fmla="*/ 895350 w 3300461"/>
              <a:gd name="connsiteY39" fmla="*/ 1890411 h 2468521"/>
              <a:gd name="connsiteX40" fmla="*/ 962025 w 3300461"/>
              <a:gd name="connsiteY40" fmla="*/ 1999949 h 2468521"/>
              <a:gd name="connsiteX41" fmla="*/ 1076325 w 3300461"/>
              <a:gd name="connsiteY41" fmla="*/ 2166636 h 2468521"/>
              <a:gd name="connsiteX42" fmla="*/ 1100137 w 3300461"/>
              <a:gd name="connsiteY42" fmla="*/ 2238074 h 2468521"/>
              <a:gd name="connsiteX43" fmla="*/ 1081087 w 3300461"/>
              <a:gd name="connsiteY43" fmla="*/ 2309511 h 2468521"/>
              <a:gd name="connsiteX44" fmla="*/ 1033462 w 3300461"/>
              <a:gd name="connsiteY44" fmla="*/ 2347611 h 2468521"/>
              <a:gd name="connsiteX45" fmla="*/ 890587 w 3300461"/>
              <a:gd name="connsiteY45" fmla="*/ 2361899 h 2468521"/>
              <a:gd name="connsiteX46" fmla="*/ 371475 w 3300461"/>
              <a:gd name="connsiteY46" fmla="*/ 2395236 h 2468521"/>
              <a:gd name="connsiteX47" fmla="*/ 176212 w 3300461"/>
              <a:gd name="connsiteY47" fmla="*/ 2390474 h 2468521"/>
              <a:gd name="connsiteX48" fmla="*/ 0 w 3300461"/>
              <a:gd name="connsiteY48" fmla="*/ 2328561 h 2468521"/>
              <a:gd name="connsiteX49" fmla="*/ 0 w 3300461"/>
              <a:gd name="connsiteY49" fmla="*/ 33036 h 2468521"/>
              <a:gd name="connsiteX0" fmla="*/ 0 w 3300461"/>
              <a:gd name="connsiteY0" fmla="*/ 11182 h 2446667"/>
              <a:gd name="connsiteX1" fmla="*/ 2409825 w 3300461"/>
              <a:gd name="connsiteY1" fmla="*/ 6420 h 2446667"/>
              <a:gd name="connsiteX2" fmla="*/ 2381250 w 3300461"/>
              <a:gd name="connsiteY2" fmla="*/ 192157 h 2446667"/>
              <a:gd name="connsiteX3" fmla="*/ 2333625 w 3300461"/>
              <a:gd name="connsiteY3" fmla="*/ 563632 h 2446667"/>
              <a:gd name="connsiteX4" fmla="*/ 2347912 w 3300461"/>
              <a:gd name="connsiteY4" fmla="*/ 830332 h 2446667"/>
              <a:gd name="connsiteX5" fmla="*/ 2481262 w 3300461"/>
              <a:gd name="connsiteY5" fmla="*/ 911295 h 2446667"/>
              <a:gd name="connsiteX6" fmla="*/ 2600325 w 3300461"/>
              <a:gd name="connsiteY6" fmla="*/ 944632 h 2446667"/>
              <a:gd name="connsiteX7" fmla="*/ 2771775 w 3300461"/>
              <a:gd name="connsiteY7" fmla="*/ 911295 h 2446667"/>
              <a:gd name="connsiteX8" fmla="*/ 2847975 w 3300461"/>
              <a:gd name="connsiteY8" fmla="*/ 844620 h 2446667"/>
              <a:gd name="connsiteX9" fmla="*/ 2947987 w 3300461"/>
              <a:gd name="connsiteY9" fmla="*/ 811282 h 2446667"/>
              <a:gd name="connsiteX10" fmla="*/ 3119437 w 3300461"/>
              <a:gd name="connsiteY10" fmla="*/ 844620 h 2446667"/>
              <a:gd name="connsiteX11" fmla="*/ 3205162 w 3300461"/>
              <a:gd name="connsiteY11" fmla="*/ 911295 h 2446667"/>
              <a:gd name="connsiteX12" fmla="*/ 3276600 w 3300461"/>
              <a:gd name="connsiteY12" fmla="*/ 1025595 h 2446667"/>
              <a:gd name="connsiteX13" fmla="*/ 3300412 w 3300461"/>
              <a:gd name="connsiteY13" fmla="*/ 1135132 h 2446667"/>
              <a:gd name="connsiteX14" fmla="*/ 3271837 w 3300461"/>
              <a:gd name="connsiteY14" fmla="*/ 1239907 h 2446667"/>
              <a:gd name="connsiteX15" fmla="*/ 3190875 w 3300461"/>
              <a:gd name="connsiteY15" fmla="*/ 1330395 h 2446667"/>
              <a:gd name="connsiteX16" fmla="*/ 3086100 w 3300461"/>
              <a:gd name="connsiteY16" fmla="*/ 1378020 h 2446667"/>
              <a:gd name="connsiteX17" fmla="*/ 2943225 w 3300461"/>
              <a:gd name="connsiteY17" fmla="*/ 1392307 h 2446667"/>
              <a:gd name="connsiteX18" fmla="*/ 2824162 w 3300461"/>
              <a:gd name="connsiteY18" fmla="*/ 1325632 h 2446667"/>
              <a:gd name="connsiteX19" fmla="*/ 2738437 w 3300461"/>
              <a:gd name="connsiteY19" fmla="*/ 1249432 h 2446667"/>
              <a:gd name="connsiteX20" fmla="*/ 2609850 w 3300461"/>
              <a:gd name="connsiteY20" fmla="*/ 1230382 h 2446667"/>
              <a:gd name="connsiteX21" fmla="*/ 2490787 w 3300461"/>
              <a:gd name="connsiteY21" fmla="*/ 1287532 h 2446667"/>
              <a:gd name="connsiteX22" fmla="*/ 2390775 w 3300461"/>
              <a:gd name="connsiteY22" fmla="*/ 1368495 h 2446667"/>
              <a:gd name="connsiteX23" fmla="*/ 2347912 w 3300461"/>
              <a:gd name="connsiteY23" fmla="*/ 1535182 h 2446667"/>
              <a:gd name="connsiteX24" fmla="*/ 2443162 w 3300461"/>
              <a:gd name="connsiteY24" fmla="*/ 2073345 h 2446667"/>
              <a:gd name="connsiteX25" fmla="*/ 2424112 w 3300461"/>
              <a:gd name="connsiteY25" fmla="*/ 2297182 h 2446667"/>
              <a:gd name="connsiteX26" fmla="*/ 2257425 w 3300461"/>
              <a:gd name="connsiteY26" fmla="*/ 2401957 h 2446667"/>
              <a:gd name="connsiteX27" fmla="*/ 2005012 w 3300461"/>
              <a:gd name="connsiteY27" fmla="*/ 2444820 h 2446667"/>
              <a:gd name="connsiteX28" fmla="*/ 1652587 w 3300461"/>
              <a:gd name="connsiteY28" fmla="*/ 2425770 h 2446667"/>
              <a:gd name="connsiteX29" fmla="*/ 1414462 w 3300461"/>
              <a:gd name="connsiteY29" fmla="*/ 2311470 h 2446667"/>
              <a:gd name="connsiteX30" fmla="*/ 1371600 w 3300461"/>
              <a:gd name="connsiteY30" fmla="*/ 2173357 h 2446667"/>
              <a:gd name="connsiteX31" fmla="*/ 1485900 w 3300461"/>
              <a:gd name="connsiteY31" fmla="*/ 2025720 h 2446667"/>
              <a:gd name="connsiteX32" fmla="*/ 1604962 w 3300461"/>
              <a:gd name="connsiteY32" fmla="*/ 1859032 h 2446667"/>
              <a:gd name="connsiteX33" fmla="*/ 1595437 w 3300461"/>
              <a:gd name="connsiteY33" fmla="*/ 1692345 h 2446667"/>
              <a:gd name="connsiteX34" fmla="*/ 1504950 w 3300461"/>
              <a:gd name="connsiteY34" fmla="*/ 1554232 h 2446667"/>
              <a:gd name="connsiteX35" fmla="*/ 1323975 w 3300461"/>
              <a:gd name="connsiteY35" fmla="*/ 1458982 h 2446667"/>
              <a:gd name="connsiteX36" fmla="*/ 1133475 w 3300461"/>
              <a:gd name="connsiteY36" fmla="*/ 1473270 h 2446667"/>
              <a:gd name="connsiteX37" fmla="*/ 1000125 w 3300461"/>
              <a:gd name="connsiteY37" fmla="*/ 1554232 h 2446667"/>
              <a:gd name="connsiteX38" fmla="*/ 928687 w 3300461"/>
              <a:gd name="connsiteY38" fmla="*/ 1673295 h 2446667"/>
              <a:gd name="connsiteX39" fmla="*/ 895350 w 3300461"/>
              <a:gd name="connsiteY39" fmla="*/ 1868557 h 2446667"/>
              <a:gd name="connsiteX40" fmla="*/ 962025 w 3300461"/>
              <a:gd name="connsiteY40" fmla="*/ 1978095 h 2446667"/>
              <a:gd name="connsiteX41" fmla="*/ 1076325 w 3300461"/>
              <a:gd name="connsiteY41" fmla="*/ 2144782 h 2446667"/>
              <a:gd name="connsiteX42" fmla="*/ 1100137 w 3300461"/>
              <a:gd name="connsiteY42" fmla="*/ 2216220 h 2446667"/>
              <a:gd name="connsiteX43" fmla="*/ 1081087 w 3300461"/>
              <a:gd name="connsiteY43" fmla="*/ 2287657 h 2446667"/>
              <a:gd name="connsiteX44" fmla="*/ 1033462 w 3300461"/>
              <a:gd name="connsiteY44" fmla="*/ 2325757 h 2446667"/>
              <a:gd name="connsiteX45" fmla="*/ 890587 w 3300461"/>
              <a:gd name="connsiteY45" fmla="*/ 2340045 h 2446667"/>
              <a:gd name="connsiteX46" fmla="*/ 371475 w 3300461"/>
              <a:gd name="connsiteY46" fmla="*/ 2373382 h 2446667"/>
              <a:gd name="connsiteX47" fmla="*/ 176212 w 3300461"/>
              <a:gd name="connsiteY47" fmla="*/ 2368620 h 2446667"/>
              <a:gd name="connsiteX48" fmla="*/ 0 w 3300461"/>
              <a:gd name="connsiteY48" fmla="*/ 2306707 h 2446667"/>
              <a:gd name="connsiteX49" fmla="*/ 0 w 3300461"/>
              <a:gd name="connsiteY49" fmla="*/ 11182 h 244666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002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6212 w 3300461"/>
              <a:gd name="connsiteY47" fmla="*/ 2362200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19062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19062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66687 w 3300461"/>
              <a:gd name="connsiteY47" fmla="*/ 2357438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66687 w 3300461"/>
              <a:gd name="connsiteY47" fmla="*/ 2357438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086100 w 3300461"/>
              <a:gd name="connsiteY16" fmla="*/ 1371600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190875 w 3300461"/>
              <a:gd name="connsiteY15" fmla="*/ 1323975 h 2440247"/>
              <a:gd name="connsiteX16" fmla="*/ 3100390 w 3300461"/>
              <a:gd name="connsiteY16" fmla="*/ 1395414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25 w 3300461"/>
              <a:gd name="connsiteY17" fmla="*/ 138588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38466 w 3300461"/>
              <a:gd name="connsiteY17" fmla="*/ 1400177 h 2440247"/>
              <a:gd name="connsiteX18" fmla="*/ 2824162 w 3300461"/>
              <a:gd name="connsiteY18" fmla="*/ 1319212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38466 w 3300461"/>
              <a:gd name="connsiteY17" fmla="*/ 1400177 h 2440247"/>
              <a:gd name="connsiteX18" fmla="*/ 2805115 w 3300461"/>
              <a:gd name="connsiteY18" fmla="*/ 1338264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05115 w 3300461"/>
              <a:gd name="connsiteY18" fmla="*/ 1338264 h 2440247"/>
              <a:gd name="connsiteX19" fmla="*/ 2738437 w 3300461"/>
              <a:gd name="connsiteY19" fmla="*/ 1243012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05115 w 3300461"/>
              <a:gd name="connsiteY18" fmla="*/ 1338264 h 2440247"/>
              <a:gd name="connsiteX19" fmla="*/ 2714627 w 3300461"/>
              <a:gd name="connsiteY19" fmla="*/ 1262064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14627 w 3300461"/>
              <a:gd name="connsiteY19" fmla="*/ 1262064 h 2440247"/>
              <a:gd name="connsiteX20" fmla="*/ 2609850 w 3300461"/>
              <a:gd name="connsiteY20" fmla="*/ 1223962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14627 w 3300461"/>
              <a:gd name="connsiteY19" fmla="*/ 1262064 h 2440247"/>
              <a:gd name="connsiteX20" fmla="*/ 2605090 w 3300461"/>
              <a:gd name="connsiteY20" fmla="*/ 1238251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47912 w 3300461"/>
              <a:gd name="connsiteY23" fmla="*/ 1528762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14627 w 3300461"/>
              <a:gd name="connsiteY19" fmla="*/ 1262064 h 2440247"/>
              <a:gd name="connsiteX20" fmla="*/ 2605090 w 3300461"/>
              <a:gd name="connsiteY20" fmla="*/ 1238251 h 2440247"/>
              <a:gd name="connsiteX21" fmla="*/ 2490787 w 3300461"/>
              <a:gd name="connsiteY21" fmla="*/ 1281112 h 2440247"/>
              <a:gd name="connsiteX22" fmla="*/ 2390775 w 3300461"/>
              <a:gd name="connsiteY22" fmla="*/ 1362075 h 2440247"/>
              <a:gd name="connsiteX23" fmla="*/ 2371727 w 3300461"/>
              <a:gd name="connsiteY23" fmla="*/ 1628778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14627 w 3300461"/>
              <a:gd name="connsiteY19" fmla="*/ 1262064 h 2440247"/>
              <a:gd name="connsiteX20" fmla="*/ 2605090 w 3300461"/>
              <a:gd name="connsiteY20" fmla="*/ 1238251 h 2440247"/>
              <a:gd name="connsiteX21" fmla="*/ 2490787 w 3300461"/>
              <a:gd name="connsiteY21" fmla="*/ 1281112 h 2440247"/>
              <a:gd name="connsiteX22" fmla="*/ 2409827 w 3300461"/>
              <a:gd name="connsiteY22" fmla="*/ 1366839 h 2440247"/>
              <a:gd name="connsiteX23" fmla="*/ 2371727 w 3300461"/>
              <a:gd name="connsiteY23" fmla="*/ 1628778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14627 w 3300461"/>
              <a:gd name="connsiteY19" fmla="*/ 1262064 h 2440247"/>
              <a:gd name="connsiteX20" fmla="*/ 2605090 w 3300461"/>
              <a:gd name="connsiteY20" fmla="*/ 1238251 h 2440247"/>
              <a:gd name="connsiteX21" fmla="*/ 2505076 w 3300461"/>
              <a:gd name="connsiteY21" fmla="*/ 1295401 h 2440247"/>
              <a:gd name="connsiteX22" fmla="*/ 2409827 w 3300461"/>
              <a:gd name="connsiteY22" fmla="*/ 1366839 h 2440247"/>
              <a:gd name="connsiteX23" fmla="*/ 2371727 w 3300461"/>
              <a:gd name="connsiteY23" fmla="*/ 1628778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14627 w 3300461"/>
              <a:gd name="connsiteY19" fmla="*/ 1262064 h 2440247"/>
              <a:gd name="connsiteX20" fmla="*/ 2600330 w 3300461"/>
              <a:gd name="connsiteY20" fmla="*/ 1257303 h 2440247"/>
              <a:gd name="connsiteX21" fmla="*/ 2505076 w 3300461"/>
              <a:gd name="connsiteY21" fmla="*/ 1295401 h 2440247"/>
              <a:gd name="connsiteX22" fmla="*/ 2409827 w 3300461"/>
              <a:gd name="connsiteY22" fmla="*/ 1366839 h 2440247"/>
              <a:gd name="connsiteX23" fmla="*/ 2371727 w 3300461"/>
              <a:gd name="connsiteY23" fmla="*/ 1628778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00341 w 3300461"/>
              <a:gd name="connsiteY19" fmla="*/ 1281116 h 2440247"/>
              <a:gd name="connsiteX20" fmla="*/ 2600330 w 3300461"/>
              <a:gd name="connsiteY20" fmla="*/ 1257303 h 2440247"/>
              <a:gd name="connsiteX21" fmla="*/ 2505076 w 3300461"/>
              <a:gd name="connsiteY21" fmla="*/ 1295401 h 2440247"/>
              <a:gd name="connsiteX22" fmla="*/ 2409827 w 3300461"/>
              <a:gd name="connsiteY22" fmla="*/ 1366839 h 2440247"/>
              <a:gd name="connsiteX23" fmla="*/ 2371727 w 3300461"/>
              <a:gd name="connsiteY23" fmla="*/ 1628778 h 2440247"/>
              <a:gd name="connsiteX24" fmla="*/ 2443162 w 3300461"/>
              <a:gd name="connsiteY24" fmla="*/ 2066925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00341 w 3300461"/>
              <a:gd name="connsiteY19" fmla="*/ 1281116 h 2440247"/>
              <a:gd name="connsiteX20" fmla="*/ 2600330 w 3300461"/>
              <a:gd name="connsiteY20" fmla="*/ 1257303 h 2440247"/>
              <a:gd name="connsiteX21" fmla="*/ 2505076 w 3300461"/>
              <a:gd name="connsiteY21" fmla="*/ 1295401 h 2440247"/>
              <a:gd name="connsiteX22" fmla="*/ 2409827 w 3300461"/>
              <a:gd name="connsiteY22" fmla="*/ 1366839 h 2440247"/>
              <a:gd name="connsiteX23" fmla="*/ 2371727 w 3300461"/>
              <a:gd name="connsiteY23" fmla="*/ 1628778 h 2440247"/>
              <a:gd name="connsiteX24" fmla="*/ 2462214 w 3300461"/>
              <a:gd name="connsiteY24" fmla="*/ 2057403 h 2440247"/>
              <a:gd name="connsiteX25" fmla="*/ 2424112 w 3300461"/>
              <a:gd name="connsiteY25" fmla="*/ 2290762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40247"/>
              <a:gd name="connsiteX1" fmla="*/ 2409825 w 3300461"/>
              <a:gd name="connsiteY1" fmla="*/ 0 h 2440247"/>
              <a:gd name="connsiteX2" fmla="*/ 2381250 w 3300461"/>
              <a:gd name="connsiteY2" fmla="*/ 185737 h 2440247"/>
              <a:gd name="connsiteX3" fmla="*/ 2333625 w 3300461"/>
              <a:gd name="connsiteY3" fmla="*/ 557212 h 2440247"/>
              <a:gd name="connsiteX4" fmla="*/ 2347912 w 3300461"/>
              <a:gd name="connsiteY4" fmla="*/ 823912 h 2440247"/>
              <a:gd name="connsiteX5" fmla="*/ 2481262 w 3300461"/>
              <a:gd name="connsiteY5" fmla="*/ 904875 h 2440247"/>
              <a:gd name="connsiteX6" fmla="*/ 2600325 w 3300461"/>
              <a:gd name="connsiteY6" fmla="*/ 938212 h 2440247"/>
              <a:gd name="connsiteX7" fmla="*/ 2771775 w 3300461"/>
              <a:gd name="connsiteY7" fmla="*/ 904875 h 2440247"/>
              <a:gd name="connsiteX8" fmla="*/ 2847975 w 3300461"/>
              <a:gd name="connsiteY8" fmla="*/ 838200 h 2440247"/>
              <a:gd name="connsiteX9" fmla="*/ 2947987 w 3300461"/>
              <a:gd name="connsiteY9" fmla="*/ 804862 h 2440247"/>
              <a:gd name="connsiteX10" fmla="*/ 3119437 w 3300461"/>
              <a:gd name="connsiteY10" fmla="*/ 838200 h 2440247"/>
              <a:gd name="connsiteX11" fmla="*/ 3205162 w 3300461"/>
              <a:gd name="connsiteY11" fmla="*/ 904875 h 2440247"/>
              <a:gd name="connsiteX12" fmla="*/ 3276600 w 3300461"/>
              <a:gd name="connsiteY12" fmla="*/ 1019175 h 2440247"/>
              <a:gd name="connsiteX13" fmla="*/ 3300412 w 3300461"/>
              <a:gd name="connsiteY13" fmla="*/ 1128712 h 2440247"/>
              <a:gd name="connsiteX14" fmla="*/ 3271837 w 3300461"/>
              <a:gd name="connsiteY14" fmla="*/ 1233487 h 2440247"/>
              <a:gd name="connsiteX15" fmla="*/ 3209928 w 3300461"/>
              <a:gd name="connsiteY15" fmla="*/ 1328740 h 2440247"/>
              <a:gd name="connsiteX16" fmla="*/ 3100390 w 3300461"/>
              <a:gd name="connsiteY16" fmla="*/ 1395414 h 2440247"/>
              <a:gd name="connsiteX17" fmla="*/ 2943232 w 3300461"/>
              <a:gd name="connsiteY17" fmla="*/ 1409704 h 2440247"/>
              <a:gd name="connsiteX18" fmla="*/ 2814643 w 3300461"/>
              <a:gd name="connsiteY18" fmla="*/ 1357316 h 2440247"/>
              <a:gd name="connsiteX19" fmla="*/ 2700341 w 3300461"/>
              <a:gd name="connsiteY19" fmla="*/ 1281116 h 2440247"/>
              <a:gd name="connsiteX20" fmla="*/ 2600330 w 3300461"/>
              <a:gd name="connsiteY20" fmla="*/ 1257303 h 2440247"/>
              <a:gd name="connsiteX21" fmla="*/ 2505076 w 3300461"/>
              <a:gd name="connsiteY21" fmla="*/ 1295401 h 2440247"/>
              <a:gd name="connsiteX22" fmla="*/ 2409827 w 3300461"/>
              <a:gd name="connsiteY22" fmla="*/ 1366839 h 2440247"/>
              <a:gd name="connsiteX23" fmla="*/ 2371727 w 3300461"/>
              <a:gd name="connsiteY23" fmla="*/ 1628778 h 2440247"/>
              <a:gd name="connsiteX24" fmla="*/ 2462214 w 3300461"/>
              <a:gd name="connsiteY24" fmla="*/ 2057403 h 2440247"/>
              <a:gd name="connsiteX25" fmla="*/ 2419352 w 3300461"/>
              <a:gd name="connsiteY25" fmla="*/ 2305054 h 2440247"/>
              <a:gd name="connsiteX26" fmla="*/ 2257425 w 3300461"/>
              <a:gd name="connsiteY26" fmla="*/ 2395537 h 2440247"/>
              <a:gd name="connsiteX27" fmla="*/ 2005012 w 3300461"/>
              <a:gd name="connsiteY27" fmla="*/ 2438400 h 2440247"/>
              <a:gd name="connsiteX28" fmla="*/ 1652587 w 3300461"/>
              <a:gd name="connsiteY28" fmla="*/ 2419350 h 2440247"/>
              <a:gd name="connsiteX29" fmla="*/ 1414462 w 3300461"/>
              <a:gd name="connsiteY29" fmla="*/ 2305050 h 2440247"/>
              <a:gd name="connsiteX30" fmla="*/ 1371600 w 3300461"/>
              <a:gd name="connsiteY30" fmla="*/ 2166937 h 2440247"/>
              <a:gd name="connsiteX31" fmla="*/ 1485900 w 3300461"/>
              <a:gd name="connsiteY31" fmla="*/ 2019300 h 2440247"/>
              <a:gd name="connsiteX32" fmla="*/ 1604962 w 3300461"/>
              <a:gd name="connsiteY32" fmla="*/ 1852612 h 2440247"/>
              <a:gd name="connsiteX33" fmla="*/ 1595437 w 3300461"/>
              <a:gd name="connsiteY33" fmla="*/ 1685925 h 2440247"/>
              <a:gd name="connsiteX34" fmla="*/ 1504950 w 3300461"/>
              <a:gd name="connsiteY34" fmla="*/ 1547812 h 2440247"/>
              <a:gd name="connsiteX35" fmla="*/ 1323975 w 3300461"/>
              <a:gd name="connsiteY35" fmla="*/ 1452562 h 2440247"/>
              <a:gd name="connsiteX36" fmla="*/ 1133475 w 3300461"/>
              <a:gd name="connsiteY36" fmla="*/ 1466850 h 2440247"/>
              <a:gd name="connsiteX37" fmla="*/ 1000125 w 3300461"/>
              <a:gd name="connsiteY37" fmla="*/ 1547812 h 2440247"/>
              <a:gd name="connsiteX38" fmla="*/ 928687 w 3300461"/>
              <a:gd name="connsiteY38" fmla="*/ 1666875 h 2440247"/>
              <a:gd name="connsiteX39" fmla="*/ 895350 w 3300461"/>
              <a:gd name="connsiteY39" fmla="*/ 1862137 h 2440247"/>
              <a:gd name="connsiteX40" fmla="*/ 962025 w 3300461"/>
              <a:gd name="connsiteY40" fmla="*/ 1971675 h 2440247"/>
              <a:gd name="connsiteX41" fmla="*/ 1076325 w 3300461"/>
              <a:gd name="connsiteY41" fmla="*/ 2138362 h 2440247"/>
              <a:gd name="connsiteX42" fmla="*/ 1100137 w 3300461"/>
              <a:gd name="connsiteY42" fmla="*/ 2209800 h 2440247"/>
              <a:gd name="connsiteX43" fmla="*/ 1081087 w 3300461"/>
              <a:gd name="connsiteY43" fmla="*/ 2281237 h 2440247"/>
              <a:gd name="connsiteX44" fmla="*/ 1033462 w 3300461"/>
              <a:gd name="connsiteY44" fmla="*/ 2319337 h 2440247"/>
              <a:gd name="connsiteX45" fmla="*/ 890587 w 3300461"/>
              <a:gd name="connsiteY45" fmla="*/ 2333625 h 2440247"/>
              <a:gd name="connsiteX46" fmla="*/ 371475 w 3300461"/>
              <a:gd name="connsiteY46" fmla="*/ 2366962 h 2440247"/>
              <a:gd name="connsiteX47" fmla="*/ 171449 w 3300461"/>
              <a:gd name="connsiteY47" fmla="*/ 2366963 h 2440247"/>
              <a:gd name="connsiteX48" fmla="*/ 0 w 3300461"/>
              <a:gd name="connsiteY48" fmla="*/ 2376487 h 2440247"/>
              <a:gd name="connsiteX49" fmla="*/ 0 w 3300461"/>
              <a:gd name="connsiteY49" fmla="*/ 4762 h 2440247"/>
              <a:gd name="connsiteX0" fmla="*/ 0 w 3300461"/>
              <a:gd name="connsiteY0" fmla="*/ 4762 h 2438883"/>
              <a:gd name="connsiteX1" fmla="*/ 2409825 w 3300461"/>
              <a:gd name="connsiteY1" fmla="*/ 0 h 2438883"/>
              <a:gd name="connsiteX2" fmla="*/ 2381250 w 3300461"/>
              <a:gd name="connsiteY2" fmla="*/ 185737 h 2438883"/>
              <a:gd name="connsiteX3" fmla="*/ 2333625 w 3300461"/>
              <a:gd name="connsiteY3" fmla="*/ 557212 h 2438883"/>
              <a:gd name="connsiteX4" fmla="*/ 2347912 w 3300461"/>
              <a:gd name="connsiteY4" fmla="*/ 823912 h 2438883"/>
              <a:gd name="connsiteX5" fmla="*/ 2481262 w 3300461"/>
              <a:gd name="connsiteY5" fmla="*/ 904875 h 2438883"/>
              <a:gd name="connsiteX6" fmla="*/ 2600325 w 3300461"/>
              <a:gd name="connsiteY6" fmla="*/ 938212 h 2438883"/>
              <a:gd name="connsiteX7" fmla="*/ 2771775 w 3300461"/>
              <a:gd name="connsiteY7" fmla="*/ 904875 h 2438883"/>
              <a:gd name="connsiteX8" fmla="*/ 2847975 w 3300461"/>
              <a:gd name="connsiteY8" fmla="*/ 838200 h 2438883"/>
              <a:gd name="connsiteX9" fmla="*/ 2947987 w 3300461"/>
              <a:gd name="connsiteY9" fmla="*/ 804862 h 2438883"/>
              <a:gd name="connsiteX10" fmla="*/ 3119437 w 3300461"/>
              <a:gd name="connsiteY10" fmla="*/ 838200 h 2438883"/>
              <a:gd name="connsiteX11" fmla="*/ 3205162 w 3300461"/>
              <a:gd name="connsiteY11" fmla="*/ 904875 h 2438883"/>
              <a:gd name="connsiteX12" fmla="*/ 3276600 w 3300461"/>
              <a:gd name="connsiteY12" fmla="*/ 1019175 h 2438883"/>
              <a:gd name="connsiteX13" fmla="*/ 3300412 w 3300461"/>
              <a:gd name="connsiteY13" fmla="*/ 1128712 h 2438883"/>
              <a:gd name="connsiteX14" fmla="*/ 3271837 w 3300461"/>
              <a:gd name="connsiteY14" fmla="*/ 1233487 h 2438883"/>
              <a:gd name="connsiteX15" fmla="*/ 3209928 w 3300461"/>
              <a:gd name="connsiteY15" fmla="*/ 1328740 h 2438883"/>
              <a:gd name="connsiteX16" fmla="*/ 3100390 w 3300461"/>
              <a:gd name="connsiteY16" fmla="*/ 1395414 h 2438883"/>
              <a:gd name="connsiteX17" fmla="*/ 2943232 w 3300461"/>
              <a:gd name="connsiteY17" fmla="*/ 1409704 h 2438883"/>
              <a:gd name="connsiteX18" fmla="*/ 2814643 w 3300461"/>
              <a:gd name="connsiteY18" fmla="*/ 1357316 h 2438883"/>
              <a:gd name="connsiteX19" fmla="*/ 2700341 w 3300461"/>
              <a:gd name="connsiteY19" fmla="*/ 1281116 h 2438883"/>
              <a:gd name="connsiteX20" fmla="*/ 2600330 w 3300461"/>
              <a:gd name="connsiteY20" fmla="*/ 1257303 h 2438883"/>
              <a:gd name="connsiteX21" fmla="*/ 2505076 w 3300461"/>
              <a:gd name="connsiteY21" fmla="*/ 1295401 h 2438883"/>
              <a:gd name="connsiteX22" fmla="*/ 2409827 w 3300461"/>
              <a:gd name="connsiteY22" fmla="*/ 1366839 h 2438883"/>
              <a:gd name="connsiteX23" fmla="*/ 2371727 w 3300461"/>
              <a:gd name="connsiteY23" fmla="*/ 1628778 h 2438883"/>
              <a:gd name="connsiteX24" fmla="*/ 2462214 w 3300461"/>
              <a:gd name="connsiteY24" fmla="*/ 2057403 h 2438883"/>
              <a:gd name="connsiteX25" fmla="*/ 2419352 w 3300461"/>
              <a:gd name="connsiteY25" fmla="*/ 2305054 h 2438883"/>
              <a:gd name="connsiteX26" fmla="*/ 2247902 w 3300461"/>
              <a:gd name="connsiteY26" fmla="*/ 2414591 h 2438883"/>
              <a:gd name="connsiteX27" fmla="*/ 2005012 w 3300461"/>
              <a:gd name="connsiteY27" fmla="*/ 2438400 h 2438883"/>
              <a:gd name="connsiteX28" fmla="*/ 1652587 w 3300461"/>
              <a:gd name="connsiteY28" fmla="*/ 2419350 h 2438883"/>
              <a:gd name="connsiteX29" fmla="*/ 1414462 w 3300461"/>
              <a:gd name="connsiteY29" fmla="*/ 2305050 h 2438883"/>
              <a:gd name="connsiteX30" fmla="*/ 1371600 w 3300461"/>
              <a:gd name="connsiteY30" fmla="*/ 2166937 h 2438883"/>
              <a:gd name="connsiteX31" fmla="*/ 1485900 w 3300461"/>
              <a:gd name="connsiteY31" fmla="*/ 2019300 h 2438883"/>
              <a:gd name="connsiteX32" fmla="*/ 1604962 w 3300461"/>
              <a:gd name="connsiteY32" fmla="*/ 1852612 h 2438883"/>
              <a:gd name="connsiteX33" fmla="*/ 1595437 w 3300461"/>
              <a:gd name="connsiteY33" fmla="*/ 1685925 h 2438883"/>
              <a:gd name="connsiteX34" fmla="*/ 1504950 w 3300461"/>
              <a:gd name="connsiteY34" fmla="*/ 1547812 h 2438883"/>
              <a:gd name="connsiteX35" fmla="*/ 1323975 w 3300461"/>
              <a:gd name="connsiteY35" fmla="*/ 1452562 h 2438883"/>
              <a:gd name="connsiteX36" fmla="*/ 1133475 w 3300461"/>
              <a:gd name="connsiteY36" fmla="*/ 1466850 h 2438883"/>
              <a:gd name="connsiteX37" fmla="*/ 1000125 w 3300461"/>
              <a:gd name="connsiteY37" fmla="*/ 1547812 h 2438883"/>
              <a:gd name="connsiteX38" fmla="*/ 928687 w 3300461"/>
              <a:gd name="connsiteY38" fmla="*/ 1666875 h 2438883"/>
              <a:gd name="connsiteX39" fmla="*/ 895350 w 3300461"/>
              <a:gd name="connsiteY39" fmla="*/ 1862137 h 2438883"/>
              <a:gd name="connsiteX40" fmla="*/ 962025 w 3300461"/>
              <a:gd name="connsiteY40" fmla="*/ 1971675 h 2438883"/>
              <a:gd name="connsiteX41" fmla="*/ 1076325 w 3300461"/>
              <a:gd name="connsiteY41" fmla="*/ 2138362 h 2438883"/>
              <a:gd name="connsiteX42" fmla="*/ 1100137 w 3300461"/>
              <a:gd name="connsiteY42" fmla="*/ 2209800 h 2438883"/>
              <a:gd name="connsiteX43" fmla="*/ 1081087 w 3300461"/>
              <a:gd name="connsiteY43" fmla="*/ 2281237 h 2438883"/>
              <a:gd name="connsiteX44" fmla="*/ 1033462 w 3300461"/>
              <a:gd name="connsiteY44" fmla="*/ 2319337 h 2438883"/>
              <a:gd name="connsiteX45" fmla="*/ 890587 w 3300461"/>
              <a:gd name="connsiteY45" fmla="*/ 2333625 h 2438883"/>
              <a:gd name="connsiteX46" fmla="*/ 371475 w 3300461"/>
              <a:gd name="connsiteY46" fmla="*/ 2366962 h 2438883"/>
              <a:gd name="connsiteX47" fmla="*/ 171449 w 3300461"/>
              <a:gd name="connsiteY47" fmla="*/ 2366963 h 2438883"/>
              <a:gd name="connsiteX48" fmla="*/ 0 w 3300461"/>
              <a:gd name="connsiteY48" fmla="*/ 2376487 h 2438883"/>
              <a:gd name="connsiteX49" fmla="*/ 0 w 3300461"/>
              <a:gd name="connsiteY49" fmla="*/ 4762 h 2438883"/>
              <a:gd name="connsiteX0" fmla="*/ 0 w 3300461"/>
              <a:gd name="connsiteY0" fmla="*/ 4762 h 2448000"/>
              <a:gd name="connsiteX1" fmla="*/ 2409825 w 3300461"/>
              <a:gd name="connsiteY1" fmla="*/ 0 h 2448000"/>
              <a:gd name="connsiteX2" fmla="*/ 2381250 w 3300461"/>
              <a:gd name="connsiteY2" fmla="*/ 185737 h 2448000"/>
              <a:gd name="connsiteX3" fmla="*/ 2333625 w 3300461"/>
              <a:gd name="connsiteY3" fmla="*/ 557212 h 2448000"/>
              <a:gd name="connsiteX4" fmla="*/ 2347912 w 3300461"/>
              <a:gd name="connsiteY4" fmla="*/ 823912 h 2448000"/>
              <a:gd name="connsiteX5" fmla="*/ 2481262 w 3300461"/>
              <a:gd name="connsiteY5" fmla="*/ 904875 h 2448000"/>
              <a:gd name="connsiteX6" fmla="*/ 2600325 w 3300461"/>
              <a:gd name="connsiteY6" fmla="*/ 938212 h 2448000"/>
              <a:gd name="connsiteX7" fmla="*/ 2771775 w 3300461"/>
              <a:gd name="connsiteY7" fmla="*/ 904875 h 2448000"/>
              <a:gd name="connsiteX8" fmla="*/ 2847975 w 3300461"/>
              <a:gd name="connsiteY8" fmla="*/ 838200 h 2448000"/>
              <a:gd name="connsiteX9" fmla="*/ 2947987 w 3300461"/>
              <a:gd name="connsiteY9" fmla="*/ 804862 h 2448000"/>
              <a:gd name="connsiteX10" fmla="*/ 3119437 w 3300461"/>
              <a:gd name="connsiteY10" fmla="*/ 838200 h 2448000"/>
              <a:gd name="connsiteX11" fmla="*/ 3205162 w 3300461"/>
              <a:gd name="connsiteY11" fmla="*/ 904875 h 2448000"/>
              <a:gd name="connsiteX12" fmla="*/ 3276600 w 3300461"/>
              <a:gd name="connsiteY12" fmla="*/ 1019175 h 2448000"/>
              <a:gd name="connsiteX13" fmla="*/ 3300412 w 3300461"/>
              <a:gd name="connsiteY13" fmla="*/ 1128712 h 2448000"/>
              <a:gd name="connsiteX14" fmla="*/ 3271837 w 3300461"/>
              <a:gd name="connsiteY14" fmla="*/ 1233487 h 2448000"/>
              <a:gd name="connsiteX15" fmla="*/ 3209928 w 3300461"/>
              <a:gd name="connsiteY15" fmla="*/ 1328740 h 2448000"/>
              <a:gd name="connsiteX16" fmla="*/ 3100390 w 3300461"/>
              <a:gd name="connsiteY16" fmla="*/ 1395414 h 2448000"/>
              <a:gd name="connsiteX17" fmla="*/ 2943232 w 3300461"/>
              <a:gd name="connsiteY17" fmla="*/ 1409704 h 2448000"/>
              <a:gd name="connsiteX18" fmla="*/ 2814643 w 3300461"/>
              <a:gd name="connsiteY18" fmla="*/ 1357316 h 2448000"/>
              <a:gd name="connsiteX19" fmla="*/ 2700341 w 3300461"/>
              <a:gd name="connsiteY19" fmla="*/ 1281116 h 2448000"/>
              <a:gd name="connsiteX20" fmla="*/ 2600330 w 3300461"/>
              <a:gd name="connsiteY20" fmla="*/ 1257303 h 2448000"/>
              <a:gd name="connsiteX21" fmla="*/ 2505076 w 3300461"/>
              <a:gd name="connsiteY21" fmla="*/ 1295401 h 2448000"/>
              <a:gd name="connsiteX22" fmla="*/ 2409827 w 3300461"/>
              <a:gd name="connsiteY22" fmla="*/ 1366839 h 2448000"/>
              <a:gd name="connsiteX23" fmla="*/ 2371727 w 3300461"/>
              <a:gd name="connsiteY23" fmla="*/ 1628778 h 2448000"/>
              <a:gd name="connsiteX24" fmla="*/ 2462214 w 3300461"/>
              <a:gd name="connsiteY24" fmla="*/ 2057403 h 2448000"/>
              <a:gd name="connsiteX25" fmla="*/ 2419352 w 3300461"/>
              <a:gd name="connsiteY25" fmla="*/ 2305054 h 2448000"/>
              <a:gd name="connsiteX26" fmla="*/ 2247902 w 3300461"/>
              <a:gd name="connsiteY26" fmla="*/ 2414591 h 2448000"/>
              <a:gd name="connsiteX27" fmla="*/ 2009777 w 3300461"/>
              <a:gd name="connsiteY27" fmla="*/ 2447929 h 2448000"/>
              <a:gd name="connsiteX28" fmla="*/ 1652587 w 3300461"/>
              <a:gd name="connsiteY28" fmla="*/ 2419350 h 2448000"/>
              <a:gd name="connsiteX29" fmla="*/ 1414462 w 3300461"/>
              <a:gd name="connsiteY29" fmla="*/ 2305050 h 2448000"/>
              <a:gd name="connsiteX30" fmla="*/ 1371600 w 3300461"/>
              <a:gd name="connsiteY30" fmla="*/ 2166937 h 2448000"/>
              <a:gd name="connsiteX31" fmla="*/ 1485900 w 3300461"/>
              <a:gd name="connsiteY31" fmla="*/ 2019300 h 2448000"/>
              <a:gd name="connsiteX32" fmla="*/ 1604962 w 3300461"/>
              <a:gd name="connsiteY32" fmla="*/ 1852612 h 2448000"/>
              <a:gd name="connsiteX33" fmla="*/ 1595437 w 3300461"/>
              <a:gd name="connsiteY33" fmla="*/ 1685925 h 2448000"/>
              <a:gd name="connsiteX34" fmla="*/ 1504950 w 3300461"/>
              <a:gd name="connsiteY34" fmla="*/ 1547812 h 2448000"/>
              <a:gd name="connsiteX35" fmla="*/ 1323975 w 3300461"/>
              <a:gd name="connsiteY35" fmla="*/ 1452562 h 2448000"/>
              <a:gd name="connsiteX36" fmla="*/ 1133475 w 3300461"/>
              <a:gd name="connsiteY36" fmla="*/ 1466850 h 2448000"/>
              <a:gd name="connsiteX37" fmla="*/ 1000125 w 3300461"/>
              <a:gd name="connsiteY37" fmla="*/ 1547812 h 2448000"/>
              <a:gd name="connsiteX38" fmla="*/ 928687 w 3300461"/>
              <a:gd name="connsiteY38" fmla="*/ 1666875 h 2448000"/>
              <a:gd name="connsiteX39" fmla="*/ 895350 w 3300461"/>
              <a:gd name="connsiteY39" fmla="*/ 1862137 h 2448000"/>
              <a:gd name="connsiteX40" fmla="*/ 962025 w 3300461"/>
              <a:gd name="connsiteY40" fmla="*/ 1971675 h 2448000"/>
              <a:gd name="connsiteX41" fmla="*/ 1076325 w 3300461"/>
              <a:gd name="connsiteY41" fmla="*/ 2138362 h 2448000"/>
              <a:gd name="connsiteX42" fmla="*/ 1100137 w 3300461"/>
              <a:gd name="connsiteY42" fmla="*/ 2209800 h 2448000"/>
              <a:gd name="connsiteX43" fmla="*/ 1081087 w 3300461"/>
              <a:gd name="connsiteY43" fmla="*/ 2281237 h 2448000"/>
              <a:gd name="connsiteX44" fmla="*/ 1033462 w 3300461"/>
              <a:gd name="connsiteY44" fmla="*/ 2319337 h 2448000"/>
              <a:gd name="connsiteX45" fmla="*/ 890587 w 3300461"/>
              <a:gd name="connsiteY45" fmla="*/ 2333625 h 2448000"/>
              <a:gd name="connsiteX46" fmla="*/ 371475 w 3300461"/>
              <a:gd name="connsiteY46" fmla="*/ 2366962 h 2448000"/>
              <a:gd name="connsiteX47" fmla="*/ 171449 w 3300461"/>
              <a:gd name="connsiteY47" fmla="*/ 2366963 h 2448000"/>
              <a:gd name="connsiteX48" fmla="*/ 0 w 3300461"/>
              <a:gd name="connsiteY48" fmla="*/ 2376487 h 2448000"/>
              <a:gd name="connsiteX49" fmla="*/ 0 w 3300461"/>
              <a:gd name="connsiteY49" fmla="*/ 4762 h 2448000"/>
              <a:gd name="connsiteX0" fmla="*/ 0 w 3300461"/>
              <a:gd name="connsiteY0" fmla="*/ 4762 h 2448000"/>
              <a:gd name="connsiteX1" fmla="*/ 2409825 w 3300461"/>
              <a:gd name="connsiteY1" fmla="*/ 0 h 2448000"/>
              <a:gd name="connsiteX2" fmla="*/ 2381250 w 3300461"/>
              <a:gd name="connsiteY2" fmla="*/ 185737 h 2448000"/>
              <a:gd name="connsiteX3" fmla="*/ 2333625 w 3300461"/>
              <a:gd name="connsiteY3" fmla="*/ 557212 h 2448000"/>
              <a:gd name="connsiteX4" fmla="*/ 2347912 w 3300461"/>
              <a:gd name="connsiteY4" fmla="*/ 823912 h 2448000"/>
              <a:gd name="connsiteX5" fmla="*/ 2481262 w 3300461"/>
              <a:gd name="connsiteY5" fmla="*/ 904875 h 2448000"/>
              <a:gd name="connsiteX6" fmla="*/ 2600325 w 3300461"/>
              <a:gd name="connsiteY6" fmla="*/ 938212 h 2448000"/>
              <a:gd name="connsiteX7" fmla="*/ 2771775 w 3300461"/>
              <a:gd name="connsiteY7" fmla="*/ 904875 h 2448000"/>
              <a:gd name="connsiteX8" fmla="*/ 2847975 w 3300461"/>
              <a:gd name="connsiteY8" fmla="*/ 838200 h 2448000"/>
              <a:gd name="connsiteX9" fmla="*/ 2947987 w 3300461"/>
              <a:gd name="connsiteY9" fmla="*/ 804862 h 2448000"/>
              <a:gd name="connsiteX10" fmla="*/ 3119437 w 3300461"/>
              <a:gd name="connsiteY10" fmla="*/ 838200 h 2448000"/>
              <a:gd name="connsiteX11" fmla="*/ 3205162 w 3300461"/>
              <a:gd name="connsiteY11" fmla="*/ 904875 h 2448000"/>
              <a:gd name="connsiteX12" fmla="*/ 3276600 w 3300461"/>
              <a:gd name="connsiteY12" fmla="*/ 1019175 h 2448000"/>
              <a:gd name="connsiteX13" fmla="*/ 3300412 w 3300461"/>
              <a:gd name="connsiteY13" fmla="*/ 1128712 h 2448000"/>
              <a:gd name="connsiteX14" fmla="*/ 3271837 w 3300461"/>
              <a:gd name="connsiteY14" fmla="*/ 1233487 h 2448000"/>
              <a:gd name="connsiteX15" fmla="*/ 3209928 w 3300461"/>
              <a:gd name="connsiteY15" fmla="*/ 1328740 h 2448000"/>
              <a:gd name="connsiteX16" fmla="*/ 3100390 w 3300461"/>
              <a:gd name="connsiteY16" fmla="*/ 1395414 h 2448000"/>
              <a:gd name="connsiteX17" fmla="*/ 2943232 w 3300461"/>
              <a:gd name="connsiteY17" fmla="*/ 1409704 h 2448000"/>
              <a:gd name="connsiteX18" fmla="*/ 2814643 w 3300461"/>
              <a:gd name="connsiteY18" fmla="*/ 1357316 h 2448000"/>
              <a:gd name="connsiteX19" fmla="*/ 2700341 w 3300461"/>
              <a:gd name="connsiteY19" fmla="*/ 1281116 h 2448000"/>
              <a:gd name="connsiteX20" fmla="*/ 2600330 w 3300461"/>
              <a:gd name="connsiteY20" fmla="*/ 1257303 h 2448000"/>
              <a:gd name="connsiteX21" fmla="*/ 2505076 w 3300461"/>
              <a:gd name="connsiteY21" fmla="*/ 1295401 h 2448000"/>
              <a:gd name="connsiteX22" fmla="*/ 2409827 w 3300461"/>
              <a:gd name="connsiteY22" fmla="*/ 1366839 h 2448000"/>
              <a:gd name="connsiteX23" fmla="*/ 2371727 w 3300461"/>
              <a:gd name="connsiteY23" fmla="*/ 1628778 h 2448000"/>
              <a:gd name="connsiteX24" fmla="*/ 2462214 w 3300461"/>
              <a:gd name="connsiteY24" fmla="*/ 2057403 h 2448000"/>
              <a:gd name="connsiteX25" fmla="*/ 2419352 w 3300461"/>
              <a:gd name="connsiteY25" fmla="*/ 2305054 h 2448000"/>
              <a:gd name="connsiteX26" fmla="*/ 2247902 w 3300461"/>
              <a:gd name="connsiteY26" fmla="*/ 2414591 h 2448000"/>
              <a:gd name="connsiteX27" fmla="*/ 2009777 w 3300461"/>
              <a:gd name="connsiteY27" fmla="*/ 2447929 h 2448000"/>
              <a:gd name="connsiteX28" fmla="*/ 1652587 w 3300461"/>
              <a:gd name="connsiteY28" fmla="*/ 2419350 h 2448000"/>
              <a:gd name="connsiteX29" fmla="*/ 1414462 w 3300461"/>
              <a:gd name="connsiteY29" fmla="*/ 2305050 h 2448000"/>
              <a:gd name="connsiteX30" fmla="*/ 1371600 w 3300461"/>
              <a:gd name="connsiteY30" fmla="*/ 2166937 h 2448000"/>
              <a:gd name="connsiteX31" fmla="*/ 1485900 w 3300461"/>
              <a:gd name="connsiteY31" fmla="*/ 2019300 h 2448000"/>
              <a:gd name="connsiteX32" fmla="*/ 1590675 w 3300461"/>
              <a:gd name="connsiteY32" fmla="*/ 1847852 h 2448000"/>
              <a:gd name="connsiteX33" fmla="*/ 1595437 w 3300461"/>
              <a:gd name="connsiteY33" fmla="*/ 1685925 h 2448000"/>
              <a:gd name="connsiteX34" fmla="*/ 1504950 w 3300461"/>
              <a:gd name="connsiteY34" fmla="*/ 1547812 h 2448000"/>
              <a:gd name="connsiteX35" fmla="*/ 1323975 w 3300461"/>
              <a:gd name="connsiteY35" fmla="*/ 1452562 h 2448000"/>
              <a:gd name="connsiteX36" fmla="*/ 1133475 w 3300461"/>
              <a:gd name="connsiteY36" fmla="*/ 1466850 h 2448000"/>
              <a:gd name="connsiteX37" fmla="*/ 1000125 w 3300461"/>
              <a:gd name="connsiteY37" fmla="*/ 1547812 h 2448000"/>
              <a:gd name="connsiteX38" fmla="*/ 928687 w 3300461"/>
              <a:gd name="connsiteY38" fmla="*/ 1666875 h 2448000"/>
              <a:gd name="connsiteX39" fmla="*/ 895350 w 3300461"/>
              <a:gd name="connsiteY39" fmla="*/ 1862137 h 2448000"/>
              <a:gd name="connsiteX40" fmla="*/ 962025 w 3300461"/>
              <a:gd name="connsiteY40" fmla="*/ 1971675 h 2448000"/>
              <a:gd name="connsiteX41" fmla="*/ 1076325 w 3300461"/>
              <a:gd name="connsiteY41" fmla="*/ 2138362 h 2448000"/>
              <a:gd name="connsiteX42" fmla="*/ 1100137 w 3300461"/>
              <a:gd name="connsiteY42" fmla="*/ 2209800 h 2448000"/>
              <a:gd name="connsiteX43" fmla="*/ 1081087 w 3300461"/>
              <a:gd name="connsiteY43" fmla="*/ 2281237 h 2448000"/>
              <a:gd name="connsiteX44" fmla="*/ 1033462 w 3300461"/>
              <a:gd name="connsiteY44" fmla="*/ 2319337 h 2448000"/>
              <a:gd name="connsiteX45" fmla="*/ 890587 w 3300461"/>
              <a:gd name="connsiteY45" fmla="*/ 2333625 h 2448000"/>
              <a:gd name="connsiteX46" fmla="*/ 371475 w 3300461"/>
              <a:gd name="connsiteY46" fmla="*/ 2366962 h 2448000"/>
              <a:gd name="connsiteX47" fmla="*/ 171449 w 3300461"/>
              <a:gd name="connsiteY47" fmla="*/ 2366963 h 2448000"/>
              <a:gd name="connsiteX48" fmla="*/ 0 w 3300461"/>
              <a:gd name="connsiteY48" fmla="*/ 2376487 h 2448000"/>
              <a:gd name="connsiteX49" fmla="*/ 0 w 3300461"/>
              <a:gd name="connsiteY49" fmla="*/ 4762 h 2448000"/>
              <a:gd name="connsiteX0" fmla="*/ 0 w 3300461"/>
              <a:gd name="connsiteY0" fmla="*/ 4762 h 2448000"/>
              <a:gd name="connsiteX1" fmla="*/ 2409825 w 3300461"/>
              <a:gd name="connsiteY1" fmla="*/ 0 h 2448000"/>
              <a:gd name="connsiteX2" fmla="*/ 2381250 w 3300461"/>
              <a:gd name="connsiteY2" fmla="*/ 185737 h 2448000"/>
              <a:gd name="connsiteX3" fmla="*/ 2333625 w 3300461"/>
              <a:gd name="connsiteY3" fmla="*/ 557212 h 2448000"/>
              <a:gd name="connsiteX4" fmla="*/ 2347912 w 3300461"/>
              <a:gd name="connsiteY4" fmla="*/ 823912 h 2448000"/>
              <a:gd name="connsiteX5" fmla="*/ 2481262 w 3300461"/>
              <a:gd name="connsiteY5" fmla="*/ 904875 h 2448000"/>
              <a:gd name="connsiteX6" fmla="*/ 2600325 w 3300461"/>
              <a:gd name="connsiteY6" fmla="*/ 938212 h 2448000"/>
              <a:gd name="connsiteX7" fmla="*/ 2771775 w 3300461"/>
              <a:gd name="connsiteY7" fmla="*/ 904875 h 2448000"/>
              <a:gd name="connsiteX8" fmla="*/ 2847975 w 3300461"/>
              <a:gd name="connsiteY8" fmla="*/ 838200 h 2448000"/>
              <a:gd name="connsiteX9" fmla="*/ 2947987 w 3300461"/>
              <a:gd name="connsiteY9" fmla="*/ 804862 h 2448000"/>
              <a:gd name="connsiteX10" fmla="*/ 3119437 w 3300461"/>
              <a:gd name="connsiteY10" fmla="*/ 838200 h 2448000"/>
              <a:gd name="connsiteX11" fmla="*/ 3205162 w 3300461"/>
              <a:gd name="connsiteY11" fmla="*/ 904875 h 2448000"/>
              <a:gd name="connsiteX12" fmla="*/ 3276600 w 3300461"/>
              <a:gd name="connsiteY12" fmla="*/ 1019175 h 2448000"/>
              <a:gd name="connsiteX13" fmla="*/ 3300412 w 3300461"/>
              <a:gd name="connsiteY13" fmla="*/ 1128712 h 2448000"/>
              <a:gd name="connsiteX14" fmla="*/ 3271837 w 3300461"/>
              <a:gd name="connsiteY14" fmla="*/ 1233487 h 2448000"/>
              <a:gd name="connsiteX15" fmla="*/ 3209928 w 3300461"/>
              <a:gd name="connsiteY15" fmla="*/ 1328740 h 2448000"/>
              <a:gd name="connsiteX16" fmla="*/ 3100390 w 3300461"/>
              <a:gd name="connsiteY16" fmla="*/ 1395414 h 2448000"/>
              <a:gd name="connsiteX17" fmla="*/ 2943232 w 3300461"/>
              <a:gd name="connsiteY17" fmla="*/ 1409704 h 2448000"/>
              <a:gd name="connsiteX18" fmla="*/ 2814643 w 3300461"/>
              <a:gd name="connsiteY18" fmla="*/ 1357316 h 2448000"/>
              <a:gd name="connsiteX19" fmla="*/ 2700341 w 3300461"/>
              <a:gd name="connsiteY19" fmla="*/ 1281116 h 2448000"/>
              <a:gd name="connsiteX20" fmla="*/ 2600330 w 3300461"/>
              <a:gd name="connsiteY20" fmla="*/ 1257303 h 2448000"/>
              <a:gd name="connsiteX21" fmla="*/ 2505076 w 3300461"/>
              <a:gd name="connsiteY21" fmla="*/ 1295401 h 2448000"/>
              <a:gd name="connsiteX22" fmla="*/ 2409827 w 3300461"/>
              <a:gd name="connsiteY22" fmla="*/ 1366839 h 2448000"/>
              <a:gd name="connsiteX23" fmla="*/ 2371727 w 3300461"/>
              <a:gd name="connsiteY23" fmla="*/ 1628778 h 2448000"/>
              <a:gd name="connsiteX24" fmla="*/ 2462214 w 3300461"/>
              <a:gd name="connsiteY24" fmla="*/ 2057403 h 2448000"/>
              <a:gd name="connsiteX25" fmla="*/ 2419352 w 3300461"/>
              <a:gd name="connsiteY25" fmla="*/ 2305054 h 2448000"/>
              <a:gd name="connsiteX26" fmla="*/ 2247902 w 3300461"/>
              <a:gd name="connsiteY26" fmla="*/ 2414591 h 2448000"/>
              <a:gd name="connsiteX27" fmla="*/ 2009777 w 3300461"/>
              <a:gd name="connsiteY27" fmla="*/ 2447929 h 2448000"/>
              <a:gd name="connsiteX28" fmla="*/ 1652587 w 3300461"/>
              <a:gd name="connsiteY28" fmla="*/ 2419350 h 2448000"/>
              <a:gd name="connsiteX29" fmla="*/ 1414462 w 3300461"/>
              <a:gd name="connsiteY29" fmla="*/ 2305050 h 2448000"/>
              <a:gd name="connsiteX30" fmla="*/ 1371600 w 3300461"/>
              <a:gd name="connsiteY30" fmla="*/ 2166937 h 2448000"/>
              <a:gd name="connsiteX31" fmla="*/ 1485900 w 3300461"/>
              <a:gd name="connsiteY31" fmla="*/ 2019300 h 2448000"/>
              <a:gd name="connsiteX32" fmla="*/ 1590675 w 3300461"/>
              <a:gd name="connsiteY32" fmla="*/ 1847852 h 2448000"/>
              <a:gd name="connsiteX33" fmla="*/ 1595437 w 3300461"/>
              <a:gd name="connsiteY33" fmla="*/ 1685925 h 2448000"/>
              <a:gd name="connsiteX34" fmla="*/ 1504950 w 3300461"/>
              <a:gd name="connsiteY34" fmla="*/ 1547812 h 2448000"/>
              <a:gd name="connsiteX35" fmla="*/ 1323975 w 3300461"/>
              <a:gd name="connsiteY35" fmla="*/ 1452562 h 2448000"/>
              <a:gd name="connsiteX36" fmla="*/ 1133475 w 3300461"/>
              <a:gd name="connsiteY36" fmla="*/ 1466850 h 2448000"/>
              <a:gd name="connsiteX37" fmla="*/ 1000125 w 3300461"/>
              <a:gd name="connsiteY37" fmla="*/ 1547812 h 2448000"/>
              <a:gd name="connsiteX38" fmla="*/ 928687 w 3300461"/>
              <a:gd name="connsiteY38" fmla="*/ 1666875 h 2448000"/>
              <a:gd name="connsiteX39" fmla="*/ 909638 w 3300461"/>
              <a:gd name="connsiteY39" fmla="*/ 1857378 h 2448000"/>
              <a:gd name="connsiteX40" fmla="*/ 962025 w 3300461"/>
              <a:gd name="connsiteY40" fmla="*/ 1971675 h 2448000"/>
              <a:gd name="connsiteX41" fmla="*/ 1076325 w 3300461"/>
              <a:gd name="connsiteY41" fmla="*/ 2138362 h 2448000"/>
              <a:gd name="connsiteX42" fmla="*/ 1100137 w 3300461"/>
              <a:gd name="connsiteY42" fmla="*/ 2209800 h 2448000"/>
              <a:gd name="connsiteX43" fmla="*/ 1081087 w 3300461"/>
              <a:gd name="connsiteY43" fmla="*/ 2281237 h 2448000"/>
              <a:gd name="connsiteX44" fmla="*/ 1033462 w 3300461"/>
              <a:gd name="connsiteY44" fmla="*/ 2319337 h 2448000"/>
              <a:gd name="connsiteX45" fmla="*/ 890587 w 3300461"/>
              <a:gd name="connsiteY45" fmla="*/ 2333625 h 2448000"/>
              <a:gd name="connsiteX46" fmla="*/ 371475 w 3300461"/>
              <a:gd name="connsiteY46" fmla="*/ 2366962 h 2448000"/>
              <a:gd name="connsiteX47" fmla="*/ 171449 w 3300461"/>
              <a:gd name="connsiteY47" fmla="*/ 2366963 h 2448000"/>
              <a:gd name="connsiteX48" fmla="*/ 0 w 3300461"/>
              <a:gd name="connsiteY48" fmla="*/ 2376487 h 2448000"/>
              <a:gd name="connsiteX49" fmla="*/ 0 w 3300461"/>
              <a:gd name="connsiteY49" fmla="*/ 4762 h 2448000"/>
              <a:gd name="connsiteX0" fmla="*/ 0 w 3300461"/>
              <a:gd name="connsiteY0" fmla="*/ 4762 h 2448000"/>
              <a:gd name="connsiteX1" fmla="*/ 2409825 w 3300461"/>
              <a:gd name="connsiteY1" fmla="*/ 0 h 2448000"/>
              <a:gd name="connsiteX2" fmla="*/ 2381250 w 3300461"/>
              <a:gd name="connsiteY2" fmla="*/ 185737 h 2448000"/>
              <a:gd name="connsiteX3" fmla="*/ 2333625 w 3300461"/>
              <a:gd name="connsiteY3" fmla="*/ 557212 h 2448000"/>
              <a:gd name="connsiteX4" fmla="*/ 2347912 w 3300461"/>
              <a:gd name="connsiteY4" fmla="*/ 823912 h 2448000"/>
              <a:gd name="connsiteX5" fmla="*/ 2481262 w 3300461"/>
              <a:gd name="connsiteY5" fmla="*/ 904875 h 2448000"/>
              <a:gd name="connsiteX6" fmla="*/ 2600325 w 3300461"/>
              <a:gd name="connsiteY6" fmla="*/ 938212 h 2448000"/>
              <a:gd name="connsiteX7" fmla="*/ 2747965 w 3300461"/>
              <a:gd name="connsiteY7" fmla="*/ 895351 h 2448000"/>
              <a:gd name="connsiteX8" fmla="*/ 2847975 w 3300461"/>
              <a:gd name="connsiteY8" fmla="*/ 838200 h 2448000"/>
              <a:gd name="connsiteX9" fmla="*/ 2947987 w 3300461"/>
              <a:gd name="connsiteY9" fmla="*/ 804862 h 2448000"/>
              <a:gd name="connsiteX10" fmla="*/ 3119437 w 3300461"/>
              <a:gd name="connsiteY10" fmla="*/ 838200 h 2448000"/>
              <a:gd name="connsiteX11" fmla="*/ 3205162 w 3300461"/>
              <a:gd name="connsiteY11" fmla="*/ 904875 h 2448000"/>
              <a:gd name="connsiteX12" fmla="*/ 3276600 w 3300461"/>
              <a:gd name="connsiteY12" fmla="*/ 1019175 h 2448000"/>
              <a:gd name="connsiteX13" fmla="*/ 3300412 w 3300461"/>
              <a:gd name="connsiteY13" fmla="*/ 1128712 h 2448000"/>
              <a:gd name="connsiteX14" fmla="*/ 3271837 w 3300461"/>
              <a:gd name="connsiteY14" fmla="*/ 1233487 h 2448000"/>
              <a:gd name="connsiteX15" fmla="*/ 3209928 w 3300461"/>
              <a:gd name="connsiteY15" fmla="*/ 1328740 h 2448000"/>
              <a:gd name="connsiteX16" fmla="*/ 3100390 w 3300461"/>
              <a:gd name="connsiteY16" fmla="*/ 1395414 h 2448000"/>
              <a:gd name="connsiteX17" fmla="*/ 2943232 w 3300461"/>
              <a:gd name="connsiteY17" fmla="*/ 1409704 h 2448000"/>
              <a:gd name="connsiteX18" fmla="*/ 2814643 w 3300461"/>
              <a:gd name="connsiteY18" fmla="*/ 1357316 h 2448000"/>
              <a:gd name="connsiteX19" fmla="*/ 2700341 w 3300461"/>
              <a:gd name="connsiteY19" fmla="*/ 1281116 h 2448000"/>
              <a:gd name="connsiteX20" fmla="*/ 2600330 w 3300461"/>
              <a:gd name="connsiteY20" fmla="*/ 1257303 h 2448000"/>
              <a:gd name="connsiteX21" fmla="*/ 2505076 w 3300461"/>
              <a:gd name="connsiteY21" fmla="*/ 1295401 h 2448000"/>
              <a:gd name="connsiteX22" fmla="*/ 2409827 w 3300461"/>
              <a:gd name="connsiteY22" fmla="*/ 1366839 h 2448000"/>
              <a:gd name="connsiteX23" fmla="*/ 2371727 w 3300461"/>
              <a:gd name="connsiteY23" fmla="*/ 1628778 h 2448000"/>
              <a:gd name="connsiteX24" fmla="*/ 2462214 w 3300461"/>
              <a:gd name="connsiteY24" fmla="*/ 2057403 h 2448000"/>
              <a:gd name="connsiteX25" fmla="*/ 2419352 w 3300461"/>
              <a:gd name="connsiteY25" fmla="*/ 2305054 h 2448000"/>
              <a:gd name="connsiteX26" fmla="*/ 2247902 w 3300461"/>
              <a:gd name="connsiteY26" fmla="*/ 2414591 h 2448000"/>
              <a:gd name="connsiteX27" fmla="*/ 2009777 w 3300461"/>
              <a:gd name="connsiteY27" fmla="*/ 2447929 h 2448000"/>
              <a:gd name="connsiteX28" fmla="*/ 1652587 w 3300461"/>
              <a:gd name="connsiteY28" fmla="*/ 2419350 h 2448000"/>
              <a:gd name="connsiteX29" fmla="*/ 1414462 w 3300461"/>
              <a:gd name="connsiteY29" fmla="*/ 2305050 h 2448000"/>
              <a:gd name="connsiteX30" fmla="*/ 1371600 w 3300461"/>
              <a:gd name="connsiteY30" fmla="*/ 2166937 h 2448000"/>
              <a:gd name="connsiteX31" fmla="*/ 1485900 w 3300461"/>
              <a:gd name="connsiteY31" fmla="*/ 2019300 h 2448000"/>
              <a:gd name="connsiteX32" fmla="*/ 1590675 w 3300461"/>
              <a:gd name="connsiteY32" fmla="*/ 1847852 h 2448000"/>
              <a:gd name="connsiteX33" fmla="*/ 1595437 w 3300461"/>
              <a:gd name="connsiteY33" fmla="*/ 1685925 h 2448000"/>
              <a:gd name="connsiteX34" fmla="*/ 1504950 w 3300461"/>
              <a:gd name="connsiteY34" fmla="*/ 1547812 h 2448000"/>
              <a:gd name="connsiteX35" fmla="*/ 1323975 w 3300461"/>
              <a:gd name="connsiteY35" fmla="*/ 1452562 h 2448000"/>
              <a:gd name="connsiteX36" fmla="*/ 1133475 w 3300461"/>
              <a:gd name="connsiteY36" fmla="*/ 1466850 h 2448000"/>
              <a:gd name="connsiteX37" fmla="*/ 1000125 w 3300461"/>
              <a:gd name="connsiteY37" fmla="*/ 1547812 h 2448000"/>
              <a:gd name="connsiteX38" fmla="*/ 928687 w 3300461"/>
              <a:gd name="connsiteY38" fmla="*/ 1666875 h 2448000"/>
              <a:gd name="connsiteX39" fmla="*/ 909638 w 3300461"/>
              <a:gd name="connsiteY39" fmla="*/ 1857378 h 2448000"/>
              <a:gd name="connsiteX40" fmla="*/ 962025 w 3300461"/>
              <a:gd name="connsiteY40" fmla="*/ 1971675 h 2448000"/>
              <a:gd name="connsiteX41" fmla="*/ 1076325 w 3300461"/>
              <a:gd name="connsiteY41" fmla="*/ 2138362 h 2448000"/>
              <a:gd name="connsiteX42" fmla="*/ 1100137 w 3300461"/>
              <a:gd name="connsiteY42" fmla="*/ 2209800 h 2448000"/>
              <a:gd name="connsiteX43" fmla="*/ 1081087 w 3300461"/>
              <a:gd name="connsiteY43" fmla="*/ 2281237 h 2448000"/>
              <a:gd name="connsiteX44" fmla="*/ 1033462 w 3300461"/>
              <a:gd name="connsiteY44" fmla="*/ 2319337 h 2448000"/>
              <a:gd name="connsiteX45" fmla="*/ 890587 w 3300461"/>
              <a:gd name="connsiteY45" fmla="*/ 2333625 h 2448000"/>
              <a:gd name="connsiteX46" fmla="*/ 371475 w 3300461"/>
              <a:gd name="connsiteY46" fmla="*/ 2366962 h 2448000"/>
              <a:gd name="connsiteX47" fmla="*/ 171449 w 3300461"/>
              <a:gd name="connsiteY47" fmla="*/ 2366963 h 2448000"/>
              <a:gd name="connsiteX48" fmla="*/ 0 w 3300461"/>
              <a:gd name="connsiteY48" fmla="*/ 2376487 h 2448000"/>
              <a:gd name="connsiteX49" fmla="*/ 0 w 3300461"/>
              <a:gd name="connsiteY49" fmla="*/ 4762 h 2448000"/>
              <a:gd name="connsiteX0" fmla="*/ 0 w 3300461"/>
              <a:gd name="connsiteY0" fmla="*/ 4762 h 2448000"/>
              <a:gd name="connsiteX1" fmla="*/ 2409825 w 3300461"/>
              <a:gd name="connsiteY1" fmla="*/ 0 h 2448000"/>
              <a:gd name="connsiteX2" fmla="*/ 2381250 w 3300461"/>
              <a:gd name="connsiteY2" fmla="*/ 185737 h 2448000"/>
              <a:gd name="connsiteX3" fmla="*/ 2333625 w 3300461"/>
              <a:gd name="connsiteY3" fmla="*/ 557212 h 2448000"/>
              <a:gd name="connsiteX4" fmla="*/ 2347912 w 3300461"/>
              <a:gd name="connsiteY4" fmla="*/ 823912 h 2448000"/>
              <a:gd name="connsiteX5" fmla="*/ 2466977 w 3300461"/>
              <a:gd name="connsiteY5" fmla="*/ 904876 h 2448000"/>
              <a:gd name="connsiteX6" fmla="*/ 2600325 w 3300461"/>
              <a:gd name="connsiteY6" fmla="*/ 938212 h 2448000"/>
              <a:gd name="connsiteX7" fmla="*/ 2747965 w 3300461"/>
              <a:gd name="connsiteY7" fmla="*/ 895351 h 2448000"/>
              <a:gd name="connsiteX8" fmla="*/ 2847975 w 3300461"/>
              <a:gd name="connsiteY8" fmla="*/ 838200 h 2448000"/>
              <a:gd name="connsiteX9" fmla="*/ 2947987 w 3300461"/>
              <a:gd name="connsiteY9" fmla="*/ 804862 h 2448000"/>
              <a:gd name="connsiteX10" fmla="*/ 3119437 w 3300461"/>
              <a:gd name="connsiteY10" fmla="*/ 838200 h 2448000"/>
              <a:gd name="connsiteX11" fmla="*/ 3205162 w 3300461"/>
              <a:gd name="connsiteY11" fmla="*/ 904875 h 2448000"/>
              <a:gd name="connsiteX12" fmla="*/ 3276600 w 3300461"/>
              <a:gd name="connsiteY12" fmla="*/ 1019175 h 2448000"/>
              <a:gd name="connsiteX13" fmla="*/ 3300412 w 3300461"/>
              <a:gd name="connsiteY13" fmla="*/ 1128712 h 2448000"/>
              <a:gd name="connsiteX14" fmla="*/ 3271837 w 3300461"/>
              <a:gd name="connsiteY14" fmla="*/ 1233487 h 2448000"/>
              <a:gd name="connsiteX15" fmla="*/ 3209928 w 3300461"/>
              <a:gd name="connsiteY15" fmla="*/ 1328740 h 2448000"/>
              <a:gd name="connsiteX16" fmla="*/ 3100390 w 3300461"/>
              <a:gd name="connsiteY16" fmla="*/ 1395414 h 2448000"/>
              <a:gd name="connsiteX17" fmla="*/ 2943232 w 3300461"/>
              <a:gd name="connsiteY17" fmla="*/ 1409704 h 2448000"/>
              <a:gd name="connsiteX18" fmla="*/ 2814643 w 3300461"/>
              <a:gd name="connsiteY18" fmla="*/ 1357316 h 2448000"/>
              <a:gd name="connsiteX19" fmla="*/ 2700341 w 3300461"/>
              <a:gd name="connsiteY19" fmla="*/ 1281116 h 2448000"/>
              <a:gd name="connsiteX20" fmla="*/ 2600330 w 3300461"/>
              <a:gd name="connsiteY20" fmla="*/ 1257303 h 2448000"/>
              <a:gd name="connsiteX21" fmla="*/ 2505076 w 3300461"/>
              <a:gd name="connsiteY21" fmla="*/ 1295401 h 2448000"/>
              <a:gd name="connsiteX22" fmla="*/ 2409827 w 3300461"/>
              <a:gd name="connsiteY22" fmla="*/ 1366839 h 2448000"/>
              <a:gd name="connsiteX23" fmla="*/ 2371727 w 3300461"/>
              <a:gd name="connsiteY23" fmla="*/ 1628778 h 2448000"/>
              <a:gd name="connsiteX24" fmla="*/ 2462214 w 3300461"/>
              <a:gd name="connsiteY24" fmla="*/ 2057403 h 2448000"/>
              <a:gd name="connsiteX25" fmla="*/ 2419352 w 3300461"/>
              <a:gd name="connsiteY25" fmla="*/ 2305054 h 2448000"/>
              <a:gd name="connsiteX26" fmla="*/ 2247902 w 3300461"/>
              <a:gd name="connsiteY26" fmla="*/ 2414591 h 2448000"/>
              <a:gd name="connsiteX27" fmla="*/ 2009777 w 3300461"/>
              <a:gd name="connsiteY27" fmla="*/ 2447929 h 2448000"/>
              <a:gd name="connsiteX28" fmla="*/ 1652587 w 3300461"/>
              <a:gd name="connsiteY28" fmla="*/ 2419350 h 2448000"/>
              <a:gd name="connsiteX29" fmla="*/ 1414462 w 3300461"/>
              <a:gd name="connsiteY29" fmla="*/ 2305050 h 2448000"/>
              <a:gd name="connsiteX30" fmla="*/ 1371600 w 3300461"/>
              <a:gd name="connsiteY30" fmla="*/ 2166937 h 2448000"/>
              <a:gd name="connsiteX31" fmla="*/ 1485900 w 3300461"/>
              <a:gd name="connsiteY31" fmla="*/ 2019300 h 2448000"/>
              <a:gd name="connsiteX32" fmla="*/ 1590675 w 3300461"/>
              <a:gd name="connsiteY32" fmla="*/ 1847852 h 2448000"/>
              <a:gd name="connsiteX33" fmla="*/ 1595437 w 3300461"/>
              <a:gd name="connsiteY33" fmla="*/ 1685925 h 2448000"/>
              <a:gd name="connsiteX34" fmla="*/ 1504950 w 3300461"/>
              <a:gd name="connsiteY34" fmla="*/ 1547812 h 2448000"/>
              <a:gd name="connsiteX35" fmla="*/ 1323975 w 3300461"/>
              <a:gd name="connsiteY35" fmla="*/ 1452562 h 2448000"/>
              <a:gd name="connsiteX36" fmla="*/ 1133475 w 3300461"/>
              <a:gd name="connsiteY36" fmla="*/ 1466850 h 2448000"/>
              <a:gd name="connsiteX37" fmla="*/ 1000125 w 3300461"/>
              <a:gd name="connsiteY37" fmla="*/ 1547812 h 2448000"/>
              <a:gd name="connsiteX38" fmla="*/ 928687 w 3300461"/>
              <a:gd name="connsiteY38" fmla="*/ 1666875 h 2448000"/>
              <a:gd name="connsiteX39" fmla="*/ 909638 w 3300461"/>
              <a:gd name="connsiteY39" fmla="*/ 1857378 h 2448000"/>
              <a:gd name="connsiteX40" fmla="*/ 962025 w 3300461"/>
              <a:gd name="connsiteY40" fmla="*/ 1971675 h 2448000"/>
              <a:gd name="connsiteX41" fmla="*/ 1076325 w 3300461"/>
              <a:gd name="connsiteY41" fmla="*/ 2138362 h 2448000"/>
              <a:gd name="connsiteX42" fmla="*/ 1100137 w 3300461"/>
              <a:gd name="connsiteY42" fmla="*/ 2209800 h 2448000"/>
              <a:gd name="connsiteX43" fmla="*/ 1081087 w 3300461"/>
              <a:gd name="connsiteY43" fmla="*/ 2281237 h 2448000"/>
              <a:gd name="connsiteX44" fmla="*/ 1033462 w 3300461"/>
              <a:gd name="connsiteY44" fmla="*/ 2319337 h 2448000"/>
              <a:gd name="connsiteX45" fmla="*/ 890587 w 3300461"/>
              <a:gd name="connsiteY45" fmla="*/ 2333625 h 2448000"/>
              <a:gd name="connsiteX46" fmla="*/ 371475 w 3300461"/>
              <a:gd name="connsiteY46" fmla="*/ 2366962 h 2448000"/>
              <a:gd name="connsiteX47" fmla="*/ 171449 w 3300461"/>
              <a:gd name="connsiteY47" fmla="*/ 2366963 h 2448000"/>
              <a:gd name="connsiteX48" fmla="*/ 0 w 3300461"/>
              <a:gd name="connsiteY48" fmla="*/ 2376487 h 2448000"/>
              <a:gd name="connsiteX49" fmla="*/ 0 w 3300461"/>
              <a:gd name="connsiteY49" fmla="*/ 4762 h 2448000"/>
              <a:gd name="connsiteX0" fmla="*/ 0 w 3300461"/>
              <a:gd name="connsiteY0" fmla="*/ 4762 h 2448000"/>
              <a:gd name="connsiteX1" fmla="*/ 2409825 w 3300461"/>
              <a:gd name="connsiteY1" fmla="*/ 0 h 2448000"/>
              <a:gd name="connsiteX2" fmla="*/ 2381250 w 3300461"/>
              <a:gd name="connsiteY2" fmla="*/ 185737 h 2448000"/>
              <a:gd name="connsiteX3" fmla="*/ 2333625 w 3300461"/>
              <a:gd name="connsiteY3" fmla="*/ 557212 h 2448000"/>
              <a:gd name="connsiteX4" fmla="*/ 2347914 w 3300461"/>
              <a:gd name="connsiteY4" fmla="*/ 790576 h 2448000"/>
              <a:gd name="connsiteX5" fmla="*/ 2466977 w 3300461"/>
              <a:gd name="connsiteY5" fmla="*/ 904876 h 2448000"/>
              <a:gd name="connsiteX6" fmla="*/ 2600325 w 3300461"/>
              <a:gd name="connsiteY6" fmla="*/ 938212 h 2448000"/>
              <a:gd name="connsiteX7" fmla="*/ 2747965 w 3300461"/>
              <a:gd name="connsiteY7" fmla="*/ 895351 h 2448000"/>
              <a:gd name="connsiteX8" fmla="*/ 2847975 w 3300461"/>
              <a:gd name="connsiteY8" fmla="*/ 838200 h 2448000"/>
              <a:gd name="connsiteX9" fmla="*/ 2947987 w 3300461"/>
              <a:gd name="connsiteY9" fmla="*/ 804862 h 2448000"/>
              <a:gd name="connsiteX10" fmla="*/ 3119437 w 3300461"/>
              <a:gd name="connsiteY10" fmla="*/ 838200 h 2448000"/>
              <a:gd name="connsiteX11" fmla="*/ 3205162 w 3300461"/>
              <a:gd name="connsiteY11" fmla="*/ 904875 h 2448000"/>
              <a:gd name="connsiteX12" fmla="*/ 3276600 w 3300461"/>
              <a:gd name="connsiteY12" fmla="*/ 1019175 h 2448000"/>
              <a:gd name="connsiteX13" fmla="*/ 3300412 w 3300461"/>
              <a:gd name="connsiteY13" fmla="*/ 1128712 h 2448000"/>
              <a:gd name="connsiteX14" fmla="*/ 3271837 w 3300461"/>
              <a:gd name="connsiteY14" fmla="*/ 1233487 h 2448000"/>
              <a:gd name="connsiteX15" fmla="*/ 3209928 w 3300461"/>
              <a:gd name="connsiteY15" fmla="*/ 1328740 h 2448000"/>
              <a:gd name="connsiteX16" fmla="*/ 3100390 w 3300461"/>
              <a:gd name="connsiteY16" fmla="*/ 1395414 h 2448000"/>
              <a:gd name="connsiteX17" fmla="*/ 2943232 w 3300461"/>
              <a:gd name="connsiteY17" fmla="*/ 1409704 h 2448000"/>
              <a:gd name="connsiteX18" fmla="*/ 2814643 w 3300461"/>
              <a:gd name="connsiteY18" fmla="*/ 1357316 h 2448000"/>
              <a:gd name="connsiteX19" fmla="*/ 2700341 w 3300461"/>
              <a:gd name="connsiteY19" fmla="*/ 1281116 h 2448000"/>
              <a:gd name="connsiteX20" fmla="*/ 2600330 w 3300461"/>
              <a:gd name="connsiteY20" fmla="*/ 1257303 h 2448000"/>
              <a:gd name="connsiteX21" fmla="*/ 2505076 w 3300461"/>
              <a:gd name="connsiteY21" fmla="*/ 1295401 h 2448000"/>
              <a:gd name="connsiteX22" fmla="*/ 2409827 w 3300461"/>
              <a:gd name="connsiteY22" fmla="*/ 1366839 h 2448000"/>
              <a:gd name="connsiteX23" fmla="*/ 2371727 w 3300461"/>
              <a:gd name="connsiteY23" fmla="*/ 1628778 h 2448000"/>
              <a:gd name="connsiteX24" fmla="*/ 2462214 w 3300461"/>
              <a:gd name="connsiteY24" fmla="*/ 2057403 h 2448000"/>
              <a:gd name="connsiteX25" fmla="*/ 2419352 w 3300461"/>
              <a:gd name="connsiteY25" fmla="*/ 2305054 h 2448000"/>
              <a:gd name="connsiteX26" fmla="*/ 2247902 w 3300461"/>
              <a:gd name="connsiteY26" fmla="*/ 2414591 h 2448000"/>
              <a:gd name="connsiteX27" fmla="*/ 2009777 w 3300461"/>
              <a:gd name="connsiteY27" fmla="*/ 2447929 h 2448000"/>
              <a:gd name="connsiteX28" fmla="*/ 1652587 w 3300461"/>
              <a:gd name="connsiteY28" fmla="*/ 2419350 h 2448000"/>
              <a:gd name="connsiteX29" fmla="*/ 1414462 w 3300461"/>
              <a:gd name="connsiteY29" fmla="*/ 2305050 h 2448000"/>
              <a:gd name="connsiteX30" fmla="*/ 1371600 w 3300461"/>
              <a:gd name="connsiteY30" fmla="*/ 2166937 h 2448000"/>
              <a:gd name="connsiteX31" fmla="*/ 1485900 w 3300461"/>
              <a:gd name="connsiteY31" fmla="*/ 2019300 h 2448000"/>
              <a:gd name="connsiteX32" fmla="*/ 1590675 w 3300461"/>
              <a:gd name="connsiteY32" fmla="*/ 1847852 h 2448000"/>
              <a:gd name="connsiteX33" fmla="*/ 1595437 w 3300461"/>
              <a:gd name="connsiteY33" fmla="*/ 1685925 h 2448000"/>
              <a:gd name="connsiteX34" fmla="*/ 1504950 w 3300461"/>
              <a:gd name="connsiteY34" fmla="*/ 1547812 h 2448000"/>
              <a:gd name="connsiteX35" fmla="*/ 1323975 w 3300461"/>
              <a:gd name="connsiteY35" fmla="*/ 1452562 h 2448000"/>
              <a:gd name="connsiteX36" fmla="*/ 1133475 w 3300461"/>
              <a:gd name="connsiteY36" fmla="*/ 1466850 h 2448000"/>
              <a:gd name="connsiteX37" fmla="*/ 1000125 w 3300461"/>
              <a:gd name="connsiteY37" fmla="*/ 1547812 h 2448000"/>
              <a:gd name="connsiteX38" fmla="*/ 928687 w 3300461"/>
              <a:gd name="connsiteY38" fmla="*/ 1666875 h 2448000"/>
              <a:gd name="connsiteX39" fmla="*/ 909638 w 3300461"/>
              <a:gd name="connsiteY39" fmla="*/ 1857378 h 2448000"/>
              <a:gd name="connsiteX40" fmla="*/ 962025 w 3300461"/>
              <a:gd name="connsiteY40" fmla="*/ 1971675 h 2448000"/>
              <a:gd name="connsiteX41" fmla="*/ 1076325 w 3300461"/>
              <a:gd name="connsiteY41" fmla="*/ 2138362 h 2448000"/>
              <a:gd name="connsiteX42" fmla="*/ 1100137 w 3300461"/>
              <a:gd name="connsiteY42" fmla="*/ 2209800 h 2448000"/>
              <a:gd name="connsiteX43" fmla="*/ 1081087 w 3300461"/>
              <a:gd name="connsiteY43" fmla="*/ 2281237 h 2448000"/>
              <a:gd name="connsiteX44" fmla="*/ 1033462 w 3300461"/>
              <a:gd name="connsiteY44" fmla="*/ 2319337 h 2448000"/>
              <a:gd name="connsiteX45" fmla="*/ 890587 w 3300461"/>
              <a:gd name="connsiteY45" fmla="*/ 2333625 h 2448000"/>
              <a:gd name="connsiteX46" fmla="*/ 371475 w 3300461"/>
              <a:gd name="connsiteY46" fmla="*/ 2366962 h 2448000"/>
              <a:gd name="connsiteX47" fmla="*/ 171449 w 3300461"/>
              <a:gd name="connsiteY47" fmla="*/ 2366963 h 2448000"/>
              <a:gd name="connsiteX48" fmla="*/ 0 w 3300461"/>
              <a:gd name="connsiteY48" fmla="*/ 2376487 h 2448000"/>
              <a:gd name="connsiteX49" fmla="*/ 0 w 3300461"/>
              <a:gd name="connsiteY49" fmla="*/ 4762 h 2448000"/>
              <a:gd name="connsiteX0" fmla="*/ 0 w 3300461"/>
              <a:gd name="connsiteY0" fmla="*/ 4762 h 2448000"/>
              <a:gd name="connsiteX1" fmla="*/ 2447927 w 3300461"/>
              <a:gd name="connsiteY1" fmla="*/ 0 h 2448000"/>
              <a:gd name="connsiteX2" fmla="*/ 2381250 w 3300461"/>
              <a:gd name="connsiteY2" fmla="*/ 185737 h 2448000"/>
              <a:gd name="connsiteX3" fmla="*/ 2333625 w 3300461"/>
              <a:gd name="connsiteY3" fmla="*/ 557212 h 2448000"/>
              <a:gd name="connsiteX4" fmla="*/ 2347914 w 3300461"/>
              <a:gd name="connsiteY4" fmla="*/ 790576 h 2448000"/>
              <a:gd name="connsiteX5" fmla="*/ 2466977 w 3300461"/>
              <a:gd name="connsiteY5" fmla="*/ 904876 h 2448000"/>
              <a:gd name="connsiteX6" fmla="*/ 2600325 w 3300461"/>
              <a:gd name="connsiteY6" fmla="*/ 938212 h 2448000"/>
              <a:gd name="connsiteX7" fmla="*/ 2747965 w 3300461"/>
              <a:gd name="connsiteY7" fmla="*/ 895351 h 2448000"/>
              <a:gd name="connsiteX8" fmla="*/ 2847975 w 3300461"/>
              <a:gd name="connsiteY8" fmla="*/ 838200 h 2448000"/>
              <a:gd name="connsiteX9" fmla="*/ 2947987 w 3300461"/>
              <a:gd name="connsiteY9" fmla="*/ 804862 h 2448000"/>
              <a:gd name="connsiteX10" fmla="*/ 3119437 w 3300461"/>
              <a:gd name="connsiteY10" fmla="*/ 838200 h 2448000"/>
              <a:gd name="connsiteX11" fmla="*/ 3205162 w 3300461"/>
              <a:gd name="connsiteY11" fmla="*/ 904875 h 2448000"/>
              <a:gd name="connsiteX12" fmla="*/ 3276600 w 3300461"/>
              <a:gd name="connsiteY12" fmla="*/ 1019175 h 2448000"/>
              <a:gd name="connsiteX13" fmla="*/ 3300412 w 3300461"/>
              <a:gd name="connsiteY13" fmla="*/ 1128712 h 2448000"/>
              <a:gd name="connsiteX14" fmla="*/ 3271837 w 3300461"/>
              <a:gd name="connsiteY14" fmla="*/ 1233487 h 2448000"/>
              <a:gd name="connsiteX15" fmla="*/ 3209928 w 3300461"/>
              <a:gd name="connsiteY15" fmla="*/ 1328740 h 2448000"/>
              <a:gd name="connsiteX16" fmla="*/ 3100390 w 3300461"/>
              <a:gd name="connsiteY16" fmla="*/ 1395414 h 2448000"/>
              <a:gd name="connsiteX17" fmla="*/ 2943232 w 3300461"/>
              <a:gd name="connsiteY17" fmla="*/ 1409704 h 2448000"/>
              <a:gd name="connsiteX18" fmla="*/ 2814643 w 3300461"/>
              <a:gd name="connsiteY18" fmla="*/ 1357316 h 2448000"/>
              <a:gd name="connsiteX19" fmla="*/ 2700341 w 3300461"/>
              <a:gd name="connsiteY19" fmla="*/ 1281116 h 2448000"/>
              <a:gd name="connsiteX20" fmla="*/ 2600330 w 3300461"/>
              <a:gd name="connsiteY20" fmla="*/ 1257303 h 2448000"/>
              <a:gd name="connsiteX21" fmla="*/ 2505076 w 3300461"/>
              <a:gd name="connsiteY21" fmla="*/ 1295401 h 2448000"/>
              <a:gd name="connsiteX22" fmla="*/ 2409827 w 3300461"/>
              <a:gd name="connsiteY22" fmla="*/ 1366839 h 2448000"/>
              <a:gd name="connsiteX23" fmla="*/ 2371727 w 3300461"/>
              <a:gd name="connsiteY23" fmla="*/ 1628778 h 2448000"/>
              <a:gd name="connsiteX24" fmla="*/ 2462214 w 3300461"/>
              <a:gd name="connsiteY24" fmla="*/ 2057403 h 2448000"/>
              <a:gd name="connsiteX25" fmla="*/ 2419352 w 3300461"/>
              <a:gd name="connsiteY25" fmla="*/ 2305054 h 2448000"/>
              <a:gd name="connsiteX26" fmla="*/ 2247902 w 3300461"/>
              <a:gd name="connsiteY26" fmla="*/ 2414591 h 2448000"/>
              <a:gd name="connsiteX27" fmla="*/ 2009777 w 3300461"/>
              <a:gd name="connsiteY27" fmla="*/ 2447929 h 2448000"/>
              <a:gd name="connsiteX28" fmla="*/ 1652587 w 3300461"/>
              <a:gd name="connsiteY28" fmla="*/ 2419350 h 2448000"/>
              <a:gd name="connsiteX29" fmla="*/ 1414462 w 3300461"/>
              <a:gd name="connsiteY29" fmla="*/ 2305050 h 2448000"/>
              <a:gd name="connsiteX30" fmla="*/ 1371600 w 3300461"/>
              <a:gd name="connsiteY30" fmla="*/ 2166937 h 2448000"/>
              <a:gd name="connsiteX31" fmla="*/ 1485900 w 3300461"/>
              <a:gd name="connsiteY31" fmla="*/ 2019300 h 2448000"/>
              <a:gd name="connsiteX32" fmla="*/ 1590675 w 3300461"/>
              <a:gd name="connsiteY32" fmla="*/ 1847852 h 2448000"/>
              <a:gd name="connsiteX33" fmla="*/ 1595437 w 3300461"/>
              <a:gd name="connsiteY33" fmla="*/ 1685925 h 2448000"/>
              <a:gd name="connsiteX34" fmla="*/ 1504950 w 3300461"/>
              <a:gd name="connsiteY34" fmla="*/ 1547812 h 2448000"/>
              <a:gd name="connsiteX35" fmla="*/ 1323975 w 3300461"/>
              <a:gd name="connsiteY35" fmla="*/ 1452562 h 2448000"/>
              <a:gd name="connsiteX36" fmla="*/ 1133475 w 3300461"/>
              <a:gd name="connsiteY36" fmla="*/ 1466850 h 2448000"/>
              <a:gd name="connsiteX37" fmla="*/ 1000125 w 3300461"/>
              <a:gd name="connsiteY37" fmla="*/ 1547812 h 2448000"/>
              <a:gd name="connsiteX38" fmla="*/ 928687 w 3300461"/>
              <a:gd name="connsiteY38" fmla="*/ 1666875 h 2448000"/>
              <a:gd name="connsiteX39" fmla="*/ 909638 w 3300461"/>
              <a:gd name="connsiteY39" fmla="*/ 1857378 h 2448000"/>
              <a:gd name="connsiteX40" fmla="*/ 962025 w 3300461"/>
              <a:gd name="connsiteY40" fmla="*/ 1971675 h 2448000"/>
              <a:gd name="connsiteX41" fmla="*/ 1076325 w 3300461"/>
              <a:gd name="connsiteY41" fmla="*/ 2138362 h 2448000"/>
              <a:gd name="connsiteX42" fmla="*/ 1100137 w 3300461"/>
              <a:gd name="connsiteY42" fmla="*/ 2209800 h 2448000"/>
              <a:gd name="connsiteX43" fmla="*/ 1081087 w 3300461"/>
              <a:gd name="connsiteY43" fmla="*/ 2281237 h 2448000"/>
              <a:gd name="connsiteX44" fmla="*/ 1033462 w 3300461"/>
              <a:gd name="connsiteY44" fmla="*/ 2319337 h 2448000"/>
              <a:gd name="connsiteX45" fmla="*/ 890587 w 3300461"/>
              <a:gd name="connsiteY45" fmla="*/ 2333625 h 2448000"/>
              <a:gd name="connsiteX46" fmla="*/ 371475 w 3300461"/>
              <a:gd name="connsiteY46" fmla="*/ 2366962 h 2448000"/>
              <a:gd name="connsiteX47" fmla="*/ 171449 w 3300461"/>
              <a:gd name="connsiteY47" fmla="*/ 2366963 h 2448000"/>
              <a:gd name="connsiteX48" fmla="*/ 0 w 3300461"/>
              <a:gd name="connsiteY48" fmla="*/ 2376487 h 2448000"/>
              <a:gd name="connsiteX49" fmla="*/ 0 w 3300461"/>
              <a:gd name="connsiteY49" fmla="*/ 4762 h 2448000"/>
              <a:gd name="connsiteX0" fmla="*/ 0 w 3300461"/>
              <a:gd name="connsiteY0" fmla="*/ 4762 h 2448000"/>
              <a:gd name="connsiteX1" fmla="*/ 2447927 w 3300461"/>
              <a:gd name="connsiteY1" fmla="*/ 0 h 2448000"/>
              <a:gd name="connsiteX2" fmla="*/ 2381250 w 3300461"/>
              <a:gd name="connsiteY2" fmla="*/ 185737 h 2448000"/>
              <a:gd name="connsiteX3" fmla="*/ 2333625 w 3300461"/>
              <a:gd name="connsiteY3" fmla="*/ 557212 h 2448000"/>
              <a:gd name="connsiteX4" fmla="*/ 2347914 w 3300461"/>
              <a:gd name="connsiteY4" fmla="*/ 790576 h 2448000"/>
              <a:gd name="connsiteX5" fmla="*/ 2466977 w 3300461"/>
              <a:gd name="connsiteY5" fmla="*/ 904876 h 2448000"/>
              <a:gd name="connsiteX6" fmla="*/ 2600325 w 3300461"/>
              <a:gd name="connsiteY6" fmla="*/ 938212 h 2448000"/>
              <a:gd name="connsiteX7" fmla="*/ 2747965 w 3300461"/>
              <a:gd name="connsiteY7" fmla="*/ 895351 h 2448000"/>
              <a:gd name="connsiteX8" fmla="*/ 2847975 w 3300461"/>
              <a:gd name="connsiteY8" fmla="*/ 838200 h 2448000"/>
              <a:gd name="connsiteX9" fmla="*/ 2947987 w 3300461"/>
              <a:gd name="connsiteY9" fmla="*/ 804862 h 2448000"/>
              <a:gd name="connsiteX10" fmla="*/ 3119437 w 3300461"/>
              <a:gd name="connsiteY10" fmla="*/ 838200 h 2448000"/>
              <a:gd name="connsiteX11" fmla="*/ 3205162 w 3300461"/>
              <a:gd name="connsiteY11" fmla="*/ 904875 h 2448000"/>
              <a:gd name="connsiteX12" fmla="*/ 3276600 w 3300461"/>
              <a:gd name="connsiteY12" fmla="*/ 1019175 h 2448000"/>
              <a:gd name="connsiteX13" fmla="*/ 3300412 w 3300461"/>
              <a:gd name="connsiteY13" fmla="*/ 1128712 h 2448000"/>
              <a:gd name="connsiteX14" fmla="*/ 3271837 w 3300461"/>
              <a:gd name="connsiteY14" fmla="*/ 1233487 h 2448000"/>
              <a:gd name="connsiteX15" fmla="*/ 3209928 w 3300461"/>
              <a:gd name="connsiteY15" fmla="*/ 1328740 h 2448000"/>
              <a:gd name="connsiteX16" fmla="*/ 3100390 w 3300461"/>
              <a:gd name="connsiteY16" fmla="*/ 1395414 h 2448000"/>
              <a:gd name="connsiteX17" fmla="*/ 2943232 w 3300461"/>
              <a:gd name="connsiteY17" fmla="*/ 1409704 h 2448000"/>
              <a:gd name="connsiteX18" fmla="*/ 2814643 w 3300461"/>
              <a:gd name="connsiteY18" fmla="*/ 1357316 h 2448000"/>
              <a:gd name="connsiteX19" fmla="*/ 2700341 w 3300461"/>
              <a:gd name="connsiteY19" fmla="*/ 1281116 h 2448000"/>
              <a:gd name="connsiteX20" fmla="*/ 2600330 w 3300461"/>
              <a:gd name="connsiteY20" fmla="*/ 1257303 h 2448000"/>
              <a:gd name="connsiteX21" fmla="*/ 2505076 w 3300461"/>
              <a:gd name="connsiteY21" fmla="*/ 1295401 h 2448000"/>
              <a:gd name="connsiteX22" fmla="*/ 2409827 w 3300461"/>
              <a:gd name="connsiteY22" fmla="*/ 1366839 h 2448000"/>
              <a:gd name="connsiteX23" fmla="*/ 2371727 w 3300461"/>
              <a:gd name="connsiteY23" fmla="*/ 1628778 h 2448000"/>
              <a:gd name="connsiteX24" fmla="*/ 2462214 w 3300461"/>
              <a:gd name="connsiteY24" fmla="*/ 2057403 h 2448000"/>
              <a:gd name="connsiteX25" fmla="*/ 2419352 w 3300461"/>
              <a:gd name="connsiteY25" fmla="*/ 2305054 h 2448000"/>
              <a:gd name="connsiteX26" fmla="*/ 2247902 w 3300461"/>
              <a:gd name="connsiteY26" fmla="*/ 2414591 h 2448000"/>
              <a:gd name="connsiteX27" fmla="*/ 2009777 w 3300461"/>
              <a:gd name="connsiteY27" fmla="*/ 2447929 h 2448000"/>
              <a:gd name="connsiteX28" fmla="*/ 1652587 w 3300461"/>
              <a:gd name="connsiteY28" fmla="*/ 2419350 h 2448000"/>
              <a:gd name="connsiteX29" fmla="*/ 1414462 w 3300461"/>
              <a:gd name="connsiteY29" fmla="*/ 2305050 h 2448000"/>
              <a:gd name="connsiteX30" fmla="*/ 1371600 w 3300461"/>
              <a:gd name="connsiteY30" fmla="*/ 2166937 h 2448000"/>
              <a:gd name="connsiteX31" fmla="*/ 1485900 w 3300461"/>
              <a:gd name="connsiteY31" fmla="*/ 2019300 h 2448000"/>
              <a:gd name="connsiteX32" fmla="*/ 1590675 w 3300461"/>
              <a:gd name="connsiteY32" fmla="*/ 1847852 h 2448000"/>
              <a:gd name="connsiteX33" fmla="*/ 1595437 w 3300461"/>
              <a:gd name="connsiteY33" fmla="*/ 1685925 h 2448000"/>
              <a:gd name="connsiteX34" fmla="*/ 1504950 w 3300461"/>
              <a:gd name="connsiteY34" fmla="*/ 1547812 h 2448000"/>
              <a:gd name="connsiteX35" fmla="*/ 1323975 w 3300461"/>
              <a:gd name="connsiteY35" fmla="*/ 1452562 h 2448000"/>
              <a:gd name="connsiteX36" fmla="*/ 1133475 w 3300461"/>
              <a:gd name="connsiteY36" fmla="*/ 1466850 h 2448000"/>
              <a:gd name="connsiteX37" fmla="*/ 1000125 w 3300461"/>
              <a:gd name="connsiteY37" fmla="*/ 1547812 h 2448000"/>
              <a:gd name="connsiteX38" fmla="*/ 928687 w 3300461"/>
              <a:gd name="connsiteY38" fmla="*/ 1666875 h 2448000"/>
              <a:gd name="connsiteX39" fmla="*/ 909638 w 3300461"/>
              <a:gd name="connsiteY39" fmla="*/ 1857378 h 2448000"/>
              <a:gd name="connsiteX40" fmla="*/ 962025 w 3300461"/>
              <a:gd name="connsiteY40" fmla="*/ 1971675 h 2448000"/>
              <a:gd name="connsiteX41" fmla="*/ 1076325 w 3300461"/>
              <a:gd name="connsiteY41" fmla="*/ 2138362 h 2448000"/>
              <a:gd name="connsiteX42" fmla="*/ 1100137 w 3300461"/>
              <a:gd name="connsiteY42" fmla="*/ 2209800 h 2448000"/>
              <a:gd name="connsiteX43" fmla="*/ 1081087 w 3300461"/>
              <a:gd name="connsiteY43" fmla="*/ 2281237 h 2448000"/>
              <a:gd name="connsiteX44" fmla="*/ 1033462 w 3300461"/>
              <a:gd name="connsiteY44" fmla="*/ 2319337 h 2448000"/>
              <a:gd name="connsiteX45" fmla="*/ 890587 w 3300461"/>
              <a:gd name="connsiteY45" fmla="*/ 2333625 h 2448000"/>
              <a:gd name="connsiteX46" fmla="*/ 371475 w 3300461"/>
              <a:gd name="connsiteY46" fmla="*/ 2366962 h 2448000"/>
              <a:gd name="connsiteX47" fmla="*/ 171449 w 3300461"/>
              <a:gd name="connsiteY47" fmla="*/ 2366963 h 2448000"/>
              <a:gd name="connsiteX48" fmla="*/ 0 w 3300461"/>
              <a:gd name="connsiteY48" fmla="*/ 2376487 h 2448000"/>
              <a:gd name="connsiteX49" fmla="*/ 0 w 3300461"/>
              <a:gd name="connsiteY49" fmla="*/ 4762 h 24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300461" h="2448000">
                <a:moveTo>
                  <a:pt x="0" y="4762"/>
                </a:moveTo>
                <a:lnTo>
                  <a:pt x="2447927" y="0"/>
                </a:lnTo>
                <a:cubicBezTo>
                  <a:pt x="2424116" y="85725"/>
                  <a:pt x="2400300" y="92868"/>
                  <a:pt x="2381250" y="185737"/>
                </a:cubicBezTo>
                <a:cubicBezTo>
                  <a:pt x="2362200" y="278606"/>
                  <a:pt x="2339181" y="456406"/>
                  <a:pt x="2333625" y="557212"/>
                </a:cubicBezTo>
                <a:cubicBezTo>
                  <a:pt x="2328069" y="658018"/>
                  <a:pt x="2325689" y="732632"/>
                  <a:pt x="2347914" y="790576"/>
                </a:cubicBezTo>
                <a:cubicBezTo>
                  <a:pt x="2370139" y="848520"/>
                  <a:pt x="2424908" y="880270"/>
                  <a:pt x="2466977" y="904876"/>
                </a:cubicBezTo>
                <a:cubicBezTo>
                  <a:pt x="2509046" y="929482"/>
                  <a:pt x="2553494" y="939799"/>
                  <a:pt x="2600325" y="938212"/>
                </a:cubicBezTo>
                <a:cubicBezTo>
                  <a:pt x="2647156" y="936625"/>
                  <a:pt x="2706690" y="912020"/>
                  <a:pt x="2747965" y="895351"/>
                </a:cubicBezTo>
                <a:cubicBezTo>
                  <a:pt x="2789240" y="878682"/>
                  <a:pt x="2814638" y="853282"/>
                  <a:pt x="2847975" y="838200"/>
                </a:cubicBezTo>
                <a:cubicBezTo>
                  <a:pt x="2881312" y="823118"/>
                  <a:pt x="2902743" y="804862"/>
                  <a:pt x="2947987" y="804862"/>
                </a:cubicBezTo>
                <a:cubicBezTo>
                  <a:pt x="2993231" y="804862"/>
                  <a:pt x="3076575" y="821531"/>
                  <a:pt x="3119437" y="838200"/>
                </a:cubicBezTo>
                <a:cubicBezTo>
                  <a:pt x="3162299" y="854869"/>
                  <a:pt x="3178968" y="874712"/>
                  <a:pt x="3205162" y="904875"/>
                </a:cubicBezTo>
                <a:cubicBezTo>
                  <a:pt x="3231356" y="935038"/>
                  <a:pt x="3260725" y="981869"/>
                  <a:pt x="3276600" y="1019175"/>
                </a:cubicBezTo>
                <a:cubicBezTo>
                  <a:pt x="3292475" y="1056481"/>
                  <a:pt x="3301206" y="1092993"/>
                  <a:pt x="3300412" y="1128712"/>
                </a:cubicBezTo>
                <a:cubicBezTo>
                  <a:pt x="3299618" y="1164431"/>
                  <a:pt x="3286918" y="1200149"/>
                  <a:pt x="3271837" y="1233487"/>
                </a:cubicBezTo>
                <a:cubicBezTo>
                  <a:pt x="3256756" y="1266825"/>
                  <a:pt x="3238503" y="1301752"/>
                  <a:pt x="3209928" y="1328740"/>
                </a:cubicBezTo>
                <a:cubicBezTo>
                  <a:pt x="3181353" y="1355728"/>
                  <a:pt x="3144839" y="1381920"/>
                  <a:pt x="3100390" y="1395414"/>
                </a:cubicBezTo>
                <a:cubicBezTo>
                  <a:pt x="3055941" y="1408908"/>
                  <a:pt x="2990856" y="1416054"/>
                  <a:pt x="2943232" y="1409704"/>
                </a:cubicBezTo>
                <a:cubicBezTo>
                  <a:pt x="2895608" y="1403354"/>
                  <a:pt x="2855125" y="1378747"/>
                  <a:pt x="2814643" y="1357316"/>
                </a:cubicBezTo>
                <a:cubicBezTo>
                  <a:pt x="2774161" y="1335885"/>
                  <a:pt x="2736060" y="1297785"/>
                  <a:pt x="2700341" y="1281116"/>
                </a:cubicBezTo>
                <a:cubicBezTo>
                  <a:pt x="2664622" y="1264447"/>
                  <a:pt x="2632874" y="1254922"/>
                  <a:pt x="2600330" y="1257303"/>
                </a:cubicBezTo>
                <a:cubicBezTo>
                  <a:pt x="2567786" y="1259684"/>
                  <a:pt x="2536827" y="1277145"/>
                  <a:pt x="2505076" y="1295401"/>
                </a:cubicBezTo>
                <a:cubicBezTo>
                  <a:pt x="2473325" y="1313657"/>
                  <a:pt x="2432052" y="1311276"/>
                  <a:pt x="2409827" y="1366839"/>
                </a:cubicBezTo>
                <a:cubicBezTo>
                  <a:pt x="2387602" y="1422402"/>
                  <a:pt x="2362996" y="1513684"/>
                  <a:pt x="2371727" y="1628778"/>
                </a:cubicBezTo>
                <a:cubicBezTo>
                  <a:pt x="2380458" y="1743872"/>
                  <a:pt x="2454277" y="1944690"/>
                  <a:pt x="2462214" y="2057403"/>
                </a:cubicBezTo>
                <a:cubicBezTo>
                  <a:pt x="2470151" y="2170116"/>
                  <a:pt x="2455071" y="2245523"/>
                  <a:pt x="2419352" y="2305054"/>
                </a:cubicBezTo>
                <a:cubicBezTo>
                  <a:pt x="2383633" y="2364585"/>
                  <a:pt x="2316165" y="2390779"/>
                  <a:pt x="2247902" y="2414591"/>
                </a:cubicBezTo>
                <a:cubicBezTo>
                  <a:pt x="2179640" y="2438404"/>
                  <a:pt x="2108996" y="2447136"/>
                  <a:pt x="2009777" y="2447929"/>
                </a:cubicBezTo>
                <a:cubicBezTo>
                  <a:pt x="1910558" y="2448722"/>
                  <a:pt x="1751806" y="2443163"/>
                  <a:pt x="1652587" y="2419350"/>
                </a:cubicBezTo>
                <a:cubicBezTo>
                  <a:pt x="1553368" y="2395537"/>
                  <a:pt x="1461293" y="2347119"/>
                  <a:pt x="1414462" y="2305050"/>
                </a:cubicBezTo>
                <a:cubicBezTo>
                  <a:pt x="1367631" y="2262981"/>
                  <a:pt x="1359694" y="2214562"/>
                  <a:pt x="1371600" y="2166937"/>
                </a:cubicBezTo>
                <a:cubicBezTo>
                  <a:pt x="1383506" y="2119312"/>
                  <a:pt x="1449388" y="2072481"/>
                  <a:pt x="1485900" y="2019300"/>
                </a:cubicBezTo>
                <a:cubicBezTo>
                  <a:pt x="1522412" y="1966119"/>
                  <a:pt x="1572419" y="1903414"/>
                  <a:pt x="1590675" y="1847852"/>
                </a:cubicBezTo>
                <a:cubicBezTo>
                  <a:pt x="1608931" y="1792290"/>
                  <a:pt x="1609725" y="1735932"/>
                  <a:pt x="1595437" y="1685925"/>
                </a:cubicBezTo>
                <a:cubicBezTo>
                  <a:pt x="1581150" y="1635918"/>
                  <a:pt x="1550194" y="1586706"/>
                  <a:pt x="1504950" y="1547812"/>
                </a:cubicBezTo>
                <a:cubicBezTo>
                  <a:pt x="1459706" y="1508918"/>
                  <a:pt x="1385888" y="1466056"/>
                  <a:pt x="1323975" y="1452562"/>
                </a:cubicBezTo>
                <a:cubicBezTo>
                  <a:pt x="1262063" y="1439068"/>
                  <a:pt x="1187450" y="1450975"/>
                  <a:pt x="1133475" y="1466850"/>
                </a:cubicBezTo>
                <a:cubicBezTo>
                  <a:pt x="1079500" y="1482725"/>
                  <a:pt x="1034256" y="1514474"/>
                  <a:pt x="1000125" y="1547812"/>
                </a:cubicBezTo>
                <a:cubicBezTo>
                  <a:pt x="965994" y="1581150"/>
                  <a:pt x="943768" y="1615281"/>
                  <a:pt x="928687" y="1666875"/>
                </a:cubicBezTo>
                <a:cubicBezTo>
                  <a:pt x="913606" y="1718469"/>
                  <a:pt x="904082" y="1806578"/>
                  <a:pt x="909638" y="1857378"/>
                </a:cubicBezTo>
                <a:cubicBezTo>
                  <a:pt x="915194" y="1908178"/>
                  <a:pt x="934244" y="1924844"/>
                  <a:pt x="962025" y="1971675"/>
                </a:cubicBezTo>
                <a:cubicBezTo>
                  <a:pt x="989806" y="2018506"/>
                  <a:pt x="1053306" y="2098675"/>
                  <a:pt x="1076325" y="2138362"/>
                </a:cubicBezTo>
                <a:cubicBezTo>
                  <a:pt x="1099344" y="2178049"/>
                  <a:pt x="1099343" y="2185988"/>
                  <a:pt x="1100137" y="2209800"/>
                </a:cubicBezTo>
                <a:cubicBezTo>
                  <a:pt x="1100931" y="2233612"/>
                  <a:pt x="1092200" y="2262981"/>
                  <a:pt x="1081087" y="2281237"/>
                </a:cubicBezTo>
                <a:cubicBezTo>
                  <a:pt x="1069975" y="2299493"/>
                  <a:pt x="1065212" y="2310606"/>
                  <a:pt x="1033462" y="2319337"/>
                </a:cubicBezTo>
                <a:cubicBezTo>
                  <a:pt x="1001712" y="2328068"/>
                  <a:pt x="890587" y="2333625"/>
                  <a:pt x="890587" y="2333625"/>
                </a:cubicBezTo>
                <a:lnTo>
                  <a:pt x="371475" y="2366962"/>
                </a:lnTo>
                <a:cubicBezTo>
                  <a:pt x="251619" y="2372518"/>
                  <a:pt x="261937" y="2368551"/>
                  <a:pt x="171449" y="2366963"/>
                </a:cubicBezTo>
                <a:cubicBezTo>
                  <a:pt x="97630" y="2370137"/>
                  <a:pt x="48419" y="2371724"/>
                  <a:pt x="0" y="2376487"/>
                </a:cubicBezTo>
                <a:lnTo>
                  <a:pt x="0" y="476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3175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endParaRPr lang="en-US" b="1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99008" y="4022595"/>
            <a:ext cx="2762295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Reporting of deviations</a:t>
            </a:r>
          </a:p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n beam facilities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082876" y="2004097"/>
            <a:ext cx="1824094" cy="123441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r"/>
            <a:r>
              <a:rPr lang="en-US" b="1" dirty="0" smtClean="0">
                <a:solidFill>
                  <a:srgbClr val="0070C0"/>
                </a:solidFill>
              </a:rPr>
              <a:t>Follow-up </a:t>
            </a:r>
          </a:p>
          <a:p>
            <a:pPr algn="r"/>
            <a:r>
              <a:rPr lang="en-US" b="1" dirty="0" smtClean="0">
                <a:solidFill>
                  <a:srgbClr val="0070C0"/>
                </a:solidFill>
              </a:rPr>
              <a:t>of serious incidents</a:t>
            </a:r>
          </a:p>
          <a:p>
            <a:pPr algn="r"/>
            <a:r>
              <a:rPr lang="en-US" b="1" dirty="0" smtClean="0">
                <a:solidFill>
                  <a:srgbClr val="0070C0"/>
                </a:solidFill>
              </a:rPr>
              <a:t>SC A 11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360217" y="2212305"/>
            <a:ext cx="1761848" cy="147732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Reporting of significant radiological events to the authorities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922308" y="1403933"/>
            <a:ext cx="1787669" cy="120032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R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eporting of 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accidents and 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near misses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SC A2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717210" y="3791763"/>
            <a:ext cx="1710599" cy="17543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Incident classification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and incident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procedures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 51 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812063" y="4754837"/>
            <a:ext cx="2256751" cy="95871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Professional Accident </a:t>
            </a:r>
          </a:p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Declaration 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Forme libre 28"/>
          <p:cNvSpPr>
            <a:spLocks noChangeAspect="1"/>
          </p:cNvSpPr>
          <p:nvPr/>
        </p:nvSpPr>
        <p:spPr>
          <a:xfrm>
            <a:off x="7510001" y="5368163"/>
            <a:ext cx="1814370" cy="1290507"/>
          </a:xfrm>
          <a:custGeom>
            <a:avLst/>
            <a:gdLst>
              <a:gd name="connsiteX0" fmla="*/ 251628 w 3564370"/>
              <a:gd name="connsiteY0" fmla="*/ 26189 h 2388903"/>
              <a:gd name="connsiteX1" fmla="*/ 3328203 w 3564370"/>
              <a:gd name="connsiteY1" fmla="*/ 30951 h 2388903"/>
              <a:gd name="connsiteX2" fmla="*/ 3361540 w 3564370"/>
              <a:gd name="connsiteY2" fmla="*/ 140489 h 2388903"/>
              <a:gd name="connsiteX3" fmla="*/ 3409165 w 3564370"/>
              <a:gd name="connsiteY3" fmla="*/ 388139 h 2388903"/>
              <a:gd name="connsiteX4" fmla="*/ 3437740 w 3564370"/>
              <a:gd name="connsiteY4" fmla="*/ 773901 h 2388903"/>
              <a:gd name="connsiteX5" fmla="*/ 3428215 w 3564370"/>
              <a:gd name="connsiteY5" fmla="*/ 821526 h 2388903"/>
              <a:gd name="connsiteX6" fmla="*/ 3380590 w 3564370"/>
              <a:gd name="connsiteY6" fmla="*/ 892964 h 2388903"/>
              <a:gd name="connsiteX7" fmla="*/ 3299628 w 3564370"/>
              <a:gd name="connsiteY7" fmla="*/ 945351 h 2388903"/>
              <a:gd name="connsiteX8" fmla="*/ 3199615 w 3564370"/>
              <a:gd name="connsiteY8" fmla="*/ 964401 h 2388903"/>
              <a:gd name="connsiteX9" fmla="*/ 2961490 w 3564370"/>
              <a:gd name="connsiteY9" fmla="*/ 926301 h 2388903"/>
              <a:gd name="connsiteX10" fmla="*/ 2904340 w 3564370"/>
              <a:gd name="connsiteY10" fmla="*/ 850101 h 2388903"/>
              <a:gd name="connsiteX11" fmla="*/ 2737653 w 3564370"/>
              <a:gd name="connsiteY11" fmla="*/ 840576 h 2388903"/>
              <a:gd name="connsiteX12" fmla="*/ 2623353 w 3564370"/>
              <a:gd name="connsiteY12" fmla="*/ 873914 h 2388903"/>
              <a:gd name="connsiteX13" fmla="*/ 2537628 w 3564370"/>
              <a:gd name="connsiteY13" fmla="*/ 959639 h 2388903"/>
              <a:gd name="connsiteX14" fmla="*/ 2470953 w 3564370"/>
              <a:gd name="connsiteY14" fmla="*/ 1073939 h 2388903"/>
              <a:gd name="connsiteX15" fmla="*/ 2470953 w 3564370"/>
              <a:gd name="connsiteY15" fmla="*/ 1226339 h 2388903"/>
              <a:gd name="connsiteX16" fmla="*/ 2566203 w 3564370"/>
              <a:gd name="connsiteY16" fmla="*/ 1350164 h 2388903"/>
              <a:gd name="connsiteX17" fmla="*/ 2675740 w 3564370"/>
              <a:gd name="connsiteY17" fmla="*/ 1416839 h 2388903"/>
              <a:gd name="connsiteX18" fmla="*/ 2823378 w 3564370"/>
              <a:gd name="connsiteY18" fmla="*/ 1426364 h 2388903"/>
              <a:gd name="connsiteX19" fmla="*/ 2961490 w 3564370"/>
              <a:gd name="connsiteY19" fmla="*/ 1350164 h 2388903"/>
              <a:gd name="connsiteX20" fmla="*/ 3023403 w 3564370"/>
              <a:gd name="connsiteY20" fmla="*/ 1288251 h 2388903"/>
              <a:gd name="connsiteX21" fmla="*/ 3123415 w 3564370"/>
              <a:gd name="connsiteY21" fmla="*/ 1259676 h 2388903"/>
              <a:gd name="connsiteX22" fmla="*/ 3309153 w 3564370"/>
              <a:gd name="connsiteY22" fmla="*/ 1345401 h 2388903"/>
              <a:gd name="connsiteX23" fmla="*/ 3404403 w 3564370"/>
              <a:gd name="connsiteY23" fmla="*/ 1493039 h 2388903"/>
              <a:gd name="connsiteX24" fmla="*/ 3361540 w 3564370"/>
              <a:gd name="connsiteY24" fmla="*/ 1812126 h 2388903"/>
              <a:gd name="connsiteX25" fmla="*/ 3328203 w 3564370"/>
              <a:gd name="connsiteY25" fmla="*/ 1955001 h 2388903"/>
              <a:gd name="connsiteX26" fmla="*/ 3309153 w 3564370"/>
              <a:gd name="connsiteY26" fmla="*/ 2193126 h 2388903"/>
              <a:gd name="connsiteX27" fmla="*/ 3337728 w 3564370"/>
              <a:gd name="connsiteY27" fmla="*/ 2321714 h 2388903"/>
              <a:gd name="connsiteX28" fmla="*/ 3352015 w 3564370"/>
              <a:gd name="connsiteY28" fmla="*/ 2345526 h 2388903"/>
              <a:gd name="connsiteX29" fmla="*/ 3123415 w 3564370"/>
              <a:gd name="connsiteY29" fmla="*/ 2369339 h 2388903"/>
              <a:gd name="connsiteX30" fmla="*/ 2618590 w 3564370"/>
              <a:gd name="connsiteY30" fmla="*/ 2383626 h 2388903"/>
              <a:gd name="connsiteX31" fmla="*/ 2299503 w 3564370"/>
              <a:gd name="connsiteY31" fmla="*/ 2378864 h 2388903"/>
              <a:gd name="connsiteX32" fmla="*/ 1970890 w 3564370"/>
              <a:gd name="connsiteY32" fmla="*/ 2274089 h 2388903"/>
              <a:gd name="connsiteX33" fmla="*/ 1918503 w 3564370"/>
              <a:gd name="connsiteY33" fmla="*/ 2216939 h 2388903"/>
              <a:gd name="connsiteX34" fmla="*/ 1937553 w 3564370"/>
              <a:gd name="connsiteY34" fmla="*/ 2088351 h 2388903"/>
              <a:gd name="connsiteX35" fmla="*/ 2004228 w 3564370"/>
              <a:gd name="connsiteY35" fmla="*/ 2007389 h 2388903"/>
              <a:gd name="connsiteX36" fmla="*/ 2061378 w 3564370"/>
              <a:gd name="connsiteY36" fmla="*/ 1888326 h 2388903"/>
              <a:gd name="connsiteX37" fmla="*/ 2099478 w 3564370"/>
              <a:gd name="connsiteY37" fmla="*/ 1774026 h 2388903"/>
              <a:gd name="connsiteX38" fmla="*/ 2070903 w 3564370"/>
              <a:gd name="connsiteY38" fmla="*/ 1645439 h 2388903"/>
              <a:gd name="connsiteX39" fmla="*/ 1999465 w 3564370"/>
              <a:gd name="connsiteY39" fmla="*/ 1554951 h 2388903"/>
              <a:gd name="connsiteX40" fmla="*/ 1880403 w 3564370"/>
              <a:gd name="connsiteY40" fmla="*/ 1502564 h 2388903"/>
              <a:gd name="connsiteX41" fmla="*/ 1680378 w 3564370"/>
              <a:gd name="connsiteY41" fmla="*/ 1473989 h 2388903"/>
              <a:gd name="connsiteX42" fmla="*/ 1542265 w 3564370"/>
              <a:gd name="connsiteY42" fmla="*/ 1512089 h 2388903"/>
              <a:gd name="connsiteX43" fmla="*/ 1456540 w 3564370"/>
              <a:gd name="connsiteY43" fmla="*/ 1621626 h 2388903"/>
              <a:gd name="connsiteX44" fmla="*/ 1432728 w 3564370"/>
              <a:gd name="connsiteY44" fmla="*/ 1731164 h 2388903"/>
              <a:gd name="connsiteX45" fmla="*/ 1437490 w 3564370"/>
              <a:gd name="connsiteY45" fmla="*/ 1869276 h 2388903"/>
              <a:gd name="connsiteX46" fmla="*/ 1504165 w 3564370"/>
              <a:gd name="connsiteY46" fmla="*/ 1988339 h 2388903"/>
              <a:gd name="connsiteX47" fmla="*/ 1594653 w 3564370"/>
              <a:gd name="connsiteY47" fmla="*/ 2121689 h 2388903"/>
              <a:gd name="connsiteX48" fmla="*/ 1585128 w 3564370"/>
              <a:gd name="connsiteY48" fmla="*/ 2235989 h 2388903"/>
              <a:gd name="connsiteX49" fmla="*/ 1504165 w 3564370"/>
              <a:gd name="connsiteY49" fmla="*/ 2297901 h 2388903"/>
              <a:gd name="connsiteX50" fmla="*/ 1389865 w 3564370"/>
              <a:gd name="connsiteY50" fmla="*/ 2312189 h 2388903"/>
              <a:gd name="connsiteX51" fmla="*/ 1299378 w 3564370"/>
              <a:gd name="connsiteY51" fmla="*/ 2297901 h 2388903"/>
              <a:gd name="connsiteX52" fmla="*/ 1089828 w 3564370"/>
              <a:gd name="connsiteY52" fmla="*/ 2240751 h 2388903"/>
              <a:gd name="connsiteX53" fmla="*/ 746928 w 3564370"/>
              <a:gd name="connsiteY53" fmla="*/ 2283614 h 2388903"/>
              <a:gd name="connsiteX54" fmla="*/ 461178 w 3564370"/>
              <a:gd name="connsiteY54" fmla="*/ 2340764 h 2388903"/>
              <a:gd name="connsiteX55" fmla="*/ 318303 w 3564370"/>
              <a:gd name="connsiteY55" fmla="*/ 2364576 h 2388903"/>
              <a:gd name="connsiteX56" fmla="*/ 242103 w 3564370"/>
              <a:gd name="connsiteY56" fmla="*/ 2374101 h 2388903"/>
              <a:gd name="connsiteX57" fmla="*/ 275440 w 3564370"/>
              <a:gd name="connsiteY57" fmla="*/ 2226464 h 2388903"/>
              <a:gd name="connsiteX58" fmla="*/ 256390 w 3564370"/>
              <a:gd name="connsiteY58" fmla="*/ 2035964 h 2388903"/>
              <a:gd name="connsiteX59" fmla="*/ 227815 w 3564370"/>
              <a:gd name="connsiteY59" fmla="*/ 1902614 h 2388903"/>
              <a:gd name="connsiteX60" fmla="*/ 175428 w 3564370"/>
              <a:gd name="connsiteY60" fmla="*/ 1602576 h 2388903"/>
              <a:gd name="connsiteX61" fmla="*/ 180190 w 3564370"/>
              <a:gd name="connsiteY61" fmla="*/ 1431126 h 2388903"/>
              <a:gd name="connsiteX62" fmla="*/ 275440 w 3564370"/>
              <a:gd name="connsiteY62" fmla="*/ 1331114 h 2388903"/>
              <a:gd name="connsiteX63" fmla="*/ 399265 w 3564370"/>
              <a:gd name="connsiteY63" fmla="*/ 1269201 h 2388903"/>
              <a:gd name="connsiteX64" fmla="*/ 537378 w 3564370"/>
              <a:gd name="connsiteY64" fmla="*/ 1264439 h 2388903"/>
              <a:gd name="connsiteX65" fmla="*/ 613578 w 3564370"/>
              <a:gd name="connsiteY65" fmla="*/ 1331114 h 2388903"/>
              <a:gd name="connsiteX66" fmla="*/ 704065 w 3564370"/>
              <a:gd name="connsiteY66" fmla="*/ 1397789 h 2388903"/>
              <a:gd name="connsiteX67" fmla="*/ 923140 w 3564370"/>
              <a:gd name="connsiteY67" fmla="*/ 1402551 h 2388903"/>
              <a:gd name="connsiteX68" fmla="*/ 1061253 w 3564370"/>
              <a:gd name="connsiteY68" fmla="*/ 1297776 h 2388903"/>
              <a:gd name="connsiteX69" fmla="*/ 1113640 w 3564370"/>
              <a:gd name="connsiteY69" fmla="*/ 1131089 h 2388903"/>
              <a:gd name="connsiteX70" fmla="*/ 1075540 w 3564370"/>
              <a:gd name="connsiteY70" fmla="*/ 983451 h 2388903"/>
              <a:gd name="connsiteX71" fmla="*/ 989815 w 3564370"/>
              <a:gd name="connsiteY71" fmla="*/ 897726 h 2388903"/>
              <a:gd name="connsiteX72" fmla="*/ 823128 w 3564370"/>
              <a:gd name="connsiteY72" fmla="*/ 835814 h 2388903"/>
              <a:gd name="connsiteX73" fmla="*/ 665965 w 3564370"/>
              <a:gd name="connsiteY73" fmla="*/ 859626 h 2388903"/>
              <a:gd name="connsiteX74" fmla="*/ 546903 w 3564370"/>
              <a:gd name="connsiteY74" fmla="*/ 950114 h 2388903"/>
              <a:gd name="connsiteX75" fmla="*/ 375453 w 3564370"/>
              <a:gd name="connsiteY75" fmla="*/ 964401 h 2388903"/>
              <a:gd name="connsiteX76" fmla="*/ 261153 w 3564370"/>
              <a:gd name="connsiteY76" fmla="*/ 916776 h 2388903"/>
              <a:gd name="connsiteX77" fmla="*/ 146853 w 3564370"/>
              <a:gd name="connsiteY77" fmla="*/ 821526 h 2388903"/>
              <a:gd name="connsiteX78" fmla="*/ 146853 w 3564370"/>
              <a:gd name="connsiteY78" fmla="*/ 583401 h 2388903"/>
              <a:gd name="connsiteX79" fmla="*/ 175428 w 3564370"/>
              <a:gd name="connsiteY79" fmla="*/ 340514 h 2388903"/>
              <a:gd name="connsiteX80" fmla="*/ 251628 w 3564370"/>
              <a:gd name="connsiteY80" fmla="*/ 26189 h 2388903"/>
              <a:gd name="connsiteX0" fmla="*/ 247423 w 3560165"/>
              <a:gd name="connsiteY0" fmla="*/ 1911 h 2364625"/>
              <a:gd name="connsiteX1" fmla="*/ 3323998 w 3560165"/>
              <a:gd name="connsiteY1" fmla="*/ 6673 h 2364625"/>
              <a:gd name="connsiteX2" fmla="*/ 3357335 w 3560165"/>
              <a:gd name="connsiteY2" fmla="*/ 116211 h 2364625"/>
              <a:gd name="connsiteX3" fmla="*/ 3404960 w 3560165"/>
              <a:gd name="connsiteY3" fmla="*/ 363861 h 2364625"/>
              <a:gd name="connsiteX4" fmla="*/ 3433535 w 3560165"/>
              <a:gd name="connsiteY4" fmla="*/ 749623 h 2364625"/>
              <a:gd name="connsiteX5" fmla="*/ 3424010 w 3560165"/>
              <a:gd name="connsiteY5" fmla="*/ 797248 h 2364625"/>
              <a:gd name="connsiteX6" fmla="*/ 3376385 w 3560165"/>
              <a:gd name="connsiteY6" fmla="*/ 868686 h 2364625"/>
              <a:gd name="connsiteX7" fmla="*/ 3295423 w 3560165"/>
              <a:gd name="connsiteY7" fmla="*/ 921073 h 2364625"/>
              <a:gd name="connsiteX8" fmla="*/ 3195410 w 3560165"/>
              <a:gd name="connsiteY8" fmla="*/ 940123 h 2364625"/>
              <a:gd name="connsiteX9" fmla="*/ 2957285 w 3560165"/>
              <a:gd name="connsiteY9" fmla="*/ 902023 h 2364625"/>
              <a:gd name="connsiteX10" fmla="*/ 2900135 w 3560165"/>
              <a:gd name="connsiteY10" fmla="*/ 825823 h 2364625"/>
              <a:gd name="connsiteX11" fmla="*/ 2733448 w 3560165"/>
              <a:gd name="connsiteY11" fmla="*/ 816298 h 2364625"/>
              <a:gd name="connsiteX12" fmla="*/ 2619148 w 3560165"/>
              <a:gd name="connsiteY12" fmla="*/ 849636 h 2364625"/>
              <a:gd name="connsiteX13" fmla="*/ 2533423 w 3560165"/>
              <a:gd name="connsiteY13" fmla="*/ 935361 h 2364625"/>
              <a:gd name="connsiteX14" fmla="*/ 2466748 w 3560165"/>
              <a:gd name="connsiteY14" fmla="*/ 1049661 h 2364625"/>
              <a:gd name="connsiteX15" fmla="*/ 2466748 w 3560165"/>
              <a:gd name="connsiteY15" fmla="*/ 1202061 h 2364625"/>
              <a:gd name="connsiteX16" fmla="*/ 2561998 w 3560165"/>
              <a:gd name="connsiteY16" fmla="*/ 1325886 h 2364625"/>
              <a:gd name="connsiteX17" fmla="*/ 2671535 w 3560165"/>
              <a:gd name="connsiteY17" fmla="*/ 1392561 h 2364625"/>
              <a:gd name="connsiteX18" fmla="*/ 2819173 w 3560165"/>
              <a:gd name="connsiteY18" fmla="*/ 1402086 h 2364625"/>
              <a:gd name="connsiteX19" fmla="*/ 2957285 w 3560165"/>
              <a:gd name="connsiteY19" fmla="*/ 1325886 h 2364625"/>
              <a:gd name="connsiteX20" fmla="*/ 3019198 w 3560165"/>
              <a:gd name="connsiteY20" fmla="*/ 1263973 h 2364625"/>
              <a:gd name="connsiteX21" fmla="*/ 3119210 w 3560165"/>
              <a:gd name="connsiteY21" fmla="*/ 1235398 h 2364625"/>
              <a:gd name="connsiteX22" fmla="*/ 3304948 w 3560165"/>
              <a:gd name="connsiteY22" fmla="*/ 1321123 h 2364625"/>
              <a:gd name="connsiteX23" fmla="*/ 3400198 w 3560165"/>
              <a:gd name="connsiteY23" fmla="*/ 1468761 h 2364625"/>
              <a:gd name="connsiteX24" fmla="*/ 3357335 w 3560165"/>
              <a:gd name="connsiteY24" fmla="*/ 1787848 h 2364625"/>
              <a:gd name="connsiteX25" fmla="*/ 3323998 w 3560165"/>
              <a:gd name="connsiteY25" fmla="*/ 1930723 h 2364625"/>
              <a:gd name="connsiteX26" fmla="*/ 3304948 w 3560165"/>
              <a:gd name="connsiteY26" fmla="*/ 2168848 h 2364625"/>
              <a:gd name="connsiteX27" fmla="*/ 3333523 w 3560165"/>
              <a:gd name="connsiteY27" fmla="*/ 2297436 h 2364625"/>
              <a:gd name="connsiteX28" fmla="*/ 3347810 w 3560165"/>
              <a:gd name="connsiteY28" fmla="*/ 2321248 h 2364625"/>
              <a:gd name="connsiteX29" fmla="*/ 3119210 w 3560165"/>
              <a:gd name="connsiteY29" fmla="*/ 2345061 h 2364625"/>
              <a:gd name="connsiteX30" fmla="*/ 2614385 w 3560165"/>
              <a:gd name="connsiteY30" fmla="*/ 2359348 h 2364625"/>
              <a:gd name="connsiteX31" fmla="*/ 2295298 w 3560165"/>
              <a:gd name="connsiteY31" fmla="*/ 2354586 h 2364625"/>
              <a:gd name="connsiteX32" fmla="*/ 1966685 w 3560165"/>
              <a:gd name="connsiteY32" fmla="*/ 2249811 h 2364625"/>
              <a:gd name="connsiteX33" fmla="*/ 1914298 w 3560165"/>
              <a:gd name="connsiteY33" fmla="*/ 2192661 h 2364625"/>
              <a:gd name="connsiteX34" fmla="*/ 1933348 w 3560165"/>
              <a:gd name="connsiteY34" fmla="*/ 2064073 h 2364625"/>
              <a:gd name="connsiteX35" fmla="*/ 2000023 w 3560165"/>
              <a:gd name="connsiteY35" fmla="*/ 1983111 h 2364625"/>
              <a:gd name="connsiteX36" fmla="*/ 2057173 w 3560165"/>
              <a:gd name="connsiteY36" fmla="*/ 1864048 h 2364625"/>
              <a:gd name="connsiteX37" fmla="*/ 2095273 w 3560165"/>
              <a:gd name="connsiteY37" fmla="*/ 1749748 h 2364625"/>
              <a:gd name="connsiteX38" fmla="*/ 2066698 w 3560165"/>
              <a:gd name="connsiteY38" fmla="*/ 1621161 h 2364625"/>
              <a:gd name="connsiteX39" fmla="*/ 1995260 w 3560165"/>
              <a:gd name="connsiteY39" fmla="*/ 1530673 h 2364625"/>
              <a:gd name="connsiteX40" fmla="*/ 1876198 w 3560165"/>
              <a:gd name="connsiteY40" fmla="*/ 1478286 h 2364625"/>
              <a:gd name="connsiteX41" fmla="*/ 1676173 w 3560165"/>
              <a:gd name="connsiteY41" fmla="*/ 1449711 h 2364625"/>
              <a:gd name="connsiteX42" fmla="*/ 1538060 w 3560165"/>
              <a:gd name="connsiteY42" fmla="*/ 1487811 h 2364625"/>
              <a:gd name="connsiteX43" fmla="*/ 1452335 w 3560165"/>
              <a:gd name="connsiteY43" fmla="*/ 1597348 h 2364625"/>
              <a:gd name="connsiteX44" fmla="*/ 1428523 w 3560165"/>
              <a:gd name="connsiteY44" fmla="*/ 1706886 h 2364625"/>
              <a:gd name="connsiteX45" fmla="*/ 1433285 w 3560165"/>
              <a:gd name="connsiteY45" fmla="*/ 1844998 h 2364625"/>
              <a:gd name="connsiteX46" fmla="*/ 1499960 w 3560165"/>
              <a:gd name="connsiteY46" fmla="*/ 1964061 h 2364625"/>
              <a:gd name="connsiteX47" fmla="*/ 1590448 w 3560165"/>
              <a:gd name="connsiteY47" fmla="*/ 2097411 h 2364625"/>
              <a:gd name="connsiteX48" fmla="*/ 1580923 w 3560165"/>
              <a:gd name="connsiteY48" fmla="*/ 2211711 h 2364625"/>
              <a:gd name="connsiteX49" fmla="*/ 1499960 w 3560165"/>
              <a:gd name="connsiteY49" fmla="*/ 2273623 h 2364625"/>
              <a:gd name="connsiteX50" fmla="*/ 1385660 w 3560165"/>
              <a:gd name="connsiteY50" fmla="*/ 2287911 h 2364625"/>
              <a:gd name="connsiteX51" fmla="*/ 1295173 w 3560165"/>
              <a:gd name="connsiteY51" fmla="*/ 2273623 h 2364625"/>
              <a:gd name="connsiteX52" fmla="*/ 1085623 w 3560165"/>
              <a:gd name="connsiteY52" fmla="*/ 2216473 h 2364625"/>
              <a:gd name="connsiteX53" fmla="*/ 742723 w 3560165"/>
              <a:gd name="connsiteY53" fmla="*/ 2259336 h 2364625"/>
              <a:gd name="connsiteX54" fmla="*/ 456973 w 3560165"/>
              <a:gd name="connsiteY54" fmla="*/ 2316486 h 2364625"/>
              <a:gd name="connsiteX55" fmla="*/ 314098 w 3560165"/>
              <a:gd name="connsiteY55" fmla="*/ 2340298 h 2364625"/>
              <a:gd name="connsiteX56" fmla="*/ 237898 w 3560165"/>
              <a:gd name="connsiteY56" fmla="*/ 2349823 h 2364625"/>
              <a:gd name="connsiteX57" fmla="*/ 271235 w 3560165"/>
              <a:gd name="connsiteY57" fmla="*/ 2202186 h 2364625"/>
              <a:gd name="connsiteX58" fmla="*/ 252185 w 3560165"/>
              <a:gd name="connsiteY58" fmla="*/ 2011686 h 2364625"/>
              <a:gd name="connsiteX59" fmla="*/ 223610 w 3560165"/>
              <a:gd name="connsiteY59" fmla="*/ 1878336 h 2364625"/>
              <a:gd name="connsiteX60" fmla="*/ 171223 w 3560165"/>
              <a:gd name="connsiteY60" fmla="*/ 1578298 h 2364625"/>
              <a:gd name="connsiteX61" fmla="*/ 175985 w 3560165"/>
              <a:gd name="connsiteY61" fmla="*/ 1406848 h 2364625"/>
              <a:gd name="connsiteX62" fmla="*/ 271235 w 3560165"/>
              <a:gd name="connsiteY62" fmla="*/ 1306836 h 2364625"/>
              <a:gd name="connsiteX63" fmla="*/ 395060 w 3560165"/>
              <a:gd name="connsiteY63" fmla="*/ 1244923 h 2364625"/>
              <a:gd name="connsiteX64" fmla="*/ 533173 w 3560165"/>
              <a:gd name="connsiteY64" fmla="*/ 1240161 h 2364625"/>
              <a:gd name="connsiteX65" fmla="*/ 609373 w 3560165"/>
              <a:gd name="connsiteY65" fmla="*/ 1306836 h 2364625"/>
              <a:gd name="connsiteX66" fmla="*/ 699860 w 3560165"/>
              <a:gd name="connsiteY66" fmla="*/ 1373511 h 2364625"/>
              <a:gd name="connsiteX67" fmla="*/ 918935 w 3560165"/>
              <a:gd name="connsiteY67" fmla="*/ 1378273 h 2364625"/>
              <a:gd name="connsiteX68" fmla="*/ 1057048 w 3560165"/>
              <a:gd name="connsiteY68" fmla="*/ 1273498 h 2364625"/>
              <a:gd name="connsiteX69" fmla="*/ 1109435 w 3560165"/>
              <a:gd name="connsiteY69" fmla="*/ 1106811 h 2364625"/>
              <a:gd name="connsiteX70" fmla="*/ 1071335 w 3560165"/>
              <a:gd name="connsiteY70" fmla="*/ 959173 h 2364625"/>
              <a:gd name="connsiteX71" fmla="*/ 985610 w 3560165"/>
              <a:gd name="connsiteY71" fmla="*/ 873448 h 2364625"/>
              <a:gd name="connsiteX72" fmla="*/ 818923 w 3560165"/>
              <a:gd name="connsiteY72" fmla="*/ 811536 h 2364625"/>
              <a:gd name="connsiteX73" fmla="*/ 661760 w 3560165"/>
              <a:gd name="connsiteY73" fmla="*/ 835348 h 2364625"/>
              <a:gd name="connsiteX74" fmla="*/ 542698 w 3560165"/>
              <a:gd name="connsiteY74" fmla="*/ 925836 h 2364625"/>
              <a:gd name="connsiteX75" fmla="*/ 371248 w 3560165"/>
              <a:gd name="connsiteY75" fmla="*/ 940123 h 2364625"/>
              <a:gd name="connsiteX76" fmla="*/ 256948 w 3560165"/>
              <a:gd name="connsiteY76" fmla="*/ 892498 h 2364625"/>
              <a:gd name="connsiteX77" fmla="*/ 142648 w 3560165"/>
              <a:gd name="connsiteY77" fmla="*/ 797248 h 2364625"/>
              <a:gd name="connsiteX78" fmla="*/ 142648 w 3560165"/>
              <a:gd name="connsiteY78" fmla="*/ 559123 h 2364625"/>
              <a:gd name="connsiteX79" fmla="*/ 171223 w 3560165"/>
              <a:gd name="connsiteY79" fmla="*/ 316236 h 2364625"/>
              <a:gd name="connsiteX80" fmla="*/ 247423 w 3560165"/>
              <a:gd name="connsiteY80" fmla="*/ 1911 h 2364625"/>
              <a:gd name="connsiteX0" fmla="*/ 114403 w 3427145"/>
              <a:gd name="connsiteY0" fmla="*/ 72582 h 2435296"/>
              <a:gd name="connsiteX1" fmla="*/ 3190978 w 3427145"/>
              <a:gd name="connsiteY1" fmla="*/ 77344 h 2435296"/>
              <a:gd name="connsiteX2" fmla="*/ 3224315 w 3427145"/>
              <a:gd name="connsiteY2" fmla="*/ 186882 h 2435296"/>
              <a:gd name="connsiteX3" fmla="*/ 3271940 w 3427145"/>
              <a:gd name="connsiteY3" fmla="*/ 434532 h 2435296"/>
              <a:gd name="connsiteX4" fmla="*/ 3300515 w 3427145"/>
              <a:gd name="connsiteY4" fmla="*/ 820294 h 2435296"/>
              <a:gd name="connsiteX5" fmla="*/ 3290990 w 3427145"/>
              <a:gd name="connsiteY5" fmla="*/ 867919 h 2435296"/>
              <a:gd name="connsiteX6" fmla="*/ 3243365 w 3427145"/>
              <a:gd name="connsiteY6" fmla="*/ 939357 h 2435296"/>
              <a:gd name="connsiteX7" fmla="*/ 3162403 w 3427145"/>
              <a:gd name="connsiteY7" fmla="*/ 991744 h 2435296"/>
              <a:gd name="connsiteX8" fmla="*/ 3062390 w 3427145"/>
              <a:gd name="connsiteY8" fmla="*/ 1010794 h 2435296"/>
              <a:gd name="connsiteX9" fmla="*/ 2824265 w 3427145"/>
              <a:gd name="connsiteY9" fmla="*/ 972694 h 2435296"/>
              <a:gd name="connsiteX10" fmla="*/ 2767115 w 3427145"/>
              <a:gd name="connsiteY10" fmla="*/ 896494 h 2435296"/>
              <a:gd name="connsiteX11" fmla="*/ 2600428 w 3427145"/>
              <a:gd name="connsiteY11" fmla="*/ 886969 h 2435296"/>
              <a:gd name="connsiteX12" fmla="*/ 2486128 w 3427145"/>
              <a:gd name="connsiteY12" fmla="*/ 920307 h 2435296"/>
              <a:gd name="connsiteX13" fmla="*/ 2400403 w 3427145"/>
              <a:gd name="connsiteY13" fmla="*/ 1006032 h 2435296"/>
              <a:gd name="connsiteX14" fmla="*/ 2333728 w 3427145"/>
              <a:gd name="connsiteY14" fmla="*/ 1120332 h 2435296"/>
              <a:gd name="connsiteX15" fmla="*/ 2333728 w 3427145"/>
              <a:gd name="connsiteY15" fmla="*/ 1272732 h 2435296"/>
              <a:gd name="connsiteX16" fmla="*/ 2428978 w 3427145"/>
              <a:gd name="connsiteY16" fmla="*/ 1396557 h 2435296"/>
              <a:gd name="connsiteX17" fmla="*/ 2538515 w 3427145"/>
              <a:gd name="connsiteY17" fmla="*/ 1463232 h 2435296"/>
              <a:gd name="connsiteX18" fmla="*/ 2686153 w 3427145"/>
              <a:gd name="connsiteY18" fmla="*/ 1472757 h 2435296"/>
              <a:gd name="connsiteX19" fmla="*/ 2824265 w 3427145"/>
              <a:gd name="connsiteY19" fmla="*/ 1396557 h 2435296"/>
              <a:gd name="connsiteX20" fmla="*/ 2886178 w 3427145"/>
              <a:gd name="connsiteY20" fmla="*/ 1334644 h 2435296"/>
              <a:gd name="connsiteX21" fmla="*/ 2986190 w 3427145"/>
              <a:gd name="connsiteY21" fmla="*/ 1306069 h 2435296"/>
              <a:gd name="connsiteX22" fmla="*/ 3171928 w 3427145"/>
              <a:gd name="connsiteY22" fmla="*/ 1391794 h 2435296"/>
              <a:gd name="connsiteX23" fmla="*/ 3267178 w 3427145"/>
              <a:gd name="connsiteY23" fmla="*/ 1539432 h 2435296"/>
              <a:gd name="connsiteX24" fmla="*/ 3224315 w 3427145"/>
              <a:gd name="connsiteY24" fmla="*/ 1858519 h 2435296"/>
              <a:gd name="connsiteX25" fmla="*/ 3190978 w 3427145"/>
              <a:gd name="connsiteY25" fmla="*/ 2001394 h 2435296"/>
              <a:gd name="connsiteX26" fmla="*/ 3171928 w 3427145"/>
              <a:gd name="connsiteY26" fmla="*/ 2239519 h 2435296"/>
              <a:gd name="connsiteX27" fmla="*/ 3200503 w 3427145"/>
              <a:gd name="connsiteY27" fmla="*/ 2368107 h 2435296"/>
              <a:gd name="connsiteX28" fmla="*/ 3214790 w 3427145"/>
              <a:gd name="connsiteY28" fmla="*/ 2391919 h 2435296"/>
              <a:gd name="connsiteX29" fmla="*/ 2986190 w 3427145"/>
              <a:gd name="connsiteY29" fmla="*/ 2415732 h 2435296"/>
              <a:gd name="connsiteX30" fmla="*/ 2481365 w 3427145"/>
              <a:gd name="connsiteY30" fmla="*/ 2430019 h 2435296"/>
              <a:gd name="connsiteX31" fmla="*/ 2162278 w 3427145"/>
              <a:gd name="connsiteY31" fmla="*/ 2425257 h 2435296"/>
              <a:gd name="connsiteX32" fmla="*/ 1833665 w 3427145"/>
              <a:gd name="connsiteY32" fmla="*/ 2320482 h 2435296"/>
              <a:gd name="connsiteX33" fmla="*/ 1781278 w 3427145"/>
              <a:gd name="connsiteY33" fmla="*/ 2263332 h 2435296"/>
              <a:gd name="connsiteX34" fmla="*/ 1800328 w 3427145"/>
              <a:gd name="connsiteY34" fmla="*/ 2134744 h 2435296"/>
              <a:gd name="connsiteX35" fmla="*/ 1867003 w 3427145"/>
              <a:gd name="connsiteY35" fmla="*/ 2053782 h 2435296"/>
              <a:gd name="connsiteX36" fmla="*/ 1924153 w 3427145"/>
              <a:gd name="connsiteY36" fmla="*/ 1934719 h 2435296"/>
              <a:gd name="connsiteX37" fmla="*/ 1962253 w 3427145"/>
              <a:gd name="connsiteY37" fmla="*/ 1820419 h 2435296"/>
              <a:gd name="connsiteX38" fmla="*/ 1933678 w 3427145"/>
              <a:gd name="connsiteY38" fmla="*/ 1691832 h 2435296"/>
              <a:gd name="connsiteX39" fmla="*/ 1862240 w 3427145"/>
              <a:gd name="connsiteY39" fmla="*/ 1601344 h 2435296"/>
              <a:gd name="connsiteX40" fmla="*/ 1743178 w 3427145"/>
              <a:gd name="connsiteY40" fmla="*/ 1548957 h 2435296"/>
              <a:gd name="connsiteX41" fmla="*/ 1543153 w 3427145"/>
              <a:gd name="connsiteY41" fmla="*/ 1520382 h 2435296"/>
              <a:gd name="connsiteX42" fmla="*/ 1405040 w 3427145"/>
              <a:gd name="connsiteY42" fmla="*/ 1558482 h 2435296"/>
              <a:gd name="connsiteX43" fmla="*/ 1319315 w 3427145"/>
              <a:gd name="connsiteY43" fmla="*/ 1668019 h 2435296"/>
              <a:gd name="connsiteX44" fmla="*/ 1295503 w 3427145"/>
              <a:gd name="connsiteY44" fmla="*/ 1777557 h 2435296"/>
              <a:gd name="connsiteX45" fmla="*/ 1300265 w 3427145"/>
              <a:gd name="connsiteY45" fmla="*/ 1915669 h 2435296"/>
              <a:gd name="connsiteX46" fmla="*/ 1366940 w 3427145"/>
              <a:gd name="connsiteY46" fmla="*/ 2034732 h 2435296"/>
              <a:gd name="connsiteX47" fmla="*/ 1457428 w 3427145"/>
              <a:gd name="connsiteY47" fmla="*/ 2168082 h 2435296"/>
              <a:gd name="connsiteX48" fmla="*/ 1447903 w 3427145"/>
              <a:gd name="connsiteY48" fmla="*/ 2282382 h 2435296"/>
              <a:gd name="connsiteX49" fmla="*/ 1366940 w 3427145"/>
              <a:gd name="connsiteY49" fmla="*/ 2344294 h 2435296"/>
              <a:gd name="connsiteX50" fmla="*/ 1252640 w 3427145"/>
              <a:gd name="connsiteY50" fmla="*/ 2358582 h 2435296"/>
              <a:gd name="connsiteX51" fmla="*/ 1162153 w 3427145"/>
              <a:gd name="connsiteY51" fmla="*/ 2344294 h 2435296"/>
              <a:gd name="connsiteX52" fmla="*/ 952603 w 3427145"/>
              <a:gd name="connsiteY52" fmla="*/ 2287144 h 2435296"/>
              <a:gd name="connsiteX53" fmla="*/ 609703 w 3427145"/>
              <a:gd name="connsiteY53" fmla="*/ 2330007 h 2435296"/>
              <a:gd name="connsiteX54" fmla="*/ 323953 w 3427145"/>
              <a:gd name="connsiteY54" fmla="*/ 2387157 h 2435296"/>
              <a:gd name="connsiteX55" fmla="*/ 181078 w 3427145"/>
              <a:gd name="connsiteY55" fmla="*/ 2410969 h 2435296"/>
              <a:gd name="connsiteX56" fmla="*/ 104878 w 3427145"/>
              <a:gd name="connsiteY56" fmla="*/ 2420494 h 2435296"/>
              <a:gd name="connsiteX57" fmla="*/ 138215 w 3427145"/>
              <a:gd name="connsiteY57" fmla="*/ 2272857 h 2435296"/>
              <a:gd name="connsiteX58" fmla="*/ 119165 w 3427145"/>
              <a:gd name="connsiteY58" fmla="*/ 2082357 h 2435296"/>
              <a:gd name="connsiteX59" fmla="*/ 90590 w 3427145"/>
              <a:gd name="connsiteY59" fmla="*/ 1949007 h 2435296"/>
              <a:gd name="connsiteX60" fmla="*/ 38203 w 3427145"/>
              <a:gd name="connsiteY60" fmla="*/ 1648969 h 2435296"/>
              <a:gd name="connsiteX61" fmla="*/ 42965 w 3427145"/>
              <a:gd name="connsiteY61" fmla="*/ 1477519 h 2435296"/>
              <a:gd name="connsiteX62" fmla="*/ 138215 w 3427145"/>
              <a:gd name="connsiteY62" fmla="*/ 1377507 h 2435296"/>
              <a:gd name="connsiteX63" fmla="*/ 262040 w 3427145"/>
              <a:gd name="connsiteY63" fmla="*/ 1315594 h 2435296"/>
              <a:gd name="connsiteX64" fmla="*/ 400153 w 3427145"/>
              <a:gd name="connsiteY64" fmla="*/ 1310832 h 2435296"/>
              <a:gd name="connsiteX65" fmla="*/ 476353 w 3427145"/>
              <a:gd name="connsiteY65" fmla="*/ 1377507 h 2435296"/>
              <a:gd name="connsiteX66" fmla="*/ 566840 w 3427145"/>
              <a:gd name="connsiteY66" fmla="*/ 1444182 h 2435296"/>
              <a:gd name="connsiteX67" fmla="*/ 785915 w 3427145"/>
              <a:gd name="connsiteY67" fmla="*/ 1448944 h 2435296"/>
              <a:gd name="connsiteX68" fmla="*/ 924028 w 3427145"/>
              <a:gd name="connsiteY68" fmla="*/ 1344169 h 2435296"/>
              <a:gd name="connsiteX69" fmla="*/ 976415 w 3427145"/>
              <a:gd name="connsiteY69" fmla="*/ 1177482 h 2435296"/>
              <a:gd name="connsiteX70" fmla="*/ 938315 w 3427145"/>
              <a:gd name="connsiteY70" fmla="*/ 1029844 h 2435296"/>
              <a:gd name="connsiteX71" fmla="*/ 852590 w 3427145"/>
              <a:gd name="connsiteY71" fmla="*/ 944119 h 2435296"/>
              <a:gd name="connsiteX72" fmla="*/ 685903 w 3427145"/>
              <a:gd name="connsiteY72" fmla="*/ 882207 h 2435296"/>
              <a:gd name="connsiteX73" fmla="*/ 528740 w 3427145"/>
              <a:gd name="connsiteY73" fmla="*/ 906019 h 2435296"/>
              <a:gd name="connsiteX74" fmla="*/ 409678 w 3427145"/>
              <a:gd name="connsiteY74" fmla="*/ 996507 h 2435296"/>
              <a:gd name="connsiteX75" fmla="*/ 238228 w 3427145"/>
              <a:gd name="connsiteY75" fmla="*/ 1010794 h 2435296"/>
              <a:gd name="connsiteX76" fmla="*/ 123928 w 3427145"/>
              <a:gd name="connsiteY76" fmla="*/ 963169 h 2435296"/>
              <a:gd name="connsiteX77" fmla="*/ 9628 w 3427145"/>
              <a:gd name="connsiteY77" fmla="*/ 867919 h 2435296"/>
              <a:gd name="connsiteX78" fmla="*/ 9628 w 3427145"/>
              <a:gd name="connsiteY78" fmla="*/ 629794 h 2435296"/>
              <a:gd name="connsiteX79" fmla="*/ 38203 w 3427145"/>
              <a:gd name="connsiteY79" fmla="*/ 386907 h 2435296"/>
              <a:gd name="connsiteX80" fmla="*/ 114403 w 3427145"/>
              <a:gd name="connsiteY80" fmla="*/ 72582 h 2435296"/>
              <a:gd name="connsiteX0" fmla="*/ 95353 w 3428555"/>
              <a:gd name="connsiteY0" fmla="*/ 72582 h 2435296"/>
              <a:gd name="connsiteX1" fmla="*/ 3190978 w 3428555"/>
              <a:gd name="connsiteY1" fmla="*/ 77344 h 2435296"/>
              <a:gd name="connsiteX2" fmla="*/ 3224315 w 3428555"/>
              <a:gd name="connsiteY2" fmla="*/ 186882 h 2435296"/>
              <a:gd name="connsiteX3" fmla="*/ 3271940 w 3428555"/>
              <a:gd name="connsiteY3" fmla="*/ 434532 h 2435296"/>
              <a:gd name="connsiteX4" fmla="*/ 3300515 w 3428555"/>
              <a:gd name="connsiteY4" fmla="*/ 820294 h 2435296"/>
              <a:gd name="connsiteX5" fmla="*/ 3290990 w 3428555"/>
              <a:gd name="connsiteY5" fmla="*/ 867919 h 2435296"/>
              <a:gd name="connsiteX6" fmla="*/ 3243365 w 3428555"/>
              <a:gd name="connsiteY6" fmla="*/ 939357 h 2435296"/>
              <a:gd name="connsiteX7" fmla="*/ 3162403 w 3428555"/>
              <a:gd name="connsiteY7" fmla="*/ 991744 h 2435296"/>
              <a:gd name="connsiteX8" fmla="*/ 3062390 w 3428555"/>
              <a:gd name="connsiteY8" fmla="*/ 1010794 h 2435296"/>
              <a:gd name="connsiteX9" fmla="*/ 2824265 w 3428555"/>
              <a:gd name="connsiteY9" fmla="*/ 972694 h 2435296"/>
              <a:gd name="connsiteX10" fmla="*/ 2767115 w 3428555"/>
              <a:gd name="connsiteY10" fmla="*/ 896494 h 2435296"/>
              <a:gd name="connsiteX11" fmla="*/ 2600428 w 3428555"/>
              <a:gd name="connsiteY11" fmla="*/ 886969 h 2435296"/>
              <a:gd name="connsiteX12" fmla="*/ 2486128 w 3428555"/>
              <a:gd name="connsiteY12" fmla="*/ 920307 h 2435296"/>
              <a:gd name="connsiteX13" fmla="*/ 2400403 w 3428555"/>
              <a:gd name="connsiteY13" fmla="*/ 1006032 h 2435296"/>
              <a:gd name="connsiteX14" fmla="*/ 2333728 w 3428555"/>
              <a:gd name="connsiteY14" fmla="*/ 1120332 h 2435296"/>
              <a:gd name="connsiteX15" fmla="*/ 2333728 w 3428555"/>
              <a:gd name="connsiteY15" fmla="*/ 1272732 h 2435296"/>
              <a:gd name="connsiteX16" fmla="*/ 2428978 w 3428555"/>
              <a:gd name="connsiteY16" fmla="*/ 1396557 h 2435296"/>
              <a:gd name="connsiteX17" fmla="*/ 2538515 w 3428555"/>
              <a:gd name="connsiteY17" fmla="*/ 1463232 h 2435296"/>
              <a:gd name="connsiteX18" fmla="*/ 2686153 w 3428555"/>
              <a:gd name="connsiteY18" fmla="*/ 1472757 h 2435296"/>
              <a:gd name="connsiteX19" fmla="*/ 2824265 w 3428555"/>
              <a:gd name="connsiteY19" fmla="*/ 1396557 h 2435296"/>
              <a:gd name="connsiteX20" fmla="*/ 2886178 w 3428555"/>
              <a:gd name="connsiteY20" fmla="*/ 1334644 h 2435296"/>
              <a:gd name="connsiteX21" fmla="*/ 2986190 w 3428555"/>
              <a:gd name="connsiteY21" fmla="*/ 1306069 h 2435296"/>
              <a:gd name="connsiteX22" fmla="*/ 3171928 w 3428555"/>
              <a:gd name="connsiteY22" fmla="*/ 1391794 h 2435296"/>
              <a:gd name="connsiteX23" fmla="*/ 3267178 w 3428555"/>
              <a:gd name="connsiteY23" fmla="*/ 1539432 h 2435296"/>
              <a:gd name="connsiteX24" fmla="*/ 3224315 w 3428555"/>
              <a:gd name="connsiteY24" fmla="*/ 1858519 h 2435296"/>
              <a:gd name="connsiteX25" fmla="*/ 3190978 w 3428555"/>
              <a:gd name="connsiteY25" fmla="*/ 2001394 h 2435296"/>
              <a:gd name="connsiteX26" fmla="*/ 3171928 w 3428555"/>
              <a:gd name="connsiteY26" fmla="*/ 2239519 h 2435296"/>
              <a:gd name="connsiteX27" fmla="*/ 3200503 w 3428555"/>
              <a:gd name="connsiteY27" fmla="*/ 2368107 h 2435296"/>
              <a:gd name="connsiteX28" fmla="*/ 3214790 w 3428555"/>
              <a:gd name="connsiteY28" fmla="*/ 2391919 h 2435296"/>
              <a:gd name="connsiteX29" fmla="*/ 2986190 w 3428555"/>
              <a:gd name="connsiteY29" fmla="*/ 2415732 h 2435296"/>
              <a:gd name="connsiteX30" fmla="*/ 2481365 w 3428555"/>
              <a:gd name="connsiteY30" fmla="*/ 2430019 h 2435296"/>
              <a:gd name="connsiteX31" fmla="*/ 2162278 w 3428555"/>
              <a:gd name="connsiteY31" fmla="*/ 2425257 h 2435296"/>
              <a:gd name="connsiteX32" fmla="*/ 1833665 w 3428555"/>
              <a:gd name="connsiteY32" fmla="*/ 2320482 h 2435296"/>
              <a:gd name="connsiteX33" fmla="*/ 1781278 w 3428555"/>
              <a:gd name="connsiteY33" fmla="*/ 2263332 h 2435296"/>
              <a:gd name="connsiteX34" fmla="*/ 1800328 w 3428555"/>
              <a:gd name="connsiteY34" fmla="*/ 2134744 h 2435296"/>
              <a:gd name="connsiteX35" fmla="*/ 1867003 w 3428555"/>
              <a:gd name="connsiteY35" fmla="*/ 2053782 h 2435296"/>
              <a:gd name="connsiteX36" fmla="*/ 1924153 w 3428555"/>
              <a:gd name="connsiteY36" fmla="*/ 1934719 h 2435296"/>
              <a:gd name="connsiteX37" fmla="*/ 1962253 w 3428555"/>
              <a:gd name="connsiteY37" fmla="*/ 1820419 h 2435296"/>
              <a:gd name="connsiteX38" fmla="*/ 1933678 w 3428555"/>
              <a:gd name="connsiteY38" fmla="*/ 1691832 h 2435296"/>
              <a:gd name="connsiteX39" fmla="*/ 1862240 w 3428555"/>
              <a:gd name="connsiteY39" fmla="*/ 1601344 h 2435296"/>
              <a:gd name="connsiteX40" fmla="*/ 1743178 w 3428555"/>
              <a:gd name="connsiteY40" fmla="*/ 1548957 h 2435296"/>
              <a:gd name="connsiteX41" fmla="*/ 1543153 w 3428555"/>
              <a:gd name="connsiteY41" fmla="*/ 1520382 h 2435296"/>
              <a:gd name="connsiteX42" fmla="*/ 1405040 w 3428555"/>
              <a:gd name="connsiteY42" fmla="*/ 1558482 h 2435296"/>
              <a:gd name="connsiteX43" fmla="*/ 1319315 w 3428555"/>
              <a:gd name="connsiteY43" fmla="*/ 1668019 h 2435296"/>
              <a:gd name="connsiteX44" fmla="*/ 1295503 w 3428555"/>
              <a:gd name="connsiteY44" fmla="*/ 1777557 h 2435296"/>
              <a:gd name="connsiteX45" fmla="*/ 1300265 w 3428555"/>
              <a:gd name="connsiteY45" fmla="*/ 1915669 h 2435296"/>
              <a:gd name="connsiteX46" fmla="*/ 1366940 w 3428555"/>
              <a:gd name="connsiteY46" fmla="*/ 2034732 h 2435296"/>
              <a:gd name="connsiteX47" fmla="*/ 1457428 w 3428555"/>
              <a:gd name="connsiteY47" fmla="*/ 2168082 h 2435296"/>
              <a:gd name="connsiteX48" fmla="*/ 1447903 w 3428555"/>
              <a:gd name="connsiteY48" fmla="*/ 2282382 h 2435296"/>
              <a:gd name="connsiteX49" fmla="*/ 1366940 w 3428555"/>
              <a:gd name="connsiteY49" fmla="*/ 2344294 h 2435296"/>
              <a:gd name="connsiteX50" fmla="*/ 1252640 w 3428555"/>
              <a:gd name="connsiteY50" fmla="*/ 2358582 h 2435296"/>
              <a:gd name="connsiteX51" fmla="*/ 1162153 w 3428555"/>
              <a:gd name="connsiteY51" fmla="*/ 2344294 h 2435296"/>
              <a:gd name="connsiteX52" fmla="*/ 952603 w 3428555"/>
              <a:gd name="connsiteY52" fmla="*/ 2287144 h 2435296"/>
              <a:gd name="connsiteX53" fmla="*/ 609703 w 3428555"/>
              <a:gd name="connsiteY53" fmla="*/ 2330007 h 2435296"/>
              <a:gd name="connsiteX54" fmla="*/ 323953 w 3428555"/>
              <a:gd name="connsiteY54" fmla="*/ 2387157 h 2435296"/>
              <a:gd name="connsiteX55" fmla="*/ 181078 w 3428555"/>
              <a:gd name="connsiteY55" fmla="*/ 2410969 h 2435296"/>
              <a:gd name="connsiteX56" fmla="*/ 104878 w 3428555"/>
              <a:gd name="connsiteY56" fmla="*/ 2420494 h 2435296"/>
              <a:gd name="connsiteX57" fmla="*/ 138215 w 3428555"/>
              <a:gd name="connsiteY57" fmla="*/ 2272857 h 2435296"/>
              <a:gd name="connsiteX58" fmla="*/ 119165 w 3428555"/>
              <a:gd name="connsiteY58" fmla="*/ 2082357 h 2435296"/>
              <a:gd name="connsiteX59" fmla="*/ 90590 w 3428555"/>
              <a:gd name="connsiteY59" fmla="*/ 1949007 h 2435296"/>
              <a:gd name="connsiteX60" fmla="*/ 38203 w 3428555"/>
              <a:gd name="connsiteY60" fmla="*/ 1648969 h 2435296"/>
              <a:gd name="connsiteX61" fmla="*/ 42965 w 3428555"/>
              <a:gd name="connsiteY61" fmla="*/ 1477519 h 2435296"/>
              <a:gd name="connsiteX62" fmla="*/ 138215 w 3428555"/>
              <a:gd name="connsiteY62" fmla="*/ 1377507 h 2435296"/>
              <a:gd name="connsiteX63" fmla="*/ 262040 w 3428555"/>
              <a:gd name="connsiteY63" fmla="*/ 1315594 h 2435296"/>
              <a:gd name="connsiteX64" fmla="*/ 400153 w 3428555"/>
              <a:gd name="connsiteY64" fmla="*/ 1310832 h 2435296"/>
              <a:gd name="connsiteX65" fmla="*/ 476353 w 3428555"/>
              <a:gd name="connsiteY65" fmla="*/ 1377507 h 2435296"/>
              <a:gd name="connsiteX66" fmla="*/ 566840 w 3428555"/>
              <a:gd name="connsiteY66" fmla="*/ 1444182 h 2435296"/>
              <a:gd name="connsiteX67" fmla="*/ 785915 w 3428555"/>
              <a:gd name="connsiteY67" fmla="*/ 1448944 h 2435296"/>
              <a:gd name="connsiteX68" fmla="*/ 924028 w 3428555"/>
              <a:gd name="connsiteY68" fmla="*/ 1344169 h 2435296"/>
              <a:gd name="connsiteX69" fmla="*/ 976415 w 3428555"/>
              <a:gd name="connsiteY69" fmla="*/ 1177482 h 2435296"/>
              <a:gd name="connsiteX70" fmla="*/ 938315 w 3428555"/>
              <a:gd name="connsiteY70" fmla="*/ 1029844 h 2435296"/>
              <a:gd name="connsiteX71" fmla="*/ 852590 w 3428555"/>
              <a:gd name="connsiteY71" fmla="*/ 944119 h 2435296"/>
              <a:gd name="connsiteX72" fmla="*/ 685903 w 3428555"/>
              <a:gd name="connsiteY72" fmla="*/ 882207 h 2435296"/>
              <a:gd name="connsiteX73" fmla="*/ 528740 w 3428555"/>
              <a:gd name="connsiteY73" fmla="*/ 906019 h 2435296"/>
              <a:gd name="connsiteX74" fmla="*/ 409678 w 3428555"/>
              <a:gd name="connsiteY74" fmla="*/ 996507 h 2435296"/>
              <a:gd name="connsiteX75" fmla="*/ 238228 w 3428555"/>
              <a:gd name="connsiteY75" fmla="*/ 1010794 h 2435296"/>
              <a:gd name="connsiteX76" fmla="*/ 123928 w 3428555"/>
              <a:gd name="connsiteY76" fmla="*/ 963169 h 2435296"/>
              <a:gd name="connsiteX77" fmla="*/ 9628 w 3428555"/>
              <a:gd name="connsiteY77" fmla="*/ 867919 h 2435296"/>
              <a:gd name="connsiteX78" fmla="*/ 9628 w 3428555"/>
              <a:gd name="connsiteY78" fmla="*/ 629794 h 2435296"/>
              <a:gd name="connsiteX79" fmla="*/ 38203 w 3428555"/>
              <a:gd name="connsiteY79" fmla="*/ 386907 h 2435296"/>
              <a:gd name="connsiteX80" fmla="*/ 95353 w 3428555"/>
              <a:gd name="connsiteY80" fmla="*/ 72582 h 2435296"/>
              <a:gd name="connsiteX0" fmla="*/ 95353 w 3428555"/>
              <a:gd name="connsiteY0" fmla="*/ 83154 h 2445868"/>
              <a:gd name="connsiteX1" fmla="*/ 3190978 w 3428555"/>
              <a:gd name="connsiteY1" fmla="*/ 87916 h 2445868"/>
              <a:gd name="connsiteX2" fmla="*/ 3224315 w 3428555"/>
              <a:gd name="connsiteY2" fmla="*/ 197454 h 2445868"/>
              <a:gd name="connsiteX3" fmla="*/ 3271940 w 3428555"/>
              <a:gd name="connsiteY3" fmla="*/ 445104 h 2445868"/>
              <a:gd name="connsiteX4" fmla="*/ 3300515 w 3428555"/>
              <a:gd name="connsiteY4" fmla="*/ 830866 h 2445868"/>
              <a:gd name="connsiteX5" fmla="*/ 3290990 w 3428555"/>
              <a:gd name="connsiteY5" fmla="*/ 878491 h 2445868"/>
              <a:gd name="connsiteX6" fmla="*/ 3243365 w 3428555"/>
              <a:gd name="connsiteY6" fmla="*/ 949929 h 2445868"/>
              <a:gd name="connsiteX7" fmla="*/ 3162403 w 3428555"/>
              <a:gd name="connsiteY7" fmla="*/ 1002316 h 2445868"/>
              <a:gd name="connsiteX8" fmla="*/ 3062390 w 3428555"/>
              <a:gd name="connsiteY8" fmla="*/ 1021366 h 2445868"/>
              <a:gd name="connsiteX9" fmla="*/ 2824265 w 3428555"/>
              <a:gd name="connsiteY9" fmla="*/ 983266 h 2445868"/>
              <a:gd name="connsiteX10" fmla="*/ 2767115 w 3428555"/>
              <a:gd name="connsiteY10" fmla="*/ 907066 h 2445868"/>
              <a:gd name="connsiteX11" fmla="*/ 2600428 w 3428555"/>
              <a:gd name="connsiteY11" fmla="*/ 897541 h 2445868"/>
              <a:gd name="connsiteX12" fmla="*/ 2486128 w 3428555"/>
              <a:gd name="connsiteY12" fmla="*/ 930879 h 2445868"/>
              <a:gd name="connsiteX13" fmla="*/ 2400403 w 3428555"/>
              <a:gd name="connsiteY13" fmla="*/ 1016604 h 2445868"/>
              <a:gd name="connsiteX14" fmla="*/ 2333728 w 3428555"/>
              <a:gd name="connsiteY14" fmla="*/ 1130904 h 2445868"/>
              <a:gd name="connsiteX15" fmla="*/ 2333728 w 3428555"/>
              <a:gd name="connsiteY15" fmla="*/ 1283304 h 2445868"/>
              <a:gd name="connsiteX16" fmla="*/ 2428978 w 3428555"/>
              <a:gd name="connsiteY16" fmla="*/ 1407129 h 2445868"/>
              <a:gd name="connsiteX17" fmla="*/ 2538515 w 3428555"/>
              <a:gd name="connsiteY17" fmla="*/ 1473804 h 2445868"/>
              <a:gd name="connsiteX18" fmla="*/ 2686153 w 3428555"/>
              <a:gd name="connsiteY18" fmla="*/ 1483329 h 2445868"/>
              <a:gd name="connsiteX19" fmla="*/ 2824265 w 3428555"/>
              <a:gd name="connsiteY19" fmla="*/ 1407129 h 2445868"/>
              <a:gd name="connsiteX20" fmla="*/ 2886178 w 3428555"/>
              <a:gd name="connsiteY20" fmla="*/ 1345216 h 2445868"/>
              <a:gd name="connsiteX21" fmla="*/ 2986190 w 3428555"/>
              <a:gd name="connsiteY21" fmla="*/ 1316641 h 2445868"/>
              <a:gd name="connsiteX22" fmla="*/ 3171928 w 3428555"/>
              <a:gd name="connsiteY22" fmla="*/ 1402366 h 2445868"/>
              <a:gd name="connsiteX23" fmla="*/ 3267178 w 3428555"/>
              <a:gd name="connsiteY23" fmla="*/ 1550004 h 2445868"/>
              <a:gd name="connsiteX24" fmla="*/ 3224315 w 3428555"/>
              <a:gd name="connsiteY24" fmla="*/ 1869091 h 2445868"/>
              <a:gd name="connsiteX25" fmla="*/ 3190978 w 3428555"/>
              <a:gd name="connsiteY25" fmla="*/ 2011966 h 2445868"/>
              <a:gd name="connsiteX26" fmla="*/ 3171928 w 3428555"/>
              <a:gd name="connsiteY26" fmla="*/ 2250091 h 2445868"/>
              <a:gd name="connsiteX27" fmla="*/ 3200503 w 3428555"/>
              <a:gd name="connsiteY27" fmla="*/ 2378679 h 2445868"/>
              <a:gd name="connsiteX28" fmla="*/ 3214790 w 3428555"/>
              <a:gd name="connsiteY28" fmla="*/ 2402491 h 2445868"/>
              <a:gd name="connsiteX29" fmla="*/ 2986190 w 3428555"/>
              <a:gd name="connsiteY29" fmla="*/ 2426304 h 2445868"/>
              <a:gd name="connsiteX30" fmla="*/ 2481365 w 3428555"/>
              <a:gd name="connsiteY30" fmla="*/ 2440591 h 2445868"/>
              <a:gd name="connsiteX31" fmla="*/ 2162278 w 3428555"/>
              <a:gd name="connsiteY31" fmla="*/ 2435829 h 2445868"/>
              <a:gd name="connsiteX32" fmla="*/ 1833665 w 3428555"/>
              <a:gd name="connsiteY32" fmla="*/ 2331054 h 2445868"/>
              <a:gd name="connsiteX33" fmla="*/ 1781278 w 3428555"/>
              <a:gd name="connsiteY33" fmla="*/ 2273904 h 2445868"/>
              <a:gd name="connsiteX34" fmla="*/ 1800328 w 3428555"/>
              <a:gd name="connsiteY34" fmla="*/ 2145316 h 2445868"/>
              <a:gd name="connsiteX35" fmla="*/ 1867003 w 3428555"/>
              <a:gd name="connsiteY35" fmla="*/ 2064354 h 2445868"/>
              <a:gd name="connsiteX36" fmla="*/ 1924153 w 3428555"/>
              <a:gd name="connsiteY36" fmla="*/ 1945291 h 2445868"/>
              <a:gd name="connsiteX37" fmla="*/ 1962253 w 3428555"/>
              <a:gd name="connsiteY37" fmla="*/ 1830991 h 2445868"/>
              <a:gd name="connsiteX38" fmla="*/ 1933678 w 3428555"/>
              <a:gd name="connsiteY38" fmla="*/ 1702404 h 2445868"/>
              <a:gd name="connsiteX39" fmla="*/ 1862240 w 3428555"/>
              <a:gd name="connsiteY39" fmla="*/ 1611916 h 2445868"/>
              <a:gd name="connsiteX40" fmla="*/ 1743178 w 3428555"/>
              <a:gd name="connsiteY40" fmla="*/ 1559529 h 2445868"/>
              <a:gd name="connsiteX41" fmla="*/ 1543153 w 3428555"/>
              <a:gd name="connsiteY41" fmla="*/ 1530954 h 2445868"/>
              <a:gd name="connsiteX42" fmla="*/ 1405040 w 3428555"/>
              <a:gd name="connsiteY42" fmla="*/ 1569054 h 2445868"/>
              <a:gd name="connsiteX43" fmla="*/ 1319315 w 3428555"/>
              <a:gd name="connsiteY43" fmla="*/ 1678591 h 2445868"/>
              <a:gd name="connsiteX44" fmla="*/ 1295503 w 3428555"/>
              <a:gd name="connsiteY44" fmla="*/ 1788129 h 2445868"/>
              <a:gd name="connsiteX45" fmla="*/ 1300265 w 3428555"/>
              <a:gd name="connsiteY45" fmla="*/ 1926241 h 2445868"/>
              <a:gd name="connsiteX46" fmla="*/ 1366940 w 3428555"/>
              <a:gd name="connsiteY46" fmla="*/ 2045304 h 2445868"/>
              <a:gd name="connsiteX47" fmla="*/ 1457428 w 3428555"/>
              <a:gd name="connsiteY47" fmla="*/ 2178654 h 2445868"/>
              <a:gd name="connsiteX48" fmla="*/ 1447903 w 3428555"/>
              <a:gd name="connsiteY48" fmla="*/ 2292954 h 2445868"/>
              <a:gd name="connsiteX49" fmla="*/ 1366940 w 3428555"/>
              <a:gd name="connsiteY49" fmla="*/ 2354866 h 2445868"/>
              <a:gd name="connsiteX50" fmla="*/ 1252640 w 3428555"/>
              <a:gd name="connsiteY50" fmla="*/ 2369154 h 2445868"/>
              <a:gd name="connsiteX51" fmla="*/ 1162153 w 3428555"/>
              <a:gd name="connsiteY51" fmla="*/ 2354866 h 2445868"/>
              <a:gd name="connsiteX52" fmla="*/ 952603 w 3428555"/>
              <a:gd name="connsiteY52" fmla="*/ 2297716 h 2445868"/>
              <a:gd name="connsiteX53" fmla="*/ 609703 w 3428555"/>
              <a:gd name="connsiteY53" fmla="*/ 2340579 h 2445868"/>
              <a:gd name="connsiteX54" fmla="*/ 323953 w 3428555"/>
              <a:gd name="connsiteY54" fmla="*/ 2397729 h 2445868"/>
              <a:gd name="connsiteX55" fmla="*/ 181078 w 3428555"/>
              <a:gd name="connsiteY55" fmla="*/ 2421541 h 2445868"/>
              <a:gd name="connsiteX56" fmla="*/ 104878 w 3428555"/>
              <a:gd name="connsiteY56" fmla="*/ 2431066 h 2445868"/>
              <a:gd name="connsiteX57" fmla="*/ 138215 w 3428555"/>
              <a:gd name="connsiteY57" fmla="*/ 2283429 h 2445868"/>
              <a:gd name="connsiteX58" fmla="*/ 119165 w 3428555"/>
              <a:gd name="connsiteY58" fmla="*/ 2092929 h 2445868"/>
              <a:gd name="connsiteX59" fmla="*/ 90590 w 3428555"/>
              <a:gd name="connsiteY59" fmla="*/ 1959579 h 2445868"/>
              <a:gd name="connsiteX60" fmla="*/ 38203 w 3428555"/>
              <a:gd name="connsiteY60" fmla="*/ 1659541 h 2445868"/>
              <a:gd name="connsiteX61" fmla="*/ 42965 w 3428555"/>
              <a:gd name="connsiteY61" fmla="*/ 1488091 h 2445868"/>
              <a:gd name="connsiteX62" fmla="*/ 138215 w 3428555"/>
              <a:gd name="connsiteY62" fmla="*/ 1388079 h 2445868"/>
              <a:gd name="connsiteX63" fmla="*/ 262040 w 3428555"/>
              <a:gd name="connsiteY63" fmla="*/ 1326166 h 2445868"/>
              <a:gd name="connsiteX64" fmla="*/ 400153 w 3428555"/>
              <a:gd name="connsiteY64" fmla="*/ 1321404 h 2445868"/>
              <a:gd name="connsiteX65" fmla="*/ 476353 w 3428555"/>
              <a:gd name="connsiteY65" fmla="*/ 1388079 h 2445868"/>
              <a:gd name="connsiteX66" fmla="*/ 566840 w 3428555"/>
              <a:gd name="connsiteY66" fmla="*/ 1454754 h 2445868"/>
              <a:gd name="connsiteX67" fmla="*/ 785915 w 3428555"/>
              <a:gd name="connsiteY67" fmla="*/ 1459516 h 2445868"/>
              <a:gd name="connsiteX68" fmla="*/ 924028 w 3428555"/>
              <a:gd name="connsiteY68" fmla="*/ 1354741 h 2445868"/>
              <a:gd name="connsiteX69" fmla="*/ 976415 w 3428555"/>
              <a:gd name="connsiteY69" fmla="*/ 1188054 h 2445868"/>
              <a:gd name="connsiteX70" fmla="*/ 938315 w 3428555"/>
              <a:gd name="connsiteY70" fmla="*/ 1040416 h 2445868"/>
              <a:gd name="connsiteX71" fmla="*/ 852590 w 3428555"/>
              <a:gd name="connsiteY71" fmla="*/ 954691 h 2445868"/>
              <a:gd name="connsiteX72" fmla="*/ 685903 w 3428555"/>
              <a:gd name="connsiteY72" fmla="*/ 892779 h 2445868"/>
              <a:gd name="connsiteX73" fmla="*/ 528740 w 3428555"/>
              <a:gd name="connsiteY73" fmla="*/ 916591 h 2445868"/>
              <a:gd name="connsiteX74" fmla="*/ 409678 w 3428555"/>
              <a:gd name="connsiteY74" fmla="*/ 1007079 h 2445868"/>
              <a:gd name="connsiteX75" fmla="*/ 238228 w 3428555"/>
              <a:gd name="connsiteY75" fmla="*/ 1021366 h 2445868"/>
              <a:gd name="connsiteX76" fmla="*/ 123928 w 3428555"/>
              <a:gd name="connsiteY76" fmla="*/ 973741 h 2445868"/>
              <a:gd name="connsiteX77" fmla="*/ 9628 w 3428555"/>
              <a:gd name="connsiteY77" fmla="*/ 878491 h 2445868"/>
              <a:gd name="connsiteX78" fmla="*/ 9628 w 3428555"/>
              <a:gd name="connsiteY78" fmla="*/ 640366 h 2445868"/>
              <a:gd name="connsiteX79" fmla="*/ 38203 w 3428555"/>
              <a:gd name="connsiteY79" fmla="*/ 397479 h 2445868"/>
              <a:gd name="connsiteX80" fmla="*/ 95353 w 3428555"/>
              <a:gd name="connsiteY80" fmla="*/ 83154 h 2445868"/>
              <a:gd name="connsiteX0" fmla="*/ 95353 w 3428555"/>
              <a:gd name="connsiteY0" fmla="*/ 6371 h 2369085"/>
              <a:gd name="connsiteX1" fmla="*/ 3190978 w 3428555"/>
              <a:gd name="connsiteY1" fmla="*/ 11133 h 2369085"/>
              <a:gd name="connsiteX2" fmla="*/ 3224315 w 3428555"/>
              <a:gd name="connsiteY2" fmla="*/ 120671 h 2369085"/>
              <a:gd name="connsiteX3" fmla="*/ 3271940 w 3428555"/>
              <a:gd name="connsiteY3" fmla="*/ 368321 h 2369085"/>
              <a:gd name="connsiteX4" fmla="*/ 3300515 w 3428555"/>
              <a:gd name="connsiteY4" fmla="*/ 754083 h 2369085"/>
              <a:gd name="connsiteX5" fmla="*/ 3290990 w 3428555"/>
              <a:gd name="connsiteY5" fmla="*/ 801708 h 2369085"/>
              <a:gd name="connsiteX6" fmla="*/ 3243365 w 3428555"/>
              <a:gd name="connsiteY6" fmla="*/ 873146 h 2369085"/>
              <a:gd name="connsiteX7" fmla="*/ 3162403 w 3428555"/>
              <a:gd name="connsiteY7" fmla="*/ 925533 h 2369085"/>
              <a:gd name="connsiteX8" fmla="*/ 3062390 w 3428555"/>
              <a:gd name="connsiteY8" fmla="*/ 944583 h 2369085"/>
              <a:gd name="connsiteX9" fmla="*/ 2824265 w 3428555"/>
              <a:gd name="connsiteY9" fmla="*/ 906483 h 2369085"/>
              <a:gd name="connsiteX10" fmla="*/ 2767115 w 3428555"/>
              <a:gd name="connsiteY10" fmla="*/ 830283 h 2369085"/>
              <a:gd name="connsiteX11" fmla="*/ 2600428 w 3428555"/>
              <a:gd name="connsiteY11" fmla="*/ 820758 h 2369085"/>
              <a:gd name="connsiteX12" fmla="*/ 2486128 w 3428555"/>
              <a:gd name="connsiteY12" fmla="*/ 854096 h 2369085"/>
              <a:gd name="connsiteX13" fmla="*/ 2400403 w 3428555"/>
              <a:gd name="connsiteY13" fmla="*/ 939821 h 2369085"/>
              <a:gd name="connsiteX14" fmla="*/ 2333728 w 3428555"/>
              <a:gd name="connsiteY14" fmla="*/ 1054121 h 2369085"/>
              <a:gd name="connsiteX15" fmla="*/ 2333728 w 3428555"/>
              <a:gd name="connsiteY15" fmla="*/ 1206521 h 2369085"/>
              <a:gd name="connsiteX16" fmla="*/ 2428978 w 3428555"/>
              <a:gd name="connsiteY16" fmla="*/ 1330346 h 2369085"/>
              <a:gd name="connsiteX17" fmla="*/ 2538515 w 3428555"/>
              <a:gd name="connsiteY17" fmla="*/ 1397021 h 2369085"/>
              <a:gd name="connsiteX18" fmla="*/ 2686153 w 3428555"/>
              <a:gd name="connsiteY18" fmla="*/ 1406546 h 2369085"/>
              <a:gd name="connsiteX19" fmla="*/ 2824265 w 3428555"/>
              <a:gd name="connsiteY19" fmla="*/ 1330346 h 2369085"/>
              <a:gd name="connsiteX20" fmla="*/ 2886178 w 3428555"/>
              <a:gd name="connsiteY20" fmla="*/ 1268433 h 2369085"/>
              <a:gd name="connsiteX21" fmla="*/ 2986190 w 3428555"/>
              <a:gd name="connsiteY21" fmla="*/ 1239858 h 2369085"/>
              <a:gd name="connsiteX22" fmla="*/ 3171928 w 3428555"/>
              <a:gd name="connsiteY22" fmla="*/ 1325583 h 2369085"/>
              <a:gd name="connsiteX23" fmla="*/ 3267178 w 3428555"/>
              <a:gd name="connsiteY23" fmla="*/ 1473221 h 2369085"/>
              <a:gd name="connsiteX24" fmla="*/ 3224315 w 3428555"/>
              <a:gd name="connsiteY24" fmla="*/ 1792308 h 2369085"/>
              <a:gd name="connsiteX25" fmla="*/ 3190978 w 3428555"/>
              <a:gd name="connsiteY25" fmla="*/ 1935183 h 2369085"/>
              <a:gd name="connsiteX26" fmla="*/ 3171928 w 3428555"/>
              <a:gd name="connsiteY26" fmla="*/ 2173308 h 2369085"/>
              <a:gd name="connsiteX27" fmla="*/ 3200503 w 3428555"/>
              <a:gd name="connsiteY27" fmla="*/ 2301896 h 2369085"/>
              <a:gd name="connsiteX28" fmla="*/ 3214790 w 3428555"/>
              <a:gd name="connsiteY28" fmla="*/ 2325708 h 2369085"/>
              <a:gd name="connsiteX29" fmla="*/ 2986190 w 3428555"/>
              <a:gd name="connsiteY29" fmla="*/ 2349521 h 2369085"/>
              <a:gd name="connsiteX30" fmla="*/ 2481365 w 3428555"/>
              <a:gd name="connsiteY30" fmla="*/ 2363808 h 2369085"/>
              <a:gd name="connsiteX31" fmla="*/ 2162278 w 3428555"/>
              <a:gd name="connsiteY31" fmla="*/ 2359046 h 2369085"/>
              <a:gd name="connsiteX32" fmla="*/ 1833665 w 3428555"/>
              <a:gd name="connsiteY32" fmla="*/ 2254271 h 2369085"/>
              <a:gd name="connsiteX33" fmla="*/ 1781278 w 3428555"/>
              <a:gd name="connsiteY33" fmla="*/ 2197121 h 2369085"/>
              <a:gd name="connsiteX34" fmla="*/ 1800328 w 3428555"/>
              <a:gd name="connsiteY34" fmla="*/ 2068533 h 2369085"/>
              <a:gd name="connsiteX35" fmla="*/ 1867003 w 3428555"/>
              <a:gd name="connsiteY35" fmla="*/ 1987571 h 2369085"/>
              <a:gd name="connsiteX36" fmla="*/ 1924153 w 3428555"/>
              <a:gd name="connsiteY36" fmla="*/ 1868508 h 2369085"/>
              <a:gd name="connsiteX37" fmla="*/ 1962253 w 3428555"/>
              <a:gd name="connsiteY37" fmla="*/ 1754208 h 2369085"/>
              <a:gd name="connsiteX38" fmla="*/ 1933678 w 3428555"/>
              <a:gd name="connsiteY38" fmla="*/ 1625621 h 2369085"/>
              <a:gd name="connsiteX39" fmla="*/ 1862240 w 3428555"/>
              <a:gd name="connsiteY39" fmla="*/ 1535133 h 2369085"/>
              <a:gd name="connsiteX40" fmla="*/ 1743178 w 3428555"/>
              <a:gd name="connsiteY40" fmla="*/ 1482746 h 2369085"/>
              <a:gd name="connsiteX41" fmla="*/ 1543153 w 3428555"/>
              <a:gd name="connsiteY41" fmla="*/ 1454171 h 2369085"/>
              <a:gd name="connsiteX42" fmla="*/ 1405040 w 3428555"/>
              <a:gd name="connsiteY42" fmla="*/ 1492271 h 2369085"/>
              <a:gd name="connsiteX43" fmla="*/ 1319315 w 3428555"/>
              <a:gd name="connsiteY43" fmla="*/ 1601808 h 2369085"/>
              <a:gd name="connsiteX44" fmla="*/ 1295503 w 3428555"/>
              <a:gd name="connsiteY44" fmla="*/ 1711346 h 2369085"/>
              <a:gd name="connsiteX45" fmla="*/ 1300265 w 3428555"/>
              <a:gd name="connsiteY45" fmla="*/ 1849458 h 2369085"/>
              <a:gd name="connsiteX46" fmla="*/ 1366940 w 3428555"/>
              <a:gd name="connsiteY46" fmla="*/ 1968521 h 2369085"/>
              <a:gd name="connsiteX47" fmla="*/ 1457428 w 3428555"/>
              <a:gd name="connsiteY47" fmla="*/ 2101871 h 2369085"/>
              <a:gd name="connsiteX48" fmla="*/ 1447903 w 3428555"/>
              <a:gd name="connsiteY48" fmla="*/ 2216171 h 2369085"/>
              <a:gd name="connsiteX49" fmla="*/ 1366940 w 3428555"/>
              <a:gd name="connsiteY49" fmla="*/ 2278083 h 2369085"/>
              <a:gd name="connsiteX50" fmla="*/ 1252640 w 3428555"/>
              <a:gd name="connsiteY50" fmla="*/ 2292371 h 2369085"/>
              <a:gd name="connsiteX51" fmla="*/ 1162153 w 3428555"/>
              <a:gd name="connsiteY51" fmla="*/ 2278083 h 2369085"/>
              <a:gd name="connsiteX52" fmla="*/ 952603 w 3428555"/>
              <a:gd name="connsiteY52" fmla="*/ 2220933 h 2369085"/>
              <a:gd name="connsiteX53" fmla="*/ 609703 w 3428555"/>
              <a:gd name="connsiteY53" fmla="*/ 2263796 h 2369085"/>
              <a:gd name="connsiteX54" fmla="*/ 323953 w 3428555"/>
              <a:gd name="connsiteY54" fmla="*/ 2320946 h 2369085"/>
              <a:gd name="connsiteX55" fmla="*/ 181078 w 3428555"/>
              <a:gd name="connsiteY55" fmla="*/ 2344758 h 2369085"/>
              <a:gd name="connsiteX56" fmla="*/ 104878 w 3428555"/>
              <a:gd name="connsiteY56" fmla="*/ 2354283 h 2369085"/>
              <a:gd name="connsiteX57" fmla="*/ 138215 w 3428555"/>
              <a:gd name="connsiteY57" fmla="*/ 2206646 h 2369085"/>
              <a:gd name="connsiteX58" fmla="*/ 119165 w 3428555"/>
              <a:gd name="connsiteY58" fmla="*/ 2016146 h 2369085"/>
              <a:gd name="connsiteX59" fmla="*/ 90590 w 3428555"/>
              <a:gd name="connsiteY59" fmla="*/ 1882796 h 2369085"/>
              <a:gd name="connsiteX60" fmla="*/ 38203 w 3428555"/>
              <a:gd name="connsiteY60" fmla="*/ 1582758 h 2369085"/>
              <a:gd name="connsiteX61" fmla="*/ 42965 w 3428555"/>
              <a:gd name="connsiteY61" fmla="*/ 1411308 h 2369085"/>
              <a:gd name="connsiteX62" fmla="*/ 138215 w 3428555"/>
              <a:gd name="connsiteY62" fmla="*/ 1311296 h 2369085"/>
              <a:gd name="connsiteX63" fmla="*/ 262040 w 3428555"/>
              <a:gd name="connsiteY63" fmla="*/ 1249383 h 2369085"/>
              <a:gd name="connsiteX64" fmla="*/ 400153 w 3428555"/>
              <a:gd name="connsiteY64" fmla="*/ 1244621 h 2369085"/>
              <a:gd name="connsiteX65" fmla="*/ 476353 w 3428555"/>
              <a:gd name="connsiteY65" fmla="*/ 1311296 h 2369085"/>
              <a:gd name="connsiteX66" fmla="*/ 566840 w 3428555"/>
              <a:gd name="connsiteY66" fmla="*/ 1377971 h 2369085"/>
              <a:gd name="connsiteX67" fmla="*/ 785915 w 3428555"/>
              <a:gd name="connsiteY67" fmla="*/ 1382733 h 2369085"/>
              <a:gd name="connsiteX68" fmla="*/ 924028 w 3428555"/>
              <a:gd name="connsiteY68" fmla="*/ 1277958 h 2369085"/>
              <a:gd name="connsiteX69" fmla="*/ 976415 w 3428555"/>
              <a:gd name="connsiteY69" fmla="*/ 1111271 h 2369085"/>
              <a:gd name="connsiteX70" fmla="*/ 938315 w 3428555"/>
              <a:gd name="connsiteY70" fmla="*/ 963633 h 2369085"/>
              <a:gd name="connsiteX71" fmla="*/ 852590 w 3428555"/>
              <a:gd name="connsiteY71" fmla="*/ 877908 h 2369085"/>
              <a:gd name="connsiteX72" fmla="*/ 685903 w 3428555"/>
              <a:gd name="connsiteY72" fmla="*/ 815996 h 2369085"/>
              <a:gd name="connsiteX73" fmla="*/ 528740 w 3428555"/>
              <a:gd name="connsiteY73" fmla="*/ 839808 h 2369085"/>
              <a:gd name="connsiteX74" fmla="*/ 409678 w 3428555"/>
              <a:gd name="connsiteY74" fmla="*/ 930296 h 2369085"/>
              <a:gd name="connsiteX75" fmla="*/ 238228 w 3428555"/>
              <a:gd name="connsiteY75" fmla="*/ 944583 h 2369085"/>
              <a:gd name="connsiteX76" fmla="*/ 123928 w 3428555"/>
              <a:gd name="connsiteY76" fmla="*/ 896958 h 2369085"/>
              <a:gd name="connsiteX77" fmla="*/ 9628 w 3428555"/>
              <a:gd name="connsiteY77" fmla="*/ 801708 h 2369085"/>
              <a:gd name="connsiteX78" fmla="*/ 9628 w 3428555"/>
              <a:gd name="connsiteY78" fmla="*/ 563583 h 2369085"/>
              <a:gd name="connsiteX79" fmla="*/ 38203 w 3428555"/>
              <a:gd name="connsiteY79" fmla="*/ 320696 h 2369085"/>
              <a:gd name="connsiteX80" fmla="*/ 95353 w 3428555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65797 w 3427512"/>
              <a:gd name="connsiteY66" fmla="*/ 1377971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65948 w 3427512"/>
              <a:gd name="connsiteY33" fmla="*/ 217807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78710"/>
              <a:gd name="connsiteX1" fmla="*/ 3189935 w 3427512"/>
              <a:gd name="connsiteY1" fmla="*/ 11133 h 2378710"/>
              <a:gd name="connsiteX2" fmla="*/ 3223272 w 3427512"/>
              <a:gd name="connsiteY2" fmla="*/ 120671 h 2378710"/>
              <a:gd name="connsiteX3" fmla="*/ 3270897 w 3427512"/>
              <a:gd name="connsiteY3" fmla="*/ 368321 h 2378710"/>
              <a:gd name="connsiteX4" fmla="*/ 3299472 w 3427512"/>
              <a:gd name="connsiteY4" fmla="*/ 754083 h 2378710"/>
              <a:gd name="connsiteX5" fmla="*/ 3289947 w 3427512"/>
              <a:gd name="connsiteY5" fmla="*/ 801708 h 2378710"/>
              <a:gd name="connsiteX6" fmla="*/ 3242322 w 3427512"/>
              <a:gd name="connsiteY6" fmla="*/ 873146 h 2378710"/>
              <a:gd name="connsiteX7" fmla="*/ 3161360 w 3427512"/>
              <a:gd name="connsiteY7" fmla="*/ 925533 h 2378710"/>
              <a:gd name="connsiteX8" fmla="*/ 3061347 w 3427512"/>
              <a:gd name="connsiteY8" fmla="*/ 944583 h 2378710"/>
              <a:gd name="connsiteX9" fmla="*/ 2823222 w 3427512"/>
              <a:gd name="connsiteY9" fmla="*/ 906483 h 2378710"/>
              <a:gd name="connsiteX10" fmla="*/ 2766072 w 3427512"/>
              <a:gd name="connsiteY10" fmla="*/ 830283 h 2378710"/>
              <a:gd name="connsiteX11" fmla="*/ 2599385 w 3427512"/>
              <a:gd name="connsiteY11" fmla="*/ 820758 h 2378710"/>
              <a:gd name="connsiteX12" fmla="*/ 2485085 w 3427512"/>
              <a:gd name="connsiteY12" fmla="*/ 854096 h 2378710"/>
              <a:gd name="connsiteX13" fmla="*/ 2399360 w 3427512"/>
              <a:gd name="connsiteY13" fmla="*/ 939821 h 2378710"/>
              <a:gd name="connsiteX14" fmla="*/ 2332685 w 3427512"/>
              <a:gd name="connsiteY14" fmla="*/ 1054121 h 2378710"/>
              <a:gd name="connsiteX15" fmla="*/ 2332685 w 3427512"/>
              <a:gd name="connsiteY15" fmla="*/ 1206521 h 2378710"/>
              <a:gd name="connsiteX16" fmla="*/ 2427935 w 3427512"/>
              <a:gd name="connsiteY16" fmla="*/ 1330346 h 2378710"/>
              <a:gd name="connsiteX17" fmla="*/ 2537472 w 3427512"/>
              <a:gd name="connsiteY17" fmla="*/ 1397021 h 2378710"/>
              <a:gd name="connsiteX18" fmla="*/ 2685110 w 3427512"/>
              <a:gd name="connsiteY18" fmla="*/ 1406546 h 2378710"/>
              <a:gd name="connsiteX19" fmla="*/ 2823222 w 3427512"/>
              <a:gd name="connsiteY19" fmla="*/ 1330346 h 2378710"/>
              <a:gd name="connsiteX20" fmla="*/ 2885135 w 3427512"/>
              <a:gd name="connsiteY20" fmla="*/ 1268433 h 2378710"/>
              <a:gd name="connsiteX21" fmla="*/ 2985147 w 3427512"/>
              <a:gd name="connsiteY21" fmla="*/ 1239858 h 2378710"/>
              <a:gd name="connsiteX22" fmla="*/ 3170885 w 3427512"/>
              <a:gd name="connsiteY22" fmla="*/ 1325583 h 2378710"/>
              <a:gd name="connsiteX23" fmla="*/ 3266135 w 3427512"/>
              <a:gd name="connsiteY23" fmla="*/ 1473221 h 2378710"/>
              <a:gd name="connsiteX24" fmla="*/ 3223272 w 3427512"/>
              <a:gd name="connsiteY24" fmla="*/ 1792308 h 2378710"/>
              <a:gd name="connsiteX25" fmla="*/ 3189935 w 3427512"/>
              <a:gd name="connsiteY25" fmla="*/ 1935183 h 2378710"/>
              <a:gd name="connsiteX26" fmla="*/ 3170885 w 3427512"/>
              <a:gd name="connsiteY26" fmla="*/ 2173308 h 2378710"/>
              <a:gd name="connsiteX27" fmla="*/ 3199460 w 3427512"/>
              <a:gd name="connsiteY27" fmla="*/ 2301896 h 2378710"/>
              <a:gd name="connsiteX28" fmla="*/ 3213747 w 3427512"/>
              <a:gd name="connsiteY28" fmla="*/ 2325708 h 2378710"/>
              <a:gd name="connsiteX29" fmla="*/ 2985147 w 3427512"/>
              <a:gd name="connsiteY29" fmla="*/ 2349521 h 2378710"/>
              <a:gd name="connsiteX30" fmla="*/ 2494610 w 3427512"/>
              <a:gd name="connsiteY30" fmla="*/ 2378096 h 2378710"/>
              <a:gd name="connsiteX31" fmla="*/ 2161235 w 3427512"/>
              <a:gd name="connsiteY31" fmla="*/ 2359046 h 2378710"/>
              <a:gd name="connsiteX32" fmla="*/ 1832622 w 3427512"/>
              <a:gd name="connsiteY32" fmla="*/ 2254271 h 2378710"/>
              <a:gd name="connsiteX33" fmla="*/ 1765948 w 3427512"/>
              <a:gd name="connsiteY33" fmla="*/ 2178071 h 2378710"/>
              <a:gd name="connsiteX34" fmla="*/ 1799285 w 3427512"/>
              <a:gd name="connsiteY34" fmla="*/ 2068533 h 2378710"/>
              <a:gd name="connsiteX35" fmla="*/ 1865960 w 3427512"/>
              <a:gd name="connsiteY35" fmla="*/ 1987571 h 2378710"/>
              <a:gd name="connsiteX36" fmla="*/ 1923110 w 3427512"/>
              <a:gd name="connsiteY36" fmla="*/ 1868508 h 2378710"/>
              <a:gd name="connsiteX37" fmla="*/ 1961210 w 3427512"/>
              <a:gd name="connsiteY37" fmla="*/ 1754208 h 2378710"/>
              <a:gd name="connsiteX38" fmla="*/ 1932635 w 3427512"/>
              <a:gd name="connsiteY38" fmla="*/ 1625621 h 2378710"/>
              <a:gd name="connsiteX39" fmla="*/ 1861197 w 3427512"/>
              <a:gd name="connsiteY39" fmla="*/ 1535133 h 2378710"/>
              <a:gd name="connsiteX40" fmla="*/ 1742135 w 3427512"/>
              <a:gd name="connsiteY40" fmla="*/ 1482746 h 2378710"/>
              <a:gd name="connsiteX41" fmla="*/ 1542110 w 3427512"/>
              <a:gd name="connsiteY41" fmla="*/ 1454171 h 2378710"/>
              <a:gd name="connsiteX42" fmla="*/ 1403997 w 3427512"/>
              <a:gd name="connsiteY42" fmla="*/ 1492271 h 2378710"/>
              <a:gd name="connsiteX43" fmla="*/ 1318272 w 3427512"/>
              <a:gd name="connsiteY43" fmla="*/ 1601808 h 2378710"/>
              <a:gd name="connsiteX44" fmla="*/ 1294460 w 3427512"/>
              <a:gd name="connsiteY44" fmla="*/ 1711346 h 2378710"/>
              <a:gd name="connsiteX45" fmla="*/ 1299222 w 3427512"/>
              <a:gd name="connsiteY45" fmla="*/ 1849458 h 2378710"/>
              <a:gd name="connsiteX46" fmla="*/ 1365897 w 3427512"/>
              <a:gd name="connsiteY46" fmla="*/ 1968521 h 2378710"/>
              <a:gd name="connsiteX47" fmla="*/ 1456385 w 3427512"/>
              <a:gd name="connsiteY47" fmla="*/ 2101871 h 2378710"/>
              <a:gd name="connsiteX48" fmla="*/ 1446860 w 3427512"/>
              <a:gd name="connsiteY48" fmla="*/ 2216171 h 2378710"/>
              <a:gd name="connsiteX49" fmla="*/ 1365897 w 3427512"/>
              <a:gd name="connsiteY49" fmla="*/ 2278083 h 2378710"/>
              <a:gd name="connsiteX50" fmla="*/ 1251597 w 3427512"/>
              <a:gd name="connsiteY50" fmla="*/ 2292371 h 2378710"/>
              <a:gd name="connsiteX51" fmla="*/ 1161110 w 3427512"/>
              <a:gd name="connsiteY51" fmla="*/ 2278083 h 2378710"/>
              <a:gd name="connsiteX52" fmla="*/ 951560 w 3427512"/>
              <a:gd name="connsiteY52" fmla="*/ 2220933 h 2378710"/>
              <a:gd name="connsiteX53" fmla="*/ 608660 w 3427512"/>
              <a:gd name="connsiteY53" fmla="*/ 2263796 h 2378710"/>
              <a:gd name="connsiteX54" fmla="*/ 322910 w 3427512"/>
              <a:gd name="connsiteY54" fmla="*/ 2320946 h 2378710"/>
              <a:gd name="connsiteX55" fmla="*/ 180035 w 3427512"/>
              <a:gd name="connsiteY55" fmla="*/ 2344758 h 2378710"/>
              <a:gd name="connsiteX56" fmla="*/ 103835 w 3427512"/>
              <a:gd name="connsiteY56" fmla="*/ 2354283 h 2378710"/>
              <a:gd name="connsiteX57" fmla="*/ 137172 w 3427512"/>
              <a:gd name="connsiteY57" fmla="*/ 2206646 h 2378710"/>
              <a:gd name="connsiteX58" fmla="*/ 118122 w 3427512"/>
              <a:gd name="connsiteY58" fmla="*/ 2016146 h 2378710"/>
              <a:gd name="connsiteX59" fmla="*/ 89547 w 3427512"/>
              <a:gd name="connsiteY59" fmla="*/ 1882796 h 2378710"/>
              <a:gd name="connsiteX60" fmla="*/ 37160 w 3427512"/>
              <a:gd name="connsiteY60" fmla="*/ 1582758 h 2378710"/>
              <a:gd name="connsiteX61" fmla="*/ 41922 w 3427512"/>
              <a:gd name="connsiteY61" fmla="*/ 1411308 h 2378710"/>
              <a:gd name="connsiteX62" fmla="*/ 137172 w 3427512"/>
              <a:gd name="connsiteY62" fmla="*/ 1311296 h 2378710"/>
              <a:gd name="connsiteX63" fmla="*/ 260997 w 3427512"/>
              <a:gd name="connsiteY63" fmla="*/ 1249383 h 2378710"/>
              <a:gd name="connsiteX64" fmla="*/ 399110 w 3427512"/>
              <a:gd name="connsiteY64" fmla="*/ 1244621 h 2378710"/>
              <a:gd name="connsiteX65" fmla="*/ 475310 w 3427512"/>
              <a:gd name="connsiteY65" fmla="*/ 1311296 h 2378710"/>
              <a:gd name="connsiteX66" fmla="*/ 584847 w 3427512"/>
              <a:gd name="connsiteY66" fmla="*/ 1392258 h 2378710"/>
              <a:gd name="connsiteX67" fmla="*/ 784872 w 3427512"/>
              <a:gd name="connsiteY67" fmla="*/ 1382733 h 2378710"/>
              <a:gd name="connsiteX68" fmla="*/ 922985 w 3427512"/>
              <a:gd name="connsiteY68" fmla="*/ 1277958 h 2378710"/>
              <a:gd name="connsiteX69" fmla="*/ 975372 w 3427512"/>
              <a:gd name="connsiteY69" fmla="*/ 1111271 h 2378710"/>
              <a:gd name="connsiteX70" fmla="*/ 937272 w 3427512"/>
              <a:gd name="connsiteY70" fmla="*/ 963633 h 2378710"/>
              <a:gd name="connsiteX71" fmla="*/ 851547 w 3427512"/>
              <a:gd name="connsiteY71" fmla="*/ 877908 h 2378710"/>
              <a:gd name="connsiteX72" fmla="*/ 684860 w 3427512"/>
              <a:gd name="connsiteY72" fmla="*/ 815996 h 2378710"/>
              <a:gd name="connsiteX73" fmla="*/ 527697 w 3427512"/>
              <a:gd name="connsiteY73" fmla="*/ 839808 h 2378710"/>
              <a:gd name="connsiteX74" fmla="*/ 408635 w 3427512"/>
              <a:gd name="connsiteY74" fmla="*/ 930296 h 2378710"/>
              <a:gd name="connsiteX75" fmla="*/ 237185 w 3427512"/>
              <a:gd name="connsiteY75" fmla="*/ 944583 h 2378710"/>
              <a:gd name="connsiteX76" fmla="*/ 108598 w 3427512"/>
              <a:gd name="connsiteY76" fmla="*/ 906483 h 2378710"/>
              <a:gd name="connsiteX77" fmla="*/ 8585 w 3427512"/>
              <a:gd name="connsiteY77" fmla="*/ 801708 h 2378710"/>
              <a:gd name="connsiteX78" fmla="*/ 8585 w 3427512"/>
              <a:gd name="connsiteY78" fmla="*/ 563583 h 2378710"/>
              <a:gd name="connsiteX79" fmla="*/ 37160 w 3427512"/>
              <a:gd name="connsiteY79" fmla="*/ 320696 h 2378710"/>
              <a:gd name="connsiteX80" fmla="*/ 94310 w 3427512"/>
              <a:gd name="connsiteY80" fmla="*/ 6371 h 2378710"/>
              <a:gd name="connsiteX0" fmla="*/ 94310 w 3299472"/>
              <a:gd name="connsiteY0" fmla="*/ 575 h 2372914"/>
              <a:gd name="connsiteX1" fmla="*/ 3189935 w 3299472"/>
              <a:gd name="connsiteY1" fmla="*/ 5337 h 2372914"/>
              <a:gd name="connsiteX2" fmla="*/ 3223272 w 3299472"/>
              <a:gd name="connsiteY2" fmla="*/ 114875 h 2372914"/>
              <a:gd name="connsiteX3" fmla="*/ 3270897 w 3299472"/>
              <a:gd name="connsiteY3" fmla="*/ 362525 h 2372914"/>
              <a:gd name="connsiteX4" fmla="*/ 3299472 w 3299472"/>
              <a:gd name="connsiteY4" fmla="*/ 748287 h 2372914"/>
              <a:gd name="connsiteX5" fmla="*/ 3289947 w 3299472"/>
              <a:gd name="connsiteY5" fmla="*/ 795912 h 2372914"/>
              <a:gd name="connsiteX6" fmla="*/ 3242322 w 3299472"/>
              <a:gd name="connsiteY6" fmla="*/ 867350 h 2372914"/>
              <a:gd name="connsiteX7" fmla="*/ 3161360 w 3299472"/>
              <a:gd name="connsiteY7" fmla="*/ 919737 h 2372914"/>
              <a:gd name="connsiteX8" fmla="*/ 3061347 w 3299472"/>
              <a:gd name="connsiteY8" fmla="*/ 938787 h 2372914"/>
              <a:gd name="connsiteX9" fmla="*/ 2823222 w 3299472"/>
              <a:gd name="connsiteY9" fmla="*/ 900687 h 2372914"/>
              <a:gd name="connsiteX10" fmla="*/ 2766072 w 3299472"/>
              <a:gd name="connsiteY10" fmla="*/ 824487 h 2372914"/>
              <a:gd name="connsiteX11" fmla="*/ 2599385 w 3299472"/>
              <a:gd name="connsiteY11" fmla="*/ 814962 h 2372914"/>
              <a:gd name="connsiteX12" fmla="*/ 2485085 w 3299472"/>
              <a:gd name="connsiteY12" fmla="*/ 848300 h 2372914"/>
              <a:gd name="connsiteX13" fmla="*/ 2399360 w 3299472"/>
              <a:gd name="connsiteY13" fmla="*/ 934025 h 2372914"/>
              <a:gd name="connsiteX14" fmla="*/ 2332685 w 3299472"/>
              <a:gd name="connsiteY14" fmla="*/ 1048325 h 2372914"/>
              <a:gd name="connsiteX15" fmla="*/ 2332685 w 3299472"/>
              <a:gd name="connsiteY15" fmla="*/ 1200725 h 2372914"/>
              <a:gd name="connsiteX16" fmla="*/ 2427935 w 3299472"/>
              <a:gd name="connsiteY16" fmla="*/ 1324550 h 2372914"/>
              <a:gd name="connsiteX17" fmla="*/ 2537472 w 3299472"/>
              <a:gd name="connsiteY17" fmla="*/ 1391225 h 2372914"/>
              <a:gd name="connsiteX18" fmla="*/ 2685110 w 3299472"/>
              <a:gd name="connsiteY18" fmla="*/ 1400750 h 2372914"/>
              <a:gd name="connsiteX19" fmla="*/ 2823222 w 3299472"/>
              <a:gd name="connsiteY19" fmla="*/ 1324550 h 2372914"/>
              <a:gd name="connsiteX20" fmla="*/ 2885135 w 3299472"/>
              <a:gd name="connsiteY20" fmla="*/ 1262637 h 2372914"/>
              <a:gd name="connsiteX21" fmla="*/ 2985147 w 3299472"/>
              <a:gd name="connsiteY21" fmla="*/ 1234062 h 2372914"/>
              <a:gd name="connsiteX22" fmla="*/ 3170885 w 3299472"/>
              <a:gd name="connsiteY22" fmla="*/ 1319787 h 2372914"/>
              <a:gd name="connsiteX23" fmla="*/ 3266135 w 3299472"/>
              <a:gd name="connsiteY23" fmla="*/ 1467425 h 2372914"/>
              <a:gd name="connsiteX24" fmla="*/ 3223272 w 3299472"/>
              <a:gd name="connsiteY24" fmla="*/ 1786512 h 2372914"/>
              <a:gd name="connsiteX25" fmla="*/ 3189935 w 3299472"/>
              <a:gd name="connsiteY25" fmla="*/ 1929387 h 2372914"/>
              <a:gd name="connsiteX26" fmla="*/ 3170885 w 3299472"/>
              <a:gd name="connsiteY26" fmla="*/ 2167512 h 2372914"/>
              <a:gd name="connsiteX27" fmla="*/ 3199460 w 3299472"/>
              <a:gd name="connsiteY27" fmla="*/ 2296100 h 2372914"/>
              <a:gd name="connsiteX28" fmla="*/ 3213747 w 3299472"/>
              <a:gd name="connsiteY28" fmla="*/ 2319912 h 2372914"/>
              <a:gd name="connsiteX29" fmla="*/ 2985147 w 3299472"/>
              <a:gd name="connsiteY29" fmla="*/ 2343725 h 2372914"/>
              <a:gd name="connsiteX30" fmla="*/ 2494610 w 3299472"/>
              <a:gd name="connsiteY30" fmla="*/ 2372300 h 2372914"/>
              <a:gd name="connsiteX31" fmla="*/ 2161235 w 3299472"/>
              <a:gd name="connsiteY31" fmla="*/ 2353250 h 2372914"/>
              <a:gd name="connsiteX32" fmla="*/ 1832622 w 3299472"/>
              <a:gd name="connsiteY32" fmla="*/ 2248475 h 2372914"/>
              <a:gd name="connsiteX33" fmla="*/ 1765948 w 3299472"/>
              <a:gd name="connsiteY33" fmla="*/ 2172275 h 2372914"/>
              <a:gd name="connsiteX34" fmla="*/ 1799285 w 3299472"/>
              <a:gd name="connsiteY34" fmla="*/ 2062737 h 2372914"/>
              <a:gd name="connsiteX35" fmla="*/ 1865960 w 3299472"/>
              <a:gd name="connsiteY35" fmla="*/ 1981775 h 2372914"/>
              <a:gd name="connsiteX36" fmla="*/ 1923110 w 3299472"/>
              <a:gd name="connsiteY36" fmla="*/ 1862712 h 2372914"/>
              <a:gd name="connsiteX37" fmla="*/ 1961210 w 3299472"/>
              <a:gd name="connsiteY37" fmla="*/ 1748412 h 2372914"/>
              <a:gd name="connsiteX38" fmla="*/ 1932635 w 3299472"/>
              <a:gd name="connsiteY38" fmla="*/ 1619825 h 2372914"/>
              <a:gd name="connsiteX39" fmla="*/ 1861197 w 3299472"/>
              <a:gd name="connsiteY39" fmla="*/ 1529337 h 2372914"/>
              <a:gd name="connsiteX40" fmla="*/ 1742135 w 3299472"/>
              <a:gd name="connsiteY40" fmla="*/ 1476950 h 2372914"/>
              <a:gd name="connsiteX41" fmla="*/ 1542110 w 3299472"/>
              <a:gd name="connsiteY41" fmla="*/ 1448375 h 2372914"/>
              <a:gd name="connsiteX42" fmla="*/ 1403997 w 3299472"/>
              <a:gd name="connsiteY42" fmla="*/ 1486475 h 2372914"/>
              <a:gd name="connsiteX43" fmla="*/ 1318272 w 3299472"/>
              <a:gd name="connsiteY43" fmla="*/ 1596012 h 2372914"/>
              <a:gd name="connsiteX44" fmla="*/ 1294460 w 3299472"/>
              <a:gd name="connsiteY44" fmla="*/ 1705550 h 2372914"/>
              <a:gd name="connsiteX45" fmla="*/ 1299222 w 3299472"/>
              <a:gd name="connsiteY45" fmla="*/ 1843662 h 2372914"/>
              <a:gd name="connsiteX46" fmla="*/ 1365897 w 3299472"/>
              <a:gd name="connsiteY46" fmla="*/ 1962725 h 2372914"/>
              <a:gd name="connsiteX47" fmla="*/ 1456385 w 3299472"/>
              <a:gd name="connsiteY47" fmla="*/ 2096075 h 2372914"/>
              <a:gd name="connsiteX48" fmla="*/ 1446860 w 3299472"/>
              <a:gd name="connsiteY48" fmla="*/ 2210375 h 2372914"/>
              <a:gd name="connsiteX49" fmla="*/ 1365897 w 3299472"/>
              <a:gd name="connsiteY49" fmla="*/ 2272287 h 2372914"/>
              <a:gd name="connsiteX50" fmla="*/ 1251597 w 3299472"/>
              <a:gd name="connsiteY50" fmla="*/ 2286575 h 2372914"/>
              <a:gd name="connsiteX51" fmla="*/ 1161110 w 3299472"/>
              <a:gd name="connsiteY51" fmla="*/ 2272287 h 2372914"/>
              <a:gd name="connsiteX52" fmla="*/ 951560 w 3299472"/>
              <a:gd name="connsiteY52" fmla="*/ 2215137 h 2372914"/>
              <a:gd name="connsiteX53" fmla="*/ 608660 w 3299472"/>
              <a:gd name="connsiteY53" fmla="*/ 2258000 h 2372914"/>
              <a:gd name="connsiteX54" fmla="*/ 322910 w 3299472"/>
              <a:gd name="connsiteY54" fmla="*/ 2315150 h 2372914"/>
              <a:gd name="connsiteX55" fmla="*/ 180035 w 3299472"/>
              <a:gd name="connsiteY55" fmla="*/ 2338962 h 2372914"/>
              <a:gd name="connsiteX56" fmla="*/ 103835 w 3299472"/>
              <a:gd name="connsiteY56" fmla="*/ 2348487 h 2372914"/>
              <a:gd name="connsiteX57" fmla="*/ 137172 w 3299472"/>
              <a:gd name="connsiteY57" fmla="*/ 2200850 h 2372914"/>
              <a:gd name="connsiteX58" fmla="*/ 118122 w 3299472"/>
              <a:gd name="connsiteY58" fmla="*/ 2010350 h 2372914"/>
              <a:gd name="connsiteX59" fmla="*/ 89547 w 3299472"/>
              <a:gd name="connsiteY59" fmla="*/ 1877000 h 2372914"/>
              <a:gd name="connsiteX60" fmla="*/ 37160 w 3299472"/>
              <a:gd name="connsiteY60" fmla="*/ 1576962 h 2372914"/>
              <a:gd name="connsiteX61" fmla="*/ 41922 w 3299472"/>
              <a:gd name="connsiteY61" fmla="*/ 1405512 h 2372914"/>
              <a:gd name="connsiteX62" fmla="*/ 137172 w 3299472"/>
              <a:gd name="connsiteY62" fmla="*/ 1305500 h 2372914"/>
              <a:gd name="connsiteX63" fmla="*/ 260997 w 3299472"/>
              <a:gd name="connsiteY63" fmla="*/ 1243587 h 2372914"/>
              <a:gd name="connsiteX64" fmla="*/ 399110 w 3299472"/>
              <a:gd name="connsiteY64" fmla="*/ 1238825 h 2372914"/>
              <a:gd name="connsiteX65" fmla="*/ 475310 w 3299472"/>
              <a:gd name="connsiteY65" fmla="*/ 1305500 h 2372914"/>
              <a:gd name="connsiteX66" fmla="*/ 584847 w 3299472"/>
              <a:gd name="connsiteY66" fmla="*/ 1386462 h 2372914"/>
              <a:gd name="connsiteX67" fmla="*/ 784872 w 3299472"/>
              <a:gd name="connsiteY67" fmla="*/ 1376937 h 2372914"/>
              <a:gd name="connsiteX68" fmla="*/ 922985 w 3299472"/>
              <a:gd name="connsiteY68" fmla="*/ 1272162 h 2372914"/>
              <a:gd name="connsiteX69" fmla="*/ 975372 w 3299472"/>
              <a:gd name="connsiteY69" fmla="*/ 1105475 h 2372914"/>
              <a:gd name="connsiteX70" fmla="*/ 937272 w 3299472"/>
              <a:gd name="connsiteY70" fmla="*/ 957837 h 2372914"/>
              <a:gd name="connsiteX71" fmla="*/ 851547 w 3299472"/>
              <a:gd name="connsiteY71" fmla="*/ 872112 h 2372914"/>
              <a:gd name="connsiteX72" fmla="*/ 684860 w 3299472"/>
              <a:gd name="connsiteY72" fmla="*/ 810200 h 2372914"/>
              <a:gd name="connsiteX73" fmla="*/ 527697 w 3299472"/>
              <a:gd name="connsiteY73" fmla="*/ 834012 h 2372914"/>
              <a:gd name="connsiteX74" fmla="*/ 408635 w 3299472"/>
              <a:gd name="connsiteY74" fmla="*/ 924500 h 2372914"/>
              <a:gd name="connsiteX75" fmla="*/ 237185 w 3299472"/>
              <a:gd name="connsiteY75" fmla="*/ 938787 h 2372914"/>
              <a:gd name="connsiteX76" fmla="*/ 108598 w 3299472"/>
              <a:gd name="connsiteY76" fmla="*/ 900687 h 2372914"/>
              <a:gd name="connsiteX77" fmla="*/ 8585 w 3299472"/>
              <a:gd name="connsiteY77" fmla="*/ 795912 h 2372914"/>
              <a:gd name="connsiteX78" fmla="*/ 8585 w 3299472"/>
              <a:gd name="connsiteY78" fmla="*/ 557787 h 2372914"/>
              <a:gd name="connsiteX79" fmla="*/ 37160 w 3299472"/>
              <a:gd name="connsiteY79" fmla="*/ 314900 h 2372914"/>
              <a:gd name="connsiteX80" fmla="*/ 94310 w 3299472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748287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61360 w 3301340"/>
              <a:gd name="connsiteY7" fmla="*/ 919737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5569"/>
              <a:gd name="connsiteY0" fmla="*/ 575 h 2372914"/>
              <a:gd name="connsiteX1" fmla="*/ 3189935 w 3305569"/>
              <a:gd name="connsiteY1" fmla="*/ 5337 h 2372914"/>
              <a:gd name="connsiteX2" fmla="*/ 3223272 w 3305569"/>
              <a:gd name="connsiteY2" fmla="*/ 114875 h 2372914"/>
              <a:gd name="connsiteX3" fmla="*/ 3261372 w 3305569"/>
              <a:gd name="connsiteY3" fmla="*/ 367287 h 2372914"/>
              <a:gd name="connsiteX4" fmla="*/ 3304234 w 3305569"/>
              <a:gd name="connsiteY4" fmla="*/ 653037 h 2372914"/>
              <a:gd name="connsiteX5" fmla="*/ 3289947 w 3305569"/>
              <a:gd name="connsiteY5" fmla="*/ 795912 h 2372914"/>
              <a:gd name="connsiteX6" fmla="*/ 3242322 w 3305569"/>
              <a:gd name="connsiteY6" fmla="*/ 867350 h 2372914"/>
              <a:gd name="connsiteX7" fmla="*/ 3161360 w 3305569"/>
              <a:gd name="connsiteY7" fmla="*/ 919737 h 2372914"/>
              <a:gd name="connsiteX8" fmla="*/ 3061347 w 3305569"/>
              <a:gd name="connsiteY8" fmla="*/ 938787 h 2372914"/>
              <a:gd name="connsiteX9" fmla="*/ 2823222 w 3305569"/>
              <a:gd name="connsiteY9" fmla="*/ 900687 h 2372914"/>
              <a:gd name="connsiteX10" fmla="*/ 2766072 w 3305569"/>
              <a:gd name="connsiteY10" fmla="*/ 824487 h 2372914"/>
              <a:gd name="connsiteX11" fmla="*/ 2599385 w 3305569"/>
              <a:gd name="connsiteY11" fmla="*/ 814962 h 2372914"/>
              <a:gd name="connsiteX12" fmla="*/ 2485085 w 3305569"/>
              <a:gd name="connsiteY12" fmla="*/ 848300 h 2372914"/>
              <a:gd name="connsiteX13" fmla="*/ 2399360 w 3305569"/>
              <a:gd name="connsiteY13" fmla="*/ 934025 h 2372914"/>
              <a:gd name="connsiteX14" fmla="*/ 2332685 w 3305569"/>
              <a:gd name="connsiteY14" fmla="*/ 1048325 h 2372914"/>
              <a:gd name="connsiteX15" fmla="*/ 2332685 w 3305569"/>
              <a:gd name="connsiteY15" fmla="*/ 1200725 h 2372914"/>
              <a:gd name="connsiteX16" fmla="*/ 2427935 w 3305569"/>
              <a:gd name="connsiteY16" fmla="*/ 1324550 h 2372914"/>
              <a:gd name="connsiteX17" fmla="*/ 2537472 w 3305569"/>
              <a:gd name="connsiteY17" fmla="*/ 1391225 h 2372914"/>
              <a:gd name="connsiteX18" fmla="*/ 2685110 w 3305569"/>
              <a:gd name="connsiteY18" fmla="*/ 1400750 h 2372914"/>
              <a:gd name="connsiteX19" fmla="*/ 2823222 w 3305569"/>
              <a:gd name="connsiteY19" fmla="*/ 1324550 h 2372914"/>
              <a:gd name="connsiteX20" fmla="*/ 2885135 w 3305569"/>
              <a:gd name="connsiteY20" fmla="*/ 1262637 h 2372914"/>
              <a:gd name="connsiteX21" fmla="*/ 2985147 w 3305569"/>
              <a:gd name="connsiteY21" fmla="*/ 1234062 h 2372914"/>
              <a:gd name="connsiteX22" fmla="*/ 3170885 w 3305569"/>
              <a:gd name="connsiteY22" fmla="*/ 1319787 h 2372914"/>
              <a:gd name="connsiteX23" fmla="*/ 3266135 w 3305569"/>
              <a:gd name="connsiteY23" fmla="*/ 1467425 h 2372914"/>
              <a:gd name="connsiteX24" fmla="*/ 3223272 w 3305569"/>
              <a:gd name="connsiteY24" fmla="*/ 1786512 h 2372914"/>
              <a:gd name="connsiteX25" fmla="*/ 3189935 w 3305569"/>
              <a:gd name="connsiteY25" fmla="*/ 1929387 h 2372914"/>
              <a:gd name="connsiteX26" fmla="*/ 3170885 w 3305569"/>
              <a:gd name="connsiteY26" fmla="*/ 2167512 h 2372914"/>
              <a:gd name="connsiteX27" fmla="*/ 3199460 w 3305569"/>
              <a:gd name="connsiteY27" fmla="*/ 2296100 h 2372914"/>
              <a:gd name="connsiteX28" fmla="*/ 3213747 w 3305569"/>
              <a:gd name="connsiteY28" fmla="*/ 2319912 h 2372914"/>
              <a:gd name="connsiteX29" fmla="*/ 2985147 w 3305569"/>
              <a:gd name="connsiteY29" fmla="*/ 2343725 h 2372914"/>
              <a:gd name="connsiteX30" fmla="*/ 2494610 w 3305569"/>
              <a:gd name="connsiteY30" fmla="*/ 2372300 h 2372914"/>
              <a:gd name="connsiteX31" fmla="*/ 2161235 w 3305569"/>
              <a:gd name="connsiteY31" fmla="*/ 2353250 h 2372914"/>
              <a:gd name="connsiteX32" fmla="*/ 1832622 w 3305569"/>
              <a:gd name="connsiteY32" fmla="*/ 2248475 h 2372914"/>
              <a:gd name="connsiteX33" fmla="*/ 1765948 w 3305569"/>
              <a:gd name="connsiteY33" fmla="*/ 2172275 h 2372914"/>
              <a:gd name="connsiteX34" fmla="*/ 1799285 w 3305569"/>
              <a:gd name="connsiteY34" fmla="*/ 2062737 h 2372914"/>
              <a:gd name="connsiteX35" fmla="*/ 1865960 w 3305569"/>
              <a:gd name="connsiteY35" fmla="*/ 1981775 h 2372914"/>
              <a:gd name="connsiteX36" fmla="*/ 1923110 w 3305569"/>
              <a:gd name="connsiteY36" fmla="*/ 1862712 h 2372914"/>
              <a:gd name="connsiteX37" fmla="*/ 1961210 w 3305569"/>
              <a:gd name="connsiteY37" fmla="*/ 1748412 h 2372914"/>
              <a:gd name="connsiteX38" fmla="*/ 1932635 w 3305569"/>
              <a:gd name="connsiteY38" fmla="*/ 1619825 h 2372914"/>
              <a:gd name="connsiteX39" fmla="*/ 1861197 w 3305569"/>
              <a:gd name="connsiteY39" fmla="*/ 1529337 h 2372914"/>
              <a:gd name="connsiteX40" fmla="*/ 1742135 w 3305569"/>
              <a:gd name="connsiteY40" fmla="*/ 1476950 h 2372914"/>
              <a:gd name="connsiteX41" fmla="*/ 1542110 w 3305569"/>
              <a:gd name="connsiteY41" fmla="*/ 1448375 h 2372914"/>
              <a:gd name="connsiteX42" fmla="*/ 1403997 w 3305569"/>
              <a:gd name="connsiteY42" fmla="*/ 1486475 h 2372914"/>
              <a:gd name="connsiteX43" fmla="*/ 1318272 w 3305569"/>
              <a:gd name="connsiteY43" fmla="*/ 1596012 h 2372914"/>
              <a:gd name="connsiteX44" fmla="*/ 1294460 w 3305569"/>
              <a:gd name="connsiteY44" fmla="*/ 1705550 h 2372914"/>
              <a:gd name="connsiteX45" fmla="*/ 1299222 w 3305569"/>
              <a:gd name="connsiteY45" fmla="*/ 1843662 h 2372914"/>
              <a:gd name="connsiteX46" fmla="*/ 1365897 w 3305569"/>
              <a:gd name="connsiteY46" fmla="*/ 1962725 h 2372914"/>
              <a:gd name="connsiteX47" fmla="*/ 1456385 w 3305569"/>
              <a:gd name="connsiteY47" fmla="*/ 2096075 h 2372914"/>
              <a:gd name="connsiteX48" fmla="*/ 1446860 w 3305569"/>
              <a:gd name="connsiteY48" fmla="*/ 2210375 h 2372914"/>
              <a:gd name="connsiteX49" fmla="*/ 1365897 w 3305569"/>
              <a:gd name="connsiteY49" fmla="*/ 2272287 h 2372914"/>
              <a:gd name="connsiteX50" fmla="*/ 1251597 w 3305569"/>
              <a:gd name="connsiteY50" fmla="*/ 2286575 h 2372914"/>
              <a:gd name="connsiteX51" fmla="*/ 1161110 w 3305569"/>
              <a:gd name="connsiteY51" fmla="*/ 2272287 h 2372914"/>
              <a:gd name="connsiteX52" fmla="*/ 951560 w 3305569"/>
              <a:gd name="connsiteY52" fmla="*/ 2215137 h 2372914"/>
              <a:gd name="connsiteX53" fmla="*/ 608660 w 3305569"/>
              <a:gd name="connsiteY53" fmla="*/ 2258000 h 2372914"/>
              <a:gd name="connsiteX54" fmla="*/ 322910 w 3305569"/>
              <a:gd name="connsiteY54" fmla="*/ 2315150 h 2372914"/>
              <a:gd name="connsiteX55" fmla="*/ 180035 w 3305569"/>
              <a:gd name="connsiteY55" fmla="*/ 2338962 h 2372914"/>
              <a:gd name="connsiteX56" fmla="*/ 103835 w 3305569"/>
              <a:gd name="connsiteY56" fmla="*/ 2348487 h 2372914"/>
              <a:gd name="connsiteX57" fmla="*/ 137172 w 3305569"/>
              <a:gd name="connsiteY57" fmla="*/ 2200850 h 2372914"/>
              <a:gd name="connsiteX58" fmla="*/ 118122 w 3305569"/>
              <a:gd name="connsiteY58" fmla="*/ 2010350 h 2372914"/>
              <a:gd name="connsiteX59" fmla="*/ 89547 w 3305569"/>
              <a:gd name="connsiteY59" fmla="*/ 1877000 h 2372914"/>
              <a:gd name="connsiteX60" fmla="*/ 37160 w 3305569"/>
              <a:gd name="connsiteY60" fmla="*/ 1576962 h 2372914"/>
              <a:gd name="connsiteX61" fmla="*/ 41922 w 3305569"/>
              <a:gd name="connsiteY61" fmla="*/ 1405512 h 2372914"/>
              <a:gd name="connsiteX62" fmla="*/ 137172 w 3305569"/>
              <a:gd name="connsiteY62" fmla="*/ 1305500 h 2372914"/>
              <a:gd name="connsiteX63" fmla="*/ 260997 w 3305569"/>
              <a:gd name="connsiteY63" fmla="*/ 1243587 h 2372914"/>
              <a:gd name="connsiteX64" fmla="*/ 399110 w 3305569"/>
              <a:gd name="connsiteY64" fmla="*/ 1238825 h 2372914"/>
              <a:gd name="connsiteX65" fmla="*/ 475310 w 3305569"/>
              <a:gd name="connsiteY65" fmla="*/ 1305500 h 2372914"/>
              <a:gd name="connsiteX66" fmla="*/ 584847 w 3305569"/>
              <a:gd name="connsiteY66" fmla="*/ 1386462 h 2372914"/>
              <a:gd name="connsiteX67" fmla="*/ 784872 w 3305569"/>
              <a:gd name="connsiteY67" fmla="*/ 1376937 h 2372914"/>
              <a:gd name="connsiteX68" fmla="*/ 922985 w 3305569"/>
              <a:gd name="connsiteY68" fmla="*/ 1272162 h 2372914"/>
              <a:gd name="connsiteX69" fmla="*/ 975372 w 3305569"/>
              <a:gd name="connsiteY69" fmla="*/ 1105475 h 2372914"/>
              <a:gd name="connsiteX70" fmla="*/ 937272 w 3305569"/>
              <a:gd name="connsiteY70" fmla="*/ 957837 h 2372914"/>
              <a:gd name="connsiteX71" fmla="*/ 851547 w 3305569"/>
              <a:gd name="connsiteY71" fmla="*/ 872112 h 2372914"/>
              <a:gd name="connsiteX72" fmla="*/ 684860 w 3305569"/>
              <a:gd name="connsiteY72" fmla="*/ 810200 h 2372914"/>
              <a:gd name="connsiteX73" fmla="*/ 527697 w 3305569"/>
              <a:gd name="connsiteY73" fmla="*/ 834012 h 2372914"/>
              <a:gd name="connsiteX74" fmla="*/ 408635 w 3305569"/>
              <a:gd name="connsiteY74" fmla="*/ 924500 h 2372914"/>
              <a:gd name="connsiteX75" fmla="*/ 237185 w 3305569"/>
              <a:gd name="connsiteY75" fmla="*/ 938787 h 2372914"/>
              <a:gd name="connsiteX76" fmla="*/ 108598 w 3305569"/>
              <a:gd name="connsiteY76" fmla="*/ 900687 h 2372914"/>
              <a:gd name="connsiteX77" fmla="*/ 8585 w 3305569"/>
              <a:gd name="connsiteY77" fmla="*/ 795912 h 2372914"/>
              <a:gd name="connsiteX78" fmla="*/ 8585 w 3305569"/>
              <a:gd name="connsiteY78" fmla="*/ 557787 h 2372914"/>
              <a:gd name="connsiteX79" fmla="*/ 37160 w 3305569"/>
              <a:gd name="connsiteY79" fmla="*/ 314900 h 2372914"/>
              <a:gd name="connsiteX80" fmla="*/ 94310 w 3305569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61360 w 3301340"/>
              <a:gd name="connsiteY7" fmla="*/ 919737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756546 w 3301340"/>
              <a:gd name="connsiteY11" fmla="*/ 819724 h 2372914"/>
              <a:gd name="connsiteX12" fmla="*/ 2599385 w 3301340"/>
              <a:gd name="connsiteY12" fmla="*/ 814962 h 2372914"/>
              <a:gd name="connsiteX13" fmla="*/ 2485085 w 3301340"/>
              <a:gd name="connsiteY13" fmla="*/ 848300 h 2372914"/>
              <a:gd name="connsiteX14" fmla="*/ 2399360 w 3301340"/>
              <a:gd name="connsiteY14" fmla="*/ 934025 h 2372914"/>
              <a:gd name="connsiteX15" fmla="*/ 2332685 w 3301340"/>
              <a:gd name="connsiteY15" fmla="*/ 1048325 h 2372914"/>
              <a:gd name="connsiteX16" fmla="*/ 2332685 w 3301340"/>
              <a:gd name="connsiteY16" fmla="*/ 1200725 h 2372914"/>
              <a:gd name="connsiteX17" fmla="*/ 2427935 w 3301340"/>
              <a:gd name="connsiteY17" fmla="*/ 1324550 h 2372914"/>
              <a:gd name="connsiteX18" fmla="*/ 2537472 w 3301340"/>
              <a:gd name="connsiteY18" fmla="*/ 1391225 h 2372914"/>
              <a:gd name="connsiteX19" fmla="*/ 2685110 w 3301340"/>
              <a:gd name="connsiteY19" fmla="*/ 1400750 h 2372914"/>
              <a:gd name="connsiteX20" fmla="*/ 2823222 w 3301340"/>
              <a:gd name="connsiteY20" fmla="*/ 1324550 h 2372914"/>
              <a:gd name="connsiteX21" fmla="*/ 2885135 w 3301340"/>
              <a:gd name="connsiteY21" fmla="*/ 1262637 h 2372914"/>
              <a:gd name="connsiteX22" fmla="*/ 2985147 w 3301340"/>
              <a:gd name="connsiteY22" fmla="*/ 1234062 h 2372914"/>
              <a:gd name="connsiteX23" fmla="*/ 3170885 w 3301340"/>
              <a:gd name="connsiteY23" fmla="*/ 1319787 h 2372914"/>
              <a:gd name="connsiteX24" fmla="*/ 3266135 w 3301340"/>
              <a:gd name="connsiteY24" fmla="*/ 1467425 h 2372914"/>
              <a:gd name="connsiteX25" fmla="*/ 3223272 w 3301340"/>
              <a:gd name="connsiteY25" fmla="*/ 1786512 h 2372914"/>
              <a:gd name="connsiteX26" fmla="*/ 3189935 w 3301340"/>
              <a:gd name="connsiteY26" fmla="*/ 1929387 h 2372914"/>
              <a:gd name="connsiteX27" fmla="*/ 3170885 w 3301340"/>
              <a:gd name="connsiteY27" fmla="*/ 2167512 h 2372914"/>
              <a:gd name="connsiteX28" fmla="*/ 3199460 w 3301340"/>
              <a:gd name="connsiteY28" fmla="*/ 2296100 h 2372914"/>
              <a:gd name="connsiteX29" fmla="*/ 3213747 w 3301340"/>
              <a:gd name="connsiteY29" fmla="*/ 2319912 h 2372914"/>
              <a:gd name="connsiteX30" fmla="*/ 2985147 w 3301340"/>
              <a:gd name="connsiteY30" fmla="*/ 2343725 h 2372914"/>
              <a:gd name="connsiteX31" fmla="*/ 2494610 w 3301340"/>
              <a:gd name="connsiteY31" fmla="*/ 2372300 h 2372914"/>
              <a:gd name="connsiteX32" fmla="*/ 2161235 w 3301340"/>
              <a:gd name="connsiteY32" fmla="*/ 2353250 h 2372914"/>
              <a:gd name="connsiteX33" fmla="*/ 1832622 w 3301340"/>
              <a:gd name="connsiteY33" fmla="*/ 2248475 h 2372914"/>
              <a:gd name="connsiteX34" fmla="*/ 1765948 w 3301340"/>
              <a:gd name="connsiteY34" fmla="*/ 2172275 h 2372914"/>
              <a:gd name="connsiteX35" fmla="*/ 1799285 w 3301340"/>
              <a:gd name="connsiteY35" fmla="*/ 2062737 h 2372914"/>
              <a:gd name="connsiteX36" fmla="*/ 1865960 w 3301340"/>
              <a:gd name="connsiteY36" fmla="*/ 1981775 h 2372914"/>
              <a:gd name="connsiteX37" fmla="*/ 1923110 w 3301340"/>
              <a:gd name="connsiteY37" fmla="*/ 1862712 h 2372914"/>
              <a:gd name="connsiteX38" fmla="*/ 1961210 w 3301340"/>
              <a:gd name="connsiteY38" fmla="*/ 1748412 h 2372914"/>
              <a:gd name="connsiteX39" fmla="*/ 1932635 w 3301340"/>
              <a:gd name="connsiteY39" fmla="*/ 1619825 h 2372914"/>
              <a:gd name="connsiteX40" fmla="*/ 1861197 w 3301340"/>
              <a:gd name="connsiteY40" fmla="*/ 1529337 h 2372914"/>
              <a:gd name="connsiteX41" fmla="*/ 1742135 w 3301340"/>
              <a:gd name="connsiteY41" fmla="*/ 1476950 h 2372914"/>
              <a:gd name="connsiteX42" fmla="*/ 1542110 w 3301340"/>
              <a:gd name="connsiteY42" fmla="*/ 1448375 h 2372914"/>
              <a:gd name="connsiteX43" fmla="*/ 1403997 w 3301340"/>
              <a:gd name="connsiteY43" fmla="*/ 1486475 h 2372914"/>
              <a:gd name="connsiteX44" fmla="*/ 1318272 w 3301340"/>
              <a:gd name="connsiteY44" fmla="*/ 1596012 h 2372914"/>
              <a:gd name="connsiteX45" fmla="*/ 1294460 w 3301340"/>
              <a:gd name="connsiteY45" fmla="*/ 1705550 h 2372914"/>
              <a:gd name="connsiteX46" fmla="*/ 1299222 w 3301340"/>
              <a:gd name="connsiteY46" fmla="*/ 1843662 h 2372914"/>
              <a:gd name="connsiteX47" fmla="*/ 1365897 w 3301340"/>
              <a:gd name="connsiteY47" fmla="*/ 1962725 h 2372914"/>
              <a:gd name="connsiteX48" fmla="*/ 1456385 w 3301340"/>
              <a:gd name="connsiteY48" fmla="*/ 2096075 h 2372914"/>
              <a:gd name="connsiteX49" fmla="*/ 1446860 w 3301340"/>
              <a:gd name="connsiteY49" fmla="*/ 2210375 h 2372914"/>
              <a:gd name="connsiteX50" fmla="*/ 1365897 w 3301340"/>
              <a:gd name="connsiteY50" fmla="*/ 2272287 h 2372914"/>
              <a:gd name="connsiteX51" fmla="*/ 1251597 w 3301340"/>
              <a:gd name="connsiteY51" fmla="*/ 2286575 h 2372914"/>
              <a:gd name="connsiteX52" fmla="*/ 1161110 w 3301340"/>
              <a:gd name="connsiteY52" fmla="*/ 2272287 h 2372914"/>
              <a:gd name="connsiteX53" fmla="*/ 951560 w 3301340"/>
              <a:gd name="connsiteY53" fmla="*/ 2215137 h 2372914"/>
              <a:gd name="connsiteX54" fmla="*/ 608660 w 3301340"/>
              <a:gd name="connsiteY54" fmla="*/ 2258000 h 2372914"/>
              <a:gd name="connsiteX55" fmla="*/ 322910 w 3301340"/>
              <a:gd name="connsiteY55" fmla="*/ 2315150 h 2372914"/>
              <a:gd name="connsiteX56" fmla="*/ 180035 w 3301340"/>
              <a:gd name="connsiteY56" fmla="*/ 2338962 h 2372914"/>
              <a:gd name="connsiteX57" fmla="*/ 103835 w 3301340"/>
              <a:gd name="connsiteY57" fmla="*/ 2348487 h 2372914"/>
              <a:gd name="connsiteX58" fmla="*/ 137172 w 3301340"/>
              <a:gd name="connsiteY58" fmla="*/ 2200850 h 2372914"/>
              <a:gd name="connsiteX59" fmla="*/ 118122 w 3301340"/>
              <a:gd name="connsiteY59" fmla="*/ 2010350 h 2372914"/>
              <a:gd name="connsiteX60" fmla="*/ 89547 w 3301340"/>
              <a:gd name="connsiteY60" fmla="*/ 1877000 h 2372914"/>
              <a:gd name="connsiteX61" fmla="*/ 37160 w 3301340"/>
              <a:gd name="connsiteY61" fmla="*/ 1576962 h 2372914"/>
              <a:gd name="connsiteX62" fmla="*/ 41922 w 3301340"/>
              <a:gd name="connsiteY62" fmla="*/ 1405512 h 2372914"/>
              <a:gd name="connsiteX63" fmla="*/ 137172 w 3301340"/>
              <a:gd name="connsiteY63" fmla="*/ 1305500 h 2372914"/>
              <a:gd name="connsiteX64" fmla="*/ 260997 w 3301340"/>
              <a:gd name="connsiteY64" fmla="*/ 1243587 h 2372914"/>
              <a:gd name="connsiteX65" fmla="*/ 399110 w 3301340"/>
              <a:gd name="connsiteY65" fmla="*/ 1238825 h 2372914"/>
              <a:gd name="connsiteX66" fmla="*/ 475310 w 3301340"/>
              <a:gd name="connsiteY66" fmla="*/ 1305500 h 2372914"/>
              <a:gd name="connsiteX67" fmla="*/ 584847 w 3301340"/>
              <a:gd name="connsiteY67" fmla="*/ 1386462 h 2372914"/>
              <a:gd name="connsiteX68" fmla="*/ 784872 w 3301340"/>
              <a:gd name="connsiteY68" fmla="*/ 1376937 h 2372914"/>
              <a:gd name="connsiteX69" fmla="*/ 922985 w 3301340"/>
              <a:gd name="connsiteY69" fmla="*/ 1272162 h 2372914"/>
              <a:gd name="connsiteX70" fmla="*/ 975372 w 3301340"/>
              <a:gd name="connsiteY70" fmla="*/ 1105475 h 2372914"/>
              <a:gd name="connsiteX71" fmla="*/ 937272 w 3301340"/>
              <a:gd name="connsiteY71" fmla="*/ 957837 h 2372914"/>
              <a:gd name="connsiteX72" fmla="*/ 851547 w 3301340"/>
              <a:gd name="connsiteY72" fmla="*/ 872112 h 2372914"/>
              <a:gd name="connsiteX73" fmla="*/ 684860 w 3301340"/>
              <a:gd name="connsiteY73" fmla="*/ 810200 h 2372914"/>
              <a:gd name="connsiteX74" fmla="*/ 527697 w 3301340"/>
              <a:gd name="connsiteY74" fmla="*/ 834012 h 2372914"/>
              <a:gd name="connsiteX75" fmla="*/ 408635 w 3301340"/>
              <a:gd name="connsiteY75" fmla="*/ 924500 h 2372914"/>
              <a:gd name="connsiteX76" fmla="*/ 237185 w 3301340"/>
              <a:gd name="connsiteY76" fmla="*/ 938787 h 2372914"/>
              <a:gd name="connsiteX77" fmla="*/ 108598 w 3301340"/>
              <a:gd name="connsiteY77" fmla="*/ 900687 h 2372914"/>
              <a:gd name="connsiteX78" fmla="*/ 8585 w 3301340"/>
              <a:gd name="connsiteY78" fmla="*/ 795912 h 2372914"/>
              <a:gd name="connsiteX79" fmla="*/ 8585 w 3301340"/>
              <a:gd name="connsiteY79" fmla="*/ 557787 h 2372914"/>
              <a:gd name="connsiteX80" fmla="*/ 37160 w 3301340"/>
              <a:gd name="connsiteY80" fmla="*/ 314900 h 2372914"/>
              <a:gd name="connsiteX81" fmla="*/ 94310 w 3301340"/>
              <a:gd name="connsiteY81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737496 w 3301340"/>
              <a:gd name="connsiteY11" fmla="*/ 810199 h 2372914"/>
              <a:gd name="connsiteX12" fmla="*/ 2599385 w 3301340"/>
              <a:gd name="connsiteY12" fmla="*/ 814962 h 2372914"/>
              <a:gd name="connsiteX13" fmla="*/ 2485085 w 3301340"/>
              <a:gd name="connsiteY13" fmla="*/ 848300 h 2372914"/>
              <a:gd name="connsiteX14" fmla="*/ 2399360 w 3301340"/>
              <a:gd name="connsiteY14" fmla="*/ 934025 h 2372914"/>
              <a:gd name="connsiteX15" fmla="*/ 2332685 w 3301340"/>
              <a:gd name="connsiteY15" fmla="*/ 1048325 h 2372914"/>
              <a:gd name="connsiteX16" fmla="*/ 2332685 w 3301340"/>
              <a:gd name="connsiteY16" fmla="*/ 1200725 h 2372914"/>
              <a:gd name="connsiteX17" fmla="*/ 2427935 w 3301340"/>
              <a:gd name="connsiteY17" fmla="*/ 1324550 h 2372914"/>
              <a:gd name="connsiteX18" fmla="*/ 2537472 w 3301340"/>
              <a:gd name="connsiteY18" fmla="*/ 1391225 h 2372914"/>
              <a:gd name="connsiteX19" fmla="*/ 2685110 w 3301340"/>
              <a:gd name="connsiteY19" fmla="*/ 1400750 h 2372914"/>
              <a:gd name="connsiteX20" fmla="*/ 2823222 w 3301340"/>
              <a:gd name="connsiteY20" fmla="*/ 1324550 h 2372914"/>
              <a:gd name="connsiteX21" fmla="*/ 2885135 w 3301340"/>
              <a:gd name="connsiteY21" fmla="*/ 1262637 h 2372914"/>
              <a:gd name="connsiteX22" fmla="*/ 2985147 w 3301340"/>
              <a:gd name="connsiteY22" fmla="*/ 1234062 h 2372914"/>
              <a:gd name="connsiteX23" fmla="*/ 3170885 w 3301340"/>
              <a:gd name="connsiteY23" fmla="*/ 1319787 h 2372914"/>
              <a:gd name="connsiteX24" fmla="*/ 3266135 w 3301340"/>
              <a:gd name="connsiteY24" fmla="*/ 1467425 h 2372914"/>
              <a:gd name="connsiteX25" fmla="*/ 3223272 w 3301340"/>
              <a:gd name="connsiteY25" fmla="*/ 1786512 h 2372914"/>
              <a:gd name="connsiteX26" fmla="*/ 3189935 w 3301340"/>
              <a:gd name="connsiteY26" fmla="*/ 1929387 h 2372914"/>
              <a:gd name="connsiteX27" fmla="*/ 3170885 w 3301340"/>
              <a:gd name="connsiteY27" fmla="*/ 2167512 h 2372914"/>
              <a:gd name="connsiteX28" fmla="*/ 3199460 w 3301340"/>
              <a:gd name="connsiteY28" fmla="*/ 2296100 h 2372914"/>
              <a:gd name="connsiteX29" fmla="*/ 3213747 w 3301340"/>
              <a:gd name="connsiteY29" fmla="*/ 2319912 h 2372914"/>
              <a:gd name="connsiteX30" fmla="*/ 2985147 w 3301340"/>
              <a:gd name="connsiteY30" fmla="*/ 2343725 h 2372914"/>
              <a:gd name="connsiteX31" fmla="*/ 2494610 w 3301340"/>
              <a:gd name="connsiteY31" fmla="*/ 2372300 h 2372914"/>
              <a:gd name="connsiteX32" fmla="*/ 2161235 w 3301340"/>
              <a:gd name="connsiteY32" fmla="*/ 2353250 h 2372914"/>
              <a:gd name="connsiteX33" fmla="*/ 1832622 w 3301340"/>
              <a:gd name="connsiteY33" fmla="*/ 2248475 h 2372914"/>
              <a:gd name="connsiteX34" fmla="*/ 1765948 w 3301340"/>
              <a:gd name="connsiteY34" fmla="*/ 2172275 h 2372914"/>
              <a:gd name="connsiteX35" fmla="*/ 1799285 w 3301340"/>
              <a:gd name="connsiteY35" fmla="*/ 2062737 h 2372914"/>
              <a:gd name="connsiteX36" fmla="*/ 1865960 w 3301340"/>
              <a:gd name="connsiteY36" fmla="*/ 1981775 h 2372914"/>
              <a:gd name="connsiteX37" fmla="*/ 1923110 w 3301340"/>
              <a:gd name="connsiteY37" fmla="*/ 1862712 h 2372914"/>
              <a:gd name="connsiteX38" fmla="*/ 1961210 w 3301340"/>
              <a:gd name="connsiteY38" fmla="*/ 1748412 h 2372914"/>
              <a:gd name="connsiteX39" fmla="*/ 1932635 w 3301340"/>
              <a:gd name="connsiteY39" fmla="*/ 1619825 h 2372914"/>
              <a:gd name="connsiteX40" fmla="*/ 1861197 w 3301340"/>
              <a:gd name="connsiteY40" fmla="*/ 1529337 h 2372914"/>
              <a:gd name="connsiteX41" fmla="*/ 1742135 w 3301340"/>
              <a:gd name="connsiteY41" fmla="*/ 1476950 h 2372914"/>
              <a:gd name="connsiteX42" fmla="*/ 1542110 w 3301340"/>
              <a:gd name="connsiteY42" fmla="*/ 1448375 h 2372914"/>
              <a:gd name="connsiteX43" fmla="*/ 1403997 w 3301340"/>
              <a:gd name="connsiteY43" fmla="*/ 1486475 h 2372914"/>
              <a:gd name="connsiteX44" fmla="*/ 1318272 w 3301340"/>
              <a:gd name="connsiteY44" fmla="*/ 1596012 h 2372914"/>
              <a:gd name="connsiteX45" fmla="*/ 1294460 w 3301340"/>
              <a:gd name="connsiteY45" fmla="*/ 1705550 h 2372914"/>
              <a:gd name="connsiteX46" fmla="*/ 1299222 w 3301340"/>
              <a:gd name="connsiteY46" fmla="*/ 1843662 h 2372914"/>
              <a:gd name="connsiteX47" fmla="*/ 1365897 w 3301340"/>
              <a:gd name="connsiteY47" fmla="*/ 1962725 h 2372914"/>
              <a:gd name="connsiteX48" fmla="*/ 1456385 w 3301340"/>
              <a:gd name="connsiteY48" fmla="*/ 2096075 h 2372914"/>
              <a:gd name="connsiteX49" fmla="*/ 1446860 w 3301340"/>
              <a:gd name="connsiteY49" fmla="*/ 2210375 h 2372914"/>
              <a:gd name="connsiteX50" fmla="*/ 1365897 w 3301340"/>
              <a:gd name="connsiteY50" fmla="*/ 2272287 h 2372914"/>
              <a:gd name="connsiteX51" fmla="*/ 1251597 w 3301340"/>
              <a:gd name="connsiteY51" fmla="*/ 2286575 h 2372914"/>
              <a:gd name="connsiteX52" fmla="*/ 1161110 w 3301340"/>
              <a:gd name="connsiteY52" fmla="*/ 2272287 h 2372914"/>
              <a:gd name="connsiteX53" fmla="*/ 951560 w 3301340"/>
              <a:gd name="connsiteY53" fmla="*/ 2215137 h 2372914"/>
              <a:gd name="connsiteX54" fmla="*/ 608660 w 3301340"/>
              <a:gd name="connsiteY54" fmla="*/ 2258000 h 2372914"/>
              <a:gd name="connsiteX55" fmla="*/ 322910 w 3301340"/>
              <a:gd name="connsiteY55" fmla="*/ 2315150 h 2372914"/>
              <a:gd name="connsiteX56" fmla="*/ 180035 w 3301340"/>
              <a:gd name="connsiteY56" fmla="*/ 2338962 h 2372914"/>
              <a:gd name="connsiteX57" fmla="*/ 103835 w 3301340"/>
              <a:gd name="connsiteY57" fmla="*/ 2348487 h 2372914"/>
              <a:gd name="connsiteX58" fmla="*/ 137172 w 3301340"/>
              <a:gd name="connsiteY58" fmla="*/ 2200850 h 2372914"/>
              <a:gd name="connsiteX59" fmla="*/ 118122 w 3301340"/>
              <a:gd name="connsiteY59" fmla="*/ 2010350 h 2372914"/>
              <a:gd name="connsiteX60" fmla="*/ 89547 w 3301340"/>
              <a:gd name="connsiteY60" fmla="*/ 1877000 h 2372914"/>
              <a:gd name="connsiteX61" fmla="*/ 37160 w 3301340"/>
              <a:gd name="connsiteY61" fmla="*/ 1576962 h 2372914"/>
              <a:gd name="connsiteX62" fmla="*/ 41922 w 3301340"/>
              <a:gd name="connsiteY62" fmla="*/ 1405512 h 2372914"/>
              <a:gd name="connsiteX63" fmla="*/ 137172 w 3301340"/>
              <a:gd name="connsiteY63" fmla="*/ 1305500 h 2372914"/>
              <a:gd name="connsiteX64" fmla="*/ 260997 w 3301340"/>
              <a:gd name="connsiteY64" fmla="*/ 1243587 h 2372914"/>
              <a:gd name="connsiteX65" fmla="*/ 399110 w 3301340"/>
              <a:gd name="connsiteY65" fmla="*/ 1238825 h 2372914"/>
              <a:gd name="connsiteX66" fmla="*/ 475310 w 3301340"/>
              <a:gd name="connsiteY66" fmla="*/ 1305500 h 2372914"/>
              <a:gd name="connsiteX67" fmla="*/ 584847 w 3301340"/>
              <a:gd name="connsiteY67" fmla="*/ 1386462 h 2372914"/>
              <a:gd name="connsiteX68" fmla="*/ 784872 w 3301340"/>
              <a:gd name="connsiteY68" fmla="*/ 1376937 h 2372914"/>
              <a:gd name="connsiteX69" fmla="*/ 922985 w 3301340"/>
              <a:gd name="connsiteY69" fmla="*/ 1272162 h 2372914"/>
              <a:gd name="connsiteX70" fmla="*/ 975372 w 3301340"/>
              <a:gd name="connsiteY70" fmla="*/ 1105475 h 2372914"/>
              <a:gd name="connsiteX71" fmla="*/ 937272 w 3301340"/>
              <a:gd name="connsiteY71" fmla="*/ 957837 h 2372914"/>
              <a:gd name="connsiteX72" fmla="*/ 851547 w 3301340"/>
              <a:gd name="connsiteY72" fmla="*/ 872112 h 2372914"/>
              <a:gd name="connsiteX73" fmla="*/ 684860 w 3301340"/>
              <a:gd name="connsiteY73" fmla="*/ 810200 h 2372914"/>
              <a:gd name="connsiteX74" fmla="*/ 527697 w 3301340"/>
              <a:gd name="connsiteY74" fmla="*/ 834012 h 2372914"/>
              <a:gd name="connsiteX75" fmla="*/ 408635 w 3301340"/>
              <a:gd name="connsiteY75" fmla="*/ 924500 h 2372914"/>
              <a:gd name="connsiteX76" fmla="*/ 237185 w 3301340"/>
              <a:gd name="connsiteY76" fmla="*/ 938787 h 2372914"/>
              <a:gd name="connsiteX77" fmla="*/ 108598 w 3301340"/>
              <a:gd name="connsiteY77" fmla="*/ 900687 h 2372914"/>
              <a:gd name="connsiteX78" fmla="*/ 8585 w 3301340"/>
              <a:gd name="connsiteY78" fmla="*/ 795912 h 2372914"/>
              <a:gd name="connsiteX79" fmla="*/ 8585 w 3301340"/>
              <a:gd name="connsiteY79" fmla="*/ 557787 h 2372914"/>
              <a:gd name="connsiteX80" fmla="*/ 37160 w 3301340"/>
              <a:gd name="connsiteY80" fmla="*/ 314900 h 2372914"/>
              <a:gd name="connsiteX81" fmla="*/ 94310 w 3301340"/>
              <a:gd name="connsiteY81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37496 w 3301340"/>
              <a:gd name="connsiteY10" fmla="*/ 810199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038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038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156597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156597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5852"/>
              <a:gd name="connsiteX1" fmla="*/ 3189935 w 3301340"/>
              <a:gd name="connsiteY1" fmla="*/ 5337 h 2375852"/>
              <a:gd name="connsiteX2" fmla="*/ 3223272 w 3301340"/>
              <a:gd name="connsiteY2" fmla="*/ 114875 h 2375852"/>
              <a:gd name="connsiteX3" fmla="*/ 3261372 w 3301340"/>
              <a:gd name="connsiteY3" fmla="*/ 367287 h 2375852"/>
              <a:gd name="connsiteX4" fmla="*/ 3299472 w 3301340"/>
              <a:gd name="connsiteY4" fmla="*/ 657800 h 2375852"/>
              <a:gd name="connsiteX5" fmla="*/ 3289947 w 3301340"/>
              <a:gd name="connsiteY5" fmla="*/ 795912 h 2375852"/>
              <a:gd name="connsiteX6" fmla="*/ 3242322 w 3301340"/>
              <a:gd name="connsiteY6" fmla="*/ 867350 h 2375852"/>
              <a:gd name="connsiteX7" fmla="*/ 3156597 w 3301340"/>
              <a:gd name="connsiteY7" fmla="*/ 905449 h 2375852"/>
              <a:gd name="connsiteX8" fmla="*/ 3023247 w 3301340"/>
              <a:gd name="connsiteY8" fmla="*/ 943549 h 2375852"/>
              <a:gd name="connsiteX9" fmla="*/ 2823222 w 3301340"/>
              <a:gd name="connsiteY9" fmla="*/ 900687 h 2375852"/>
              <a:gd name="connsiteX10" fmla="*/ 2723209 w 3301340"/>
              <a:gd name="connsiteY10" fmla="*/ 819724 h 2375852"/>
              <a:gd name="connsiteX11" fmla="*/ 2599385 w 3301340"/>
              <a:gd name="connsiteY11" fmla="*/ 814962 h 2375852"/>
              <a:gd name="connsiteX12" fmla="*/ 2485085 w 3301340"/>
              <a:gd name="connsiteY12" fmla="*/ 848300 h 2375852"/>
              <a:gd name="connsiteX13" fmla="*/ 2399360 w 3301340"/>
              <a:gd name="connsiteY13" fmla="*/ 934025 h 2375852"/>
              <a:gd name="connsiteX14" fmla="*/ 2332685 w 3301340"/>
              <a:gd name="connsiteY14" fmla="*/ 1048325 h 2375852"/>
              <a:gd name="connsiteX15" fmla="*/ 2332685 w 3301340"/>
              <a:gd name="connsiteY15" fmla="*/ 1200725 h 2375852"/>
              <a:gd name="connsiteX16" fmla="*/ 2427935 w 3301340"/>
              <a:gd name="connsiteY16" fmla="*/ 1324550 h 2375852"/>
              <a:gd name="connsiteX17" fmla="*/ 2537472 w 3301340"/>
              <a:gd name="connsiteY17" fmla="*/ 1391225 h 2375852"/>
              <a:gd name="connsiteX18" fmla="*/ 2685110 w 3301340"/>
              <a:gd name="connsiteY18" fmla="*/ 1400750 h 2375852"/>
              <a:gd name="connsiteX19" fmla="*/ 2823222 w 3301340"/>
              <a:gd name="connsiteY19" fmla="*/ 1324550 h 2375852"/>
              <a:gd name="connsiteX20" fmla="*/ 2885135 w 3301340"/>
              <a:gd name="connsiteY20" fmla="*/ 1262637 h 2375852"/>
              <a:gd name="connsiteX21" fmla="*/ 2985147 w 3301340"/>
              <a:gd name="connsiteY21" fmla="*/ 1234062 h 2375852"/>
              <a:gd name="connsiteX22" fmla="*/ 3170885 w 3301340"/>
              <a:gd name="connsiteY22" fmla="*/ 1319787 h 2375852"/>
              <a:gd name="connsiteX23" fmla="*/ 3266135 w 3301340"/>
              <a:gd name="connsiteY23" fmla="*/ 1467425 h 2375852"/>
              <a:gd name="connsiteX24" fmla="*/ 3223272 w 3301340"/>
              <a:gd name="connsiteY24" fmla="*/ 1786512 h 2375852"/>
              <a:gd name="connsiteX25" fmla="*/ 3189935 w 3301340"/>
              <a:gd name="connsiteY25" fmla="*/ 1929387 h 2375852"/>
              <a:gd name="connsiteX26" fmla="*/ 3170885 w 3301340"/>
              <a:gd name="connsiteY26" fmla="*/ 2167512 h 2375852"/>
              <a:gd name="connsiteX27" fmla="*/ 3189935 w 3301340"/>
              <a:gd name="connsiteY27" fmla="*/ 2262763 h 2375852"/>
              <a:gd name="connsiteX28" fmla="*/ 3216129 w 3301340"/>
              <a:gd name="connsiteY28" fmla="*/ 2343725 h 2375852"/>
              <a:gd name="connsiteX29" fmla="*/ 2985147 w 3301340"/>
              <a:gd name="connsiteY29" fmla="*/ 2343725 h 2375852"/>
              <a:gd name="connsiteX30" fmla="*/ 2494610 w 3301340"/>
              <a:gd name="connsiteY30" fmla="*/ 2372300 h 2375852"/>
              <a:gd name="connsiteX31" fmla="*/ 2161235 w 3301340"/>
              <a:gd name="connsiteY31" fmla="*/ 2353250 h 2375852"/>
              <a:gd name="connsiteX32" fmla="*/ 1832622 w 3301340"/>
              <a:gd name="connsiteY32" fmla="*/ 2248475 h 2375852"/>
              <a:gd name="connsiteX33" fmla="*/ 1765948 w 3301340"/>
              <a:gd name="connsiteY33" fmla="*/ 2172275 h 2375852"/>
              <a:gd name="connsiteX34" fmla="*/ 1799285 w 3301340"/>
              <a:gd name="connsiteY34" fmla="*/ 2062737 h 2375852"/>
              <a:gd name="connsiteX35" fmla="*/ 1865960 w 3301340"/>
              <a:gd name="connsiteY35" fmla="*/ 1981775 h 2375852"/>
              <a:gd name="connsiteX36" fmla="*/ 1923110 w 3301340"/>
              <a:gd name="connsiteY36" fmla="*/ 1862712 h 2375852"/>
              <a:gd name="connsiteX37" fmla="*/ 1961210 w 3301340"/>
              <a:gd name="connsiteY37" fmla="*/ 1748412 h 2375852"/>
              <a:gd name="connsiteX38" fmla="*/ 1932635 w 3301340"/>
              <a:gd name="connsiteY38" fmla="*/ 1619825 h 2375852"/>
              <a:gd name="connsiteX39" fmla="*/ 1861197 w 3301340"/>
              <a:gd name="connsiteY39" fmla="*/ 1529337 h 2375852"/>
              <a:gd name="connsiteX40" fmla="*/ 1742135 w 3301340"/>
              <a:gd name="connsiteY40" fmla="*/ 1476950 h 2375852"/>
              <a:gd name="connsiteX41" fmla="*/ 1542110 w 3301340"/>
              <a:gd name="connsiteY41" fmla="*/ 1448375 h 2375852"/>
              <a:gd name="connsiteX42" fmla="*/ 1403997 w 3301340"/>
              <a:gd name="connsiteY42" fmla="*/ 1486475 h 2375852"/>
              <a:gd name="connsiteX43" fmla="*/ 1318272 w 3301340"/>
              <a:gd name="connsiteY43" fmla="*/ 1596012 h 2375852"/>
              <a:gd name="connsiteX44" fmla="*/ 1294460 w 3301340"/>
              <a:gd name="connsiteY44" fmla="*/ 1705550 h 2375852"/>
              <a:gd name="connsiteX45" fmla="*/ 1299222 w 3301340"/>
              <a:gd name="connsiteY45" fmla="*/ 1843662 h 2375852"/>
              <a:gd name="connsiteX46" fmla="*/ 1365897 w 3301340"/>
              <a:gd name="connsiteY46" fmla="*/ 1962725 h 2375852"/>
              <a:gd name="connsiteX47" fmla="*/ 1456385 w 3301340"/>
              <a:gd name="connsiteY47" fmla="*/ 2096075 h 2375852"/>
              <a:gd name="connsiteX48" fmla="*/ 1446860 w 3301340"/>
              <a:gd name="connsiteY48" fmla="*/ 2210375 h 2375852"/>
              <a:gd name="connsiteX49" fmla="*/ 1365897 w 3301340"/>
              <a:gd name="connsiteY49" fmla="*/ 2272287 h 2375852"/>
              <a:gd name="connsiteX50" fmla="*/ 1251597 w 3301340"/>
              <a:gd name="connsiteY50" fmla="*/ 2286575 h 2375852"/>
              <a:gd name="connsiteX51" fmla="*/ 1161110 w 3301340"/>
              <a:gd name="connsiteY51" fmla="*/ 2272287 h 2375852"/>
              <a:gd name="connsiteX52" fmla="*/ 951560 w 3301340"/>
              <a:gd name="connsiteY52" fmla="*/ 2215137 h 2375852"/>
              <a:gd name="connsiteX53" fmla="*/ 608660 w 3301340"/>
              <a:gd name="connsiteY53" fmla="*/ 2258000 h 2375852"/>
              <a:gd name="connsiteX54" fmla="*/ 322910 w 3301340"/>
              <a:gd name="connsiteY54" fmla="*/ 2315150 h 2375852"/>
              <a:gd name="connsiteX55" fmla="*/ 94310 w 3301340"/>
              <a:gd name="connsiteY55" fmla="*/ 2338962 h 2375852"/>
              <a:gd name="connsiteX56" fmla="*/ 137172 w 3301340"/>
              <a:gd name="connsiteY56" fmla="*/ 2200850 h 2375852"/>
              <a:gd name="connsiteX57" fmla="*/ 118122 w 3301340"/>
              <a:gd name="connsiteY57" fmla="*/ 2010350 h 2375852"/>
              <a:gd name="connsiteX58" fmla="*/ 89547 w 3301340"/>
              <a:gd name="connsiteY58" fmla="*/ 1877000 h 2375852"/>
              <a:gd name="connsiteX59" fmla="*/ 37160 w 3301340"/>
              <a:gd name="connsiteY59" fmla="*/ 1576962 h 2375852"/>
              <a:gd name="connsiteX60" fmla="*/ 41922 w 3301340"/>
              <a:gd name="connsiteY60" fmla="*/ 1405512 h 2375852"/>
              <a:gd name="connsiteX61" fmla="*/ 137172 w 3301340"/>
              <a:gd name="connsiteY61" fmla="*/ 1305500 h 2375852"/>
              <a:gd name="connsiteX62" fmla="*/ 260997 w 3301340"/>
              <a:gd name="connsiteY62" fmla="*/ 1243587 h 2375852"/>
              <a:gd name="connsiteX63" fmla="*/ 399110 w 3301340"/>
              <a:gd name="connsiteY63" fmla="*/ 1238825 h 2375852"/>
              <a:gd name="connsiteX64" fmla="*/ 475310 w 3301340"/>
              <a:gd name="connsiteY64" fmla="*/ 1305500 h 2375852"/>
              <a:gd name="connsiteX65" fmla="*/ 584847 w 3301340"/>
              <a:gd name="connsiteY65" fmla="*/ 1386462 h 2375852"/>
              <a:gd name="connsiteX66" fmla="*/ 784872 w 3301340"/>
              <a:gd name="connsiteY66" fmla="*/ 1376937 h 2375852"/>
              <a:gd name="connsiteX67" fmla="*/ 922985 w 3301340"/>
              <a:gd name="connsiteY67" fmla="*/ 1272162 h 2375852"/>
              <a:gd name="connsiteX68" fmla="*/ 975372 w 3301340"/>
              <a:gd name="connsiteY68" fmla="*/ 1105475 h 2375852"/>
              <a:gd name="connsiteX69" fmla="*/ 937272 w 3301340"/>
              <a:gd name="connsiteY69" fmla="*/ 957837 h 2375852"/>
              <a:gd name="connsiteX70" fmla="*/ 851547 w 3301340"/>
              <a:gd name="connsiteY70" fmla="*/ 872112 h 2375852"/>
              <a:gd name="connsiteX71" fmla="*/ 684860 w 3301340"/>
              <a:gd name="connsiteY71" fmla="*/ 810200 h 2375852"/>
              <a:gd name="connsiteX72" fmla="*/ 527697 w 3301340"/>
              <a:gd name="connsiteY72" fmla="*/ 834012 h 2375852"/>
              <a:gd name="connsiteX73" fmla="*/ 408635 w 3301340"/>
              <a:gd name="connsiteY73" fmla="*/ 924500 h 2375852"/>
              <a:gd name="connsiteX74" fmla="*/ 237185 w 3301340"/>
              <a:gd name="connsiteY74" fmla="*/ 938787 h 2375852"/>
              <a:gd name="connsiteX75" fmla="*/ 108598 w 3301340"/>
              <a:gd name="connsiteY75" fmla="*/ 900687 h 2375852"/>
              <a:gd name="connsiteX76" fmla="*/ 8585 w 3301340"/>
              <a:gd name="connsiteY76" fmla="*/ 795912 h 2375852"/>
              <a:gd name="connsiteX77" fmla="*/ 8585 w 3301340"/>
              <a:gd name="connsiteY77" fmla="*/ 557787 h 2375852"/>
              <a:gd name="connsiteX78" fmla="*/ 37160 w 3301340"/>
              <a:gd name="connsiteY78" fmla="*/ 314900 h 2375852"/>
              <a:gd name="connsiteX79" fmla="*/ 94310 w 3301340"/>
              <a:gd name="connsiteY79" fmla="*/ 575 h 2375852"/>
              <a:gd name="connsiteX0" fmla="*/ 94310 w 3301340"/>
              <a:gd name="connsiteY0" fmla="*/ 575 h 2375852"/>
              <a:gd name="connsiteX1" fmla="*/ 3189935 w 3301340"/>
              <a:gd name="connsiteY1" fmla="*/ 5337 h 2375852"/>
              <a:gd name="connsiteX2" fmla="*/ 3223272 w 3301340"/>
              <a:gd name="connsiteY2" fmla="*/ 114875 h 2375852"/>
              <a:gd name="connsiteX3" fmla="*/ 3261372 w 3301340"/>
              <a:gd name="connsiteY3" fmla="*/ 367287 h 2375852"/>
              <a:gd name="connsiteX4" fmla="*/ 3299472 w 3301340"/>
              <a:gd name="connsiteY4" fmla="*/ 657800 h 2375852"/>
              <a:gd name="connsiteX5" fmla="*/ 3289947 w 3301340"/>
              <a:gd name="connsiteY5" fmla="*/ 795912 h 2375852"/>
              <a:gd name="connsiteX6" fmla="*/ 3242322 w 3301340"/>
              <a:gd name="connsiteY6" fmla="*/ 867350 h 2375852"/>
              <a:gd name="connsiteX7" fmla="*/ 3156597 w 3301340"/>
              <a:gd name="connsiteY7" fmla="*/ 905449 h 2375852"/>
              <a:gd name="connsiteX8" fmla="*/ 3023247 w 3301340"/>
              <a:gd name="connsiteY8" fmla="*/ 943549 h 2375852"/>
              <a:gd name="connsiteX9" fmla="*/ 2823222 w 3301340"/>
              <a:gd name="connsiteY9" fmla="*/ 900687 h 2375852"/>
              <a:gd name="connsiteX10" fmla="*/ 2723209 w 3301340"/>
              <a:gd name="connsiteY10" fmla="*/ 819724 h 2375852"/>
              <a:gd name="connsiteX11" fmla="*/ 2599385 w 3301340"/>
              <a:gd name="connsiteY11" fmla="*/ 814962 h 2375852"/>
              <a:gd name="connsiteX12" fmla="*/ 2485085 w 3301340"/>
              <a:gd name="connsiteY12" fmla="*/ 848300 h 2375852"/>
              <a:gd name="connsiteX13" fmla="*/ 2399360 w 3301340"/>
              <a:gd name="connsiteY13" fmla="*/ 934025 h 2375852"/>
              <a:gd name="connsiteX14" fmla="*/ 2332685 w 3301340"/>
              <a:gd name="connsiteY14" fmla="*/ 1048325 h 2375852"/>
              <a:gd name="connsiteX15" fmla="*/ 2332685 w 3301340"/>
              <a:gd name="connsiteY15" fmla="*/ 1200725 h 2375852"/>
              <a:gd name="connsiteX16" fmla="*/ 2427935 w 3301340"/>
              <a:gd name="connsiteY16" fmla="*/ 1324550 h 2375852"/>
              <a:gd name="connsiteX17" fmla="*/ 2537472 w 3301340"/>
              <a:gd name="connsiteY17" fmla="*/ 1391225 h 2375852"/>
              <a:gd name="connsiteX18" fmla="*/ 2685110 w 3301340"/>
              <a:gd name="connsiteY18" fmla="*/ 1400750 h 2375852"/>
              <a:gd name="connsiteX19" fmla="*/ 2823222 w 3301340"/>
              <a:gd name="connsiteY19" fmla="*/ 1324550 h 2375852"/>
              <a:gd name="connsiteX20" fmla="*/ 2885135 w 3301340"/>
              <a:gd name="connsiteY20" fmla="*/ 1262637 h 2375852"/>
              <a:gd name="connsiteX21" fmla="*/ 2985147 w 3301340"/>
              <a:gd name="connsiteY21" fmla="*/ 1234062 h 2375852"/>
              <a:gd name="connsiteX22" fmla="*/ 3170885 w 3301340"/>
              <a:gd name="connsiteY22" fmla="*/ 1319787 h 2375852"/>
              <a:gd name="connsiteX23" fmla="*/ 3266135 w 3301340"/>
              <a:gd name="connsiteY23" fmla="*/ 1467425 h 2375852"/>
              <a:gd name="connsiteX24" fmla="*/ 3223272 w 3301340"/>
              <a:gd name="connsiteY24" fmla="*/ 1786512 h 2375852"/>
              <a:gd name="connsiteX25" fmla="*/ 3189935 w 3301340"/>
              <a:gd name="connsiteY25" fmla="*/ 1929387 h 2375852"/>
              <a:gd name="connsiteX26" fmla="*/ 3170885 w 3301340"/>
              <a:gd name="connsiteY26" fmla="*/ 2167512 h 2375852"/>
              <a:gd name="connsiteX27" fmla="*/ 3189935 w 3301340"/>
              <a:gd name="connsiteY27" fmla="*/ 2262763 h 2375852"/>
              <a:gd name="connsiteX28" fmla="*/ 3216129 w 3301340"/>
              <a:gd name="connsiteY28" fmla="*/ 2343725 h 2375852"/>
              <a:gd name="connsiteX29" fmla="*/ 2985147 w 3301340"/>
              <a:gd name="connsiteY29" fmla="*/ 2343725 h 2375852"/>
              <a:gd name="connsiteX30" fmla="*/ 2494610 w 3301340"/>
              <a:gd name="connsiteY30" fmla="*/ 2372300 h 2375852"/>
              <a:gd name="connsiteX31" fmla="*/ 2161235 w 3301340"/>
              <a:gd name="connsiteY31" fmla="*/ 2353250 h 2375852"/>
              <a:gd name="connsiteX32" fmla="*/ 1832622 w 3301340"/>
              <a:gd name="connsiteY32" fmla="*/ 2248475 h 2375852"/>
              <a:gd name="connsiteX33" fmla="*/ 1765948 w 3301340"/>
              <a:gd name="connsiteY33" fmla="*/ 2172275 h 2375852"/>
              <a:gd name="connsiteX34" fmla="*/ 1799285 w 3301340"/>
              <a:gd name="connsiteY34" fmla="*/ 2062737 h 2375852"/>
              <a:gd name="connsiteX35" fmla="*/ 1865960 w 3301340"/>
              <a:gd name="connsiteY35" fmla="*/ 1981775 h 2375852"/>
              <a:gd name="connsiteX36" fmla="*/ 1923110 w 3301340"/>
              <a:gd name="connsiteY36" fmla="*/ 1862712 h 2375852"/>
              <a:gd name="connsiteX37" fmla="*/ 1961210 w 3301340"/>
              <a:gd name="connsiteY37" fmla="*/ 1748412 h 2375852"/>
              <a:gd name="connsiteX38" fmla="*/ 1932635 w 3301340"/>
              <a:gd name="connsiteY38" fmla="*/ 1619825 h 2375852"/>
              <a:gd name="connsiteX39" fmla="*/ 1861197 w 3301340"/>
              <a:gd name="connsiteY39" fmla="*/ 1529337 h 2375852"/>
              <a:gd name="connsiteX40" fmla="*/ 1742135 w 3301340"/>
              <a:gd name="connsiteY40" fmla="*/ 1476950 h 2375852"/>
              <a:gd name="connsiteX41" fmla="*/ 1542110 w 3301340"/>
              <a:gd name="connsiteY41" fmla="*/ 1448375 h 2375852"/>
              <a:gd name="connsiteX42" fmla="*/ 1403997 w 3301340"/>
              <a:gd name="connsiteY42" fmla="*/ 1486475 h 2375852"/>
              <a:gd name="connsiteX43" fmla="*/ 1318272 w 3301340"/>
              <a:gd name="connsiteY43" fmla="*/ 1596012 h 2375852"/>
              <a:gd name="connsiteX44" fmla="*/ 1294460 w 3301340"/>
              <a:gd name="connsiteY44" fmla="*/ 1705550 h 2375852"/>
              <a:gd name="connsiteX45" fmla="*/ 1299222 w 3301340"/>
              <a:gd name="connsiteY45" fmla="*/ 1843662 h 2375852"/>
              <a:gd name="connsiteX46" fmla="*/ 1365897 w 3301340"/>
              <a:gd name="connsiteY46" fmla="*/ 1962725 h 2375852"/>
              <a:gd name="connsiteX47" fmla="*/ 1456385 w 3301340"/>
              <a:gd name="connsiteY47" fmla="*/ 2096075 h 2375852"/>
              <a:gd name="connsiteX48" fmla="*/ 1446860 w 3301340"/>
              <a:gd name="connsiteY48" fmla="*/ 2210375 h 2375852"/>
              <a:gd name="connsiteX49" fmla="*/ 1365897 w 3301340"/>
              <a:gd name="connsiteY49" fmla="*/ 2272287 h 2375852"/>
              <a:gd name="connsiteX50" fmla="*/ 1251597 w 3301340"/>
              <a:gd name="connsiteY50" fmla="*/ 2286575 h 2375852"/>
              <a:gd name="connsiteX51" fmla="*/ 1161110 w 3301340"/>
              <a:gd name="connsiteY51" fmla="*/ 2272287 h 2375852"/>
              <a:gd name="connsiteX52" fmla="*/ 951560 w 3301340"/>
              <a:gd name="connsiteY52" fmla="*/ 2215137 h 2375852"/>
              <a:gd name="connsiteX53" fmla="*/ 608660 w 3301340"/>
              <a:gd name="connsiteY53" fmla="*/ 2258000 h 2375852"/>
              <a:gd name="connsiteX54" fmla="*/ 322910 w 3301340"/>
              <a:gd name="connsiteY54" fmla="*/ 2315150 h 2375852"/>
              <a:gd name="connsiteX55" fmla="*/ 94310 w 3301340"/>
              <a:gd name="connsiteY55" fmla="*/ 2338962 h 2375852"/>
              <a:gd name="connsiteX56" fmla="*/ 137172 w 3301340"/>
              <a:gd name="connsiteY56" fmla="*/ 2200850 h 2375852"/>
              <a:gd name="connsiteX57" fmla="*/ 118122 w 3301340"/>
              <a:gd name="connsiteY57" fmla="*/ 2010350 h 2375852"/>
              <a:gd name="connsiteX58" fmla="*/ 89547 w 3301340"/>
              <a:gd name="connsiteY58" fmla="*/ 1877000 h 2375852"/>
              <a:gd name="connsiteX59" fmla="*/ 37160 w 3301340"/>
              <a:gd name="connsiteY59" fmla="*/ 1576962 h 2375852"/>
              <a:gd name="connsiteX60" fmla="*/ 41922 w 3301340"/>
              <a:gd name="connsiteY60" fmla="*/ 1405512 h 2375852"/>
              <a:gd name="connsiteX61" fmla="*/ 137172 w 3301340"/>
              <a:gd name="connsiteY61" fmla="*/ 1305500 h 2375852"/>
              <a:gd name="connsiteX62" fmla="*/ 260997 w 3301340"/>
              <a:gd name="connsiteY62" fmla="*/ 1243587 h 2375852"/>
              <a:gd name="connsiteX63" fmla="*/ 399110 w 3301340"/>
              <a:gd name="connsiteY63" fmla="*/ 1238825 h 2375852"/>
              <a:gd name="connsiteX64" fmla="*/ 475310 w 3301340"/>
              <a:gd name="connsiteY64" fmla="*/ 1305500 h 2375852"/>
              <a:gd name="connsiteX65" fmla="*/ 584847 w 3301340"/>
              <a:gd name="connsiteY65" fmla="*/ 1386462 h 2375852"/>
              <a:gd name="connsiteX66" fmla="*/ 784872 w 3301340"/>
              <a:gd name="connsiteY66" fmla="*/ 1376937 h 2375852"/>
              <a:gd name="connsiteX67" fmla="*/ 922985 w 3301340"/>
              <a:gd name="connsiteY67" fmla="*/ 1272162 h 2375852"/>
              <a:gd name="connsiteX68" fmla="*/ 975372 w 3301340"/>
              <a:gd name="connsiteY68" fmla="*/ 1105475 h 2375852"/>
              <a:gd name="connsiteX69" fmla="*/ 937272 w 3301340"/>
              <a:gd name="connsiteY69" fmla="*/ 957837 h 2375852"/>
              <a:gd name="connsiteX70" fmla="*/ 851547 w 3301340"/>
              <a:gd name="connsiteY70" fmla="*/ 872112 h 2375852"/>
              <a:gd name="connsiteX71" fmla="*/ 684860 w 3301340"/>
              <a:gd name="connsiteY71" fmla="*/ 810200 h 2375852"/>
              <a:gd name="connsiteX72" fmla="*/ 527697 w 3301340"/>
              <a:gd name="connsiteY72" fmla="*/ 834012 h 2375852"/>
              <a:gd name="connsiteX73" fmla="*/ 408635 w 3301340"/>
              <a:gd name="connsiteY73" fmla="*/ 924500 h 2375852"/>
              <a:gd name="connsiteX74" fmla="*/ 237185 w 3301340"/>
              <a:gd name="connsiteY74" fmla="*/ 938787 h 2375852"/>
              <a:gd name="connsiteX75" fmla="*/ 108598 w 3301340"/>
              <a:gd name="connsiteY75" fmla="*/ 900687 h 2375852"/>
              <a:gd name="connsiteX76" fmla="*/ 8585 w 3301340"/>
              <a:gd name="connsiteY76" fmla="*/ 795912 h 2375852"/>
              <a:gd name="connsiteX77" fmla="*/ 8585 w 3301340"/>
              <a:gd name="connsiteY77" fmla="*/ 557787 h 2375852"/>
              <a:gd name="connsiteX78" fmla="*/ 37160 w 3301340"/>
              <a:gd name="connsiteY78" fmla="*/ 314900 h 2375852"/>
              <a:gd name="connsiteX79" fmla="*/ 94310 w 3301340"/>
              <a:gd name="connsiteY79" fmla="*/ 575 h 2375852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78029 w 3301340"/>
              <a:gd name="connsiteY27" fmla="*/ 2265144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741 h 2373080"/>
              <a:gd name="connsiteX1" fmla="*/ 3189935 w 3301340"/>
              <a:gd name="connsiteY1" fmla="*/ 5503 h 2373080"/>
              <a:gd name="connsiteX2" fmla="*/ 3223272 w 3301340"/>
              <a:gd name="connsiteY2" fmla="*/ 115041 h 2373080"/>
              <a:gd name="connsiteX3" fmla="*/ 3261372 w 3301340"/>
              <a:gd name="connsiteY3" fmla="*/ 367453 h 2373080"/>
              <a:gd name="connsiteX4" fmla="*/ 3299472 w 3301340"/>
              <a:gd name="connsiteY4" fmla="*/ 657966 h 2373080"/>
              <a:gd name="connsiteX5" fmla="*/ 3289947 w 3301340"/>
              <a:gd name="connsiteY5" fmla="*/ 796078 h 2373080"/>
              <a:gd name="connsiteX6" fmla="*/ 3242322 w 3301340"/>
              <a:gd name="connsiteY6" fmla="*/ 867516 h 2373080"/>
              <a:gd name="connsiteX7" fmla="*/ 3156597 w 3301340"/>
              <a:gd name="connsiteY7" fmla="*/ 905615 h 2373080"/>
              <a:gd name="connsiteX8" fmla="*/ 3023247 w 3301340"/>
              <a:gd name="connsiteY8" fmla="*/ 943715 h 2373080"/>
              <a:gd name="connsiteX9" fmla="*/ 2823222 w 3301340"/>
              <a:gd name="connsiteY9" fmla="*/ 900853 h 2373080"/>
              <a:gd name="connsiteX10" fmla="*/ 2723209 w 3301340"/>
              <a:gd name="connsiteY10" fmla="*/ 819890 h 2373080"/>
              <a:gd name="connsiteX11" fmla="*/ 2599385 w 3301340"/>
              <a:gd name="connsiteY11" fmla="*/ 815128 h 2373080"/>
              <a:gd name="connsiteX12" fmla="*/ 2485085 w 3301340"/>
              <a:gd name="connsiteY12" fmla="*/ 848466 h 2373080"/>
              <a:gd name="connsiteX13" fmla="*/ 2399360 w 3301340"/>
              <a:gd name="connsiteY13" fmla="*/ 934191 h 2373080"/>
              <a:gd name="connsiteX14" fmla="*/ 2332685 w 3301340"/>
              <a:gd name="connsiteY14" fmla="*/ 1048491 h 2373080"/>
              <a:gd name="connsiteX15" fmla="*/ 2332685 w 3301340"/>
              <a:gd name="connsiteY15" fmla="*/ 1200891 h 2373080"/>
              <a:gd name="connsiteX16" fmla="*/ 2427935 w 3301340"/>
              <a:gd name="connsiteY16" fmla="*/ 1324716 h 2373080"/>
              <a:gd name="connsiteX17" fmla="*/ 2537472 w 3301340"/>
              <a:gd name="connsiteY17" fmla="*/ 1391391 h 2373080"/>
              <a:gd name="connsiteX18" fmla="*/ 2685110 w 3301340"/>
              <a:gd name="connsiteY18" fmla="*/ 1400916 h 2373080"/>
              <a:gd name="connsiteX19" fmla="*/ 2823222 w 3301340"/>
              <a:gd name="connsiteY19" fmla="*/ 1324716 h 2373080"/>
              <a:gd name="connsiteX20" fmla="*/ 2885135 w 3301340"/>
              <a:gd name="connsiteY20" fmla="*/ 1262803 h 2373080"/>
              <a:gd name="connsiteX21" fmla="*/ 2985147 w 3301340"/>
              <a:gd name="connsiteY21" fmla="*/ 1234228 h 2373080"/>
              <a:gd name="connsiteX22" fmla="*/ 3170885 w 3301340"/>
              <a:gd name="connsiteY22" fmla="*/ 1319953 h 2373080"/>
              <a:gd name="connsiteX23" fmla="*/ 3266135 w 3301340"/>
              <a:gd name="connsiteY23" fmla="*/ 1467591 h 2373080"/>
              <a:gd name="connsiteX24" fmla="*/ 3223272 w 3301340"/>
              <a:gd name="connsiteY24" fmla="*/ 1786678 h 2373080"/>
              <a:gd name="connsiteX25" fmla="*/ 3189935 w 3301340"/>
              <a:gd name="connsiteY25" fmla="*/ 1929553 h 2373080"/>
              <a:gd name="connsiteX26" fmla="*/ 3170885 w 3301340"/>
              <a:gd name="connsiteY26" fmla="*/ 2167678 h 2373080"/>
              <a:gd name="connsiteX27" fmla="*/ 3178029 w 3301340"/>
              <a:gd name="connsiteY27" fmla="*/ 2265310 h 2373080"/>
              <a:gd name="connsiteX28" fmla="*/ 3216129 w 3301340"/>
              <a:gd name="connsiteY28" fmla="*/ 2343891 h 2373080"/>
              <a:gd name="connsiteX29" fmla="*/ 2985147 w 3301340"/>
              <a:gd name="connsiteY29" fmla="*/ 2343891 h 2373080"/>
              <a:gd name="connsiteX30" fmla="*/ 2494610 w 3301340"/>
              <a:gd name="connsiteY30" fmla="*/ 2372466 h 2373080"/>
              <a:gd name="connsiteX31" fmla="*/ 2161235 w 3301340"/>
              <a:gd name="connsiteY31" fmla="*/ 2353416 h 2373080"/>
              <a:gd name="connsiteX32" fmla="*/ 1832622 w 3301340"/>
              <a:gd name="connsiteY32" fmla="*/ 2248641 h 2373080"/>
              <a:gd name="connsiteX33" fmla="*/ 1765948 w 3301340"/>
              <a:gd name="connsiteY33" fmla="*/ 2172441 h 2373080"/>
              <a:gd name="connsiteX34" fmla="*/ 1799285 w 3301340"/>
              <a:gd name="connsiteY34" fmla="*/ 2062903 h 2373080"/>
              <a:gd name="connsiteX35" fmla="*/ 1865960 w 3301340"/>
              <a:gd name="connsiteY35" fmla="*/ 1981941 h 2373080"/>
              <a:gd name="connsiteX36" fmla="*/ 1923110 w 3301340"/>
              <a:gd name="connsiteY36" fmla="*/ 1862878 h 2373080"/>
              <a:gd name="connsiteX37" fmla="*/ 1961210 w 3301340"/>
              <a:gd name="connsiteY37" fmla="*/ 1748578 h 2373080"/>
              <a:gd name="connsiteX38" fmla="*/ 1932635 w 3301340"/>
              <a:gd name="connsiteY38" fmla="*/ 1619991 h 2373080"/>
              <a:gd name="connsiteX39" fmla="*/ 1861197 w 3301340"/>
              <a:gd name="connsiteY39" fmla="*/ 1529503 h 2373080"/>
              <a:gd name="connsiteX40" fmla="*/ 1742135 w 3301340"/>
              <a:gd name="connsiteY40" fmla="*/ 1477116 h 2373080"/>
              <a:gd name="connsiteX41" fmla="*/ 1542110 w 3301340"/>
              <a:gd name="connsiteY41" fmla="*/ 1448541 h 2373080"/>
              <a:gd name="connsiteX42" fmla="*/ 1403997 w 3301340"/>
              <a:gd name="connsiteY42" fmla="*/ 1486641 h 2373080"/>
              <a:gd name="connsiteX43" fmla="*/ 1318272 w 3301340"/>
              <a:gd name="connsiteY43" fmla="*/ 1596178 h 2373080"/>
              <a:gd name="connsiteX44" fmla="*/ 1294460 w 3301340"/>
              <a:gd name="connsiteY44" fmla="*/ 1705716 h 2373080"/>
              <a:gd name="connsiteX45" fmla="*/ 1299222 w 3301340"/>
              <a:gd name="connsiteY45" fmla="*/ 1843828 h 2373080"/>
              <a:gd name="connsiteX46" fmla="*/ 1365897 w 3301340"/>
              <a:gd name="connsiteY46" fmla="*/ 1962891 h 2373080"/>
              <a:gd name="connsiteX47" fmla="*/ 1456385 w 3301340"/>
              <a:gd name="connsiteY47" fmla="*/ 2096241 h 2373080"/>
              <a:gd name="connsiteX48" fmla="*/ 1446860 w 3301340"/>
              <a:gd name="connsiteY48" fmla="*/ 2210541 h 2373080"/>
              <a:gd name="connsiteX49" fmla="*/ 1365897 w 3301340"/>
              <a:gd name="connsiteY49" fmla="*/ 2272453 h 2373080"/>
              <a:gd name="connsiteX50" fmla="*/ 1251597 w 3301340"/>
              <a:gd name="connsiteY50" fmla="*/ 2286741 h 2373080"/>
              <a:gd name="connsiteX51" fmla="*/ 1161110 w 3301340"/>
              <a:gd name="connsiteY51" fmla="*/ 2272453 h 2373080"/>
              <a:gd name="connsiteX52" fmla="*/ 951560 w 3301340"/>
              <a:gd name="connsiteY52" fmla="*/ 2215303 h 2373080"/>
              <a:gd name="connsiteX53" fmla="*/ 608660 w 3301340"/>
              <a:gd name="connsiteY53" fmla="*/ 2258166 h 2373080"/>
              <a:gd name="connsiteX54" fmla="*/ 322910 w 3301340"/>
              <a:gd name="connsiteY54" fmla="*/ 2315316 h 2373080"/>
              <a:gd name="connsiteX55" fmla="*/ 94310 w 3301340"/>
              <a:gd name="connsiteY55" fmla="*/ 2339128 h 2373080"/>
              <a:gd name="connsiteX56" fmla="*/ 137172 w 3301340"/>
              <a:gd name="connsiteY56" fmla="*/ 2201016 h 2373080"/>
              <a:gd name="connsiteX57" fmla="*/ 118122 w 3301340"/>
              <a:gd name="connsiteY57" fmla="*/ 2010516 h 2373080"/>
              <a:gd name="connsiteX58" fmla="*/ 89547 w 3301340"/>
              <a:gd name="connsiteY58" fmla="*/ 1877166 h 2373080"/>
              <a:gd name="connsiteX59" fmla="*/ 37160 w 3301340"/>
              <a:gd name="connsiteY59" fmla="*/ 1577128 h 2373080"/>
              <a:gd name="connsiteX60" fmla="*/ 41922 w 3301340"/>
              <a:gd name="connsiteY60" fmla="*/ 1405678 h 2373080"/>
              <a:gd name="connsiteX61" fmla="*/ 137172 w 3301340"/>
              <a:gd name="connsiteY61" fmla="*/ 1305666 h 2373080"/>
              <a:gd name="connsiteX62" fmla="*/ 260997 w 3301340"/>
              <a:gd name="connsiteY62" fmla="*/ 1243753 h 2373080"/>
              <a:gd name="connsiteX63" fmla="*/ 399110 w 3301340"/>
              <a:gd name="connsiteY63" fmla="*/ 1238991 h 2373080"/>
              <a:gd name="connsiteX64" fmla="*/ 475310 w 3301340"/>
              <a:gd name="connsiteY64" fmla="*/ 1305666 h 2373080"/>
              <a:gd name="connsiteX65" fmla="*/ 584847 w 3301340"/>
              <a:gd name="connsiteY65" fmla="*/ 1386628 h 2373080"/>
              <a:gd name="connsiteX66" fmla="*/ 784872 w 3301340"/>
              <a:gd name="connsiteY66" fmla="*/ 1377103 h 2373080"/>
              <a:gd name="connsiteX67" fmla="*/ 922985 w 3301340"/>
              <a:gd name="connsiteY67" fmla="*/ 1272328 h 2373080"/>
              <a:gd name="connsiteX68" fmla="*/ 975372 w 3301340"/>
              <a:gd name="connsiteY68" fmla="*/ 1105641 h 2373080"/>
              <a:gd name="connsiteX69" fmla="*/ 937272 w 3301340"/>
              <a:gd name="connsiteY69" fmla="*/ 958003 h 2373080"/>
              <a:gd name="connsiteX70" fmla="*/ 851547 w 3301340"/>
              <a:gd name="connsiteY70" fmla="*/ 872278 h 2373080"/>
              <a:gd name="connsiteX71" fmla="*/ 684860 w 3301340"/>
              <a:gd name="connsiteY71" fmla="*/ 810366 h 2373080"/>
              <a:gd name="connsiteX72" fmla="*/ 527697 w 3301340"/>
              <a:gd name="connsiteY72" fmla="*/ 834178 h 2373080"/>
              <a:gd name="connsiteX73" fmla="*/ 408635 w 3301340"/>
              <a:gd name="connsiteY73" fmla="*/ 924666 h 2373080"/>
              <a:gd name="connsiteX74" fmla="*/ 237185 w 3301340"/>
              <a:gd name="connsiteY74" fmla="*/ 938953 h 2373080"/>
              <a:gd name="connsiteX75" fmla="*/ 108598 w 3301340"/>
              <a:gd name="connsiteY75" fmla="*/ 900853 h 2373080"/>
              <a:gd name="connsiteX76" fmla="*/ 8585 w 3301340"/>
              <a:gd name="connsiteY76" fmla="*/ 796078 h 2373080"/>
              <a:gd name="connsiteX77" fmla="*/ 8585 w 3301340"/>
              <a:gd name="connsiteY77" fmla="*/ 557953 h 2373080"/>
              <a:gd name="connsiteX78" fmla="*/ 37160 w 3301340"/>
              <a:gd name="connsiteY78" fmla="*/ 315066 h 2373080"/>
              <a:gd name="connsiteX79" fmla="*/ 94310 w 3301340"/>
              <a:gd name="connsiteY79" fmla="*/ 741 h 2373080"/>
              <a:gd name="connsiteX0" fmla="*/ 94310 w 3307435"/>
              <a:gd name="connsiteY0" fmla="*/ 1034 h 2373373"/>
              <a:gd name="connsiteX1" fmla="*/ 3189935 w 3307435"/>
              <a:gd name="connsiteY1" fmla="*/ 5796 h 2373373"/>
              <a:gd name="connsiteX2" fmla="*/ 3223272 w 3307435"/>
              <a:gd name="connsiteY2" fmla="*/ 115334 h 2373373"/>
              <a:gd name="connsiteX3" fmla="*/ 3261372 w 3307435"/>
              <a:gd name="connsiteY3" fmla="*/ 367746 h 2373373"/>
              <a:gd name="connsiteX4" fmla="*/ 3299472 w 3307435"/>
              <a:gd name="connsiteY4" fmla="*/ 658259 h 2373373"/>
              <a:gd name="connsiteX5" fmla="*/ 3289947 w 3307435"/>
              <a:gd name="connsiteY5" fmla="*/ 796371 h 2373373"/>
              <a:gd name="connsiteX6" fmla="*/ 3242322 w 3307435"/>
              <a:gd name="connsiteY6" fmla="*/ 867809 h 2373373"/>
              <a:gd name="connsiteX7" fmla="*/ 3156597 w 3307435"/>
              <a:gd name="connsiteY7" fmla="*/ 905908 h 2373373"/>
              <a:gd name="connsiteX8" fmla="*/ 3023247 w 3307435"/>
              <a:gd name="connsiteY8" fmla="*/ 944008 h 2373373"/>
              <a:gd name="connsiteX9" fmla="*/ 2823222 w 3307435"/>
              <a:gd name="connsiteY9" fmla="*/ 901146 h 2373373"/>
              <a:gd name="connsiteX10" fmla="*/ 2723209 w 3307435"/>
              <a:gd name="connsiteY10" fmla="*/ 820183 h 2373373"/>
              <a:gd name="connsiteX11" fmla="*/ 2599385 w 3307435"/>
              <a:gd name="connsiteY11" fmla="*/ 815421 h 2373373"/>
              <a:gd name="connsiteX12" fmla="*/ 2485085 w 3307435"/>
              <a:gd name="connsiteY12" fmla="*/ 848759 h 2373373"/>
              <a:gd name="connsiteX13" fmla="*/ 2399360 w 3307435"/>
              <a:gd name="connsiteY13" fmla="*/ 934484 h 2373373"/>
              <a:gd name="connsiteX14" fmla="*/ 2332685 w 3307435"/>
              <a:gd name="connsiteY14" fmla="*/ 1048784 h 2373373"/>
              <a:gd name="connsiteX15" fmla="*/ 2332685 w 3307435"/>
              <a:gd name="connsiteY15" fmla="*/ 1201184 h 2373373"/>
              <a:gd name="connsiteX16" fmla="*/ 2427935 w 3307435"/>
              <a:gd name="connsiteY16" fmla="*/ 1325009 h 2373373"/>
              <a:gd name="connsiteX17" fmla="*/ 2537472 w 3307435"/>
              <a:gd name="connsiteY17" fmla="*/ 1391684 h 2373373"/>
              <a:gd name="connsiteX18" fmla="*/ 2685110 w 3307435"/>
              <a:gd name="connsiteY18" fmla="*/ 1401209 h 2373373"/>
              <a:gd name="connsiteX19" fmla="*/ 2823222 w 3307435"/>
              <a:gd name="connsiteY19" fmla="*/ 1325009 h 2373373"/>
              <a:gd name="connsiteX20" fmla="*/ 2885135 w 3307435"/>
              <a:gd name="connsiteY20" fmla="*/ 1263096 h 2373373"/>
              <a:gd name="connsiteX21" fmla="*/ 2985147 w 3307435"/>
              <a:gd name="connsiteY21" fmla="*/ 1234521 h 2373373"/>
              <a:gd name="connsiteX22" fmla="*/ 3170885 w 3307435"/>
              <a:gd name="connsiteY22" fmla="*/ 1320246 h 2373373"/>
              <a:gd name="connsiteX23" fmla="*/ 3266135 w 3307435"/>
              <a:gd name="connsiteY23" fmla="*/ 1467884 h 2373373"/>
              <a:gd name="connsiteX24" fmla="*/ 3223272 w 3307435"/>
              <a:gd name="connsiteY24" fmla="*/ 1786971 h 2373373"/>
              <a:gd name="connsiteX25" fmla="*/ 3189935 w 3307435"/>
              <a:gd name="connsiteY25" fmla="*/ 1929846 h 2373373"/>
              <a:gd name="connsiteX26" fmla="*/ 3170885 w 3307435"/>
              <a:gd name="connsiteY26" fmla="*/ 2167971 h 2373373"/>
              <a:gd name="connsiteX27" fmla="*/ 3178029 w 3307435"/>
              <a:gd name="connsiteY27" fmla="*/ 2265603 h 2373373"/>
              <a:gd name="connsiteX28" fmla="*/ 3216129 w 3307435"/>
              <a:gd name="connsiteY28" fmla="*/ 2344184 h 2373373"/>
              <a:gd name="connsiteX29" fmla="*/ 2985147 w 3307435"/>
              <a:gd name="connsiteY29" fmla="*/ 2344184 h 2373373"/>
              <a:gd name="connsiteX30" fmla="*/ 2494610 w 3307435"/>
              <a:gd name="connsiteY30" fmla="*/ 2372759 h 2373373"/>
              <a:gd name="connsiteX31" fmla="*/ 2161235 w 3307435"/>
              <a:gd name="connsiteY31" fmla="*/ 2353709 h 2373373"/>
              <a:gd name="connsiteX32" fmla="*/ 1832622 w 3307435"/>
              <a:gd name="connsiteY32" fmla="*/ 2248934 h 2373373"/>
              <a:gd name="connsiteX33" fmla="*/ 1765948 w 3307435"/>
              <a:gd name="connsiteY33" fmla="*/ 2172734 h 2373373"/>
              <a:gd name="connsiteX34" fmla="*/ 1799285 w 3307435"/>
              <a:gd name="connsiteY34" fmla="*/ 2063196 h 2373373"/>
              <a:gd name="connsiteX35" fmla="*/ 1865960 w 3307435"/>
              <a:gd name="connsiteY35" fmla="*/ 1982234 h 2373373"/>
              <a:gd name="connsiteX36" fmla="*/ 1923110 w 3307435"/>
              <a:gd name="connsiteY36" fmla="*/ 1863171 h 2373373"/>
              <a:gd name="connsiteX37" fmla="*/ 1961210 w 3307435"/>
              <a:gd name="connsiteY37" fmla="*/ 1748871 h 2373373"/>
              <a:gd name="connsiteX38" fmla="*/ 1932635 w 3307435"/>
              <a:gd name="connsiteY38" fmla="*/ 1620284 h 2373373"/>
              <a:gd name="connsiteX39" fmla="*/ 1861197 w 3307435"/>
              <a:gd name="connsiteY39" fmla="*/ 1529796 h 2373373"/>
              <a:gd name="connsiteX40" fmla="*/ 1742135 w 3307435"/>
              <a:gd name="connsiteY40" fmla="*/ 1477409 h 2373373"/>
              <a:gd name="connsiteX41" fmla="*/ 1542110 w 3307435"/>
              <a:gd name="connsiteY41" fmla="*/ 1448834 h 2373373"/>
              <a:gd name="connsiteX42" fmla="*/ 1403997 w 3307435"/>
              <a:gd name="connsiteY42" fmla="*/ 1486934 h 2373373"/>
              <a:gd name="connsiteX43" fmla="*/ 1318272 w 3307435"/>
              <a:gd name="connsiteY43" fmla="*/ 1596471 h 2373373"/>
              <a:gd name="connsiteX44" fmla="*/ 1294460 w 3307435"/>
              <a:gd name="connsiteY44" fmla="*/ 1706009 h 2373373"/>
              <a:gd name="connsiteX45" fmla="*/ 1299222 w 3307435"/>
              <a:gd name="connsiteY45" fmla="*/ 1844121 h 2373373"/>
              <a:gd name="connsiteX46" fmla="*/ 1365897 w 3307435"/>
              <a:gd name="connsiteY46" fmla="*/ 1963184 h 2373373"/>
              <a:gd name="connsiteX47" fmla="*/ 1456385 w 3307435"/>
              <a:gd name="connsiteY47" fmla="*/ 2096534 h 2373373"/>
              <a:gd name="connsiteX48" fmla="*/ 1446860 w 3307435"/>
              <a:gd name="connsiteY48" fmla="*/ 2210834 h 2373373"/>
              <a:gd name="connsiteX49" fmla="*/ 1365897 w 3307435"/>
              <a:gd name="connsiteY49" fmla="*/ 2272746 h 2373373"/>
              <a:gd name="connsiteX50" fmla="*/ 1251597 w 3307435"/>
              <a:gd name="connsiteY50" fmla="*/ 2287034 h 2373373"/>
              <a:gd name="connsiteX51" fmla="*/ 1161110 w 3307435"/>
              <a:gd name="connsiteY51" fmla="*/ 2272746 h 2373373"/>
              <a:gd name="connsiteX52" fmla="*/ 951560 w 3307435"/>
              <a:gd name="connsiteY52" fmla="*/ 2215596 h 2373373"/>
              <a:gd name="connsiteX53" fmla="*/ 608660 w 3307435"/>
              <a:gd name="connsiteY53" fmla="*/ 2258459 h 2373373"/>
              <a:gd name="connsiteX54" fmla="*/ 322910 w 3307435"/>
              <a:gd name="connsiteY54" fmla="*/ 2315609 h 2373373"/>
              <a:gd name="connsiteX55" fmla="*/ 94310 w 3307435"/>
              <a:gd name="connsiteY55" fmla="*/ 2339421 h 2373373"/>
              <a:gd name="connsiteX56" fmla="*/ 137172 w 3307435"/>
              <a:gd name="connsiteY56" fmla="*/ 2201309 h 2373373"/>
              <a:gd name="connsiteX57" fmla="*/ 118122 w 3307435"/>
              <a:gd name="connsiteY57" fmla="*/ 2010809 h 2373373"/>
              <a:gd name="connsiteX58" fmla="*/ 89547 w 3307435"/>
              <a:gd name="connsiteY58" fmla="*/ 1877459 h 2373373"/>
              <a:gd name="connsiteX59" fmla="*/ 37160 w 3307435"/>
              <a:gd name="connsiteY59" fmla="*/ 1577421 h 2373373"/>
              <a:gd name="connsiteX60" fmla="*/ 41922 w 3307435"/>
              <a:gd name="connsiteY60" fmla="*/ 1405971 h 2373373"/>
              <a:gd name="connsiteX61" fmla="*/ 137172 w 3307435"/>
              <a:gd name="connsiteY61" fmla="*/ 1305959 h 2373373"/>
              <a:gd name="connsiteX62" fmla="*/ 260997 w 3307435"/>
              <a:gd name="connsiteY62" fmla="*/ 1244046 h 2373373"/>
              <a:gd name="connsiteX63" fmla="*/ 399110 w 3307435"/>
              <a:gd name="connsiteY63" fmla="*/ 1239284 h 2373373"/>
              <a:gd name="connsiteX64" fmla="*/ 475310 w 3307435"/>
              <a:gd name="connsiteY64" fmla="*/ 1305959 h 2373373"/>
              <a:gd name="connsiteX65" fmla="*/ 584847 w 3307435"/>
              <a:gd name="connsiteY65" fmla="*/ 1386921 h 2373373"/>
              <a:gd name="connsiteX66" fmla="*/ 784872 w 3307435"/>
              <a:gd name="connsiteY66" fmla="*/ 1377396 h 2373373"/>
              <a:gd name="connsiteX67" fmla="*/ 922985 w 3307435"/>
              <a:gd name="connsiteY67" fmla="*/ 1272621 h 2373373"/>
              <a:gd name="connsiteX68" fmla="*/ 975372 w 3307435"/>
              <a:gd name="connsiteY68" fmla="*/ 1105934 h 2373373"/>
              <a:gd name="connsiteX69" fmla="*/ 937272 w 3307435"/>
              <a:gd name="connsiteY69" fmla="*/ 958296 h 2373373"/>
              <a:gd name="connsiteX70" fmla="*/ 851547 w 3307435"/>
              <a:gd name="connsiteY70" fmla="*/ 872571 h 2373373"/>
              <a:gd name="connsiteX71" fmla="*/ 684860 w 3307435"/>
              <a:gd name="connsiteY71" fmla="*/ 810659 h 2373373"/>
              <a:gd name="connsiteX72" fmla="*/ 527697 w 3307435"/>
              <a:gd name="connsiteY72" fmla="*/ 834471 h 2373373"/>
              <a:gd name="connsiteX73" fmla="*/ 408635 w 3307435"/>
              <a:gd name="connsiteY73" fmla="*/ 924959 h 2373373"/>
              <a:gd name="connsiteX74" fmla="*/ 237185 w 3307435"/>
              <a:gd name="connsiteY74" fmla="*/ 939246 h 2373373"/>
              <a:gd name="connsiteX75" fmla="*/ 108598 w 3307435"/>
              <a:gd name="connsiteY75" fmla="*/ 901146 h 2373373"/>
              <a:gd name="connsiteX76" fmla="*/ 8585 w 3307435"/>
              <a:gd name="connsiteY76" fmla="*/ 796371 h 2373373"/>
              <a:gd name="connsiteX77" fmla="*/ 8585 w 3307435"/>
              <a:gd name="connsiteY77" fmla="*/ 558246 h 2373373"/>
              <a:gd name="connsiteX78" fmla="*/ 37160 w 3307435"/>
              <a:gd name="connsiteY78" fmla="*/ 315359 h 2373373"/>
              <a:gd name="connsiteX79" fmla="*/ 94310 w 3307435"/>
              <a:gd name="connsiteY79" fmla="*/ 1034 h 2373373"/>
              <a:gd name="connsiteX0" fmla="*/ 94310 w 3307435"/>
              <a:gd name="connsiteY0" fmla="*/ 1034 h 2373373"/>
              <a:gd name="connsiteX1" fmla="*/ 3189935 w 3307435"/>
              <a:gd name="connsiteY1" fmla="*/ 5796 h 2373373"/>
              <a:gd name="connsiteX2" fmla="*/ 3223272 w 3307435"/>
              <a:gd name="connsiteY2" fmla="*/ 115334 h 2373373"/>
              <a:gd name="connsiteX3" fmla="*/ 3261372 w 3307435"/>
              <a:gd name="connsiteY3" fmla="*/ 367746 h 2373373"/>
              <a:gd name="connsiteX4" fmla="*/ 3299472 w 3307435"/>
              <a:gd name="connsiteY4" fmla="*/ 658259 h 2373373"/>
              <a:gd name="connsiteX5" fmla="*/ 3289947 w 3307435"/>
              <a:gd name="connsiteY5" fmla="*/ 796371 h 2373373"/>
              <a:gd name="connsiteX6" fmla="*/ 3242322 w 3307435"/>
              <a:gd name="connsiteY6" fmla="*/ 867809 h 2373373"/>
              <a:gd name="connsiteX7" fmla="*/ 3156597 w 3307435"/>
              <a:gd name="connsiteY7" fmla="*/ 905908 h 2373373"/>
              <a:gd name="connsiteX8" fmla="*/ 3023247 w 3307435"/>
              <a:gd name="connsiteY8" fmla="*/ 944008 h 2373373"/>
              <a:gd name="connsiteX9" fmla="*/ 2823222 w 3307435"/>
              <a:gd name="connsiteY9" fmla="*/ 901146 h 2373373"/>
              <a:gd name="connsiteX10" fmla="*/ 2723209 w 3307435"/>
              <a:gd name="connsiteY10" fmla="*/ 820183 h 2373373"/>
              <a:gd name="connsiteX11" fmla="*/ 2599385 w 3307435"/>
              <a:gd name="connsiteY11" fmla="*/ 815421 h 2373373"/>
              <a:gd name="connsiteX12" fmla="*/ 2485085 w 3307435"/>
              <a:gd name="connsiteY12" fmla="*/ 848759 h 2373373"/>
              <a:gd name="connsiteX13" fmla="*/ 2399360 w 3307435"/>
              <a:gd name="connsiteY13" fmla="*/ 934484 h 2373373"/>
              <a:gd name="connsiteX14" fmla="*/ 2332685 w 3307435"/>
              <a:gd name="connsiteY14" fmla="*/ 1048784 h 2373373"/>
              <a:gd name="connsiteX15" fmla="*/ 2332685 w 3307435"/>
              <a:gd name="connsiteY15" fmla="*/ 1201184 h 2373373"/>
              <a:gd name="connsiteX16" fmla="*/ 2427935 w 3307435"/>
              <a:gd name="connsiteY16" fmla="*/ 1325009 h 2373373"/>
              <a:gd name="connsiteX17" fmla="*/ 2537472 w 3307435"/>
              <a:gd name="connsiteY17" fmla="*/ 1391684 h 2373373"/>
              <a:gd name="connsiteX18" fmla="*/ 2685110 w 3307435"/>
              <a:gd name="connsiteY18" fmla="*/ 1401209 h 2373373"/>
              <a:gd name="connsiteX19" fmla="*/ 2823222 w 3307435"/>
              <a:gd name="connsiteY19" fmla="*/ 1325009 h 2373373"/>
              <a:gd name="connsiteX20" fmla="*/ 2885135 w 3307435"/>
              <a:gd name="connsiteY20" fmla="*/ 1263096 h 2373373"/>
              <a:gd name="connsiteX21" fmla="*/ 2985147 w 3307435"/>
              <a:gd name="connsiteY21" fmla="*/ 1234521 h 2373373"/>
              <a:gd name="connsiteX22" fmla="*/ 3170885 w 3307435"/>
              <a:gd name="connsiteY22" fmla="*/ 1320246 h 2373373"/>
              <a:gd name="connsiteX23" fmla="*/ 3266135 w 3307435"/>
              <a:gd name="connsiteY23" fmla="*/ 1467884 h 2373373"/>
              <a:gd name="connsiteX24" fmla="*/ 3223272 w 3307435"/>
              <a:gd name="connsiteY24" fmla="*/ 1786971 h 2373373"/>
              <a:gd name="connsiteX25" fmla="*/ 3189935 w 3307435"/>
              <a:gd name="connsiteY25" fmla="*/ 1929846 h 2373373"/>
              <a:gd name="connsiteX26" fmla="*/ 3170885 w 3307435"/>
              <a:gd name="connsiteY26" fmla="*/ 2167971 h 2373373"/>
              <a:gd name="connsiteX27" fmla="*/ 3178029 w 3307435"/>
              <a:gd name="connsiteY27" fmla="*/ 2265603 h 2373373"/>
              <a:gd name="connsiteX28" fmla="*/ 3216129 w 3307435"/>
              <a:gd name="connsiteY28" fmla="*/ 2344184 h 2373373"/>
              <a:gd name="connsiteX29" fmla="*/ 2985147 w 3307435"/>
              <a:gd name="connsiteY29" fmla="*/ 2344184 h 2373373"/>
              <a:gd name="connsiteX30" fmla="*/ 2494610 w 3307435"/>
              <a:gd name="connsiteY30" fmla="*/ 2372759 h 2373373"/>
              <a:gd name="connsiteX31" fmla="*/ 2161235 w 3307435"/>
              <a:gd name="connsiteY31" fmla="*/ 2353709 h 2373373"/>
              <a:gd name="connsiteX32" fmla="*/ 1832622 w 3307435"/>
              <a:gd name="connsiteY32" fmla="*/ 2248934 h 2373373"/>
              <a:gd name="connsiteX33" fmla="*/ 1765948 w 3307435"/>
              <a:gd name="connsiteY33" fmla="*/ 2172734 h 2373373"/>
              <a:gd name="connsiteX34" fmla="*/ 1799285 w 3307435"/>
              <a:gd name="connsiteY34" fmla="*/ 2063196 h 2373373"/>
              <a:gd name="connsiteX35" fmla="*/ 1865960 w 3307435"/>
              <a:gd name="connsiteY35" fmla="*/ 1982234 h 2373373"/>
              <a:gd name="connsiteX36" fmla="*/ 1923110 w 3307435"/>
              <a:gd name="connsiteY36" fmla="*/ 1863171 h 2373373"/>
              <a:gd name="connsiteX37" fmla="*/ 1961210 w 3307435"/>
              <a:gd name="connsiteY37" fmla="*/ 1748871 h 2373373"/>
              <a:gd name="connsiteX38" fmla="*/ 1932635 w 3307435"/>
              <a:gd name="connsiteY38" fmla="*/ 1620284 h 2373373"/>
              <a:gd name="connsiteX39" fmla="*/ 1861197 w 3307435"/>
              <a:gd name="connsiteY39" fmla="*/ 1529796 h 2373373"/>
              <a:gd name="connsiteX40" fmla="*/ 1742135 w 3307435"/>
              <a:gd name="connsiteY40" fmla="*/ 1477409 h 2373373"/>
              <a:gd name="connsiteX41" fmla="*/ 1542110 w 3307435"/>
              <a:gd name="connsiteY41" fmla="*/ 1448834 h 2373373"/>
              <a:gd name="connsiteX42" fmla="*/ 1403997 w 3307435"/>
              <a:gd name="connsiteY42" fmla="*/ 1486934 h 2373373"/>
              <a:gd name="connsiteX43" fmla="*/ 1318272 w 3307435"/>
              <a:gd name="connsiteY43" fmla="*/ 1596471 h 2373373"/>
              <a:gd name="connsiteX44" fmla="*/ 1294460 w 3307435"/>
              <a:gd name="connsiteY44" fmla="*/ 1706009 h 2373373"/>
              <a:gd name="connsiteX45" fmla="*/ 1299222 w 3307435"/>
              <a:gd name="connsiteY45" fmla="*/ 1844121 h 2373373"/>
              <a:gd name="connsiteX46" fmla="*/ 1365897 w 3307435"/>
              <a:gd name="connsiteY46" fmla="*/ 1963184 h 2373373"/>
              <a:gd name="connsiteX47" fmla="*/ 1456385 w 3307435"/>
              <a:gd name="connsiteY47" fmla="*/ 2096534 h 2373373"/>
              <a:gd name="connsiteX48" fmla="*/ 1446860 w 3307435"/>
              <a:gd name="connsiteY48" fmla="*/ 2210834 h 2373373"/>
              <a:gd name="connsiteX49" fmla="*/ 1365897 w 3307435"/>
              <a:gd name="connsiteY49" fmla="*/ 2272746 h 2373373"/>
              <a:gd name="connsiteX50" fmla="*/ 1251597 w 3307435"/>
              <a:gd name="connsiteY50" fmla="*/ 2287034 h 2373373"/>
              <a:gd name="connsiteX51" fmla="*/ 1161110 w 3307435"/>
              <a:gd name="connsiteY51" fmla="*/ 2272746 h 2373373"/>
              <a:gd name="connsiteX52" fmla="*/ 951560 w 3307435"/>
              <a:gd name="connsiteY52" fmla="*/ 2215596 h 2373373"/>
              <a:gd name="connsiteX53" fmla="*/ 608660 w 3307435"/>
              <a:gd name="connsiteY53" fmla="*/ 2258459 h 2373373"/>
              <a:gd name="connsiteX54" fmla="*/ 322910 w 3307435"/>
              <a:gd name="connsiteY54" fmla="*/ 2315609 h 2373373"/>
              <a:gd name="connsiteX55" fmla="*/ 94310 w 3307435"/>
              <a:gd name="connsiteY55" fmla="*/ 2339421 h 2373373"/>
              <a:gd name="connsiteX56" fmla="*/ 137172 w 3307435"/>
              <a:gd name="connsiteY56" fmla="*/ 2201309 h 2373373"/>
              <a:gd name="connsiteX57" fmla="*/ 118122 w 3307435"/>
              <a:gd name="connsiteY57" fmla="*/ 2010809 h 2373373"/>
              <a:gd name="connsiteX58" fmla="*/ 89547 w 3307435"/>
              <a:gd name="connsiteY58" fmla="*/ 1877459 h 2373373"/>
              <a:gd name="connsiteX59" fmla="*/ 37160 w 3307435"/>
              <a:gd name="connsiteY59" fmla="*/ 1577421 h 2373373"/>
              <a:gd name="connsiteX60" fmla="*/ 41922 w 3307435"/>
              <a:gd name="connsiteY60" fmla="*/ 1405971 h 2373373"/>
              <a:gd name="connsiteX61" fmla="*/ 137172 w 3307435"/>
              <a:gd name="connsiteY61" fmla="*/ 1305959 h 2373373"/>
              <a:gd name="connsiteX62" fmla="*/ 260997 w 3307435"/>
              <a:gd name="connsiteY62" fmla="*/ 1244046 h 2373373"/>
              <a:gd name="connsiteX63" fmla="*/ 399110 w 3307435"/>
              <a:gd name="connsiteY63" fmla="*/ 1239284 h 2373373"/>
              <a:gd name="connsiteX64" fmla="*/ 475310 w 3307435"/>
              <a:gd name="connsiteY64" fmla="*/ 1305959 h 2373373"/>
              <a:gd name="connsiteX65" fmla="*/ 584847 w 3307435"/>
              <a:gd name="connsiteY65" fmla="*/ 1386921 h 2373373"/>
              <a:gd name="connsiteX66" fmla="*/ 784872 w 3307435"/>
              <a:gd name="connsiteY66" fmla="*/ 1377396 h 2373373"/>
              <a:gd name="connsiteX67" fmla="*/ 922985 w 3307435"/>
              <a:gd name="connsiteY67" fmla="*/ 1272621 h 2373373"/>
              <a:gd name="connsiteX68" fmla="*/ 975372 w 3307435"/>
              <a:gd name="connsiteY68" fmla="*/ 1105934 h 2373373"/>
              <a:gd name="connsiteX69" fmla="*/ 937272 w 3307435"/>
              <a:gd name="connsiteY69" fmla="*/ 958296 h 2373373"/>
              <a:gd name="connsiteX70" fmla="*/ 851547 w 3307435"/>
              <a:gd name="connsiteY70" fmla="*/ 872571 h 2373373"/>
              <a:gd name="connsiteX71" fmla="*/ 684860 w 3307435"/>
              <a:gd name="connsiteY71" fmla="*/ 810659 h 2373373"/>
              <a:gd name="connsiteX72" fmla="*/ 527697 w 3307435"/>
              <a:gd name="connsiteY72" fmla="*/ 834471 h 2373373"/>
              <a:gd name="connsiteX73" fmla="*/ 408635 w 3307435"/>
              <a:gd name="connsiteY73" fmla="*/ 924959 h 2373373"/>
              <a:gd name="connsiteX74" fmla="*/ 237185 w 3307435"/>
              <a:gd name="connsiteY74" fmla="*/ 939246 h 2373373"/>
              <a:gd name="connsiteX75" fmla="*/ 108598 w 3307435"/>
              <a:gd name="connsiteY75" fmla="*/ 901146 h 2373373"/>
              <a:gd name="connsiteX76" fmla="*/ 8585 w 3307435"/>
              <a:gd name="connsiteY76" fmla="*/ 796371 h 2373373"/>
              <a:gd name="connsiteX77" fmla="*/ 8585 w 3307435"/>
              <a:gd name="connsiteY77" fmla="*/ 558246 h 2373373"/>
              <a:gd name="connsiteX78" fmla="*/ 37160 w 3307435"/>
              <a:gd name="connsiteY78" fmla="*/ 315359 h 2373373"/>
              <a:gd name="connsiteX79" fmla="*/ 94310 w 3307435"/>
              <a:gd name="connsiteY79" fmla="*/ 1034 h 2373373"/>
              <a:gd name="connsiteX0" fmla="*/ 94310 w 3301340"/>
              <a:gd name="connsiteY0" fmla="*/ 1034 h 2373373"/>
              <a:gd name="connsiteX1" fmla="*/ 3189935 w 3301340"/>
              <a:gd name="connsiteY1" fmla="*/ 5796 h 2373373"/>
              <a:gd name="connsiteX2" fmla="*/ 3223272 w 3301340"/>
              <a:gd name="connsiteY2" fmla="*/ 115334 h 2373373"/>
              <a:gd name="connsiteX3" fmla="*/ 3261372 w 3301340"/>
              <a:gd name="connsiteY3" fmla="*/ 367746 h 2373373"/>
              <a:gd name="connsiteX4" fmla="*/ 3299472 w 3301340"/>
              <a:gd name="connsiteY4" fmla="*/ 658259 h 2373373"/>
              <a:gd name="connsiteX5" fmla="*/ 3289947 w 3301340"/>
              <a:gd name="connsiteY5" fmla="*/ 796371 h 2373373"/>
              <a:gd name="connsiteX6" fmla="*/ 3242322 w 3301340"/>
              <a:gd name="connsiteY6" fmla="*/ 867809 h 2373373"/>
              <a:gd name="connsiteX7" fmla="*/ 3156597 w 3301340"/>
              <a:gd name="connsiteY7" fmla="*/ 905908 h 2373373"/>
              <a:gd name="connsiteX8" fmla="*/ 3023247 w 3301340"/>
              <a:gd name="connsiteY8" fmla="*/ 944008 h 2373373"/>
              <a:gd name="connsiteX9" fmla="*/ 2823222 w 3301340"/>
              <a:gd name="connsiteY9" fmla="*/ 901146 h 2373373"/>
              <a:gd name="connsiteX10" fmla="*/ 2723209 w 3301340"/>
              <a:gd name="connsiteY10" fmla="*/ 820183 h 2373373"/>
              <a:gd name="connsiteX11" fmla="*/ 2599385 w 3301340"/>
              <a:gd name="connsiteY11" fmla="*/ 815421 h 2373373"/>
              <a:gd name="connsiteX12" fmla="*/ 2485085 w 3301340"/>
              <a:gd name="connsiteY12" fmla="*/ 848759 h 2373373"/>
              <a:gd name="connsiteX13" fmla="*/ 2399360 w 3301340"/>
              <a:gd name="connsiteY13" fmla="*/ 934484 h 2373373"/>
              <a:gd name="connsiteX14" fmla="*/ 2332685 w 3301340"/>
              <a:gd name="connsiteY14" fmla="*/ 1048784 h 2373373"/>
              <a:gd name="connsiteX15" fmla="*/ 2332685 w 3301340"/>
              <a:gd name="connsiteY15" fmla="*/ 1201184 h 2373373"/>
              <a:gd name="connsiteX16" fmla="*/ 2427935 w 3301340"/>
              <a:gd name="connsiteY16" fmla="*/ 1325009 h 2373373"/>
              <a:gd name="connsiteX17" fmla="*/ 2537472 w 3301340"/>
              <a:gd name="connsiteY17" fmla="*/ 1391684 h 2373373"/>
              <a:gd name="connsiteX18" fmla="*/ 2685110 w 3301340"/>
              <a:gd name="connsiteY18" fmla="*/ 1401209 h 2373373"/>
              <a:gd name="connsiteX19" fmla="*/ 2823222 w 3301340"/>
              <a:gd name="connsiteY19" fmla="*/ 1325009 h 2373373"/>
              <a:gd name="connsiteX20" fmla="*/ 2885135 w 3301340"/>
              <a:gd name="connsiteY20" fmla="*/ 1263096 h 2373373"/>
              <a:gd name="connsiteX21" fmla="*/ 2985147 w 3301340"/>
              <a:gd name="connsiteY21" fmla="*/ 1234521 h 2373373"/>
              <a:gd name="connsiteX22" fmla="*/ 3170885 w 3301340"/>
              <a:gd name="connsiteY22" fmla="*/ 1320246 h 2373373"/>
              <a:gd name="connsiteX23" fmla="*/ 3266135 w 3301340"/>
              <a:gd name="connsiteY23" fmla="*/ 1467884 h 2373373"/>
              <a:gd name="connsiteX24" fmla="*/ 3223272 w 3301340"/>
              <a:gd name="connsiteY24" fmla="*/ 1786971 h 2373373"/>
              <a:gd name="connsiteX25" fmla="*/ 3189935 w 3301340"/>
              <a:gd name="connsiteY25" fmla="*/ 1929846 h 2373373"/>
              <a:gd name="connsiteX26" fmla="*/ 3170885 w 3301340"/>
              <a:gd name="connsiteY26" fmla="*/ 2167971 h 2373373"/>
              <a:gd name="connsiteX27" fmla="*/ 3178029 w 3301340"/>
              <a:gd name="connsiteY27" fmla="*/ 2265603 h 2373373"/>
              <a:gd name="connsiteX28" fmla="*/ 3216129 w 3301340"/>
              <a:gd name="connsiteY28" fmla="*/ 2344184 h 2373373"/>
              <a:gd name="connsiteX29" fmla="*/ 2985147 w 3301340"/>
              <a:gd name="connsiteY29" fmla="*/ 2344184 h 2373373"/>
              <a:gd name="connsiteX30" fmla="*/ 2494610 w 3301340"/>
              <a:gd name="connsiteY30" fmla="*/ 2372759 h 2373373"/>
              <a:gd name="connsiteX31" fmla="*/ 2161235 w 3301340"/>
              <a:gd name="connsiteY31" fmla="*/ 2353709 h 2373373"/>
              <a:gd name="connsiteX32" fmla="*/ 1832622 w 3301340"/>
              <a:gd name="connsiteY32" fmla="*/ 2248934 h 2373373"/>
              <a:gd name="connsiteX33" fmla="*/ 1765948 w 3301340"/>
              <a:gd name="connsiteY33" fmla="*/ 2172734 h 2373373"/>
              <a:gd name="connsiteX34" fmla="*/ 1799285 w 3301340"/>
              <a:gd name="connsiteY34" fmla="*/ 2063196 h 2373373"/>
              <a:gd name="connsiteX35" fmla="*/ 1865960 w 3301340"/>
              <a:gd name="connsiteY35" fmla="*/ 1982234 h 2373373"/>
              <a:gd name="connsiteX36" fmla="*/ 1923110 w 3301340"/>
              <a:gd name="connsiteY36" fmla="*/ 1863171 h 2373373"/>
              <a:gd name="connsiteX37" fmla="*/ 1961210 w 3301340"/>
              <a:gd name="connsiteY37" fmla="*/ 1748871 h 2373373"/>
              <a:gd name="connsiteX38" fmla="*/ 1932635 w 3301340"/>
              <a:gd name="connsiteY38" fmla="*/ 1620284 h 2373373"/>
              <a:gd name="connsiteX39" fmla="*/ 1861197 w 3301340"/>
              <a:gd name="connsiteY39" fmla="*/ 1529796 h 2373373"/>
              <a:gd name="connsiteX40" fmla="*/ 1742135 w 3301340"/>
              <a:gd name="connsiteY40" fmla="*/ 1477409 h 2373373"/>
              <a:gd name="connsiteX41" fmla="*/ 1542110 w 3301340"/>
              <a:gd name="connsiteY41" fmla="*/ 1448834 h 2373373"/>
              <a:gd name="connsiteX42" fmla="*/ 1403997 w 3301340"/>
              <a:gd name="connsiteY42" fmla="*/ 1486934 h 2373373"/>
              <a:gd name="connsiteX43" fmla="*/ 1318272 w 3301340"/>
              <a:gd name="connsiteY43" fmla="*/ 1596471 h 2373373"/>
              <a:gd name="connsiteX44" fmla="*/ 1294460 w 3301340"/>
              <a:gd name="connsiteY44" fmla="*/ 1706009 h 2373373"/>
              <a:gd name="connsiteX45" fmla="*/ 1299222 w 3301340"/>
              <a:gd name="connsiteY45" fmla="*/ 1844121 h 2373373"/>
              <a:gd name="connsiteX46" fmla="*/ 1365897 w 3301340"/>
              <a:gd name="connsiteY46" fmla="*/ 1963184 h 2373373"/>
              <a:gd name="connsiteX47" fmla="*/ 1456385 w 3301340"/>
              <a:gd name="connsiteY47" fmla="*/ 2096534 h 2373373"/>
              <a:gd name="connsiteX48" fmla="*/ 1446860 w 3301340"/>
              <a:gd name="connsiteY48" fmla="*/ 2210834 h 2373373"/>
              <a:gd name="connsiteX49" fmla="*/ 1365897 w 3301340"/>
              <a:gd name="connsiteY49" fmla="*/ 2272746 h 2373373"/>
              <a:gd name="connsiteX50" fmla="*/ 1251597 w 3301340"/>
              <a:gd name="connsiteY50" fmla="*/ 2287034 h 2373373"/>
              <a:gd name="connsiteX51" fmla="*/ 1161110 w 3301340"/>
              <a:gd name="connsiteY51" fmla="*/ 2272746 h 2373373"/>
              <a:gd name="connsiteX52" fmla="*/ 951560 w 3301340"/>
              <a:gd name="connsiteY52" fmla="*/ 2215596 h 2373373"/>
              <a:gd name="connsiteX53" fmla="*/ 608660 w 3301340"/>
              <a:gd name="connsiteY53" fmla="*/ 2258459 h 2373373"/>
              <a:gd name="connsiteX54" fmla="*/ 322910 w 3301340"/>
              <a:gd name="connsiteY54" fmla="*/ 2315609 h 2373373"/>
              <a:gd name="connsiteX55" fmla="*/ 94310 w 3301340"/>
              <a:gd name="connsiteY55" fmla="*/ 2339421 h 2373373"/>
              <a:gd name="connsiteX56" fmla="*/ 137172 w 3301340"/>
              <a:gd name="connsiteY56" fmla="*/ 2201309 h 2373373"/>
              <a:gd name="connsiteX57" fmla="*/ 118122 w 3301340"/>
              <a:gd name="connsiteY57" fmla="*/ 2010809 h 2373373"/>
              <a:gd name="connsiteX58" fmla="*/ 89547 w 3301340"/>
              <a:gd name="connsiteY58" fmla="*/ 1877459 h 2373373"/>
              <a:gd name="connsiteX59" fmla="*/ 37160 w 3301340"/>
              <a:gd name="connsiteY59" fmla="*/ 1577421 h 2373373"/>
              <a:gd name="connsiteX60" fmla="*/ 41922 w 3301340"/>
              <a:gd name="connsiteY60" fmla="*/ 1405971 h 2373373"/>
              <a:gd name="connsiteX61" fmla="*/ 137172 w 3301340"/>
              <a:gd name="connsiteY61" fmla="*/ 1305959 h 2373373"/>
              <a:gd name="connsiteX62" fmla="*/ 260997 w 3301340"/>
              <a:gd name="connsiteY62" fmla="*/ 1244046 h 2373373"/>
              <a:gd name="connsiteX63" fmla="*/ 399110 w 3301340"/>
              <a:gd name="connsiteY63" fmla="*/ 1239284 h 2373373"/>
              <a:gd name="connsiteX64" fmla="*/ 475310 w 3301340"/>
              <a:gd name="connsiteY64" fmla="*/ 1305959 h 2373373"/>
              <a:gd name="connsiteX65" fmla="*/ 584847 w 3301340"/>
              <a:gd name="connsiteY65" fmla="*/ 1386921 h 2373373"/>
              <a:gd name="connsiteX66" fmla="*/ 784872 w 3301340"/>
              <a:gd name="connsiteY66" fmla="*/ 1377396 h 2373373"/>
              <a:gd name="connsiteX67" fmla="*/ 922985 w 3301340"/>
              <a:gd name="connsiteY67" fmla="*/ 1272621 h 2373373"/>
              <a:gd name="connsiteX68" fmla="*/ 975372 w 3301340"/>
              <a:gd name="connsiteY68" fmla="*/ 1105934 h 2373373"/>
              <a:gd name="connsiteX69" fmla="*/ 937272 w 3301340"/>
              <a:gd name="connsiteY69" fmla="*/ 958296 h 2373373"/>
              <a:gd name="connsiteX70" fmla="*/ 851547 w 3301340"/>
              <a:gd name="connsiteY70" fmla="*/ 872571 h 2373373"/>
              <a:gd name="connsiteX71" fmla="*/ 684860 w 3301340"/>
              <a:gd name="connsiteY71" fmla="*/ 810659 h 2373373"/>
              <a:gd name="connsiteX72" fmla="*/ 527697 w 3301340"/>
              <a:gd name="connsiteY72" fmla="*/ 834471 h 2373373"/>
              <a:gd name="connsiteX73" fmla="*/ 408635 w 3301340"/>
              <a:gd name="connsiteY73" fmla="*/ 924959 h 2373373"/>
              <a:gd name="connsiteX74" fmla="*/ 237185 w 3301340"/>
              <a:gd name="connsiteY74" fmla="*/ 939246 h 2373373"/>
              <a:gd name="connsiteX75" fmla="*/ 108598 w 3301340"/>
              <a:gd name="connsiteY75" fmla="*/ 901146 h 2373373"/>
              <a:gd name="connsiteX76" fmla="*/ 8585 w 3301340"/>
              <a:gd name="connsiteY76" fmla="*/ 796371 h 2373373"/>
              <a:gd name="connsiteX77" fmla="*/ 8585 w 3301340"/>
              <a:gd name="connsiteY77" fmla="*/ 558246 h 2373373"/>
              <a:gd name="connsiteX78" fmla="*/ 37160 w 3301340"/>
              <a:gd name="connsiteY78" fmla="*/ 315359 h 2373373"/>
              <a:gd name="connsiteX79" fmla="*/ 94310 w 3301340"/>
              <a:gd name="connsiteY79" fmla="*/ 1034 h 2373373"/>
              <a:gd name="connsiteX0" fmla="*/ 246000 w 3453030"/>
              <a:gd name="connsiteY0" fmla="*/ 22505 h 2394844"/>
              <a:gd name="connsiteX1" fmla="*/ 3344006 w 3453030"/>
              <a:gd name="connsiteY1" fmla="*/ 24886 h 2394844"/>
              <a:gd name="connsiteX2" fmla="*/ 3374962 w 3453030"/>
              <a:gd name="connsiteY2" fmla="*/ 136805 h 2394844"/>
              <a:gd name="connsiteX3" fmla="*/ 3413062 w 3453030"/>
              <a:gd name="connsiteY3" fmla="*/ 389217 h 2394844"/>
              <a:gd name="connsiteX4" fmla="*/ 3451162 w 3453030"/>
              <a:gd name="connsiteY4" fmla="*/ 679730 h 2394844"/>
              <a:gd name="connsiteX5" fmla="*/ 3441637 w 3453030"/>
              <a:gd name="connsiteY5" fmla="*/ 817842 h 2394844"/>
              <a:gd name="connsiteX6" fmla="*/ 3394012 w 3453030"/>
              <a:gd name="connsiteY6" fmla="*/ 889280 h 2394844"/>
              <a:gd name="connsiteX7" fmla="*/ 3308287 w 3453030"/>
              <a:gd name="connsiteY7" fmla="*/ 927379 h 2394844"/>
              <a:gd name="connsiteX8" fmla="*/ 3174937 w 3453030"/>
              <a:gd name="connsiteY8" fmla="*/ 965479 h 2394844"/>
              <a:gd name="connsiteX9" fmla="*/ 2974912 w 3453030"/>
              <a:gd name="connsiteY9" fmla="*/ 922617 h 2394844"/>
              <a:gd name="connsiteX10" fmla="*/ 2874899 w 3453030"/>
              <a:gd name="connsiteY10" fmla="*/ 841654 h 2394844"/>
              <a:gd name="connsiteX11" fmla="*/ 2751075 w 3453030"/>
              <a:gd name="connsiteY11" fmla="*/ 836892 h 2394844"/>
              <a:gd name="connsiteX12" fmla="*/ 2636775 w 3453030"/>
              <a:gd name="connsiteY12" fmla="*/ 870230 h 2394844"/>
              <a:gd name="connsiteX13" fmla="*/ 2551050 w 3453030"/>
              <a:gd name="connsiteY13" fmla="*/ 955955 h 2394844"/>
              <a:gd name="connsiteX14" fmla="*/ 2484375 w 3453030"/>
              <a:gd name="connsiteY14" fmla="*/ 1070255 h 2394844"/>
              <a:gd name="connsiteX15" fmla="*/ 2484375 w 3453030"/>
              <a:gd name="connsiteY15" fmla="*/ 1222655 h 2394844"/>
              <a:gd name="connsiteX16" fmla="*/ 2579625 w 3453030"/>
              <a:gd name="connsiteY16" fmla="*/ 1346480 h 2394844"/>
              <a:gd name="connsiteX17" fmla="*/ 2689162 w 3453030"/>
              <a:gd name="connsiteY17" fmla="*/ 1413155 h 2394844"/>
              <a:gd name="connsiteX18" fmla="*/ 2836800 w 3453030"/>
              <a:gd name="connsiteY18" fmla="*/ 1422680 h 2394844"/>
              <a:gd name="connsiteX19" fmla="*/ 2974912 w 3453030"/>
              <a:gd name="connsiteY19" fmla="*/ 1346480 h 2394844"/>
              <a:gd name="connsiteX20" fmla="*/ 3036825 w 3453030"/>
              <a:gd name="connsiteY20" fmla="*/ 1284567 h 2394844"/>
              <a:gd name="connsiteX21" fmla="*/ 3136837 w 3453030"/>
              <a:gd name="connsiteY21" fmla="*/ 1255992 h 2394844"/>
              <a:gd name="connsiteX22" fmla="*/ 3322575 w 3453030"/>
              <a:gd name="connsiteY22" fmla="*/ 1341717 h 2394844"/>
              <a:gd name="connsiteX23" fmla="*/ 3417825 w 3453030"/>
              <a:gd name="connsiteY23" fmla="*/ 1489355 h 2394844"/>
              <a:gd name="connsiteX24" fmla="*/ 3374962 w 3453030"/>
              <a:gd name="connsiteY24" fmla="*/ 1808442 h 2394844"/>
              <a:gd name="connsiteX25" fmla="*/ 3341625 w 3453030"/>
              <a:gd name="connsiteY25" fmla="*/ 1951317 h 2394844"/>
              <a:gd name="connsiteX26" fmla="*/ 3322575 w 3453030"/>
              <a:gd name="connsiteY26" fmla="*/ 2189442 h 2394844"/>
              <a:gd name="connsiteX27" fmla="*/ 3329719 w 3453030"/>
              <a:gd name="connsiteY27" fmla="*/ 2287074 h 2394844"/>
              <a:gd name="connsiteX28" fmla="*/ 3367819 w 3453030"/>
              <a:gd name="connsiteY28" fmla="*/ 2365655 h 2394844"/>
              <a:gd name="connsiteX29" fmla="*/ 3136837 w 3453030"/>
              <a:gd name="connsiteY29" fmla="*/ 2365655 h 2394844"/>
              <a:gd name="connsiteX30" fmla="*/ 2646300 w 3453030"/>
              <a:gd name="connsiteY30" fmla="*/ 2394230 h 2394844"/>
              <a:gd name="connsiteX31" fmla="*/ 2312925 w 3453030"/>
              <a:gd name="connsiteY31" fmla="*/ 2375180 h 2394844"/>
              <a:gd name="connsiteX32" fmla="*/ 1984312 w 3453030"/>
              <a:gd name="connsiteY32" fmla="*/ 2270405 h 2394844"/>
              <a:gd name="connsiteX33" fmla="*/ 1917638 w 3453030"/>
              <a:gd name="connsiteY33" fmla="*/ 2194205 h 2394844"/>
              <a:gd name="connsiteX34" fmla="*/ 1950975 w 3453030"/>
              <a:gd name="connsiteY34" fmla="*/ 2084667 h 2394844"/>
              <a:gd name="connsiteX35" fmla="*/ 2017650 w 3453030"/>
              <a:gd name="connsiteY35" fmla="*/ 2003705 h 2394844"/>
              <a:gd name="connsiteX36" fmla="*/ 2074800 w 3453030"/>
              <a:gd name="connsiteY36" fmla="*/ 1884642 h 2394844"/>
              <a:gd name="connsiteX37" fmla="*/ 2112900 w 3453030"/>
              <a:gd name="connsiteY37" fmla="*/ 1770342 h 2394844"/>
              <a:gd name="connsiteX38" fmla="*/ 2084325 w 3453030"/>
              <a:gd name="connsiteY38" fmla="*/ 1641755 h 2394844"/>
              <a:gd name="connsiteX39" fmla="*/ 2012887 w 3453030"/>
              <a:gd name="connsiteY39" fmla="*/ 1551267 h 2394844"/>
              <a:gd name="connsiteX40" fmla="*/ 1893825 w 3453030"/>
              <a:gd name="connsiteY40" fmla="*/ 1498880 h 2394844"/>
              <a:gd name="connsiteX41" fmla="*/ 1693800 w 3453030"/>
              <a:gd name="connsiteY41" fmla="*/ 1470305 h 2394844"/>
              <a:gd name="connsiteX42" fmla="*/ 1555687 w 3453030"/>
              <a:gd name="connsiteY42" fmla="*/ 1508405 h 2394844"/>
              <a:gd name="connsiteX43" fmla="*/ 1469962 w 3453030"/>
              <a:gd name="connsiteY43" fmla="*/ 1617942 h 2394844"/>
              <a:gd name="connsiteX44" fmla="*/ 1446150 w 3453030"/>
              <a:gd name="connsiteY44" fmla="*/ 1727480 h 2394844"/>
              <a:gd name="connsiteX45" fmla="*/ 1450912 w 3453030"/>
              <a:gd name="connsiteY45" fmla="*/ 1865592 h 2394844"/>
              <a:gd name="connsiteX46" fmla="*/ 1517587 w 3453030"/>
              <a:gd name="connsiteY46" fmla="*/ 1984655 h 2394844"/>
              <a:gd name="connsiteX47" fmla="*/ 1608075 w 3453030"/>
              <a:gd name="connsiteY47" fmla="*/ 2118005 h 2394844"/>
              <a:gd name="connsiteX48" fmla="*/ 1598550 w 3453030"/>
              <a:gd name="connsiteY48" fmla="*/ 2232305 h 2394844"/>
              <a:gd name="connsiteX49" fmla="*/ 1517587 w 3453030"/>
              <a:gd name="connsiteY49" fmla="*/ 2294217 h 2394844"/>
              <a:gd name="connsiteX50" fmla="*/ 1403287 w 3453030"/>
              <a:gd name="connsiteY50" fmla="*/ 2308505 h 2394844"/>
              <a:gd name="connsiteX51" fmla="*/ 1312800 w 3453030"/>
              <a:gd name="connsiteY51" fmla="*/ 2294217 h 2394844"/>
              <a:gd name="connsiteX52" fmla="*/ 1103250 w 3453030"/>
              <a:gd name="connsiteY52" fmla="*/ 2237067 h 2394844"/>
              <a:gd name="connsiteX53" fmla="*/ 760350 w 3453030"/>
              <a:gd name="connsiteY53" fmla="*/ 2279930 h 2394844"/>
              <a:gd name="connsiteX54" fmla="*/ 474600 w 3453030"/>
              <a:gd name="connsiteY54" fmla="*/ 2337080 h 2394844"/>
              <a:gd name="connsiteX55" fmla="*/ 246000 w 3453030"/>
              <a:gd name="connsiteY55" fmla="*/ 2360892 h 2394844"/>
              <a:gd name="connsiteX56" fmla="*/ 288862 w 3453030"/>
              <a:gd name="connsiteY56" fmla="*/ 2222780 h 2394844"/>
              <a:gd name="connsiteX57" fmla="*/ 269812 w 3453030"/>
              <a:gd name="connsiteY57" fmla="*/ 2032280 h 2394844"/>
              <a:gd name="connsiteX58" fmla="*/ 241237 w 3453030"/>
              <a:gd name="connsiteY58" fmla="*/ 1898930 h 2394844"/>
              <a:gd name="connsiteX59" fmla="*/ 188850 w 3453030"/>
              <a:gd name="connsiteY59" fmla="*/ 1598892 h 2394844"/>
              <a:gd name="connsiteX60" fmla="*/ 193612 w 3453030"/>
              <a:gd name="connsiteY60" fmla="*/ 1427442 h 2394844"/>
              <a:gd name="connsiteX61" fmla="*/ 288862 w 3453030"/>
              <a:gd name="connsiteY61" fmla="*/ 1327430 h 2394844"/>
              <a:gd name="connsiteX62" fmla="*/ 412687 w 3453030"/>
              <a:gd name="connsiteY62" fmla="*/ 1265517 h 2394844"/>
              <a:gd name="connsiteX63" fmla="*/ 550800 w 3453030"/>
              <a:gd name="connsiteY63" fmla="*/ 1260755 h 2394844"/>
              <a:gd name="connsiteX64" fmla="*/ 627000 w 3453030"/>
              <a:gd name="connsiteY64" fmla="*/ 1327430 h 2394844"/>
              <a:gd name="connsiteX65" fmla="*/ 736537 w 3453030"/>
              <a:gd name="connsiteY65" fmla="*/ 1408392 h 2394844"/>
              <a:gd name="connsiteX66" fmla="*/ 936562 w 3453030"/>
              <a:gd name="connsiteY66" fmla="*/ 1398867 h 2394844"/>
              <a:gd name="connsiteX67" fmla="*/ 1074675 w 3453030"/>
              <a:gd name="connsiteY67" fmla="*/ 1294092 h 2394844"/>
              <a:gd name="connsiteX68" fmla="*/ 1127062 w 3453030"/>
              <a:gd name="connsiteY68" fmla="*/ 1127405 h 2394844"/>
              <a:gd name="connsiteX69" fmla="*/ 1088962 w 3453030"/>
              <a:gd name="connsiteY69" fmla="*/ 979767 h 2394844"/>
              <a:gd name="connsiteX70" fmla="*/ 1003237 w 3453030"/>
              <a:gd name="connsiteY70" fmla="*/ 894042 h 2394844"/>
              <a:gd name="connsiteX71" fmla="*/ 836550 w 3453030"/>
              <a:gd name="connsiteY71" fmla="*/ 832130 h 2394844"/>
              <a:gd name="connsiteX72" fmla="*/ 679387 w 3453030"/>
              <a:gd name="connsiteY72" fmla="*/ 855942 h 2394844"/>
              <a:gd name="connsiteX73" fmla="*/ 560325 w 3453030"/>
              <a:gd name="connsiteY73" fmla="*/ 946430 h 2394844"/>
              <a:gd name="connsiteX74" fmla="*/ 388875 w 3453030"/>
              <a:gd name="connsiteY74" fmla="*/ 960717 h 2394844"/>
              <a:gd name="connsiteX75" fmla="*/ 260288 w 3453030"/>
              <a:gd name="connsiteY75" fmla="*/ 922617 h 2394844"/>
              <a:gd name="connsiteX76" fmla="*/ 160275 w 3453030"/>
              <a:gd name="connsiteY76" fmla="*/ 817842 h 2394844"/>
              <a:gd name="connsiteX77" fmla="*/ 160275 w 3453030"/>
              <a:gd name="connsiteY77" fmla="*/ 579717 h 2394844"/>
              <a:gd name="connsiteX78" fmla="*/ 188850 w 3453030"/>
              <a:gd name="connsiteY78" fmla="*/ 336830 h 2394844"/>
              <a:gd name="connsiteX79" fmla="*/ 246000 w 3453030"/>
              <a:gd name="connsiteY79" fmla="*/ 22505 h 2394844"/>
              <a:gd name="connsiteX0" fmla="*/ 246000 w 3453030"/>
              <a:gd name="connsiteY0" fmla="*/ 22009 h 2394348"/>
              <a:gd name="connsiteX1" fmla="*/ 3344006 w 3453030"/>
              <a:gd name="connsiteY1" fmla="*/ 24390 h 2394348"/>
              <a:gd name="connsiteX2" fmla="*/ 3374962 w 3453030"/>
              <a:gd name="connsiteY2" fmla="*/ 136309 h 2394348"/>
              <a:gd name="connsiteX3" fmla="*/ 3413062 w 3453030"/>
              <a:gd name="connsiteY3" fmla="*/ 388721 h 2394348"/>
              <a:gd name="connsiteX4" fmla="*/ 3451162 w 3453030"/>
              <a:gd name="connsiteY4" fmla="*/ 679234 h 2394348"/>
              <a:gd name="connsiteX5" fmla="*/ 3441637 w 3453030"/>
              <a:gd name="connsiteY5" fmla="*/ 817346 h 2394348"/>
              <a:gd name="connsiteX6" fmla="*/ 3394012 w 3453030"/>
              <a:gd name="connsiteY6" fmla="*/ 888784 h 2394348"/>
              <a:gd name="connsiteX7" fmla="*/ 3308287 w 3453030"/>
              <a:gd name="connsiteY7" fmla="*/ 926883 h 2394348"/>
              <a:gd name="connsiteX8" fmla="*/ 3174937 w 3453030"/>
              <a:gd name="connsiteY8" fmla="*/ 964983 h 2394348"/>
              <a:gd name="connsiteX9" fmla="*/ 2974912 w 3453030"/>
              <a:gd name="connsiteY9" fmla="*/ 922121 h 2394348"/>
              <a:gd name="connsiteX10" fmla="*/ 2874899 w 3453030"/>
              <a:gd name="connsiteY10" fmla="*/ 841158 h 2394348"/>
              <a:gd name="connsiteX11" fmla="*/ 2751075 w 3453030"/>
              <a:gd name="connsiteY11" fmla="*/ 836396 h 2394348"/>
              <a:gd name="connsiteX12" fmla="*/ 2636775 w 3453030"/>
              <a:gd name="connsiteY12" fmla="*/ 869734 h 2394348"/>
              <a:gd name="connsiteX13" fmla="*/ 2551050 w 3453030"/>
              <a:gd name="connsiteY13" fmla="*/ 955459 h 2394348"/>
              <a:gd name="connsiteX14" fmla="*/ 2484375 w 3453030"/>
              <a:gd name="connsiteY14" fmla="*/ 1069759 h 2394348"/>
              <a:gd name="connsiteX15" fmla="*/ 2484375 w 3453030"/>
              <a:gd name="connsiteY15" fmla="*/ 1222159 h 2394348"/>
              <a:gd name="connsiteX16" fmla="*/ 2579625 w 3453030"/>
              <a:gd name="connsiteY16" fmla="*/ 1345984 h 2394348"/>
              <a:gd name="connsiteX17" fmla="*/ 2689162 w 3453030"/>
              <a:gd name="connsiteY17" fmla="*/ 1412659 h 2394348"/>
              <a:gd name="connsiteX18" fmla="*/ 2836800 w 3453030"/>
              <a:gd name="connsiteY18" fmla="*/ 1422184 h 2394348"/>
              <a:gd name="connsiteX19" fmla="*/ 2974912 w 3453030"/>
              <a:gd name="connsiteY19" fmla="*/ 1345984 h 2394348"/>
              <a:gd name="connsiteX20" fmla="*/ 3036825 w 3453030"/>
              <a:gd name="connsiteY20" fmla="*/ 1284071 h 2394348"/>
              <a:gd name="connsiteX21" fmla="*/ 3136837 w 3453030"/>
              <a:gd name="connsiteY21" fmla="*/ 1255496 h 2394348"/>
              <a:gd name="connsiteX22" fmla="*/ 3322575 w 3453030"/>
              <a:gd name="connsiteY22" fmla="*/ 1341221 h 2394348"/>
              <a:gd name="connsiteX23" fmla="*/ 3417825 w 3453030"/>
              <a:gd name="connsiteY23" fmla="*/ 1488859 h 2394348"/>
              <a:gd name="connsiteX24" fmla="*/ 3374962 w 3453030"/>
              <a:gd name="connsiteY24" fmla="*/ 1807946 h 2394348"/>
              <a:gd name="connsiteX25" fmla="*/ 3341625 w 3453030"/>
              <a:gd name="connsiteY25" fmla="*/ 1950821 h 2394348"/>
              <a:gd name="connsiteX26" fmla="*/ 3322575 w 3453030"/>
              <a:gd name="connsiteY26" fmla="*/ 2188946 h 2394348"/>
              <a:gd name="connsiteX27" fmla="*/ 3329719 w 3453030"/>
              <a:gd name="connsiteY27" fmla="*/ 2286578 h 2394348"/>
              <a:gd name="connsiteX28" fmla="*/ 3367819 w 3453030"/>
              <a:gd name="connsiteY28" fmla="*/ 2365159 h 2394348"/>
              <a:gd name="connsiteX29" fmla="*/ 3136837 w 3453030"/>
              <a:gd name="connsiteY29" fmla="*/ 2365159 h 2394348"/>
              <a:gd name="connsiteX30" fmla="*/ 2646300 w 3453030"/>
              <a:gd name="connsiteY30" fmla="*/ 2393734 h 2394348"/>
              <a:gd name="connsiteX31" fmla="*/ 2312925 w 3453030"/>
              <a:gd name="connsiteY31" fmla="*/ 2374684 h 2394348"/>
              <a:gd name="connsiteX32" fmla="*/ 1984312 w 3453030"/>
              <a:gd name="connsiteY32" fmla="*/ 2269909 h 2394348"/>
              <a:gd name="connsiteX33" fmla="*/ 1917638 w 3453030"/>
              <a:gd name="connsiteY33" fmla="*/ 2193709 h 2394348"/>
              <a:gd name="connsiteX34" fmla="*/ 1950975 w 3453030"/>
              <a:gd name="connsiteY34" fmla="*/ 2084171 h 2394348"/>
              <a:gd name="connsiteX35" fmla="*/ 2017650 w 3453030"/>
              <a:gd name="connsiteY35" fmla="*/ 2003209 h 2394348"/>
              <a:gd name="connsiteX36" fmla="*/ 2074800 w 3453030"/>
              <a:gd name="connsiteY36" fmla="*/ 1884146 h 2394348"/>
              <a:gd name="connsiteX37" fmla="*/ 2112900 w 3453030"/>
              <a:gd name="connsiteY37" fmla="*/ 1769846 h 2394348"/>
              <a:gd name="connsiteX38" fmla="*/ 2084325 w 3453030"/>
              <a:gd name="connsiteY38" fmla="*/ 1641259 h 2394348"/>
              <a:gd name="connsiteX39" fmla="*/ 2012887 w 3453030"/>
              <a:gd name="connsiteY39" fmla="*/ 1550771 h 2394348"/>
              <a:gd name="connsiteX40" fmla="*/ 1893825 w 3453030"/>
              <a:gd name="connsiteY40" fmla="*/ 1498384 h 2394348"/>
              <a:gd name="connsiteX41" fmla="*/ 1693800 w 3453030"/>
              <a:gd name="connsiteY41" fmla="*/ 1469809 h 2394348"/>
              <a:gd name="connsiteX42" fmla="*/ 1555687 w 3453030"/>
              <a:gd name="connsiteY42" fmla="*/ 1507909 h 2394348"/>
              <a:gd name="connsiteX43" fmla="*/ 1469962 w 3453030"/>
              <a:gd name="connsiteY43" fmla="*/ 1617446 h 2394348"/>
              <a:gd name="connsiteX44" fmla="*/ 1446150 w 3453030"/>
              <a:gd name="connsiteY44" fmla="*/ 1726984 h 2394348"/>
              <a:gd name="connsiteX45" fmla="*/ 1450912 w 3453030"/>
              <a:gd name="connsiteY45" fmla="*/ 1865096 h 2394348"/>
              <a:gd name="connsiteX46" fmla="*/ 1517587 w 3453030"/>
              <a:gd name="connsiteY46" fmla="*/ 1984159 h 2394348"/>
              <a:gd name="connsiteX47" fmla="*/ 1608075 w 3453030"/>
              <a:gd name="connsiteY47" fmla="*/ 2117509 h 2394348"/>
              <a:gd name="connsiteX48" fmla="*/ 1598550 w 3453030"/>
              <a:gd name="connsiteY48" fmla="*/ 2231809 h 2394348"/>
              <a:gd name="connsiteX49" fmla="*/ 1517587 w 3453030"/>
              <a:gd name="connsiteY49" fmla="*/ 2293721 h 2394348"/>
              <a:gd name="connsiteX50" fmla="*/ 1403287 w 3453030"/>
              <a:gd name="connsiteY50" fmla="*/ 2308009 h 2394348"/>
              <a:gd name="connsiteX51" fmla="*/ 1312800 w 3453030"/>
              <a:gd name="connsiteY51" fmla="*/ 2293721 h 2394348"/>
              <a:gd name="connsiteX52" fmla="*/ 1103250 w 3453030"/>
              <a:gd name="connsiteY52" fmla="*/ 2236571 h 2394348"/>
              <a:gd name="connsiteX53" fmla="*/ 760350 w 3453030"/>
              <a:gd name="connsiteY53" fmla="*/ 2279434 h 2394348"/>
              <a:gd name="connsiteX54" fmla="*/ 474600 w 3453030"/>
              <a:gd name="connsiteY54" fmla="*/ 2336584 h 2394348"/>
              <a:gd name="connsiteX55" fmla="*/ 246000 w 3453030"/>
              <a:gd name="connsiteY55" fmla="*/ 2360396 h 2394348"/>
              <a:gd name="connsiteX56" fmla="*/ 288862 w 3453030"/>
              <a:gd name="connsiteY56" fmla="*/ 2222284 h 2394348"/>
              <a:gd name="connsiteX57" fmla="*/ 269812 w 3453030"/>
              <a:gd name="connsiteY57" fmla="*/ 2031784 h 2394348"/>
              <a:gd name="connsiteX58" fmla="*/ 241237 w 3453030"/>
              <a:gd name="connsiteY58" fmla="*/ 1898434 h 2394348"/>
              <a:gd name="connsiteX59" fmla="*/ 188850 w 3453030"/>
              <a:gd name="connsiteY59" fmla="*/ 1598396 h 2394348"/>
              <a:gd name="connsiteX60" fmla="*/ 193612 w 3453030"/>
              <a:gd name="connsiteY60" fmla="*/ 1426946 h 2394348"/>
              <a:gd name="connsiteX61" fmla="*/ 288862 w 3453030"/>
              <a:gd name="connsiteY61" fmla="*/ 1326934 h 2394348"/>
              <a:gd name="connsiteX62" fmla="*/ 412687 w 3453030"/>
              <a:gd name="connsiteY62" fmla="*/ 1265021 h 2394348"/>
              <a:gd name="connsiteX63" fmla="*/ 550800 w 3453030"/>
              <a:gd name="connsiteY63" fmla="*/ 1260259 h 2394348"/>
              <a:gd name="connsiteX64" fmla="*/ 627000 w 3453030"/>
              <a:gd name="connsiteY64" fmla="*/ 1326934 h 2394348"/>
              <a:gd name="connsiteX65" fmla="*/ 736537 w 3453030"/>
              <a:gd name="connsiteY65" fmla="*/ 1407896 h 2394348"/>
              <a:gd name="connsiteX66" fmla="*/ 936562 w 3453030"/>
              <a:gd name="connsiteY66" fmla="*/ 1398371 h 2394348"/>
              <a:gd name="connsiteX67" fmla="*/ 1074675 w 3453030"/>
              <a:gd name="connsiteY67" fmla="*/ 1293596 h 2394348"/>
              <a:gd name="connsiteX68" fmla="*/ 1127062 w 3453030"/>
              <a:gd name="connsiteY68" fmla="*/ 1126909 h 2394348"/>
              <a:gd name="connsiteX69" fmla="*/ 1088962 w 3453030"/>
              <a:gd name="connsiteY69" fmla="*/ 979271 h 2394348"/>
              <a:gd name="connsiteX70" fmla="*/ 1003237 w 3453030"/>
              <a:gd name="connsiteY70" fmla="*/ 893546 h 2394348"/>
              <a:gd name="connsiteX71" fmla="*/ 836550 w 3453030"/>
              <a:gd name="connsiteY71" fmla="*/ 831634 h 2394348"/>
              <a:gd name="connsiteX72" fmla="*/ 679387 w 3453030"/>
              <a:gd name="connsiteY72" fmla="*/ 855446 h 2394348"/>
              <a:gd name="connsiteX73" fmla="*/ 560325 w 3453030"/>
              <a:gd name="connsiteY73" fmla="*/ 945934 h 2394348"/>
              <a:gd name="connsiteX74" fmla="*/ 388875 w 3453030"/>
              <a:gd name="connsiteY74" fmla="*/ 960221 h 2394348"/>
              <a:gd name="connsiteX75" fmla="*/ 260288 w 3453030"/>
              <a:gd name="connsiteY75" fmla="*/ 922121 h 2394348"/>
              <a:gd name="connsiteX76" fmla="*/ 160275 w 3453030"/>
              <a:gd name="connsiteY76" fmla="*/ 817346 h 2394348"/>
              <a:gd name="connsiteX77" fmla="*/ 160275 w 3453030"/>
              <a:gd name="connsiteY77" fmla="*/ 579221 h 2394348"/>
              <a:gd name="connsiteX78" fmla="*/ 188850 w 3453030"/>
              <a:gd name="connsiteY78" fmla="*/ 336334 h 2394348"/>
              <a:gd name="connsiteX79" fmla="*/ 246000 w 3453030"/>
              <a:gd name="connsiteY79" fmla="*/ 22009 h 2394348"/>
              <a:gd name="connsiteX0" fmla="*/ 246000 w 3453030"/>
              <a:gd name="connsiteY0" fmla="*/ 22009 h 2394348"/>
              <a:gd name="connsiteX1" fmla="*/ 3344006 w 3453030"/>
              <a:gd name="connsiteY1" fmla="*/ 24390 h 2394348"/>
              <a:gd name="connsiteX2" fmla="*/ 3374962 w 3453030"/>
              <a:gd name="connsiteY2" fmla="*/ 136309 h 2394348"/>
              <a:gd name="connsiteX3" fmla="*/ 3413062 w 3453030"/>
              <a:gd name="connsiteY3" fmla="*/ 388721 h 2394348"/>
              <a:gd name="connsiteX4" fmla="*/ 3451162 w 3453030"/>
              <a:gd name="connsiteY4" fmla="*/ 679234 h 2394348"/>
              <a:gd name="connsiteX5" fmla="*/ 3441637 w 3453030"/>
              <a:gd name="connsiteY5" fmla="*/ 817346 h 2394348"/>
              <a:gd name="connsiteX6" fmla="*/ 3394012 w 3453030"/>
              <a:gd name="connsiteY6" fmla="*/ 888784 h 2394348"/>
              <a:gd name="connsiteX7" fmla="*/ 3308287 w 3453030"/>
              <a:gd name="connsiteY7" fmla="*/ 926883 h 2394348"/>
              <a:gd name="connsiteX8" fmla="*/ 3174937 w 3453030"/>
              <a:gd name="connsiteY8" fmla="*/ 964983 h 2394348"/>
              <a:gd name="connsiteX9" fmla="*/ 2974912 w 3453030"/>
              <a:gd name="connsiteY9" fmla="*/ 922121 h 2394348"/>
              <a:gd name="connsiteX10" fmla="*/ 2874899 w 3453030"/>
              <a:gd name="connsiteY10" fmla="*/ 841158 h 2394348"/>
              <a:gd name="connsiteX11" fmla="*/ 2751075 w 3453030"/>
              <a:gd name="connsiteY11" fmla="*/ 836396 h 2394348"/>
              <a:gd name="connsiteX12" fmla="*/ 2636775 w 3453030"/>
              <a:gd name="connsiteY12" fmla="*/ 869734 h 2394348"/>
              <a:gd name="connsiteX13" fmla="*/ 2551050 w 3453030"/>
              <a:gd name="connsiteY13" fmla="*/ 955459 h 2394348"/>
              <a:gd name="connsiteX14" fmla="*/ 2484375 w 3453030"/>
              <a:gd name="connsiteY14" fmla="*/ 1069759 h 2394348"/>
              <a:gd name="connsiteX15" fmla="*/ 2484375 w 3453030"/>
              <a:gd name="connsiteY15" fmla="*/ 1222159 h 2394348"/>
              <a:gd name="connsiteX16" fmla="*/ 2579625 w 3453030"/>
              <a:gd name="connsiteY16" fmla="*/ 1345984 h 2394348"/>
              <a:gd name="connsiteX17" fmla="*/ 2689162 w 3453030"/>
              <a:gd name="connsiteY17" fmla="*/ 1412659 h 2394348"/>
              <a:gd name="connsiteX18" fmla="*/ 2836800 w 3453030"/>
              <a:gd name="connsiteY18" fmla="*/ 1422184 h 2394348"/>
              <a:gd name="connsiteX19" fmla="*/ 2974912 w 3453030"/>
              <a:gd name="connsiteY19" fmla="*/ 1345984 h 2394348"/>
              <a:gd name="connsiteX20" fmla="*/ 3036825 w 3453030"/>
              <a:gd name="connsiteY20" fmla="*/ 1284071 h 2394348"/>
              <a:gd name="connsiteX21" fmla="*/ 3136837 w 3453030"/>
              <a:gd name="connsiteY21" fmla="*/ 1255496 h 2394348"/>
              <a:gd name="connsiteX22" fmla="*/ 3322575 w 3453030"/>
              <a:gd name="connsiteY22" fmla="*/ 1341221 h 2394348"/>
              <a:gd name="connsiteX23" fmla="*/ 3417825 w 3453030"/>
              <a:gd name="connsiteY23" fmla="*/ 1488859 h 2394348"/>
              <a:gd name="connsiteX24" fmla="*/ 3374962 w 3453030"/>
              <a:gd name="connsiteY24" fmla="*/ 1807946 h 2394348"/>
              <a:gd name="connsiteX25" fmla="*/ 3341625 w 3453030"/>
              <a:gd name="connsiteY25" fmla="*/ 1950821 h 2394348"/>
              <a:gd name="connsiteX26" fmla="*/ 3322575 w 3453030"/>
              <a:gd name="connsiteY26" fmla="*/ 2188946 h 2394348"/>
              <a:gd name="connsiteX27" fmla="*/ 3329719 w 3453030"/>
              <a:gd name="connsiteY27" fmla="*/ 2286578 h 2394348"/>
              <a:gd name="connsiteX28" fmla="*/ 3367819 w 3453030"/>
              <a:gd name="connsiteY28" fmla="*/ 2365159 h 2394348"/>
              <a:gd name="connsiteX29" fmla="*/ 3136837 w 3453030"/>
              <a:gd name="connsiteY29" fmla="*/ 2365159 h 2394348"/>
              <a:gd name="connsiteX30" fmla="*/ 2646300 w 3453030"/>
              <a:gd name="connsiteY30" fmla="*/ 2393734 h 2394348"/>
              <a:gd name="connsiteX31" fmla="*/ 2312925 w 3453030"/>
              <a:gd name="connsiteY31" fmla="*/ 2374684 h 2394348"/>
              <a:gd name="connsiteX32" fmla="*/ 1984312 w 3453030"/>
              <a:gd name="connsiteY32" fmla="*/ 2269909 h 2394348"/>
              <a:gd name="connsiteX33" fmla="*/ 1917638 w 3453030"/>
              <a:gd name="connsiteY33" fmla="*/ 2193709 h 2394348"/>
              <a:gd name="connsiteX34" fmla="*/ 1950975 w 3453030"/>
              <a:gd name="connsiteY34" fmla="*/ 2084171 h 2394348"/>
              <a:gd name="connsiteX35" fmla="*/ 2017650 w 3453030"/>
              <a:gd name="connsiteY35" fmla="*/ 2003209 h 2394348"/>
              <a:gd name="connsiteX36" fmla="*/ 2074800 w 3453030"/>
              <a:gd name="connsiteY36" fmla="*/ 1884146 h 2394348"/>
              <a:gd name="connsiteX37" fmla="*/ 2112900 w 3453030"/>
              <a:gd name="connsiteY37" fmla="*/ 1769846 h 2394348"/>
              <a:gd name="connsiteX38" fmla="*/ 2084325 w 3453030"/>
              <a:gd name="connsiteY38" fmla="*/ 1641259 h 2394348"/>
              <a:gd name="connsiteX39" fmla="*/ 2012887 w 3453030"/>
              <a:gd name="connsiteY39" fmla="*/ 1550771 h 2394348"/>
              <a:gd name="connsiteX40" fmla="*/ 1893825 w 3453030"/>
              <a:gd name="connsiteY40" fmla="*/ 1498384 h 2394348"/>
              <a:gd name="connsiteX41" fmla="*/ 1693800 w 3453030"/>
              <a:gd name="connsiteY41" fmla="*/ 1469809 h 2394348"/>
              <a:gd name="connsiteX42" fmla="*/ 1555687 w 3453030"/>
              <a:gd name="connsiteY42" fmla="*/ 1507909 h 2394348"/>
              <a:gd name="connsiteX43" fmla="*/ 1469962 w 3453030"/>
              <a:gd name="connsiteY43" fmla="*/ 1617446 h 2394348"/>
              <a:gd name="connsiteX44" fmla="*/ 1446150 w 3453030"/>
              <a:gd name="connsiteY44" fmla="*/ 1726984 h 2394348"/>
              <a:gd name="connsiteX45" fmla="*/ 1450912 w 3453030"/>
              <a:gd name="connsiteY45" fmla="*/ 1865096 h 2394348"/>
              <a:gd name="connsiteX46" fmla="*/ 1517587 w 3453030"/>
              <a:gd name="connsiteY46" fmla="*/ 1984159 h 2394348"/>
              <a:gd name="connsiteX47" fmla="*/ 1608075 w 3453030"/>
              <a:gd name="connsiteY47" fmla="*/ 2117509 h 2394348"/>
              <a:gd name="connsiteX48" fmla="*/ 1598550 w 3453030"/>
              <a:gd name="connsiteY48" fmla="*/ 2231809 h 2394348"/>
              <a:gd name="connsiteX49" fmla="*/ 1517587 w 3453030"/>
              <a:gd name="connsiteY49" fmla="*/ 2293721 h 2394348"/>
              <a:gd name="connsiteX50" fmla="*/ 1403287 w 3453030"/>
              <a:gd name="connsiteY50" fmla="*/ 2308009 h 2394348"/>
              <a:gd name="connsiteX51" fmla="*/ 1312800 w 3453030"/>
              <a:gd name="connsiteY51" fmla="*/ 2293721 h 2394348"/>
              <a:gd name="connsiteX52" fmla="*/ 1103250 w 3453030"/>
              <a:gd name="connsiteY52" fmla="*/ 2236571 h 2394348"/>
              <a:gd name="connsiteX53" fmla="*/ 760350 w 3453030"/>
              <a:gd name="connsiteY53" fmla="*/ 2279434 h 2394348"/>
              <a:gd name="connsiteX54" fmla="*/ 474600 w 3453030"/>
              <a:gd name="connsiteY54" fmla="*/ 2336584 h 2394348"/>
              <a:gd name="connsiteX55" fmla="*/ 246000 w 3453030"/>
              <a:gd name="connsiteY55" fmla="*/ 2360396 h 2394348"/>
              <a:gd name="connsiteX56" fmla="*/ 288862 w 3453030"/>
              <a:gd name="connsiteY56" fmla="*/ 2222284 h 2394348"/>
              <a:gd name="connsiteX57" fmla="*/ 269812 w 3453030"/>
              <a:gd name="connsiteY57" fmla="*/ 2031784 h 2394348"/>
              <a:gd name="connsiteX58" fmla="*/ 241237 w 3453030"/>
              <a:gd name="connsiteY58" fmla="*/ 1898434 h 2394348"/>
              <a:gd name="connsiteX59" fmla="*/ 188850 w 3453030"/>
              <a:gd name="connsiteY59" fmla="*/ 1598396 h 2394348"/>
              <a:gd name="connsiteX60" fmla="*/ 193612 w 3453030"/>
              <a:gd name="connsiteY60" fmla="*/ 1426946 h 2394348"/>
              <a:gd name="connsiteX61" fmla="*/ 288862 w 3453030"/>
              <a:gd name="connsiteY61" fmla="*/ 1326934 h 2394348"/>
              <a:gd name="connsiteX62" fmla="*/ 412687 w 3453030"/>
              <a:gd name="connsiteY62" fmla="*/ 1265021 h 2394348"/>
              <a:gd name="connsiteX63" fmla="*/ 550800 w 3453030"/>
              <a:gd name="connsiteY63" fmla="*/ 1260259 h 2394348"/>
              <a:gd name="connsiteX64" fmla="*/ 627000 w 3453030"/>
              <a:gd name="connsiteY64" fmla="*/ 1326934 h 2394348"/>
              <a:gd name="connsiteX65" fmla="*/ 736537 w 3453030"/>
              <a:gd name="connsiteY65" fmla="*/ 1407896 h 2394348"/>
              <a:gd name="connsiteX66" fmla="*/ 936562 w 3453030"/>
              <a:gd name="connsiteY66" fmla="*/ 1398371 h 2394348"/>
              <a:gd name="connsiteX67" fmla="*/ 1074675 w 3453030"/>
              <a:gd name="connsiteY67" fmla="*/ 1293596 h 2394348"/>
              <a:gd name="connsiteX68" fmla="*/ 1127062 w 3453030"/>
              <a:gd name="connsiteY68" fmla="*/ 1126909 h 2394348"/>
              <a:gd name="connsiteX69" fmla="*/ 1088962 w 3453030"/>
              <a:gd name="connsiteY69" fmla="*/ 979271 h 2394348"/>
              <a:gd name="connsiteX70" fmla="*/ 1003237 w 3453030"/>
              <a:gd name="connsiteY70" fmla="*/ 893546 h 2394348"/>
              <a:gd name="connsiteX71" fmla="*/ 836550 w 3453030"/>
              <a:gd name="connsiteY71" fmla="*/ 831634 h 2394348"/>
              <a:gd name="connsiteX72" fmla="*/ 679387 w 3453030"/>
              <a:gd name="connsiteY72" fmla="*/ 855446 h 2394348"/>
              <a:gd name="connsiteX73" fmla="*/ 560325 w 3453030"/>
              <a:gd name="connsiteY73" fmla="*/ 945934 h 2394348"/>
              <a:gd name="connsiteX74" fmla="*/ 388875 w 3453030"/>
              <a:gd name="connsiteY74" fmla="*/ 960221 h 2394348"/>
              <a:gd name="connsiteX75" fmla="*/ 260288 w 3453030"/>
              <a:gd name="connsiteY75" fmla="*/ 922121 h 2394348"/>
              <a:gd name="connsiteX76" fmla="*/ 160275 w 3453030"/>
              <a:gd name="connsiteY76" fmla="*/ 817346 h 2394348"/>
              <a:gd name="connsiteX77" fmla="*/ 160275 w 3453030"/>
              <a:gd name="connsiteY77" fmla="*/ 579221 h 2394348"/>
              <a:gd name="connsiteX78" fmla="*/ 188850 w 3453030"/>
              <a:gd name="connsiteY78" fmla="*/ 336334 h 2394348"/>
              <a:gd name="connsiteX79" fmla="*/ 246000 w 3453030"/>
              <a:gd name="connsiteY79" fmla="*/ 22009 h 2394348"/>
              <a:gd name="connsiteX0" fmla="*/ 246000 w 3453030"/>
              <a:gd name="connsiteY0" fmla="*/ 0 h 2372339"/>
              <a:gd name="connsiteX1" fmla="*/ 3344006 w 3453030"/>
              <a:gd name="connsiteY1" fmla="*/ 2381 h 2372339"/>
              <a:gd name="connsiteX2" fmla="*/ 3374962 w 3453030"/>
              <a:gd name="connsiteY2" fmla="*/ 114300 h 2372339"/>
              <a:gd name="connsiteX3" fmla="*/ 3413062 w 3453030"/>
              <a:gd name="connsiteY3" fmla="*/ 366712 h 2372339"/>
              <a:gd name="connsiteX4" fmla="*/ 3451162 w 3453030"/>
              <a:gd name="connsiteY4" fmla="*/ 657225 h 2372339"/>
              <a:gd name="connsiteX5" fmla="*/ 3441637 w 3453030"/>
              <a:gd name="connsiteY5" fmla="*/ 795337 h 2372339"/>
              <a:gd name="connsiteX6" fmla="*/ 3394012 w 3453030"/>
              <a:gd name="connsiteY6" fmla="*/ 866775 h 2372339"/>
              <a:gd name="connsiteX7" fmla="*/ 3308287 w 3453030"/>
              <a:gd name="connsiteY7" fmla="*/ 904874 h 2372339"/>
              <a:gd name="connsiteX8" fmla="*/ 3174937 w 3453030"/>
              <a:gd name="connsiteY8" fmla="*/ 942974 h 2372339"/>
              <a:gd name="connsiteX9" fmla="*/ 2974912 w 3453030"/>
              <a:gd name="connsiteY9" fmla="*/ 900112 h 2372339"/>
              <a:gd name="connsiteX10" fmla="*/ 2874899 w 3453030"/>
              <a:gd name="connsiteY10" fmla="*/ 819149 h 2372339"/>
              <a:gd name="connsiteX11" fmla="*/ 2751075 w 3453030"/>
              <a:gd name="connsiteY11" fmla="*/ 814387 h 2372339"/>
              <a:gd name="connsiteX12" fmla="*/ 2636775 w 3453030"/>
              <a:gd name="connsiteY12" fmla="*/ 847725 h 2372339"/>
              <a:gd name="connsiteX13" fmla="*/ 2551050 w 3453030"/>
              <a:gd name="connsiteY13" fmla="*/ 933450 h 2372339"/>
              <a:gd name="connsiteX14" fmla="*/ 2484375 w 3453030"/>
              <a:gd name="connsiteY14" fmla="*/ 1047750 h 2372339"/>
              <a:gd name="connsiteX15" fmla="*/ 2484375 w 3453030"/>
              <a:gd name="connsiteY15" fmla="*/ 1200150 h 2372339"/>
              <a:gd name="connsiteX16" fmla="*/ 2579625 w 3453030"/>
              <a:gd name="connsiteY16" fmla="*/ 1323975 h 2372339"/>
              <a:gd name="connsiteX17" fmla="*/ 2689162 w 3453030"/>
              <a:gd name="connsiteY17" fmla="*/ 1390650 h 2372339"/>
              <a:gd name="connsiteX18" fmla="*/ 2836800 w 3453030"/>
              <a:gd name="connsiteY18" fmla="*/ 1400175 h 2372339"/>
              <a:gd name="connsiteX19" fmla="*/ 2974912 w 3453030"/>
              <a:gd name="connsiteY19" fmla="*/ 1323975 h 2372339"/>
              <a:gd name="connsiteX20" fmla="*/ 3036825 w 3453030"/>
              <a:gd name="connsiteY20" fmla="*/ 1262062 h 2372339"/>
              <a:gd name="connsiteX21" fmla="*/ 3136837 w 3453030"/>
              <a:gd name="connsiteY21" fmla="*/ 1233487 h 2372339"/>
              <a:gd name="connsiteX22" fmla="*/ 3322575 w 3453030"/>
              <a:gd name="connsiteY22" fmla="*/ 1319212 h 2372339"/>
              <a:gd name="connsiteX23" fmla="*/ 3417825 w 3453030"/>
              <a:gd name="connsiteY23" fmla="*/ 1466850 h 2372339"/>
              <a:gd name="connsiteX24" fmla="*/ 3374962 w 3453030"/>
              <a:gd name="connsiteY24" fmla="*/ 1785937 h 2372339"/>
              <a:gd name="connsiteX25" fmla="*/ 3341625 w 3453030"/>
              <a:gd name="connsiteY25" fmla="*/ 1928812 h 2372339"/>
              <a:gd name="connsiteX26" fmla="*/ 3322575 w 3453030"/>
              <a:gd name="connsiteY26" fmla="*/ 2166937 h 2372339"/>
              <a:gd name="connsiteX27" fmla="*/ 3329719 w 3453030"/>
              <a:gd name="connsiteY27" fmla="*/ 2264569 h 2372339"/>
              <a:gd name="connsiteX28" fmla="*/ 3367819 w 3453030"/>
              <a:gd name="connsiteY28" fmla="*/ 2343150 h 2372339"/>
              <a:gd name="connsiteX29" fmla="*/ 3136837 w 3453030"/>
              <a:gd name="connsiteY29" fmla="*/ 2343150 h 2372339"/>
              <a:gd name="connsiteX30" fmla="*/ 2646300 w 3453030"/>
              <a:gd name="connsiteY30" fmla="*/ 2371725 h 2372339"/>
              <a:gd name="connsiteX31" fmla="*/ 2312925 w 3453030"/>
              <a:gd name="connsiteY31" fmla="*/ 2352675 h 2372339"/>
              <a:gd name="connsiteX32" fmla="*/ 1984312 w 3453030"/>
              <a:gd name="connsiteY32" fmla="*/ 2247900 h 2372339"/>
              <a:gd name="connsiteX33" fmla="*/ 1917638 w 3453030"/>
              <a:gd name="connsiteY33" fmla="*/ 2171700 h 2372339"/>
              <a:gd name="connsiteX34" fmla="*/ 1950975 w 3453030"/>
              <a:gd name="connsiteY34" fmla="*/ 2062162 h 2372339"/>
              <a:gd name="connsiteX35" fmla="*/ 2017650 w 3453030"/>
              <a:gd name="connsiteY35" fmla="*/ 1981200 h 2372339"/>
              <a:gd name="connsiteX36" fmla="*/ 2074800 w 3453030"/>
              <a:gd name="connsiteY36" fmla="*/ 1862137 h 2372339"/>
              <a:gd name="connsiteX37" fmla="*/ 2112900 w 3453030"/>
              <a:gd name="connsiteY37" fmla="*/ 1747837 h 2372339"/>
              <a:gd name="connsiteX38" fmla="*/ 2084325 w 3453030"/>
              <a:gd name="connsiteY38" fmla="*/ 1619250 h 2372339"/>
              <a:gd name="connsiteX39" fmla="*/ 2012887 w 3453030"/>
              <a:gd name="connsiteY39" fmla="*/ 1528762 h 2372339"/>
              <a:gd name="connsiteX40" fmla="*/ 1893825 w 3453030"/>
              <a:gd name="connsiteY40" fmla="*/ 1476375 h 2372339"/>
              <a:gd name="connsiteX41" fmla="*/ 1693800 w 3453030"/>
              <a:gd name="connsiteY41" fmla="*/ 1447800 h 2372339"/>
              <a:gd name="connsiteX42" fmla="*/ 1555687 w 3453030"/>
              <a:gd name="connsiteY42" fmla="*/ 1485900 h 2372339"/>
              <a:gd name="connsiteX43" fmla="*/ 1469962 w 3453030"/>
              <a:gd name="connsiteY43" fmla="*/ 1595437 h 2372339"/>
              <a:gd name="connsiteX44" fmla="*/ 1446150 w 3453030"/>
              <a:gd name="connsiteY44" fmla="*/ 1704975 h 2372339"/>
              <a:gd name="connsiteX45" fmla="*/ 1450912 w 3453030"/>
              <a:gd name="connsiteY45" fmla="*/ 1843087 h 2372339"/>
              <a:gd name="connsiteX46" fmla="*/ 1517587 w 3453030"/>
              <a:gd name="connsiteY46" fmla="*/ 1962150 h 2372339"/>
              <a:gd name="connsiteX47" fmla="*/ 1608075 w 3453030"/>
              <a:gd name="connsiteY47" fmla="*/ 2095500 h 2372339"/>
              <a:gd name="connsiteX48" fmla="*/ 1598550 w 3453030"/>
              <a:gd name="connsiteY48" fmla="*/ 2209800 h 2372339"/>
              <a:gd name="connsiteX49" fmla="*/ 1517587 w 3453030"/>
              <a:gd name="connsiteY49" fmla="*/ 2271712 h 2372339"/>
              <a:gd name="connsiteX50" fmla="*/ 1403287 w 3453030"/>
              <a:gd name="connsiteY50" fmla="*/ 2286000 h 2372339"/>
              <a:gd name="connsiteX51" fmla="*/ 1312800 w 3453030"/>
              <a:gd name="connsiteY51" fmla="*/ 2271712 h 2372339"/>
              <a:gd name="connsiteX52" fmla="*/ 1103250 w 3453030"/>
              <a:gd name="connsiteY52" fmla="*/ 2214562 h 2372339"/>
              <a:gd name="connsiteX53" fmla="*/ 760350 w 3453030"/>
              <a:gd name="connsiteY53" fmla="*/ 2257425 h 2372339"/>
              <a:gd name="connsiteX54" fmla="*/ 474600 w 3453030"/>
              <a:gd name="connsiteY54" fmla="*/ 2314575 h 2372339"/>
              <a:gd name="connsiteX55" fmla="*/ 246000 w 3453030"/>
              <a:gd name="connsiteY55" fmla="*/ 2338387 h 2372339"/>
              <a:gd name="connsiteX56" fmla="*/ 288862 w 3453030"/>
              <a:gd name="connsiteY56" fmla="*/ 2200275 h 2372339"/>
              <a:gd name="connsiteX57" fmla="*/ 269812 w 3453030"/>
              <a:gd name="connsiteY57" fmla="*/ 2009775 h 2372339"/>
              <a:gd name="connsiteX58" fmla="*/ 241237 w 3453030"/>
              <a:gd name="connsiteY58" fmla="*/ 1876425 h 2372339"/>
              <a:gd name="connsiteX59" fmla="*/ 188850 w 3453030"/>
              <a:gd name="connsiteY59" fmla="*/ 1576387 h 2372339"/>
              <a:gd name="connsiteX60" fmla="*/ 193612 w 3453030"/>
              <a:gd name="connsiteY60" fmla="*/ 1404937 h 2372339"/>
              <a:gd name="connsiteX61" fmla="*/ 288862 w 3453030"/>
              <a:gd name="connsiteY61" fmla="*/ 1304925 h 2372339"/>
              <a:gd name="connsiteX62" fmla="*/ 412687 w 3453030"/>
              <a:gd name="connsiteY62" fmla="*/ 1243012 h 2372339"/>
              <a:gd name="connsiteX63" fmla="*/ 550800 w 3453030"/>
              <a:gd name="connsiteY63" fmla="*/ 1238250 h 2372339"/>
              <a:gd name="connsiteX64" fmla="*/ 627000 w 3453030"/>
              <a:gd name="connsiteY64" fmla="*/ 1304925 h 2372339"/>
              <a:gd name="connsiteX65" fmla="*/ 736537 w 3453030"/>
              <a:gd name="connsiteY65" fmla="*/ 1385887 h 2372339"/>
              <a:gd name="connsiteX66" fmla="*/ 936562 w 3453030"/>
              <a:gd name="connsiteY66" fmla="*/ 1376362 h 2372339"/>
              <a:gd name="connsiteX67" fmla="*/ 1074675 w 3453030"/>
              <a:gd name="connsiteY67" fmla="*/ 1271587 h 2372339"/>
              <a:gd name="connsiteX68" fmla="*/ 1127062 w 3453030"/>
              <a:gd name="connsiteY68" fmla="*/ 1104900 h 2372339"/>
              <a:gd name="connsiteX69" fmla="*/ 1088962 w 3453030"/>
              <a:gd name="connsiteY69" fmla="*/ 957262 h 2372339"/>
              <a:gd name="connsiteX70" fmla="*/ 1003237 w 3453030"/>
              <a:gd name="connsiteY70" fmla="*/ 871537 h 2372339"/>
              <a:gd name="connsiteX71" fmla="*/ 836550 w 3453030"/>
              <a:gd name="connsiteY71" fmla="*/ 809625 h 2372339"/>
              <a:gd name="connsiteX72" fmla="*/ 679387 w 3453030"/>
              <a:gd name="connsiteY72" fmla="*/ 833437 h 2372339"/>
              <a:gd name="connsiteX73" fmla="*/ 560325 w 3453030"/>
              <a:gd name="connsiteY73" fmla="*/ 923925 h 2372339"/>
              <a:gd name="connsiteX74" fmla="*/ 388875 w 3453030"/>
              <a:gd name="connsiteY74" fmla="*/ 938212 h 2372339"/>
              <a:gd name="connsiteX75" fmla="*/ 260288 w 3453030"/>
              <a:gd name="connsiteY75" fmla="*/ 900112 h 2372339"/>
              <a:gd name="connsiteX76" fmla="*/ 160275 w 3453030"/>
              <a:gd name="connsiteY76" fmla="*/ 795337 h 2372339"/>
              <a:gd name="connsiteX77" fmla="*/ 160275 w 3453030"/>
              <a:gd name="connsiteY77" fmla="*/ 557212 h 2372339"/>
              <a:gd name="connsiteX78" fmla="*/ 188850 w 3453030"/>
              <a:gd name="connsiteY78" fmla="*/ 314325 h 2372339"/>
              <a:gd name="connsiteX79" fmla="*/ 246000 w 3453030"/>
              <a:gd name="connsiteY79" fmla="*/ 0 h 2372339"/>
              <a:gd name="connsiteX0" fmla="*/ 94310 w 3301340"/>
              <a:gd name="connsiteY0" fmla="*/ 0 h 2372339"/>
              <a:gd name="connsiteX1" fmla="*/ 3192316 w 3301340"/>
              <a:gd name="connsiteY1" fmla="*/ 2381 h 2372339"/>
              <a:gd name="connsiteX2" fmla="*/ 3223272 w 3301340"/>
              <a:gd name="connsiteY2" fmla="*/ 114300 h 2372339"/>
              <a:gd name="connsiteX3" fmla="*/ 3261372 w 3301340"/>
              <a:gd name="connsiteY3" fmla="*/ 366712 h 2372339"/>
              <a:gd name="connsiteX4" fmla="*/ 3299472 w 3301340"/>
              <a:gd name="connsiteY4" fmla="*/ 657225 h 2372339"/>
              <a:gd name="connsiteX5" fmla="*/ 3289947 w 3301340"/>
              <a:gd name="connsiteY5" fmla="*/ 795337 h 2372339"/>
              <a:gd name="connsiteX6" fmla="*/ 3242322 w 3301340"/>
              <a:gd name="connsiteY6" fmla="*/ 866775 h 2372339"/>
              <a:gd name="connsiteX7" fmla="*/ 3156597 w 3301340"/>
              <a:gd name="connsiteY7" fmla="*/ 904874 h 2372339"/>
              <a:gd name="connsiteX8" fmla="*/ 3023247 w 3301340"/>
              <a:gd name="connsiteY8" fmla="*/ 942974 h 2372339"/>
              <a:gd name="connsiteX9" fmla="*/ 2823222 w 3301340"/>
              <a:gd name="connsiteY9" fmla="*/ 900112 h 2372339"/>
              <a:gd name="connsiteX10" fmla="*/ 2723209 w 3301340"/>
              <a:gd name="connsiteY10" fmla="*/ 819149 h 2372339"/>
              <a:gd name="connsiteX11" fmla="*/ 2599385 w 3301340"/>
              <a:gd name="connsiteY11" fmla="*/ 814387 h 2372339"/>
              <a:gd name="connsiteX12" fmla="*/ 2485085 w 3301340"/>
              <a:gd name="connsiteY12" fmla="*/ 847725 h 2372339"/>
              <a:gd name="connsiteX13" fmla="*/ 2399360 w 3301340"/>
              <a:gd name="connsiteY13" fmla="*/ 933450 h 2372339"/>
              <a:gd name="connsiteX14" fmla="*/ 2332685 w 3301340"/>
              <a:gd name="connsiteY14" fmla="*/ 1047750 h 2372339"/>
              <a:gd name="connsiteX15" fmla="*/ 2332685 w 3301340"/>
              <a:gd name="connsiteY15" fmla="*/ 1200150 h 2372339"/>
              <a:gd name="connsiteX16" fmla="*/ 2427935 w 3301340"/>
              <a:gd name="connsiteY16" fmla="*/ 1323975 h 2372339"/>
              <a:gd name="connsiteX17" fmla="*/ 2537472 w 3301340"/>
              <a:gd name="connsiteY17" fmla="*/ 1390650 h 2372339"/>
              <a:gd name="connsiteX18" fmla="*/ 2685110 w 3301340"/>
              <a:gd name="connsiteY18" fmla="*/ 1400175 h 2372339"/>
              <a:gd name="connsiteX19" fmla="*/ 2823222 w 3301340"/>
              <a:gd name="connsiteY19" fmla="*/ 1323975 h 2372339"/>
              <a:gd name="connsiteX20" fmla="*/ 2885135 w 3301340"/>
              <a:gd name="connsiteY20" fmla="*/ 1262062 h 2372339"/>
              <a:gd name="connsiteX21" fmla="*/ 2985147 w 3301340"/>
              <a:gd name="connsiteY21" fmla="*/ 1233487 h 2372339"/>
              <a:gd name="connsiteX22" fmla="*/ 3170885 w 3301340"/>
              <a:gd name="connsiteY22" fmla="*/ 1319212 h 2372339"/>
              <a:gd name="connsiteX23" fmla="*/ 3266135 w 3301340"/>
              <a:gd name="connsiteY23" fmla="*/ 1466850 h 2372339"/>
              <a:gd name="connsiteX24" fmla="*/ 3223272 w 3301340"/>
              <a:gd name="connsiteY24" fmla="*/ 1785937 h 2372339"/>
              <a:gd name="connsiteX25" fmla="*/ 3189935 w 3301340"/>
              <a:gd name="connsiteY25" fmla="*/ 1928812 h 2372339"/>
              <a:gd name="connsiteX26" fmla="*/ 3170885 w 3301340"/>
              <a:gd name="connsiteY26" fmla="*/ 2166937 h 2372339"/>
              <a:gd name="connsiteX27" fmla="*/ 3178029 w 3301340"/>
              <a:gd name="connsiteY27" fmla="*/ 2264569 h 2372339"/>
              <a:gd name="connsiteX28" fmla="*/ 3216129 w 3301340"/>
              <a:gd name="connsiteY28" fmla="*/ 2343150 h 2372339"/>
              <a:gd name="connsiteX29" fmla="*/ 2985147 w 3301340"/>
              <a:gd name="connsiteY29" fmla="*/ 2343150 h 2372339"/>
              <a:gd name="connsiteX30" fmla="*/ 2494610 w 3301340"/>
              <a:gd name="connsiteY30" fmla="*/ 2371725 h 2372339"/>
              <a:gd name="connsiteX31" fmla="*/ 2161235 w 3301340"/>
              <a:gd name="connsiteY31" fmla="*/ 2352675 h 2372339"/>
              <a:gd name="connsiteX32" fmla="*/ 1832622 w 3301340"/>
              <a:gd name="connsiteY32" fmla="*/ 2247900 h 2372339"/>
              <a:gd name="connsiteX33" fmla="*/ 1765948 w 3301340"/>
              <a:gd name="connsiteY33" fmla="*/ 2171700 h 2372339"/>
              <a:gd name="connsiteX34" fmla="*/ 1799285 w 3301340"/>
              <a:gd name="connsiteY34" fmla="*/ 2062162 h 2372339"/>
              <a:gd name="connsiteX35" fmla="*/ 1865960 w 3301340"/>
              <a:gd name="connsiteY35" fmla="*/ 1981200 h 2372339"/>
              <a:gd name="connsiteX36" fmla="*/ 1923110 w 3301340"/>
              <a:gd name="connsiteY36" fmla="*/ 1862137 h 2372339"/>
              <a:gd name="connsiteX37" fmla="*/ 1961210 w 3301340"/>
              <a:gd name="connsiteY37" fmla="*/ 1747837 h 2372339"/>
              <a:gd name="connsiteX38" fmla="*/ 1932635 w 3301340"/>
              <a:gd name="connsiteY38" fmla="*/ 1619250 h 2372339"/>
              <a:gd name="connsiteX39" fmla="*/ 1861197 w 3301340"/>
              <a:gd name="connsiteY39" fmla="*/ 1528762 h 2372339"/>
              <a:gd name="connsiteX40" fmla="*/ 1742135 w 3301340"/>
              <a:gd name="connsiteY40" fmla="*/ 1476375 h 2372339"/>
              <a:gd name="connsiteX41" fmla="*/ 1542110 w 3301340"/>
              <a:gd name="connsiteY41" fmla="*/ 1447800 h 2372339"/>
              <a:gd name="connsiteX42" fmla="*/ 1403997 w 3301340"/>
              <a:gd name="connsiteY42" fmla="*/ 1485900 h 2372339"/>
              <a:gd name="connsiteX43" fmla="*/ 1318272 w 3301340"/>
              <a:gd name="connsiteY43" fmla="*/ 1595437 h 2372339"/>
              <a:gd name="connsiteX44" fmla="*/ 1294460 w 3301340"/>
              <a:gd name="connsiteY44" fmla="*/ 1704975 h 2372339"/>
              <a:gd name="connsiteX45" fmla="*/ 1299222 w 3301340"/>
              <a:gd name="connsiteY45" fmla="*/ 1843087 h 2372339"/>
              <a:gd name="connsiteX46" fmla="*/ 1365897 w 3301340"/>
              <a:gd name="connsiteY46" fmla="*/ 1962150 h 2372339"/>
              <a:gd name="connsiteX47" fmla="*/ 1456385 w 3301340"/>
              <a:gd name="connsiteY47" fmla="*/ 2095500 h 2372339"/>
              <a:gd name="connsiteX48" fmla="*/ 1446860 w 3301340"/>
              <a:gd name="connsiteY48" fmla="*/ 2209800 h 2372339"/>
              <a:gd name="connsiteX49" fmla="*/ 1365897 w 3301340"/>
              <a:gd name="connsiteY49" fmla="*/ 2271712 h 2372339"/>
              <a:gd name="connsiteX50" fmla="*/ 1251597 w 3301340"/>
              <a:gd name="connsiteY50" fmla="*/ 2286000 h 2372339"/>
              <a:gd name="connsiteX51" fmla="*/ 1161110 w 3301340"/>
              <a:gd name="connsiteY51" fmla="*/ 2271712 h 2372339"/>
              <a:gd name="connsiteX52" fmla="*/ 951560 w 3301340"/>
              <a:gd name="connsiteY52" fmla="*/ 2214562 h 2372339"/>
              <a:gd name="connsiteX53" fmla="*/ 608660 w 3301340"/>
              <a:gd name="connsiteY53" fmla="*/ 2257425 h 2372339"/>
              <a:gd name="connsiteX54" fmla="*/ 322910 w 3301340"/>
              <a:gd name="connsiteY54" fmla="*/ 2314575 h 2372339"/>
              <a:gd name="connsiteX55" fmla="*/ 94310 w 3301340"/>
              <a:gd name="connsiteY55" fmla="*/ 2338387 h 2372339"/>
              <a:gd name="connsiteX56" fmla="*/ 137172 w 3301340"/>
              <a:gd name="connsiteY56" fmla="*/ 2200275 h 2372339"/>
              <a:gd name="connsiteX57" fmla="*/ 118122 w 3301340"/>
              <a:gd name="connsiteY57" fmla="*/ 2009775 h 2372339"/>
              <a:gd name="connsiteX58" fmla="*/ 89547 w 3301340"/>
              <a:gd name="connsiteY58" fmla="*/ 1876425 h 2372339"/>
              <a:gd name="connsiteX59" fmla="*/ 37160 w 3301340"/>
              <a:gd name="connsiteY59" fmla="*/ 1576387 h 2372339"/>
              <a:gd name="connsiteX60" fmla="*/ 41922 w 3301340"/>
              <a:gd name="connsiteY60" fmla="*/ 1404937 h 2372339"/>
              <a:gd name="connsiteX61" fmla="*/ 137172 w 3301340"/>
              <a:gd name="connsiteY61" fmla="*/ 1304925 h 2372339"/>
              <a:gd name="connsiteX62" fmla="*/ 260997 w 3301340"/>
              <a:gd name="connsiteY62" fmla="*/ 1243012 h 2372339"/>
              <a:gd name="connsiteX63" fmla="*/ 399110 w 3301340"/>
              <a:gd name="connsiteY63" fmla="*/ 1238250 h 2372339"/>
              <a:gd name="connsiteX64" fmla="*/ 475310 w 3301340"/>
              <a:gd name="connsiteY64" fmla="*/ 1304925 h 2372339"/>
              <a:gd name="connsiteX65" fmla="*/ 584847 w 3301340"/>
              <a:gd name="connsiteY65" fmla="*/ 1385887 h 2372339"/>
              <a:gd name="connsiteX66" fmla="*/ 784872 w 3301340"/>
              <a:gd name="connsiteY66" fmla="*/ 1376362 h 2372339"/>
              <a:gd name="connsiteX67" fmla="*/ 922985 w 3301340"/>
              <a:gd name="connsiteY67" fmla="*/ 1271587 h 2372339"/>
              <a:gd name="connsiteX68" fmla="*/ 975372 w 3301340"/>
              <a:gd name="connsiteY68" fmla="*/ 1104900 h 2372339"/>
              <a:gd name="connsiteX69" fmla="*/ 937272 w 3301340"/>
              <a:gd name="connsiteY69" fmla="*/ 957262 h 2372339"/>
              <a:gd name="connsiteX70" fmla="*/ 851547 w 3301340"/>
              <a:gd name="connsiteY70" fmla="*/ 871537 h 2372339"/>
              <a:gd name="connsiteX71" fmla="*/ 684860 w 3301340"/>
              <a:gd name="connsiteY71" fmla="*/ 809625 h 2372339"/>
              <a:gd name="connsiteX72" fmla="*/ 527697 w 3301340"/>
              <a:gd name="connsiteY72" fmla="*/ 833437 h 2372339"/>
              <a:gd name="connsiteX73" fmla="*/ 408635 w 3301340"/>
              <a:gd name="connsiteY73" fmla="*/ 923925 h 2372339"/>
              <a:gd name="connsiteX74" fmla="*/ 237185 w 3301340"/>
              <a:gd name="connsiteY74" fmla="*/ 938212 h 2372339"/>
              <a:gd name="connsiteX75" fmla="*/ 108598 w 3301340"/>
              <a:gd name="connsiteY75" fmla="*/ 900112 h 2372339"/>
              <a:gd name="connsiteX76" fmla="*/ 8585 w 3301340"/>
              <a:gd name="connsiteY76" fmla="*/ 795337 h 2372339"/>
              <a:gd name="connsiteX77" fmla="*/ 8585 w 3301340"/>
              <a:gd name="connsiteY77" fmla="*/ 557212 h 2372339"/>
              <a:gd name="connsiteX78" fmla="*/ 37160 w 3301340"/>
              <a:gd name="connsiteY78" fmla="*/ 314325 h 2372339"/>
              <a:gd name="connsiteX79" fmla="*/ 94310 w 3301340"/>
              <a:gd name="connsiteY79" fmla="*/ 0 h 2372339"/>
              <a:gd name="connsiteX0" fmla="*/ 94310 w 3301340"/>
              <a:gd name="connsiteY0" fmla="*/ 0 h 2372339"/>
              <a:gd name="connsiteX1" fmla="*/ 3192316 w 3301340"/>
              <a:gd name="connsiteY1" fmla="*/ 2381 h 2372339"/>
              <a:gd name="connsiteX2" fmla="*/ 3223272 w 3301340"/>
              <a:gd name="connsiteY2" fmla="*/ 114300 h 2372339"/>
              <a:gd name="connsiteX3" fmla="*/ 3261372 w 3301340"/>
              <a:gd name="connsiteY3" fmla="*/ 366712 h 2372339"/>
              <a:gd name="connsiteX4" fmla="*/ 3299472 w 3301340"/>
              <a:gd name="connsiteY4" fmla="*/ 657225 h 2372339"/>
              <a:gd name="connsiteX5" fmla="*/ 3289947 w 3301340"/>
              <a:gd name="connsiteY5" fmla="*/ 795337 h 2372339"/>
              <a:gd name="connsiteX6" fmla="*/ 3242322 w 3301340"/>
              <a:gd name="connsiteY6" fmla="*/ 866775 h 2372339"/>
              <a:gd name="connsiteX7" fmla="*/ 3156597 w 3301340"/>
              <a:gd name="connsiteY7" fmla="*/ 904874 h 2372339"/>
              <a:gd name="connsiteX8" fmla="*/ 3023247 w 3301340"/>
              <a:gd name="connsiteY8" fmla="*/ 942974 h 2372339"/>
              <a:gd name="connsiteX9" fmla="*/ 2823222 w 3301340"/>
              <a:gd name="connsiteY9" fmla="*/ 900112 h 2372339"/>
              <a:gd name="connsiteX10" fmla="*/ 2723209 w 3301340"/>
              <a:gd name="connsiteY10" fmla="*/ 819149 h 2372339"/>
              <a:gd name="connsiteX11" fmla="*/ 2599385 w 3301340"/>
              <a:gd name="connsiteY11" fmla="*/ 814387 h 2372339"/>
              <a:gd name="connsiteX12" fmla="*/ 2485085 w 3301340"/>
              <a:gd name="connsiteY12" fmla="*/ 847725 h 2372339"/>
              <a:gd name="connsiteX13" fmla="*/ 2399360 w 3301340"/>
              <a:gd name="connsiteY13" fmla="*/ 933450 h 2372339"/>
              <a:gd name="connsiteX14" fmla="*/ 2332685 w 3301340"/>
              <a:gd name="connsiteY14" fmla="*/ 1047750 h 2372339"/>
              <a:gd name="connsiteX15" fmla="*/ 2332685 w 3301340"/>
              <a:gd name="connsiteY15" fmla="*/ 1200150 h 2372339"/>
              <a:gd name="connsiteX16" fmla="*/ 2427935 w 3301340"/>
              <a:gd name="connsiteY16" fmla="*/ 1323975 h 2372339"/>
              <a:gd name="connsiteX17" fmla="*/ 2537472 w 3301340"/>
              <a:gd name="connsiteY17" fmla="*/ 1390650 h 2372339"/>
              <a:gd name="connsiteX18" fmla="*/ 2685110 w 3301340"/>
              <a:gd name="connsiteY18" fmla="*/ 1400175 h 2372339"/>
              <a:gd name="connsiteX19" fmla="*/ 2823222 w 3301340"/>
              <a:gd name="connsiteY19" fmla="*/ 1323975 h 2372339"/>
              <a:gd name="connsiteX20" fmla="*/ 2885135 w 3301340"/>
              <a:gd name="connsiteY20" fmla="*/ 1262062 h 2372339"/>
              <a:gd name="connsiteX21" fmla="*/ 2985147 w 3301340"/>
              <a:gd name="connsiteY21" fmla="*/ 1233487 h 2372339"/>
              <a:gd name="connsiteX22" fmla="*/ 3170885 w 3301340"/>
              <a:gd name="connsiteY22" fmla="*/ 1319212 h 2372339"/>
              <a:gd name="connsiteX23" fmla="*/ 3266135 w 3301340"/>
              <a:gd name="connsiteY23" fmla="*/ 1466850 h 2372339"/>
              <a:gd name="connsiteX24" fmla="*/ 3223272 w 3301340"/>
              <a:gd name="connsiteY24" fmla="*/ 1785937 h 2372339"/>
              <a:gd name="connsiteX25" fmla="*/ 3189935 w 3301340"/>
              <a:gd name="connsiteY25" fmla="*/ 1928812 h 2372339"/>
              <a:gd name="connsiteX26" fmla="*/ 3170885 w 3301340"/>
              <a:gd name="connsiteY26" fmla="*/ 2166937 h 2372339"/>
              <a:gd name="connsiteX27" fmla="*/ 3178029 w 3301340"/>
              <a:gd name="connsiteY27" fmla="*/ 2264569 h 2372339"/>
              <a:gd name="connsiteX28" fmla="*/ 3216129 w 3301340"/>
              <a:gd name="connsiteY28" fmla="*/ 2343150 h 2372339"/>
              <a:gd name="connsiteX29" fmla="*/ 2985147 w 3301340"/>
              <a:gd name="connsiteY29" fmla="*/ 2343150 h 2372339"/>
              <a:gd name="connsiteX30" fmla="*/ 2494610 w 3301340"/>
              <a:gd name="connsiteY30" fmla="*/ 2371725 h 2372339"/>
              <a:gd name="connsiteX31" fmla="*/ 2161235 w 3301340"/>
              <a:gd name="connsiteY31" fmla="*/ 2352675 h 2372339"/>
              <a:gd name="connsiteX32" fmla="*/ 1832622 w 3301340"/>
              <a:gd name="connsiteY32" fmla="*/ 2247900 h 2372339"/>
              <a:gd name="connsiteX33" fmla="*/ 1765948 w 3301340"/>
              <a:gd name="connsiteY33" fmla="*/ 2171700 h 2372339"/>
              <a:gd name="connsiteX34" fmla="*/ 1799285 w 3301340"/>
              <a:gd name="connsiteY34" fmla="*/ 2062162 h 2372339"/>
              <a:gd name="connsiteX35" fmla="*/ 1865960 w 3301340"/>
              <a:gd name="connsiteY35" fmla="*/ 1981200 h 2372339"/>
              <a:gd name="connsiteX36" fmla="*/ 1923110 w 3301340"/>
              <a:gd name="connsiteY36" fmla="*/ 1862137 h 2372339"/>
              <a:gd name="connsiteX37" fmla="*/ 1961210 w 3301340"/>
              <a:gd name="connsiteY37" fmla="*/ 1747837 h 2372339"/>
              <a:gd name="connsiteX38" fmla="*/ 1932635 w 3301340"/>
              <a:gd name="connsiteY38" fmla="*/ 1619250 h 2372339"/>
              <a:gd name="connsiteX39" fmla="*/ 1861197 w 3301340"/>
              <a:gd name="connsiteY39" fmla="*/ 1528762 h 2372339"/>
              <a:gd name="connsiteX40" fmla="*/ 1742135 w 3301340"/>
              <a:gd name="connsiteY40" fmla="*/ 1476375 h 2372339"/>
              <a:gd name="connsiteX41" fmla="*/ 1542110 w 3301340"/>
              <a:gd name="connsiteY41" fmla="*/ 1447800 h 2372339"/>
              <a:gd name="connsiteX42" fmla="*/ 1403997 w 3301340"/>
              <a:gd name="connsiteY42" fmla="*/ 1485900 h 2372339"/>
              <a:gd name="connsiteX43" fmla="*/ 1318272 w 3301340"/>
              <a:gd name="connsiteY43" fmla="*/ 1595437 h 2372339"/>
              <a:gd name="connsiteX44" fmla="*/ 1294460 w 3301340"/>
              <a:gd name="connsiteY44" fmla="*/ 1704975 h 2372339"/>
              <a:gd name="connsiteX45" fmla="*/ 1299222 w 3301340"/>
              <a:gd name="connsiteY45" fmla="*/ 1843087 h 2372339"/>
              <a:gd name="connsiteX46" fmla="*/ 1365897 w 3301340"/>
              <a:gd name="connsiteY46" fmla="*/ 1962150 h 2372339"/>
              <a:gd name="connsiteX47" fmla="*/ 1456385 w 3301340"/>
              <a:gd name="connsiteY47" fmla="*/ 2095500 h 2372339"/>
              <a:gd name="connsiteX48" fmla="*/ 1446860 w 3301340"/>
              <a:gd name="connsiteY48" fmla="*/ 2209800 h 2372339"/>
              <a:gd name="connsiteX49" fmla="*/ 1365897 w 3301340"/>
              <a:gd name="connsiteY49" fmla="*/ 2271712 h 2372339"/>
              <a:gd name="connsiteX50" fmla="*/ 1251597 w 3301340"/>
              <a:gd name="connsiteY50" fmla="*/ 2286000 h 2372339"/>
              <a:gd name="connsiteX51" fmla="*/ 1161110 w 3301340"/>
              <a:gd name="connsiteY51" fmla="*/ 2271712 h 2372339"/>
              <a:gd name="connsiteX52" fmla="*/ 951560 w 3301340"/>
              <a:gd name="connsiteY52" fmla="*/ 2214562 h 2372339"/>
              <a:gd name="connsiteX53" fmla="*/ 608660 w 3301340"/>
              <a:gd name="connsiteY53" fmla="*/ 2257425 h 2372339"/>
              <a:gd name="connsiteX54" fmla="*/ 322910 w 3301340"/>
              <a:gd name="connsiteY54" fmla="*/ 2314575 h 2372339"/>
              <a:gd name="connsiteX55" fmla="*/ 94310 w 3301340"/>
              <a:gd name="connsiteY55" fmla="*/ 2338387 h 2372339"/>
              <a:gd name="connsiteX56" fmla="*/ 137172 w 3301340"/>
              <a:gd name="connsiteY56" fmla="*/ 2200275 h 2372339"/>
              <a:gd name="connsiteX57" fmla="*/ 118122 w 3301340"/>
              <a:gd name="connsiteY57" fmla="*/ 2009775 h 2372339"/>
              <a:gd name="connsiteX58" fmla="*/ 89547 w 3301340"/>
              <a:gd name="connsiteY58" fmla="*/ 1876425 h 2372339"/>
              <a:gd name="connsiteX59" fmla="*/ 37160 w 3301340"/>
              <a:gd name="connsiteY59" fmla="*/ 1576387 h 2372339"/>
              <a:gd name="connsiteX60" fmla="*/ 41922 w 3301340"/>
              <a:gd name="connsiteY60" fmla="*/ 1404937 h 2372339"/>
              <a:gd name="connsiteX61" fmla="*/ 137172 w 3301340"/>
              <a:gd name="connsiteY61" fmla="*/ 1304925 h 2372339"/>
              <a:gd name="connsiteX62" fmla="*/ 260997 w 3301340"/>
              <a:gd name="connsiteY62" fmla="*/ 1243012 h 2372339"/>
              <a:gd name="connsiteX63" fmla="*/ 399110 w 3301340"/>
              <a:gd name="connsiteY63" fmla="*/ 1238250 h 2372339"/>
              <a:gd name="connsiteX64" fmla="*/ 475310 w 3301340"/>
              <a:gd name="connsiteY64" fmla="*/ 1304925 h 2372339"/>
              <a:gd name="connsiteX65" fmla="*/ 584847 w 3301340"/>
              <a:gd name="connsiteY65" fmla="*/ 1385887 h 2372339"/>
              <a:gd name="connsiteX66" fmla="*/ 784872 w 3301340"/>
              <a:gd name="connsiteY66" fmla="*/ 1376362 h 2372339"/>
              <a:gd name="connsiteX67" fmla="*/ 922985 w 3301340"/>
              <a:gd name="connsiteY67" fmla="*/ 1271587 h 2372339"/>
              <a:gd name="connsiteX68" fmla="*/ 975372 w 3301340"/>
              <a:gd name="connsiteY68" fmla="*/ 1104900 h 2372339"/>
              <a:gd name="connsiteX69" fmla="*/ 937272 w 3301340"/>
              <a:gd name="connsiteY69" fmla="*/ 957262 h 2372339"/>
              <a:gd name="connsiteX70" fmla="*/ 851547 w 3301340"/>
              <a:gd name="connsiteY70" fmla="*/ 871537 h 2372339"/>
              <a:gd name="connsiteX71" fmla="*/ 684860 w 3301340"/>
              <a:gd name="connsiteY71" fmla="*/ 809625 h 2372339"/>
              <a:gd name="connsiteX72" fmla="*/ 527697 w 3301340"/>
              <a:gd name="connsiteY72" fmla="*/ 833437 h 2372339"/>
              <a:gd name="connsiteX73" fmla="*/ 408635 w 3301340"/>
              <a:gd name="connsiteY73" fmla="*/ 923925 h 2372339"/>
              <a:gd name="connsiteX74" fmla="*/ 237185 w 3301340"/>
              <a:gd name="connsiteY74" fmla="*/ 938212 h 2372339"/>
              <a:gd name="connsiteX75" fmla="*/ 108598 w 3301340"/>
              <a:gd name="connsiteY75" fmla="*/ 900112 h 2372339"/>
              <a:gd name="connsiteX76" fmla="*/ 8585 w 3301340"/>
              <a:gd name="connsiteY76" fmla="*/ 795337 h 2372339"/>
              <a:gd name="connsiteX77" fmla="*/ 8585 w 3301340"/>
              <a:gd name="connsiteY77" fmla="*/ 557212 h 2372339"/>
              <a:gd name="connsiteX78" fmla="*/ 13348 w 3301340"/>
              <a:gd name="connsiteY78" fmla="*/ 314325 h 2372339"/>
              <a:gd name="connsiteX79" fmla="*/ 94310 w 3301340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106598 w 3313628"/>
              <a:gd name="connsiteY55" fmla="*/ 2338387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111360 w 3313628"/>
              <a:gd name="connsiteY55" fmla="*/ 2366965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30474 w 3313628"/>
              <a:gd name="connsiteY53" fmla="*/ 2271716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18896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18896 w 3313628"/>
              <a:gd name="connsiteY1" fmla="*/ 2381 h 2372339"/>
              <a:gd name="connsiteX2" fmla="*/ 3240326 w 3313628"/>
              <a:gd name="connsiteY2" fmla="*/ 147638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35510 w 3313287"/>
              <a:gd name="connsiteY9" fmla="*/ 900112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4088 w 3313287"/>
              <a:gd name="connsiteY9" fmla="*/ 890588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25988 w 3313287"/>
              <a:gd name="connsiteY19" fmla="*/ 1309689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25988 w 3313287"/>
              <a:gd name="connsiteY19" fmla="*/ 1309689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97464 w 3313287"/>
              <a:gd name="connsiteY22" fmla="*/ 1314451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313287" h="2372339">
                <a:moveTo>
                  <a:pt x="106598" y="0"/>
                </a:moveTo>
                <a:lnTo>
                  <a:pt x="3218896" y="2381"/>
                </a:lnTo>
                <a:cubicBezTo>
                  <a:pt x="3237947" y="73819"/>
                  <a:pt x="3230404" y="82947"/>
                  <a:pt x="3240326" y="147638"/>
                </a:cubicBezTo>
                <a:cubicBezTo>
                  <a:pt x="3250248" y="212329"/>
                  <a:pt x="3266520" y="305594"/>
                  <a:pt x="3278426" y="390525"/>
                </a:cubicBezTo>
                <a:cubicBezTo>
                  <a:pt x="3290332" y="475456"/>
                  <a:pt x="3307792" y="589756"/>
                  <a:pt x="3311760" y="657225"/>
                </a:cubicBezTo>
                <a:cubicBezTo>
                  <a:pt x="3315728" y="724694"/>
                  <a:pt x="3311760" y="760412"/>
                  <a:pt x="3302235" y="795337"/>
                </a:cubicBezTo>
                <a:cubicBezTo>
                  <a:pt x="3292710" y="830262"/>
                  <a:pt x="3276835" y="848519"/>
                  <a:pt x="3254610" y="866775"/>
                </a:cubicBezTo>
                <a:cubicBezTo>
                  <a:pt x="3232385" y="885031"/>
                  <a:pt x="3205398" y="892174"/>
                  <a:pt x="3168885" y="904874"/>
                </a:cubicBezTo>
                <a:cubicBezTo>
                  <a:pt x="3132372" y="917574"/>
                  <a:pt x="3085540" y="942974"/>
                  <a:pt x="3035535" y="942974"/>
                </a:cubicBezTo>
                <a:cubicBezTo>
                  <a:pt x="2985530" y="942974"/>
                  <a:pt x="2917272" y="923132"/>
                  <a:pt x="2868854" y="904876"/>
                </a:cubicBezTo>
                <a:cubicBezTo>
                  <a:pt x="2820436" y="886620"/>
                  <a:pt x="2782331" y="847725"/>
                  <a:pt x="2745025" y="833437"/>
                </a:cubicBezTo>
                <a:cubicBezTo>
                  <a:pt x="2707719" y="819150"/>
                  <a:pt x="2652948" y="812006"/>
                  <a:pt x="2611673" y="814387"/>
                </a:cubicBezTo>
                <a:cubicBezTo>
                  <a:pt x="2570398" y="816768"/>
                  <a:pt x="2530710" y="827881"/>
                  <a:pt x="2497373" y="847725"/>
                </a:cubicBezTo>
                <a:cubicBezTo>
                  <a:pt x="2464036" y="867569"/>
                  <a:pt x="2437048" y="900113"/>
                  <a:pt x="2411648" y="933450"/>
                </a:cubicBezTo>
                <a:cubicBezTo>
                  <a:pt x="2386248" y="966787"/>
                  <a:pt x="2356086" y="1003300"/>
                  <a:pt x="2344973" y="1047750"/>
                </a:cubicBezTo>
                <a:cubicBezTo>
                  <a:pt x="2333860" y="1092200"/>
                  <a:pt x="2329098" y="1154113"/>
                  <a:pt x="2344973" y="1200150"/>
                </a:cubicBezTo>
                <a:cubicBezTo>
                  <a:pt x="2360848" y="1246188"/>
                  <a:pt x="2406092" y="1292225"/>
                  <a:pt x="2440223" y="1323975"/>
                </a:cubicBezTo>
                <a:cubicBezTo>
                  <a:pt x="2474354" y="1355725"/>
                  <a:pt x="2506897" y="1381125"/>
                  <a:pt x="2549760" y="1390650"/>
                </a:cubicBezTo>
                <a:cubicBezTo>
                  <a:pt x="2592623" y="1400175"/>
                  <a:pt x="2651363" y="1394621"/>
                  <a:pt x="2697401" y="1381127"/>
                </a:cubicBezTo>
                <a:cubicBezTo>
                  <a:pt x="2743439" y="1367634"/>
                  <a:pt x="2792651" y="1329533"/>
                  <a:pt x="2825988" y="1309689"/>
                </a:cubicBezTo>
                <a:cubicBezTo>
                  <a:pt x="2859325" y="1289845"/>
                  <a:pt x="2868849" y="1274762"/>
                  <a:pt x="2897423" y="1262062"/>
                </a:cubicBezTo>
                <a:cubicBezTo>
                  <a:pt x="2925998" y="1249362"/>
                  <a:pt x="2947428" y="1224756"/>
                  <a:pt x="2997435" y="1233487"/>
                </a:cubicBezTo>
                <a:cubicBezTo>
                  <a:pt x="3047442" y="1242219"/>
                  <a:pt x="3150633" y="1275557"/>
                  <a:pt x="3197464" y="1314451"/>
                </a:cubicBezTo>
                <a:cubicBezTo>
                  <a:pt x="3244295" y="1353345"/>
                  <a:pt x="3272074" y="1388269"/>
                  <a:pt x="3278423" y="1466850"/>
                </a:cubicBezTo>
                <a:cubicBezTo>
                  <a:pt x="3284772" y="1545431"/>
                  <a:pt x="3248260" y="1708943"/>
                  <a:pt x="3235560" y="1785937"/>
                </a:cubicBezTo>
                <a:cubicBezTo>
                  <a:pt x="3222860" y="1862931"/>
                  <a:pt x="3210954" y="1865312"/>
                  <a:pt x="3202223" y="1928812"/>
                </a:cubicBezTo>
                <a:cubicBezTo>
                  <a:pt x="3193492" y="1992312"/>
                  <a:pt x="3185157" y="2110978"/>
                  <a:pt x="3183173" y="2166937"/>
                </a:cubicBezTo>
                <a:cubicBezTo>
                  <a:pt x="3181189" y="2222896"/>
                  <a:pt x="3182776" y="2235200"/>
                  <a:pt x="3190317" y="2264569"/>
                </a:cubicBezTo>
                <a:cubicBezTo>
                  <a:pt x="3197858" y="2293938"/>
                  <a:pt x="3185555" y="2273300"/>
                  <a:pt x="3228417" y="2343150"/>
                </a:cubicBezTo>
                <a:cubicBezTo>
                  <a:pt x="3085543" y="2346324"/>
                  <a:pt x="3117688" y="2338388"/>
                  <a:pt x="2997435" y="2343150"/>
                </a:cubicBezTo>
                <a:cubicBezTo>
                  <a:pt x="2877182" y="2347912"/>
                  <a:pt x="2506898" y="2371725"/>
                  <a:pt x="2506898" y="2371725"/>
                </a:cubicBezTo>
                <a:cubicBezTo>
                  <a:pt x="2369579" y="2373312"/>
                  <a:pt x="2283854" y="2373312"/>
                  <a:pt x="2173523" y="2352675"/>
                </a:cubicBezTo>
                <a:cubicBezTo>
                  <a:pt x="2063192" y="2332038"/>
                  <a:pt x="1910791" y="2278063"/>
                  <a:pt x="1844910" y="2247900"/>
                </a:cubicBezTo>
                <a:cubicBezTo>
                  <a:pt x="1779029" y="2217738"/>
                  <a:pt x="1783792" y="2202656"/>
                  <a:pt x="1778236" y="2171700"/>
                </a:cubicBezTo>
                <a:cubicBezTo>
                  <a:pt x="1772680" y="2140744"/>
                  <a:pt x="1794904" y="2093912"/>
                  <a:pt x="1811573" y="2062162"/>
                </a:cubicBezTo>
                <a:cubicBezTo>
                  <a:pt x="1828242" y="2030412"/>
                  <a:pt x="1857611" y="2014538"/>
                  <a:pt x="1878248" y="1981200"/>
                </a:cubicBezTo>
                <a:cubicBezTo>
                  <a:pt x="1898886" y="1947863"/>
                  <a:pt x="1919523" y="1901031"/>
                  <a:pt x="1935398" y="1862137"/>
                </a:cubicBezTo>
                <a:cubicBezTo>
                  <a:pt x="1951273" y="1823243"/>
                  <a:pt x="1971911" y="1788318"/>
                  <a:pt x="1973498" y="1747837"/>
                </a:cubicBezTo>
                <a:cubicBezTo>
                  <a:pt x="1975085" y="1707356"/>
                  <a:pt x="1961592" y="1655762"/>
                  <a:pt x="1944923" y="1619250"/>
                </a:cubicBezTo>
                <a:cubicBezTo>
                  <a:pt x="1928254" y="1582738"/>
                  <a:pt x="1906822" y="1554162"/>
                  <a:pt x="1873485" y="1528762"/>
                </a:cubicBezTo>
                <a:cubicBezTo>
                  <a:pt x="1840148" y="1503362"/>
                  <a:pt x="1798081" y="1480346"/>
                  <a:pt x="1744900" y="1466852"/>
                </a:cubicBezTo>
                <a:cubicBezTo>
                  <a:pt x="1691719" y="1453358"/>
                  <a:pt x="1609167" y="1444625"/>
                  <a:pt x="1554398" y="1447800"/>
                </a:cubicBezTo>
                <a:cubicBezTo>
                  <a:pt x="1499629" y="1450975"/>
                  <a:pt x="1453591" y="1461294"/>
                  <a:pt x="1416285" y="1485900"/>
                </a:cubicBezTo>
                <a:cubicBezTo>
                  <a:pt x="1378979" y="1510506"/>
                  <a:pt x="1348816" y="1558925"/>
                  <a:pt x="1330560" y="1595437"/>
                </a:cubicBezTo>
                <a:cubicBezTo>
                  <a:pt x="1312304" y="1631949"/>
                  <a:pt x="1309923" y="1663700"/>
                  <a:pt x="1306748" y="1704975"/>
                </a:cubicBezTo>
                <a:cubicBezTo>
                  <a:pt x="1303573" y="1746250"/>
                  <a:pt x="1299604" y="1800225"/>
                  <a:pt x="1311510" y="1843087"/>
                </a:cubicBezTo>
                <a:cubicBezTo>
                  <a:pt x="1323416" y="1885949"/>
                  <a:pt x="1351991" y="1920081"/>
                  <a:pt x="1378185" y="1962150"/>
                </a:cubicBezTo>
                <a:cubicBezTo>
                  <a:pt x="1404379" y="2004219"/>
                  <a:pt x="1452798" y="2055812"/>
                  <a:pt x="1468673" y="2095500"/>
                </a:cubicBezTo>
                <a:cubicBezTo>
                  <a:pt x="1484548" y="2135188"/>
                  <a:pt x="1484550" y="2170115"/>
                  <a:pt x="1473438" y="2200278"/>
                </a:cubicBezTo>
                <a:cubicBezTo>
                  <a:pt x="1462326" y="2230441"/>
                  <a:pt x="1433749" y="2259809"/>
                  <a:pt x="1401999" y="2276478"/>
                </a:cubicBezTo>
                <a:cubicBezTo>
                  <a:pt x="1370249" y="2293147"/>
                  <a:pt x="1325799" y="2301084"/>
                  <a:pt x="1282937" y="2300290"/>
                </a:cubicBezTo>
                <a:cubicBezTo>
                  <a:pt x="1240075" y="2299496"/>
                  <a:pt x="1200387" y="2284415"/>
                  <a:pt x="1144824" y="2271715"/>
                </a:cubicBezTo>
                <a:cubicBezTo>
                  <a:pt x="1089261" y="2259015"/>
                  <a:pt x="1035287" y="2224090"/>
                  <a:pt x="949562" y="2224090"/>
                </a:cubicBezTo>
                <a:cubicBezTo>
                  <a:pt x="863837" y="2224090"/>
                  <a:pt x="735249" y="2255047"/>
                  <a:pt x="630474" y="2271716"/>
                </a:cubicBezTo>
                <a:cubicBezTo>
                  <a:pt x="525699" y="2288385"/>
                  <a:pt x="411399" y="2308228"/>
                  <a:pt x="320911" y="2324103"/>
                </a:cubicBezTo>
                <a:cubicBezTo>
                  <a:pt x="230423" y="2339978"/>
                  <a:pt x="170098" y="2349504"/>
                  <a:pt x="87548" y="2366968"/>
                </a:cubicBezTo>
                <a:cubicBezTo>
                  <a:pt x="70880" y="2371730"/>
                  <a:pt x="132791" y="2259810"/>
                  <a:pt x="139935" y="2200278"/>
                </a:cubicBezTo>
                <a:cubicBezTo>
                  <a:pt x="147079" y="2140746"/>
                  <a:pt x="136760" y="2063751"/>
                  <a:pt x="130410" y="2009775"/>
                </a:cubicBezTo>
                <a:cubicBezTo>
                  <a:pt x="124060" y="1955800"/>
                  <a:pt x="115329" y="1948656"/>
                  <a:pt x="101835" y="1876425"/>
                </a:cubicBezTo>
                <a:cubicBezTo>
                  <a:pt x="88341" y="1804194"/>
                  <a:pt x="57385" y="1654968"/>
                  <a:pt x="49448" y="1576387"/>
                </a:cubicBezTo>
                <a:cubicBezTo>
                  <a:pt x="41511" y="1497806"/>
                  <a:pt x="37541" y="1450181"/>
                  <a:pt x="54210" y="1404937"/>
                </a:cubicBezTo>
                <a:cubicBezTo>
                  <a:pt x="70879" y="1359693"/>
                  <a:pt x="112947" y="1331913"/>
                  <a:pt x="149460" y="1304925"/>
                </a:cubicBezTo>
                <a:cubicBezTo>
                  <a:pt x="185973" y="1277937"/>
                  <a:pt x="229629" y="1254124"/>
                  <a:pt x="273285" y="1243012"/>
                </a:cubicBezTo>
                <a:cubicBezTo>
                  <a:pt x="316941" y="1231900"/>
                  <a:pt x="375679" y="1227931"/>
                  <a:pt x="411398" y="1238250"/>
                </a:cubicBezTo>
                <a:cubicBezTo>
                  <a:pt x="447117" y="1248569"/>
                  <a:pt x="456642" y="1280319"/>
                  <a:pt x="487598" y="1304925"/>
                </a:cubicBezTo>
                <a:cubicBezTo>
                  <a:pt x="518554" y="1329531"/>
                  <a:pt x="521728" y="1354931"/>
                  <a:pt x="597135" y="1385887"/>
                </a:cubicBezTo>
                <a:cubicBezTo>
                  <a:pt x="672542" y="1416843"/>
                  <a:pt x="740804" y="1395412"/>
                  <a:pt x="797160" y="1376362"/>
                </a:cubicBezTo>
                <a:cubicBezTo>
                  <a:pt x="853516" y="1357312"/>
                  <a:pt x="903523" y="1316831"/>
                  <a:pt x="935273" y="1271587"/>
                </a:cubicBezTo>
                <a:cubicBezTo>
                  <a:pt x="967023" y="1226343"/>
                  <a:pt x="985279" y="1157287"/>
                  <a:pt x="987660" y="1104900"/>
                </a:cubicBezTo>
                <a:cubicBezTo>
                  <a:pt x="990041" y="1052513"/>
                  <a:pt x="970197" y="996156"/>
                  <a:pt x="949560" y="957262"/>
                </a:cubicBezTo>
                <a:cubicBezTo>
                  <a:pt x="928923" y="918368"/>
                  <a:pt x="905904" y="896143"/>
                  <a:pt x="863835" y="871537"/>
                </a:cubicBezTo>
                <a:cubicBezTo>
                  <a:pt x="821766" y="846931"/>
                  <a:pt x="751123" y="815975"/>
                  <a:pt x="697148" y="809625"/>
                </a:cubicBezTo>
                <a:cubicBezTo>
                  <a:pt x="643173" y="803275"/>
                  <a:pt x="586022" y="814387"/>
                  <a:pt x="539985" y="833437"/>
                </a:cubicBezTo>
                <a:cubicBezTo>
                  <a:pt x="493948" y="852487"/>
                  <a:pt x="469342" y="906463"/>
                  <a:pt x="420923" y="923925"/>
                </a:cubicBezTo>
                <a:cubicBezTo>
                  <a:pt x="372504" y="941388"/>
                  <a:pt x="299479" y="942181"/>
                  <a:pt x="249473" y="938212"/>
                </a:cubicBezTo>
                <a:cubicBezTo>
                  <a:pt x="199467" y="934243"/>
                  <a:pt x="158986" y="923924"/>
                  <a:pt x="120886" y="900112"/>
                </a:cubicBezTo>
                <a:cubicBezTo>
                  <a:pt x="82786" y="876300"/>
                  <a:pt x="40717" y="852487"/>
                  <a:pt x="20873" y="795337"/>
                </a:cubicBezTo>
                <a:cubicBezTo>
                  <a:pt x="1029" y="738187"/>
                  <a:pt x="-2939" y="637382"/>
                  <a:pt x="1823" y="557213"/>
                </a:cubicBezTo>
                <a:cubicBezTo>
                  <a:pt x="6585" y="477044"/>
                  <a:pt x="8174" y="407194"/>
                  <a:pt x="25636" y="314325"/>
                </a:cubicBezTo>
                <a:cubicBezTo>
                  <a:pt x="43098" y="221456"/>
                  <a:pt x="47464" y="321072"/>
                  <a:pt x="10659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Crisis management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Forme libre 28"/>
          <p:cNvSpPr>
            <a:spLocks noChangeAspect="1"/>
          </p:cNvSpPr>
          <p:nvPr/>
        </p:nvSpPr>
        <p:spPr>
          <a:xfrm>
            <a:off x="5427809" y="5259252"/>
            <a:ext cx="1814370" cy="1261286"/>
          </a:xfrm>
          <a:custGeom>
            <a:avLst/>
            <a:gdLst>
              <a:gd name="connsiteX0" fmla="*/ 251628 w 3564370"/>
              <a:gd name="connsiteY0" fmla="*/ 26189 h 2388903"/>
              <a:gd name="connsiteX1" fmla="*/ 3328203 w 3564370"/>
              <a:gd name="connsiteY1" fmla="*/ 30951 h 2388903"/>
              <a:gd name="connsiteX2" fmla="*/ 3361540 w 3564370"/>
              <a:gd name="connsiteY2" fmla="*/ 140489 h 2388903"/>
              <a:gd name="connsiteX3" fmla="*/ 3409165 w 3564370"/>
              <a:gd name="connsiteY3" fmla="*/ 388139 h 2388903"/>
              <a:gd name="connsiteX4" fmla="*/ 3437740 w 3564370"/>
              <a:gd name="connsiteY4" fmla="*/ 773901 h 2388903"/>
              <a:gd name="connsiteX5" fmla="*/ 3428215 w 3564370"/>
              <a:gd name="connsiteY5" fmla="*/ 821526 h 2388903"/>
              <a:gd name="connsiteX6" fmla="*/ 3380590 w 3564370"/>
              <a:gd name="connsiteY6" fmla="*/ 892964 h 2388903"/>
              <a:gd name="connsiteX7" fmla="*/ 3299628 w 3564370"/>
              <a:gd name="connsiteY7" fmla="*/ 945351 h 2388903"/>
              <a:gd name="connsiteX8" fmla="*/ 3199615 w 3564370"/>
              <a:gd name="connsiteY8" fmla="*/ 964401 h 2388903"/>
              <a:gd name="connsiteX9" fmla="*/ 2961490 w 3564370"/>
              <a:gd name="connsiteY9" fmla="*/ 926301 h 2388903"/>
              <a:gd name="connsiteX10" fmla="*/ 2904340 w 3564370"/>
              <a:gd name="connsiteY10" fmla="*/ 850101 h 2388903"/>
              <a:gd name="connsiteX11" fmla="*/ 2737653 w 3564370"/>
              <a:gd name="connsiteY11" fmla="*/ 840576 h 2388903"/>
              <a:gd name="connsiteX12" fmla="*/ 2623353 w 3564370"/>
              <a:gd name="connsiteY12" fmla="*/ 873914 h 2388903"/>
              <a:gd name="connsiteX13" fmla="*/ 2537628 w 3564370"/>
              <a:gd name="connsiteY13" fmla="*/ 959639 h 2388903"/>
              <a:gd name="connsiteX14" fmla="*/ 2470953 w 3564370"/>
              <a:gd name="connsiteY14" fmla="*/ 1073939 h 2388903"/>
              <a:gd name="connsiteX15" fmla="*/ 2470953 w 3564370"/>
              <a:gd name="connsiteY15" fmla="*/ 1226339 h 2388903"/>
              <a:gd name="connsiteX16" fmla="*/ 2566203 w 3564370"/>
              <a:gd name="connsiteY16" fmla="*/ 1350164 h 2388903"/>
              <a:gd name="connsiteX17" fmla="*/ 2675740 w 3564370"/>
              <a:gd name="connsiteY17" fmla="*/ 1416839 h 2388903"/>
              <a:gd name="connsiteX18" fmla="*/ 2823378 w 3564370"/>
              <a:gd name="connsiteY18" fmla="*/ 1426364 h 2388903"/>
              <a:gd name="connsiteX19" fmla="*/ 2961490 w 3564370"/>
              <a:gd name="connsiteY19" fmla="*/ 1350164 h 2388903"/>
              <a:gd name="connsiteX20" fmla="*/ 3023403 w 3564370"/>
              <a:gd name="connsiteY20" fmla="*/ 1288251 h 2388903"/>
              <a:gd name="connsiteX21" fmla="*/ 3123415 w 3564370"/>
              <a:gd name="connsiteY21" fmla="*/ 1259676 h 2388903"/>
              <a:gd name="connsiteX22" fmla="*/ 3309153 w 3564370"/>
              <a:gd name="connsiteY22" fmla="*/ 1345401 h 2388903"/>
              <a:gd name="connsiteX23" fmla="*/ 3404403 w 3564370"/>
              <a:gd name="connsiteY23" fmla="*/ 1493039 h 2388903"/>
              <a:gd name="connsiteX24" fmla="*/ 3361540 w 3564370"/>
              <a:gd name="connsiteY24" fmla="*/ 1812126 h 2388903"/>
              <a:gd name="connsiteX25" fmla="*/ 3328203 w 3564370"/>
              <a:gd name="connsiteY25" fmla="*/ 1955001 h 2388903"/>
              <a:gd name="connsiteX26" fmla="*/ 3309153 w 3564370"/>
              <a:gd name="connsiteY26" fmla="*/ 2193126 h 2388903"/>
              <a:gd name="connsiteX27" fmla="*/ 3337728 w 3564370"/>
              <a:gd name="connsiteY27" fmla="*/ 2321714 h 2388903"/>
              <a:gd name="connsiteX28" fmla="*/ 3352015 w 3564370"/>
              <a:gd name="connsiteY28" fmla="*/ 2345526 h 2388903"/>
              <a:gd name="connsiteX29" fmla="*/ 3123415 w 3564370"/>
              <a:gd name="connsiteY29" fmla="*/ 2369339 h 2388903"/>
              <a:gd name="connsiteX30" fmla="*/ 2618590 w 3564370"/>
              <a:gd name="connsiteY30" fmla="*/ 2383626 h 2388903"/>
              <a:gd name="connsiteX31" fmla="*/ 2299503 w 3564370"/>
              <a:gd name="connsiteY31" fmla="*/ 2378864 h 2388903"/>
              <a:gd name="connsiteX32" fmla="*/ 1970890 w 3564370"/>
              <a:gd name="connsiteY32" fmla="*/ 2274089 h 2388903"/>
              <a:gd name="connsiteX33" fmla="*/ 1918503 w 3564370"/>
              <a:gd name="connsiteY33" fmla="*/ 2216939 h 2388903"/>
              <a:gd name="connsiteX34" fmla="*/ 1937553 w 3564370"/>
              <a:gd name="connsiteY34" fmla="*/ 2088351 h 2388903"/>
              <a:gd name="connsiteX35" fmla="*/ 2004228 w 3564370"/>
              <a:gd name="connsiteY35" fmla="*/ 2007389 h 2388903"/>
              <a:gd name="connsiteX36" fmla="*/ 2061378 w 3564370"/>
              <a:gd name="connsiteY36" fmla="*/ 1888326 h 2388903"/>
              <a:gd name="connsiteX37" fmla="*/ 2099478 w 3564370"/>
              <a:gd name="connsiteY37" fmla="*/ 1774026 h 2388903"/>
              <a:gd name="connsiteX38" fmla="*/ 2070903 w 3564370"/>
              <a:gd name="connsiteY38" fmla="*/ 1645439 h 2388903"/>
              <a:gd name="connsiteX39" fmla="*/ 1999465 w 3564370"/>
              <a:gd name="connsiteY39" fmla="*/ 1554951 h 2388903"/>
              <a:gd name="connsiteX40" fmla="*/ 1880403 w 3564370"/>
              <a:gd name="connsiteY40" fmla="*/ 1502564 h 2388903"/>
              <a:gd name="connsiteX41" fmla="*/ 1680378 w 3564370"/>
              <a:gd name="connsiteY41" fmla="*/ 1473989 h 2388903"/>
              <a:gd name="connsiteX42" fmla="*/ 1542265 w 3564370"/>
              <a:gd name="connsiteY42" fmla="*/ 1512089 h 2388903"/>
              <a:gd name="connsiteX43" fmla="*/ 1456540 w 3564370"/>
              <a:gd name="connsiteY43" fmla="*/ 1621626 h 2388903"/>
              <a:gd name="connsiteX44" fmla="*/ 1432728 w 3564370"/>
              <a:gd name="connsiteY44" fmla="*/ 1731164 h 2388903"/>
              <a:gd name="connsiteX45" fmla="*/ 1437490 w 3564370"/>
              <a:gd name="connsiteY45" fmla="*/ 1869276 h 2388903"/>
              <a:gd name="connsiteX46" fmla="*/ 1504165 w 3564370"/>
              <a:gd name="connsiteY46" fmla="*/ 1988339 h 2388903"/>
              <a:gd name="connsiteX47" fmla="*/ 1594653 w 3564370"/>
              <a:gd name="connsiteY47" fmla="*/ 2121689 h 2388903"/>
              <a:gd name="connsiteX48" fmla="*/ 1585128 w 3564370"/>
              <a:gd name="connsiteY48" fmla="*/ 2235989 h 2388903"/>
              <a:gd name="connsiteX49" fmla="*/ 1504165 w 3564370"/>
              <a:gd name="connsiteY49" fmla="*/ 2297901 h 2388903"/>
              <a:gd name="connsiteX50" fmla="*/ 1389865 w 3564370"/>
              <a:gd name="connsiteY50" fmla="*/ 2312189 h 2388903"/>
              <a:gd name="connsiteX51" fmla="*/ 1299378 w 3564370"/>
              <a:gd name="connsiteY51" fmla="*/ 2297901 h 2388903"/>
              <a:gd name="connsiteX52" fmla="*/ 1089828 w 3564370"/>
              <a:gd name="connsiteY52" fmla="*/ 2240751 h 2388903"/>
              <a:gd name="connsiteX53" fmla="*/ 746928 w 3564370"/>
              <a:gd name="connsiteY53" fmla="*/ 2283614 h 2388903"/>
              <a:gd name="connsiteX54" fmla="*/ 461178 w 3564370"/>
              <a:gd name="connsiteY54" fmla="*/ 2340764 h 2388903"/>
              <a:gd name="connsiteX55" fmla="*/ 318303 w 3564370"/>
              <a:gd name="connsiteY55" fmla="*/ 2364576 h 2388903"/>
              <a:gd name="connsiteX56" fmla="*/ 242103 w 3564370"/>
              <a:gd name="connsiteY56" fmla="*/ 2374101 h 2388903"/>
              <a:gd name="connsiteX57" fmla="*/ 275440 w 3564370"/>
              <a:gd name="connsiteY57" fmla="*/ 2226464 h 2388903"/>
              <a:gd name="connsiteX58" fmla="*/ 256390 w 3564370"/>
              <a:gd name="connsiteY58" fmla="*/ 2035964 h 2388903"/>
              <a:gd name="connsiteX59" fmla="*/ 227815 w 3564370"/>
              <a:gd name="connsiteY59" fmla="*/ 1902614 h 2388903"/>
              <a:gd name="connsiteX60" fmla="*/ 175428 w 3564370"/>
              <a:gd name="connsiteY60" fmla="*/ 1602576 h 2388903"/>
              <a:gd name="connsiteX61" fmla="*/ 180190 w 3564370"/>
              <a:gd name="connsiteY61" fmla="*/ 1431126 h 2388903"/>
              <a:gd name="connsiteX62" fmla="*/ 275440 w 3564370"/>
              <a:gd name="connsiteY62" fmla="*/ 1331114 h 2388903"/>
              <a:gd name="connsiteX63" fmla="*/ 399265 w 3564370"/>
              <a:gd name="connsiteY63" fmla="*/ 1269201 h 2388903"/>
              <a:gd name="connsiteX64" fmla="*/ 537378 w 3564370"/>
              <a:gd name="connsiteY64" fmla="*/ 1264439 h 2388903"/>
              <a:gd name="connsiteX65" fmla="*/ 613578 w 3564370"/>
              <a:gd name="connsiteY65" fmla="*/ 1331114 h 2388903"/>
              <a:gd name="connsiteX66" fmla="*/ 704065 w 3564370"/>
              <a:gd name="connsiteY66" fmla="*/ 1397789 h 2388903"/>
              <a:gd name="connsiteX67" fmla="*/ 923140 w 3564370"/>
              <a:gd name="connsiteY67" fmla="*/ 1402551 h 2388903"/>
              <a:gd name="connsiteX68" fmla="*/ 1061253 w 3564370"/>
              <a:gd name="connsiteY68" fmla="*/ 1297776 h 2388903"/>
              <a:gd name="connsiteX69" fmla="*/ 1113640 w 3564370"/>
              <a:gd name="connsiteY69" fmla="*/ 1131089 h 2388903"/>
              <a:gd name="connsiteX70" fmla="*/ 1075540 w 3564370"/>
              <a:gd name="connsiteY70" fmla="*/ 983451 h 2388903"/>
              <a:gd name="connsiteX71" fmla="*/ 989815 w 3564370"/>
              <a:gd name="connsiteY71" fmla="*/ 897726 h 2388903"/>
              <a:gd name="connsiteX72" fmla="*/ 823128 w 3564370"/>
              <a:gd name="connsiteY72" fmla="*/ 835814 h 2388903"/>
              <a:gd name="connsiteX73" fmla="*/ 665965 w 3564370"/>
              <a:gd name="connsiteY73" fmla="*/ 859626 h 2388903"/>
              <a:gd name="connsiteX74" fmla="*/ 546903 w 3564370"/>
              <a:gd name="connsiteY74" fmla="*/ 950114 h 2388903"/>
              <a:gd name="connsiteX75" fmla="*/ 375453 w 3564370"/>
              <a:gd name="connsiteY75" fmla="*/ 964401 h 2388903"/>
              <a:gd name="connsiteX76" fmla="*/ 261153 w 3564370"/>
              <a:gd name="connsiteY76" fmla="*/ 916776 h 2388903"/>
              <a:gd name="connsiteX77" fmla="*/ 146853 w 3564370"/>
              <a:gd name="connsiteY77" fmla="*/ 821526 h 2388903"/>
              <a:gd name="connsiteX78" fmla="*/ 146853 w 3564370"/>
              <a:gd name="connsiteY78" fmla="*/ 583401 h 2388903"/>
              <a:gd name="connsiteX79" fmla="*/ 175428 w 3564370"/>
              <a:gd name="connsiteY79" fmla="*/ 340514 h 2388903"/>
              <a:gd name="connsiteX80" fmla="*/ 251628 w 3564370"/>
              <a:gd name="connsiteY80" fmla="*/ 26189 h 2388903"/>
              <a:gd name="connsiteX0" fmla="*/ 247423 w 3560165"/>
              <a:gd name="connsiteY0" fmla="*/ 1911 h 2364625"/>
              <a:gd name="connsiteX1" fmla="*/ 3323998 w 3560165"/>
              <a:gd name="connsiteY1" fmla="*/ 6673 h 2364625"/>
              <a:gd name="connsiteX2" fmla="*/ 3357335 w 3560165"/>
              <a:gd name="connsiteY2" fmla="*/ 116211 h 2364625"/>
              <a:gd name="connsiteX3" fmla="*/ 3404960 w 3560165"/>
              <a:gd name="connsiteY3" fmla="*/ 363861 h 2364625"/>
              <a:gd name="connsiteX4" fmla="*/ 3433535 w 3560165"/>
              <a:gd name="connsiteY4" fmla="*/ 749623 h 2364625"/>
              <a:gd name="connsiteX5" fmla="*/ 3424010 w 3560165"/>
              <a:gd name="connsiteY5" fmla="*/ 797248 h 2364625"/>
              <a:gd name="connsiteX6" fmla="*/ 3376385 w 3560165"/>
              <a:gd name="connsiteY6" fmla="*/ 868686 h 2364625"/>
              <a:gd name="connsiteX7" fmla="*/ 3295423 w 3560165"/>
              <a:gd name="connsiteY7" fmla="*/ 921073 h 2364625"/>
              <a:gd name="connsiteX8" fmla="*/ 3195410 w 3560165"/>
              <a:gd name="connsiteY8" fmla="*/ 940123 h 2364625"/>
              <a:gd name="connsiteX9" fmla="*/ 2957285 w 3560165"/>
              <a:gd name="connsiteY9" fmla="*/ 902023 h 2364625"/>
              <a:gd name="connsiteX10" fmla="*/ 2900135 w 3560165"/>
              <a:gd name="connsiteY10" fmla="*/ 825823 h 2364625"/>
              <a:gd name="connsiteX11" fmla="*/ 2733448 w 3560165"/>
              <a:gd name="connsiteY11" fmla="*/ 816298 h 2364625"/>
              <a:gd name="connsiteX12" fmla="*/ 2619148 w 3560165"/>
              <a:gd name="connsiteY12" fmla="*/ 849636 h 2364625"/>
              <a:gd name="connsiteX13" fmla="*/ 2533423 w 3560165"/>
              <a:gd name="connsiteY13" fmla="*/ 935361 h 2364625"/>
              <a:gd name="connsiteX14" fmla="*/ 2466748 w 3560165"/>
              <a:gd name="connsiteY14" fmla="*/ 1049661 h 2364625"/>
              <a:gd name="connsiteX15" fmla="*/ 2466748 w 3560165"/>
              <a:gd name="connsiteY15" fmla="*/ 1202061 h 2364625"/>
              <a:gd name="connsiteX16" fmla="*/ 2561998 w 3560165"/>
              <a:gd name="connsiteY16" fmla="*/ 1325886 h 2364625"/>
              <a:gd name="connsiteX17" fmla="*/ 2671535 w 3560165"/>
              <a:gd name="connsiteY17" fmla="*/ 1392561 h 2364625"/>
              <a:gd name="connsiteX18" fmla="*/ 2819173 w 3560165"/>
              <a:gd name="connsiteY18" fmla="*/ 1402086 h 2364625"/>
              <a:gd name="connsiteX19" fmla="*/ 2957285 w 3560165"/>
              <a:gd name="connsiteY19" fmla="*/ 1325886 h 2364625"/>
              <a:gd name="connsiteX20" fmla="*/ 3019198 w 3560165"/>
              <a:gd name="connsiteY20" fmla="*/ 1263973 h 2364625"/>
              <a:gd name="connsiteX21" fmla="*/ 3119210 w 3560165"/>
              <a:gd name="connsiteY21" fmla="*/ 1235398 h 2364625"/>
              <a:gd name="connsiteX22" fmla="*/ 3304948 w 3560165"/>
              <a:gd name="connsiteY22" fmla="*/ 1321123 h 2364625"/>
              <a:gd name="connsiteX23" fmla="*/ 3400198 w 3560165"/>
              <a:gd name="connsiteY23" fmla="*/ 1468761 h 2364625"/>
              <a:gd name="connsiteX24" fmla="*/ 3357335 w 3560165"/>
              <a:gd name="connsiteY24" fmla="*/ 1787848 h 2364625"/>
              <a:gd name="connsiteX25" fmla="*/ 3323998 w 3560165"/>
              <a:gd name="connsiteY25" fmla="*/ 1930723 h 2364625"/>
              <a:gd name="connsiteX26" fmla="*/ 3304948 w 3560165"/>
              <a:gd name="connsiteY26" fmla="*/ 2168848 h 2364625"/>
              <a:gd name="connsiteX27" fmla="*/ 3333523 w 3560165"/>
              <a:gd name="connsiteY27" fmla="*/ 2297436 h 2364625"/>
              <a:gd name="connsiteX28" fmla="*/ 3347810 w 3560165"/>
              <a:gd name="connsiteY28" fmla="*/ 2321248 h 2364625"/>
              <a:gd name="connsiteX29" fmla="*/ 3119210 w 3560165"/>
              <a:gd name="connsiteY29" fmla="*/ 2345061 h 2364625"/>
              <a:gd name="connsiteX30" fmla="*/ 2614385 w 3560165"/>
              <a:gd name="connsiteY30" fmla="*/ 2359348 h 2364625"/>
              <a:gd name="connsiteX31" fmla="*/ 2295298 w 3560165"/>
              <a:gd name="connsiteY31" fmla="*/ 2354586 h 2364625"/>
              <a:gd name="connsiteX32" fmla="*/ 1966685 w 3560165"/>
              <a:gd name="connsiteY32" fmla="*/ 2249811 h 2364625"/>
              <a:gd name="connsiteX33" fmla="*/ 1914298 w 3560165"/>
              <a:gd name="connsiteY33" fmla="*/ 2192661 h 2364625"/>
              <a:gd name="connsiteX34" fmla="*/ 1933348 w 3560165"/>
              <a:gd name="connsiteY34" fmla="*/ 2064073 h 2364625"/>
              <a:gd name="connsiteX35" fmla="*/ 2000023 w 3560165"/>
              <a:gd name="connsiteY35" fmla="*/ 1983111 h 2364625"/>
              <a:gd name="connsiteX36" fmla="*/ 2057173 w 3560165"/>
              <a:gd name="connsiteY36" fmla="*/ 1864048 h 2364625"/>
              <a:gd name="connsiteX37" fmla="*/ 2095273 w 3560165"/>
              <a:gd name="connsiteY37" fmla="*/ 1749748 h 2364625"/>
              <a:gd name="connsiteX38" fmla="*/ 2066698 w 3560165"/>
              <a:gd name="connsiteY38" fmla="*/ 1621161 h 2364625"/>
              <a:gd name="connsiteX39" fmla="*/ 1995260 w 3560165"/>
              <a:gd name="connsiteY39" fmla="*/ 1530673 h 2364625"/>
              <a:gd name="connsiteX40" fmla="*/ 1876198 w 3560165"/>
              <a:gd name="connsiteY40" fmla="*/ 1478286 h 2364625"/>
              <a:gd name="connsiteX41" fmla="*/ 1676173 w 3560165"/>
              <a:gd name="connsiteY41" fmla="*/ 1449711 h 2364625"/>
              <a:gd name="connsiteX42" fmla="*/ 1538060 w 3560165"/>
              <a:gd name="connsiteY42" fmla="*/ 1487811 h 2364625"/>
              <a:gd name="connsiteX43" fmla="*/ 1452335 w 3560165"/>
              <a:gd name="connsiteY43" fmla="*/ 1597348 h 2364625"/>
              <a:gd name="connsiteX44" fmla="*/ 1428523 w 3560165"/>
              <a:gd name="connsiteY44" fmla="*/ 1706886 h 2364625"/>
              <a:gd name="connsiteX45" fmla="*/ 1433285 w 3560165"/>
              <a:gd name="connsiteY45" fmla="*/ 1844998 h 2364625"/>
              <a:gd name="connsiteX46" fmla="*/ 1499960 w 3560165"/>
              <a:gd name="connsiteY46" fmla="*/ 1964061 h 2364625"/>
              <a:gd name="connsiteX47" fmla="*/ 1590448 w 3560165"/>
              <a:gd name="connsiteY47" fmla="*/ 2097411 h 2364625"/>
              <a:gd name="connsiteX48" fmla="*/ 1580923 w 3560165"/>
              <a:gd name="connsiteY48" fmla="*/ 2211711 h 2364625"/>
              <a:gd name="connsiteX49" fmla="*/ 1499960 w 3560165"/>
              <a:gd name="connsiteY49" fmla="*/ 2273623 h 2364625"/>
              <a:gd name="connsiteX50" fmla="*/ 1385660 w 3560165"/>
              <a:gd name="connsiteY50" fmla="*/ 2287911 h 2364625"/>
              <a:gd name="connsiteX51" fmla="*/ 1295173 w 3560165"/>
              <a:gd name="connsiteY51" fmla="*/ 2273623 h 2364625"/>
              <a:gd name="connsiteX52" fmla="*/ 1085623 w 3560165"/>
              <a:gd name="connsiteY52" fmla="*/ 2216473 h 2364625"/>
              <a:gd name="connsiteX53" fmla="*/ 742723 w 3560165"/>
              <a:gd name="connsiteY53" fmla="*/ 2259336 h 2364625"/>
              <a:gd name="connsiteX54" fmla="*/ 456973 w 3560165"/>
              <a:gd name="connsiteY54" fmla="*/ 2316486 h 2364625"/>
              <a:gd name="connsiteX55" fmla="*/ 314098 w 3560165"/>
              <a:gd name="connsiteY55" fmla="*/ 2340298 h 2364625"/>
              <a:gd name="connsiteX56" fmla="*/ 237898 w 3560165"/>
              <a:gd name="connsiteY56" fmla="*/ 2349823 h 2364625"/>
              <a:gd name="connsiteX57" fmla="*/ 271235 w 3560165"/>
              <a:gd name="connsiteY57" fmla="*/ 2202186 h 2364625"/>
              <a:gd name="connsiteX58" fmla="*/ 252185 w 3560165"/>
              <a:gd name="connsiteY58" fmla="*/ 2011686 h 2364625"/>
              <a:gd name="connsiteX59" fmla="*/ 223610 w 3560165"/>
              <a:gd name="connsiteY59" fmla="*/ 1878336 h 2364625"/>
              <a:gd name="connsiteX60" fmla="*/ 171223 w 3560165"/>
              <a:gd name="connsiteY60" fmla="*/ 1578298 h 2364625"/>
              <a:gd name="connsiteX61" fmla="*/ 175985 w 3560165"/>
              <a:gd name="connsiteY61" fmla="*/ 1406848 h 2364625"/>
              <a:gd name="connsiteX62" fmla="*/ 271235 w 3560165"/>
              <a:gd name="connsiteY62" fmla="*/ 1306836 h 2364625"/>
              <a:gd name="connsiteX63" fmla="*/ 395060 w 3560165"/>
              <a:gd name="connsiteY63" fmla="*/ 1244923 h 2364625"/>
              <a:gd name="connsiteX64" fmla="*/ 533173 w 3560165"/>
              <a:gd name="connsiteY64" fmla="*/ 1240161 h 2364625"/>
              <a:gd name="connsiteX65" fmla="*/ 609373 w 3560165"/>
              <a:gd name="connsiteY65" fmla="*/ 1306836 h 2364625"/>
              <a:gd name="connsiteX66" fmla="*/ 699860 w 3560165"/>
              <a:gd name="connsiteY66" fmla="*/ 1373511 h 2364625"/>
              <a:gd name="connsiteX67" fmla="*/ 918935 w 3560165"/>
              <a:gd name="connsiteY67" fmla="*/ 1378273 h 2364625"/>
              <a:gd name="connsiteX68" fmla="*/ 1057048 w 3560165"/>
              <a:gd name="connsiteY68" fmla="*/ 1273498 h 2364625"/>
              <a:gd name="connsiteX69" fmla="*/ 1109435 w 3560165"/>
              <a:gd name="connsiteY69" fmla="*/ 1106811 h 2364625"/>
              <a:gd name="connsiteX70" fmla="*/ 1071335 w 3560165"/>
              <a:gd name="connsiteY70" fmla="*/ 959173 h 2364625"/>
              <a:gd name="connsiteX71" fmla="*/ 985610 w 3560165"/>
              <a:gd name="connsiteY71" fmla="*/ 873448 h 2364625"/>
              <a:gd name="connsiteX72" fmla="*/ 818923 w 3560165"/>
              <a:gd name="connsiteY72" fmla="*/ 811536 h 2364625"/>
              <a:gd name="connsiteX73" fmla="*/ 661760 w 3560165"/>
              <a:gd name="connsiteY73" fmla="*/ 835348 h 2364625"/>
              <a:gd name="connsiteX74" fmla="*/ 542698 w 3560165"/>
              <a:gd name="connsiteY74" fmla="*/ 925836 h 2364625"/>
              <a:gd name="connsiteX75" fmla="*/ 371248 w 3560165"/>
              <a:gd name="connsiteY75" fmla="*/ 940123 h 2364625"/>
              <a:gd name="connsiteX76" fmla="*/ 256948 w 3560165"/>
              <a:gd name="connsiteY76" fmla="*/ 892498 h 2364625"/>
              <a:gd name="connsiteX77" fmla="*/ 142648 w 3560165"/>
              <a:gd name="connsiteY77" fmla="*/ 797248 h 2364625"/>
              <a:gd name="connsiteX78" fmla="*/ 142648 w 3560165"/>
              <a:gd name="connsiteY78" fmla="*/ 559123 h 2364625"/>
              <a:gd name="connsiteX79" fmla="*/ 171223 w 3560165"/>
              <a:gd name="connsiteY79" fmla="*/ 316236 h 2364625"/>
              <a:gd name="connsiteX80" fmla="*/ 247423 w 3560165"/>
              <a:gd name="connsiteY80" fmla="*/ 1911 h 2364625"/>
              <a:gd name="connsiteX0" fmla="*/ 114403 w 3427145"/>
              <a:gd name="connsiteY0" fmla="*/ 72582 h 2435296"/>
              <a:gd name="connsiteX1" fmla="*/ 3190978 w 3427145"/>
              <a:gd name="connsiteY1" fmla="*/ 77344 h 2435296"/>
              <a:gd name="connsiteX2" fmla="*/ 3224315 w 3427145"/>
              <a:gd name="connsiteY2" fmla="*/ 186882 h 2435296"/>
              <a:gd name="connsiteX3" fmla="*/ 3271940 w 3427145"/>
              <a:gd name="connsiteY3" fmla="*/ 434532 h 2435296"/>
              <a:gd name="connsiteX4" fmla="*/ 3300515 w 3427145"/>
              <a:gd name="connsiteY4" fmla="*/ 820294 h 2435296"/>
              <a:gd name="connsiteX5" fmla="*/ 3290990 w 3427145"/>
              <a:gd name="connsiteY5" fmla="*/ 867919 h 2435296"/>
              <a:gd name="connsiteX6" fmla="*/ 3243365 w 3427145"/>
              <a:gd name="connsiteY6" fmla="*/ 939357 h 2435296"/>
              <a:gd name="connsiteX7" fmla="*/ 3162403 w 3427145"/>
              <a:gd name="connsiteY7" fmla="*/ 991744 h 2435296"/>
              <a:gd name="connsiteX8" fmla="*/ 3062390 w 3427145"/>
              <a:gd name="connsiteY8" fmla="*/ 1010794 h 2435296"/>
              <a:gd name="connsiteX9" fmla="*/ 2824265 w 3427145"/>
              <a:gd name="connsiteY9" fmla="*/ 972694 h 2435296"/>
              <a:gd name="connsiteX10" fmla="*/ 2767115 w 3427145"/>
              <a:gd name="connsiteY10" fmla="*/ 896494 h 2435296"/>
              <a:gd name="connsiteX11" fmla="*/ 2600428 w 3427145"/>
              <a:gd name="connsiteY11" fmla="*/ 886969 h 2435296"/>
              <a:gd name="connsiteX12" fmla="*/ 2486128 w 3427145"/>
              <a:gd name="connsiteY12" fmla="*/ 920307 h 2435296"/>
              <a:gd name="connsiteX13" fmla="*/ 2400403 w 3427145"/>
              <a:gd name="connsiteY13" fmla="*/ 1006032 h 2435296"/>
              <a:gd name="connsiteX14" fmla="*/ 2333728 w 3427145"/>
              <a:gd name="connsiteY14" fmla="*/ 1120332 h 2435296"/>
              <a:gd name="connsiteX15" fmla="*/ 2333728 w 3427145"/>
              <a:gd name="connsiteY15" fmla="*/ 1272732 h 2435296"/>
              <a:gd name="connsiteX16" fmla="*/ 2428978 w 3427145"/>
              <a:gd name="connsiteY16" fmla="*/ 1396557 h 2435296"/>
              <a:gd name="connsiteX17" fmla="*/ 2538515 w 3427145"/>
              <a:gd name="connsiteY17" fmla="*/ 1463232 h 2435296"/>
              <a:gd name="connsiteX18" fmla="*/ 2686153 w 3427145"/>
              <a:gd name="connsiteY18" fmla="*/ 1472757 h 2435296"/>
              <a:gd name="connsiteX19" fmla="*/ 2824265 w 3427145"/>
              <a:gd name="connsiteY19" fmla="*/ 1396557 h 2435296"/>
              <a:gd name="connsiteX20" fmla="*/ 2886178 w 3427145"/>
              <a:gd name="connsiteY20" fmla="*/ 1334644 h 2435296"/>
              <a:gd name="connsiteX21" fmla="*/ 2986190 w 3427145"/>
              <a:gd name="connsiteY21" fmla="*/ 1306069 h 2435296"/>
              <a:gd name="connsiteX22" fmla="*/ 3171928 w 3427145"/>
              <a:gd name="connsiteY22" fmla="*/ 1391794 h 2435296"/>
              <a:gd name="connsiteX23" fmla="*/ 3267178 w 3427145"/>
              <a:gd name="connsiteY23" fmla="*/ 1539432 h 2435296"/>
              <a:gd name="connsiteX24" fmla="*/ 3224315 w 3427145"/>
              <a:gd name="connsiteY24" fmla="*/ 1858519 h 2435296"/>
              <a:gd name="connsiteX25" fmla="*/ 3190978 w 3427145"/>
              <a:gd name="connsiteY25" fmla="*/ 2001394 h 2435296"/>
              <a:gd name="connsiteX26" fmla="*/ 3171928 w 3427145"/>
              <a:gd name="connsiteY26" fmla="*/ 2239519 h 2435296"/>
              <a:gd name="connsiteX27" fmla="*/ 3200503 w 3427145"/>
              <a:gd name="connsiteY27" fmla="*/ 2368107 h 2435296"/>
              <a:gd name="connsiteX28" fmla="*/ 3214790 w 3427145"/>
              <a:gd name="connsiteY28" fmla="*/ 2391919 h 2435296"/>
              <a:gd name="connsiteX29" fmla="*/ 2986190 w 3427145"/>
              <a:gd name="connsiteY29" fmla="*/ 2415732 h 2435296"/>
              <a:gd name="connsiteX30" fmla="*/ 2481365 w 3427145"/>
              <a:gd name="connsiteY30" fmla="*/ 2430019 h 2435296"/>
              <a:gd name="connsiteX31" fmla="*/ 2162278 w 3427145"/>
              <a:gd name="connsiteY31" fmla="*/ 2425257 h 2435296"/>
              <a:gd name="connsiteX32" fmla="*/ 1833665 w 3427145"/>
              <a:gd name="connsiteY32" fmla="*/ 2320482 h 2435296"/>
              <a:gd name="connsiteX33" fmla="*/ 1781278 w 3427145"/>
              <a:gd name="connsiteY33" fmla="*/ 2263332 h 2435296"/>
              <a:gd name="connsiteX34" fmla="*/ 1800328 w 3427145"/>
              <a:gd name="connsiteY34" fmla="*/ 2134744 h 2435296"/>
              <a:gd name="connsiteX35" fmla="*/ 1867003 w 3427145"/>
              <a:gd name="connsiteY35" fmla="*/ 2053782 h 2435296"/>
              <a:gd name="connsiteX36" fmla="*/ 1924153 w 3427145"/>
              <a:gd name="connsiteY36" fmla="*/ 1934719 h 2435296"/>
              <a:gd name="connsiteX37" fmla="*/ 1962253 w 3427145"/>
              <a:gd name="connsiteY37" fmla="*/ 1820419 h 2435296"/>
              <a:gd name="connsiteX38" fmla="*/ 1933678 w 3427145"/>
              <a:gd name="connsiteY38" fmla="*/ 1691832 h 2435296"/>
              <a:gd name="connsiteX39" fmla="*/ 1862240 w 3427145"/>
              <a:gd name="connsiteY39" fmla="*/ 1601344 h 2435296"/>
              <a:gd name="connsiteX40" fmla="*/ 1743178 w 3427145"/>
              <a:gd name="connsiteY40" fmla="*/ 1548957 h 2435296"/>
              <a:gd name="connsiteX41" fmla="*/ 1543153 w 3427145"/>
              <a:gd name="connsiteY41" fmla="*/ 1520382 h 2435296"/>
              <a:gd name="connsiteX42" fmla="*/ 1405040 w 3427145"/>
              <a:gd name="connsiteY42" fmla="*/ 1558482 h 2435296"/>
              <a:gd name="connsiteX43" fmla="*/ 1319315 w 3427145"/>
              <a:gd name="connsiteY43" fmla="*/ 1668019 h 2435296"/>
              <a:gd name="connsiteX44" fmla="*/ 1295503 w 3427145"/>
              <a:gd name="connsiteY44" fmla="*/ 1777557 h 2435296"/>
              <a:gd name="connsiteX45" fmla="*/ 1300265 w 3427145"/>
              <a:gd name="connsiteY45" fmla="*/ 1915669 h 2435296"/>
              <a:gd name="connsiteX46" fmla="*/ 1366940 w 3427145"/>
              <a:gd name="connsiteY46" fmla="*/ 2034732 h 2435296"/>
              <a:gd name="connsiteX47" fmla="*/ 1457428 w 3427145"/>
              <a:gd name="connsiteY47" fmla="*/ 2168082 h 2435296"/>
              <a:gd name="connsiteX48" fmla="*/ 1447903 w 3427145"/>
              <a:gd name="connsiteY48" fmla="*/ 2282382 h 2435296"/>
              <a:gd name="connsiteX49" fmla="*/ 1366940 w 3427145"/>
              <a:gd name="connsiteY49" fmla="*/ 2344294 h 2435296"/>
              <a:gd name="connsiteX50" fmla="*/ 1252640 w 3427145"/>
              <a:gd name="connsiteY50" fmla="*/ 2358582 h 2435296"/>
              <a:gd name="connsiteX51" fmla="*/ 1162153 w 3427145"/>
              <a:gd name="connsiteY51" fmla="*/ 2344294 h 2435296"/>
              <a:gd name="connsiteX52" fmla="*/ 952603 w 3427145"/>
              <a:gd name="connsiteY52" fmla="*/ 2287144 h 2435296"/>
              <a:gd name="connsiteX53" fmla="*/ 609703 w 3427145"/>
              <a:gd name="connsiteY53" fmla="*/ 2330007 h 2435296"/>
              <a:gd name="connsiteX54" fmla="*/ 323953 w 3427145"/>
              <a:gd name="connsiteY54" fmla="*/ 2387157 h 2435296"/>
              <a:gd name="connsiteX55" fmla="*/ 181078 w 3427145"/>
              <a:gd name="connsiteY55" fmla="*/ 2410969 h 2435296"/>
              <a:gd name="connsiteX56" fmla="*/ 104878 w 3427145"/>
              <a:gd name="connsiteY56" fmla="*/ 2420494 h 2435296"/>
              <a:gd name="connsiteX57" fmla="*/ 138215 w 3427145"/>
              <a:gd name="connsiteY57" fmla="*/ 2272857 h 2435296"/>
              <a:gd name="connsiteX58" fmla="*/ 119165 w 3427145"/>
              <a:gd name="connsiteY58" fmla="*/ 2082357 h 2435296"/>
              <a:gd name="connsiteX59" fmla="*/ 90590 w 3427145"/>
              <a:gd name="connsiteY59" fmla="*/ 1949007 h 2435296"/>
              <a:gd name="connsiteX60" fmla="*/ 38203 w 3427145"/>
              <a:gd name="connsiteY60" fmla="*/ 1648969 h 2435296"/>
              <a:gd name="connsiteX61" fmla="*/ 42965 w 3427145"/>
              <a:gd name="connsiteY61" fmla="*/ 1477519 h 2435296"/>
              <a:gd name="connsiteX62" fmla="*/ 138215 w 3427145"/>
              <a:gd name="connsiteY62" fmla="*/ 1377507 h 2435296"/>
              <a:gd name="connsiteX63" fmla="*/ 262040 w 3427145"/>
              <a:gd name="connsiteY63" fmla="*/ 1315594 h 2435296"/>
              <a:gd name="connsiteX64" fmla="*/ 400153 w 3427145"/>
              <a:gd name="connsiteY64" fmla="*/ 1310832 h 2435296"/>
              <a:gd name="connsiteX65" fmla="*/ 476353 w 3427145"/>
              <a:gd name="connsiteY65" fmla="*/ 1377507 h 2435296"/>
              <a:gd name="connsiteX66" fmla="*/ 566840 w 3427145"/>
              <a:gd name="connsiteY66" fmla="*/ 1444182 h 2435296"/>
              <a:gd name="connsiteX67" fmla="*/ 785915 w 3427145"/>
              <a:gd name="connsiteY67" fmla="*/ 1448944 h 2435296"/>
              <a:gd name="connsiteX68" fmla="*/ 924028 w 3427145"/>
              <a:gd name="connsiteY68" fmla="*/ 1344169 h 2435296"/>
              <a:gd name="connsiteX69" fmla="*/ 976415 w 3427145"/>
              <a:gd name="connsiteY69" fmla="*/ 1177482 h 2435296"/>
              <a:gd name="connsiteX70" fmla="*/ 938315 w 3427145"/>
              <a:gd name="connsiteY70" fmla="*/ 1029844 h 2435296"/>
              <a:gd name="connsiteX71" fmla="*/ 852590 w 3427145"/>
              <a:gd name="connsiteY71" fmla="*/ 944119 h 2435296"/>
              <a:gd name="connsiteX72" fmla="*/ 685903 w 3427145"/>
              <a:gd name="connsiteY72" fmla="*/ 882207 h 2435296"/>
              <a:gd name="connsiteX73" fmla="*/ 528740 w 3427145"/>
              <a:gd name="connsiteY73" fmla="*/ 906019 h 2435296"/>
              <a:gd name="connsiteX74" fmla="*/ 409678 w 3427145"/>
              <a:gd name="connsiteY74" fmla="*/ 996507 h 2435296"/>
              <a:gd name="connsiteX75" fmla="*/ 238228 w 3427145"/>
              <a:gd name="connsiteY75" fmla="*/ 1010794 h 2435296"/>
              <a:gd name="connsiteX76" fmla="*/ 123928 w 3427145"/>
              <a:gd name="connsiteY76" fmla="*/ 963169 h 2435296"/>
              <a:gd name="connsiteX77" fmla="*/ 9628 w 3427145"/>
              <a:gd name="connsiteY77" fmla="*/ 867919 h 2435296"/>
              <a:gd name="connsiteX78" fmla="*/ 9628 w 3427145"/>
              <a:gd name="connsiteY78" fmla="*/ 629794 h 2435296"/>
              <a:gd name="connsiteX79" fmla="*/ 38203 w 3427145"/>
              <a:gd name="connsiteY79" fmla="*/ 386907 h 2435296"/>
              <a:gd name="connsiteX80" fmla="*/ 114403 w 3427145"/>
              <a:gd name="connsiteY80" fmla="*/ 72582 h 2435296"/>
              <a:gd name="connsiteX0" fmla="*/ 95353 w 3428555"/>
              <a:gd name="connsiteY0" fmla="*/ 72582 h 2435296"/>
              <a:gd name="connsiteX1" fmla="*/ 3190978 w 3428555"/>
              <a:gd name="connsiteY1" fmla="*/ 77344 h 2435296"/>
              <a:gd name="connsiteX2" fmla="*/ 3224315 w 3428555"/>
              <a:gd name="connsiteY2" fmla="*/ 186882 h 2435296"/>
              <a:gd name="connsiteX3" fmla="*/ 3271940 w 3428555"/>
              <a:gd name="connsiteY3" fmla="*/ 434532 h 2435296"/>
              <a:gd name="connsiteX4" fmla="*/ 3300515 w 3428555"/>
              <a:gd name="connsiteY4" fmla="*/ 820294 h 2435296"/>
              <a:gd name="connsiteX5" fmla="*/ 3290990 w 3428555"/>
              <a:gd name="connsiteY5" fmla="*/ 867919 h 2435296"/>
              <a:gd name="connsiteX6" fmla="*/ 3243365 w 3428555"/>
              <a:gd name="connsiteY6" fmla="*/ 939357 h 2435296"/>
              <a:gd name="connsiteX7" fmla="*/ 3162403 w 3428555"/>
              <a:gd name="connsiteY7" fmla="*/ 991744 h 2435296"/>
              <a:gd name="connsiteX8" fmla="*/ 3062390 w 3428555"/>
              <a:gd name="connsiteY8" fmla="*/ 1010794 h 2435296"/>
              <a:gd name="connsiteX9" fmla="*/ 2824265 w 3428555"/>
              <a:gd name="connsiteY9" fmla="*/ 972694 h 2435296"/>
              <a:gd name="connsiteX10" fmla="*/ 2767115 w 3428555"/>
              <a:gd name="connsiteY10" fmla="*/ 896494 h 2435296"/>
              <a:gd name="connsiteX11" fmla="*/ 2600428 w 3428555"/>
              <a:gd name="connsiteY11" fmla="*/ 886969 h 2435296"/>
              <a:gd name="connsiteX12" fmla="*/ 2486128 w 3428555"/>
              <a:gd name="connsiteY12" fmla="*/ 920307 h 2435296"/>
              <a:gd name="connsiteX13" fmla="*/ 2400403 w 3428555"/>
              <a:gd name="connsiteY13" fmla="*/ 1006032 h 2435296"/>
              <a:gd name="connsiteX14" fmla="*/ 2333728 w 3428555"/>
              <a:gd name="connsiteY14" fmla="*/ 1120332 h 2435296"/>
              <a:gd name="connsiteX15" fmla="*/ 2333728 w 3428555"/>
              <a:gd name="connsiteY15" fmla="*/ 1272732 h 2435296"/>
              <a:gd name="connsiteX16" fmla="*/ 2428978 w 3428555"/>
              <a:gd name="connsiteY16" fmla="*/ 1396557 h 2435296"/>
              <a:gd name="connsiteX17" fmla="*/ 2538515 w 3428555"/>
              <a:gd name="connsiteY17" fmla="*/ 1463232 h 2435296"/>
              <a:gd name="connsiteX18" fmla="*/ 2686153 w 3428555"/>
              <a:gd name="connsiteY18" fmla="*/ 1472757 h 2435296"/>
              <a:gd name="connsiteX19" fmla="*/ 2824265 w 3428555"/>
              <a:gd name="connsiteY19" fmla="*/ 1396557 h 2435296"/>
              <a:gd name="connsiteX20" fmla="*/ 2886178 w 3428555"/>
              <a:gd name="connsiteY20" fmla="*/ 1334644 h 2435296"/>
              <a:gd name="connsiteX21" fmla="*/ 2986190 w 3428555"/>
              <a:gd name="connsiteY21" fmla="*/ 1306069 h 2435296"/>
              <a:gd name="connsiteX22" fmla="*/ 3171928 w 3428555"/>
              <a:gd name="connsiteY22" fmla="*/ 1391794 h 2435296"/>
              <a:gd name="connsiteX23" fmla="*/ 3267178 w 3428555"/>
              <a:gd name="connsiteY23" fmla="*/ 1539432 h 2435296"/>
              <a:gd name="connsiteX24" fmla="*/ 3224315 w 3428555"/>
              <a:gd name="connsiteY24" fmla="*/ 1858519 h 2435296"/>
              <a:gd name="connsiteX25" fmla="*/ 3190978 w 3428555"/>
              <a:gd name="connsiteY25" fmla="*/ 2001394 h 2435296"/>
              <a:gd name="connsiteX26" fmla="*/ 3171928 w 3428555"/>
              <a:gd name="connsiteY26" fmla="*/ 2239519 h 2435296"/>
              <a:gd name="connsiteX27" fmla="*/ 3200503 w 3428555"/>
              <a:gd name="connsiteY27" fmla="*/ 2368107 h 2435296"/>
              <a:gd name="connsiteX28" fmla="*/ 3214790 w 3428555"/>
              <a:gd name="connsiteY28" fmla="*/ 2391919 h 2435296"/>
              <a:gd name="connsiteX29" fmla="*/ 2986190 w 3428555"/>
              <a:gd name="connsiteY29" fmla="*/ 2415732 h 2435296"/>
              <a:gd name="connsiteX30" fmla="*/ 2481365 w 3428555"/>
              <a:gd name="connsiteY30" fmla="*/ 2430019 h 2435296"/>
              <a:gd name="connsiteX31" fmla="*/ 2162278 w 3428555"/>
              <a:gd name="connsiteY31" fmla="*/ 2425257 h 2435296"/>
              <a:gd name="connsiteX32" fmla="*/ 1833665 w 3428555"/>
              <a:gd name="connsiteY32" fmla="*/ 2320482 h 2435296"/>
              <a:gd name="connsiteX33" fmla="*/ 1781278 w 3428555"/>
              <a:gd name="connsiteY33" fmla="*/ 2263332 h 2435296"/>
              <a:gd name="connsiteX34" fmla="*/ 1800328 w 3428555"/>
              <a:gd name="connsiteY34" fmla="*/ 2134744 h 2435296"/>
              <a:gd name="connsiteX35" fmla="*/ 1867003 w 3428555"/>
              <a:gd name="connsiteY35" fmla="*/ 2053782 h 2435296"/>
              <a:gd name="connsiteX36" fmla="*/ 1924153 w 3428555"/>
              <a:gd name="connsiteY36" fmla="*/ 1934719 h 2435296"/>
              <a:gd name="connsiteX37" fmla="*/ 1962253 w 3428555"/>
              <a:gd name="connsiteY37" fmla="*/ 1820419 h 2435296"/>
              <a:gd name="connsiteX38" fmla="*/ 1933678 w 3428555"/>
              <a:gd name="connsiteY38" fmla="*/ 1691832 h 2435296"/>
              <a:gd name="connsiteX39" fmla="*/ 1862240 w 3428555"/>
              <a:gd name="connsiteY39" fmla="*/ 1601344 h 2435296"/>
              <a:gd name="connsiteX40" fmla="*/ 1743178 w 3428555"/>
              <a:gd name="connsiteY40" fmla="*/ 1548957 h 2435296"/>
              <a:gd name="connsiteX41" fmla="*/ 1543153 w 3428555"/>
              <a:gd name="connsiteY41" fmla="*/ 1520382 h 2435296"/>
              <a:gd name="connsiteX42" fmla="*/ 1405040 w 3428555"/>
              <a:gd name="connsiteY42" fmla="*/ 1558482 h 2435296"/>
              <a:gd name="connsiteX43" fmla="*/ 1319315 w 3428555"/>
              <a:gd name="connsiteY43" fmla="*/ 1668019 h 2435296"/>
              <a:gd name="connsiteX44" fmla="*/ 1295503 w 3428555"/>
              <a:gd name="connsiteY44" fmla="*/ 1777557 h 2435296"/>
              <a:gd name="connsiteX45" fmla="*/ 1300265 w 3428555"/>
              <a:gd name="connsiteY45" fmla="*/ 1915669 h 2435296"/>
              <a:gd name="connsiteX46" fmla="*/ 1366940 w 3428555"/>
              <a:gd name="connsiteY46" fmla="*/ 2034732 h 2435296"/>
              <a:gd name="connsiteX47" fmla="*/ 1457428 w 3428555"/>
              <a:gd name="connsiteY47" fmla="*/ 2168082 h 2435296"/>
              <a:gd name="connsiteX48" fmla="*/ 1447903 w 3428555"/>
              <a:gd name="connsiteY48" fmla="*/ 2282382 h 2435296"/>
              <a:gd name="connsiteX49" fmla="*/ 1366940 w 3428555"/>
              <a:gd name="connsiteY49" fmla="*/ 2344294 h 2435296"/>
              <a:gd name="connsiteX50" fmla="*/ 1252640 w 3428555"/>
              <a:gd name="connsiteY50" fmla="*/ 2358582 h 2435296"/>
              <a:gd name="connsiteX51" fmla="*/ 1162153 w 3428555"/>
              <a:gd name="connsiteY51" fmla="*/ 2344294 h 2435296"/>
              <a:gd name="connsiteX52" fmla="*/ 952603 w 3428555"/>
              <a:gd name="connsiteY52" fmla="*/ 2287144 h 2435296"/>
              <a:gd name="connsiteX53" fmla="*/ 609703 w 3428555"/>
              <a:gd name="connsiteY53" fmla="*/ 2330007 h 2435296"/>
              <a:gd name="connsiteX54" fmla="*/ 323953 w 3428555"/>
              <a:gd name="connsiteY54" fmla="*/ 2387157 h 2435296"/>
              <a:gd name="connsiteX55" fmla="*/ 181078 w 3428555"/>
              <a:gd name="connsiteY55" fmla="*/ 2410969 h 2435296"/>
              <a:gd name="connsiteX56" fmla="*/ 104878 w 3428555"/>
              <a:gd name="connsiteY56" fmla="*/ 2420494 h 2435296"/>
              <a:gd name="connsiteX57" fmla="*/ 138215 w 3428555"/>
              <a:gd name="connsiteY57" fmla="*/ 2272857 h 2435296"/>
              <a:gd name="connsiteX58" fmla="*/ 119165 w 3428555"/>
              <a:gd name="connsiteY58" fmla="*/ 2082357 h 2435296"/>
              <a:gd name="connsiteX59" fmla="*/ 90590 w 3428555"/>
              <a:gd name="connsiteY59" fmla="*/ 1949007 h 2435296"/>
              <a:gd name="connsiteX60" fmla="*/ 38203 w 3428555"/>
              <a:gd name="connsiteY60" fmla="*/ 1648969 h 2435296"/>
              <a:gd name="connsiteX61" fmla="*/ 42965 w 3428555"/>
              <a:gd name="connsiteY61" fmla="*/ 1477519 h 2435296"/>
              <a:gd name="connsiteX62" fmla="*/ 138215 w 3428555"/>
              <a:gd name="connsiteY62" fmla="*/ 1377507 h 2435296"/>
              <a:gd name="connsiteX63" fmla="*/ 262040 w 3428555"/>
              <a:gd name="connsiteY63" fmla="*/ 1315594 h 2435296"/>
              <a:gd name="connsiteX64" fmla="*/ 400153 w 3428555"/>
              <a:gd name="connsiteY64" fmla="*/ 1310832 h 2435296"/>
              <a:gd name="connsiteX65" fmla="*/ 476353 w 3428555"/>
              <a:gd name="connsiteY65" fmla="*/ 1377507 h 2435296"/>
              <a:gd name="connsiteX66" fmla="*/ 566840 w 3428555"/>
              <a:gd name="connsiteY66" fmla="*/ 1444182 h 2435296"/>
              <a:gd name="connsiteX67" fmla="*/ 785915 w 3428555"/>
              <a:gd name="connsiteY67" fmla="*/ 1448944 h 2435296"/>
              <a:gd name="connsiteX68" fmla="*/ 924028 w 3428555"/>
              <a:gd name="connsiteY68" fmla="*/ 1344169 h 2435296"/>
              <a:gd name="connsiteX69" fmla="*/ 976415 w 3428555"/>
              <a:gd name="connsiteY69" fmla="*/ 1177482 h 2435296"/>
              <a:gd name="connsiteX70" fmla="*/ 938315 w 3428555"/>
              <a:gd name="connsiteY70" fmla="*/ 1029844 h 2435296"/>
              <a:gd name="connsiteX71" fmla="*/ 852590 w 3428555"/>
              <a:gd name="connsiteY71" fmla="*/ 944119 h 2435296"/>
              <a:gd name="connsiteX72" fmla="*/ 685903 w 3428555"/>
              <a:gd name="connsiteY72" fmla="*/ 882207 h 2435296"/>
              <a:gd name="connsiteX73" fmla="*/ 528740 w 3428555"/>
              <a:gd name="connsiteY73" fmla="*/ 906019 h 2435296"/>
              <a:gd name="connsiteX74" fmla="*/ 409678 w 3428555"/>
              <a:gd name="connsiteY74" fmla="*/ 996507 h 2435296"/>
              <a:gd name="connsiteX75" fmla="*/ 238228 w 3428555"/>
              <a:gd name="connsiteY75" fmla="*/ 1010794 h 2435296"/>
              <a:gd name="connsiteX76" fmla="*/ 123928 w 3428555"/>
              <a:gd name="connsiteY76" fmla="*/ 963169 h 2435296"/>
              <a:gd name="connsiteX77" fmla="*/ 9628 w 3428555"/>
              <a:gd name="connsiteY77" fmla="*/ 867919 h 2435296"/>
              <a:gd name="connsiteX78" fmla="*/ 9628 w 3428555"/>
              <a:gd name="connsiteY78" fmla="*/ 629794 h 2435296"/>
              <a:gd name="connsiteX79" fmla="*/ 38203 w 3428555"/>
              <a:gd name="connsiteY79" fmla="*/ 386907 h 2435296"/>
              <a:gd name="connsiteX80" fmla="*/ 95353 w 3428555"/>
              <a:gd name="connsiteY80" fmla="*/ 72582 h 2435296"/>
              <a:gd name="connsiteX0" fmla="*/ 95353 w 3428555"/>
              <a:gd name="connsiteY0" fmla="*/ 83154 h 2445868"/>
              <a:gd name="connsiteX1" fmla="*/ 3190978 w 3428555"/>
              <a:gd name="connsiteY1" fmla="*/ 87916 h 2445868"/>
              <a:gd name="connsiteX2" fmla="*/ 3224315 w 3428555"/>
              <a:gd name="connsiteY2" fmla="*/ 197454 h 2445868"/>
              <a:gd name="connsiteX3" fmla="*/ 3271940 w 3428555"/>
              <a:gd name="connsiteY3" fmla="*/ 445104 h 2445868"/>
              <a:gd name="connsiteX4" fmla="*/ 3300515 w 3428555"/>
              <a:gd name="connsiteY4" fmla="*/ 830866 h 2445868"/>
              <a:gd name="connsiteX5" fmla="*/ 3290990 w 3428555"/>
              <a:gd name="connsiteY5" fmla="*/ 878491 h 2445868"/>
              <a:gd name="connsiteX6" fmla="*/ 3243365 w 3428555"/>
              <a:gd name="connsiteY6" fmla="*/ 949929 h 2445868"/>
              <a:gd name="connsiteX7" fmla="*/ 3162403 w 3428555"/>
              <a:gd name="connsiteY7" fmla="*/ 1002316 h 2445868"/>
              <a:gd name="connsiteX8" fmla="*/ 3062390 w 3428555"/>
              <a:gd name="connsiteY8" fmla="*/ 1021366 h 2445868"/>
              <a:gd name="connsiteX9" fmla="*/ 2824265 w 3428555"/>
              <a:gd name="connsiteY9" fmla="*/ 983266 h 2445868"/>
              <a:gd name="connsiteX10" fmla="*/ 2767115 w 3428555"/>
              <a:gd name="connsiteY10" fmla="*/ 907066 h 2445868"/>
              <a:gd name="connsiteX11" fmla="*/ 2600428 w 3428555"/>
              <a:gd name="connsiteY11" fmla="*/ 897541 h 2445868"/>
              <a:gd name="connsiteX12" fmla="*/ 2486128 w 3428555"/>
              <a:gd name="connsiteY12" fmla="*/ 930879 h 2445868"/>
              <a:gd name="connsiteX13" fmla="*/ 2400403 w 3428555"/>
              <a:gd name="connsiteY13" fmla="*/ 1016604 h 2445868"/>
              <a:gd name="connsiteX14" fmla="*/ 2333728 w 3428555"/>
              <a:gd name="connsiteY14" fmla="*/ 1130904 h 2445868"/>
              <a:gd name="connsiteX15" fmla="*/ 2333728 w 3428555"/>
              <a:gd name="connsiteY15" fmla="*/ 1283304 h 2445868"/>
              <a:gd name="connsiteX16" fmla="*/ 2428978 w 3428555"/>
              <a:gd name="connsiteY16" fmla="*/ 1407129 h 2445868"/>
              <a:gd name="connsiteX17" fmla="*/ 2538515 w 3428555"/>
              <a:gd name="connsiteY17" fmla="*/ 1473804 h 2445868"/>
              <a:gd name="connsiteX18" fmla="*/ 2686153 w 3428555"/>
              <a:gd name="connsiteY18" fmla="*/ 1483329 h 2445868"/>
              <a:gd name="connsiteX19" fmla="*/ 2824265 w 3428555"/>
              <a:gd name="connsiteY19" fmla="*/ 1407129 h 2445868"/>
              <a:gd name="connsiteX20" fmla="*/ 2886178 w 3428555"/>
              <a:gd name="connsiteY20" fmla="*/ 1345216 h 2445868"/>
              <a:gd name="connsiteX21" fmla="*/ 2986190 w 3428555"/>
              <a:gd name="connsiteY21" fmla="*/ 1316641 h 2445868"/>
              <a:gd name="connsiteX22" fmla="*/ 3171928 w 3428555"/>
              <a:gd name="connsiteY22" fmla="*/ 1402366 h 2445868"/>
              <a:gd name="connsiteX23" fmla="*/ 3267178 w 3428555"/>
              <a:gd name="connsiteY23" fmla="*/ 1550004 h 2445868"/>
              <a:gd name="connsiteX24" fmla="*/ 3224315 w 3428555"/>
              <a:gd name="connsiteY24" fmla="*/ 1869091 h 2445868"/>
              <a:gd name="connsiteX25" fmla="*/ 3190978 w 3428555"/>
              <a:gd name="connsiteY25" fmla="*/ 2011966 h 2445868"/>
              <a:gd name="connsiteX26" fmla="*/ 3171928 w 3428555"/>
              <a:gd name="connsiteY26" fmla="*/ 2250091 h 2445868"/>
              <a:gd name="connsiteX27" fmla="*/ 3200503 w 3428555"/>
              <a:gd name="connsiteY27" fmla="*/ 2378679 h 2445868"/>
              <a:gd name="connsiteX28" fmla="*/ 3214790 w 3428555"/>
              <a:gd name="connsiteY28" fmla="*/ 2402491 h 2445868"/>
              <a:gd name="connsiteX29" fmla="*/ 2986190 w 3428555"/>
              <a:gd name="connsiteY29" fmla="*/ 2426304 h 2445868"/>
              <a:gd name="connsiteX30" fmla="*/ 2481365 w 3428555"/>
              <a:gd name="connsiteY30" fmla="*/ 2440591 h 2445868"/>
              <a:gd name="connsiteX31" fmla="*/ 2162278 w 3428555"/>
              <a:gd name="connsiteY31" fmla="*/ 2435829 h 2445868"/>
              <a:gd name="connsiteX32" fmla="*/ 1833665 w 3428555"/>
              <a:gd name="connsiteY32" fmla="*/ 2331054 h 2445868"/>
              <a:gd name="connsiteX33" fmla="*/ 1781278 w 3428555"/>
              <a:gd name="connsiteY33" fmla="*/ 2273904 h 2445868"/>
              <a:gd name="connsiteX34" fmla="*/ 1800328 w 3428555"/>
              <a:gd name="connsiteY34" fmla="*/ 2145316 h 2445868"/>
              <a:gd name="connsiteX35" fmla="*/ 1867003 w 3428555"/>
              <a:gd name="connsiteY35" fmla="*/ 2064354 h 2445868"/>
              <a:gd name="connsiteX36" fmla="*/ 1924153 w 3428555"/>
              <a:gd name="connsiteY36" fmla="*/ 1945291 h 2445868"/>
              <a:gd name="connsiteX37" fmla="*/ 1962253 w 3428555"/>
              <a:gd name="connsiteY37" fmla="*/ 1830991 h 2445868"/>
              <a:gd name="connsiteX38" fmla="*/ 1933678 w 3428555"/>
              <a:gd name="connsiteY38" fmla="*/ 1702404 h 2445868"/>
              <a:gd name="connsiteX39" fmla="*/ 1862240 w 3428555"/>
              <a:gd name="connsiteY39" fmla="*/ 1611916 h 2445868"/>
              <a:gd name="connsiteX40" fmla="*/ 1743178 w 3428555"/>
              <a:gd name="connsiteY40" fmla="*/ 1559529 h 2445868"/>
              <a:gd name="connsiteX41" fmla="*/ 1543153 w 3428555"/>
              <a:gd name="connsiteY41" fmla="*/ 1530954 h 2445868"/>
              <a:gd name="connsiteX42" fmla="*/ 1405040 w 3428555"/>
              <a:gd name="connsiteY42" fmla="*/ 1569054 h 2445868"/>
              <a:gd name="connsiteX43" fmla="*/ 1319315 w 3428555"/>
              <a:gd name="connsiteY43" fmla="*/ 1678591 h 2445868"/>
              <a:gd name="connsiteX44" fmla="*/ 1295503 w 3428555"/>
              <a:gd name="connsiteY44" fmla="*/ 1788129 h 2445868"/>
              <a:gd name="connsiteX45" fmla="*/ 1300265 w 3428555"/>
              <a:gd name="connsiteY45" fmla="*/ 1926241 h 2445868"/>
              <a:gd name="connsiteX46" fmla="*/ 1366940 w 3428555"/>
              <a:gd name="connsiteY46" fmla="*/ 2045304 h 2445868"/>
              <a:gd name="connsiteX47" fmla="*/ 1457428 w 3428555"/>
              <a:gd name="connsiteY47" fmla="*/ 2178654 h 2445868"/>
              <a:gd name="connsiteX48" fmla="*/ 1447903 w 3428555"/>
              <a:gd name="connsiteY48" fmla="*/ 2292954 h 2445868"/>
              <a:gd name="connsiteX49" fmla="*/ 1366940 w 3428555"/>
              <a:gd name="connsiteY49" fmla="*/ 2354866 h 2445868"/>
              <a:gd name="connsiteX50" fmla="*/ 1252640 w 3428555"/>
              <a:gd name="connsiteY50" fmla="*/ 2369154 h 2445868"/>
              <a:gd name="connsiteX51" fmla="*/ 1162153 w 3428555"/>
              <a:gd name="connsiteY51" fmla="*/ 2354866 h 2445868"/>
              <a:gd name="connsiteX52" fmla="*/ 952603 w 3428555"/>
              <a:gd name="connsiteY52" fmla="*/ 2297716 h 2445868"/>
              <a:gd name="connsiteX53" fmla="*/ 609703 w 3428555"/>
              <a:gd name="connsiteY53" fmla="*/ 2340579 h 2445868"/>
              <a:gd name="connsiteX54" fmla="*/ 323953 w 3428555"/>
              <a:gd name="connsiteY54" fmla="*/ 2397729 h 2445868"/>
              <a:gd name="connsiteX55" fmla="*/ 181078 w 3428555"/>
              <a:gd name="connsiteY55" fmla="*/ 2421541 h 2445868"/>
              <a:gd name="connsiteX56" fmla="*/ 104878 w 3428555"/>
              <a:gd name="connsiteY56" fmla="*/ 2431066 h 2445868"/>
              <a:gd name="connsiteX57" fmla="*/ 138215 w 3428555"/>
              <a:gd name="connsiteY57" fmla="*/ 2283429 h 2445868"/>
              <a:gd name="connsiteX58" fmla="*/ 119165 w 3428555"/>
              <a:gd name="connsiteY58" fmla="*/ 2092929 h 2445868"/>
              <a:gd name="connsiteX59" fmla="*/ 90590 w 3428555"/>
              <a:gd name="connsiteY59" fmla="*/ 1959579 h 2445868"/>
              <a:gd name="connsiteX60" fmla="*/ 38203 w 3428555"/>
              <a:gd name="connsiteY60" fmla="*/ 1659541 h 2445868"/>
              <a:gd name="connsiteX61" fmla="*/ 42965 w 3428555"/>
              <a:gd name="connsiteY61" fmla="*/ 1488091 h 2445868"/>
              <a:gd name="connsiteX62" fmla="*/ 138215 w 3428555"/>
              <a:gd name="connsiteY62" fmla="*/ 1388079 h 2445868"/>
              <a:gd name="connsiteX63" fmla="*/ 262040 w 3428555"/>
              <a:gd name="connsiteY63" fmla="*/ 1326166 h 2445868"/>
              <a:gd name="connsiteX64" fmla="*/ 400153 w 3428555"/>
              <a:gd name="connsiteY64" fmla="*/ 1321404 h 2445868"/>
              <a:gd name="connsiteX65" fmla="*/ 476353 w 3428555"/>
              <a:gd name="connsiteY65" fmla="*/ 1388079 h 2445868"/>
              <a:gd name="connsiteX66" fmla="*/ 566840 w 3428555"/>
              <a:gd name="connsiteY66" fmla="*/ 1454754 h 2445868"/>
              <a:gd name="connsiteX67" fmla="*/ 785915 w 3428555"/>
              <a:gd name="connsiteY67" fmla="*/ 1459516 h 2445868"/>
              <a:gd name="connsiteX68" fmla="*/ 924028 w 3428555"/>
              <a:gd name="connsiteY68" fmla="*/ 1354741 h 2445868"/>
              <a:gd name="connsiteX69" fmla="*/ 976415 w 3428555"/>
              <a:gd name="connsiteY69" fmla="*/ 1188054 h 2445868"/>
              <a:gd name="connsiteX70" fmla="*/ 938315 w 3428555"/>
              <a:gd name="connsiteY70" fmla="*/ 1040416 h 2445868"/>
              <a:gd name="connsiteX71" fmla="*/ 852590 w 3428555"/>
              <a:gd name="connsiteY71" fmla="*/ 954691 h 2445868"/>
              <a:gd name="connsiteX72" fmla="*/ 685903 w 3428555"/>
              <a:gd name="connsiteY72" fmla="*/ 892779 h 2445868"/>
              <a:gd name="connsiteX73" fmla="*/ 528740 w 3428555"/>
              <a:gd name="connsiteY73" fmla="*/ 916591 h 2445868"/>
              <a:gd name="connsiteX74" fmla="*/ 409678 w 3428555"/>
              <a:gd name="connsiteY74" fmla="*/ 1007079 h 2445868"/>
              <a:gd name="connsiteX75" fmla="*/ 238228 w 3428555"/>
              <a:gd name="connsiteY75" fmla="*/ 1021366 h 2445868"/>
              <a:gd name="connsiteX76" fmla="*/ 123928 w 3428555"/>
              <a:gd name="connsiteY76" fmla="*/ 973741 h 2445868"/>
              <a:gd name="connsiteX77" fmla="*/ 9628 w 3428555"/>
              <a:gd name="connsiteY77" fmla="*/ 878491 h 2445868"/>
              <a:gd name="connsiteX78" fmla="*/ 9628 w 3428555"/>
              <a:gd name="connsiteY78" fmla="*/ 640366 h 2445868"/>
              <a:gd name="connsiteX79" fmla="*/ 38203 w 3428555"/>
              <a:gd name="connsiteY79" fmla="*/ 397479 h 2445868"/>
              <a:gd name="connsiteX80" fmla="*/ 95353 w 3428555"/>
              <a:gd name="connsiteY80" fmla="*/ 83154 h 2445868"/>
              <a:gd name="connsiteX0" fmla="*/ 95353 w 3428555"/>
              <a:gd name="connsiteY0" fmla="*/ 6371 h 2369085"/>
              <a:gd name="connsiteX1" fmla="*/ 3190978 w 3428555"/>
              <a:gd name="connsiteY1" fmla="*/ 11133 h 2369085"/>
              <a:gd name="connsiteX2" fmla="*/ 3224315 w 3428555"/>
              <a:gd name="connsiteY2" fmla="*/ 120671 h 2369085"/>
              <a:gd name="connsiteX3" fmla="*/ 3271940 w 3428555"/>
              <a:gd name="connsiteY3" fmla="*/ 368321 h 2369085"/>
              <a:gd name="connsiteX4" fmla="*/ 3300515 w 3428555"/>
              <a:gd name="connsiteY4" fmla="*/ 754083 h 2369085"/>
              <a:gd name="connsiteX5" fmla="*/ 3290990 w 3428555"/>
              <a:gd name="connsiteY5" fmla="*/ 801708 h 2369085"/>
              <a:gd name="connsiteX6" fmla="*/ 3243365 w 3428555"/>
              <a:gd name="connsiteY6" fmla="*/ 873146 h 2369085"/>
              <a:gd name="connsiteX7" fmla="*/ 3162403 w 3428555"/>
              <a:gd name="connsiteY7" fmla="*/ 925533 h 2369085"/>
              <a:gd name="connsiteX8" fmla="*/ 3062390 w 3428555"/>
              <a:gd name="connsiteY8" fmla="*/ 944583 h 2369085"/>
              <a:gd name="connsiteX9" fmla="*/ 2824265 w 3428555"/>
              <a:gd name="connsiteY9" fmla="*/ 906483 h 2369085"/>
              <a:gd name="connsiteX10" fmla="*/ 2767115 w 3428555"/>
              <a:gd name="connsiteY10" fmla="*/ 830283 h 2369085"/>
              <a:gd name="connsiteX11" fmla="*/ 2600428 w 3428555"/>
              <a:gd name="connsiteY11" fmla="*/ 820758 h 2369085"/>
              <a:gd name="connsiteX12" fmla="*/ 2486128 w 3428555"/>
              <a:gd name="connsiteY12" fmla="*/ 854096 h 2369085"/>
              <a:gd name="connsiteX13" fmla="*/ 2400403 w 3428555"/>
              <a:gd name="connsiteY13" fmla="*/ 939821 h 2369085"/>
              <a:gd name="connsiteX14" fmla="*/ 2333728 w 3428555"/>
              <a:gd name="connsiteY14" fmla="*/ 1054121 h 2369085"/>
              <a:gd name="connsiteX15" fmla="*/ 2333728 w 3428555"/>
              <a:gd name="connsiteY15" fmla="*/ 1206521 h 2369085"/>
              <a:gd name="connsiteX16" fmla="*/ 2428978 w 3428555"/>
              <a:gd name="connsiteY16" fmla="*/ 1330346 h 2369085"/>
              <a:gd name="connsiteX17" fmla="*/ 2538515 w 3428555"/>
              <a:gd name="connsiteY17" fmla="*/ 1397021 h 2369085"/>
              <a:gd name="connsiteX18" fmla="*/ 2686153 w 3428555"/>
              <a:gd name="connsiteY18" fmla="*/ 1406546 h 2369085"/>
              <a:gd name="connsiteX19" fmla="*/ 2824265 w 3428555"/>
              <a:gd name="connsiteY19" fmla="*/ 1330346 h 2369085"/>
              <a:gd name="connsiteX20" fmla="*/ 2886178 w 3428555"/>
              <a:gd name="connsiteY20" fmla="*/ 1268433 h 2369085"/>
              <a:gd name="connsiteX21" fmla="*/ 2986190 w 3428555"/>
              <a:gd name="connsiteY21" fmla="*/ 1239858 h 2369085"/>
              <a:gd name="connsiteX22" fmla="*/ 3171928 w 3428555"/>
              <a:gd name="connsiteY22" fmla="*/ 1325583 h 2369085"/>
              <a:gd name="connsiteX23" fmla="*/ 3267178 w 3428555"/>
              <a:gd name="connsiteY23" fmla="*/ 1473221 h 2369085"/>
              <a:gd name="connsiteX24" fmla="*/ 3224315 w 3428555"/>
              <a:gd name="connsiteY24" fmla="*/ 1792308 h 2369085"/>
              <a:gd name="connsiteX25" fmla="*/ 3190978 w 3428555"/>
              <a:gd name="connsiteY25" fmla="*/ 1935183 h 2369085"/>
              <a:gd name="connsiteX26" fmla="*/ 3171928 w 3428555"/>
              <a:gd name="connsiteY26" fmla="*/ 2173308 h 2369085"/>
              <a:gd name="connsiteX27" fmla="*/ 3200503 w 3428555"/>
              <a:gd name="connsiteY27" fmla="*/ 2301896 h 2369085"/>
              <a:gd name="connsiteX28" fmla="*/ 3214790 w 3428555"/>
              <a:gd name="connsiteY28" fmla="*/ 2325708 h 2369085"/>
              <a:gd name="connsiteX29" fmla="*/ 2986190 w 3428555"/>
              <a:gd name="connsiteY29" fmla="*/ 2349521 h 2369085"/>
              <a:gd name="connsiteX30" fmla="*/ 2481365 w 3428555"/>
              <a:gd name="connsiteY30" fmla="*/ 2363808 h 2369085"/>
              <a:gd name="connsiteX31" fmla="*/ 2162278 w 3428555"/>
              <a:gd name="connsiteY31" fmla="*/ 2359046 h 2369085"/>
              <a:gd name="connsiteX32" fmla="*/ 1833665 w 3428555"/>
              <a:gd name="connsiteY32" fmla="*/ 2254271 h 2369085"/>
              <a:gd name="connsiteX33" fmla="*/ 1781278 w 3428555"/>
              <a:gd name="connsiteY33" fmla="*/ 2197121 h 2369085"/>
              <a:gd name="connsiteX34" fmla="*/ 1800328 w 3428555"/>
              <a:gd name="connsiteY34" fmla="*/ 2068533 h 2369085"/>
              <a:gd name="connsiteX35" fmla="*/ 1867003 w 3428555"/>
              <a:gd name="connsiteY35" fmla="*/ 1987571 h 2369085"/>
              <a:gd name="connsiteX36" fmla="*/ 1924153 w 3428555"/>
              <a:gd name="connsiteY36" fmla="*/ 1868508 h 2369085"/>
              <a:gd name="connsiteX37" fmla="*/ 1962253 w 3428555"/>
              <a:gd name="connsiteY37" fmla="*/ 1754208 h 2369085"/>
              <a:gd name="connsiteX38" fmla="*/ 1933678 w 3428555"/>
              <a:gd name="connsiteY38" fmla="*/ 1625621 h 2369085"/>
              <a:gd name="connsiteX39" fmla="*/ 1862240 w 3428555"/>
              <a:gd name="connsiteY39" fmla="*/ 1535133 h 2369085"/>
              <a:gd name="connsiteX40" fmla="*/ 1743178 w 3428555"/>
              <a:gd name="connsiteY40" fmla="*/ 1482746 h 2369085"/>
              <a:gd name="connsiteX41" fmla="*/ 1543153 w 3428555"/>
              <a:gd name="connsiteY41" fmla="*/ 1454171 h 2369085"/>
              <a:gd name="connsiteX42" fmla="*/ 1405040 w 3428555"/>
              <a:gd name="connsiteY42" fmla="*/ 1492271 h 2369085"/>
              <a:gd name="connsiteX43" fmla="*/ 1319315 w 3428555"/>
              <a:gd name="connsiteY43" fmla="*/ 1601808 h 2369085"/>
              <a:gd name="connsiteX44" fmla="*/ 1295503 w 3428555"/>
              <a:gd name="connsiteY44" fmla="*/ 1711346 h 2369085"/>
              <a:gd name="connsiteX45" fmla="*/ 1300265 w 3428555"/>
              <a:gd name="connsiteY45" fmla="*/ 1849458 h 2369085"/>
              <a:gd name="connsiteX46" fmla="*/ 1366940 w 3428555"/>
              <a:gd name="connsiteY46" fmla="*/ 1968521 h 2369085"/>
              <a:gd name="connsiteX47" fmla="*/ 1457428 w 3428555"/>
              <a:gd name="connsiteY47" fmla="*/ 2101871 h 2369085"/>
              <a:gd name="connsiteX48" fmla="*/ 1447903 w 3428555"/>
              <a:gd name="connsiteY48" fmla="*/ 2216171 h 2369085"/>
              <a:gd name="connsiteX49" fmla="*/ 1366940 w 3428555"/>
              <a:gd name="connsiteY49" fmla="*/ 2278083 h 2369085"/>
              <a:gd name="connsiteX50" fmla="*/ 1252640 w 3428555"/>
              <a:gd name="connsiteY50" fmla="*/ 2292371 h 2369085"/>
              <a:gd name="connsiteX51" fmla="*/ 1162153 w 3428555"/>
              <a:gd name="connsiteY51" fmla="*/ 2278083 h 2369085"/>
              <a:gd name="connsiteX52" fmla="*/ 952603 w 3428555"/>
              <a:gd name="connsiteY52" fmla="*/ 2220933 h 2369085"/>
              <a:gd name="connsiteX53" fmla="*/ 609703 w 3428555"/>
              <a:gd name="connsiteY53" fmla="*/ 2263796 h 2369085"/>
              <a:gd name="connsiteX54" fmla="*/ 323953 w 3428555"/>
              <a:gd name="connsiteY54" fmla="*/ 2320946 h 2369085"/>
              <a:gd name="connsiteX55" fmla="*/ 181078 w 3428555"/>
              <a:gd name="connsiteY55" fmla="*/ 2344758 h 2369085"/>
              <a:gd name="connsiteX56" fmla="*/ 104878 w 3428555"/>
              <a:gd name="connsiteY56" fmla="*/ 2354283 h 2369085"/>
              <a:gd name="connsiteX57" fmla="*/ 138215 w 3428555"/>
              <a:gd name="connsiteY57" fmla="*/ 2206646 h 2369085"/>
              <a:gd name="connsiteX58" fmla="*/ 119165 w 3428555"/>
              <a:gd name="connsiteY58" fmla="*/ 2016146 h 2369085"/>
              <a:gd name="connsiteX59" fmla="*/ 90590 w 3428555"/>
              <a:gd name="connsiteY59" fmla="*/ 1882796 h 2369085"/>
              <a:gd name="connsiteX60" fmla="*/ 38203 w 3428555"/>
              <a:gd name="connsiteY60" fmla="*/ 1582758 h 2369085"/>
              <a:gd name="connsiteX61" fmla="*/ 42965 w 3428555"/>
              <a:gd name="connsiteY61" fmla="*/ 1411308 h 2369085"/>
              <a:gd name="connsiteX62" fmla="*/ 138215 w 3428555"/>
              <a:gd name="connsiteY62" fmla="*/ 1311296 h 2369085"/>
              <a:gd name="connsiteX63" fmla="*/ 262040 w 3428555"/>
              <a:gd name="connsiteY63" fmla="*/ 1249383 h 2369085"/>
              <a:gd name="connsiteX64" fmla="*/ 400153 w 3428555"/>
              <a:gd name="connsiteY64" fmla="*/ 1244621 h 2369085"/>
              <a:gd name="connsiteX65" fmla="*/ 476353 w 3428555"/>
              <a:gd name="connsiteY65" fmla="*/ 1311296 h 2369085"/>
              <a:gd name="connsiteX66" fmla="*/ 566840 w 3428555"/>
              <a:gd name="connsiteY66" fmla="*/ 1377971 h 2369085"/>
              <a:gd name="connsiteX67" fmla="*/ 785915 w 3428555"/>
              <a:gd name="connsiteY67" fmla="*/ 1382733 h 2369085"/>
              <a:gd name="connsiteX68" fmla="*/ 924028 w 3428555"/>
              <a:gd name="connsiteY68" fmla="*/ 1277958 h 2369085"/>
              <a:gd name="connsiteX69" fmla="*/ 976415 w 3428555"/>
              <a:gd name="connsiteY69" fmla="*/ 1111271 h 2369085"/>
              <a:gd name="connsiteX70" fmla="*/ 938315 w 3428555"/>
              <a:gd name="connsiteY70" fmla="*/ 963633 h 2369085"/>
              <a:gd name="connsiteX71" fmla="*/ 852590 w 3428555"/>
              <a:gd name="connsiteY71" fmla="*/ 877908 h 2369085"/>
              <a:gd name="connsiteX72" fmla="*/ 685903 w 3428555"/>
              <a:gd name="connsiteY72" fmla="*/ 815996 h 2369085"/>
              <a:gd name="connsiteX73" fmla="*/ 528740 w 3428555"/>
              <a:gd name="connsiteY73" fmla="*/ 839808 h 2369085"/>
              <a:gd name="connsiteX74" fmla="*/ 409678 w 3428555"/>
              <a:gd name="connsiteY74" fmla="*/ 930296 h 2369085"/>
              <a:gd name="connsiteX75" fmla="*/ 238228 w 3428555"/>
              <a:gd name="connsiteY75" fmla="*/ 944583 h 2369085"/>
              <a:gd name="connsiteX76" fmla="*/ 123928 w 3428555"/>
              <a:gd name="connsiteY76" fmla="*/ 896958 h 2369085"/>
              <a:gd name="connsiteX77" fmla="*/ 9628 w 3428555"/>
              <a:gd name="connsiteY77" fmla="*/ 801708 h 2369085"/>
              <a:gd name="connsiteX78" fmla="*/ 9628 w 3428555"/>
              <a:gd name="connsiteY78" fmla="*/ 563583 h 2369085"/>
              <a:gd name="connsiteX79" fmla="*/ 38203 w 3428555"/>
              <a:gd name="connsiteY79" fmla="*/ 320696 h 2369085"/>
              <a:gd name="connsiteX80" fmla="*/ 95353 w 3428555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65797 w 3427512"/>
              <a:gd name="connsiteY66" fmla="*/ 1377971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80235 w 3427512"/>
              <a:gd name="connsiteY33" fmla="*/ 219712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69085"/>
              <a:gd name="connsiteX1" fmla="*/ 3189935 w 3427512"/>
              <a:gd name="connsiteY1" fmla="*/ 11133 h 2369085"/>
              <a:gd name="connsiteX2" fmla="*/ 3223272 w 3427512"/>
              <a:gd name="connsiteY2" fmla="*/ 120671 h 2369085"/>
              <a:gd name="connsiteX3" fmla="*/ 3270897 w 3427512"/>
              <a:gd name="connsiteY3" fmla="*/ 368321 h 2369085"/>
              <a:gd name="connsiteX4" fmla="*/ 3299472 w 3427512"/>
              <a:gd name="connsiteY4" fmla="*/ 754083 h 2369085"/>
              <a:gd name="connsiteX5" fmla="*/ 3289947 w 3427512"/>
              <a:gd name="connsiteY5" fmla="*/ 801708 h 2369085"/>
              <a:gd name="connsiteX6" fmla="*/ 3242322 w 3427512"/>
              <a:gd name="connsiteY6" fmla="*/ 873146 h 2369085"/>
              <a:gd name="connsiteX7" fmla="*/ 3161360 w 3427512"/>
              <a:gd name="connsiteY7" fmla="*/ 925533 h 2369085"/>
              <a:gd name="connsiteX8" fmla="*/ 3061347 w 3427512"/>
              <a:gd name="connsiteY8" fmla="*/ 944583 h 2369085"/>
              <a:gd name="connsiteX9" fmla="*/ 2823222 w 3427512"/>
              <a:gd name="connsiteY9" fmla="*/ 906483 h 2369085"/>
              <a:gd name="connsiteX10" fmla="*/ 2766072 w 3427512"/>
              <a:gd name="connsiteY10" fmla="*/ 830283 h 2369085"/>
              <a:gd name="connsiteX11" fmla="*/ 2599385 w 3427512"/>
              <a:gd name="connsiteY11" fmla="*/ 820758 h 2369085"/>
              <a:gd name="connsiteX12" fmla="*/ 2485085 w 3427512"/>
              <a:gd name="connsiteY12" fmla="*/ 854096 h 2369085"/>
              <a:gd name="connsiteX13" fmla="*/ 2399360 w 3427512"/>
              <a:gd name="connsiteY13" fmla="*/ 939821 h 2369085"/>
              <a:gd name="connsiteX14" fmla="*/ 2332685 w 3427512"/>
              <a:gd name="connsiteY14" fmla="*/ 1054121 h 2369085"/>
              <a:gd name="connsiteX15" fmla="*/ 2332685 w 3427512"/>
              <a:gd name="connsiteY15" fmla="*/ 1206521 h 2369085"/>
              <a:gd name="connsiteX16" fmla="*/ 2427935 w 3427512"/>
              <a:gd name="connsiteY16" fmla="*/ 1330346 h 2369085"/>
              <a:gd name="connsiteX17" fmla="*/ 2537472 w 3427512"/>
              <a:gd name="connsiteY17" fmla="*/ 1397021 h 2369085"/>
              <a:gd name="connsiteX18" fmla="*/ 2685110 w 3427512"/>
              <a:gd name="connsiteY18" fmla="*/ 1406546 h 2369085"/>
              <a:gd name="connsiteX19" fmla="*/ 2823222 w 3427512"/>
              <a:gd name="connsiteY19" fmla="*/ 1330346 h 2369085"/>
              <a:gd name="connsiteX20" fmla="*/ 2885135 w 3427512"/>
              <a:gd name="connsiteY20" fmla="*/ 1268433 h 2369085"/>
              <a:gd name="connsiteX21" fmla="*/ 2985147 w 3427512"/>
              <a:gd name="connsiteY21" fmla="*/ 1239858 h 2369085"/>
              <a:gd name="connsiteX22" fmla="*/ 3170885 w 3427512"/>
              <a:gd name="connsiteY22" fmla="*/ 1325583 h 2369085"/>
              <a:gd name="connsiteX23" fmla="*/ 3266135 w 3427512"/>
              <a:gd name="connsiteY23" fmla="*/ 1473221 h 2369085"/>
              <a:gd name="connsiteX24" fmla="*/ 3223272 w 3427512"/>
              <a:gd name="connsiteY24" fmla="*/ 1792308 h 2369085"/>
              <a:gd name="connsiteX25" fmla="*/ 3189935 w 3427512"/>
              <a:gd name="connsiteY25" fmla="*/ 1935183 h 2369085"/>
              <a:gd name="connsiteX26" fmla="*/ 3170885 w 3427512"/>
              <a:gd name="connsiteY26" fmla="*/ 2173308 h 2369085"/>
              <a:gd name="connsiteX27" fmla="*/ 3199460 w 3427512"/>
              <a:gd name="connsiteY27" fmla="*/ 2301896 h 2369085"/>
              <a:gd name="connsiteX28" fmla="*/ 3213747 w 3427512"/>
              <a:gd name="connsiteY28" fmla="*/ 2325708 h 2369085"/>
              <a:gd name="connsiteX29" fmla="*/ 2985147 w 3427512"/>
              <a:gd name="connsiteY29" fmla="*/ 2349521 h 2369085"/>
              <a:gd name="connsiteX30" fmla="*/ 2480322 w 3427512"/>
              <a:gd name="connsiteY30" fmla="*/ 2363808 h 2369085"/>
              <a:gd name="connsiteX31" fmla="*/ 2161235 w 3427512"/>
              <a:gd name="connsiteY31" fmla="*/ 2359046 h 2369085"/>
              <a:gd name="connsiteX32" fmla="*/ 1832622 w 3427512"/>
              <a:gd name="connsiteY32" fmla="*/ 2254271 h 2369085"/>
              <a:gd name="connsiteX33" fmla="*/ 1765948 w 3427512"/>
              <a:gd name="connsiteY33" fmla="*/ 2178071 h 2369085"/>
              <a:gd name="connsiteX34" fmla="*/ 1799285 w 3427512"/>
              <a:gd name="connsiteY34" fmla="*/ 2068533 h 2369085"/>
              <a:gd name="connsiteX35" fmla="*/ 1865960 w 3427512"/>
              <a:gd name="connsiteY35" fmla="*/ 1987571 h 2369085"/>
              <a:gd name="connsiteX36" fmla="*/ 1923110 w 3427512"/>
              <a:gd name="connsiteY36" fmla="*/ 1868508 h 2369085"/>
              <a:gd name="connsiteX37" fmla="*/ 1961210 w 3427512"/>
              <a:gd name="connsiteY37" fmla="*/ 1754208 h 2369085"/>
              <a:gd name="connsiteX38" fmla="*/ 1932635 w 3427512"/>
              <a:gd name="connsiteY38" fmla="*/ 1625621 h 2369085"/>
              <a:gd name="connsiteX39" fmla="*/ 1861197 w 3427512"/>
              <a:gd name="connsiteY39" fmla="*/ 1535133 h 2369085"/>
              <a:gd name="connsiteX40" fmla="*/ 1742135 w 3427512"/>
              <a:gd name="connsiteY40" fmla="*/ 1482746 h 2369085"/>
              <a:gd name="connsiteX41" fmla="*/ 1542110 w 3427512"/>
              <a:gd name="connsiteY41" fmla="*/ 1454171 h 2369085"/>
              <a:gd name="connsiteX42" fmla="*/ 1403997 w 3427512"/>
              <a:gd name="connsiteY42" fmla="*/ 1492271 h 2369085"/>
              <a:gd name="connsiteX43" fmla="*/ 1318272 w 3427512"/>
              <a:gd name="connsiteY43" fmla="*/ 1601808 h 2369085"/>
              <a:gd name="connsiteX44" fmla="*/ 1294460 w 3427512"/>
              <a:gd name="connsiteY44" fmla="*/ 1711346 h 2369085"/>
              <a:gd name="connsiteX45" fmla="*/ 1299222 w 3427512"/>
              <a:gd name="connsiteY45" fmla="*/ 1849458 h 2369085"/>
              <a:gd name="connsiteX46" fmla="*/ 1365897 w 3427512"/>
              <a:gd name="connsiteY46" fmla="*/ 1968521 h 2369085"/>
              <a:gd name="connsiteX47" fmla="*/ 1456385 w 3427512"/>
              <a:gd name="connsiteY47" fmla="*/ 2101871 h 2369085"/>
              <a:gd name="connsiteX48" fmla="*/ 1446860 w 3427512"/>
              <a:gd name="connsiteY48" fmla="*/ 2216171 h 2369085"/>
              <a:gd name="connsiteX49" fmla="*/ 1365897 w 3427512"/>
              <a:gd name="connsiteY49" fmla="*/ 2278083 h 2369085"/>
              <a:gd name="connsiteX50" fmla="*/ 1251597 w 3427512"/>
              <a:gd name="connsiteY50" fmla="*/ 2292371 h 2369085"/>
              <a:gd name="connsiteX51" fmla="*/ 1161110 w 3427512"/>
              <a:gd name="connsiteY51" fmla="*/ 2278083 h 2369085"/>
              <a:gd name="connsiteX52" fmla="*/ 951560 w 3427512"/>
              <a:gd name="connsiteY52" fmla="*/ 2220933 h 2369085"/>
              <a:gd name="connsiteX53" fmla="*/ 608660 w 3427512"/>
              <a:gd name="connsiteY53" fmla="*/ 2263796 h 2369085"/>
              <a:gd name="connsiteX54" fmla="*/ 322910 w 3427512"/>
              <a:gd name="connsiteY54" fmla="*/ 2320946 h 2369085"/>
              <a:gd name="connsiteX55" fmla="*/ 180035 w 3427512"/>
              <a:gd name="connsiteY55" fmla="*/ 2344758 h 2369085"/>
              <a:gd name="connsiteX56" fmla="*/ 103835 w 3427512"/>
              <a:gd name="connsiteY56" fmla="*/ 2354283 h 2369085"/>
              <a:gd name="connsiteX57" fmla="*/ 137172 w 3427512"/>
              <a:gd name="connsiteY57" fmla="*/ 2206646 h 2369085"/>
              <a:gd name="connsiteX58" fmla="*/ 118122 w 3427512"/>
              <a:gd name="connsiteY58" fmla="*/ 2016146 h 2369085"/>
              <a:gd name="connsiteX59" fmla="*/ 89547 w 3427512"/>
              <a:gd name="connsiteY59" fmla="*/ 1882796 h 2369085"/>
              <a:gd name="connsiteX60" fmla="*/ 37160 w 3427512"/>
              <a:gd name="connsiteY60" fmla="*/ 1582758 h 2369085"/>
              <a:gd name="connsiteX61" fmla="*/ 41922 w 3427512"/>
              <a:gd name="connsiteY61" fmla="*/ 1411308 h 2369085"/>
              <a:gd name="connsiteX62" fmla="*/ 137172 w 3427512"/>
              <a:gd name="connsiteY62" fmla="*/ 1311296 h 2369085"/>
              <a:gd name="connsiteX63" fmla="*/ 260997 w 3427512"/>
              <a:gd name="connsiteY63" fmla="*/ 1249383 h 2369085"/>
              <a:gd name="connsiteX64" fmla="*/ 399110 w 3427512"/>
              <a:gd name="connsiteY64" fmla="*/ 1244621 h 2369085"/>
              <a:gd name="connsiteX65" fmla="*/ 475310 w 3427512"/>
              <a:gd name="connsiteY65" fmla="*/ 1311296 h 2369085"/>
              <a:gd name="connsiteX66" fmla="*/ 584847 w 3427512"/>
              <a:gd name="connsiteY66" fmla="*/ 1392258 h 2369085"/>
              <a:gd name="connsiteX67" fmla="*/ 784872 w 3427512"/>
              <a:gd name="connsiteY67" fmla="*/ 1382733 h 2369085"/>
              <a:gd name="connsiteX68" fmla="*/ 922985 w 3427512"/>
              <a:gd name="connsiteY68" fmla="*/ 1277958 h 2369085"/>
              <a:gd name="connsiteX69" fmla="*/ 975372 w 3427512"/>
              <a:gd name="connsiteY69" fmla="*/ 1111271 h 2369085"/>
              <a:gd name="connsiteX70" fmla="*/ 937272 w 3427512"/>
              <a:gd name="connsiteY70" fmla="*/ 963633 h 2369085"/>
              <a:gd name="connsiteX71" fmla="*/ 851547 w 3427512"/>
              <a:gd name="connsiteY71" fmla="*/ 877908 h 2369085"/>
              <a:gd name="connsiteX72" fmla="*/ 684860 w 3427512"/>
              <a:gd name="connsiteY72" fmla="*/ 815996 h 2369085"/>
              <a:gd name="connsiteX73" fmla="*/ 527697 w 3427512"/>
              <a:gd name="connsiteY73" fmla="*/ 839808 h 2369085"/>
              <a:gd name="connsiteX74" fmla="*/ 408635 w 3427512"/>
              <a:gd name="connsiteY74" fmla="*/ 930296 h 2369085"/>
              <a:gd name="connsiteX75" fmla="*/ 237185 w 3427512"/>
              <a:gd name="connsiteY75" fmla="*/ 944583 h 2369085"/>
              <a:gd name="connsiteX76" fmla="*/ 108598 w 3427512"/>
              <a:gd name="connsiteY76" fmla="*/ 906483 h 2369085"/>
              <a:gd name="connsiteX77" fmla="*/ 8585 w 3427512"/>
              <a:gd name="connsiteY77" fmla="*/ 801708 h 2369085"/>
              <a:gd name="connsiteX78" fmla="*/ 8585 w 3427512"/>
              <a:gd name="connsiteY78" fmla="*/ 563583 h 2369085"/>
              <a:gd name="connsiteX79" fmla="*/ 37160 w 3427512"/>
              <a:gd name="connsiteY79" fmla="*/ 320696 h 2369085"/>
              <a:gd name="connsiteX80" fmla="*/ 94310 w 3427512"/>
              <a:gd name="connsiteY80" fmla="*/ 6371 h 2369085"/>
              <a:gd name="connsiteX0" fmla="*/ 94310 w 3427512"/>
              <a:gd name="connsiteY0" fmla="*/ 6371 h 2378710"/>
              <a:gd name="connsiteX1" fmla="*/ 3189935 w 3427512"/>
              <a:gd name="connsiteY1" fmla="*/ 11133 h 2378710"/>
              <a:gd name="connsiteX2" fmla="*/ 3223272 w 3427512"/>
              <a:gd name="connsiteY2" fmla="*/ 120671 h 2378710"/>
              <a:gd name="connsiteX3" fmla="*/ 3270897 w 3427512"/>
              <a:gd name="connsiteY3" fmla="*/ 368321 h 2378710"/>
              <a:gd name="connsiteX4" fmla="*/ 3299472 w 3427512"/>
              <a:gd name="connsiteY4" fmla="*/ 754083 h 2378710"/>
              <a:gd name="connsiteX5" fmla="*/ 3289947 w 3427512"/>
              <a:gd name="connsiteY5" fmla="*/ 801708 h 2378710"/>
              <a:gd name="connsiteX6" fmla="*/ 3242322 w 3427512"/>
              <a:gd name="connsiteY6" fmla="*/ 873146 h 2378710"/>
              <a:gd name="connsiteX7" fmla="*/ 3161360 w 3427512"/>
              <a:gd name="connsiteY7" fmla="*/ 925533 h 2378710"/>
              <a:gd name="connsiteX8" fmla="*/ 3061347 w 3427512"/>
              <a:gd name="connsiteY8" fmla="*/ 944583 h 2378710"/>
              <a:gd name="connsiteX9" fmla="*/ 2823222 w 3427512"/>
              <a:gd name="connsiteY9" fmla="*/ 906483 h 2378710"/>
              <a:gd name="connsiteX10" fmla="*/ 2766072 w 3427512"/>
              <a:gd name="connsiteY10" fmla="*/ 830283 h 2378710"/>
              <a:gd name="connsiteX11" fmla="*/ 2599385 w 3427512"/>
              <a:gd name="connsiteY11" fmla="*/ 820758 h 2378710"/>
              <a:gd name="connsiteX12" fmla="*/ 2485085 w 3427512"/>
              <a:gd name="connsiteY12" fmla="*/ 854096 h 2378710"/>
              <a:gd name="connsiteX13" fmla="*/ 2399360 w 3427512"/>
              <a:gd name="connsiteY13" fmla="*/ 939821 h 2378710"/>
              <a:gd name="connsiteX14" fmla="*/ 2332685 w 3427512"/>
              <a:gd name="connsiteY14" fmla="*/ 1054121 h 2378710"/>
              <a:gd name="connsiteX15" fmla="*/ 2332685 w 3427512"/>
              <a:gd name="connsiteY15" fmla="*/ 1206521 h 2378710"/>
              <a:gd name="connsiteX16" fmla="*/ 2427935 w 3427512"/>
              <a:gd name="connsiteY16" fmla="*/ 1330346 h 2378710"/>
              <a:gd name="connsiteX17" fmla="*/ 2537472 w 3427512"/>
              <a:gd name="connsiteY17" fmla="*/ 1397021 h 2378710"/>
              <a:gd name="connsiteX18" fmla="*/ 2685110 w 3427512"/>
              <a:gd name="connsiteY18" fmla="*/ 1406546 h 2378710"/>
              <a:gd name="connsiteX19" fmla="*/ 2823222 w 3427512"/>
              <a:gd name="connsiteY19" fmla="*/ 1330346 h 2378710"/>
              <a:gd name="connsiteX20" fmla="*/ 2885135 w 3427512"/>
              <a:gd name="connsiteY20" fmla="*/ 1268433 h 2378710"/>
              <a:gd name="connsiteX21" fmla="*/ 2985147 w 3427512"/>
              <a:gd name="connsiteY21" fmla="*/ 1239858 h 2378710"/>
              <a:gd name="connsiteX22" fmla="*/ 3170885 w 3427512"/>
              <a:gd name="connsiteY22" fmla="*/ 1325583 h 2378710"/>
              <a:gd name="connsiteX23" fmla="*/ 3266135 w 3427512"/>
              <a:gd name="connsiteY23" fmla="*/ 1473221 h 2378710"/>
              <a:gd name="connsiteX24" fmla="*/ 3223272 w 3427512"/>
              <a:gd name="connsiteY24" fmla="*/ 1792308 h 2378710"/>
              <a:gd name="connsiteX25" fmla="*/ 3189935 w 3427512"/>
              <a:gd name="connsiteY25" fmla="*/ 1935183 h 2378710"/>
              <a:gd name="connsiteX26" fmla="*/ 3170885 w 3427512"/>
              <a:gd name="connsiteY26" fmla="*/ 2173308 h 2378710"/>
              <a:gd name="connsiteX27" fmla="*/ 3199460 w 3427512"/>
              <a:gd name="connsiteY27" fmla="*/ 2301896 h 2378710"/>
              <a:gd name="connsiteX28" fmla="*/ 3213747 w 3427512"/>
              <a:gd name="connsiteY28" fmla="*/ 2325708 h 2378710"/>
              <a:gd name="connsiteX29" fmla="*/ 2985147 w 3427512"/>
              <a:gd name="connsiteY29" fmla="*/ 2349521 h 2378710"/>
              <a:gd name="connsiteX30" fmla="*/ 2494610 w 3427512"/>
              <a:gd name="connsiteY30" fmla="*/ 2378096 h 2378710"/>
              <a:gd name="connsiteX31" fmla="*/ 2161235 w 3427512"/>
              <a:gd name="connsiteY31" fmla="*/ 2359046 h 2378710"/>
              <a:gd name="connsiteX32" fmla="*/ 1832622 w 3427512"/>
              <a:gd name="connsiteY32" fmla="*/ 2254271 h 2378710"/>
              <a:gd name="connsiteX33" fmla="*/ 1765948 w 3427512"/>
              <a:gd name="connsiteY33" fmla="*/ 2178071 h 2378710"/>
              <a:gd name="connsiteX34" fmla="*/ 1799285 w 3427512"/>
              <a:gd name="connsiteY34" fmla="*/ 2068533 h 2378710"/>
              <a:gd name="connsiteX35" fmla="*/ 1865960 w 3427512"/>
              <a:gd name="connsiteY35" fmla="*/ 1987571 h 2378710"/>
              <a:gd name="connsiteX36" fmla="*/ 1923110 w 3427512"/>
              <a:gd name="connsiteY36" fmla="*/ 1868508 h 2378710"/>
              <a:gd name="connsiteX37" fmla="*/ 1961210 w 3427512"/>
              <a:gd name="connsiteY37" fmla="*/ 1754208 h 2378710"/>
              <a:gd name="connsiteX38" fmla="*/ 1932635 w 3427512"/>
              <a:gd name="connsiteY38" fmla="*/ 1625621 h 2378710"/>
              <a:gd name="connsiteX39" fmla="*/ 1861197 w 3427512"/>
              <a:gd name="connsiteY39" fmla="*/ 1535133 h 2378710"/>
              <a:gd name="connsiteX40" fmla="*/ 1742135 w 3427512"/>
              <a:gd name="connsiteY40" fmla="*/ 1482746 h 2378710"/>
              <a:gd name="connsiteX41" fmla="*/ 1542110 w 3427512"/>
              <a:gd name="connsiteY41" fmla="*/ 1454171 h 2378710"/>
              <a:gd name="connsiteX42" fmla="*/ 1403997 w 3427512"/>
              <a:gd name="connsiteY42" fmla="*/ 1492271 h 2378710"/>
              <a:gd name="connsiteX43" fmla="*/ 1318272 w 3427512"/>
              <a:gd name="connsiteY43" fmla="*/ 1601808 h 2378710"/>
              <a:gd name="connsiteX44" fmla="*/ 1294460 w 3427512"/>
              <a:gd name="connsiteY44" fmla="*/ 1711346 h 2378710"/>
              <a:gd name="connsiteX45" fmla="*/ 1299222 w 3427512"/>
              <a:gd name="connsiteY45" fmla="*/ 1849458 h 2378710"/>
              <a:gd name="connsiteX46" fmla="*/ 1365897 w 3427512"/>
              <a:gd name="connsiteY46" fmla="*/ 1968521 h 2378710"/>
              <a:gd name="connsiteX47" fmla="*/ 1456385 w 3427512"/>
              <a:gd name="connsiteY47" fmla="*/ 2101871 h 2378710"/>
              <a:gd name="connsiteX48" fmla="*/ 1446860 w 3427512"/>
              <a:gd name="connsiteY48" fmla="*/ 2216171 h 2378710"/>
              <a:gd name="connsiteX49" fmla="*/ 1365897 w 3427512"/>
              <a:gd name="connsiteY49" fmla="*/ 2278083 h 2378710"/>
              <a:gd name="connsiteX50" fmla="*/ 1251597 w 3427512"/>
              <a:gd name="connsiteY50" fmla="*/ 2292371 h 2378710"/>
              <a:gd name="connsiteX51" fmla="*/ 1161110 w 3427512"/>
              <a:gd name="connsiteY51" fmla="*/ 2278083 h 2378710"/>
              <a:gd name="connsiteX52" fmla="*/ 951560 w 3427512"/>
              <a:gd name="connsiteY52" fmla="*/ 2220933 h 2378710"/>
              <a:gd name="connsiteX53" fmla="*/ 608660 w 3427512"/>
              <a:gd name="connsiteY53" fmla="*/ 2263796 h 2378710"/>
              <a:gd name="connsiteX54" fmla="*/ 322910 w 3427512"/>
              <a:gd name="connsiteY54" fmla="*/ 2320946 h 2378710"/>
              <a:gd name="connsiteX55" fmla="*/ 180035 w 3427512"/>
              <a:gd name="connsiteY55" fmla="*/ 2344758 h 2378710"/>
              <a:gd name="connsiteX56" fmla="*/ 103835 w 3427512"/>
              <a:gd name="connsiteY56" fmla="*/ 2354283 h 2378710"/>
              <a:gd name="connsiteX57" fmla="*/ 137172 w 3427512"/>
              <a:gd name="connsiteY57" fmla="*/ 2206646 h 2378710"/>
              <a:gd name="connsiteX58" fmla="*/ 118122 w 3427512"/>
              <a:gd name="connsiteY58" fmla="*/ 2016146 h 2378710"/>
              <a:gd name="connsiteX59" fmla="*/ 89547 w 3427512"/>
              <a:gd name="connsiteY59" fmla="*/ 1882796 h 2378710"/>
              <a:gd name="connsiteX60" fmla="*/ 37160 w 3427512"/>
              <a:gd name="connsiteY60" fmla="*/ 1582758 h 2378710"/>
              <a:gd name="connsiteX61" fmla="*/ 41922 w 3427512"/>
              <a:gd name="connsiteY61" fmla="*/ 1411308 h 2378710"/>
              <a:gd name="connsiteX62" fmla="*/ 137172 w 3427512"/>
              <a:gd name="connsiteY62" fmla="*/ 1311296 h 2378710"/>
              <a:gd name="connsiteX63" fmla="*/ 260997 w 3427512"/>
              <a:gd name="connsiteY63" fmla="*/ 1249383 h 2378710"/>
              <a:gd name="connsiteX64" fmla="*/ 399110 w 3427512"/>
              <a:gd name="connsiteY64" fmla="*/ 1244621 h 2378710"/>
              <a:gd name="connsiteX65" fmla="*/ 475310 w 3427512"/>
              <a:gd name="connsiteY65" fmla="*/ 1311296 h 2378710"/>
              <a:gd name="connsiteX66" fmla="*/ 584847 w 3427512"/>
              <a:gd name="connsiteY66" fmla="*/ 1392258 h 2378710"/>
              <a:gd name="connsiteX67" fmla="*/ 784872 w 3427512"/>
              <a:gd name="connsiteY67" fmla="*/ 1382733 h 2378710"/>
              <a:gd name="connsiteX68" fmla="*/ 922985 w 3427512"/>
              <a:gd name="connsiteY68" fmla="*/ 1277958 h 2378710"/>
              <a:gd name="connsiteX69" fmla="*/ 975372 w 3427512"/>
              <a:gd name="connsiteY69" fmla="*/ 1111271 h 2378710"/>
              <a:gd name="connsiteX70" fmla="*/ 937272 w 3427512"/>
              <a:gd name="connsiteY70" fmla="*/ 963633 h 2378710"/>
              <a:gd name="connsiteX71" fmla="*/ 851547 w 3427512"/>
              <a:gd name="connsiteY71" fmla="*/ 877908 h 2378710"/>
              <a:gd name="connsiteX72" fmla="*/ 684860 w 3427512"/>
              <a:gd name="connsiteY72" fmla="*/ 815996 h 2378710"/>
              <a:gd name="connsiteX73" fmla="*/ 527697 w 3427512"/>
              <a:gd name="connsiteY73" fmla="*/ 839808 h 2378710"/>
              <a:gd name="connsiteX74" fmla="*/ 408635 w 3427512"/>
              <a:gd name="connsiteY74" fmla="*/ 930296 h 2378710"/>
              <a:gd name="connsiteX75" fmla="*/ 237185 w 3427512"/>
              <a:gd name="connsiteY75" fmla="*/ 944583 h 2378710"/>
              <a:gd name="connsiteX76" fmla="*/ 108598 w 3427512"/>
              <a:gd name="connsiteY76" fmla="*/ 906483 h 2378710"/>
              <a:gd name="connsiteX77" fmla="*/ 8585 w 3427512"/>
              <a:gd name="connsiteY77" fmla="*/ 801708 h 2378710"/>
              <a:gd name="connsiteX78" fmla="*/ 8585 w 3427512"/>
              <a:gd name="connsiteY78" fmla="*/ 563583 h 2378710"/>
              <a:gd name="connsiteX79" fmla="*/ 37160 w 3427512"/>
              <a:gd name="connsiteY79" fmla="*/ 320696 h 2378710"/>
              <a:gd name="connsiteX80" fmla="*/ 94310 w 3427512"/>
              <a:gd name="connsiteY80" fmla="*/ 6371 h 2378710"/>
              <a:gd name="connsiteX0" fmla="*/ 94310 w 3299472"/>
              <a:gd name="connsiteY0" fmla="*/ 575 h 2372914"/>
              <a:gd name="connsiteX1" fmla="*/ 3189935 w 3299472"/>
              <a:gd name="connsiteY1" fmla="*/ 5337 h 2372914"/>
              <a:gd name="connsiteX2" fmla="*/ 3223272 w 3299472"/>
              <a:gd name="connsiteY2" fmla="*/ 114875 h 2372914"/>
              <a:gd name="connsiteX3" fmla="*/ 3270897 w 3299472"/>
              <a:gd name="connsiteY3" fmla="*/ 362525 h 2372914"/>
              <a:gd name="connsiteX4" fmla="*/ 3299472 w 3299472"/>
              <a:gd name="connsiteY4" fmla="*/ 748287 h 2372914"/>
              <a:gd name="connsiteX5" fmla="*/ 3289947 w 3299472"/>
              <a:gd name="connsiteY5" fmla="*/ 795912 h 2372914"/>
              <a:gd name="connsiteX6" fmla="*/ 3242322 w 3299472"/>
              <a:gd name="connsiteY6" fmla="*/ 867350 h 2372914"/>
              <a:gd name="connsiteX7" fmla="*/ 3161360 w 3299472"/>
              <a:gd name="connsiteY7" fmla="*/ 919737 h 2372914"/>
              <a:gd name="connsiteX8" fmla="*/ 3061347 w 3299472"/>
              <a:gd name="connsiteY8" fmla="*/ 938787 h 2372914"/>
              <a:gd name="connsiteX9" fmla="*/ 2823222 w 3299472"/>
              <a:gd name="connsiteY9" fmla="*/ 900687 h 2372914"/>
              <a:gd name="connsiteX10" fmla="*/ 2766072 w 3299472"/>
              <a:gd name="connsiteY10" fmla="*/ 824487 h 2372914"/>
              <a:gd name="connsiteX11" fmla="*/ 2599385 w 3299472"/>
              <a:gd name="connsiteY11" fmla="*/ 814962 h 2372914"/>
              <a:gd name="connsiteX12" fmla="*/ 2485085 w 3299472"/>
              <a:gd name="connsiteY12" fmla="*/ 848300 h 2372914"/>
              <a:gd name="connsiteX13" fmla="*/ 2399360 w 3299472"/>
              <a:gd name="connsiteY13" fmla="*/ 934025 h 2372914"/>
              <a:gd name="connsiteX14" fmla="*/ 2332685 w 3299472"/>
              <a:gd name="connsiteY14" fmla="*/ 1048325 h 2372914"/>
              <a:gd name="connsiteX15" fmla="*/ 2332685 w 3299472"/>
              <a:gd name="connsiteY15" fmla="*/ 1200725 h 2372914"/>
              <a:gd name="connsiteX16" fmla="*/ 2427935 w 3299472"/>
              <a:gd name="connsiteY16" fmla="*/ 1324550 h 2372914"/>
              <a:gd name="connsiteX17" fmla="*/ 2537472 w 3299472"/>
              <a:gd name="connsiteY17" fmla="*/ 1391225 h 2372914"/>
              <a:gd name="connsiteX18" fmla="*/ 2685110 w 3299472"/>
              <a:gd name="connsiteY18" fmla="*/ 1400750 h 2372914"/>
              <a:gd name="connsiteX19" fmla="*/ 2823222 w 3299472"/>
              <a:gd name="connsiteY19" fmla="*/ 1324550 h 2372914"/>
              <a:gd name="connsiteX20" fmla="*/ 2885135 w 3299472"/>
              <a:gd name="connsiteY20" fmla="*/ 1262637 h 2372914"/>
              <a:gd name="connsiteX21" fmla="*/ 2985147 w 3299472"/>
              <a:gd name="connsiteY21" fmla="*/ 1234062 h 2372914"/>
              <a:gd name="connsiteX22" fmla="*/ 3170885 w 3299472"/>
              <a:gd name="connsiteY22" fmla="*/ 1319787 h 2372914"/>
              <a:gd name="connsiteX23" fmla="*/ 3266135 w 3299472"/>
              <a:gd name="connsiteY23" fmla="*/ 1467425 h 2372914"/>
              <a:gd name="connsiteX24" fmla="*/ 3223272 w 3299472"/>
              <a:gd name="connsiteY24" fmla="*/ 1786512 h 2372914"/>
              <a:gd name="connsiteX25" fmla="*/ 3189935 w 3299472"/>
              <a:gd name="connsiteY25" fmla="*/ 1929387 h 2372914"/>
              <a:gd name="connsiteX26" fmla="*/ 3170885 w 3299472"/>
              <a:gd name="connsiteY26" fmla="*/ 2167512 h 2372914"/>
              <a:gd name="connsiteX27" fmla="*/ 3199460 w 3299472"/>
              <a:gd name="connsiteY27" fmla="*/ 2296100 h 2372914"/>
              <a:gd name="connsiteX28" fmla="*/ 3213747 w 3299472"/>
              <a:gd name="connsiteY28" fmla="*/ 2319912 h 2372914"/>
              <a:gd name="connsiteX29" fmla="*/ 2985147 w 3299472"/>
              <a:gd name="connsiteY29" fmla="*/ 2343725 h 2372914"/>
              <a:gd name="connsiteX30" fmla="*/ 2494610 w 3299472"/>
              <a:gd name="connsiteY30" fmla="*/ 2372300 h 2372914"/>
              <a:gd name="connsiteX31" fmla="*/ 2161235 w 3299472"/>
              <a:gd name="connsiteY31" fmla="*/ 2353250 h 2372914"/>
              <a:gd name="connsiteX32" fmla="*/ 1832622 w 3299472"/>
              <a:gd name="connsiteY32" fmla="*/ 2248475 h 2372914"/>
              <a:gd name="connsiteX33" fmla="*/ 1765948 w 3299472"/>
              <a:gd name="connsiteY33" fmla="*/ 2172275 h 2372914"/>
              <a:gd name="connsiteX34" fmla="*/ 1799285 w 3299472"/>
              <a:gd name="connsiteY34" fmla="*/ 2062737 h 2372914"/>
              <a:gd name="connsiteX35" fmla="*/ 1865960 w 3299472"/>
              <a:gd name="connsiteY35" fmla="*/ 1981775 h 2372914"/>
              <a:gd name="connsiteX36" fmla="*/ 1923110 w 3299472"/>
              <a:gd name="connsiteY36" fmla="*/ 1862712 h 2372914"/>
              <a:gd name="connsiteX37" fmla="*/ 1961210 w 3299472"/>
              <a:gd name="connsiteY37" fmla="*/ 1748412 h 2372914"/>
              <a:gd name="connsiteX38" fmla="*/ 1932635 w 3299472"/>
              <a:gd name="connsiteY38" fmla="*/ 1619825 h 2372914"/>
              <a:gd name="connsiteX39" fmla="*/ 1861197 w 3299472"/>
              <a:gd name="connsiteY39" fmla="*/ 1529337 h 2372914"/>
              <a:gd name="connsiteX40" fmla="*/ 1742135 w 3299472"/>
              <a:gd name="connsiteY40" fmla="*/ 1476950 h 2372914"/>
              <a:gd name="connsiteX41" fmla="*/ 1542110 w 3299472"/>
              <a:gd name="connsiteY41" fmla="*/ 1448375 h 2372914"/>
              <a:gd name="connsiteX42" fmla="*/ 1403997 w 3299472"/>
              <a:gd name="connsiteY42" fmla="*/ 1486475 h 2372914"/>
              <a:gd name="connsiteX43" fmla="*/ 1318272 w 3299472"/>
              <a:gd name="connsiteY43" fmla="*/ 1596012 h 2372914"/>
              <a:gd name="connsiteX44" fmla="*/ 1294460 w 3299472"/>
              <a:gd name="connsiteY44" fmla="*/ 1705550 h 2372914"/>
              <a:gd name="connsiteX45" fmla="*/ 1299222 w 3299472"/>
              <a:gd name="connsiteY45" fmla="*/ 1843662 h 2372914"/>
              <a:gd name="connsiteX46" fmla="*/ 1365897 w 3299472"/>
              <a:gd name="connsiteY46" fmla="*/ 1962725 h 2372914"/>
              <a:gd name="connsiteX47" fmla="*/ 1456385 w 3299472"/>
              <a:gd name="connsiteY47" fmla="*/ 2096075 h 2372914"/>
              <a:gd name="connsiteX48" fmla="*/ 1446860 w 3299472"/>
              <a:gd name="connsiteY48" fmla="*/ 2210375 h 2372914"/>
              <a:gd name="connsiteX49" fmla="*/ 1365897 w 3299472"/>
              <a:gd name="connsiteY49" fmla="*/ 2272287 h 2372914"/>
              <a:gd name="connsiteX50" fmla="*/ 1251597 w 3299472"/>
              <a:gd name="connsiteY50" fmla="*/ 2286575 h 2372914"/>
              <a:gd name="connsiteX51" fmla="*/ 1161110 w 3299472"/>
              <a:gd name="connsiteY51" fmla="*/ 2272287 h 2372914"/>
              <a:gd name="connsiteX52" fmla="*/ 951560 w 3299472"/>
              <a:gd name="connsiteY52" fmla="*/ 2215137 h 2372914"/>
              <a:gd name="connsiteX53" fmla="*/ 608660 w 3299472"/>
              <a:gd name="connsiteY53" fmla="*/ 2258000 h 2372914"/>
              <a:gd name="connsiteX54" fmla="*/ 322910 w 3299472"/>
              <a:gd name="connsiteY54" fmla="*/ 2315150 h 2372914"/>
              <a:gd name="connsiteX55" fmla="*/ 180035 w 3299472"/>
              <a:gd name="connsiteY55" fmla="*/ 2338962 h 2372914"/>
              <a:gd name="connsiteX56" fmla="*/ 103835 w 3299472"/>
              <a:gd name="connsiteY56" fmla="*/ 2348487 h 2372914"/>
              <a:gd name="connsiteX57" fmla="*/ 137172 w 3299472"/>
              <a:gd name="connsiteY57" fmla="*/ 2200850 h 2372914"/>
              <a:gd name="connsiteX58" fmla="*/ 118122 w 3299472"/>
              <a:gd name="connsiteY58" fmla="*/ 2010350 h 2372914"/>
              <a:gd name="connsiteX59" fmla="*/ 89547 w 3299472"/>
              <a:gd name="connsiteY59" fmla="*/ 1877000 h 2372914"/>
              <a:gd name="connsiteX60" fmla="*/ 37160 w 3299472"/>
              <a:gd name="connsiteY60" fmla="*/ 1576962 h 2372914"/>
              <a:gd name="connsiteX61" fmla="*/ 41922 w 3299472"/>
              <a:gd name="connsiteY61" fmla="*/ 1405512 h 2372914"/>
              <a:gd name="connsiteX62" fmla="*/ 137172 w 3299472"/>
              <a:gd name="connsiteY62" fmla="*/ 1305500 h 2372914"/>
              <a:gd name="connsiteX63" fmla="*/ 260997 w 3299472"/>
              <a:gd name="connsiteY63" fmla="*/ 1243587 h 2372914"/>
              <a:gd name="connsiteX64" fmla="*/ 399110 w 3299472"/>
              <a:gd name="connsiteY64" fmla="*/ 1238825 h 2372914"/>
              <a:gd name="connsiteX65" fmla="*/ 475310 w 3299472"/>
              <a:gd name="connsiteY65" fmla="*/ 1305500 h 2372914"/>
              <a:gd name="connsiteX66" fmla="*/ 584847 w 3299472"/>
              <a:gd name="connsiteY66" fmla="*/ 1386462 h 2372914"/>
              <a:gd name="connsiteX67" fmla="*/ 784872 w 3299472"/>
              <a:gd name="connsiteY67" fmla="*/ 1376937 h 2372914"/>
              <a:gd name="connsiteX68" fmla="*/ 922985 w 3299472"/>
              <a:gd name="connsiteY68" fmla="*/ 1272162 h 2372914"/>
              <a:gd name="connsiteX69" fmla="*/ 975372 w 3299472"/>
              <a:gd name="connsiteY69" fmla="*/ 1105475 h 2372914"/>
              <a:gd name="connsiteX70" fmla="*/ 937272 w 3299472"/>
              <a:gd name="connsiteY70" fmla="*/ 957837 h 2372914"/>
              <a:gd name="connsiteX71" fmla="*/ 851547 w 3299472"/>
              <a:gd name="connsiteY71" fmla="*/ 872112 h 2372914"/>
              <a:gd name="connsiteX72" fmla="*/ 684860 w 3299472"/>
              <a:gd name="connsiteY72" fmla="*/ 810200 h 2372914"/>
              <a:gd name="connsiteX73" fmla="*/ 527697 w 3299472"/>
              <a:gd name="connsiteY73" fmla="*/ 834012 h 2372914"/>
              <a:gd name="connsiteX74" fmla="*/ 408635 w 3299472"/>
              <a:gd name="connsiteY74" fmla="*/ 924500 h 2372914"/>
              <a:gd name="connsiteX75" fmla="*/ 237185 w 3299472"/>
              <a:gd name="connsiteY75" fmla="*/ 938787 h 2372914"/>
              <a:gd name="connsiteX76" fmla="*/ 108598 w 3299472"/>
              <a:gd name="connsiteY76" fmla="*/ 900687 h 2372914"/>
              <a:gd name="connsiteX77" fmla="*/ 8585 w 3299472"/>
              <a:gd name="connsiteY77" fmla="*/ 795912 h 2372914"/>
              <a:gd name="connsiteX78" fmla="*/ 8585 w 3299472"/>
              <a:gd name="connsiteY78" fmla="*/ 557787 h 2372914"/>
              <a:gd name="connsiteX79" fmla="*/ 37160 w 3299472"/>
              <a:gd name="connsiteY79" fmla="*/ 314900 h 2372914"/>
              <a:gd name="connsiteX80" fmla="*/ 94310 w 3299472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748287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61360 w 3301340"/>
              <a:gd name="connsiteY7" fmla="*/ 919737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5569"/>
              <a:gd name="connsiteY0" fmla="*/ 575 h 2372914"/>
              <a:gd name="connsiteX1" fmla="*/ 3189935 w 3305569"/>
              <a:gd name="connsiteY1" fmla="*/ 5337 h 2372914"/>
              <a:gd name="connsiteX2" fmla="*/ 3223272 w 3305569"/>
              <a:gd name="connsiteY2" fmla="*/ 114875 h 2372914"/>
              <a:gd name="connsiteX3" fmla="*/ 3261372 w 3305569"/>
              <a:gd name="connsiteY3" fmla="*/ 367287 h 2372914"/>
              <a:gd name="connsiteX4" fmla="*/ 3304234 w 3305569"/>
              <a:gd name="connsiteY4" fmla="*/ 653037 h 2372914"/>
              <a:gd name="connsiteX5" fmla="*/ 3289947 w 3305569"/>
              <a:gd name="connsiteY5" fmla="*/ 795912 h 2372914"/>
              <a:gd name="connsiteX6" fmla="*/ 3242322 w 3305569"/>
              <a:gd name="connsiteY6" fmla="*/ 867350 h 2372914"/>
              <a:gd name="connsiteX7" fmla="*/ 3161360 w 3305569"/>
              <a:gd name="connsiteY7" fmla="*/ 919737 h 2372914"/>
              <a:gd name="connsiteX8" fmla="*/ 3061347 w 3305569"/>
              <a:gd name="connsiteY8" fmla="*/ 938787 h 2372914"/>
              <a:gd name="connsiteX9" fmla="*/ 2823222 w 3305569"/>
              <a:gd name="connsiteY9" fmla="*/ 900687 h 2372914"/>
              <a:gd name="connsiteX10" fmla="*/ 2766072 w 3305569"/>
              <a:gd name="connsiteY10" fmla="*/ 824487 h 2372914"/>
              <a:gd name="connsiteX11" fmla="*/ 2599385 w 3305569"/>
              <a:gd name="connsiteY11" fmla="*/ 814962 h 2372914"/>
              <a:gd name="connsiteX12" fmla="*/ 2485085 w 3305569"/>
              <a:gd name="connsiteY12" fmla="*/ 848300 h 2372914"/>
              <a:gd name="connsiteX13" fmla="*/ 2399360 w 3305569"/>
              <a:gd name="connsiteY13" fmla="*/ 934025 h 2372914"/>
              <a:gd name="connsiteX14" fmla="*/ 2332685 w 3305569"/>
              <a:gd name="connsiteY14" fmla="*/ 1048325 h 2372914"/>
              <a:gd name="connsiteX15" fmla="*/ 2332685 w 3305569"/>
              <a:gd name="connsiteY15" fmla="*/ 1200725 h 2372914"/>
              <a:gd name="connsiteX16" fmla="*/ 2427935 w 3305569"/>
              <a:gd name="connsiteY16" fmla="*/ 1324550 h 2372914"/>
              <a:gd name="connsiteX17" fmla="*/ 2537472 w 3305569"/>
              <a:gd name="connsiteY17" fmla="*/ 1391225 h 2372914"/>
              <a:gd name="connsiteX18" fmla="*/ 2685110 w 3305569"/>
              <a:gd name="connsiteY18" fmla="*/ 1400750 h 2372914"/>
              <a:gd name="connsiteX19" fmla="*/ 2823222 w 3305569"/>
              <a:gd name="connsiteY19" fmla="*/ 1324550 h 2372914"/>
              <a:gd name="connsiteX20" fmla="*/ 2885135 w 3305569"/>
              <a:gd name="connsiteY20" fmla="*/ 1262637 h 2372914"/>
              <a:gd name="connsiteX21" fmla="*/ 2985147 w 3305569"/>
              <a:gd name="connsiteY21" fmla="*/ 1234062 h 2372914"/>
              <a:gd name="connsiteX22" fmla="*/ 3170885 w 3305569"/>
              <a:gd name="connsiteY22" fmla="*/ 1319787 h 2372914"/>
              <a:gd name="connsiteX23" fmla="*/ 3266135 w 3305569"/>
              <a:gd name="connsiteY23" fmla="*/ 1467425 h 2372914"/>
              <a:gd name="connsiteX24" fmla="*/ 3223272 w 3305569"/>
              <a:gd name="connsiteY24" fmla="*/ 1786512 h 2372914"/>
              <a:gd name="connsiteX25" fmla="*/ 3189935 w 3305569"/>
              <a:gd name="connsiteY25" fmla="*/ 1929387 h 2372914"/>
              <a:gd name="connsiteX26" fmla="*/ 3170885 w 3305569"/>
              <a:gd name="connsiteY26" fmla="*/ 2167512 h 2372914"/>
              <a:gd name="connsiteX27" fmla="*/ 3199460 w 3305569"/>
              <a:gd name="connsiteY27" fmla="*/ 2296100 h 2372914"/>
              <a:gd name="connsiteX28" fmla="*/ 3213747 w 3305569"/>
              <a:gd name="connsiteY28" fmla="*/ 2319912 h 2372914"/>
              <a:gd name="connsiteX29" fmla="*/ 2985147 w 3305569"/>
              <a:gd name="connsiteY29" fmla="*/ 2343725 h 2372914"/>
              <a:gd name="connsiteX30" fmla="*/ 2494610 w 3305569"/>
              <a:gd name="connsiteY30" fmla="*/ 2372300 h 2372914"/>
              <a:gd name="connsiteX31" fmla="*/ 2161235 w 3305569"/>
              <a:gd name="connsiteY31" fmla="*/ 2353250 h 2372914"/>
              <a:gd name="connsiteX32" fmla="*/ 1832622 w 3305569"/>
              <a:gd name="connsiteY32" fmla="*/ 2248475 h 2372914"/>
              <a:gd name="connsiteX33" fmla="*/ 1765948 w 3305569"/>
              <a:gd name="connsiteY33" fmla="*/ 2172275 h 2372914"/>
              <a:gd name="connsiteX34" fmla="*/ 1799285 w 3305569"/>
              <a:gd name="connsiteY34" fmla="*/ 2062737 h 2372914"/>
              <a:gd name="connsiteX35" fmla="*/ 1865960 w 3305569"/>
              <a:gd name="connsiteY35" fmla="*/ 1981775 h 2372914"/>
              <a:gd name="connsiteX36" fmla="*/ 1923110 w 3305569"/>
              <a:gd name="connsiteY36" fmla="*/ 1862712 h 2372914"/>
              <a:gd name="connsiteX37" fmla="*/ 1961210 w 3305569"/>
              <a:gd name="connsiteY37" fmla="*/ 1748412 h 2372914"/>
              <a:gd name="connsiteX38" fmla="*/ 1932635 w 3305569"/>
              <a:gd name="connsiteY38" fmla="*/ 1619825 h 2372914"/>
              <a:gd name="connsiteX39" fmla="*/ 1861197 w 3305569"/>
              <a:gd name="connsiteY39" fmla="*/ 1529337 h 2372914"/>
              <a:gd name="connsiteX40" fmla="*/ 1742135 w 3305569"/>
              <a:gd name="connsiteY40" fmla="*/ 1476950 h 2372914"/>
              <a:gd name="connsiteX41" fmla="*/ 1542110 w 3305569"/>
              <a:gd name="connsiteY41" fmla="*/ 1448375 h 2372914"/>
              <a:gd name="connsiteX42" fmla="*/ 1403997 w 3305569"/>
              <a:gd name="connsiteY42" fmla="*/ 1486475 h 2372914"/>
              <a:gd name="connsiteX43" fmla="*/ 1318272 w 3305569"/>
              <a:gd name="connsiteY43" fmla="*/ 1596012 h 2372914"/>
              <a:gd name="connsiteX44" fmla="*/ 1294460 w 3305569"/>
              <a:gd name="connsiteY44" fmla="*/ 1705550 h 2372914"/>
              <a:gd name="connsiteX45" fmla="*/ 1299222 w 3305569"/>
              <a:gd name="connsiteY45" fmla="*/ 1843662 h 2372914"/>
              <a:gd name="connsiteX46" fmla="*/ 1365897 w 3305569"/>
              <a:gd name="connsiteY46" fmla="*/ 1962725 h 2372914"/>
              <a:gd name="connsiteX47" fmla="*/ 1456385 w 3305569"/>
              <a:gd name="connsiteY47" fmla="*/ 2096075 h 2372914"/>
              <a:gd name="connsiteX48" fmla="*/ 1446860 w 3305569"/>
              <a:gd name="connsiteY48" fmla="*/ 2210375 h 2372914"/>
              <a:gd name="connsiteX49" fmla="*/ 1365897 w 3305569"/>
              <a:gd name="connsiteY49" fmla="*/ 2272287 h 2372914"/>
              <a:gd name="connsiteX50" fmla="*/ 1251597 w 3305569"/>
              <a:gd name="connsiteY50" fmla="*/ 2286575 h 2372914"/>
              <a:gd name="connsiteX51" fmla="*/ 1161110 w 3305569"/>
              <a:gd name="connsiteY51" fmla="*/ 2272287 h 2372914"/>
              <a:gd name="connsiteX52" fmla="*/ 951560 w 3305569"/>
              <a:gd name="connsiteY52" fmla="*/ 2215137 h 2372914"/>
              <a:gd name="connsiteX53" fmla="*/ 608660 w 3305569"/>
              <a:gd name="connsiteY53" fmla="*/ 2258000 h 2372914"/>
              <a:gd name="connsiteX54" fmla="*/ 322910 w 3305569"/>
              <a:gd name="connsiteY54" fmla="*/ 2315150 h 2372914"/>
              <a:gd name="connsiteX55" fmla="*/ 180035 w 3305569"/>
              <a:gd name="connsiteY55" fmla="*/ 2338962 h 2372914"/>
              <a:gd name="connsiteX56" fmla="*/ 103835 w 3305569"/>
              <a:gd name="connsiteY56" fmla="*/ 2348487 h 2372914"/>
              <a:gd name="connsiteX57" fmla="*/ 137172 w 3305569"/>
              <a:gd name="connsiteY57" fmla="*/ 2200850 h 2372914"/>
              <a:gd name="connsiteX58" fmla="*/ 118122 w 3305569"/>
              <a:gd name="connsiteY58" fmla="*/ 2010350 h 2372914"/>
              <a:gd name="connsiteX59" fmla="*/ 89547 w 3305569"/>
              <a:gd name="connsiteY59" fmla="*/ 1877000 h 2372914"/>
              <a:gd name="connsiteX60" fmla="*/ 37160 w 3305569"/>
              <a:gd name="connsiteY60" fmla="*/ 1576962 h 2372914"/>
              <a:gd name="connsiteX61" fmla="*/ 41922 w 3305569"/>
              <a:gd name="connsiteY61" fmla="*/ 1405512 h 2372914"/>
              <a:gd name="connsiteX62" fmla="*/ 137172 w 3305569"/>
              <a:gd name="connsiteY62" fmla="*/ 1305500 h 2372914"/>
              <a:gd name="connsiteX63" fmla="*/ 260997 w 3305569"/>
              <a:gd name="connsiteY63" fmla="*/ 1243587 h 2372914"/>
              <a:gd name="connsiteX64" fmla="*/ 399110 w 3305569"/>
              <a:gd name="connsiteY64" fmla="*/ 1238825 h 2372914"/>
              <a:gd name="connsiteX65" fmla="*/ 475310 w 3305569"/>
              <a:gd name="connsiteY65" fmla="*/ 1305500 h 2372914"/>
              <a:gd name="connsiteX66" fmla="*/ 584847 w 3305569"/>
              <a:gd name="connsiteY66" fmla="*/ 1386462 h 2372914"/>
              <a:gd name="connsiteX67" fmla="*/ 784872 w 3305569"/>
              <a:gd name="connsiteY67" fmla="*/ 1376937 h 2372914"/>
              <a:gd name="connsiteX68" fmla="*/ 922985 w 3305569"/>
              <a:gd name="connsiteY68" fmla="*/ 1272162 h 2372914"/>
              <a:gd name="connsiteX69" fmla="*/ 975372 w 3305569"/>
              <a:gd name="connsiteY69" fmla="*/ 1105475 h 2372914"/>
              <a:gd name="connsiteX70" fmla="*/ 937272 w 3305569"/>
              <a:gd name="connsiteY70" fmla="*/ 957837 h 2372914"/>
              <a:gd name="connsiteX71" fmla="*/ 851547 w 3305569"/>
              <a:gd name="connsiteY71" fmla="*/ 872112 h 2372914"/>
              <a:gd name="connsiteX72" fmla="*/ 684860 w 3305569"/>
              <a:gd name="connsiteY72" fmla="*/ 810200 h 2372914"/>
              <a:gd name="connsiteX73" fmla="*/ 527697 w 3305569"/>
              <a:gd name="connsiteY73" fmla="*/ 834012 h 2372914"/>
              <a:gd name="connsiteX74" fmla="*/ 408635 w 3305569"/>
              <a:gd name="connsiteY74" fmla="*/ 924500 h 2372914"/>
              <a:gd name="connsiteX75" fmla="*/ 237185 w 3305569"/>
              <a:gd name="connsiteY75" fmla="*/ 938787 h 2372914"/>
              <a:gd name="connsiteX76" fmla="*/ 108598 w 3305569"/>
              <a:gd name="connsiteY76" fmla="*/ 900687 h 2372914"/>
              <a:gd name="connsiteX77" fmla="*/ 8585 w 3305569"/>
              <a:gd name="connsiteY77" fmla="*/ 795912 h 2372914"/>
              <a:gd name="connsiteX78" fmla="*/ 8585 w 3305569"/>
              <a:gd name="connsiteY78" fmla="*/ 557787 h 2372914"/>
              <a:gd name="connsiteX79" fmla="*/ 37160 w 3305569"/>
              <a:gd name="connsiteY79" fmla="*/ 314900 h 2372914"/>
              <a:gd name="connsiteX80" fmla="*/ 94310 w 3305569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61360 w 3301340"/>
              <a:gd name="connsiteY7" fmla="*/ 919737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61347 w 3301340"/>
              <a:gd name="connsiteY8" fmla="*/ 938787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756546 w 3301340"/>
              <a:gd name="connsiteY11" fmla="*/ 819724 h 2372914"/>
              <a:gd name="connsiteX12" fmla="*/ 2599385 w 3301340"/>
              <a:gd name="connsiteY12" fmla="*/ 814962 h 2372914"/>
              <a:gd name="connsiteX13" fmla="*/ 2485085 w 3301340"/>
              <a:gd name="connsiteY13" fmla="*/ 848300 h 2372914"/>
              <a:gd name="connsiteX14" fmla="*/ 2399360 w 3301340"/>
              <a:gd name="connsiteY14" fmla="*/ 934025 h 2372914"/>
              <a:gd name="connsiteX15" fmla="*/ 2332685 w 3301340"/>
              <a:gd name="connsiteY15" fmla="*/ 1048325 h 2372914"/>
              <a:gd name="connsiteX16" fmla="*/ 2332685 w 3301340"/>
              <a:gd name="connsiteY16" fmla="*/ 1200725 h 2372914"/>
              <a:gd name="connsiteX17" fmla="*/ 2427935 w 3301340"/>
              <a:gd name="connsiteY17" fmla="*/ 1324550 h 2372914"/>
              <a:gd name="connsiteX18" fmla="*/ 2537472 w 3301340"/>
              <a:gd name="connsiteY18" fmla="*/ 1391225 h 2372914"/>
              <a:gd name="connsiteX19" fmla="*/ 2685110 w 3301340"/>
              <a:gd name="connsiteY19" fmla="*/ 1400750 h 2372914"/>
              <a:gd name="connsiteX20" fmla="*/ 2823222 w 3301340"/>
              <a:gd name="connsiteY20" fmla="*/ 1324550 h 2372914"/>
              <a:gd name="connsiteX21" fmla="*/ 2885135 w 3301340"/>
              <a:gd name="connsiteY21" fmla="*/ 1262637 h 2372914"/>
              <a:gd name="connsiteX22" fmla="*/ 2985147 w 3301340"/>
              <a:gd name="connsiteY22" fmla="*/ 1234062 h 2372914"/>
              <a:gd name="connsiteX23" fmla="*/ 3170885 w 3301340"/>
              <a:gd name="connsiteY23" fmla="*/ 1319787 h 2372914"/>
              <a:gd name="connsiteX24" fmla="*/ 3266135 w 3301340"/>
              <a:gd name="connsiteY24" fmla="*/ 1467425 h 2372914"/>
              <a:gd name="connsiteX25" fmla="*/ 3223272 w 3301340"/>
              <a:gd name="connsiteY25" fmla="*/ 1786512 h 2372914"/>
              <a:gd name="connsiteX26" fmla="*/ 3189935 w 3301340"/>
              <a:gd name="connsiteY26" fmla="*/ 1929387 h 2372914"/>
              <a:gd name="connsiteX27" fmla="*/ 3170885 w 3301340"/>
              <a:gd name="connsiteY27" fmla="*/ 2167512 h 2372914"/>
              <a:gd name="connsiteX28" fmla="*/ 3199460 w 3301340"/>
              <a:gd name="connsiteY28" fmla="*/ 2296100 h 2372914"/>
              <a:gd name="connsiteX29" fmla="*/ 3213747 w 3301340"/>
              <a:gd name="connsiteY29" fmla="*/ 2319912 h 2372914"/>
              <a:gd name="connsiteX30" fmla="*/ 2985147 w 3301340"/>
              <a:gd name="connsiteY30" fmla="*/ 2343725 h 2372914"/>
              <a:gd name="connsiteX31" fmla="*/ 2494610 w 3301340"/>
              <a:gd name="connsiteY31" fmla="*/ 2372300 h 2372914"/>
              <a:gd name="connsiteX32" fmla="*/ 2161235 w 3301340"/>
              <a:gd name="connsiteY32" fmla="*/ 2353250 h 2372914"/>
              <a:gd name="connsiteX33" fmla="*/ 1832622 w 3301340"/>
              <a:gd name="connsiteY33" fmla="*/ 2248475 h 2372914"/>
              <a:gd name="connsiteX34" fmla="*/ 1765948 w 3301340"/>
              <a:gd name="connsiteY34" fmla="*/ 2172275 h 2372914"/>
              <a:gd name="connsiteX35" fmla="*/ 1799285 w 3301340"/>
              <a:gd name="connsiteY35" fmla="*/ 2062737 h 2372914"/>
              <a:gd name="connsiteX36" fmla="*/ 1865960 w 3301340"/>
              <a:gd name="connsiteY36" fmla="*/ 1981775 h 2372914"/>
              <a:gd name="connsiteX37" fmla="*/ 1923110 w 3301340"/>
              <a:gd name="connsiteY37" fmla="*/ 1862712 h 2372914"/>
              <a:gd name="connsiteX38" fmla="*/ 1961210 w 3301340"/>
              <a:gd name="connsiteY38" fmla="*/ 1748412 h 2372914"/>
              <a:gd name="connsiteX39" fmla="*/ 1932635 w 3301340"/>
              <a:gd name="connsiteY39" fmla="*/ 1619825 h 2372914"/>
              <a:gd name="connsiteX40" fmla="*/ 1861197 w 3301340"/>
              <a:gd name="connsiteY40" fmla="*/ 1529337 h 2372914"/>
              <a:gd name="connsiteX41" fmla="*/ 1742135 w 3301340"/>
              <a:gd name="connsiteY41" fmla="*/ 1476950 h 2372914"/>
              <a:gd name="connsiteX42" fmla="*/ 1542110 w 3301340"/>
              <a:gd name="connsiteY42" fmla="*/ 1448375 h 2372914"/>
              <a:gd name="connsiteX43" fmla="*/ 1403997 w 3301340"/>
              <a:gd name="connsiteY43" fmla="*/ 1486475 h 2372914"/>
              <a:gd name="connsiteX44" fmla="*/ 1318272 w 3301340"/>
              <a:gd name="connsiteY44" fmla="*/ 1596012 h 2372914"/>
              <a:gd name="connsiteX45" fmla="*/ 1294460 w 3301340"/>
              <a:gd name="connsiteY45" fmla="*/ 1705550 h 2372914"/>
              <a:gd name="connsiteX46" fmla="*/ 1299222 w 3301340"/>
              <a:gd name="connsiteY46" fmla="*/ 1843662 h 2372914"/>
              <a:gd name="connsiteX47" fmla="*/ 1365897 w 3301340"/>
              <a:gd name="connsiteY47" fmla="*/ 1962725 h 2372914"/>
              <a:gd name="connsiteX48" fmla="*/ 1456385 w 3301340"/>
              <a:gd name="connsiteY48" fmla="*/ 2096075 h 2372914"/>
              <a:gd name="connsiteX49" fmla="*/ 1446860 w 3301340"/>
              <a:gd name="connsiteY49" fmla="*/ 2210375 h 2372914"/>
              <a:gd name="connsiteX50" fmla="*/ 1365897 w 3301340"/>
              <a:gd name="connsiteY50" fmla="*/ 2272287 h 2372914"/>
              <a:gd name="connsiteX51" fmla="*/ 1251597 w 3301340"/>
              <a:gd name="connsiteY51" fmla="*/ 2286575 h 2372914"/>
              <a:gd name="connsiteX52" fmla="*/ 1161110 w 3301340"/>
              <a:gd name="connsiteY52" fmla="*/ 2272287 h 2372914"/>
              <a:gd name="connsiteX53" fmla="*/ 951560 w 3301340"/>
              <a:gd name="connsiteY53" fmla="*/ 2215137 h 2372914"/>
              <a:gd name="connsiteX54" fmla="*/ 608660 w 3301340"/>
              <a:gd name="connsiteY54" fmla="*/ 2258000 h 2372914"/>
              <a:gd name="connsiteX55" fmla="*/ 322910 w 3301340"/>
              <a:gd name="connsiteY55" fmla="*/ 2315150 h 2372914"/>
              <a:gd name="connsiteX56" fmla="*/ 180035 w 3301340"/>
              <a:gd name="connsiteY56" fmla="*/ 2338962 h 2372914"/>
              <a:gd name="connsiteX57" fmla="*/ 103835 w 3301340"/>
              <a:gd name="connsiteY57" fmla="*/ 2348487 h 2372914"/>
              <a:gd name="connsiteX58" fmla="*/ 137172 w 3301340"/>
              <a:gd name="connsiteY58" fmla="*/ 2200850 h 2372914"/>
              <a:gd name="connsiteX59" fmla="*/ 118122 w 3301340"/>
              <a:gd name="connsiteY59" fmla="*/ 2010350 h 2372914"/>
              <a:gd name="connsiteX60" fmla="*/ 89547 w 3301340"/>
              <a:gd name="connsiteY60" fmla="*/ 1877000 h 2372914"/>
              <a:gd name="connsiteX61" fmla="*/ 37160 w 3301340"/>
              <a:gd name="connsiteY61" fmla="*/ 1576962 h 2372914"/>
              <a:gd name="connsiteX62" fmla="*/ 41922 w 3301340"/>
              <a:gd name="connsiteY62" fmla="*/ 1405512 h 2372914"/>
              <a:gd name="connsiteX63" fmla="*/ 137172 w 3301340"/>
              <a:gd name="connsiteY63" fmla="*/ 1305500 h 2372914"/>
              <a:gd name="connsiteX64" fmla="*/ 260997 w 3301340"/>
              <a:gd name="connsiteY64" fmla="*/ 1243587 h 2372914"/>
              <a:gd name="connsiteX65" fmla="*/ 399110 w 3301340"/>
              <a:gd name="connsiteY65" fmla="*/ 1238825 h 2372914"/>
              <a:gd name="connsiteX66" fmla="*/ 475310 w 3301340"/>
              <a:gd name="connsiteY66" fmla="*/ 1305500 h 2372914"/>
              <a:gd name="connsiteX67" fmla="*/ 584847 w 3301340"/>
              <a:gd name="connsiteY67" fmla="*/ 1386462 h 2372914"/>
              <a:gd name="connsiteX68" fmla="*/ 784872 w 3301340"/>
              <a:gd name="connsiteY68" fmla="*/ 1376937 h 2372914"/>
              <a:gd name="connsiteX69" fmla="*/ 922985 w 3301340"/>
              <a:gd name="connsiteY69" fmla="*/ 1272162 h 2372914"/>
              <a:gd name="connsiteX70" fmla="*/ 975372 w 3301340"/>
              <a:gd name="connsiteY70" fmla="*/ 1105475 h 2372914"/>
              <a:gd name="connsiteX71" fmla="*/ 937272 w 3301340"/>
              <a:gd name="connsiteY71" fmla="*/ 957837 h 2372914"/>
              <a:gd name="connsiteX72" fmla="*/ 851547 w 3301340"/>
              <a:gd name="connsiteY72" fmla="*/ 872112 h 2372914"/>
              <a:gd name="connsiteX73" fmla="*/ 684860 w 3301340"/>
              <a:gd name="connsiteY73" fmla="*/ 810200 h 2372914"/>
              <a:gd name="connsiteX74" fmla="*/ 527697 w 3301340"/>
              <a:gd name="connsiteY74" fmla="*/ 834012 h 2372914"/>
              <a:gd name="connsiteX75" fmla="*/ 408635 w 3301340"/>
              <a:gd name="connsiteY75" fmla="*/ 924500 h 2372914"/>
              <a:gd name="connsiteX76" fmla="*/ 237185 w 3301340"/>
              <a:gd name="connsiteY76" fmla="*/ 938787 h 2372914"/>
              <a:gd name="connsiteX77" fmla="*/ 108598 w 3301340"/>
              <a:gd name="connsiteY77" fmla="*/ 900687 h 2372914"/>
              <a:gd name="connsiteX78" fmla="*/ 8585 w 3301340"/>
              <a:gd name="connsiteY78" fmla="*/ 795912 h 2372914"/>
              <a:gd name="connsiteX79" fmla="*/ 8585 w 3301340"/>
              <a:gd name="connsiteY79" fmla="*/ 557787 h 2372914"/>
              <a:gd name="connsiteX80" fmla="*/ 37160 w 3301340"/>
              <a:gd name="connsiteY80" fmla="*/ 314900 h 2372914"/>
              <a:gd name="connsiteX81" fmla="*/ 94310 w 3301340"/>
              <a:gd name="connsiteY81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66072 w 3301340"/>
              <a:gd name="connsiteY10" fmla="*/ 824487 h 2372914"/>
              <a:gd name="connsiteX11" fmla="*/ 2737496 w 3301340"/>
              <a:gd name="connsiteY11" fmla="*/ 810199 h 2372914"/>
              <a:gd name="connsiteX12" fmla="*/ 2599385 w 3301340"/>
              <a:gd name="connsiteY12" fmla="*/ 814962 h 2372914"/>
              <a:gd name="connsiteX13" fmla="*/ 2485085 w 3301340"/>
              <a:gd name="connsiteY13" fmla="*/ 848300 h 2372914"/>
              <a:gd name="connsiteX14" fmla="*/ 2399360 w 3301340"/>
              <a:gd name="connsiteY14" fmla="*/ 934025 h 2372914"/>
              <a:gd name="connsiteX15" fmla="*/ 2332685 w 3301340"/>
              <a:gd name="connsiteY15" fmla="*/ 1048325 h 2372914"/>
              <a:gd name="connsiteX16" fmla="*/ 2332685 w 3301340"/>
              <a:gd name="connsiteY16" fmla="*/ 1200725 h 2372914"/>
              <a:gd name="connsiteX17" fmla="*/ 2427935 w 3301340"/>
              <a:gd name="connsiteY17" fmla="*/ 1324550 h 2372914"/>
              <a:gd name="connsiteX18" fmla="*/ 2537472 w 3301340"/>
              <a:gd name="connsiteY18" fmla="*/ 1391225 h 2372914"/>
              <a:gd name="connsiteX19" fmla="*/ 2685110 w 3301340"/>
              <a:gd name="connsiteY19" fmla="*/ 1400750 h 2372914"/>
              <a:gd name="connsiteX20" fmla="*/ 2823222 w 3301340"/>
              <a:gd name="connsiteY20" fmla="*/ 1324550 h 2372914"/>
              <a:gd name="connsiteX21" fmla="*/ 2885135 w 3301340"/>
              <a:gd name="connsiteY21" fmla="*/ 1262637 h 2372914"/>
              <a:gd name="connsiteX22" fmla="*/ 2985147 w 3301340"/>
              <a:gd name="connsiteY22" fmla="*/ 1234062 h 2372914"/>
              <a:gd name="connsiteX23" fmla="*/ 3170885 w 3301340"/>
              <a:gd name="connsiteY23" fmla="*/ 1319787 h 2372914"/>
              <a:gd name="connsiteX24" fmla="*/ 3266135 w 3301340"/>
              <a:gd name="connsiteY24" fmla="*/ 1467425 h 2372914"/>
              <a:gd name="connsiteX25" fmla="*/ 3223272 w 3301340"/>
              <a:gd name="connsiteY25" fmla="*/ 1786512 h 2372914"/>
              <a:gd name="connsiteX26" fmla="*/ 3189935 w 3301340"/>
              <a:gd name="connsiteY26" fmla="*/ 1929387 h 2372914"/>
              <a:gd name="connsiteX27" fmla="*/ 3170885 w 3301340"/>
              <a:gd name="connsiteY27" fmla="*/ 2167512 h 2372914"/>
              <a:gd name="connsiteX28" fmla="*/ 3199460 w 3301340"/>
              <a:gd name="connsiteY28" fmla="*/ 2296100 h 2372914"/>
              <a:gd name="connsiteX29" fmla="*/ 3213747 w 3301340"/>
              <a:gd name="connsiteY29" fmla="*/ 2319912 h 2372914"/>
              <a:gd name="connsiteX30" fmla="*/ 2985147 w 3301340"/>
              <a:gd name="connsiteY30" fmla="*/ 2343725 h 2372914"/>
              <a:gd name="connsiteX31" fmla="*/ 2494610 w 3301340"/>
              <a:gd name="connsiteY31" fmla="*/ 2372300 h 2372914"/>
              <a:gd name="connsiteX32" fmla="*/ 2161235 w 3301340"/>
              <a:gd name="connsiteY32" fmla="*/ 2353250 h 2372914"/>
              <a:gd name="connsiteX33" fmla="*/ 1832622 w 3301340"/>
              <a:gd name="connsiteY33" fmla="*/ 2248475 h 2372914"/>
              <a:gd name="connsiteX34" fmla="*/ 1765948 w 3301340"/>
              <a:gd name="connsiteY34" fmla="*/ 2172275 h 2372914"/>
              <a:gd name="connsiteX35" fmla="*/ 1799285 w 3301340"/>
              <a:gd name="connsiteY35" fmla="*/ 2062737 h 2372914"/>
              <a:gd name="connsiteX36" fmla="*/ 1865960 w 3301340"/>
              <a:gd name="connsiteY36" fmla="*/ 1981775 h 2372914"/>
              <a:gd name="connsiteX37" fmla="*/ 1923110 w 3301340"/>
              <a:gd name="connsiteY37" fmla="*/ 1862712 h 2372914"/>
              <a:gd name="connsiteX38" fmla="*/ 1961210 w 3301340"/>
              <a:gd name="connsiteY38" fmla="*/ 1748412 h 2372914"/>
              <a:gd name="connsiteX39" fmla="*/ 1932635 w 3301340"/>
              <a:gd name="connsiteY39" fmla="*/ 1619825 h 2372914"/>
              <a:gd name="connsiteX40" fmla="*/ 1861197 w 3301340"/>
              <a:gd name="connsiteY40" fmla="*/ 1529337 h 2372914"/>
              <a:gd name="connsiteX41" fmla="*/ 1742135 w 3301340"/>
              <a:gd name="connsiteY41" fmla="*/ 1476950 h 2372914"/>
              <a:gd name="connsiteX42" fmla="*/ 1542110 w 3301340"/>
              <a:gd name="connsiteY42" fmla="*/ 1448375 h 2372914"/>
              <a:gd name="connsiteX43" fmla="*/ 1403997 w 3301340"/>
              <a:gd name="connsiteY43" fmla="*/ 1486475 h 2372914"/>
              <a:gd name="connsiteX44" fmla="*/ 1318272 w 3301340"/>
              <a:gd name="connsiteY44" fmla="*/ 1596012 h 2372914"/>
              <a:gd name="connsiteX45" fmla="*/ 1294460 w 3301340"/>
              <a:gd name="connsiteY45" fmla="*/ 1705550 h 2372914"/>
              <a:gd name="connsiteX46" fmla="*/ 1299222 w 3301340"/>
              <a:gd name="connsiteY46" fmla="*/ 1843662 h 2372914"/>
              <a:gd name="connsiteX47" fmla="*/ 1365897 w 3301340"/>
              <a:gd name="connsiteY47" fmla="*/ 1962725 h 2372914"/>
              <a:gd name="connsiteX48" fmla="*/ 1456385 w 3301340"/>
              <a:gd name="connsiteY48" fmla="*/ 2096075 h 2372914"/>
              <a:gd name="connsiteX49" fmla="*/ 1446860 w 3301340"/>
              <a:gd name="connsiteY49" fmla="*/ 2210375 h 2372914"/>
              <a:gd name="connsiteX50" fmla="*/ 1365897 w 3301340"/>
              <a:gd name="connsiteY50" fmla="*/ 2272287 h 2372914"/>
              <a:gd name="connsiteX51" fmla="*/ 1251597 w 3301340"/>
              <a:gd name="connsiteY51" fmla="*/ 2286575 h 2372914"/>
              <a:gd name="connsiteX52" fmla="*/ 1161110 w 3301340"/>
              <a:gd name="connsiteY52" fmla="*/ 2272287 h 2372914"/>
              <a:gd name="connsiteX53" fmla="*/ 951560 w 3301340"/>
              <a:gd name="connsiteY53" fmla="*/ 2215137 h 2372914"/>
              <a:gd name="connsiteX54" fmla="*/ 608660 w 3301340"/>
              <a:gd name="connsiteY54" fmla="*/ 2258000 h 2372914"/>
              <a:gd name="connsiteX55" fmla="*/ 322910 w 3301340"/>
              <a:gd name="connsiteY55" fmla="*/ 2315150 h 2372914"/>
              <a:gd name="connsiteX56" fmla="*/ 180035 w 3301340"/>
              <a:gd name="connsiteY56" fmla="*/ 2338962 h 2372914"/>
              <a:gd name="connsiteX57" fmla="*/ 103835 w 3301340"/>
              <a:gd name="connsiteY57" fmla="*/ 2348487 h 2372914"/>
              <a:gd name="connsiteX58" fmla="*/ 137172 w 3301340"/>
              <a:gd name="connsiteY58" fmla="*/ 2200850 h 2372914"/>
              <a:gd name="connsiteX59" fmla="*/ 118122 w 3301340"/>
              <a:gd name="connsiteY59" fmla="*/ 2010350 h 2372914"/>
              <a:gd name="connsiteX60" fmla="*/ 89547 w 3301340"/>
              <a:gd name="connsiteY60" fmla="*/ 1877000 h 2372914"/>
              <a:gd name="connsiteX61" fmla="*/ 37160 w 3301340"/>
              <a:gd name="connsiteY61" fmla="*/ 1576962 h 2372914"/>
              <a:gd name="connsiteX62" fmla="*/ 41922 w 3301340"/>
              <a:gd name="connsiteY62" fmla="*/ 1405512 h 2372914"/>
              <a:gd name="connsiteX63" fmla="*/ 137172 w 3301340"/>
              <a:gd name="connsiteY63" fmla="*/ 1305500 h 2372914"/>
              <a:gd name="connsiteX64" fmla="*/ 260997 w 3301340"/>
              <a:gd name="connsiteY64" fmla="*/ 1243587 h 2372914"/>
              <a:gd name="connsiteX65" fmla="*/ 399110 w 3301340"/>
              <a:gd name="connsiteY65" fmla="*/ 1238825 h 2372914"/>
              <a:gd name="connsiteX66" fmla="*/ 475310 w 3301340"/>
              <a:gd name="connsiteY66" fmla="*/ 1305500 h 2372914"/>
              <a:gd name="connsiteX67" fmla="*/ 584847 w 3301340"/>
              <a:gd name="connsiteY67" fmla="*/ 1386462 h 2372914"/>
              <a:gd name="connsiteX68" fmla="*/ 784872 w 3301340"/>
              <a:gd name="connsiteY68" fmla="*/ 1376937 h 2372914"/>
              <a:gd name="connsiteX69" fmla="*/ 922985 w 3301340"/>
              <a:gd name="connsiteY69" fmla="*/ 1272162 h 2372914"/>
              <a:gd name="connsiteX70" fmla="*/ 975372 w 3301340"/>
              <a:gd name="connsiteY70" fmla="*/ 1105475 h 2372914"/>
              <a:gd name="connsiteX71" fmla="*/ 937272 w 3301340"/>
              <a:gd name="connsiteY71" fmla="*/ 957837 h 2372914"/>
              <a:gd name="connsiteX72" fmla="*/ 851547 w 3301340"/>
              <a:gd name="connsiteY72" fmla="*/ 872112 h 2372914"/>
              <a:gd name="connsiteX73" fmla="*/ 684860 w 3301340"/>
              <a:gd name="connsiteY73" fmla="*/ 810200 h 2372914"/>
              <a:gd name="connsiteX74" fmla="*/ 527697 w 3301340"/>
              <a:gd name="connsiteY74" fmla="*/ 834012 h 2372914"/>
              <a:gd name="connsiteX75" fmla="*/ 408635 w 3301340"/>
              <a:gd name="connsiteY75" fmla="*/ 924500 h 2372914"/>
              <a:gd name="connsiteX76" fmla="*/ 237185 w 3301340"/>
              <a:gd name="connsiteY76" fmla="*/ 938787 h 2372914"/>
              <a:gd name="connsiteX77" fmla="*/ 108598 w 3301340"/>
              <a:gd name="connsiteY77" fmla="*/ 900687 h 2372914"/>
              <a:gd name="connsiteX78" fmla="*/ 8585 w 3301340"/>
              <a:gd name="connsiteY78" fmla="*/ 795912 h 2372914"/>
              <a:gd name="connsiteX79" fmla="*/ 8585 w 3301340"/>
              <a:gd name="connsiteY79" fmla="*/ 557787 h 2372914"/>
              <a:gd name="connsiteX80" fmla="*/ 37160 w 3301340"/>
              <a:gd name="connsiteY80" fmla="*/ 314900 h 2372914"/>
              <a:gd name="connsiteX81" fmla="*/ 94310 w 3301340"/>
              <a:gd name="connsiteY81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37496 w 3301340"/>
              <a:gd name="connsiteY10" fmla="*/ 810199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99460 w 3301340"/>
              <a:gd name="connsiteY27" fmla="*/ 2296100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03835 w 3301340"/>
              <a:gd name="connsiteY56" fmla="*/ 2348487 h 2372914"/>
              <a:gd name="connsiteX57" fmla="*/ 137172 w 3301340"/>
              <a:gd name="connsiteY57" fmla="*/ 2200850 h 2372914"/>
              <a:gd name="connsiteX58" fmla="*/ 118122 w 3301340"/>
              <a:gd name="connsiteY58" fmla="*/ 2010350 h 2372914"/>
              <a:gd name="connsiteX59" fmla="*/ 89547 w 3301340"/>
              <a:gd name="connsiteY59" fmla="*/ 1877000 h 2372914"/>
              <a:gd name="connsiteX60" fmla="*/ 37160 w 3301340"/>
              <a:gd name="connsiteY60" fmla="*/ 1576962 h 2372914"/>
              <a:gd name="connsiteX61" fmla="*/ 41922 w 3301340"/>
              <a:gd name="connsiteY61" fmla="*/ 1405512 h 2372914"/>
              <a:gd name="connsiteX62" fmla="*/ 137172 w 3301340"/>
              <a:gd name="connsiteY62" fmla="*/ 1305500 h 2372914"/>
              <a:gd name="connsiteX63" fmla="*/ 260997 w 3301340"/>
              <a:gd name="connsiteY63" fmla="*/ 1243587 h 2372914"/>
              <a:gd name="connsiteX64" fmla="*/ 399110 w 3301340"/>
              <a:gd name="connsiteY64" fmla="*/ 1238825 h 2372914"/>
              <a:gd name="connsiteX65" fmla="*/ 475310 w 3301340"/>
              <a:gd name="connsiteY65" fmla="*/ 1305500 h 2372914"/>
              <a:gd name="connsiteX66" fmla="*/ 584847 w 3301340"/>
              <a:gd name="connsiteY66" fmla="*/ 1386462 h 2372914"/>
              <a:gd name="connsiteX67" fmla="*/ 784872 w 3301340"/>
              <a:gd name="connsiteY67" fmla="*/ 1376937 h 2372914"/>
              <a:gd name="connsiteX68" fmla="*/ 922985 w 3301340"/>
              <a:gd name="connsiteY68" fmla="*/ 1272162 h 2372914"/>
              <a:gd name="connsiteX69" fmla="*/ 975372 w 3301340"/>
              <a:gd name="connsiteY69" fmla="*/ 1105475 h 2372914"/>
              <a:gd name="connsiteX70" fmla="*/ 937272 w 3301340"/>
              <a:gd name="connsiteY70" fmla="*/ 957837 h 2372914"/>
              <a:gd name="connsiteX71" fmla="*/ 851547 w 3301340"/>
              <a:gd name="connsiteY71" fmla="*/ 872112 h 2372914"/>
              <a:gd name="connsiteX72" fmla="*/ 684860 w 3301340"/>
              <a:gd name="connsiteY72" fmla="*/ 810200 h 2372914"/>
              <a:gd name="connsiteX73" fmla="*/ 527697 w 3301340"/>
              <a:gd name="connsiteY73" fmla="*/ 834012 h 2372914"/>
              <a:gd name="connsiteX74" fmla="*/ 408635 w 3301340"/>
              <a:gd name="connsiteY74" fmla="*/ 924500 h 2372914"/>
              <a:gd name="connsiteX75" fmla="*/ 237185 w 3301340"/>
              <a:gd name="connsiteY75" fmla="*/ 938787 h 2372914"/>
              <a:gd name="connsiteX76" fmla="*/ 108598 w 3301340"/>
              <a:gd name="connsiteY76" fmla="*/ 900687 h 2372914"/>
              <a:gd name="connsiteX77" fmla="*/ 8585 w 3301340"/>
              <a:gd name="connsiteY77" fmla="*/ 795912 h 2372914"/>
              <a:gd name="connsiteX78" fmla="*/ 8585 w 3301340"/>
              <a:gd name="connsiteY78" fmla="*/ 557787 h 2372914"/>
              <a:gd name="connsiteX79" fmla="*/ 37160 w 3301340"/>
              <a:gd name="connsiteY79" fmla="*/ 314900 h 2372914"/>
              <a:gd name="connsiteX80" fmla="*/ 94310 w 3301340"/>
              <a:gd name="connsiteY80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800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038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103835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3747 w 3301340"/>
              <a:gd name="connsiteY28" fmla="*/ 2319912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156597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156597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5852"/>
              <a:gd name="connsiteX1" fmla="*/ 3189935 w 3301340"/>
              <a:gd name="connsiteY1" fmla="*/ 5337 h 2375852"/>
              <a:gd name="connsiteX2" fmla="*/ 3223272 w 3301340"/>
              <a:gd name="connsiteY2" fmla="*/ 114875 h 2375852"/>
              <a:gd name="connsiteX3" fmla="*/ 3261372 w 3301340"/>
              <a:gd name="connsiteY3" fmla="*/ 367287 h 2375852"/>
              <a:gd name="connsiteX4" fmla="*/ 3299472 w 3301340"/>
              <a:gd name="connsiteY4" fmla="*/ 657800 h 2375852"/>
              <a:gd name="connsiteX5" fmla="*/ 3289947 w 3301340"/>
              <a:gd name="connsiteY5" fmla="*/ 795912 h 2375852"/>
              <a:gd name="connsiteX6" fmla="*/ 3242322 w 3301340"/>
              <a:gd name="connsiteY6" fmla="*/ 867350 h 2375852"/>
              <a:gd name="connsiteX7" fmla="*/ 3156597 w 3301340"/>
              <a:gd name="connsiteY7" fmla="*/ 905449 h 2375852"/>
              <a:gd name="connsiteX8" fmla="*/ 3023247 w 3301340"/>
              <a:gd name="connsiteY8" fmla="*/ 943549 h 2375852"/>
              <a:gd name="connsiteX9" fmla="*/ 2823222 w 3301340"/>
              <a:gd name="connsiteY9" fmla="*/ 900687 h 2375852"/>
              <a:gd name="connsiteX10" fmla="*/ 2723209 w 3301340"/>
              <a:gd name="connsiteY10" fmla="*/ 819724 h 2375852"/>
              <a:gd name="connsiteX11" fmla="*/ 2599385 w 3301340"/>
              <a:gd name="connsiteY11" fmla="*/ 814962 h 2375852"/>
              <a:gd name="connsiteX12" fmla="*/ 2485085 w 3301340"/>
              <a:gd name="connsiteY12" fmla="*/ 848300 h 2375852"/>
              <a:gd name="connsiteX13" fmla="*/ 2399360 w 3301340"/>
              <a:gd name="connsiteY13" fmla="*/ 934025 h 2375852"/>
              <a:gd name="connsiteX14" fmla="*/ 2332685 w 3301340"/>
              <a:gd name="connsiteY14" fmla="*/ 1048325 h 2375852"/>
              <a:gd name="connsiteX15" fmla="*/ 2332685 w 3301340"/>
              <a:gd name="connsiteY15" fmla="*/ 1200725 h 2375852"/>
              <a:gd name="connsiteX16" fmla="*/ 2427935 w 3301340"/>
              <a:gd name="connsiteY16" fmla="*/ 1324550 h 2375852"/>
              <a:gd name="connsiteX17" fmla="*/ 2537472 w 3301340"/>
              <a:gd name="connsiteY17" fmla="*/ 1391225 h 2375852"/>
              <a:gd name="connsiteX18" fmla="*/ 2685110 w 3301340"/>
              <a:gd name="connsiteY18" fmla="*/ 1400750 h 2375852"/>
              <a:gd name="connsiteX19" fmla="*/ 2823222 w 3301340"/>
              <a:gd name="connsiteY19" fmla="*/ 1324550 h 2375852"/>
              <a:gd name="connsiteX20" fmla="*/ 2885135 w 3301340"/>
              <a:gd name="connsiteY20" fmla="*/ 1262637 h 2375852"/>
              <a:gd name="connsiteX21" fmla="*/ 2985147 w 3301340"/>
              <a:gd name="connsiteY21" fmla="*/ 1234062 h 2375852"/>
              <a:gd name="connsiteX22" fmla="*/ 3170885 w 3301340"/>
              <a:gd name="connsiteY22" fmla="*/ 1319787 h 2375852"/>
              <a:gd name="connsiteX23" fmla="*/ 3266135 w 3301340"/>
              <a:gd name="connsiteY23" fmla="*/ 1467425 h 2375852"/>
              <a:gd name="connsiteX24" fmla="*/ 3223272 w 3301340"/>
              <a:gd name="connsiteY24" fmla="*/ 1786512 h 2375852"/>
              <a:gd name="connsiteX25" fmla="*/ 3189935 w 3301340"/>
              <a:gd name="connsiteY25" fmla="*/ 1929387 h 2375852"/>
              <a:gd name="connsiteX26" fmla="*/ 3170885 w 3301340"/>
              <a:gd name="connsiteY26" fmla="*/ 2167512 h 2375852"/>
              <a:gd name="connsiteX27" fmla="*/ 3189935 w 3301340"/>
              <a:gd name="connsiteY27" fmla="*/ 2262763 h 2375852"/>
              <a:gd name="connsiteX28" fmla="*/ 3216129 w 3301340"/>
              <a:gd name="connsiteY28" fmla="*/ 2343725 h 2375852"/>
              <a:gd name="connsiteX29" fmla="*/ 2985147 w 3301340"/>
              <a:gd name="connsiteY29" fmla="*/ 2343725 h 2375852"/>
              <a:gd name="connsiteX30" fmla="*/ 2494610 w 3301340"/>
              <a:gd name="connsiteY30" fmla="*/ 2372300 h 2375852"/>
              <a:gd name="connsiteX31" fmla="*/ 2161235 w 3301340"/>
              <a:gd name="connsiteY31" fmla="*/ 2353250 h 2375852"/>
              <a:gd name="connsiteX32" fmla="*/ 1832622 w 3301340"/>
              <a:gd name="connsiteY32" fmla="*/ 2248475 h 2375852"/>
              <a:gd name="connsiteX33" fmla="*/ 1765948 w 3301340"/>
              <a:gd name="connsiteY33" fmla="*/ 2172275 h 2375852"/>
              <a:gd name="connsiteX34" fmla="*/ 1799285 w 3301340"/>
              <a:gd name="connsiteY34" fmla="*/ 2062737 h 2375852"/>
              <a:gd name="connsiteX35" fmla="*/ 1865960 w 3301340"/>
              <a:gd name="connsiteY35" fmla="*/ 1981775 h 2375852"/>
              <a:gd name="connsiteX36" fmla="*/ 1923110 w 3301340"/>
              <a:gd name="connsiteY36" fmla="*/ 1862712 h 2375852"/>
              <a:gd name="connsiteX37" fmla="*/ 1961210 w 3301340"/>
              <a:gd name="connsiteY37" fmla="*/ 1748412 h 2375852"/>
              <a:gd name="connsiteX38" fmla="*/ 1932635 w 3301340"/>
              <a:gd name="connsiteY38" fmla="*/ 1619825 h 2375852"/>
              <a:gd name="connsiteX39" fmla="*/ 1861197 w 3301340"/>
              <a:gd name="connsiteY39" fmla="*/ 1529337 h 2375852"/>
              <a:gd name="connsiteX40" fmla="*/ 1742135 w 3301340"/>
              <a:gd name="connsiteY40" fmla="*/ 1476950 h 2375852"/>
              <a:gd name="connsiteX41" fmla="*/ 1542110 w 3301340"/>
              <a:gd name="connsiteY41" fmla="*/ 1448375 h 2375852"/>
              <a:gd name="connsiteX42" fmla="*/ 1403997 w 3301340"/>
              <a:gd name="connsiteY42" fmla="*/ 1486475 h 2375852"/>
              <a:gd name="connsiteX43" fmla="*/ 1318272 w 3301340"/>
              <a:gd name="connsiteY43" fmla="*/ 1596012 h 2375852"/>
              <a:gd name="connsiteX44" fmla="*/ 1294460 w 3301340"/>
              <a:gd name="connsiteY44" fmla="*/ 1705550 h 2375852"/>
              <a:gd name="connsiteX45" fmla="*/ 1299222 w 3301340"/>
              <a:gd name="connsiteY45" fmla="*/ 1843662 h 2375852"/>
              <a:gd name="connsiteX46" fmla="*/ 1365897 w 3301340"/>
              <a:gd name="connsiteY46" fmla="*/ 1962725 h 2375852"/>
              <a:gd name="connsiteX47" fmla="*/ 1456385 w 3301340"/>
              <a:gd name="connsiteY47" fmla="*/ 2096075 h 2375852"/>
              <a:gd name="connsiteX48" fmla="*/ 1446860 w 3301340"/>
              <a:gd name="connsiteY48" fmla="*/ 2210375 h 2375852"/>
              <a:gd name="connsiteX49" fmla="*/ 1365897 w 3301340"/>
              <a:gd name="connsiteY49" fmla="*/ 2272287 h 2375852"/>
              <a:gd name="connsiteX50" fmla="*/ 1251597 w 3301340"/>
              <a:gd name="connsiteY50" fmla="*/ 2286575 h 2375852"/>
              <a:gd name="connsiteX51" fmla="*/ 1161110 w 3301340"/>
              <a:gd name="connsiteY51" fmla="*/ 2272287 h 2375852"/>
              <a:gd name="connsiteX52" fmla="*/ 951560 w 3301340"/>
              <a:gd name="connsiteY52" fmla="*/ 2215137 h 2375852"/>
              <a:gd name="connsiteX53" fmla="*/ 608660 w 3301340"/>
              <a:gd name="connsiteY53" fmla="*/ 2258000 h 2375852"/>
              <a:gd name="connsiteX54" fmla="*/ 322910 w 3301340"/>
              <a:gd name="connsiteY54" fmla="*/ 2315150 h 2375852"/>
              <a:gd name="connsiteX55" fmla="*/ 94310 w 3301340"/>
              <a:gd name="connsiteY55" fmla="*/ 2338962 h 2375852"/>
              <a:gd name="connsiteX56" fmla="*/ 137172 w 3301340"/>
              <a:gd name="connsiteY56" fmla="*/ 2200850 h 2375852"/>
              <a:gd name="connsiteX57" fmla="*/ 118122 w 3301340"/>
              <a:gd name="connsiteY57" fmla="*/ 2010350 h 2375852"/>
              <a:gd name="connsiteX58" fmla="*/ 89547 w 3301340"/>
              <a:gd name="connsiteY58" fmla="*/ 1877000 h 2375852"/>
              <a:gd name="connsiteX59" fmla="*/ 37160 w 3301340"/>
              <a:gd name="connsiteY59" fmla="*/ 1576962 h 2375852"/>
              <a:gd name="connsiteX60" fmla="*/ 41922 w 3301340"/>
              <a:gd name="connsiteY60" fmla="*/ 1405512 h 2375852"/>
              <a:gd name="connsiteX61" fmla="*/ 137172 w 3301340"/>
              <a:gd name="connsiteY61" fmla="*/ 1305500 h 2375852"/>
              <a:gd name="connsiteX62" fmla="*/ 260997 w 3301340"/>
              <a:gd name="connsiteY62" fmla="*/ 1243587 h 2375852"/>
              <a:gd name="connsiteX63" fmla="*/ 399110 w 3301340"/>
              <a:gd name="connsiteY63" fmla="*/ 1238825 h 2375852"/>
              <a:gd name="connsiteX64" fmla="*/ 475310 w 3301340"/>
              <a:gd name="connsiteY64" fmla="*/ 1305500 h 2375852"/>
              <a:gd name="connsiteX65" fmla="*/ 584847 w 3301340"/>
              <a:gd name="connsiteY65" fmla="*/ 1386462 h 2375852"/>
              <a:gd name="connsiteX66" fmla="*/ 784872 w 3301340"/>
              <a:gd name="connsiteY66" fmla="*/ 1376937 h 2375852"/>
              <a:gd name="connsiteX67" fmla="*/ 922985 w 3301340"/>
              <a:gd name="connsiteY67" fmla="*/ 1272162 h 2375852"/>
              <a:gd name="connsiteX68" fmla="*/ 975372 w 3301340"/>
              <a:gd name="connsiteY68" fmla="*/ 1105475 h 2375852"/>
              <a:gd name="connsiteX69" fmla="*/ 937272 w 3301340"/>
              <a:gd name="connsiteY69" fmla="*/ 957837 h 2375852"/>
              <a:gd name="connsiteX70" fmla="*/ 851547 w 3301340"/>
              <a:gd name="connsiteY70" fmla="*/ 872112 h 2375852"/>
              <a:gd name="connsiteX71" fmla="*/ 684860 w 3301340"/>
              <a:gd name="connsiteY71" fmla="*/ 810200 h 2375852"/>
              <a:gd name="connsiteX72" fmla="*/ 527697 w 3301340"/>
              <a:gd name="connsiteY72" fmla="*/ 834012 h 2375852"/>
              <a:gd name="connsiteX73" fmla="*/ 408635 w 3301340"/>
              <a:gd name="connsiteY73" fmla="*/ 924500 h 2375852"/>
              <a:gd name="connsiteX74" fmla="*/ 237185 w 3301340"/>
              <a:gd name="connsiteY74" fmla="*/ 938787 h 2375852"/>
              <a:gd name="connsiteX75" fmla="*/ 108598 w 3301340"/>
              <a:gd name="connsiteY75" fmla="*/ 900687 h 2375852"/>
              <a:gd name="connsiteX76" fmla="*/ 8585 w 3301340"/>
              <a:gd name="connsiteY76" fmla="*/ 795912 h 2375852"/>
              <a:gd name="connsiteX77" fmla="*/ 8585 w 3301340"/>
              <a:gd name="connsiteY77" fmla="*/ 557787 h 2375852"/>
              <a:gd name="connsiteX78" fmla="*/ 37160 w 3301340"/>
              <a:gd name="connsiteY78" fmla="*/ 314900 h 2375852"/>
              <a:gd name="connsiteX79" fmla="*/ 94310 w 3301340"/>
              <a:gd name="connsiteY79" fmla="*/ 575 h 2375852"/>
              <a:gd name="connsiteX0" fmla="*/ 94310 w 3301340"/>
              <a:gd name="connsiteY0" fmla="*/ 575 h 2375852"/>
              <a:gd name="connsiteX1" fmla="*/ 3189935 w 3301340"/>
              <a:gd name="connsiteY1" fmla="*/ 5337 h 2375852"/>
              <a:gd name="connsiteX2" fmla="*/ 3223272 w 3301340"/>
              <a:gd name="connsiteY2" fmla="*/ 114875 h 2375852"/>
              <a:gd name="connsiteX3" fmla="*/ 3261372 w 3301340"/>
              <a:gd name="connsiteY3" fmla="*/ 367287 h 2375852"/>
              <a:gd name="connsiteX4" fmla="*/ 3299472 w 3301340"/>
              <a:gd name="connsiteY4" fmla="*/ 657800 h 2375852"/>
              <a:gd name="connsiteX5" fmla="*/ 3289947 w 3301340"/>
              <a:gd name="connsiteY5" fmla="*/ 795912 h 2375852"/>
              <a:gd name="connsiteX6" fmla="*/ 3242322 w 3301340"/>
              <a:gd name="connsiteY6" fmla="*/ 867350 h 2375852"/>
              <a:gd name="connsiteX7" fmla="*/ 3156597 w 3301340"/>
              <a:gd name="connsiteY7" fmla="*/ 905449 h 2375852"/>
              <a:gd name="connsiteX8" fmla="*/ 3023247 w 3301340"/>
              <a:gd name="connsiteY8" fmla="*/ 943549 h 2375852"/>
              <a:gd name="connsiteX9" fmla="*/ 2823222 w 3301340"/>
              <a:gd name="connsiteY9" fmla="*/ 900687 h 2375852"/>
              <a:gd name="connsiteX10" fmla="*/ 2723209 w 3301340"/>
              <a:gd name="connsiteY10" fmla="*/ 819724 h 2375852"/>
              <a:gd name="connsiteX11" fmla="*/ 2599385 w 3301340"/>
              <a:gd name="connsiteY11" fmla="*/ 814962 h 2375852"/>
              <a:gd name="connsiteX12" fmla="*/ 2485085 w 3301340"/>
              <a:gd name="connsiteY12" fmla="*/ 848300 h 2375852"/>
              <a:gd name="connsiteX13" fmla="*/ 2399360 w 3301340"/>
              <a:gd name="connsiteY13" fmla="*/ 934025 h 2375852"/>
              <a:gd name="connsiteX14" fmla="*/ 2332685 w 3301340"/>
              <a:gd name="connsiteY14" fmla="*/ 1048325 h 2375852"/>
              <a:gd name="connsiteX15" fmla="*/ 2332685 w 3301340"/>
              <a:gd name="connsiteY15" fmla="*/ 1200725 h 2375852"/>
              <a:gd name="connsiteX16" fmla="*/ 2427935 w 3301340"/>
              <a:gd name="connsiteY16" fmla="*/ 1324550 h 2375852"/>
              <a:gd name="connsiteX17" fmla="*/ 2537472 w 3301340"/>
              <a:gd name="connsiteY17" fmla="*/ 1391225 h 2375852"/>
              <a:gd name="connsiteX18" fmla="*/ 2685110 w 3301340"/>
              <a:gd name="connsiteY18" fmla="*/ 1400750 h 2375852"/>
              <a:gd name="connsiteX19" fmla="*/ 2823222 w 3301340"/>
              <a:gd name="connsiteY19" fmla="*/ 1324550 h 2375852"/>
              <a:gd name="connsiteX20" fmla="*/ 2885135 w 3301340"/>
              <a:gd name="connsiteY20" fmla="*/ 1262637 h 2375852"/>
              <a:gd name="connsiteX21" fmla="*/ 2985147 w 3301340"/>
              <a:gd name="connsiteY21" fmla="*/ 1234062 h 2375852"/>
              <a:gd name="connsiteX22" fmla="*/ 3170885 w 3301340"/>
              <a:gd name="connsiteY22" fmla="*/ 1319787 h 2375852"/>
              <a:gd name="connsiteX23" fmla="*/ 3266135 w 3301340"/>
              <a:gd name="connsiteY23" fmla="*/ 1467425 h 2375852"/>
              <a:gd name="connsiteX24" fmla="*/ 3223272 w 3301340"/>
              <a:gd name="connsiteY24" fmla="*/ 1786512 h 2375852"/>
              <a:gd name="connsiteX25" fmla="*/ 3189935 w 3301340"/>
              <a:gd name="connsiteY25" fmla="*/ 1929387 h 2375852"/>
              <a:gd name="connsiteX26" fmla="*/ 3170885 w 3301340"/>
              <a:gd name="connsiteY26" fmla="*/ 2167512 h 2375852"/>
              <a:gd name="connsiteX27" fmla="*/ 3189935 w 3301340"/>
              <a:gd name="connsiteY27" fmla="*/ 2262763 h 2375852"/>
              <a:gd name="connsiteX28" fmla="*/ 3216129 w 3301340"/>
              <a:gd name="connsiteY28" fmla="*/ 2343725 h 2375852"/>
              <a:gd name="connsiteX29" fmla="*/ 2985147 w 3301340"/>
              <a:gd name="connsiteY29" fmla="*/ 2343725 h 2375852"/>
              <a:gd name="connsiteX30" fmla="*/ 2494610 w 3301340"/>
              <a:gd name="connsiteY30" fmla="*/ 2372300 h 2375852"/>
              <a:gd name="connsiteX31" fmla="*/ 2161235 w 3301340"/>
              <a:gd name="connsiteY31" fmla="*/ 2353250 h 2375852"/>
              <a:gd name="connsiteX32" fmla="*/ 1832622 w 3301340"/>
              <a:gd name="connsiteY32" fmla="*/ 2248475 h 2375852"/>
              <a:gd name="connsiteX33" fmla="*/ 1765948 w 3301340"/>
              <a:gd name="connsiteY33" fmla="*/ 2172275 h 2375852"/>
              <a:gd name="connsiteX34" fmla="*/ 1799285 w 3301340"/>
              <a:gd name="connsiteY34" fmla="*/ 2062737 h 2375852"/>
              <a:gd name="connsiteX35" fmla="*/ 1865960 w 3301340"/>
              <a:gd name="connsiteY35" fmla="*/ 1981775 h 2375852"/>
              <a:gd name="connsiteX36" fmla="*/ 1923110 w 3301340"/>
              <a:gd name="connsiteY36" fmla="*/ 1862712 h 2375852"/>
              <a:gd name="connsiteX37" fmla="*/ 1961210 w 3301340"/>
              <a:gd name="connsiteY37" fmla="*/ 1748412 h 2375852"/>
              <a:gd name="connsiteX38" fmla="*/ 1932635 w 3301340"/>
              <a:gd name="connsiteY38" fmla="*/ 1619825 h 2375852"/>
              <a:gd name="connsiteX39" fmla="*/ 1861197 w 3301340"/>
              <a:gd name="connsiteY39" fmla="*/ 1529337 h 2375852"/>
              <a:gd name="connsiteX40" fmla="*/ 1742135 w 3301340"/>
              <a:gd name="connsiteY40" fmla="*/ 1476950 h 2375852"/>
              <a:gd name="connsiteX41" fmla="*/ 1542110 w 3301340"/>
              <a:gd name="connsiteY41" fmla="*/ 1448375 h 2375852"/>
              <a:gd name="connsiteX42" fmla="*/ 1403997 w 3301340"/>
              <a:gd name="connsiteY42" fmla="*/ 1486475 h 2375852"/>
              <a:gd name="connsiteX43" fmla="*/ 1318272 w 3301340"/>
              <a:gd name="connsiteY43" fmla="*/ 1596012 h 2375852"/>
              <a:gd name="connsiteX44" fmla="*/ 1294460 w 3301340"/>
              <a:gd name="connsiteY44" fmla="*/ 1705550 h 2375852"/>
              <a:gd name="connsiteX45" fmla="*/ 1299222 w 3301340"/>
              <a:gd name="connsiteY45" fmla="*/ 1843662 h 2375852"/>
              <a:gd name="connsiteX46" fmla="*/ 1365897 w 3301340"/>
              <a:gd name="connsiteY46" fmla="*/ 1962725 h 2375852"/>
              <a:gd name="connsiteX47" fmla="*/ 1456385 w 3301340"/>
              <a:gd name="connsiteY47" fmla="*/ 2096075 h 2375852"/>
              <a:gd name="connsiteX48" fmla="*/ 1446860 w 3301340"/>
              <a:gd name="connsiteY48" fmla="*/ 2210375 h 2375852"/>
              <a:gd name="connsiteX49" fmla="*/ 1365897 w 3301340"/>
              <a:gd name="connsiteY49" fmla="*/ 2272287 h 2375852"/>
              <a:gd name="connsiteX50" fmla="*/ 1251597 w 3301340"/>
              <a:gd name="connsiteY50" fmla="*/ 2286575 h 2375852"/>
              <a:gd name="connsiteX51" fmla="*/ 1161110 w 3301340"/>
              <a:gd name="connsiteY51" fmla="*/ 2272287 h 2375852"/>
              <a:gd name="connsiteX52" fmla="*/ 951560 w 3301340"/>
              <a:gd name="connsiteY52" fmla="*/ 2215137 h 2375852"/>
              <a:gd name="connsiteX53" fmla="*/ 608660 w 3301340"/>
              <a:gd name="connsiteY53" fmla="*/ 2258000 h 2375852"/>
              <a:gd name="connsiteX54" fmla="*/ 322910 w 3301340"/>
              <a:gd name="connsiteY54" fmla="*/ 2315150 h 2375852"/>
              <a:gd name="connsiteX55" fmla="*/ 94310 w 3301340"/>
              <a:gd name="connsiteY55" fmla="*/ 2338962 h 2375852"/>
              <a:gd name="connsiteX56" fmla="*/ 137172 w 3301340"/>
              <a:gd name="connsiteY56" fmla="*/ 2200850 h 2375852"/>
              <a:gd name="connsiteX57" fmla="*/ 118122 w 3301340"/>
              <a:gd name="connsiteY57" fmla="*/ 2010350 h 2375852"/>
              <a:gd name="connsiteX58" fmla="*/ 89547 w 3301340"/>
              <a:gd name="connsiteY58" fmla="*/ 1877000 h 2375852"/>
              <a:gd name="connsiteX59" fmla="*/ 37160 w 3301340"/>
              <a:gd name="connsiteY59" fmla="*/ 1576962 h 2375852"/>
              <a:gd name="connsiteX60" fmla="*/ 41922 w 3301340"/>
              <a:gd name="connsiteY60" fmla="*/ 1405512 h 2375852"/>
              <a:gd name="connsiteX61" fmla="*/ 137172 w 3301340"/>
              <a:gd name="connsiteY61" fmla="*/ 1305500 h 2375852"/>
              <a:gd name="connsiteX62" fmla="*/ 260997 w 3301340"/>
              <a:gd name="connsiteY62" fmla="*/ 1243587 h 2375852"/>
              <a:gd name="connsiteX63" fmla="*/ 399110 w 3301340"/>
              <a:gd name="connsiteY63" fmla="*/ 1238825 h 2375852"/>
              <a:gd name="connsiteX64" fmla="*/ 475310 w 3301340"/>
              <a:gd name="connsiteY64" fmla="*/ 1305500 h 2375852"/>
              <a:gd name="connsiteX65" fmla="*/ 584847 w 3301340"/>
              <a:gd name="connsiteY65" fmla="*/ 1386462 h 2375852"/>
              <a:gd name="connsiteX66" fmla="*/ 784872 w 3301340"/>
              <a:gd name="connsiteY66" fmla="*/ 1376937 h 2375852"/>
              <a:gd name="connsiteX67" fmla="*/ 922985 w 3301340"/>
              <a:gd name="connsiteY67" fmla="*/ 1272162 h 2375852"/>
              <a:gd name="connsiteX68" fmla="*/ 975372 w 3301340"/>
              <a:gd name="connsiteY68" fmla="*/ 1105475 h 2375852"/>
              <a:gd name="connsiteX69" fmla="*/ 937272 w 3301340"/>
              <a:gd name="connsiteY69" fmla="*/ 957837 h 2375852"/>
              <a:gd name="connsiteX70" fmla="*/ 851547 w 3301340"/>
              <a:gd name="connsiteY70" fmla="*/ 872112 h 2375852"/>
              <a:gd name="connsiteX71" fmla="*/ 684860 w 3301340"/>
              <a:gd name="connsiteY71" fmla="*/ 810200 h 2375852"/>
              <a:gd name="connsiteX72" fmla="*/ 527697 w 3301340"/>
              <a:gd name="connsiteY72" fmla="*/ 834012 h 2375852"/>
              <a:gd name="connsiteX73" fmla="*/ 408635 w 3301340"/>
              <a:gd name="connsiteY73" fmla="*/ 924500 h 2375852"/>
              <a:gd name="connsiteX74" fmla="*/ 237185 w 3301340"/>
              <a:gd name="connsiteY74" fmla="*/ 938787 h 2375852"/>
              <a:gd name="connsiteX75" fmla="*/ 108598 w 3301340"/>
              <a:gd name="connsiteY75" fmla="*/ 900687 h 2375852"/>
              <a:gd name="connsiteX76" fmla="*/ 8585 w 3301340"/>
              <a:gd name="connsiteY76" fmla="*/ 795912 h 2375852"/>
              <a:gd name="connsiteX77" fmla="*/ 8585 w 3301340"/>
              <a:gd name="connsiteY77" fmla="*/ 557787 h 2375852"/>
              <a:gd name="connsiteX78" fmla="*/ 37160 w 3301340"/>
              <a:gd name="connsiteY78" fmla="*/ 314900 h 2375852"/>
              <a:gd name="connsiteX79" fmla="*/ 94310 w 3301340"/>
              <a:gd name="connsiteY79" fmla="*/ 575 h 2375852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89935 w 3301340"/>
              <a:gd name="connsiteY27" fmla="*/ 2262763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575 h 2372914"/>
              <a:gd name="connsiteX1" fmla="*/ 3189935 w 3301340"/>
              <a:gd name="connsiteY1" fmla="*/ 5337 h 2372914"/>
              <a:gd name="connsiteX2" fmla="*/ 3223272 w 3301340"/>
              <a:gd name="connsiteY2" fmla="*/ 114875 h 2372914"/>
              <a:gd name="connsiteX3" fmla="*/ 3261372 w 3301340"/>
              <a:gd name="connsiteY3" fmla="*/ 367287 h 2372914"/>
              <a:gd name="connsiteX4" fmla="*/ 3299472 w 3301340"/>
              <a:gd name="connsiteY4" fmla="*/ 657800 h 2372914"/>
              <a:gd name="connsiteX5" fmla="*/ 3289947 w 3301340"/>
              <a:gd name="connsiteY5" fmla="*/ 795912 h 2372914"/>
              <a:gd name="connsiteX6" fmla="*/ 3242322 w 3301340"/>
              <a:gd name="connsiteY6" fmla="*/ 867350 h 2372914"/>
              <a:gd name="connsiteX7" fmla="*/ 3156597 w 3301340"/>
              <a:gd name="connsiteY7" fmla="*/ 905449 h 2372914"/>
              <a:gd name="connsiteX8" fmla="*/ 3023247 w 3301340"/>
              <a:gd name="connsiteY8" fmla="*/ 943549 h 2372914"/>
              <a:gd name="connsiteX9" fmla="*/ 2823222 w 3301340"/>
              <a:gd name="connsiteY9" fmla="*/ 900687 h 2372914"/>
              <a:gd name="connsiteX10" fmla="*/ 2723209 w 3301340"/>
              <a:gd name="connsiteY10" fmla="*/ 819724 h 2372914"/>
              <a:gd name="connsiteX11" fmla="*/ 2599385 w 3301340"/>
              <a:gd name="connsiteY11" fmla="*/ 814962 h 2372914"/>
              <a:gd name="connsiteX12" fmla="*/ 2485085 w 3301340"/>
              <a:gd name="connsiteY12" fmla="*/ 848300 h 2372914"/>
              <a:gd name="connsiteX13" fmla="*/ 2399360 w 3301340"/>
              <a:gd name="connsiteY13" fmla="*/ 934025 h 2372914"/>
              <a:gd name="connsiteX14" fmla="*/ 2332685 w 3301340"/>
              <a:gd name="connsiteY14" fmla="*/ 1048325 h 2372914"/>
              <a:gd name="connsiteX15" fmla="*/ 2332685 w 3301340"/>
              <a:gd name="connsiteY15" fmla="*/ 1200725 h 2372914"/>
              <a:gd name="connsiteX16" fmla="*/ 2427935 w 3301340"/>
              <a:gd name="connsiteY16" fmla="*/ 1324550 h 2372914"/>
              <a:gd name="connsiteX17" fmla="*/ 2537472 w 3301340"/>
              <a:gd name="connsiteY17" fmla="*/ 1391225 h 2372914"/>
              <a:gd name="connsiteX18" fmla="*/ 2685110 w 3301340"/>
              <a:gd name="connsiteY18" fmla="*/ 1400750 h 2372914"/>
              <a:gd name="connsiteX19" fmla="*/ 2823222 w 3301340"/>
              <a:gd name="connsiteY19" fmla="*/ 1324550 h 2372914"/>
              <a:gd name="connsiteX20" fmla="*/ 2885135 w 3301340"/>
              <a:gd name="connsiteY20" fmla="*/ 1262637 h 2372914"/>
              <a:gd name="connsiteX21" fmla="*/ 2985147 w 3301340"/>
              <a:gd name="connsiteY21" fmla="*/ 1234062 h 2372914"/>
              <a:gd name="connsiteX22" fmla="*/ 3170885 w 3301340"/>
              <a:gd name="connsiteY22" fmla="*/ 1319787 h 2372914"/>
              <a:gd name="connsiteX23" fmla="*/ 3266135 w 3301340"/>
              <a:gd name="connsiteY23" fmla="*/ 1467425 h 2372914"/>
              <a:gd name="connsiteX24" fmla="*/ 3223272 w 3301340"/>
              <a:gd name="connsiteY24" fmla="*/ 1786512 h 2372914"/>
              <a:gd name="connsiteX25" fmla="*/ 3189935 w 3301340"/>
              <a:gd name="connsiteY25" fmla="*/ 1929387 h 2372914"/>
              <a:gd name="connsiteX26" fmla="*/ 3170885 w 3301340"/>
              <a:gd name="connsiteY26" fmla="*/ 2167512 h 2372914"/>
              <a:gd name="connsiteX27" fmla="*/ 3178029 w 3301340"/>
              <a:gd name="connsiteY27" fmla="*/ 2265144 h 2372914"/>
              <a:gd name="connsiteX28" fmla="*/ 3216129 w 3301340"/>
              <a:gd name="connsiteY28" fmla="*/ 2343725 h 2372914"/>
              <a:gd name="connsiteX29" fmla="*/ 2985147 w 3301340"/>
              <a:gd name="connsiteY29" fmla="*/ 2343725 h 2372914"/>
              <a:gd name="connsiteX30" fmla="*/ 2494610 w 3301340"/>
              <a:gd name="connsiteY30" fmla="*/ 2372300 h 2372914"/>
              <a:gd name="connsiteX31" fmla="*/ 2161235 w 3301340"/>
              <a:gd name="connsiteY31" fmla="*/ 2353250 h 2372914"/>
              <a:gd name="connsiteX32" fmla="*/ 1832622 w 3301340"/>
              <a:gd name="connsiteY32" fmla="*/ 2248475 h 2372914"/>
              <a:gd name="connsiteX33" fmla="*/ 1765948 w 3301340"/>
              <a:gd name="connsiteY33" fmla="*/ 2172275 h 2372914"/>
              <a:gd name="connsiteX34" fmla="*/ 1799285 w 3301340"/>
              <a:gd name="connsiteY34" fmla="*/ 2062737 h 2372914"/>
              <a:gd name="connsiteX35" fmla="*/ 1865960 w 3301340"/>
              <a:gd name="connsiteY35" fmla="*/ 1981775 h 2372914"/>
              <a:gd name="connsiteX36" fmla="*/ 1923110 w 3301340"/>
              <a:gd name="connsiteY36" fmla="*/ 1862712 h 2372914"/>
              <a:gd name="connsiteX37" fmla="*/ 1961210 w 3301340"/>
              <a:gd name="connsiteY37" fmla="*/ 1748412 h 2372914"/>
              <a:gd name="connsiteX38" fmla="*/ 1932635 w 3301340"/>
              <a:gd name="connsiteY38" fmla="*/ 1619825 h 2372914"/>
              <a:gd name="connsiteX39" fmla="*/ 1861197 w 3301340"/>
              <a:gd name="connsiteY39" fmla="*/ 1529337 h 2372914"/>
              <a:gd name="connsiteX40" fmla="*/ 1742135 w 3301340"/>
              <a:gd name="connsiteY40" fmla="*/ 1476950 h 2372914"/>
              <a:gd name="connsiteX41" fmla="*/ 1542110 w 3301340"/>
              <a:gd name="connsiteY41" fmla="*/ 1448375 h 2372914"/>
              <a:gd name="connsiteX42" fmla="*/ 1403997 w 3301340"/>
              <a:gd name="connsiteY42" fmla="*/ 1486475 h 2372914"/>
              <a:gd name="connsiteX43" fmla="*/ 1318272 w 3301340"/>
              <a:gd name="connsiteY43" fmla="*/ 1596012 h 2372914"/>
              <a:gd name="connsiteX44" fmla="*/ 1294460 w 3301340"/>
              <a:gd name="connsiteY44" fmla="*/ 1705550 h 2372914"/>
              <a:gd name="connsiteX45" fmla="*/ 1299222 w 3301340"/>
              <a:gd name="connsiteY45" fmla="*/ 1843662 h 2372914"/>
              <a:gd name="connsiteX46" fmla="*/ 1365897 w 3301340"/>
              <a:gd name="connsiteY46" fmla="*/ 1962725 h 2372914"/>
              <a:gd name="connsiteX47" fmla="*/ 1456385 w 3301340"/>
              <a:gd name="connsiteY47" fmla="*/ 2096075 h 2372914"/>
              <a:gd name="connsiteX48" fmla="*/ 1446860 w 3301340"/>
              <a:gd name="connsiteY48" fmla="*/ 2210375 h 2372914"/>
              <a:gd name="connsiteX49" fmla="*/ 1365897 w 3301340"/>
              <a:gd name="connsiteY49" fmla="*/ 2272287 h 2372914"/>
              <a:gd name="connsiteX50" fmla="*/ 1251597 w 3301340"/>
              <a:gd name="connsiteY50" fmla="*/ 2286575 h 2372914"/>
              <a:gd name="connsiteX51" fmla="*/ 1161110 w 3301340"/>
              <a:gd name="connsiteY51" fmla="*/ 2272287 h 2372914"/>
              <a:gd name="connsiteX52" fmla="*/ 951560 w 3301340"/>
              <a:gd name="connsiteY52" fmla="*/ 2215137 h 2372914"/>
              <a:gd name="connsiteX53" fmla="*/ 608660 w 3301340"/>
              <a:gd name="connsiteY53" fmla="*/ 2258000 h 2372914"/>
              <a:gd name="connsiteX54" fmla="*/ 322910 w 3301340"/>
              <a:gd name="connsiteY54" fmla="*/ 2315150 h 2372914"/>
              <a:gd name="connsiteX55" fmla="*/ 94310 w 3301340"/>
              <a:gd name="connsiteY55" fmla="*/ 2338962 h 2372914"/>
              <a:gd name="connsiteX56" fmla="*/ 137172 w 3301340"/>
              <a:gd name="connsiteY56" fmla="*/ 2200850 h 2372914"/>
              <a:gd name="connsiteX57" fmla="*/ 118122 w 3301340"/>
              <a:gd name="connsiteY57" fmla="*/ 2010350 h 2372914"/>
              <a:gd name="connsiteX58" fmla="*/ 89547 w 3301340"/>
              <a:gd name="connsiteY58" fmla="*/ 1877000 h 2372914"/>
              <a:gd name="connsiteX59" fmla="*/ 37160 w 3301340"/>
              <a:gd name="connsiteY59" fmla="*/ 1576962 h 2372914"/>
              <a:gd name="connsiteX60" fmla="*/ 41922 w 3301340"/>
              <a:gd name="connsiteY60" fmla="*/ 1405512 h 2372914"/>
              <a:gd name="connsiteX61" fmla="*/ 137172 w 3301340"/>
              <a:gd name="connsiteY61" fmla="*/ 1305500 h 2372914"/>
              <a:gd name="connsiteX62" fmla="*/ 260997 w 3301340"/>
              <a:gd name="connsiteY62" fmla="*/ 1243587 h 2372914"/>
              <a:gd name="connsiteX63" fmla="*/ 399110 w 3301340"/>
              <a:gd name="connsiteY63" fmla="*/ 1238825 h 2372914"/>
              <a:gd name="connsiteX64" fmla="*/ 475310 w 3301340"/>
              <a:gd name="connsiteY64" fmla="*/ 1305500 h 2372914"/>
              <a:gd name="connsiteX65" fmla="*/ 584847 w 3301340"/>
              <a:gd name="connsiteY65" fmla="*/ 1386462 h 2372914"/>
              <a:gd name="connsiteX66" fmla="*/ 784872 w 3301340"/>
              <a:gd name="connsiteY66" fmla="*/ 1376937 h 2372914"/>
              <a:gd name="connsiteX67" fmla="*/ 922985 w 3301340"/>
              <a:gd name="connsiteY67" fmla="*/ 1272162 h 2372914"/>
              <a:gd name="connsiteX68" fmla="*/ 975372 w 3301340"/>
              <a:gd name="connsiteY68" fmla="*/ 1105475 h 2372914"/>
              <a:gd name="connsiteX69" fmla="*/ 937272 w 3301340"/>
              <a:gd name="connsiteY69" fmla="*/ 957837 h 2372914"/>
              <a:gd name="connsiteX70" fmla="*/ 851547 w 3301340"/>
              <a:gd name="connsiteY70" fmla="*/ 872112 h 2372914"/>
              <a:gd name="connsiteX71" fmla="*/ 684860 w 3301340"/>
              <a:gd name="connsiteY71" fmla="*/ 810200 h 2372914"/>
              <a:gd name="connsiteX72" fmla="*/ 527697 w 3301340"/>
              <a:gd name="connsiteY72" fmla="*/ 834012 h 2372914"/>
              <a:gd name="connsiteX73" fmla="*/ 408635 w 3301340"/>
              <a:gd name="connsiteY73" fmla="*/ 924500 h 2372914"/>
              <a:gd name="connsiteX74" fmla="*/ 237185 w 3301340"/>
              <a:gd name="connsiteY74" fmla="*/ 938787 h 2372914"/>
              <a:gd name="connsiteX75" fmla="*/ 108598 w 3301340"/>
              <a:gd name="connsiteY75" fmla="*/ 900687 h 2372914"/>
              <a:gd name="connsiteX76" fmla="*/ 8585 w 3301340"/>
              <a:gd name="connsiteY76" fmla="*/ 795912 h 2372914"/>
              <a:gd name="connsiteX77" fmla="*/ 8585 w 3301340"/>
              <a:gd name="connsiteY77" fmla="*/ 557787 h 2372914"/>
              <a:gd name="connsiteX78" fmla="*/ 37160 w 3301340"/>
              <a:gd name="connsiteY78" fmla="*/ 314900 h 2372914"/>
              <a:gd name="connsiteX79" fmla="*/ 94310 w 3301340"/>
              <a:gd name="connsiteY79" fmla="*/ 575 h 2372914"/>
              <a:gd name="connsiteX0" fmla="*/ 94310 w 3301340"/>
              <a:gd name="connsiteY0" fmla="*/ 741 h 2373080"/>
              <a:gd name="connsiteX1" fmla="*/ 3189935 w 3301340"/>
              <a:gd name="connsiteY1" fmla="*/ 5503 h 2373080"/>
              <a:gd name="connsiteX2" fmla="*/ 3223272 w 3301340"/>
              <a:gd name="connsiteY2" fmla="*/ 115041 h 2373080"/>
              <a:gd name="connsiteX3" fmla="*/ 3261372 w 3301340"/>
              <a:gd name="connsiteY3" fmla="*/ 367453 h 2373080"/>
              <a:gd name="connsiteX4" fmla="*/ 3299472 w 3301340"/>
              <a:gd name="connsiteY4" fmla="*/ 657966 h 2373080"/>
              <a:gd name="connsiteX5" fmla="*/ 3289947 w 3301340"/>
              <a:gd name="connsiteY5" fmla="*/ 796078 h 2373080"/>
              <a:gd name="connsiteX6" fmla="*/ 3242322 w 3301340"/>
              <a:gd name="connsiteY6" fmla="*/ 867516 h 2373080"/>
              <a:gd name="connsiteX7" fmla="*/ 3156597 w 3301340"/>
              <a:gd name="connsiteY7" fmla="*/ 905615 h 2373080"/>
              <a:gd name="connsiteX8" fmla="*/ 3023247 w 3301340"/>
              <a:gd name="connsiteY8" fmla="*/ 943715 h 2373080"/>
              <a:gd name="connsiteX9" fmla="*/ 2823222 w 3301340"/>
              <a:gd name="connsiteY9" fmla="*/ 900853 h 2373080"/>
              <a:gd name="connsiteX10" fmla="*/ 2723209 w 3301340"/>
              <a:gd name="connsiteY10" fmla="*/ 819890 h 2373080"/>
              <a:gd name="connsiteX11" fmla="*/ 2599385 w 3301340"/>
              <a:gd name="connsiteY11" fmla="*/ 815128 h 2373080"/>
              <a:gd name="connsiteX12" fmla="*/ 2485085 w 3301340"/>
              <a:gd name="connsiteY12" fmla="*/ 848466 h 2373080"/>
              <a:gd name="connsiteX13" fmla="*/ 2399360 w 3301340"/>
              <a:gd name="connsiteY13" fmla="*/ 934191 h 2373080"/>
              <a:gd name="connsiteX14" fmla="*/ 2332685 w 3301340"/>
              <a:gd name="connsiteY14" fmla="*/ 1048491 h 2373080"/>
              <a:gd name="connsiteX15" fmla="*/ 2332685 w 3301340"/>
              <a:gd name="connsiteY15" fmla="*/ 1200891 h 2373080"/>
              <a:gd name="connsiteX16" fmla="*/ 2427935 w 3301340"/>
              <a:gd name="connsiteY16" fmla="*/ 1324716 h 2373080"/>
              <a:gd name="connsiteX17" fmla="*/ 2537472 w 3301340"/>
              <a:gd name="connsiteY17" fmla="*/ 1391391 h 2373080"/>
              <a:gd name="connsiteX18" fmla="*/ 2685110 w 3301340"/>
              <a:gd name="connsiteY18" fmla="*/ 1400916 h 2373080"/>
              <a:gd name="connsiteX19" fmla="*/ 2823222 w 3301340"/>
              <a:gd name="connsiteY19" fmla="*/ 1324716 h 2373080"/>
              <a:gd name="connsiteX20" fmla="*/ 2885135 w 3301340"/>
              <a:gd name="connsiteY20" fmla="*/ 1262803 h 2373080"/>
              <a:gd name="connsiteX21" fmla="*/ 2985147 w 3301340"/>
              <a:gd name="connsiteY21" fmla="*/ 1234228 h 2373080"/>
              <a:gd name="connsiteX22" fmla="*/ 3170885 w 3301340"/>
              <a:gd name="connsiteY22" fmla="*/ 1319953 h 2373080"/>
              <a:gd name="connsiteX23" fmla="*/ 3266135 w 3301340"/>
              <a:gd name="connsiteY23" fmla="*/ 1467591 h 2373080"/>
              <a:gd name="connsiteX24" fmla="*/ 3223272 w 3301340"/>
              <a:gd name="connsiteY24" fmla="*/ 1786678 h 2373080"/>
              <a:gd name="connsiteX25" fmla="*/ 3189935 w 3301340"/>
              <a:gd name="connsiteY25" fmla="*/ 1929553 h 2373080"/>
              <a:gd name="connsiteX26" fmla="*/ 3170885 w 3301340"/>
              <a:gd name="connsiteY26" fmla="*/ 2167678 h 2373080"/>
              <a:gd name="connsiteX27" fmla="*/ 3178029 w 3301340"/>
              <a:gd name="connsiteY27" fmla="*/ 2265310 h 2373080"/>
              <a:gd name="connsiteX28" fmla="*/ 3216129 w 3301340"/>
              <a:gd name="connsiteY28" fmla="*/ 2343891 h 2373080"/>
              <a:gd name="connsiteX29" fmla="*/ 2985147 w 3301340"/>
              <a:gd name="connsiteY29" fmla="*/ 2343891 h 2373080"/>
              <a:gd name="connsiteX30" fmla="*/ 2494610 w 3301340"/>
              <a:gd name="connsiteY30" fmla="*/ 2372466 h 2373080"/>
              <a:gd name="connsiteX31" fmla="*/ 2161235 w 3301340"/>
              <a:gd name="connsiteY31" fmla="*/ 2353416 h 2373080"/>
              <a:gd name="connsiteX32" fmla="*/ 1832622 w 3301340"/>
              <a:gd name="connsiteY32" fmla="*/ 2248641 h 2373080"/>
              <a:gd name="connsiteX33" fmla="*/ 1765948 w 3301340"/>
              <a:gd name="connsiteY33" fmla="*/ 2172441 h 2373080"/>
              <a:gd name="connsiteX34" fmla="*/ 1799285 w 3301340"/>
              <a:gd name="connsiteY34" fmla="*/ 2062903 h 2373080"/>
              <a:gd name="connsiteX35" fmla="*/ 1865960 w 3301340"/>
              <a:gd name="connsiteY35" fmla="*/ 1981941 h 2373080"/>
              <a:gd name="connsiteX36" fmla="*/ 1923110 w 3301340"/>
              <a:gd name="connsiteY36" fmla="*/ 1862878 h 2373080"/>
              <a:gd name="connsiteX37" fmla="*/ 1961210 w 3301340"/>
              <a:gd name="connsiteY37" fmla="*/ 1748578 h 2373080"/>
              <a:gd name="connsiteX38" fmla="*/ 1932635 w 3301340"/>
              <a:gd name="connsiteY38" fmla="*/ 1619991 h 2373080"/>
              <a:gd name="connsiteX39" fmla="*/ 1861197 w 3301340"/>
              <a:gd name="connsiteY39" fmla="*/ 1529503 h 2373080"/>
              <a:gd name="connsiteX40" fmla="*/ 1742135 w 3301340"/>
              <a:gd name="connsiteY40" fmla="*/ 1477116 h 2373080"/>
              <a:gd name="connsiteX41" fmla="*/ 1542110 w 3301340"/>
              <a:gd name="connsiteY41" fmla="*/ 1448541 h 2373080"/>
              <a:gd name="connsiteX42" fmla="*/ 1403997 w 3301340"/>
              <a:gd name="connsiteY42" fmla="*/ 1486641 h 2373080"/>
              <a:gd name="connsiteX43" fmla="*/ 1318272 w 3301340"/>
              <a:gd name="connsiteY43" fmla="*/ 1596178 h 2373080"/>
              <a:gd name="connsiteX44" fmla="*/ 1294460 w 3301340"/>
              <a:gd name="connsiteY44" fmla="*/ 1705716 h 2373080"/>
              <a:gd name="connsiteX45" fmla="*/ 1299222 w 3301340"/>
              <a:gd name="connsiteY45" fmla="*/ 1843828 h 2373080"/>
              <a:gd name="connsiteX46" fmla="*/ 1365897 w 3301340"/>
              <a:gd name="connsiteY46" fmla="*/ 1962891 h 2373080"/>
              <a:gd name="connsiteX47" fmla="*/ 1456385 w 3301340"/>
              <a:gd name="connsiteY47" fmla="*/ 2096241 h 2373080"/>
              <a:gd name="connsiteX48" fmla="*/ 1446860 w 3301340"/>
              <a:gd name="connsiteY48" fmla="*/ 2210541 h 2373080"/>
              <a:gd name="connsiteX49" fmla="*/ 1365897 w 3301340"/>
              <a:gd name="connsiteY49" fmla="*/ 2272453 h 2373080"/>
              <a:gd name="connsiteX50" fmla="*/ 1251597 w 3301340"/>
              <a:gd name="connsiteY50" fmla="*/ 2286741 h 2373080"/>
              <a:gd name="connsiteX51" fmla="*/ 1161110 w 3301340"/>
              <a:gd name="connsiteY51" fmla="*/ 2272453 h 2373080"/>
              <a:gd name="connsiteX52" fmla="*/ 951560 w 3301340"/>
              <a:gd name="connsiteY52" fmla="*/ 2215303 h 2373080"/>
              <a:gd name="connsiteX53" fmla="*/ 608660 w 3301340"/>
              <a:gd name="connsiteY53" fmla="*/ 2258166 h 2373080"/>
              <a:gd name="connsiteX54" fmla="*/ 322910 w 3301340"/>
              <a:gd name="connsiteY54" fmla="*/ 2315316 h 2373080"/>
              <a:gd name="connsiteX55" fmla="*/ 94310 w 3301340"/>
              <a:gd name="connsiteY55" fmla="*/ 2339128 h 2373080"/>
              <a:gd name="connsiteX56" fmla="*/ 137172 w 3301340"/>
              <a:gd name="connsiteY56" fmla="*/ 2201016 h 2373080"/>
              <a:gd name="connsiteX57" fmla="*/ 118122 w 3301340"/>
              <a:gd name="connsiteY57" fmla="*/ 2010516 h 2373080"/>
              <a:gd name="connsiteX58" fmla="*/ 89547 w 3301340"/>
              <a:gd name="connsiteY58" fmla="*/ 1877166 h 2373080"/>
              <a:gd name="connsiteX59" fmla="*/ 37160 w 3301340"/>
              <a:gd name="connsiteY59" fmla="*/ 1577128 h 2373080"/>
              <a:gd name="connsiteX60" fmla="*/ 41922 w 3301340"/>
              <a:gd name="connsiteY60" fmla="*/ 1405678 h 2373080"/>
              <a:gd name="connsiteX61" fmla="*/ 137172 w 3301340"/>
              <a:gd name="connsiteY61" fmla="*/ 1305666 h 2373080"/>
              <a:gd name="connsiteX62" fmla="*/ 260997 w 3301340"/>
              <a:gd name="connsiteY62" fmla="*/ 1243753 h 2373080"/>
              <a:gd name="connsiteX63" fmla="*/ 399110 w 3301340"/>
              <a:gd name="connsiteY63" fmla="*/ 1238991 h 2373080"/>
              <a:gd name="connsiteX64" fmla="*/ 475310 w 3301340"/>
              <a:gd name="connsiteY64" fmla="*/ 1305666 h 2373080"/>
              <a:gd name="connsiteX65" fmla="*/ 584847 w 3301340"/>
              <a:gd name="connsiteY65" fmla="*/ 1386628 h 2373080"/>
              <a:gd name="connsiteX66" fmla="*/ 784872 w 3301340"/>
              <a:gd name="connsiteY66" fmla="*/ 1377103 h 2373080"/>
              <a:gd name="connsiteX67" fmla="*/ 922985 w 3301340"/>
              <a:gd name="connsiteY67" fmla="*/ 1272328 h 2373080"/>
              <a:gd name="connsiteX68" fmla="*/ 975372 w 3301340"/>
              <a:gd name="connsiteY68" fmla="*/ 1105641 h 2373080"/>
              <a:gd name="connsiteX69" fmla="*/ 937272 w 3301340"/>
              <a:gd name="connsiteY69" fmla="*/ 958003 h 2373080"/>
              <a:gd name="connsiteX70" fmla="*/ 851547 w 3301340"/>
              <a:gd name="connsiteY70" fmla="*/ 872278 h 2373080"/>
              <a:gd name="connsiteX71" fmla="*/ 684860 w 3301340"/>
              <a:gd name="connsiteY71" fmla="*/ 810366 h 2373080"/>
              <a:gd name="connsiteX72" fmla="*/ 527697 w 3301340"/>
              <a:gd name="connsiteY72" fmla="*/ 834178 h 2373080"/>
              <a:gd name="connsiteX73" fmla="*/ 408635 w 3301340"/>
              <a:gd name="connsiteY73" fmla="*/ 924666 h 2373080"/>
              <a:gd name="connsiteX74" fmla="*/ 237185 w 3301340"/>
              <a:gd name="connsiteY74" fmla="*/ 938953 h 2373080"/>
              <a:gd name="connsiteX75" fmla="*/ 108598 w 3301340"/>
              <a:gd name="connsiteY75" fmla="*/ 900853 h 2373080"/>
              <a:gd name="connsiteX76" fmla="*/ 8585 w 3301340"/>
              <a:gd name="connsiteY76" fmla="*/ 796078 h 2373080"/>
              <a:gd name="connsiteX77" fmla="*/ 8585 w 3301340"/>
              <a:gd name="connsiteY77" fmla="*/ 557953 h 2373080"/>
              <a:gd name="connsiteX78" fmla="*/ 37160 w 3301340"/>
              <a:gd name="connsiteY78" fmla="*/ 315066 h 2373080"/>
              <a:gd name="connsiteX79" fmla="*/ 94310 w 3301340"/>
              <a:gd name="connsiteY79" fmla="*/ 741 h 2373080"/>
              <a:gd name="connsiteX0" fmla="*/ 94310 w 3307435"/>
              <a:gd name="connsiteY0" fmla="*/ 1034 h 2373373"/>
              <a:gd name="connsiteX1" fmla="*/ 3189935 w 3307435"/>
              <a:gd name="connsiteY1" fmla="*/ 5796 h 2373373"/>
              <a:gd name="connsiteX2" fmla="*/ 3223272 w 3307435"/>
              <a:gd name="connsiteY2" fmla="*/ 115334 h 2373373"/>
              <a:gd name="connsiteX3" fmla="*/ 3261372 w 3307435"/>
              <a:gd name="connsiteY3" fmla="*/ 367746 h 2373373"/>
              <a:gd name="connsiteX4" fmla="*/ 3299472 w 3307435"/>
              <a:gd name="connsiteY4" fmla="*/ 658259 h 2373373"/>
              <a:gd name="connsiteX5" fmla="*/ 3289947 w 3307435"/>
              <a:gd name="connsiteY5" fmla="*/ 796371 h 2373373"/>
              <a:gd name="connsiteX6" fmla="*/ 3242322 w 3307435"/>
              <a:gd name="connsiteY6" fmla="*/ 867809 h 2373373"/>
              <a:gd name="connsiteX7" fmla="*/ 3156597 w 3307435"/>
              <a:gd name="connsiteY7" fmla="*/ 905908 h 2373373"/>
              <a:gd name="connsiteX8" fmla="*/ 3023247 w 3307435"/>
              <a:gd name="connsiteY8" fmla="*/ 944008 h 2373373"/>
              <a:gd name="connsiteX9" fmla="*/ 2823222 w 3307435"/>
              <a:gd name="connsiteY9" fmla="*/ 901146 h 2373373"/>
              <a:gd name="connsiteX10" fmla="*/ 2723209 w 3307435"/>
              <a:gd name="connsiteY10" fmla="*/ 820183 h 2373373"/>
              <a:gd name="connsiteX11" fmla="*/ 2599385 w 3307435"/>
              <a:gd name="connsiteY11" fmla="*/ 815421 h 2373373"/>
              <a:gd name="connsiteX12" fmla="*/ 2485085 w 3307435"/>
              <a:gd name="connsiteY12" fmla="*/ 848759 h 2373373"/>
              <a:gd name="connsiteX13" fmla="*/ 2399360 w 3307435"/>
              <a:gd name="connsiteY13" fmla="*/ 934484 h 2373373"/>
              <a:gd name="connsiteX14" fmla="*/ 2332685 w 3307435"/>
              <a:gd name="connsiteY14" fmla="*/ 1048784 h 2373373"/>
              <a:gd name="connsiteX15" fmla="*/ 2332685 w 3307435"/>
              <a:gd name="connsiteY15" fmla="*/ 1201184 h 2373373"/>
              <a:gd name="connsiteX16" fmla="*/ 2427935 w 3307435"/>
              <a:gd name="connsiteY16" fmla="*/ 1325009 h 2373373"/>
              <a:gd name="connsiteX17" fmla="*/ 2537472 w 3307435"/>
              <a:gd name="connsiteY17" fmla="*/ 1391684 h 2373373"/>
              <a:gd name="connsiteX18" fmla="*/ 2685110 w 3307435"/>
              <a:gd name="connsiteY18" fmla="*/ 1401209 h 2373373"/>
              <a:gd name="connsiteX19" fmla="*/ 2823222 w 3307435"/>
              <a:gd name="connsiteY19" fmla="*/ 1325009 h 2373373"/>
              <a:gd name="connsiteX20" fmla="*/ 2885135 w 3307435"/>
              <a:gd name="connsiteY20" fmla="*/ 1263096 h 2373373"/>
              <a:gd name="connsiteX21" fmla="*/ 2985147 w 3307435"/>
              <a:gd name="connsiteY21" fmla="*/ 1234521 h 2373373"/>
              <a:gd name="connsiteX22" fmla="*/ 3170885 w 3307435"/>
              <a:gd name="connsiteY22" fmla="*/ 1320246 h 2373373"/>
              <a:gd name="connsiteX23" fmla="*/ 3266135 w 3307435"/>
              <a:gd name="connsiteY23" fmla="*/ 1467884 h 2373373"/>
              <a:gd name="connsiteX24" fmla="*/ 3223272 w 3307435"/>
              <a:gd name="connsiteY24" fmla="*/ 1786971 h 2373373"/>
              <a:gd name="connsiteX25" fmla="*/ 3189935 w 3307435"/>
              <a:gd name="connsiteY25" fmla="*/ 1929846 h 2373373"/>
              <a:gd name="connsiteX26" fmla="*/ 3170885 w 3307435"/>
              <a:gd name="connsiteY26" fmla="*/ 2167971 h 2373373"/>
              <a:gd name="connsiteX27" fmla="*/ 3178029 w 3307435"/>
              <a:gd name="connsiteY27" fmla="*/ 2265603 h 2373373"/>
              <a:gd name="connsiteX28" fmla="*/ 3216129 w 3307435"/>
              <a:gd name="connsiteY28" fmla="*/ 2344184 h 2373373"/>
              <a:gd name="connsiteX29" fmla="*/ 2985147 w 3307435"/>
              <a:gd name="connsiteY29" fmla="*/ 2344184 h 2373373"/>
              <a:gd name="connsiteX30" fmla="*/ 2494610 w 3307435"/>
              <a:gd name="connsiteY30" fmla="*/ 2372759 h 2373373"/>
              <a:gd name="connsiteX31" fmla="*/ 2161235 w 3307435"/>
              <a:gd name="connsiteY31" fmla="*/ 2353709 h 2373373"/>
              <a:gd name="connsiteX32" fmla="*/ 1832622 w 3307435"/>
              <a:gd name="connsiteY32" fmla="*/ 2248934 h 2373373"/>
              <a:gd name="connsiteX33" fmla="*/ 1765948 w 3307435"/>
              <a:gd name="connsiteY33" fmla="*/ 2172734 h 2373373"/>
              <a:gd name="connsiteX34" fmla="*/ 1799285 w 3307435"/>
              <a:gd name="connsiteY34" fmla="*/ 2063196 h 2373373"/>
              <a:gd name="connsiteX35" fmla="*/ 1865960 w 3307435"/>
              <a:gd name="connsiteY35" fmla="*/ 1982234 h 2373373"/>
              <a:gd name="connsiteX36" fmla="*/ 1923110 w 3307435"/>
              <a:gd name="connsiteY36" fmla="*/ 1863171 h 2373373"/>
              <a:gd name="connsiteX37" fmla="*/ 1961210 w 3307435"/>
              <a:gd name="connsiteY37" fmla="*/ 1748871 h 2373373"/>
              <a:gd name="connsiteX38" fmla="*/ 1932635 w 3307435"/>
              <a:gd name="connsiteY38" fmla="*/ 1620284 h 2373373"/>
              <a:gd name="connsiteX39" fmla="*/ 1861197 w 3307435"/>
              <a:gd name="connsiteY39" fmla="*/ 1529796 h 2373373"/>
              <a:gd name="connsiteX40" fmla="*/ 1742135 w 3307435"/>
              <a:gd name="connsiteY40" fmla="*/ 1477409 h 2373373"/>
              <a:gd name="connsiteX41" fmla="*/ 1542110 w 3307435"/>
              <a:gd name="connsiteY41" fmla="*/ 1448834 h 2373373"/>
              <a:gd name="connsiteX42" fmla="*/ 1403997 w 3307435"/>
              <a:gd name="connsiteY42" fmla="*/ 1486934 h 2373373"/>
              <a:gd name="connsiteX43" fmla="*/ 1318272 w 3307435"/>
              <a:gd name="connsiteY43" fmla="*/ 1596471 h 2373373"/>
              <a:gd name="connsiteX44" fmla="*/ 1294460 w 3307435"/>
              <a:gd name="connsiteY44" fmla="*/ 1706009 h 2373373"/>
              <a:gd name="connsiteX45" fmla="*/ 1299222 w 3307435"/>
              <a:gd name="connsiteY45" fmla="*/ 1844121 h 2373373"/>
              <a:gd name="connsiteX46" fmla="*/ 1365897 w 3307435"/>
              <a:gd name="connsiteY46" fmla="*/ 1963184 h 2373373"/>
              <a:gd name="connsiteX47" fmla="*/ 1456385 w 3307435"/>
              <a:gd name="connsiteY47" fmla="*/ 2096534 h 2373373"/>
              <a:gd name="connsiteX48" fmla="*/ 1446860 w 3307435"/>
              <a:gd name="connsiteY48" fmla="*/ 2210834 h 2373373"/>
              <a:gd name="connsiteX49" fmla="*/ 1365897 w 3307435"/>
              <a:gd name="connsiteY49" fmla="*/ 2272746 h 2373373"/>
              <a:gd name="connsiteX50" fmla="*/ 1251597 w 3307435"/>
              <a:gd name="connsiteY50" fmla="*/ 2287034 h 2373373"/>
              <a:gd name="connsiteX51" fmla="*/ 1161110 w 3307435"/>
              <a:gd name="connsiteY51" fmla="*/ 2272746 h 2373373"/>
              <a:gd name="connsiteX52" fmla="*/ 951560 w 3307435"/>
              <a:gd name="connsiteY52" fmla="*/ 2215596 h 2373373"/>
              <a:gd name="connsiteX53" fmla="*/ 608660 w 3307435"/>
              <a:gd name="connsiteY53" fmla="*/ 2258459 h 2373373"/>
              <a:gd name="connsiteX54" fmla="*/ 322910 w 3307435"/>
              <a:gd name="connsiteY54" fmla="*/ 2315609 h 2373373"/>
              <a:gd name="connsiteX55" fmla="*/ 94310 w 3307435"/>
              <a:gd name="connsiteY55" fmla="*/ 2339421 h 2373373"/>
              <a:gd name="connsiteX56" fmla="*/ 137172 w 3307435"/>
              <a:gd name="connsiteY56" fmla="*/ 2201309 h 2373373"/>
              <a:gd name="connsiteX57" fmla="*/ 118122 w 3307435"/>
              <a:gd name="connsiteY57" fmla="*/ 2010809 h 2373373"/>
              <a:gd name="connsiteX58" fmla="*/ 89547 w 3307435"/>
              <a:gd name="connsiteY58" fmla="*/ 1877459 h 2373373"/>
              <a:gd name="connsiteX59" fmla="*/ 37160 w 3307435"/>
              <a:gd name="connsiteY59" fmla="*/ 1577421 h 2373373"/>
              <a:gd name="connsiteX60" fmla="*/ 41922 w 3307435"/>
              <a:gd name="connsiteY60" fmla="*/ 1405971 h 2373373"/>
              <a:gd name="connsiteX61" fmla="*/ 137172 w 3307435"/>
              <a:gd name="connsiteY61" fmla="*/ 1305959 h 2373373"/>
              <a:gd name="connsiteX62" fmla="*/ 260997 w 3307435"/>
              <a:gd name="connsiteY62" fmla="*/ 1244046 h 2373373"/>
              <a:gd name="connsiteX63" fmla="*/ 399110 w 3307435"/>
              <a:gd name="connsiteY63" fmla="*/ 1239284 h 2373373"/>
              <a:gd name="connsiteX64" fmla="*/ 475310 w 3307435"/>
              <a:gd name="connsiteY64" fmla="*/ 1305959 h 2373373"/>
              <a:gd name="connsiteX65" fmla="*/ 584847 w 3307435"/>
              <a:gd name="connsiteY65" fmla="*/ 1386921 h 2373373"/>
              <a:gd name="connsiteX66" fmla="*/ 784872 w 3307435"/>
              <a:gd name="connsiteY66" fmla="*/ 1377396 h 2373373"/>
              <a:gd name="connsiteX67" fmla="*/ 922985 w 3307435"/>
              <a:gd name="connsiteY67" fmla="*/ 1272621 h 2373373"/>
              <a:gd name="connsiteX68" fmla="*/ 975372 w 3307435"/>
              <a:gd name="connsiteY68" fmla="*/ 1105934 h 2373373"/>
              <a:gd name="connsiteX69" fmla="*/ 937272 w 3307435"/>
              <a:gd name="connsiteY69" fmla="*/ 958296 h 2373373"/>
              <a:gd name="connsiteX70" fmla="*/ 851547 w 3307435"/>
              <a:gd name="connsiteY70" fmla="*/ 872571 h 2373373"/>
              <a:gd name="connsiteX71" fmla="*/ 684860 w 3307435"/>
              <a:gd name="connsiteY71" fmla="*/ 810659 h 2373373"/>
              <a:gd name="connsiteX72" fmla="*/ 527697 w 3307435"/>
              <a:gd name="connsiteY72" fmla="*/ 834471 h 2373373"/>
              <a:gd name="connsiteX73" fmla="*/ 408635 w 3307435"/>
              <a:gd name="connsiteY73" fmla="*/ 924959 h 2373373"/>
              <a:gd name="connsiteX74" fmla="*/ 237185 w 3307435"/>
              <a:gd name="connsiteY74" fmla="*/ 939246 h 2373373"/>
              <a:gd name="connsiteX75" fmla="*/ 108598 w 3307435"/>
              <a:gd name="connsiteY75" fmla="*/ 901146 h 2373373"/>
              <a:gd name="connsiteX76" fmla="*/ 8585 w 3307435"/>
              <a:gd name="connsiteY76" fmla="*/ 796371 h 2373373"/>
              <a:gd name="connsiteX77" fmla="*/ 8585 w 3307435"/>
              <a:gd name="connsiteY77" fmla="*/ 558246 h 2373373"/>
              <a:gd name="connsiteX78" fmla="*/ 37160 w 3307435"/>
              <a:gd name="connsiteY78" fmla="*/ 315359 h 2373373"/>
              <a:gd name="connsiteX79" fmla="*/ 94310 w 3307435"/>
              <a:gd name="connsiteY79" fmla="*/ 1034 h 2373373"/>
              <a:gd name="connsiteX0" fmla="*/ 94310 w 3307435"/>
              <a:gd name="connsiteY0" fmla="*/ 1034 h 2373373"/>
              <a:gd name="connsiteX1" fmla="*/ 3189935 w 3307435"/>
              <a:gd name="connsiteY1" fmla="*/ 5796 h 2373373"/>
              <a:gd name="connsiteX2" fmla="*/ 3223272 w 3307435"/>
              <a:gd name="connsiteY2" fmla="*/ 115334 h 2373373"/>
              <a:gd name="connsiteX3" fmla="*/ 3261372 w 3307435"/>
              <a:gd name="connsiteY3" fmla="*/ 367746 h 2373373"/>
              <a:gd name="connsiteX4" fmla="*/ 3299472 w 3307435"/>
              <a:gd name="connsiteY4" fmla="*/ 658259 h 2373373"/>
              <a:gd name="connsiteX5" fmla="*/ 3289947 w 3307435"/>
              <a:gd name="connsiteY5" fmla="*/ 796371 h 2373373"/>
              <a:gd name="connsiteX6" fmla="*/ 3242322 w 3307435"/>
              <a:gd name="connsiteY6" fmla="*/ 867809 h 2373373"/>
              <a:gd name="connsiteX7" fmla="*/ 3156597 w 3307435"/>
              <a:gd name="connsiteY7" fmla="*/ 905908 h 2373373"/>
              <a:gd name="connsiteX8" fmla="*/ 3023247 w 3307435"/>
              <a:gd name="connsiteY8" fmla="*/ 944008 h 2373373"/>
              <a:gd name="connsiteX9" fmla="*/ 2823222 w 3307435"/>
              <a:gd name="connsiteY9" fmla="*/ 901146 h 2373373"/>
              <a:gd name="connsiteX10" fmla="*/ 2723209 w 3307435"/>
              <a:gd name="connsiteY10" fmla="*/ 820183 h 2373373"/>
              <a:gd name="connsiteX11" fmla="*/ 2599385 w 3307435"/>
              <a:gd name="connsiteY11" fmla="*/ 815421 h 2373373"/>
              <a:gd name="connsiteX12" fmla="*/ 2485085 w 3307435"/>
              <a:gd name="connsiteY12" fmla="*/ 848759 h 2373373"/>
              <a:gd name="connsiteX13" fmla="*/ 2399360 w 3307435"/>
              <a:gd name="connsiteY13" fmla="*/ 934484 h 2373373"/>
              <a:gd name="connsiteX14" fmla="*/ 2332685 w 3307435"/>
              <a:gd name="connsiteY14" fmla="*/ 1048784 h 2373373"/>
              <a:gd name="connsiteX15" fmla="*/ 2332685 w 3307435"/>
              <a:gd name="connsiteY15" fmla="*/ 1201184 h 2373373"/>
              <a:gd name="connsiteX16" fmla="*/ 2427935 w 3307435"/>
              <a:gd name="connsiteY16" fmla="*/ 1325009 h 2373373"/>
              <a:gd name="connsiteX17" fmla="*/ 2537472 w 3307435"/>
              <a:gd name="connsiteY17" fmla="*/ 1391684 h 2373373"/>
              <a:gd name="connsiteX18" fmla="*/ 2685110 w 3307435"/>
              <a:gd name="connsiteY18" fmla="*/ 1401209 h 2373373"/>
              <a:gd name="connsiteX19" fmla="*/ 2823222 w 3307435"/>
              <a:gd name="connsiteY19" fmla="*/ 1325009 h 2373373"/>
              <a:gd name="connsiteX20" fmla="*/ 2885135 w 3307435"/>
              <a:gd name="connsiteY20" fmla="*/ 1263096 h 2373373"/>
              <a:gd name="connsiteX21" fmla="*/ 2985147 w 3307435"/>
              <a:gd name="connsiteY21" fmla="*/ 1234521 h 2373373"/>
              <a:gd name="connsiteX22" fmla="*/ 3170885 w 3307435"/>
              <a:gd name="connsiteY22" fmla="*/ 1320246 h 2373373"/>
              <a:gd name="connsiteX23" fmla="*/ 3266135 w 3307435"/>
              <a:gd name="connsiteY23" fmla="*/ 1467884 h 2373373"/>
              <a:gd name="connsiteX24" fmla="*/ 3223272 w 3307435"/>
              <a:gd name="connsiteY24" fmla="*/ 1786971 h 2373373"/>
              <a:gd name="connsiteX25" fmla="*/ 3189935 w 3307435"/>
              <a:gd name="connsiteY25" fmla="*/ 1929846 h 2373373"/>
              <a:gd name="connsiteX26" fmla="*/ 3170885 w 3307435"/>
              <a:gd name="connsiteY26" fmla="*/ 2167971 h 2373373"/>
              <a:gd name="connsiteX27" fmla="*/ 3178029 w 3307435"/>
              <a:gd name="connsiteY27" fmla="*/ 2265603 h 2373373"/>
              <a:gd name="connsiteX28" fmla="*/ 3216129 w 3307435"/>
              <a:gd name="connsiteY28" fmla="*/ 2344184 h 2373373"/>
              <a:gd name="connsiteX29" fmla="*/ 2985147 w 3307435"/>
              <a:gd name="connsiteY29" fmla="*/ 2344184 h 2373373"/>
              <a:gd name="connsiteX30" fmla="*/ 2494610 w 3307435"/>
              <a:gd name="connsiteY30" fmla="*/ 2372759 h 2373373"/>
              <a:gd name="connsiteX31" fmla="*/ 2161235 w 3307435"/>
              <a:gd name="connsiteY31" fmla="*/ 2353709 h 2373373"/>
              <a:gd name="connsiteX32" fmla="*/ 1832622 w 3307435"/>
              <a:gd name="connsiteY32" fmla="*/ 2248934 h 2373373"/>
              <a:gd name="connsiteX33" fmla="*/ 1765948 w 3307435"/>
              <a:gd name="connsiteY33" fmla="*/ 2172734 h 2373373"/>
              <a:gd name="connsiteX34" fmla="*/ 1799285 w 3307435"/>
              <a:gd name="connsiteY34" fmla="*/ 2063196 h 2373373"/>
              <a:gd name="connsiteX35" fmla="*/ 1865960 w 3307435"/>
              <a:gd name="connsiteY35" fmla="*/ 1982234 h 2373373"/>
              <a:gd name="connsiteX36" fmla="*/ 1923110 w 3307435"/>
              <a:gd name="connsiteY36" fmla="*/ 1863171 h 2373373"/>
              <a:gd name="connsiteX37" fmla="*/ 1961210 w 3307435"/>
              <a:gd name="connsiteY37" fmla="*/ 1748871 h 2373373"/>
              <a:gd name="connsiteX38" fmla="*/ 1932635 w 3307435"/>
              <a:gd name="connsiteY38" fmla="*/ 1620284 h 2373373"/>
              <a:gd name="connsiteX39" fmla="*/ 1861197 w 3307435"/>
              <a:gd name="connsiteY39" fmla="*/ 1529796 h 2373373"/>
              <a:gd name="connsiteX40" fmla="*/ 1742135 w 3307435"/>
              <a:gd name="connsiteY40" fmla="*/ 1477409 h 2373373"/>
              <a:gd name="connsiteX41" fmla="*/ 1542110 w 3307435"/>
              <a:gd name="connsiteY41" fmla="*/ 1448834 h 2373373"/>
              <a:gd name="connsiteX42" fmla="*/ 1403997 w 3307435"/>
              <a:gd name="connsiteY42" fmla="*/ 1486934 h 2373373"/>
              <a:gd name="connsiteX43" fmla="*/ 1318272 w 3307435"/>
              <a:gd name="connsiteY43" fmla="*/ 1596471 h 2373373"/>
              <a:gd name="connsiteX44" fmla="*/ 1294460 w 3307435"/>
              <a:gd name="connsiteY44" fmla="*/ 1706009 h 2373373"/>
              <a:gd name="connsiteX45" fmla="*/ 1299222 w 3307435"/>
              <a:gd name="connsiteY45" fmla="*/ 1844121 h 2373373"/>
              <a:gd name="connsiteX46" fmla="*/ 1365897 w 3307435"/>
              <a:gd name="connsiteY46" fmla="*/ 1963184 h 2373373"/>
              <a:gd name="connsiteX47" fmla="*/ 1456385 w 3307435"/>
              <a:gd name="connsiteY47" fmla="*/ 2096534 h 2373373"/>
              <a:gd name="connsiteX48" fmla="*/ 1446860 w 3307435"/>
              <a:gd name="connsiteY48" fmla="*/ 2210834 h 2373373"/>
              <a:gd name="connsiteX49" fmla="*/ 1365897 w 3307435"/>
              <a:gd name="connsiteY49" fmla="*/ 2272746 h 2373373"/>
              <a:gd name="connsiteX50" fmla="*/ 1251597 w 3307435"/>
              <a:gd name="connsiteY50" fmla="*/ 2287034 h 2373373"/>
              <a:gd name="connsiteX51" fmla="*/ 1161110 w 3307435"/>
              <a:gd name="connsiteY51" fmla="*/ 2272746 h 2373373"/>
              <a:gd name="connsiteX52" fmla="*/ 951560 w 3307435"/>
              <a:gd name="connsiteY52" fmla="*/ 2215596 h 2373373"/>
              <a:gd name="connsiteX53" fmla="*/ 608660 w 3307435"/>
              <a:gd name="connsiteY53" fmla="*/ 2258459 h 2373373"/>
              <a:gd name="connsiteX54" fmla="*/ 322910 w 3307435"/>
              <a:gd name="connsiteY54" fmla="*/ 2315609 h 2373373"/>
              <a:gd name="connsiteX55" fmla="*/ 94310 w 3307435"/>
              <a:gd name="connsiteY55" fmla="*/ 2339421 h 2373373"/>
              <a:gd name="connsiteX56" fmla="*/ 137172 w 3307435"/>
              <a:gd name="connsiteY56" fmla="*/ 2201309 h 2373373"/>
              <a:gd name="connsiteX57" fmla="*/ 118122 w 3307435"/>
              <a:gd name="connsiteY57" fmla="*/ 2010809 h 2373373"/>
              <a:gd name="connsiteX58" fmla="*/ 89547 w 3307435"/>
              <a:gd name="connsiteY58" fmla="*/ 1877459 h 2373373"/>
              <a:gd name="connsiteX59" fmla="*/ 37160 w 3307435"/>
              <a:gd name="connsiteY59" fmla="*/ 1577421 h 2373373"/>
              <a:gd name="connsiteX60" fmla="*/ 41922 w 3307435"/>
              <a:gd name="connsiteY60" fmla="*/ 1405971 h 2373373"/>
              <a:gd name="connsiteX61" fmla="*/ 137172 w 3307435"/>
              <a:gd name="connsiteY61" fmla="*/ 1305959 h 2373373"/>
              <a:gd name="connsiteX62" fmla="*/ 260997 w 3307435"/>
              <a:gd name="connsiteY62" fmla="*/ 1244046 h 2373373"/>
              <a:gd name="connsiteX63" fmla="*/ 399110 w 3307435"/>
              <a:gd name="connsiteY63" fmla="*/ 1239284 h 2373373"/>
              <a:gd name="connsiteX64" fmla="*/ 475310 w 3307435"/>
              <a:gd name="connsiteY64" fmla="*/ 1305959 h 2373373"/>
              <a:gd name="connsiteX65" fmla="*/ 584847 w 3307435"/>
              <a:gd name="connsiteY65" fmla="*/ 1386921 h 2373373"/>
              <a:gd name="connsiteX66" fmla="*/ 784872 w 3307435"/>
              <a:gd name="connsiteY66" fmla="*/ 1377396 h 2373373"/>
              <a:gd name="connsiteX67" fmla="*/ 922985 w 3307435"/>
              <a:gd name="connsiteY67" fmla="*/ 1272621 h 2373373"/>
              <a:gd name="connsiteX68" fmla="*/ 975372 w 3307435"/>
              <a:gd name="connsiteY68" fmla="*/ 1105934 h 2373373"/>
              <a:gd name="connsiteX69" fmla="*/ 937272 w 3307435"/>
              <a:gd name="connsiteY69" fmla="*/ 958296 h 2373373"/>
              <a:gd name="connsiteX70" fmla="*/ 851547 w 3307435"/>
              <a:gd name="connsiteY70" fmla="*/ 872571 h 2373373"/>
              <a:gd name="connsiteX71" fmla="*/ 684860 w 3307435"/>
              <a:gd name="connsiteY71" fmla="*/ 810659 h 2373373"/>
              <a:gd name="connsiteX72" fmla="*/ 527697 w 3307435"/>
              <a:gd name="connsiteY72" fmla="*/ 834471 h 2373373"/>
              <a:gd name="connsiteX73" fmla="*/ 408635 w 3307435"/>
              <a:gd name="connsiteY73" fmla="*/ 924959 h 2373373"/>
              <a:gd name="connsiteX74" fmla="*/ 237185 w 3307435"/>
              <a:gd name="connsiteY74" fmla="*/ 939246 h 2373373"/>
              <a:gd name="connsiteX75" fmla="*/ 108598 w 3307435"/>
              <a:gd name="connsiteY75" fmla="*/ 901146 h 2373373"/>
              <a:gd name="connsiteX76" fmla="*/ 8585 w 3307435"/>
              <a:gd name="connsiteY76" fmla="*/ 796371 h 2373373"/>
              <a:gd name="connsiteX77" fmla="*/ 8585 w 3307435"/>
              <a:gd name="connsiteY77" fmla="*/ 558246 h 2373373"/>
              <a:gd name="connsiteX78" fmla="*/ 37160 w 3307435"/>
              <a:gd name="connsiteY78" fmla="*/ 315359 h 2373373"/>
              <a:gd name="connsiteX79" fmla="*/ 94310 w 3307435"/>
              <a:gd name="connsiteY79" fmla="*/ 1034 h 2373373"/>
              <a:gd name="connsiteX0" fmla="*/ 94310 w 3301340"/>
              <a:gd name="connsiteY0" fmla="*/ 1034 h 2373373"/>
              <a:gd name="connsiteX1" fmla="*/ 3189935 w 3301340"/>
              <a:gd name="connsiteY1" fmla="*/ 5796 h 2373373"/>
              <a:gd name="connsiteX2" fmla="*/ 3223272 w 3301340"/>
              <a:gd name="connsiteY2" fmla="*/ 115334 h 2373373"/>
              <a:gd name="connsiteX3" fmla="*/ 3261372 w 3301340"/>
              <a:gd name="connsiteY3" fmla="*/ 367746 h 2373373"/>
              <a:gd name="connsiteX4" fmla="*/ 3299472 w 3301340"/>
              <a:gd name="connsiteY4" fmla="*/ 658259 h 2373373"/>
              <a:gd name="connsiteX5" fmla="*/ 3289947 w 3301340"/>
              <a:gd name="connsiteY5" fmla="*/ 796371 h 2373373"/>
              <a:gd name="connsiteX6" fmla="*/ 3242322 w 3301340"/>
              <a:gd name="connsiteY6" fmla="*/ 867809 h 2373373"/>
              <a:gd name="connsiteX7" fmla="*/ 3156597 w 3301340"/>
              <a:gd name="connsiteY7" fmla="*/ 905908 h 2373373"/>
              <a:gd name="connsiteX8" fmla="*/ 3023247 w 3301340"/>
              <a:gd name="connsiteY8" fmla="*/ 944008 h 2373373"/>
              <a:gd name="connsiteX9" fmla="*/ 2823222 w 3301340"/>
              <a:gd name="connsiteY9" fmla="*/ 901146 h 2373373"/>
              <a:gd name="connsiteX10" fmla="*/ 2723209 w 3301340"/>
              <a:gd name="connsiteY10" fmla="*/ 820183 h 2373373"/>
              <a:gd name="connsiteX11" fmla="*/ 2599385 w 3301340"/>
              <a:gd name="connsiteY11" fmla="*/ 815421 h 2373373"/>
              <a:gd name="connsiteX12" fmla="*/ 2485085 w 3301340"/>
              <a:gd name="connsiteY12" fmla="*/ 848759 h 2373373"/>
              <a:gd name="connsiteX13" fmla="*/ 2399360 w 3301340"/>
              <a:gd name="connsiteY13" fmla="*/ 934484 h 2373373"/>
              <a:gd name="connsiteX14" fmla="*/ 2332685 w 3301340"/>
              <a:gd name="connsiteY14" fmla="*/ 1048784 h 2373373"/>
              <a:gd name="connsiteX15" fmla="*/ 2332685 w 3301340"/>
              <a:gd name="connsiteY15" fmla="*/ 1201184 h 2373373"/>
              <a:gd name="connsiteX16" fmla="*/ 2427935 w 3301340"/>
              <a:gd name="connsiteY16" fmla="*/ 1325009 h 2373373"/>
              <a:gd name="connsiteX17" fmla="*/ 2537472 w 3301340"/>
              <a:gd name="connsiteY17" fmla="*/ 1391684 h 2373373"/>
              <a:gd name="connsiteX18" fmla="*/ 2685110 w 3301340"/>
              <a:gd name="connsiteY18" fmla="*/ 1401209 h 2373373"/>
              <a:gd name="connsiteX19" fmla="*/ 2823222 w 3301340"/>
              <a:gd name="connsiteY19" fmla="*/ 1325009 h 2373373"/>
              <a:gd name="connsiteX20" fmla="*/ 2885135 w 3301340"/>
              <a:gd name="connsiteY20" fmla="*/ 1263096 h 2373373"/>
              <a:gd name="connsiteX21" fmla="*/ 2985147 w 3301340"/>
              <a:gd name="connsiteY21" fmla="*/ 1234521 h 2373373"/>
              <a:gd name="connsiteX22" fmla="*/ 3170885 w 3301340"/>
              <a:gd name="connsiteY22" fmla="*/ 1320246 h 2373373"/>
              <a:gd name="connsiteX23" fmla="*/ 3266135 w 3301340"/>
              <a:gd name="connsiteY23" fmla="*/ 1467884 h 2373373"/>
              <a:gd name="connsiteX24" fmla="*/ 3223272 w 3301340"/>
              <a:gd name="connsiteY24" fmla="*/ 1786971 h 2373373"/>
              <a:gd name="connsiteX25" fmla="*/ 3189935 w 3301340"/>
              <a:gd name="connsiteY25" fmla="*/ 1929846 h 2373373"/>
              <a:gd name="connsiteX26" fmla="*/ 3170885 w 3301340"/>
              <a:gd name="connsiteY26" fmla="*/ 2167971 h 2373373"/>
              <a:gd name="connsiteX27" fmla="*/ 3178029 w 3301340"/>
              <a:gd name="connsiteY27" fmla="*/ 2265603 h 2373373"/>
              <a:gd name="connsiteX28" fmla="*/ 3216129 w 3301340"/>
              <a:gd name="connsiteY28" fmla="*/ 2344184 h 2373373"/>
              <a:gd name="connsiteX29" fmla="*/ 2985147 w 3301340"/>
              <a:gd name="connsiteY29" fmla="*/ 2344184 h 2373373"/>
              <a:gd name="connsiteX30" fmla="*/ 2494610 w 3301340"/>
              <a:gd name="connsiteY30" fmla="*/ 2372759 h 2373373"/>
              <a:gd name="connsiteX31" fmla="*/ 2161235 w 3301340"/>
              <a:gd name="connsiteY31" fmla="*/ 2353709 h 2373373"/>
              <a:gd name="connsiteX32" fmla="*/ 1832622 w 3301340"/>
              <a:gd name="connsiteY32" fmla="*/ 2248934 h 2373373"/>
              <a:gd name="connsiteX33" fmla="*/ 1765948 w 3301340"/>
              <a:gd name="connsiteY33" fmla="*/ 2172734 h 2373373"/>
              <a:gd name="connsiteX34" fmla="*/ 1799285 w 3301340"/>
              <a:gd name="connsiteY34" fmla="*/ 2063196 h 2373373"/>
              <a:gd name="connsiteX35" fmla="*/ 1865960 w 3301340"/>
              <a:gd name="connsiteY35" fmla="*/ 1982234 h 2373373"/>
              <a:gd name="connsiteX36" fmla="*/ 1923110 w 3301340"/>
              <a:gd name="connsiteY36" fmla="*/ 1863171 h 2373373"/>
              <a:gd name="connsiteX37" fmla="*/ 1961210 w 3301340"/>
              <a:gd name="connsiteY37" fmla="*/ 1748871 h 2373373"/>
              <a:gd name="connsiteX38" fmla="*/ 1932635 w 3301340"/>
              <a:gd name="connsiteY38" fmla="*/ 1620284 h 2373373"/>
              <a:gd name="connsiteX39" fmla="*/ 1861197 w 3301340"/>
              <a:gd name="connsiteY39" fmla="*/ 1529796 h 2373373"/>
              <a:gd name="connsiteX40" fmla="*/ 1742135 w 3301340"/>
              <a:gd name="connsiteY40" fmla="*/ 1477409 h 2373373"/>
              <a:gd name="connsiteX41" fmla="*/ 1542110 w 3301340"/>
              <a:gd name="connsiteY41" fmla="*/ 1448834 h 2373373"/>
              <a:gd name="connsiteX42" fmla="*/ 1403997 w 3301340"/>
              <a:gd name="connsiteY42" fmla="*/ 1486934 h 2373373"/>
              <a:gd name="connsiteX43" fmla="*/ 1318272 w 3301340"/>
              <a:gd name="connsiteY43" fmla="*/ 1596471 h 2373373"/>
              <a:gd name="connsiteX44" fmla="*/ 1294460 w 3301340"/>
              <a:gd name="connsiteY44" fmla="*/ 1706009 h 2373373"/>
              <a:gd name="connsiteX45" fmla="*/ 1299222 w 3301340"/>
              <a:gd name="connsiteY45" fmla="*/ 1844121 h 2373373"/>
              <a:gd name="connsiteX46" fmla="*/ 1365897 w 3301340"/>
              <a:gd name="connsiteY46" fmla="*/ 1963184 h 2373373"/>
              <a:gd name="connsiteX47" fmla="*/ 1456385 w 3301340"/>
              <a:gd name="connsiteY47" fmla="*/ 2096534 h 2373373"/>
              <a:gd name="connsiteX48" fmla="*/ 1446860 w 3301340"/>
              <a:gd name="connsiteY48" fmla="*/ 2210834 h 2373373"/>
              <a:gd name="connsiteX49" fmla="*/ 1365897 w 3301340"/>
              <a:gd name="connsiteY49" fmla="*/ 2272746 h 2373373"/>
              <a:gd name="connsiteX50" fmla="*/ 1251597 w 3301340"/>
              <a:gd name="connsiteY50" fmla="*/ 2287034 h 2373373"/>
              <a:gd name="connsiteX51" fmla="*/ 1161110 w 3301340"/>
              <a:gd name="connsiteY51" fmla="*/ 2272746 h 2373373"/>
              <a:gd name="connsiteX52" fmla="*/ 951560 w 3301340"/>
              <a:gd name="connsiteY52" fmla="*/ 2215596 h 2373373"/>
              <a:gd name="connsiteX53" fmla="*/ 608660 w 3301340"/>
              <a:gd name="connsiteY53" fmla="*/ 2258459 h 2373373"/>
              <a:gd name="connsiteX54" fmla="*/ 322910 w 3301340"/>
              <a:gd name="connsiteY54" fmla="*/ 2315609 h 2373373"/>
              <a:gd name="connsiteX55" fmla="*/ 94310 w 3301340"/>
              <a:gd name="connsiteY55" fmla="*/ 2339421 h 2373373"/>
              <a:gd name="connsiteX56" fmla="*/ 137172 w 3301340"/>
              <a:gd name="connsiteY56" fmla="*/ 2201309 h 2373373"/>
              <a:gd name="connsiteX57" fmla="*/ 118122 w 3301340"/>
              <a:gd name="connsiteY57" fmla="*/ 2010809 h 2373373"/>
              <a:gd name="connsiteX58" fmla="*/ 89547 w 3301340"/>
              <a:gd name="connsiteY58" fmla="*/ 1877459 h 2373373"/>
              <a:gd name="connsiteX59" fmla="*/ 37160 w 3301340"/>
              <a:gd name="connsiteY59" fmla="*/ 1577421 h 2373373"/>
              <a:gd name="connsiteX60" fmla="*/ 41922 w 3301340"/>
              <a:gd name="connsiteY60" fmla="*/ 1405971 h 2373373"/>
              <a:gd name="connsiteX61" fmla="*/ 137172 w 3301340"/>
              <a:gd name="connsiteY61" fmla="*/ 1305959 h 2373373"/>
              <a:gd name="connsiteX62" fmla="*/ 260997 w 3301340"/>
              <a:gd name="connsiteY62" fmla="*/ 1244046 h 2373373"/>
              <a:gd name="connsiteX63" fmla="*/ 399110 w 3301340"/>
              <a:gd name="connsiteY63" fmla="*/ 1239284 h 2373373"/>
              <a:gd name="connsiteX64" fmla="*/ 475310 w 3301340"/>
              <a:gd name="connsiteY64" fmla="*/ 1305959 h 2373373"/>
              <a:gd name="connsiteX65" fmla="*/ 584847 w 3301340"/>
              <a:gd name="connsiteY65" fmla="*/ 1386921 h 2373373"/>
              <a:gd name="connsiteX66" fmla="*/ 784872 w 3301340"/>
              <a:gd name="connsiteY66" fmla="*/ 1377396 h 2373373"/>
              <a:gd name="connsiteX67" fmla="*/ 922985 w 3301340"/>
              <a:gd name="connsiteY67" fmla="*/ 1272621 h 2373373"/>
              <a:gd name="connsiteX68" fmla="*/ 975372 w 3301340"/>
              <a:gd name="connsiteY68" fmla="*/ 1105934 h 2373373"/>
              <a:gd name="connsiteX69" fmla="*/ 937272 w 3301340"/>
              <a:gd name="connsiteY69" fmla="*/ 958296 h 2373373"/>
              <a:gd name="connsiteX70" fmla="*/ 851547 w 3301340"/>
              <a:gd name="connsiteY70" fmla="*/ 872571 h 2373373"/>
              <a:gd name="connsiteX71" fmla="*/ 684860 w 3301340"/>
              <a:gd name="connsiteY71" fmla="*/ 810659 h 2373373"/>
              <a:gd name="connsiteX72" fmla="*/ 527697 w 3301340"/>
              <a:gd name="connsiteY72" fmla="*/ 834471 h 2373373"/>
              <a:gd name="connsiteX73" fmla="*/ 408635 w 3301340"/>
              <a:gd name="connsiteY73" fmla="*/ 924959 h 2373373"/>
              <a:gd name="connsiteX74" fmla="*/ 237185 w 3301340"/>
              <a:gd name="connsiteY74" fmla="*/ 939246 h 2373373"/>
              <a:gd name="connsiteX75" fmla="*/ 108598 w 3301340"/>
              <a:gd name="connsiteY75" fmla="*/ 901146 h 2373373"/>
              <a:gd name="connsiteX76" fmla="*/ 8585 w 3301340"/>
              <a:gd name="connsiteY76" fmla="*/ 796371 h 2373373"/>
              <a:gd name="connsiteX77" fmla="*/ 8585 w 3301340"/>
              <a:gd name="connsiteY77" fmla="*/ 558246 h 2373373"/>
              <a:gd name="connsiteX78" fmla="*/ 37160 w 3301340"/>
              <a:gd name="connsiteY78" fmla="*/ 315359 h 2373373"/>
              <a:gd name="connsiteX79" fmla="*/ 94310 w 3301340"/>
              <a:gd name="connsiteY79" fmla="*/ 1034 h 2373373"/>
              <a:gd name="connsiteX0" fmla="*/ 246000 w 3453030"/>
              <a:gd name="connsiteY0" fmla="*/ 22505 h 2394844"/>
              <a:gd name="connsiteX1" fmla="*/ 3344006 w 3453030"/>
              <a:gd name="connsiteY1" fmla="*/ 24886 h 2394844"/>
              <a:gd name="connsiteX2" fmla="*/ 3374962 w 3453030"/>
              <a:gd name="connsiteY2" fmla="*/ 136805 h 2394844"/>
              <a:gd name="connsiteX3" fmla="*/ 3413062 w 3453030"/>
              <a:gd name="connsiteY3" fmla="*/ 389217 h 2394844"/>
              <a:gd name="connsiteX4" fmla="*/ 3451162 w 3453030"/>
              <a:gd name="connsiteY4" fmla="*/ 679730 h 2394844"/>
              <a:gd name="connsiteX5" fmla="*/ 3441637 w 3453030"/>
              <a:gd name="connsiteY5" fmla="*/ 817842 h 2394844"/>
              <a:gd name="connsiteX6" fmla="*/ 3394012 w 3453030"/>
              <a:gd name="connsiteY6" fmla="*/ 889280 h 2394844"/>
              <a:gd name="connsiteX7" fmla="*/ 3308287 w 3453030"/>
              <a:gd name="connsiteY7" fmla="*/ 927379 h 2394844"/>
              <a:gd name="connsiteX8" fmla="*/ 3174937 w 3453030"/>
              <a:gd name="connsiteY8" fmla="*/ 965479 h 2394844"/>
              <a:gd name="connsiteX9" fmla="*/ 2974912 w 3453030"/>
              <a:gd name="connsiteY9" fmla="*/ 922617 h 2394844"/>
              <a:gd name="connsiteX10" fmla="*/ 2874899 w 3453030"/>
              <a:gd name="connsiteY10" fmla="*/ 841654 h 2394844"/>
              <a:gd name="connsiteX11" fmla="*/ 2751075 w 3453030"/>
              <a:gd name="connsiteY11" fmla="*/ 836892 h 2394844"/>
              <a:gd name="connsiteX12" fmla="*/ 2636775 w 3453030"/>
              <a:gd name="connsiteY12" fmla="*/ 870230 h 2394844"/>
              <a:gd name="connsiteX13" fmla="*/ 2551050 w 3453030"/>
              <a:gd name="connsiteY13" fmla="*/ 955955 h 2394844"/>
              <a:gd name="connsiteX14" fmla="*/ 2484375 w 3453030"/>
              <a:gd name="connsiteY14" fmla="*/ 1070255 h 2394844"/>
              <a:gd name="connsiteX15" fmla="*/ 2484375 w 3453030"/>
              <a:gd name="connsiteY15" fmla="*/ 1222655 h 2394844"/>
              <a:gd name="connsiteX16" fmla="*/ 2579625 w 3453030"/>
              <a:gd name="connsiteY16" fmla="*/ 1346480 h 2394844"/>
              <a:gd name="connsiteX17" fmla="*/ 2689162 w 3453030"/>
              <a:gd name="connsiteY17" fmla="*/ 1413155 h 2394844"/>
              <a:gd name="connsiteX18" fmla="*/ 2836800 w 3453030"/>
              <a:gd name="connsiteY18" fmla="*/ 1422680 h 2394844"/>
              <a:gd name="connsiteX19" fmla="*/ 2974912 w 3453030"/>
              <a:gd name="connsiteY19" fmla="*/ 1346480 h 2394844"/>
              <a:gd name="connsiteX20" fmla="*/ 3036825 w 3453030"/>
              <a:gd name="connsiteY20" fmla="*/ 1284567 h 2394844"/>
              <a:gd name="connsiteX21" fmla="*/ 3136837 w 3453030"/>
              <a:gd name="connsiteY21" fmla="*/ 1255992 h 2394844"/>
              <a:gd name="connsiteX22" fmla="*/ 3322575 w 3453030"/>
              <a:gd name="connsiteY22" fmla="*/ 1341717 h 2394844"/>
              <a:gd name="connsiteX23" fmla="*/ 3417825 w 3453030"/>
              <a:gd name="connsiteY23" fmla="*/ 1489355 h 2394844"/>
              <a:gd name="connsiteX24" fmla="*/ 3374962 w 3453030"/>
              <a:gd name="connsiteY24" fmla="*/ 1808442 h 2394844"/>
              <a:gd name="connsiteX25" fmla="*/ 3341625 w 3453030"/>
              <a:gd name="connsiteY25" fmla="*/ 1951317 h 2394844"/>
              <a:gd name="connsiteX26" fmla="*/ 3322575 w 3453030"/>
              <a:gd name="connsiteY26" fmla="*/ 2189442 h 2394844"/>
              <a:gd name="connsiteX27" fmla="*/ 3329719 w 3453030"/>
              <a:gd name="connsiteY27" fmla="*/ 2287074 h 2394844"/>
              <a:gd name="connsiteX28" fmla="*/ 3367819 w 3453030"/>
              <a:gd name="connsiteY28" fmla="*/ 2365655 h 2394844"/>
              <a:gd name="connsiteX29" fmla="*/ 3136837 w 3453030"/>
              <a:gd name="connsiteY29" fmla="*/ 2365655 h 2394844"/>
              <a:gd name="connsiteX30" fmla="*/ 2646300 w 3453030"/>
              <a:gd name="connsiteY30" fmla="*/ 2394230 h 2394844"/>
              <a:gd name="connsiteX31" fmla="*/ 2312925 w 3453030"/>
              <a:gd name="connsiteY31" fmla="*/ 2375180 h 2394844"/>
              <a:gd name="connsiteX32" fmla="*/ 1984312 w 3453030"/>
              <a:gd name="connsiteY32" fmla="*/ 2270405 h 2394844"/>
              <a:gd name="connsiteX33" fmla="*/ 1917638 w 3453030"/>
              <a:gd name="connsiteY33" fmla="*/ 2194205 h 2394844"/>
              <a:gd name="connsiteX34" fmla="*/ 1950975 w 3453030"/>
              <a:gd name="connsiteY34" fmla="*/ 2084667 h 2394844"/>
              <a:gd name="connsiteX35" fmla="*/ 2017650 w 3453030"/>
              <a:gd name="connsiteY35" fmla="*/ 2003705 h 2394844"/>
              <a:gd name="connsiteX36" fmla="*/ 2074800 w 3453030"/>
              <a:gd name="connsiteY36" fmla="*/ 1884642 h 2394844"/>
              <a:gd name="connsiteX37" fmla="*/ 2112900 w 3453030"/>
              <a:gd name="connsiteY37" fmla="*/ 1770342 h 2394844"/>
              <a:gd name="connsiteX38" fmla="*/ 2084325 w 3453030"/>
              <a:gd name="connsiteY38" fmla="*/ 1641755 h 2394844"/>
              <a:gd name="connsiteX39" fmla="*/ 2012887 w 3453030"/>
              <a:gd name="connsiteY39" fmla="*/ 1551267 h 2394844"/>
              <a:gd name="connsiteX40" fmla="*/ 1893825 w 3453030"/>
              <a:gd name="connsiteY40" fmla="*/ 1498880 h 2394844"/>
              <a:gd name="connsiteX41" fmla="*/ 1693800 w 3453030"/>
              <a:gd name="connsiteY41" fmla="*/ 1470305 h 2394844"/>
              <a:gd name="connsiteX42" fmla="*/ 1555687 w 3453030"/>
              <a:gd name="connsiteY42" fmla="*/ 1508405 h 2394844"/>
              <a:gd name="connsiteX43" fmla="*/ 1469962 w 3453030"/>
              <a:gd name="connsiteY43" fmla="*/ 1617942 h 2394844"/>
              <a:gd name="connsiteX44" fmla="*/ 1446150 w 3453030"/>
              <a:gd name="connsiteY44" fmla="*/ 1727480 h 2394844"/>
              <a:gd name="connsiteX45" fmla="*/ 1450912 w 3453030"/>
              <a:gd name="connsiteY45" fmla="*/ 1865592 h 2394844"/>
              <a:gd name="connsiteX46" fmla="*/ 1517587 w 3453030"/>
              <a:gd name="connsiteY46" fmla="*/ 1984655 h 2394844"/>
              <a:gd name="connsiteX47" fmla="*/ 1608075 w 3453030"/>
              <a:gd name="connsiteY47" fmla="*/ 2118005 h 2394844"/>
              <a:gd name="connsiteX48" fmla="*/ 1598550 w 3453030"/>
              <a:gd name="connsiteY48" fmla="*/ 2232305 h 2394844"/>
              <a:gd name="connsiteX49" fmla="*/ 1517587 w 3453030"/>
              <a:gd name="connsiteY49" fmla="*/ 2294217 h 2394844"/>
              <a:gd name="connsiteX50" fmla="*/ 1403287 w 3453030"/>
              <a:gd name="connsiteY50" fmla="*/ 2308505 h 2394844"/>
              <a:gd name="connsiteX51" fmla="*/ 1312800 w 3453030"/>
              <a:gd name="connsiteY51" fmla="*/ 2294217 h 2394844"/>
              <a:gd name="connsiteX52" fmla="*/ 1103250 w 3453030"/>
              <a:gd name="connsiteY52" fmla="*/ 2237067 h 2394844"/>
              <a:gd name="connsiteX53" fmla="*/ 760350 w 3453030"/>
              <a:gd name="connsiteY53" fmla="*/ 2279930 h 2394844"/>
              <a:gd name="connsiteX54" fmla="*/ 474600 w 3453030"/>
              <a:gd name="connsiteY54" fmla="*/ 2337080 h 2394844"/>
              <a:gd name="connsiteX55" fmla="*/ 246000 w 3453030"/>
              <a:gd name="connsiteY55" fmla="*/ 2360892 h 2394844"/>
              <a:gd name="connsiteX56" fmla="*/ 288862 w 3453030"/>
              <a:gd name="connsiteY56" fmla="*/ 2222780 h 2394844"/>
              <a:gd name="connsiteX57" fmla="*/ 269812 w 3453030"/>
              <a:gd name="connsiteY57" fmla="*/ 2032280 h 2394844"/>
              <a:gd name="connsiteX58" fmla="*/ 241237 w 3453030"/>
              <a:gd name="connsiteY58" fmla="*/ 1898930 h 2394844"/>
              <a:gd name="connsiteX59" fmla="*/ 188850 w 3453030"/>
              <a:gd name="connsiteY59" fmla="*/ 1598892 h 2394844"/>
              <a:gd name="connsiteX60" fmla="*/ 193612 w 3453030"/>
              <a:gd name="connsiteY60" fmla="*/ 1427442 h 2394844"/>
              <a:gd name="connsiteX61" fmla="*/ 288862 w 3453030"/>
              <a:gd name="connsiteY61" fmla="*/ 1327430 h 2394844"/>
              <a:gd name="connsiteX62" fmla="*/ 412687 w 3453030"/>
              <a:gd name="connsiteY62" fmla="*/ 1265517 h 2394844"/>
              <a:gd name="connsiteX63" fmla="*/ 550800 w 3453030"/>
              <a:gd name="connsiteY63" fmla="*/ 1260755 h 2394844"/>
              <a:gd name="connsiteX64" fmla="*/ 627000 w 3453030"/>
              <a:gd name="connsiteY64" fmla="*/ 1327430 h 2394844"/>
              <a:gd name="connsiteX65" fmla="*/ 736537 w 3453030"/>
              <a:gd name="connsiteY65" fmla="*/ 1408392 h 2394844"/>
              <a:gd name="connsiteX66" fmla="*/ 936562 w 3453030"/>
              <a:gd name="connsiteY66" fmla="*/ 1398867 h 2394844"/>
              <a:gd name="connsiteX67" fmla="*/ 1074675 w 3453030"/>
              <a:gd name="connsiteY67" fmla="*/ 1294092 h 2394844"/>
              <a:gd name="connsiteX68" fmla="*/ 1127062 w 3453030"/>
              <a:gd name="connsiteY68" fmla="*/ 1127405 h 2394844"/>
              <a:gd name="connsiteX69" fmla="*/ 1088962 w 3453030"/>
              <a:gd name="connsiteY69" fmla="*/ 979767 h 2394844"/>
              <a:gd name="connsiteX70" fmla="*/ 1003237 w 3453030"/>
              <a:gd name="connsiteY70" fmla="*/ 894042 h 2394844"/>
              <a:gd name="connsiteX71" fmla="*/ 836550 w 3453030"/>
              <a:gd name="connsiteY71" fmla="*/ 832130 h 2394844"/>
              <a:gd name="connsiteX72" fmla="*/ 679387 w 3453030"/>
              <a:gd name="connsiteY72" fmla="*/ 855942 h 2394844"/>
              <a:gd name="connsiteX73" fmla="*/ 560325 w 3453030"/>
              <a:gd name="connsiteY73" fmla="*/ 946430 h 2394844"/>
              <a:gd name="connsiteX74" fmla="*/ 388875 w 3453030"/>
              <a:gd name="connsiteY74" fmla="*/ 960717 h 2394844"/>
              <a:gd name="connsiteX75" fmla="*/ 260288 w 3453030"/>
              <a:gd name="connsiteY75" fmla="*/ 922617 h 2394844"/>
              <a:gd name="connsiteX76" fmla="*/ 160275 w 3453030"/>
              <a:gd name="connsiteY76" fmla="*/ 817842 h 2394844"/>
              <a:gd name="connsiteX77" fmla="*/ 160275 w 3453030"/>
              <a:gd name="connsiteY77" fmla="*/ 579717 h 2394844"/>
              <a:gd name="connsiteX78" fmla="*/ 188850 w 3453030"/>
              <a:gd name="connsiteY78" fmla="*/ 336830 h 2394844"/>
              <a:gd name="connsiteX79" fmla="*/ 246000 w 3453030"/>
              <a:gd name="connsiteY79" fmla="*/ 22505 h 2394844"/>
              <a:gd name="connsiteX0" fmla="*/ 246000 w 3453030"/>
              <a:gd name="connsiteY0" fmla="*/ 22009 h 2394348"/>
              <a:gd name="connsiteX1" fmla="*/ 3344006 w 3453030"/>
              <a:gd name="connsiteY1" fmla="*/ 24390 h 2394348"/>
              <a:gd name="connsiteX2" fmla="*/ 3374962 w 3453030"/>
              <a:gd name="connsiteY2" fmla="*/ 136309 h 2394348"/>
              <a:gd name="connsiteX3" fmla="*/ 3413062 w 3453030"/>
              <a:gd name="connsiteY3" fmla="*/ 388721 h 2394348"/>
              <a:gd name="connsiteX4" fmla="*/ 3451162 w 3453030"/>
              <a:gd name="connsiteY4" fmla="*/ 679234 h 2394348"/>
              <a:gd name="connsiteX5" fmla="*/ 3441637 w 3453030"/>
              <a:gd name="connsiteY5" fmla="*/ 817346 h 2394348"/>
              <a:gd name="connsiteX6" fmla="*/ 3394012 w 3453030"/>
              <a:gd name="connsiteY6" fmla="*/ 888784 h 2394348"/>
              <a:gd name="connsiteX7" fmla="*/ 3308287 w 3453030"/>
              <a:gd name="connsiteY7" fmla="*/ 926883 h 2394348"/>
              <a:gd name="connsiteX8" fmla="*/ 3174937 w 3453030"/>
              <a:gd name="connsiteY8" fmla="*/ 964983 h 2394348"/>
              <a:gd name="connsiteX9" fmla="*/ 2974912 w 3453030"/>
              <a:gd name="connsiteY9" fmla="*/ 922121 h 2394348"/>
              <a:gd name="connsiteX10" fmla="*/ 2874899 w 3453030"/>
              <a:gd name="connsiteY10" fmla="*/ 841158 h 2394348"/>
              <a:gd name="connsiteX11" fmla="*/ 2751075 w 3453030"/>
              <a:gd name="connsiteY11" fmla="*/ 836396 h 2394348"/>
              <a:gd name="connsiteX12" fmla="*/ 2636775 w 3453030"/>
              <a:gd name="connsiteY12" fmla="*/ 869734 h 2394348"/>
              <a:gd name="connsiteX13" fmla="*/ 2551050 w 3453030"/>
              <a:gd name="connsiteY13" fmla="*/ 955459 h 2394348"/>
              <a:gd name="connsiteX14" fmla="*/ 2484375 w 3453030"/>
              <a:gd name="connsiteY14" fmla="*/ 1069759 h 2394348"/>
              <a:gd name="connsiteX15" fmla="*/ 2484375 w 3453030"/>
              <a:gd name="connsiteY15" fmla="*/ 1222159 h 2394348"/>
              <a:gd name="connsiteX16" fmla="*/ 2579625 w 3453030"/>
              <a:gd name="connsiteY16" fmla="*/ 1345984 h 2394348"/>
              <a:gd name="connsiteX17" fmla="*/ 2689162 w 3453030"/>
              <a:gd name="connsiteY17" fmla="*/ 1412659 h 2394348"/>
              <a:gd name="connsiteX18" fmla="*/ 2836800 w 3453030"/>
              <a:gd name="connsiteY18" fmla="*/ 1422184 h 2394348"/>
              <a:gd name="connsiteX19" fmla="*/ 2974912 w 3453030"/>
              <a:gd name="connsiteY19" fmla="*/ 1345984 h 2394348"/>
              <a:gd name="connsiteX20" fmla="*/ 3036825 w 3453030"/>
              <a:gd name="connsiteY20" fmla="*/ 1284071 h 2394348"/>
              <a:gd name="connsiteX21" fmla="*/ 3136837 w 3453030"/>
              <a:gd name="connsiteY21" fmla="*/ 1255496 h 2394348"/>
              <a:gd name="connsiteX22" fmla="*/ 3322575 w 3453030"/>
              <a:gd name="connsiteY22" fmla="*/ 1341221 h 2394348"/>
              <a:gd name="connsiteX23" fmla="*/ 3417825 w 3453030"/>
              <a:gd name="connsiteY23" fmla="*/ 1488859 h 2394348"/>
              <a:gd name="connsiteX24" fmla="*/ 3374962 w 3453030"/>
              <a:gd name="connsiteY24" fmla="*/ 1807946 h 2394348"/>
              <a:gd name="connsiteX25" fmla="*/ 3341625 w 3453030"/>
              <a:gd name="connsiteY25" fmla="*/ 1950821 h 2394348"/>
              <a:gd name="connsiteX26" fmla="*/ 3322575 w 3453030"/>
              <a:gd name="connsiteY26" fmla="*/ 2188946 h 2394348"/>
              <a:gd name="connsiteX27" fmla="*/ 3329719 w 3453030"/>
              <a:gd name="connsiteY27" fmla="*/ 2286578 h 2394348"/>
              <a:gd name="connsiteX28" fmla="*/ 3367819 w 3453030"/>
              <a:gd name="connsiteY28" fmla="*/ 2365159 h 2394348"/>
              <a:gd name="connsiteX29" fmla="*/ 3136837 w 3453030"/>
              <a:gd name="connsiteY29" fmla="*/ 2365159 h 2394348"/>
              <a:gd name="connsiteX30" fmla="*/ 2646300 w 3453030"/>
              <a:gd name="connsiteY30" fmla="*/ 2393734 h 2394348"/>
              <a:gd name="connsiteX31" fmla="*/ 2312925 w 3453030"/>
              <a:gd name="connsiteY31" fmla="*/ 2374684 h 2394348"/>
              <a:gd name="connsiteX32" fmla="*/ 1984312 w 3453030"/>
              <a:gd name="connsiteY32" fmla="*/ 2269909 h 2394348"/>
              <a:gd name="connsiteX33" fmla="*/ 1917638 w 3453030"/>
              <a:gd name="connsiteY33" fmla="*/ 2193709 h 2394348"/>
              <a:gd name="connsiteX34" fmla="*/ 1950975 w 3453030"/>
              <a:gd name="connsiteY34" fmla="*/ 2084171 h 2394348"/>
              <a:gd name="connsiteX35" fmla="*/ 2017650 w 3453030"/>
              <a:gd name="connsiteY35" fmla="*/ 2003209 h 2394348"/>
              <a:gd name="connsiteX36" fmla="*/ 2074800 w 3453030"/>
              <a:gd name="connsiteY36" fmla="*/ 1884146 h 2394348"/>
              <a:gd name="connsiteX37" fmla="*/ 2112900 w 3453030"/>
              <a:gd name="connsiteY37" fmla="*/ 1769846 h 2394348"/>
              <a:gd name="connsiteX38" fmla="*/ 2084325 w 3453030"/>
              <a:gd name="connsiteY38" fmla="*/ 1641259 h 2394348"/>
              <a:gd name="connsiteX39" fmla="*/ 2012887 w 3453030"/>
              <a:gd name="connsiteY39" fmla="*/ 1550771 h 2394348"/>
              <a:gd name="connsiteX40" fmla="*/ 1893825 w 3453030"/>
              <a:gd name="connsiteY40" fmla="*/ 1498384 h 2394348"/>
              <a:gd name="connsiteX41" fmla="*/ 1693800 w 3453030"/>
              <a:gd name="connsiteY41" fmla="*/ 1469809 h 2394348"/>
              <a:gd name="connsiteX42" fmla="*/ 1555687 w 3453030"/>
              <a:gd name="connsiteY42" fmla="*/ 1507909 h 2394348"/>
              <a:gd name="connsiteX43" fmla="*/ 1469962 w 3453030"/>
              <a:gd name="connsiteY43" fmla="*/ 1617446 h 2394348"/>
              <a:gd name="connsiteX44" fmla="*/ 1446150 w 3453030"/>
              <a:gd name="connsiteY44" fmla="*/ 1726984 h 2394348"/>
              <a:gd name="connsiteX45" fmla="*/ 1450912 w 3453030"/>
              <a:gd name="connsiteY45" fmla="*/ 1865096 h 2394348"/>
              <a:gd name="connsiteX46" fmla="*/ 1517587 w 3453030"/>
              <a:gd name="connsiteY46" fmla="*/ 1984159 h 2394348"/>
              <a:gd name="connsiteX47" fmla="*/ 1608075 w 3453030"/>
              <a:gd name="connsiteY47" fmla="*/ 2117509 h 2394348"/>
              <a:gd name="connsiteX48" fmla="*/ 1598550 w 3453030"/>
              <a:gd name="connsiteY48" fmla="*/ 2231809 h 2394348"/>
              <a:gd name="connsiteX49" fmla="*/ 1517587 w 3453030"/>
              <a:gd name="connsiteY49" fmla="*/ 2293721 h 2394348"/>
              <a:gd name="connsiteX50" fmla="*/ 1403287 w 3453030"/>
              <a:gd name="connsiteY50" fmla="*/ 2308009 h 2394348"/>
              <a:gd name="connsiteX51" fmla="*/ 1312800 w 3453030"/>
              <a:gd name="connsiteY51" fmla="*/ 2293721 h 2394348"/>
              <a:gd name="connsiteX52" fmla="*/ 1103250 w 3453030"/>
              <a:gd name="connsiteY52" fmla="*/ 2236571 h 2394348"/>
              <a:gd name="connsiteX53" fmla="*/ 760350 w 3453030"/>
              <a:gd name="connsiteY53" fmla="*/ 2279434 h 2394348"/>
              <a:gd name="connsiteX54" fmla="*/ 474600 w 3453030"/>
              <a:gd name="connsiteY54" fmla="*/ 2336584 h 2394348"/>
              <a:gd name="connsiteX55" fmla="*/ 246000 w 3453030"/>
              <a:gd name="connsiteY55" fmla="*/ 2360396 h 2394348"/>
              <a:gd name="connsiteX56" fmla="*/ 288862 w 3453030"/>
              <a:gd name="connsiteY56" fmla="*/ 2222284 h 2394348"/>
              <a:gd name="connsiteX57" fmla="*/ 269812 w 3453030"/>
              <a:gd name="connsiteY57" fmla="*/ 2031784 h 2394348"/>
              <a:gd name="connsiteX58" fmla="*/ 241237 w 3453030"/>
              <a:gd name="connsiteY58" fmla="*/ 1898434 h 2394348"/>
              <a:gd name="connsiteX59" fmla="*/ 188850 w 3453030"/>
              <a:gd name="connsiteY59" fmla="*/ 1598396 h 2394348"/>
              <a:gd name="connsiteX60" fmla="*/ 193612 w 3453030"/>
              <a:gd name="connsiteY60" fmla="*/ 1426946 h 2394348"/>
              <a:gd name="connsiteX61" fmla="*/ 288862 w 3453030"/>
              <a:gd name="connsiteY61" fmla="*/ 1326934 h 2394348"/>
              <a:gd name="connsiteX62" fmla="*/ 412687 w 3453030"/>
              <a:gd name="connsiteY62" fmla="*/ 1265021 h 2394348"/>
              <a:gd name="connsiteX63" fmla="*/ 550800 w 3453030"/>
              <a:gd name="connsiteY63" fmla="*/ 1260259 h 2394348"/>
              <a:gd name="connsiteX64" fmla="*/ 627000 w 3453030"/>
              <a:gd name="connsiteY64" fmla="*/ 1326934 h 2394348"/>
              <a:gd name="connsiteX65" fmla="*/ 736537 w 3453030"/>
              <a:gd name="connsiteY65" fmla="*/ 1407896 h 2394348"/>
              <a:gd name="connsiteX66" fmla="*/ 936562 w 3453030"/>
              <a:gd name="connsiteY66" fmla="*/ 1398371 h 2394348"/>
              <a:gd name="connsiteX67" fmla="*/ 1074675 w 3453030"/>
              <a:gd name="connsiteY67" fmla="*/ 1293596 h 2394348"/>
              <a:gd name="connsiteX68" fmla="*/ 1127062 w 3453030"/>
              <a:gd name="connsiteY68" fmla="*/ 1126909 h 2394348"/>
              <a:gd name="connsiteX69" fmla="*/ 1088962 w 3453030"/>
              <a:gd name="connsiteY69" fmla="*/ 979271 h 2394348"/>
              <a:gd name="connsiteX70" fmla="*/ 1003237 w 3453030"/>
              <a:gd name="connsiteY70" fmla="*/ 893546 h 2394348"/>
              <a:gd name="connsiteX71" fmla="*/ 836550 w 3453030"/>
              <a:gd name="connsiteY71" fmla="*/ 831634 h 2394348"/>
              <a:gd name="connsiteX72" fmla="*/ 679387 w 3453030"/>
              <a:gd name="connsiteY72" fmla="*/ 855446 h 2394348"/>
              <a:gd name="connsiteX73" fmla="*/ 560325 w 3453030"/>
              <a:gd name="connsiteY73" fmla="*/ 945934 h 2394348"/>
              <a:gd name="connsiteX74" fmla="*/ 388875 w 3453030"/>
              <a:gd name="connsiteY74" fmla="*/ 960221 h 2394348"/>
              <a:gd name="connsiteX75" fmla="*/ 260288 w 3453030"/>
              <a:gd name="connsiteY75" fmla="*/ 922121 h 2394348"/>
              <a:gd name="connsiteX76" fmla="*/ 160275 w 3453030"/>
              <a:gd name="connsiteY76" fmla="*/ 817346 h 2394348"/>
              <a:gd name="connsiteX77" fmla="*/ 160275 w 3453030"/>
              <a:gd name="connsiteY77" fmla="*/ 579221 h 2394348"/>
              <a:gd name="connsiteX78" fmla="*/ 188850 w 3453030"/>
              <a:gd name="connsiteY78" fmla="*/ 336334 h 2394348"/>
              <a:gd name="connsiteX79" fmla="*/ 246000 w 3453030"/>
              <a:gd name="connsiteY79" fmla="*/ 22009 h 2394348"/>
              <a:gd name="connsiteX0" fmla="*/ 246000 w 3453030"/>
              <a:gd name="connsiteY0" fmla="*/ 22009 h 2394348"/>
              <a:gd name="connsiteX1" fmla="*/ 3344006 w 3453030"/>
              <a:gd name="connsiteY1" fmla="*/ 24390 h 2394348"/>
              <a:gd name="connsiteX2" fmla="*/ 3374962 w 3453030"/>
              <a:gd name="connsiteY2" fmla="*/ 136309 h 2394348"/>
              <a:gd name="connsiteX3" fmla="*/ 3413062 w 3453030"/>
              <a:gd name="connsiteY3" fmla="*/ 388721 h 2394348"/>
              <a:gd name="connsiteX4" fmla="*/ 3451162 w 3453030"/>
              <a:gd name="connsiteY4" fmla="*/ 679234 h 2394348"/>
              <a:gd name="connsiteX5" fmla="*/ 3441637 w 3453030"/>
              <a:gd name="connsiteY5" fmla="*/ 817346 h 2394348"/>
              <a:gd name="connsiteX6" fmla="*/ 3394012 w 3453030"/>
              <a:gd name="connsiteY6" fmla="*/ 888784 h 2394348"/>
              <a:gd name="connsiteX7" fmla="*/ 3308287 w 3453030"/>
              <a:gd name="connsiteY7" fmla="*/ 926883 h 2394348"/>
              <a:gd name="connsiteX8" fmla="*/ 3174937 w 3453030"/>
              <a:gd name="connsiteY8" fmla="*/ 964983 h 2394348"/>
              <a:gd name="connsiteX9" fmla="*/ 2974912 w 3453030"/>
              <a:gd name="connsiteY9" fmla="*/ 922121 h 2394348"/>
              <a:gd name="connsiteX10" fmla="*/ 2874899 w 3453030"/>
              <a:gd name="connsiteY10" fmla="*/ 841158 h 2394348"/>
              <a:gd name="connsiteX11" fmla="*/ 2751075 w 3453030"/>
              <a:gd name="connsiteY11" fmla="*/ 836396 h 2394348"/>
              <a:gd name="connsiteX12" fmla="*/ 2636775 w 3453030"/>
              <a:gd name="connsiteY12" fmla="*/ 869734 h 2394348"/>
              <a:gd name="connsiteX13" fmla="*/ 2551050 w 3453030"/>
              <a:gd name="connsiteY13" fmla="*/ 955459 h 2394348"/>
              <a:gd name="connsiteX14" fmla="*/ 2484375 w 3453030"/>
              <a:gd name="connsiteY14" fmla="*/ 1069759 h 2394348"/>
              <a:gd name="connsiteX15" fmla="*/ 2484375 w 3453030"/>
              <a:gd name="connsiteY15" fmla="*/ 1222159 h 2394348"/>
              <a:gd name="connsiteX16" fmla="*/ 2579625 w 3453030"/>
              <a:gd name="connsiteY16" fmla="*/ 1345984 h 2394348"/>
              <a:gd name="connsiteX17" fmla="*/ 2689162 w 3453030"/>
              <a:gd name="connsiteY17" fmla="*/ 1412659 h 2394348"/>
              <a:gd name="connsiteX18" fmla="*/ 2836800 w 3453030"/>
              <a:gd name="connsiteY18" fmla="*/ 1422184 h 2394348"/>
              <a:gd name="connsiteX19" fmla="*/ 2974912 w 3453030"/>
              <a:gd name="connsiteY19" fmla="*/ 1345984 h 2394348"/>
              <a:gd name="connsiteX20" fmla="*/ 3036825 w 3453030"/>
              <a:gd name="connsiteY20" fmla="*/ 1284071 h 2394348"/>
              <a:gd name="connsiteX21" fmla="*/ 3136837 w 3453030"/>
              <a:gd name="connsiteY21" fmla="*/ 1255496 h 2394348"/>
              <a:gd name="connsiteX22" fmla="*/ 3322575 w 3453030"/>
              <a:gd name="connsiteY22" fmla="*/ 1341221 h 2394348"/>
              <a:gd name="connsiteX23" fmla="*/ 3417825 w 3453030"/>
              <a:gd name="connsiteY23" fmla="*/ 1488859 h 2394348"/>
              <a:gd name="connsiteX24" fmla="*/ 3374962 w 3453030"/>
              <a:gd name="connsiteY24" fmla="*/ 1807946 h 2394348"/>
              <a:gd name="connsiteX25" fmla="*/ 3341625 w 3453030"/>
              <a:gd name="connsiteY25" fmla="*/ 1950821 h 2394348"/>
              <a:gd name="connsiteX26" fmla="*/ 3322575 w 3453030"/>
              <a:gd name="connsiteY26" fmla="*/ 2188946 h 2394348"/>
              <a:gd name="connsiteX27" fmla="*/ 3329719 w 3453030"/>
              <a:gd name="connsiteY27" fmla="*/ 2286578 h 2394348"/>
              <a:gd name="connsiteX28" fmla="*/ 3367819 w 3453030"/>
              <a:gd name="connsiteY28" fmla="*/ 2365159 h 2394348"/>
              <a:gd name="connsiteX29" fmla="*/ 3136837 w 3453030"/>
              <a:gd name="connsiteY29" fmla="*/ 2365159 h 2394348"/>
              <a:gd name="connsiteX30" fmla="*/ 2646300 w 3453030"/>
              <a:gd name="connsiteY30" fmla="*/ 2393734 h 2394348"/>
              <a:gd name="connsiteX31" fmla="*/ 2312925 w 3453030"/>
              <a:gd name="connsiteY31" fmla="*/ 2374684 h 2394348"/>
              <a:gd name="connsiteX32" fmla="*/ 1984312 w 3453030"/>
              <a:gd name="connsiteY32" fmla="*/ 2269909 h 2394348"/>
              <a:gd name="connsiteX33" fmla="*/ 1917638 w 3453030"/>
              <a:gd name="connsiteY33" fmla="*/ 2193709 h 2394348"/>
              <a:gd name="connsiteX34" fmla="*/ 1950975 w 3453030"/>
              <a:gd name="connsiteY34" fmla="*/ 2084171 h 2394348"/>
              <a:gd name="connsiteX35" fmla="*/ 2017650 w 3453030"/>
              <a:gd name="connsiteY35" fmla="*/ 2003209 h 2394348"/>
              <a:gd name="connsiteX36" fmla="*/ 2074800 w 3453030"/>
              <a:gd name="connsiteY36" fmla="*/ 1884146 h 2394348"/>
              <a:gd name="connsiteX37" fmla="*/ 2112900 w 3453030"/>
              <a:gd name="connsiteY37" fmla="*/ 1769846 h 2394348"/>
              <a:gd name="connsiteX38" fmla="*/ 2084325 w 3453030"/>
              <a:gd name="connsiteY38" fmla="*/ 1641259 h 2394348"/>
              <a:gd name="connsiteX39" fmla="*/ 2012887 w 3453030"/>
              <a:gd name="connsiteY39" fmla="*/ 1550771 h 2394348"/>
              <a:gd name="connsiteX40" fmla="*/ 1893825 w 3453030"/>
              <a:gd name="connsiteY40" fmla="*/ 1498384 h 2394348"/>
              <a:gd name="connsiteX41" fmla="*/ 1693800 w 3453030"/>
              <a:gd name="connsiteY41" fmla="*/ 1469809 h 2394348"/>
              <a:gd name="connsiteX42" fmla="*/ 1555687 w 3453030"/>
              <a:gd name="connsiteY42" fmla="*/ 1507909 h 2394348"/>
              <a:gd name="connsiteX43" fmla="*/ 1469962 w 3453030"/>
              <a:gd name="connsiteY43" fmla="*/ 1617446 h 2394348"/>
              <a:gd name="connsiteX44" fmla="*/ 1446150 w 3453030"/>
              <a:gd name="connsiteY44" fmla="*/ 1726984 h 2394348"/>
              <a:gd name="connsiteX45" fmla="*/ 1450912 w 3453030"/>
              <a:gd name="connsiteY45" fmla="*/ 1865096 h 2394348"/>
              <a:gd name="connsiteX46" fmla="*/ 1517587 w 3453030"/>
              <a:gd name="connsiteY46" fmla="*/ 1984159 h 2394348"/>
              <a:gd name="connsiteX47" fmla="*/ 1608075 w 3453030"/>
              <a:gd name="connsiteY47" fmla="*/ 2117509 h 2394348"/>
              <a:gd name="connsiteX48" fmla="*/ 1598550 w 3453030"/>
              <a:gd name="connsiteY48" fmla="*/ 2231809 h 2394348"/>
              <a:gd name="connsiteX49" fmla="*/ 1517587 w 3453030"/>
              <a:gd name="connsiteY49" fmla="*/ 2293721 h 2394348"/>
              <a:gd name="connsiteX50" fmla="*/ 1403287 w 3453030"/>
              <a:gd name="connsiteY50" fmla="*/ 2308009 h 2394348"/>
              <a:gd name="connsiteX51" fmla="*/ 1312800 w 3453030"/>
              <a:gd name="connsiteY51" fmla="*/ 2293721 h 2394348"/>
              <a:gd name="connsiteX52" fmla="*/ 1103250 w 3453030"/>
              <a:gd name="connsiteY52" fmla="*/ 2236571 h 2394348"/>
              <a:gd name="connsiteX53" fmla="*/ 760350 w 3453030"/>
              <a:gd name="connsiteY53" fmla="*/ 2279434 h 2394348"/>
              <a:gd name="connsiteX54" fmla="*/ 474600 w 3453030"/>
              <a:gd name="connsiteY54" fmla="*/ 2336584 h 2394348"/>
              <a:gd name="connsiteX55" fmla="*/ 246000 w 3453030"/>
              <a:gd name="connsiteY55" fmla="*/ 2360396 h 2394348"/>
              <a:gd name="connsiteX56" fmla="*/ 288862 w 3453030"/>
              <a:gd name="connsiteY56" fmla="*/ 2222284 h 2394348"/>
              <a:gd name="connsiteX57" fmla="*/ 269812 w 3453030"/>
              <a:gd name="connsiteY57" fmla="*/ 2031784 h 2394348"/>
              <a:gd name="connsiteX58" fmla="*/ 241237 w 3453030"/>
              <a:gd name="connsiteY58" fmla="*/ 1898434 h 2394348"/>
              <a:gd name="connsiteX59" fmla="*/ 188850 w 3453030"/>
              <a:gd name="connsiteY59" fmla="*/ 1598396 h 2394348"/>
              <a:gd name="connsiteX60" fmla="*/ 193612 w 3453030"/>
              <a:gd name="connsiteY60" fmla="*/ 1426946 h 2394348"/>
              <a:gd name="connsiteX61" fmla="*/ 288862 w 3453030"/>
              <a:gd name="connsiteY61" fmla="*/ 1326934 h 2394348"/>
              <a:gd name="connsiteX62" fmla="*/ 412687 w 3453030"/>
              <a:gd name="connsiteY62" fmla="*/ 1265021 h 2394348"/>
              <a:gd name="connsiteX63" fmla="*/ 550800 w 3453030"/>
              <a:gd name="connsiteY63" fmla="*/ 1260259 h 2394348"/>
              <a:gd name="connsiteX64" fmla="*/ 627000 w 3453030"/>
              <a:gd name="connsiteY64" fmla="*/ 1326934 h 2394348"/>
              <a:gd name="connsiteX65" fmla="*/ 736537 w 3453030"/>
              <a:gd name="connsiteY65" fmla="*/ 1407896 h 2394348"/>
              <a:gd name="connsiteX66" fmla="*/ 936562 w 3453030"/>
              <a:gd name="connsiteY66" fmla="*/ 1398371 h 2394348"/>
              <a:gd name="connsiteX67" fmla="*/ 1074675 w 3453030"/>
              <a:gd name="connsiteY67" fmla="*/ 1293596 h 2394348"/>
              <a:gd name="connsiteX68" fmla="*/ 1127062 w 3453030"/>
              <a:gd name="connsiteY68" fmla="*/ 1126909 h 2394348"/>
              <a:gd name="connsiteX69" fmla="*/ 1088962 w 3453030"/>
              <a:gd name="connsiteY69" fmla="*/ 979271 h 2394348"/>
              <a:gd name="connsiteX70" fmla="*/ 1003237 w 3453030"/>
              <a:gd name="connsiteY70" fmla="*/ 893546 h 2394348"/>
              <a:gd name="connsiteX71" fmla="*/ 836550 w 3453030"/>
              <a:gd name="connsiteY71" fmla="*/ 831634 h 2394348"/>
              <a:gd name="connsiteX72" fmla="*/ 679387 w 3453030"/>
              <a:gd name="connsiteY72" fmla="*/ 855446 h 2394348"/>
              <a:gd name="connsiteX73" fmla="*/ 560325 w 3453030"/>
              <a:gd name="connsiteY73" fmla="*/ 945934 h 2394348"/>
              <a:gd name="connsiteX74" fmla="*/ 388875 w 3453030"/>
              <a:gd name="connsiteY74" fmla="*/ 960221 h 2394348"/>
              <a:gd name="connsiteX75" fmla="*/ 260288 w 3453030"/>
              <a:gd name="connsiteY75" fmla="*/ 922121 h 2394348"/>
              <a:gd name="connsiteX76" fmla="*/ 160275 w 3453030"/>
              <a:gd name="connsiteY76" fmla="*/ 817346 h 2394348"/>
              <a:gd name="connsiteX77" fmla="*/ 160275 w 3453030"/>
              <a:gd name="connsiteY77" fmla="*/ 579221 h 2394348"/>
              <a:gd name="connsiteX78" fmla="*/ 188850 w 3453030"/>
              <a:gd name="connsiteY78" fmla="*/ 336334 h 2394348"/>
              <a:gd name="connsiteX79" fmla="*/ 246000 w 3453030"/>
              <a:gd name="connsiteY79" fmla="*/ 22009 h 2394348"/>
              <a:gd name="connsiteX0" fmla="*/ 246000 w 3453030"/>
              <a:gd name="connsiteY0" fmla="*/ 0 h 2372339"/>
              <a:gd name="connsiteX1" fmla="*/ 3344006 w 3453030"/>
              <a:gd name="connsiteY1" fmla="*/ 2381 h 2372339"/>
              <a:gd name="connsiteX2" fmla="*/ 3374962 w 3453030"/>
              <a:gd name="connsiteY2" fmla="*/ 114300 h 2372339"/>
              <a:gd name="connsiteX3" fmla="*/ 3413062 w 3453030"/>
              <a:gd name="connsiteY3" fmla="*/ 366712 h 2372339"/>
              <a:gd name="connsiteX4" fmla="*/ 3451162 w 3453030"/>
              <a:gd name="connsiteY4" fmla="*/ 657225 h 2372339"/>
              <a:gd name="connsiteX5" fmla="*/ 3441637 w 3453030"/>
              <a:gd name="connsiteY5" fmla="*/ 795337 h 2372339"/>
              <a:gd name="connsiteX6" fmla="*/ 3394012 w 3453030"/>
              <a:gd name="connsiteY6" fmla="*/ 866775 h 2372339"/>
              <a:gd name="connsiteX7" fmla="*/ 3308287 w 3453030"/>
              <a:gd name="connsiteY7" fmla="*/ 904874 h 2372339"/>
              <a:gd name="connsiteX8" fmla="*/ 3174937 w 3453030"/>
              <a:gd name="connsiteY8" fmla="*/ 942974 h 2372339"/>
              <a:gd name="connsiteX9" fmla="*/ 2974912 w 3453030"/>
              <a:gd name="connsiteY9" fmla="*/ 900112 h 2372339"/>
              <a:gd name="connsiteX10" fmla="*/ 2874899 w 3453030"/>
              <a:gd name="connsiteY10" fmla="*/ 819149 h 2372339"/>
              <a:gd name="connsiteX11" fmla="*/ 2751075 w 3453030"/>
              <a:gd name="connsiteY11" fmla="*/ 814387 h 2372339"/>
              <a:gd name="connsiteX12" fmla="*/ 2636775 w 3453030"/>
              <a:gd name="connsiteY12" fmla="*/ 847725 h 2372339"/>
              <a:gd name="connsiteX13" fmla="*/ 2551050 w 3453030"/>
              <a:gd name="connsiteY13" fmla="*/ 933450 h 2372339"/>
              <a:gd name="connsiteX14" fmla="*/ 2484375 w 3453030"/>
              <a:gd name="connsiteY14" fmla="*/ 1047750 h 2372339"/>
              <a:gd name="connsiteX15" fmla="*/ 2484375 w 3453030"/>
              <a:gd name="connsiteY15" fmla="*/ 1200150 h 2372339"/>
              <a:gd name="connsiteX16" fmla="*/ 2579625 w 3453030"/>
              <a:gd name="connsiteY16" fmla="*/ 1323975 h 2372339"/>
              <a:gd name="connsiteX17" fmla="*/ 2689162 w 3453030"/>
              <a:gd name="connsiteY17" fmla="*/ 1390650 h 2372339"/>
              <a:gd name="connsiteX18" fmla="*/ 2836800 w 3453030"/>
              <a:gd name="connsiteY18" fmla="*/ 1400175 h 2372339"/>
              <a:gd name="connsiteX19" fmla="*/ 2974912 w 3453030"/>
              <a:gd name="connsiteY19" fmla="*/ 1323975 h 2372339"/>
              <a:gd name="connsiteX20" fmla="*/ 3036825 w 3453030"/>
              <a:gd name="connsiteY20" fmla="*/ 1262062 h 2372339"/>
              <a:gd name="connsiteX21" fmla="*/ 3136837 w 3453030"/>
              <a:gd name="connsiteY21" fmla="*/ 1233487 h 2372339"/>
              <a:gd name="connsiteX22" fmla="*/ 3322575 w 3453030"/>
              <a:gd name="connsiteY22" fmla="*/ 1319212 h 2372339"/>
              <a:gd name="connsiteX23" fmla="*/ 3417825 w 3453030"/>
              <a:gd name="connsiteY23" fmla="*/ 1466850 h 2372339"/>
              <a:gd name="connsiteX24" fmla="*/ 3374962 w 3453030"/>
              <a:gd name="connsiteY24" fmla="*/ 1785937 h 2372339"/>
              <a:gd name="connsiteX25" fmla="*/ 3341625 w 3453030"/>
              <a:gd name="connsiteY25" fmla="*/ 1928812 h 2372339"/>
              <a:gd name="connsiteX26" fmla="*/ 3322575 w 3453030"/>
              <a:gd name="connsiteY26" fmla="*/ 2166937 h 2372339"/>
              <a:gd name="connsiteX27" fmla="*/ 3329719 w 3453030"/>
              <a:gd name="connsiteY27" fmla="*/ 2264569 h 2372339"/>
              <a:gd name="connsiteX28" fmla="*/ 3367819 w 3453030"/>
              <a:gd name="connsiteY28" fmla="*/ 2343150 h 2372339"/>
              <a:gd name="connsiteX29" fmla="*/ 3136837 w 3453030"/>
              <a:gd name="connsiteY29" fmla="*/ 2343150 h 2372339"/>
              <a:gd name="connsiteX30" fmla="*/ 2646300 w 3453030"/>
              <a:gd name="connsiteY30" fmla="*/ 2371725 h 2372339"/>
              <a:gd name="connsiteX31" fmla="*/ 2312925 w 3453030"/>
              <a:gd name="connsiteY31" fmla="*/ 2352675 h 2372339"/>
              <a:gd name="connsiteX32" fmla="*/ 1984312 w 3453030"/>
              <a:gd name="connsiteY32" fmla="*/ 2247900 h 2372339"/>
              <a:gd name="connsiteX33" fmla="*/ 1917638 w 3453030"/>
              <a:gd name="connsiteY33" fmla="*/ 2171700 h 2372339"/>
              <a:gd name="connsiteX34" fmla="*/ 1950975 w 3453030"/>
              <a:gd name="connsiteY34" fmla="*/ 2062162 h 2372339"/>
              <a:gd name="connsiteX35" fmla="*/ 2017650 w 3453030"/>
              <a:gd name="connsiteY35" fmla="*/ 1981200 h 2372339"/>
              <a:gd name="connsiteX36" fmla="*/ 2074800 w 3453030"/>
              <a:gd name="connsiteY36" fmla="*/ 1862137 h 2372339"/>
              <a:gd name="connsiteX37" fmla="*/ 2112900 w 3453030"/>
              <a:gd name="connsiteY37" fmla="*/ 1747837 h 2372339"/>
              <a:gd name="connsiteX38" fmla="*/ 2084325 w 3453030"/>
              <a:gd name="connsiteY38" fmla="*/ 1619250 h 2372339"/>
              <a:gd name="connsiteX39" fmla="*/ 2012887 w 3453030"/>
              <a:gd name="connsiteY39" fmla="*/ 1528762 h 2372339"/>
              <a:gd name="connsiteX40" fmla="*/ 1893825 w 3453030"/>
              <a:gd name="connsiteY40" fmla="*/ 1476375 h 2372339"/>
              <a:gd name="connsiteX41" fmla="*/ 1693800 w 3453030"/>
              <a:gd name="connsiteY41" fmla="*/ 1447800 h 2372339"/>
              <a:gd name="connsiteX42" fmla="*/ 1555687 w 3453030"/>
              <a:gd name="connsiteY42" fmla="*/ 1485900 h 2372339"/>
              <a:gd name="connsiteX43" fmla="*/ 1469962 w 3453030"/>
              <a:gd name="connsiteY43" fmla="*/ 1595437 h 2372339"/>
              <a:gd name="connsiteX44" fmla="*/ 1446150 w 3453030"/>
              <a:gd name="connsiteY44" fmla="*/ 1704975 h 2372339"/>
              <a:gd name="connsiteX45" fmla="*/ 1450912 w 3453030"/>
              <a:gd name="connsiteY45" fmla="*/ 1843087 h 2372339"/>
              <a:gd name="connsiteX46" fmla="*/ 1517587 w 3453030"/>
              <a:gd name="connsiteY46" fmla="*/ 1962150 h 2372339"/>
              <a:gd name="connsiteX47" fmla="*/ 1608075 w 3453030"/>
              <a:gd name="connsiteY47" fmla="*/ 2095500 h 2372339"/>
              <a:gd name="connsiteX48" fmla="*/ 1598550 w 3453030"/>
              <a:gd name="connsiteY48" fmla="*/ 2209800 h 2372339"/>
              <a:gd name="connsiteX49" fmla="*/ 1517587 w 3453030"/>
              <a:gd name="connsiteY49" fmla="*/ 2271712 h 2372339"/>
              <a:gd name="connsiteX50" fmla="*/ 1403287 w 3453030"/>
              <a:gd name="connsiteY50" fmla="*/ 2286000 h 2372339"/>
              <a:gd name="connsiteX51" fmla="*/ 1312800 w 3453030"/>
              <a:gd name="connsiteY51" fmla="*/ 2271712 h 2372339"/>
              <a:gd name="connsiteX52" fmla="*/ 1103250 w 3453030"/>
              <a:gd name="connsiteY52" fmla="*/ 2214562 h 2372339"/>
              <a:gd name="connsiteX53" fmla="*/ 760350 w 3453030"/>
              <a:gd name="connsiteY53" fmla="*/ 2257425 h 2372339"/>
              <a:gd name="connsiteX54" fmla="*/ 474600 w 3453030"/>
              <a:gd name="connsiteY54" fmla="*/ 2314575 h 2372339"/>
              <a:gd name="connsiteX55" fmla="*/ 246000 w 3453030"/>
              <a:gd name="connsiteY55" fmla="*/ 2338387 h 2372339"/>
              <a:gd name="connsiteX56" fmla="*/ 288862 w 3453030"/>
              <a:gd name="connsiteY56" fmla="*/ 2200275 h 2372339"/>
              <a:gd name="connsiteX57" fmla="*/ 269812 w 3453030"/>
              <a:gd name="connsiteY57" fmla="*/ 2009775 h 2372339"/>
              <a:gd name="connsiteX58" fmla="*/ 241237 w 3453030"/>
              <a:gd name="connsiteY58" fmla="*/ 1876425 h 2372339"/>
              <a:gd name="connsiteX59" fmla="*/ 188850 w 3453030"/>
              <a:gd name="connsiteY59" fmla="*/ 1576387 h 2372339"/>
              <a:gd name="connsiteX60" fmla="*/ 193612 w 3453030"/>
              <a:gd name="connsiteY60" fmla="*/ 1404937 h 2372339"/>
              <a:gd name="connsiteX61" fmla="*/ 288862 w 3453030"/>
              <a:gd name="connsiteY61" fmla="*/ 1304925 h 2372339"/>
              <a:gd name="connsiteX62" fmla="*/ 412687 w 3453030"/>
              <a:gd name="connsiteY62" fmla="*/ 1243012 h 2372339"/>
              <a:gd name="connsiteX63" fmla="*/ 550800 w 3453030"/>
              <a:gd name="connsiteY63" fmla="*/ 1238250 h 2372339"/>
              <a:gd name="connsiteX64" fmla="*/ 627000 w 3453030"/>
              <a:gd name="connsiteY64" fmla="*/ 1304925 h 2372339"/>
              <a:gd name="connsiteX65" fmla="*/ 736537 w 3453030"/>
              <a:gd name="connsiteY65" fmla="*/ 1385887 h 2372339"/>
              <a:gd name="connsiteX66" fmla="*/ 936562 w 3453030"/>
              <a:gd name="connsiteY66" fmla="*/ 1376362 h 2372339"/>
              <a:gd name="connsiteX67" fmla="*/ 1074675 w 3453030"/>
              <a:gd name="connsiteY67" fmla="*/ 1271587 h 2372339"/>
              <a:gd name="connsiteX68" fmla="*/ 1127062 w 3453030"/>
              <a:gd name="connsiteY68" fmla="*/ 1104900 h 2372339"/>
              <a:gd name="connsiteX69" fmla="*/ 1088962 w 3453030"/>
              <a:gd name="connsiteY69" fmla="*/ 957262 h 2372339"/>
              <a:gd name="connsiteX70" fmla="*/ 1003237 w 3453030"/>
              <a:gd name="connsiteY70" fmla="*/ 871537 h 2372339"/>
              <a:gd name="connsiteX71" fmla="*/ 836550 w 3453030"/>
              <a:gd name="connsiteY71" fmla="*/ 809625 h 2372339"/>
              <a:gd name="connsiteX72" fmla="*/ 679387 w 3453030"/>
              <a:gd name="connsiteY72" fmla="*/ 833437 h 2372339"/>
              <a:gd name="connsiteX73" fmla="*/ 560325 w 3453030"/>
              <a:gd name="connsiteY73" fmla="*/ 923925 h 2372339"/>
              <a:gd name="connsiteX74" fmla="*/ 388875 w 3453030"/>
              <a:gd name="connsiteY74" fmla="*/ 938212 h 2372339"/>
              <a:gd name="connsiteX75" fmla="*/ 260288 w 3453030"/>
              <a:gd name="connsiteY75" fmla="*/ 900112 h 2372339"/>
              <a:gd name="connsiteX76" fmla="*/ 160275 w 3453030"/>
              <a:gd name="connsiteY76" fmla="*/ 795337 h 2372339"/>
              <a:gd name="connsiteX77" fmla="*/ 160275 w 3453030"/>
              <a:gd name="connsiteY77" fmla="*/ 557212 h 2372339"/>
              <a:gd name="connsiteX78" fmla="*/ 188850 w 3453030"/>
              <a:gd name="connsiteY78" fmla="*/ 314325 h 2372339"/>
              <a:gd name="connsiteX79" fmla="*/ 246000 w 3453030"/>
              <a:gd name="connsiteY79" fmla="*/ 0 h 2372339"/>
              <a:gd name="connsiteX0" fmla="*/ 94310 w 3301340"/>
              <a:gd name="connsiteY0" fmla="*/ 0 h 2372339"/>
              <a:gd name="connsiteX1" fmla="*/ 3192316 w 3301340"/>
              <a:gd name="connsiteY1" fmla="*/ 2381 h 2372339"/>
              <a:gd name="connsiteX2" fmla="*/ 3223272 w 3301340"/>
              <a:gd name="connsiteY2" fmla="*/ 114300 h 2372339"/>
              <a:gd name="connsiteX3" fmla="*/ 3261372 w 3301340"/>
              <a:gd name="connsiteY3" fmla="*/ 366712 h 2372339"/>
              <a:gd name="connsiteX4" fmla="*/ 3299472 w 3301340"/>
              <a:gd name="connsiteY4" fmla="*/ 657225 h 2372339"/>
              <a:gd name="connsiteX5" fmla="*/ 3289947 w 3301340"/>
              <a:gd name="connsiteY5" fmla="*/ 795337 h 2372339"/>
              <a:gd name="connsiteX6" fmla="*/ 3242322 w 3301340"/>
              <a:gd name="connsiteY6" fmla="*/ 866775 h 2372339"/>
              <a:gd name="connsiteX7" fmla="*/ 3156597 w 3301340"/>
              <a:gd name="connsiteY7" fmla="*/ 904874 h 2372339"/>
              <a:gd name="connsiteX8" fmla="*/ 3023247 w 3301340"/>
              <a:gd name="connsiteY8" fmla="*/ 942974 h 2372339"/>
              <a:gd name="connsiteX9" fmla="*/ 2823222 w 3301340"/>
              <a:gd name="connsiteY9" fmla="*/ 900112 h 2372339"/>
              <a:gd name="connsiteX10" fmla="*/ 2723209 w 3301340"/>
              <a:gd name="connsiteY10" fmla="*/ 819149 h 2372339"/>
              <a:gd name="connsiteX11" fmla="*/ 2599385 w 3301340"/>
              <a:gd name="connsiteY11" fmla="*/ 814387 h 2372339"/>
              <a:gd name="connsiteX12" fmla="*/ 2485085 w 3301340"/>
              <a:gd name="connsiteY12" fmla="*/ 847725 h 2372339"/>
              <a:gd name="connsiteX13" fmla="*/ 2399360 w 3301340"/>
              <a:gd name="connsiteY13" fmla="*/ 933450 h 2372339"/>
              <a:gd name="connsiteX14" fmla="*/ 2332685 w 3301340"/>
              <a:gd name="connsiteY14" fmla="*/ 1047750 h 2372339"/>
              <a:gd name="connsiteX15" fmla="*/ 2332685 w 3301340"/>
              <a:gd name="connsiteY15" fmla="*/ 1200150 h 2372339"/>
              <a:gd name="connsiteX16" fmla="*/ 2427935 w 3301340"/>
              <a:gd name="connsiteY16" fmla="*/ 1323975 h 2372339"/>
              <a:gd name="connsiteX17" fmla="*/ 2537472 w 3301340"/>
              <a:gd name="connsiteY17" fmla="*/ 1390650 h 2372339"/>
              <a:gd name="connsiteX18" fmla="*/ 2685110 w 3301340"/>
              <a:gd name="connsiteY18" fmla="*/ 1400175 h 2372339"/>
              <a:gd name="connsiteX19" fmla="*/ 2823222 w 3301340"/>
              <a:gd name="connsiteY19" fmla="*/ 1323975 h 2372339"/>
              <a:gd name="connsiteX20" fmla="*/ 2885135 w 3301340"/>
              <a:gd name="connsiteY20" fmla="*/ 1262062 h 2372339"/>
              <a:gd name="connsiteX21" fmla="*/ 2985147 w 3301340"/>
              <a:gd name="connsiteY21" fmla="*/ 1233487 h 2372339"/>
              <a:gd name="connsiteX22" fmla="*/ 3170885 w 3301340"/>
              <a:gd name="connsiteY22" fmla="*/ 1319212 h 2372339"/>
              <a:gd name="connsiteX23" fmla="*/ 3266135 w 3301340"/>
              <a:gd name="connsiteY23" fmla="*/ 1466850 h 2372339"/>
              <a:gd name="connsiteX24" fmla="*/ 3223272 w 3301340"/>
              <a:gd name="connsiteY24" fmla="*/ 1785937 h 2372339"/>
              <a:gd name="connsiteX25" fmla="*/ 3189935 w 3301340"/>
              <a:gd name="connsiteY25" fmla="*/ 1928812 h 2372339"/>
              <a:gd name="connsiteX26" fmla="*/ 3170885 w 3301340"/>
              <a:gd name="connsiteY26" fmla="*/ 2166937 h 2372339"/>
              <a:gd name="connsiteX27" fmla="*/ 3178029 w 3301340"/>
              <a:gd name="connsiteY27" fmla="*/ 2264569 h 2372339"/>
              <a:gd name="connsiteX28" fmla="*/ 3216129 w 3301340"/>
              <a:gd name="connsiteY28" fmla="*/ 2343150 h 2372339"/>
              <a:gd name="connsiteX29" fmla="*/ 2985147 w 3301340"/>
              <a:gd name="connsiteY29" fmla="*/ 2343150 h 2372339"/>
              <a:gd name="connsiteX30" fmla="*/ 2494610 w 3301340"/>
              <a:gd name="connsiteY30" fmla="*/ 2371725 h 2372339"/>
              <a:gd name="connsiteX31" fmla="*/ 2161235 w 3301340"/>
              <a:gd name="connsiteY31" fmla="*/ 2352675 h 2372339"/>
              <a:gd name="connsiteX32" fmla="*/ 1832622 w 3301340"/>
              <a:gd name="connsiteY32" fmla="*/ 2247900 h 2372339"/>
              <a:gd name="connsiteX33" fmla="*/ 1765948 w 3301340"/>
              <a:gd name="connsiteY33" fmla="*/ 2171700 h 2372339"/>
              <a:gd name="connsiteX34" fmla="*/ 1799285 w 3301340"/>
              <a:gd name="connsiteY34" fmla="*/ 2062162 h 2372339"/>
              <a:gd name="connsiteX35" fmla="*/ 1865960 w 3301340"/>
              <a:gd name="connsiteY35" fmla="*/ 1981200 h 2372339"/>
              <a:gd name="connsiteX36" fmla="*/ 1923110 w 3301340"/>
              <a:gd name="connsiteY36" fmla="*/ 1862137 h 2372339"/>
              <a:gd name="connsiteX37" fmla="*/ 1961210 w 3301340"/>
              <a:gd name="connsiteY37" fmla="*/ 1747837 h 2372339"/>
              <a:gd name="connsiteX38" fmla="*/ 1932635 w 3301340"/>
              <a:gd name="connsiteY38" fmla="*/ 1619250 h 2372339"/>
              <a:gd name="connsiteX39" fmla="*/ 1861197 w 3301340"/>
              <a:gd name="connsiteY39" fmla="*/ 1528762 h 2372339"/>
              <a:gd name="connsiteX40" fmla="*/ 1742135 w 3301340"/>
              <a:gd name="connsiteY40" fmla="*/ 1476375 h 2372339"/>
              <a:gd name="connsiteX41" fmla="*/ 1542110 w 3301340"/>
              <a:gd name="connsiteY41" fmla="*/ 1447800 h 2372339"/>
              <a:gd name="connsiteX42" fmla="*/ 1403997 w 3301340"/>
              <a:gd name="connsiteY42" fmla="*/ 1485900 h 2372339"/>
              <a:gd name="connsiteX43" fmla="*/ 1318272 w 3301340"/>
              <a:gd name="connsiteY43" fmla="*/ 1595437 h 2372339"/>
              <a:gd name="connsiteX44" fmla="*/ 1294460 w 3301340"/>
              <a:gd name="connsiteY44" fmla="*/ 1704975 h 2372339"/>
              <a:gd name="connsiteX45" fmla="*/ 1299222 w 3301340"/>
              <a:gd name="connsiteY45" fmla="*/ 1843087 h 2372339"/>
              <a:gd name="connsiteX46" fmla="*/ 1365897 w 3301340"/>
              <a:gd name="connsiteY46" fmla="*/ 1962150 h 2372339"/>
              <a:gd name="connsiteX47" fmla="*/ 1456385 w 3301340"/>
              <a:gd name="connsiteY47" fmla="*/ 2095500 h 2372339"/>
              <a:gd name="connsiteX48" fmla="*/ 1446860 w 3301340"/>
              <a:gd name="connsiteY48" fmla="*/ 2209800 h 2372339"/>
              <a:gd name="connsiteX49" fmla="*/ 1365897 w 3301340"/>
              <a:gd name="connsiteY49" fmla="*/ 2271712 h 2372339"/>
              <a:gd name="connsiteX50" fmla="*/ 1251597 w 3301340"/>
              <a:gd name="connsiteY50" fmla="*/ 2286000 h 2372339"/>
              <a:gd name="connsiteX51" fmla="*/ 1161110 w 3301340"/>
              <a:gd name="connsiteY51" fmla="*/ 2271712 h 2372339"/>
              <a:gd name="connsiteX52" fmla="*/ 951560 w 3301340"/>
              <a:gd name="connsiteY52" fmla="*/ 2214562 h 2372339"/>
              <a:gd name="connsiteX53" fmla="*/ 608660 w 3301340"/>
              <a:gd name="connsiteY53" fmla="*/ 2257425 h 2372339"/>
              <a:gd name="connsiteX54" fmla="*/ 322910 w 3301340"/>
              <a:gd name="connsiteY54" fmla="*/ 2314575 h 2372339"/>
              <a:gd name="connsiteX55" fmla="*/ 94310 w 3301340"/>
              <a:gd name="connsiteY55" fmla="*/ 2338387 h 2372339"/>
              <a:gd name="connsiteX56" fmla="*/ 137172 w 3301340"/>
              <a:gd name="connsiteY56" fmla="*/ 2200275 h 2372339"/>
              <a:gd name="connsiteX57" fmla="*/ 118122 w 3301340"/>
              <a:gd name="connsiteY57" fmla="*/ 2009775 h 2372339"/>
              <a:gd name="connsiteX58" fmla="*/ 89547 w 3301340"/>
              <a:gd name="connsiteY58" fmla="*/ 1876425 h 2372339"/>
              <a:gd name="connsiteX59" fmla="*/ 37160 w 3301340"/>
              <a:gd name="connsiteY59" fmla="*/ 1576387 h 2372339"/>
              <a:gd name="connsiteX60" fmla="*/ 41922 w 3301340"/>
              <a:gd name="connsiteY60" fmla="*/ 1404937 h 2372339"/>
              <a:gd name="connsiteX61" fmla="*/ 137172 w 3301340"/>
              <a:gd name="connsiteY61" fmla="*/ 1304925 h 2372339"/>
              <a:gd name="connsiteX62" fmla="*/ 260997 w 3301340"/>
              <a:gd name="connsiteY62" fmla="*/ 1243012 h 2372339"/>
              <a:gd name="connsiteX63" fmla="*/ 399110 w 3301340"/>
              <a:gd name="connsiteY63" fmla="*/ 1238250 h 2372339"/>
              <a:gd name="connsiteX64" fmla="*/ 475310 w 3301340"/>
              <a:gd name="connsiteY64" fmla="*/ 1304925 h 2372339"/>
              <a:gd name="connsiteX65" fmla="*/ 584847 w 3301340"/>
              <a:gd name="connsiteY65" fmla="*/ 1385887 h 2372339"/>
              <a:gd name="connsiteX66" fmla="*/ 784872 w 3301340"/>
              <a:gd name="connsiteY66" fmla="*/ 1376362 h 2372339"/>
              <a:gd name="connsiteX67" fmla="*/ 922985 w 3301340"/>
              <a:gd name="connsiteY67" fmla="*/ 1271587 h 2372339"/>
              <a:gd name="connsiteX68" fmla="*/ 975372 w 3301340"/>
              <a:gd name="connsiteY68" fmla="*/ 1104900 h 2372339"/>
              <a:gd name="connsiteX69" fmla="*/ 937272 w 3301340"/>
              <a:gd name="connsiteY69" fmla="*/ 957262 h 2372339"/>
              <a:gd name="connsiteX70" fmla="*/ 851547 w 3301340"/>
              <a:gd name="connsiteY70" fmla="*/ 871537 h 2372339"/>
              <a:gd name="connsiteX71" fmla="*/ 684860 w 3301340"/>
              <a:gd name="connsiteY71" fmla="*/ 809625 h 2372339"/>
              <a:gd name="connsiteX72" fmla="*/ 527697 w 3301340"/>
              <a:gd name="connsiteY72" fmla="*/ 833437 h 2372339"/>
              <a:gd name="connsiteX73" fmla="*/ 408635 w 3301340"/>
              <a:gd name="connsiteY73" fmla="*/ 923925 h 2372339"/>
              <a:gd name="connsiteX74" fmla="*/ 237185 w 3301340"/>
              <a:gd name="connsiteY74" fmla="*/ 938212 h 2372339"/>
              <a:gd name="connsiteX75" fmla="*/ 108598 w 3301340"/>
              <a:gd name="connsiteY75" fmla="*/ 900112 h 2372339"/>
              <a:gd name="connsiteX76" fmla="*/ 8585 w 3301340"/>
              <a:gd name="connsiteY76" fmla="*/ 795337 h 2372339"/>
              <a:gd name="connsiteX77" fmla="*/ 8585 w 3301340"/>
              <a:gd name="connsiteY77" fmla="*/ 557212 h 2372339"/>
              <a:gd name="connsiteX78" fmla="*/ 37160 w 3301340"/>
              <a:gd name="connsiteY78" fmla="*/ 314325 h 2372339"/>
              <a:gd name="connsiteX79" fmla="*/ 94310 w 3301340"/>
              <a:gd name="connsiteY79" fmla="*/ 0 h 2372339"/>
              <a:gd name="connsiteX0" fmla="*/ 94310 w 3301340"/>
              <a:gd name="connsiteY0" fmla="*/ 0 h 2372339"/>
              <a:gd name="connsiteX1" fmla="*/ 3192316 w 3301340"/>
              <a:gd name="connsiteY1" fmla="*/ 2381 h 2372339"/>
              <a:gd name="connsiteX2" fmla="*/ 3223272 w 3301340"/>
              <a:gd name="connsiteY2" fmla="*/ 114300 h 2372339"/>
              <a:gd name="connsiteX3" fmla="*/ 3261372 w 3301340"/>
              <a:gd name="connsiteY3" fmla="*/ 366712 h 2372339"/>
              <a:gd name="connsiteX4" fmla="*/ 3299472 w 3301340"/>
              <a:gd name="connsiteY4" fmla="*/ 657225 h 2372339"/>
              <a:gd name="connsiteX5" fmla="*/ 3289947 w 3301340"/>
              <a:gd name="connsiteY5" fmla="*/ 795337 h 2372339"/>
              <a:gd name="connsiteX6" fmla="*/ 3242322 w 3301340"/>
              <a:gd name="connsiteY6" fmla="*/ 866775 h 2372339"/>
              <a:gd name="connsiteX7" fmla="*/ 3156597 w 3301340"/>
              <a:gd name="connsiteY7" fmla="*/ 904874 h 2372339"/>
              <a:gd name="connsiteX8" fmla="*/ 3023247 w 3301340"/>
              <a:gd name="connsiteY8" fmla="*/ 942974 h 2372339"/>
              <a:gd name="connsiteX9" fmla="*/ 2823222 w 3301340"/>
              <a:gd name="connsiteY9" fmla="*/ 900112 h 2372339"/>
              <a:gd name="connsiteX10" fmla="*/ 2723209 w 3301340"/>
              <a:gd name="connsiteY10" fmla="*/ 819149 h 2372339"/>
              <a:gd name="connsiteX11" fmla="*/ 2599385 w 3301340"/>
              <a:gd name="connsiteY11" fmla="*/ 814387 h 2372339"/>
              <a:gd name="connsiteX12" fmla="*/ 2485085 w 3301340"/>
              <a:gd name="connsiteY12" fmla="*/ 847725 h 2372339"/>
              <a:gd name="connsiteX13" fmla="*/ 2399360 w 3301340"/>
              <a:gd name="connsiteY13" fmla="*/ 933450 h 2372339"/>
              <a:gd name="connsiteX14" fmla="*/ 2332685 w 3301340"/>
              <a:gd name="connsiteY14" fmla="*/ 1047750 h 2372339"/>
              <a:gd name="connsiteX15" fmla="*/ 2332685 w 3301340"/>
              <a:gd name="connsiteY15" fmla="*/ 1200150 h 2372339"/>
              <a:gd name="connsiteX16" fmla="*/ 2427935 w 3301340"/>
              <a:gd name="connsiteY16" fmla="*/ 1323975 h 2372339"/>
              <a:gd name="connsiteX17" fmla="*/ 2537472 w 3301340"/>
              <a:gd name="connsiteY17" fmla="*/ 1390650 h 2372339"/>
              <a:gd name="connsiteX18" fmla="*/ 2685110 w 3301340"/>
              <a:gd name="connsiteY18" fmla="*/ 1400175 h 2372339"/>
              <a:gd name="connsiteX19" fmla="*/ 2823222 w 3301340"/>
              <a:gd name="connsiteY19" fmla="*/ 1323975 h 2372339"/>
              <a:gd name="connsiteX20" fmla="*/ 2885135 w 3301340"/>
              <a:gd name="connsiteY20" fmla="*/ 1262062 h 2372339"/>
              <a:gd name="connsiteX21" fmla="*/ 2985147 w 3301340"/>
              <a:gd name="connsiteY21" fmla="*/ 1233487 h 2372339"/>
              <a:gd name="connsiteX22" fmla="*/ 3170885 w 3301340"/>
              <a:gd name="connsiteY22" fmla="*/ 1319212 h 2372339"/>
              <a:gd name="connsiteX23" fmla="*/ 3266135 w 3301340"/>
              <a:gd name="connsiteY23" fmla="*/ 1466850 h 2372339"/>
              <a:gd name="connsiteX24" fmla="*/ 3223272 w 3301340"/>
              <a:gd name="connsiteY24" fmla="*/ 1785937 h 2372339"/>
              <a:gd name="connsiteX25" fmla="*/ 3189935 w 3301340"/>
              <a:gd name="connsiteY25" fmla="*/ 1928812 h 2372339"/>
              <a:gd name="connsiteX26" fmla="*/ 3170885 w 3301340"/>
              <a:gd name="connsiteY26" fmla="*/ 2166937 h 2372339"/>
              <a:gd name="connsiteX27" fmla="*/ 3178029 w 3301340"/>
              <a:gd name="connsiteY27" fmla="*/ 2264569 h 2372339"/>
              <a:gd name="connsiteX28" fmla="*/ 3216129 w 3301340"/>
              <a:gd name="connsiteY28" fmla="*/ 2343150 h 2372339"/>
              <a:gd name="connsiteX29" fmla="*/ 2985147 w 3301340"/>
              <a:gd name="connsiteY29" fmla="*/ 2343150 h 2372339"/>
              <a:gd name="connsiteX30" fmla="*/ 2494610 w 3301340"/>
              <a:gd name="connsiteY30" fmla="*/ 2371725 h 2372339"/>
              <a:gd name="connsiteX31" fmla="*/ 2161235 w 3301340"/>
              <a:gd name="connsiteY31" fmla="*/ 2352675 h 2372339"/>
              <a:gd name="connsiteX32" fmla="*/ 1832622 w 3301340"/>
              <a:gd name="connsiteY32" fmla="*/ 2247900 h 2372339"/>
              <a:gd name="connsiteX33" fmla="*/ 1765948 w 3301340"/>
              <a:gd name="connsiteY33" fmla="*/ 2171700 h 2372339"/>
              <a:gd name="connsiteX34" fmla="*/ 1799285 w 3301340"/>
              <a:gd name="connsiteY34" fmla="*/ 2062162 h 2372339"/>
              <a:gd name="connsiteX35" fmla="*/ 1865960 w 3301340"/>
              <a:gd name="connsiteY35" fmla="*/ 1981200 h 2372339"/>
              <a:gd name="connsiteX36" fmla="*/ 1923110 w 3301340"/>
              <a:gd name="connsiteY36" fmla="*/ 1862137 h 2372339"/>
              <a:gd name="connsiteX37" fmla="*/ 1961210 w 3301340"/>
              <a:gd name="connsiteY37" fmla="*/ 1747837 h 2372339"/>
              <a:gd name="connsiteX38" fmla="*/ 1932635 w 3301340"/>
              <a:gd name="connsiteY38" fmla="*/ 1619250 h 2372339"/>
              <a:gd name="connsiteX39" fmla="*/ 1861197 w 3301340"/>
              <a:gd name="connsiteY39" fmla="*/ 1528762 h 2372339"/>
              <a:gd name="connsiteX40" fmla="*/ 1742135 w 3301340"/>
              <a:gd name="connsiteY40" fmla="*/ 1476375 h 2372339"/>
              <a:gd name="connsiteX41" fmla="*/ 1542110 w 3301340"/>
              <a:gd name="connsiteY41" fmla="*/ 1447800 h 2372339"/>
              <a:gd name="connsiteX42" fmla="*/ 1403997 w 3301340"/>
              <a:gd name="connsiteY42" fmla="*/ 1485900 h 2372339"/>
              <a:gd name="connsiteX43" fmla="*/ 1318272 w 3301340"/>
              <a:gd name="connsiteY43" fmla="*/ 1595437 h 2372339"/>
              <a:gd name="connsiteX44" fmla="*/ 1294460 w 3301340"/>
              <a:gd name="connsiteY44" fmla="*/ 1704975 h 2372339"/>
              <a:gd name="connsiteX45" fmla="*/ 1299222 w 3301340"/>
              <a:gd name="connsiteY45" fmla="*/ 1843087 h 2372339"/>
              <a:gd name="connsiteX46" fmla="*/ 1365897 w 3301340"/>
              <a:gd name="connsiteY46" fmla="*/ 1962150 h 2372339"/>
              <a:gd name="connsiteX47" fmla="*/ 1456385 w 3301340"/>
              <a:gd name="connsiteY47" fmla="*/ 2095500 h 2372339"/>
              <a:gd name="connsiteX48" fmla="*/ 1446860 w 3301340"/>
              <a:gd name="connsiteY48" fmla="*/ 2209800 h 2372339"/>
              <a:gd name="connsiteX49" fmla="*/ 1365897 w 3301340"/>
              <a:gd name="connsiteY49" fmla="*/ 2271712 h 2372339"/>
              <a:gd name="connsiteX50" fmla="*/ 1251597 w 3301340"/>
              <a:gd name="connsiteY50" fmla="*/ 2286000 h 2372339"/>
              <a:gd name="connsiteX51" fmla="*/ 1161110 w 3301340"/>
              <a:gd name="connsiteY51" fmla="*/ 2271712 h 2372339"/>
              <a:gd name="connsiteX52" fmla="*/ 951560 w 3301340"/>
              <a:gd name="connsiteY52" fmla="*/ 2214562 h 2372339"/>
              <a:gd name="connsiteX53" fmla="*/ 608660 w 3301340"/>
              <a:gd name="connsiteY53" fmla="*/ 2257425 h 2372339"/>
              <a:gd name="connsiteX54" fmla="*/ 322910 w 3301340"/>
              <a:gd name="connsiteY54" fmla="*/ 2314575 h 2372339"/>
              <a:gd name="connsiteX55" fmla="*/ 94310 w 3301340"/>
              <a:gd name="connsiteY55" fmla="*/ 2338387 h 2372339"/>
              <a:gd name="connsiteX56" fmla="*/ 137172 w 3301340"/>
              <a:gd name="connsiteY56" fmla="*/ 2200275 h 2372339"/>
              <a:gd name="connsiteX57" fmla="*/ 118122 w 3301340"/>
              <a:gd name="connsiteY57" fmla="*/ 2009775 h 2372339"/>
              <a:gd name="connsiteX58" fmla="*/ 89547 w 3301340"/>
              <a:gd name="connsiteY58" fmla="*/ 1876425 h 2372339"/>
              <a:gd name="connsiteX59" fmla="*/ 37160 w 3301340"/>
              <a:gd name="connsiteY59" fmla="*/ 1576387 h 2372339"/>
              <a:gd name="connsiteX60" fmla="*/ 41922 w 3301340"/>
              <a:gd name="connsiteY60" fmla="*/ 1404937 h 2372339"/>
              <a:gd name="connsiteX61" fmla="*/ 137172 w 3301340"/>
              <a:gd name="connsiteY61" fmla="*/ 1304925 h 2372339"/>
              <a:gd name="connsiteX62" fmla="*/ 260997 w 3301340"/>
              <a:gd name="connsiteY62" fmla="*/ 1243012 h 2372339"/>
              <a:gd name="connsiteX63" fmla="*/ 399110 w 3301340"/>
              <a:gd name="connsiteY63" fmla="*/ 1238250 h 2372339"/>
              <a:gd name="connsiteX64" fmla="*/ 475310 w 3301340"/>
              <a:gd name="connsiteY64" fmla="*/ 1304925 h 2372339"/>
              <a:gd name="connsiteX65" fmla="*/ 584847 w 3301340"/>
              <a:gd name="connsiteY65" fmla="*/ 1385887 h 2372339"/>
              <a:gd name="connsiteX66" fmla="*/ 784872 w 3301340"/>
              <a:gd name="connsiteY66" fmla="*/ 1376362 h 2372339"/>
              <a:gd name="connsiteX67" fmla="*/ 922985 w 3301340"/>
              <a:gd name="connsiteY67" fmla="*/ 1271587 h 2372339"/>
              <a:gd name="connsiteX68" fmla="*/ 975372 w 3301340"/>
              <a:gd name="connsiteY68" fmla="*/ 1104900 h 2372339"/>
              <a:gd name="connsiteX69" fmla="*/ 937272 w 3301340"/>
              <a:gd name="connsiteY69" fmla="*/ 957262 h 2372339"/>
              <a:gd name="connsiteX70" fmla="*/ 851547 w 3301340"/>
              <a:gd name="connsiteY70" fmla="*/ 871537 h 2372339"/>
              <a:gd name="connsiteX71" fmla="*/ 684860 w 3301340"/>
              <a:gd name="connsiteY71" fmla="*/ 809625 h 2372339"/>
              <a:gd name="connsiteX72" fmla="*/ 527697 w 3301340"/>
              <a:gd name="connsiteY72" fmla="*/ 833437 h 2372339"/>
              <a:gd name="connsiteX73" fmla="*/ 408635 w 3301340"/>
              <a:gd name="connsiteY73" fmla="*/ 923925 h 2372339"/>
              <a:gd name="connsiteX74" fmla="*/ 237185 w 3301340"/>
              <a:gd name="connsiteY74" fmla="*/ 938212 h 2372339"/>
              <a:gd name="connsiteX75" fmla="*/ 108598 w 3301340"/>
              <a:gd name="connsiteY75" fmla="*/ 900112 h 2372339"/>
              <a:gd name="connsiteX76" fmla="*/ 8585 w 3301340"/>
              <a:gd name="connsiteY76" fmla="*/ 795337 h 2372339"/>
              <a:gd name="connsiteX77" fmla="*/ 8585 w 3301340"/>
              <a:gd name="connsiteY77" fmla="*/ 557212 h 2372339"/>
              <a:gd name="connsiteX78" fmla="*/ 13348 w 3301340"/>
              <a:gd name="connsiteY78" fmla="*/ 314325 h 2372339"/>
              <a:gd name="connsiteX79" fmla="*/ 94310 w 3301340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106598 w 3313628"/>
              <a:gd name="connsiteY55" fmla="*/ 2338387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111360 w 3313628"/>
              <a:gd name="connsiteY55" fmla="*/ 2366965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49460 w 3313628"/>
              <a:gd name="connsiteY56" fmla="*/ 2200275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20948 w 3313628"/>
              <a:gd name="connsiteY53" fmla="*/ 2257425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63848 w 3313628"/>
              <a:gd name="connsiteY52" fmla="*/ 2214562 h 2372339"/>
              <a:gd name="connsiteX53" fmla="*/ 630474 w 3313628"/>
              <a:gd name="connsiteY53" fmla="*/ 2271716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35198 w 3313628"/>
              <a:gd name="connsiteY54" fmla="*/ 2314575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73398 w 3313628"/>
              <a:gd name="connsiteY51" fmla="*/ 2271712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63885 w 3313628"/>
              <a:gd name="connsiteY50" fmla="*/ 228600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378185 w 3313628"/>
              <a:gd name="connsiteY49" fmla="*/ 2271712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59148 w 3313628"/>
              <a:gd name="connsiteY48" fmla="*/ 2209800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54423 w 3313628"/>
              <a:gd name="connsiteY40" fmla="*/ 1476375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04604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18896 w 3313628"/>
              <a:gd name="connsiteY1" fmla="*/ 2381 h 2372339"/>
              <a:gd name="connsiteX2" fmla="*/ 3235560 w 3313628"/>
              <a:gd name="connsiteY2" fmla="*/ 114300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628"/>
              <a:gd name="connsiteY0" fmla="*/ 0 h 2372339"/>
              <a:gd name="connsiteX1" fmla="*/ 3218896 w 3313628"/>
              <a:gd name="connsiteY1" fmla="*/ 2381 h 2372339"/>
              <a:gd name="connsiteX2" fmla="*/ 3240326 w 3313628"/>
              <a:gd name="connsiteY2" fmla="*/ 147638 h 2372339"/>
              <a:gd name="connsiteX3" fmla="*/ 3273660 w 3313628"/>
              <a:gd name="connsiteY3" fmla="*/ 366712 h 2372339"/>
              <a:gd name="connsiteX4" fmla="*/ 3311760 w 3313628"/>
              <a:gd name="connsiteY4" fmla="*/ 657225 h 2372339"/>
              <a:gd name="connsiteX5" fmla="*/ 3302235 w 3313628"/>
              <a:gd name="connsiteY5" fmla="*/ 795337 h 2372339"/>
              <a:gd name="connsiteX6" fmla="*/ 3254610 w 3313628"/>
              <a:gd name="connsiteY6" fmla="*/ 866775 h 2372339"/>
              <a:gd name="connsiteX7" fmla="*/ 3168885 w 3313628"/>
              <a:gd name="connsiteY7" fmla="*/ 904874 h 2372339"/>
              <a:gd name="connsiteX8" fmla="*/ 3035535 w 3313628"/>
              <a:gd name="connsiteY8" fmla="*/ 942974 h 2372339"/>
              <a:gd name="connsiteX9" fmla="*/ 2835510 w 3313628"/>
              <a:gd name="connsiteY9" fmla="*/ 900112 h 2372339"/>
              <a:gd name="connsiteX10" fmla="*/ 2735497 w 3313628"/>
              <a:gd name="connsiteY10" fmla="*/ 819149 h 2372339"/>
              <a:gd name="connsiteX11" fmla="*/ 2611673 w 3313628"/>
              <a:gd name="connsiteY11" fmla="*/ 814387 h 2372339"/>
              <a:gd name="connsiteX12" fmla="*/ 2497373 w 3313628"/>
              <a:gd name="connsiteY12" fmla="*/ 847725 h 2372339"/>
              <a:gd name="connsiteX13" fmla="*/ 2411648 w 3313628"/>
              <a:gd name="connsiteY13" fmla="*/ 933450 h 2372339"/>
              <a:gd name="connsiteX14" fmla="*/ 2344973 w 3313628"/>
              <a:gd name="connsiteY14" fmla="*/ 1047750 h 2372339"/>
              <a:gd name="connsiteX15" fmla="*/ 2344973 w 3313628"/>
              <a:gd name="connsiteY15" fmla="*/ 1200150 h 2372339"/>
              <a:gd name="connsiteX16" fmla="*/ 2440223 w 3313628"/>
              <a:gd name="connsiteY16" fmla="*/ 1323975 h 2372339"/>
              <a:gd name="connsiteX17" fmla="*/ 2549760 w 3313628"/>
              <a:gd name="connsiteY17" fmla="*/ 1390650 h 2372339"/>
              <a:gd name="connsiteX18" fmla="*/ 2697398 w 3313628"/>
              <a:gd name="connsiteY18" fmla="*/ 1400175 h 2372339"/>
              <a:gd name="connsiteX19" fmla="*/ 2835510 w 3313628"/>
              <a:gd name="connsiteY19" fmla="*/ 1323975 h 2372339"/>
              <a:gd name="connsiteX20" fmla="*/ 2897423 w 3313628"/>
              <a:gd name="connsiteY20" fmla="*/ 1262062 h 2372339"/>
              <a:gd name="connsiteX21" fmla="*/ 2997435 w 3313628"/>
              <a:gd name="connsiteY21" fmla="*/ 1233487 h 2372339"/>
              <a:gd name="connsiteX22" fmla="*/ 3183173 w 3313628"/>
              <a:gd name="connsiteY22" fmla="*/ 1319212 h 2372339"/>
              <a:gd name="connsiteX23" fmla="*/ 3278423 w 3313628"/>
              <a:gd name="connsiteY23" fmla="*/ 1466850 h 2372339"/>
              <a:gd name="connsiteX24" fmla="*/ 3235560 w 3313628"/>
              <a:gd name="connsiteY24" fmla="*/ 1785937 h 2372339"/>
              <a:gd name="connsiteX25" fmla="*/ 3202223 w 3313628"/>
              <a:gd name="connsiteY25" fmla="*/ 1928812 h 2372339"/>
              <a:gd name="connsiteX26" fmla="*/ 3183173 w 3313628"/>
              <a:gd name="connsiteY26" fmla="*/ 2166937 h 2372339"/>
              <a:gd name="connsiteX27" fmla="*/ 3190317 w 3313628"/>
              <a:gd name="connsiteY27" fmla="*/ 2264569 h 2372339"/>
              <a:gd name="connsiteX28" fmla="*/ 3228417 w 3313628"/>
              <a:gd name="connsiteY28" fmla="*/ 2343150 h 2372339"/>
              <a:gd name="connsiteX29" fmla="*/ 2997435 w 3313628"/>
              <a:gd name="connsiteY29" fmla="*/ 2343150 h 2372339"/>
              <a:gd name="connsiteX30" fmla="*/ 2506898 w 3313628"/>
              <a:gd name="connsiteY30" fmla="*/ 2371725 h 2372339"/>
              <a:gd name="connsiteX31" fmla="*/ 2173523 w 3313628"/>
              <a:gd name="connsiteY31" fmla="*/ 2352675 h 2372339"/>
              <a:gd name="connsiteX32" fmla="*/ 1844910 w 3313628"/>
              <a:gd name="connsiteY32" fmla="*/ 2247900 h 2372339"/>
              <a:gd name="connsiteX33" fmla="*/ 1778236 w 3313628"/>
              <a:gd name="connsiteY33" fmla="*/ 2171700 h 2372339"/>
              <a:gd name="connsiteX34" fmla="*/ 1811573 w 3313628"/>
              <a:gd name="connsiteY34" fmla="*/ 2062162 h 2372339"/>
              <a:gd name="connsiteX35" fmla="*/ 1878248 w 3313628"/>
              <a:gd name="connsiteY35" fmla="*/ 1981200 h 2372339"/>
              <a:gd name="connsiteX36" fmla="*/ 1935398 w 3313628"/>
              <a:gd name="connsiteY36" fmla="*/ 1862137 h 2372339"/>
              <a:gd name="connsiteX37" fmla="*/ 1973498 w 3313628"/>
              <a:gd name="connsiteY37" fmla="*/ 1747837 h 2372339"/>
              <a:gd name="connsiteX38" fmla="*/ 1944923 w 3313628"/>
              <a:gd name="connsiteY38" fmla="*/ 1619250 h 2372339"/>
              <a:gd name="connsiteX39" fmla="*/ 1873485 w 3313628"/>
              <a:gd name="connsiteY39" fmla="*/ 1528762 h 2372339"/>
              <a:gd name="connsiteX40" fmla="*/ 1744900 w 3313628"/>
              <a:gd name="connsiteY40" fmla="*/ 1466852 h 2372339"/>
              <a:gd name="connsiteX41" fmla="*/ 1554398 w 3313628"/>
              <a:gd name="connsiteY41" fmla="*/ 1447800 h 2372339"/>
              <a:gd name="connsiteX42" fmla="*/ 1416285 w 3313628"/>
              <a:gd name="connsiteY42" fmla="*/ 1485900 h 2372339"/>
              <a:gd name="connsiteX43" fmla="*/ 1330560 w 3313628"/>
              <a:gd name="connsiteY43" fmla="*/ 1595437 h 2372339"/>
              <a:gd name="connsiteX44" fmla="*/ 1306748 w 3313628"/>
              <a:gd name="connsiteY44" fmla="*/ 1704975 h 2372339"/>
              <a:gd name="connsiteX45" fmla="*/ 1311510 w 3313628"/>
              <a:gd name="connsiteY45" fmla="*/ 1843087 h 2372339"/>
              <a:gd name="connsiteX46" fmla="*/ 1378185 w 3313628"/>
              <a:gd name="connsiteY46" fmla="*/ 1962150 h 2372339"/>
              <a:gd name="connsiteX47" fmla="*/ 1468673 w 3313628"/>
              <a:gd name="connsiteY47" fmla="*/ 2095500 h 2372339"/>
              <a:gd name="connsiteX48" fmla="*/ 1473438 w 3313628"/>
              <a:gd name="connsiteY48" fmla="*/ 2200278 h 2372339"/>
              <a:gd name="connsiteX49" fmla="*/ 1401999 w 3313628"/>
              <a:gd name="connsiteY49" fmla="*/ 2276478 h 2372339"/>
              <a:gd name="connsiteX50" fmla="*/ 1282937 w 3313628"/>
              <a:gd name="connsiteY50" fmla="*/ 2300290 h 2372339"/>
              <a:gd name="connsiteX51" fmla="*/ 1144824 w 3313628"/>
              <a:gd name="connsiteY51" fmla="*/ 2271715 h 2372339"/>
              <a:gd name="connsiteX52" fmla="*/ 949562 w 3313628"/>
              <a:gd name="connsiteY52" fmla="*/ 2224090 h 2372339"/>
              <a:gd name="connsiteX53" fmla="*/ 630474 w 3313628"/>
              <a:gd name="connsiteY53" fmla="*/ 2271716 h 2372339"/>
              <a:gd name="connsiteX54" fmla="*/ 320911 w 3313628"/>
              <a:gd name="connsiteY54" fmla="*/ 2324103 h 2372339"/>
              <a:gd name="connsiteX55" fmla="*/ 87548 w 3313628"/>
              <a:gd name="connsiteY55" fmla="*/ 2366968 h 2372339"/>
              <a:gd name="connsiteX56" fmla="*/ 139935 w 3313628"/>
              <a:gd name="connsiteY56" fmla="*/ 2200278 h 2372339"/>
              <a:gd name="connsiteX57" fmla="*/ 130410 w 3313628"/>
              <a:gd name="connsiteY57" fmla="*/ 2009775 h 2372339"/>
              <a:gd name="connsiteX58" fmla="*/ 101835 w 3313628"/>
              <a:gd name="connsiteY58" fmla="*/ 1876425 h 2372339"/>
              <a:gd name="connsiteX59" fmla="*/ 49448 w 3313628"/>
              <a:gd name="connsiteY59" fmla="*/ 1576387 h 2372339"/>
              <a:gd name="connsiteX60" fmla="*/ 54210 w 3313628"/>
              <a:gd name="connsiteY60" fmla="*/ 1404937 h 2372339"/>
              <a:gd name="connsiteX61" fmla="*/ 149460 w 3313628"/>
              <a:gd name="connsiteY61" fmla="*/ 1304925 h 2372339"/>
              <a:gd name="connsiteX62" fmla="*/ 273285 w 3313628"/>
              <a:gd name="connsiteY62" fmla="*/ 1243012 h 2372339"/>
              <a:gd name="connsiteX63" fmla="*/ 411398 w 3313628"/>
              <a:gd name="connsiteY63" fmla="*/ 1238250 h 2372339"/>
              <a:gd name="connsiteX64" fmla="*/ 487598 w 3313628"/>
              <a:gd name="connsiteY64" fmla="*/ 1304925 h 2372339"/>
              <a:gd name="connsiteX65" fmla="*/ 597135 w 3313628"/>
              <a:gd name="connsiteY65" fmla="*/ 1385887 h 2372339"/>
              <a:gd name="connsiteX66" fmla="*/ 797160 w 3313628"/>
              <a:gd name="connsiteY66" fmla="*/ 1376362 h 2372339"/>
              <a:gd name="connsiteX67" fmla="*/ 935273 w 3313628"/>
              <a:gd name="connsiteY67" fmla="*/ 1271587 h 2372339"/>
              <a:gd name="connsiteX68" fmla="*/ 987660 w 3313628"/>
              <a:gd name="connsiteY68" fmla="*/ 1104900 h 2372339"/>
              <a:gd name="connsiteX69" fmla="*/ 949560 w 3313628"/>
              <a:gd name="connsiteY69" fmla="*/ 957262 h 2372339"/>
              <a:gd name="connsiteX70" fmla="*/ 863835 w 3313628"/>
              <a:gd name="connsiteY70" fmla="*/ 871537 h 2372339"/>
              <a:gd name="connsiteX71" fmla="*/ 697148 w 3313628"/>
              <a:gd name="connsiteY71" fmla="*/ 809625 h 2372339"/>
              <a:gd name="connsiteX72" fmla="*/ 539985 w 3313628"/>
              <a:gd name="connsiteY72" fmla="*/ 833437 h 2372339"/>
              <a:gd name="connsiteX73" fmla="*/ 420923 w 3313628"/>
              <a:gd name="connsiteY73" fmla="*/ 923925 h 2372339"/>
              <a:gd name="connsiteX74" fmla="*/ 249473 w 3313628"/>
              <a:gd name="connsiteY74" fmla="*/ 938212 h 2372339"/>
              <a:gd name="connsiteX75" fmla="*/ 120886 w 3313628"/>
              <a:gd name="connsiteY75" fmla="*/ 900112 h 2372339"/>
              <a:gd name="connsiteX76" fmla="*/ 20873 w 3313628"/>
              <a:gd name="connsiteY76" fmla="*/ 795337 h 2372339"/>
              <a:gd name="connsiteX77" fmla="*/ 1823 w 3313628"/>
              <a:gd name="connsiteY77" fmla="*/ 557213 h 2372339"/>
              <a:gd name="connsiteX78" fmla="*/ 25636 w 3313628"/>
              <a:gd name="connsiteY78" fmla="*/ 314325 h 2372339"/>
              <a:gd name="connsiteX79" fmla="*/ 106598 w 3313628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35510 w 3313287"/>
              <a:gd name="connsiteY9" fmla="*/ 900112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4088 w 3313287"/>
              <a:gd name="connsiteY9" fmla="*/ 890588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35497 w 3313287"/>
              <a:gd name="connsiteY10" fmla="*/ 819149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398 w 3313287"/>
              <a:gd name="connsiteY18" fmla="*/ 1400175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35510 w 3313287"/>
              <a:gd name="connsiteY19" fmla="*/ 1323975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25988 w 3313287"/>
              <a:gd name="connsiteY19" fmla="*/ 1309689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83173 w 3313287"/>
              <a:gd name="connsiteY22" fmla="*/ 1319212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  <a:gd name="connsiteX0" fmla="*/ 106598 w 3313287"/>
              <a:gd name="connsiteY0" fmla="*/ 0 h 2372339"/>
              <a:gd name="connsiteX1" fmla="*/ 3218896 w 3313287"/>
              <a:gd name="connsiteY1" fmla="*/ 2381 h 2372339"/>
              <a:gd name="connsiteX2" fmla="*/ 3240326 w 3313287"/>
              <a:gd name="connsiteY2" fmla="*/ 147638 h 2372339"/>
              <a:gd name="connsiteX3" fmla="*/ 3278426 w 3313287"/>
              <a:gd name="connsiteY3" fmla="*/ 390525 h 2372339"/>
              <a:gd name="connsiteX4" fmla="*/ 3311760 w 3313287"/>
              <a:gd name="connsiteY4" fmla="*/ 657225 h 2372339"/>
              <a:gd name="connsiteX5" fmla="*/ 3302235 w 3313287"/>
              <a:gd name="connsiteY5" fmla="*/ 795337 h 2372339"/>
              <a:gd name="connsiteX6" fmla="*/ 3254610 w 3313287"/>
              <a:gd name="connsiteY6" fmla="*/ 866775 h 2372339"/>
              <a:gd name="connsiteX7" fmla="*/ 3168885 w 3313287"/>
              <a:gd name="connsiteY7" fmla="*/ 904874 h 2372339"/>
              <a:gd name="connsiteX8" fmla="*/ 3035535 w 3313287"/>
              <a:gd name="connsiteY8" fmla="*/ 942974 h 2372339"/>
              <a:gd name="connsiteX9" fmla="*/ 2868854 w 3313287"/>
              <a:gd name="connsiteY9" fmla="*/ 904876 h 2372339"/>
              <a:gd name="connsiteX10" fmla="*/ 2745025 w 3313287"/>
              <a:gd name="connsiteY10" fmla="*/ 833437 h 2372339"/>
              <a:gd name="connsiteX11" fmla="*/ 2611673 w 3313287"/>
              <a:gd name="connsiteY11" fmla="*/ 814387 h 2372339"/>
              <a:gd name="connsiteX12" fmla="*/ 2497373 w 3313287"/>
              <a:gd name="connsiteY12" fmla="*/ 847725 h 2372339"/>
              <a:gd name="connsiteX13" fmla="*/ 2411648 w 3313287"/>
              <a:gd name="connsiteY13" fmla="*/ 933450 h 2372339"/>
              <a:gd name="connsiteX14" fmla="*/ 2344973 w 3313287"/>
              <a:gd name="connsiteY14" fmla="*/ 1047750 h 2372339"/>
              <a:gd name="connsiteX15" fmla="*/ 2344973 w 3313287"/>
              <a:gd name="connsiteY15" fmla="*/ 1200150 h 2372339"/>
              <a:gd name="connsiteX16" fmla="*/ 2440223 w 3313287"/>
              <a:gd name="connsiteY16" fmla="*/ 1323975 h 2372339"/>
              <a:gd name="connsiteX17" fmla="*/ 2549760 w 3313287"/>
              <a:gd name="connsiteY17" fmla="*/ 1390650 h 2372339"/>
              <a:gd name="connsiteX18" fmla="*/ 2697401 w 3313287"/>
              <a:gd name="connsiteY18" fmla="*/ 1381127 h 2372339"/>
              <a:gd name="connsiteX19" fmla="*/ 2825988 w 3313287"/>
              <a:gd name="connsiteY19" fmla="*/ 1309689 h 2372339"/>
              <a:gd name="connsiteX20" fmla="*/ 2897423 w 3313287"/>
              <a:gd name="connsiteY20" fmla="*/ 1262062 h 2372339"/>
              <a:gd name="connsiteX21" fmla="*/ 2997435 w 3313287"/>
              <a:gd name="connsiteY21" fmla="*/ 1233487 h 2372339"/>
              <a:gd name="connsiteX22" fmla="*/ 3197464 w 3313287"/>
              <a:gd name="connsiteY22" fmla="*/ 1314451 h 2372339"/>
              <a:gd name="connsiteX23" fmla="*/ 3278423 w 3313287"/>
              <a:gd name="connsiteY23" fmla="*/ 1466850 h 2372339"/>
              <a:gd name="connsiteX24" fmla="*/ 3235560 w 3313287"/>
              <a:gd name="connsiteY24" fmla="*/ 1785937 h 2372339"/>
              <a:gd name="connsiteX25" fmla="*/ 3202223 w 3313287"/>
              <a:gd name="connsiteY25" fmla="*/ 1928812 h 2372339"/>
              <a:gd name="connsiteX26" fmla="*/ 3183173 w 3313287"/>
              <a:gd name="connsiteY26" fmla="*/ 2166937 h 2372339"/>
              <a:gd name="connsiteX27" fmla="*/ 3190317 w 3313287"/>
              <a:gd name="connsiteY27" fmla="*/ 2264569 h 2372339"/>
              <a:gd name="connsiteX28" fmla="*/ 3228417 w 3313287"/>
              <a:gd name="connsiteY28" fmla="*/ 2343150 h 2372339"/>
              <a:gd name="connsiteX29" fmla="*/ 2997435 w 3313287"/>
              <a:gd name="connsiteY29" fmla="*/ 2343150 h 2372339"/>
              <a:gd name="connsiteX30" fmla="*/ 2506898 w 3313287"/>
              <a:gd name="connsiteY30" fmla="*/ 2371725 h 2372339"/>
              <a:gd name="connsiteX31" fmla="*/ 2173523 w 3313287"/>
              <a:gd name="connsiteY31" fmla="*/ 2352675 h 2372339"/>
              <a:gd name="connsiteX32" fmla="*/ 1844910 w 3313287"/>
              <a:gd name="connsiteY32" fmla="*/ 2247900 h 2372339"/>
              <a:gd name="connsiteX33" fmla="*/ 1778236 w 3313287"/>
              <a:gd name="connsiteY33" fmla="*/ 2171700 h 2372339"/>
              <a:gd name="connsiteX34" fmla="*/ 1811573 w 3313287"/>
              <a:gd name="connsiteY34" fmla="*/ 2062162 h 2372339"/>
              <a:gd name="connsiteX35" fmla="*/ 1878248 w 3313287"/>
              <a:gd name="connsiteY35" fmla="*/ 1981200 h 2372339"/>
              <a:gd name="connsiteX36" fmla="*/ 1935398 w 3313287"/>
              <a:gd name="connsiteY36" fmla="*/ 1862137 h 2372339"/>
              <a:gd name="connsiteX37" fmla="*/ 1973498 w 3313287"/>
              <a:gd name="connsiteY37" fmla="*/ 1747837 h 2372339"/>
              <a:gd name="connsiteX38" fmla="*/ 1944923 w 3313287"/>
              <a:gd name="connsiteY38" fmla="*/ 1619250 h 2372339"/>
              <a:gd name="connsiteX39" fmla="*/ 1873485 w 3313287"/>
              <a:gd name="connsiteY39" fmla="*/ 1528762 h 2372339"/>
              <a:gd name="connsiteX40" fmla="*/ 1744900 w 3313287"/>
              <a:gd name="connsiteY40" fmla="*/ 1466852 h 2372339"/>
              <a:gd name="connsiteX41" fmla="*/ 1554398 w 3313287"/>
              <a:gd name="connsiteY41" fmla="*/ 1447800 h 2372339"/>
              <a:gd name="connsiteX42" fmla="*/ 1416285 w 3313287"/>
              <a:gd name="connsiteY42" fmla="*/ 1485900 h 2372339"/>
              <a:gd name="connsiteX43" fmla="*/ 1330560 w 3313287"/>
              <a:gd name="connsiteY43" fmla="*/ 1595437 h 2372339"/>
              <a:gd name="connsiteX44" fmla="*/ 1306748 w 3313287"/>
              <a:gd name="connsiteY44" fmla="*/ 1704975 h 2372339"/>
              <a:gd name="connsiteX45" fmla="*/ 1311510 w 3313287"/>
              <a:gd name="connsiteY45" fmla="*/ 1843087 h 2372339"/>
              <a:gd name="connsiteX46" fmla="*/ 1378185 w 3313287"/>
              <a:gd name="connsiteY46" fmla="*/ 1962150 h 2372339"/>
              <a:gd name="connsiteX47" fmla="*/ 1468673 w 3313287"/>
              <a:gd name="connsiteY47" fmla="*/ 2095500 h 2372339"/>
              <a:gd name="connsiteX48" fmla="*/ 1473438 w 3313287"/>
              <a:gd name="connsiteY48" fmla="*/ 2200278 h 2372339"/>
              <a:gd name="connsiteX49" fmla="*/ 1401999 w 3313287"/>
              <a:gd name="connsiteY49" fmla="*/ 2276478 h 2372339"/>
              <a:gd name="connsiteX50" fmla="*/ 1282937 w 3313287"/>
              <a:gd name="connsiteY50" fmla="*/ 2300290 h 2372339"/>
              <a:gd name="connsiteX51" fmla="*/ 1144824 w 3313287"/>
              <a:gd name="connsiteY51" fmla="*/ 2271715 h 2372339"/>
              <a:gd name="connsiteX52" fmla="*/ 949562 w 3313287"/>
              <a:gd name="connsiteY52" fmla="*/ 2224090 h 2372339"/>
              <a:gd name="connsiteX53" fmla="*/ 630474 w 3313287"/>
              <a:gd name="connsiteY53" fmla="*/ 2271716 h 2372339"/>
              <a:gd name="connsiteX54" fmla="*/ 320911 w 3313287"/>
              <a:gd name="connsiteY54" fmla="*/ 2324103 h 2372339"/>
              <a:gd name="connsiteX55" fmla="*/ 87548 w 3313287"/>
              <a:gd name="connsiteY55" fmla="*/ 2366968 h 2372339"/>
              <a:gd name="connsiteX56" fmla="*/ 139935 w 3313287"/>
              <a:gd name="connsiteY56" fmla="*/ 2200278 h 2372339"/>
              <a:gd name="connsiteX57" fmla="*/ 130410 w 3313287"/>
              <a:gd name="connsiteY57" fmla="*/ 2009775 h 2372339"/>
              <a:gd name="connsiteX58" fmla="*/ 101835 w 3313287"/>
              <a:gd name="connsiteY58" fmla="*/ 1876425 h 2372339"/>
              <a:gd name="connsiteX59" fmla="*/ 49448 w 3313287"/>
              <a:gd name="connsiteY59" fmla="*/ 1576387 h 2372339"/>
              <a:gd name="connsiteX60" fmla="*/ 54210 w 3313287"/>
              <a:gd name="connsiteY60" fmla="*/ 1404937 h 2372339"/>
              <a:gd name="connsiteX61" fmla="*/ 149460 w 3313287"/>
              <a:gd name="connsiteY61" fmla="*/ 1304925 h 2372339"/>
              <a:gd name="connsiteX62" fmla="*/ 273285 w 3313287"/>
              <a:gd name="connsiteY62" fmla="*/ 1243012 h 2372339"/>
              <a:gd name="connsiteX63" fmla="*/ 411398 w 3313287"/>
              <a:gd name="connsiteY63" fmla="*/ 1238250 h 2372339"/>
              <a:gd name="connsiteX64" fmla="*/ 487598 w 3313287"/>
              <a:gd name="connsiteY64" fmla="*/ 1304925 h 2372339"/>
              <a:gd name="connsiteX65" fmla="*/ 597135 w 3313287"/>
              <a:gd name="connsiteY65" fmla="*/ 1385887 h 2372339"/>
              <a:gd name="connsiteX66" fmla="*/ 797160 w 3313287"/>
              <a:gd name="connsiteY66" fmla="*/ 1376362 h 2372339"/>
              <a:gd name="connsiteX67" fmla="*/ 935273 w 3313287"/>
              <a:gd name="connsiteY67" fmla="*/ 1271587 h 2372339"/>
              <a:gd name="connsiteX68" fmla="*/ 987660 w 3313287"/>
              <a:gd name="connsiteY68" fmla="*/ 1104900 h 2372339"/>
              <a:gd name="connsiteX69" fmla="*/ 949560 w 3313287"/>
              <a:gd name="connsiteY69" fmla="*/ 957262 h 2372339"/>
              <a:gd name="connsiteX70" fmla="*/ 863835 w 3313287"/>
              <a:gd name="connsiteY70" fmla="*/ 871537 h 2372339"/>
              <a:gd name="connsiteX71" fmla="*/ 697148 w 3313287"/>
              <a:gd name="connsiteY71" fmla="*/ 809625 h 2372339"/>
              <a:gd name="connsiteX72" fmla="*/ 539985 w 3313287"/>
              <a:gd name="connsiteY72" fmla="*/ 833437 h 2372339"/>
              <a:gd name="connsiteX73" fmla="*/ 420923 w 3313287"/>
              <a:gd name="connsiteY73" fmla="*/ 923925 h 2372339"/>
              <a:gd name="connsiteX74" fmla="*/ 249473 w 3313287"/>
              <a:gd name="connsiteY74" fmla="*/ 938212 h 2372339"/>
              <a:gd name="connsiteX75" fmla="*/ 120886 w 3313287"/>
              <a:gd name="connsiteY75" fmla="*/ 900112 h 2372339"/>
              <a:gd name="connsiteX76" fmla="*/ 20873 w 3313287"/>
              <a:gd name="connsiteY76" fmla="*/ 795337 h 2372339"/>
              <a:gd name="connsiteX77" fmla="*/ 1823 w 3313287"/>
              <a:gd name="connsiteY77" fmla="*/ 557213 h 2372339"/>
              <a:gd name="connsiteX78" fmla="*/ 25636 w 3313287"/>
              <a:gd name="connsiteY78" fmla="*/ 314325 h 2372339"/>
              <a:gd name="connsiteX79" fmla="*/ 106598 w 3313287"/>
              <a:gd name="connsiteY79" fmla="*/ 0 h 2372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313287" h="2372339">
                <a:moveTo>
                  <a:pt x="106598" y="0"/>
                </a:moveTo>
                <a:lnTo>
                  <a:pt x="3218896" y="2381"/>
                </a:lnTo>
                <a:cubicBezTo>
                  <a:pt x="3237947" y="73819"/>
                  <a:pt x="3230404" y="82947"/>
                  <a:pt x="3240326" y="147638"/>
                </a:cubicBezTo>
                <a:cubicBezTo>
                  <a:pt x="3250248" y="212329"/>
                  <a:pt x="3266520" y="305594"/>
                  <a:pt x="3278426" y="390525"/>
                </a:cubicBezTo>
                <a:cubicBezTo>
                  <a:pt x="3290332" y="475456"/>
                  <a:pt x="3307792" y="589756"/>
                  <a:pt x="3311760" y="657225"/>
                </a:cubicBezTo>
                <a:cubicBezTo>
                  <a:pt x="3315728" y="724694"/>
                  <a:pt x="3311760" y="760412"/>
                  <a:pt x="3302235" y="795337"/>
                </a:cubicBezTo>
                <a:cubicBezTo>
                  <a:pt x="3292710" y="830262"/>
                  <a:pt x="3276835" y="848519"/>
                  <a:pt x="3254610" y="866775"/>
                </a:cubicBezTo>
                <a:cubicBezTo>
                  <a:pt x="3232385" y="885031"/>
                  <a:pt x="3205398" y="892174"/>
                  <a:pt x="3168885" y="904874"/>
                </a:cubicBezTo>
                <a:cubicBezTo>
                  <a:pt x="3132372" y="917574"/>
                  <a:pt x="3085540" y="942974"/>
                  <a:pt x="3035535" y="942974"/>
                </a:cubicBezTo>
                <a:cubicBezTo>
                  <a:pt x="2985530" y="942974"/>
                  <a:pt x="2917272" y="923132"/>
                  <a:pt x="2868854" y="904876"/>
                </a:cubicBezTo>
                <a:cubicBezTo>
                  <a:pt x="2820436" y="886620"/>
                  <a:pt x="2782331" y="847725"/>
                  <a:pt x="2745025" y="833437"/>
                </a:cubicBezTo>
                <a:cubicBezTo>
                  <a:pt x="2707719" y="819150"/>
                  <a:pt x="2652948" y="812006"/>
                  <a:pt x="2611673" y="814387"/>
                </a:cubicBezTo>
                <a:cubicBezTo>
                  <a:pt x="2570398" y="816768"/>
                  <a:pt x="2530710" y="827881"/>
                  <a:pt x="2497373" y="847725"/>
                </a:cubicBezTo>
                <a:cubicBezTo>
                  <a:pt x="2464036" y="867569"/>
                  <a:pt x="2437048" y="900113"/>
                  <a:pt x="2411648" y="933450"/>
                </a:cubicBezTo>
                <a:cubicBezTo>
                  <a:pt x="2386248" y="966787"/>
                  <a:pt x="2356086" y="1003300"/>
                  <a:pt x="2344973" y="1047750"/>
                </a:cubicBezTo>
                <a:cubicBezTo>
                  <a:pt x="2333860" y="1092200"/>
                  <a:pt x="2329098" y="1154113"/>
                  <a:pt x="2344973" y="1200150"/>
                </a:cubicBezTo>
                <a:cubicBezTo>
                  <a:pt x="2360848" y="1246188"/>
                  <a:pt x="2406092" y="1292225"/>
                  <a:pt x="2440223" y="1323975"/>
                </a:cubicBezTo>
                <a:cubicBezTo>
                  <a:pt x="2474354" y="1355725"/>
                  <a:pt x="2506897" y="1381125"/>
                  <a:pt x="2549760" y="1390650"/>
                </a:cubicBezTo>
                <a:cubicBezTo>
                  <a:pt x="2592623" y="1400175"/>
                  <a:pt x="2651363" y="1394621"/>
                  <a:pt x="2697401" y="1381127"/>
                </a:cubicBezTo>
                <a:cubicBezTo>
                  <a:pt x="2743439" y="1367634"/>
                  <a:pt x="2792651" y="1329533"/>
                  <a:pt x="2825988" y="1309689"/>
                </a:cubicBezTo>
                <a:cubicBezTo>
                  <a:pt x="2859325" y="1289845"/>
                  <a:pt x="2868849" y="1274762"/>
                  <a:pt x="2897423" y="1262062"/>
                </a:cubicBezTo>
                <a:cubicBezTo>
                  <a:pt x="2925998" y="1249362"/>
                  <a:pt x="2947428" y="1224756"/>
                  <a:pt x="2997435" y="1233487"/>
                </a:cubicBezTo>
                <a:cubicBezTo>
                  <a:pt x="3047442" y="1242219"/>
                  <a:pt x="3150633" y="1275557"/>
                  <a:pt x="3197464" y="1314451"/>
                </a:cubicBezTo>
                <a:cubicBezTo>
                  <a:pt x="3244295" y="1353345"/>
                  <a:pt x="3272074" y="1388269"/>
                  <a:pt x="3278423" y="1466850"/>
                </a:cubicBezTo>
                <a:cubicBezTo>
                  <a:pt x="3284772" y="1545431"/>
                  <a:pt x="3248260" y="1708943"/>
                  <a:pt x="3235560" y="1785937"/>
                </a:cubicBezTo>
                <a:cubicBezTo>
                  <a:pt x="3222860" y="1862931"/>
                  <a:pt x="3210954" y="1865312"/>
                  <a:pt x="3202223" y="1928812"/>
                </a:cubicBezTo>
                <a:cubicBezTo>
                  <a:pt x="3193492" y="1992312"/>
                  <a:pt x="3185157" y="2110978"/>
                  <a:pt x="3183173" y="2166937"/>
                </a:cubicBezTo>
                <a:cubicBezTo>
                  <a:pt x="3181189" y="2222896"/>
                  <a:pt x="3182776" y="2235200"/>
                  <a:pt x="3190317" y="2264569"/>
                </a:cubicBezTo>
                <a:cubicBezTo>
                  <a:pt x="3197858" y="2293938"/>
                  <a:pt x="3185555" y="2273300"/>
                  <a:pt x="3228417" y="2343150"/>
                </a:cubicBezTo>
                <a:cubicBezTo>
                  <a:pt x="3085543" y="2346324"/>
                  <a:pt x="3117688" y="2338388"/>
                  <a:pt x="2997435" y="2343150"/>
                </a:cubicBezTo>
                <a:cubicBezTo>
                  <a:pt x="2877182" y="2347912"/>
                  <a:pt x="2506898" y="2371725"/>
                  <a:pt x="2506898" y="2371725"/>
                </a:cubicBezTo>
                <a:cubicBezTo>
                  <a:pt x="2369579" y="2373312"/>
                  <a:pt x="2283854" y="2373312"/>
                  <a:pt x="2173523" y="2352675"/>
                </a:cubicBezTo>
                <a:cubicBezTo>
                  <a:pt x="2063192" y="2332038"/>
                  <a:pt x="1910791" y="2278063"/>
                  <a:pt x="1844910" y="2247900"/>
                </a:cubicBezTo>
                <a:cubicBezTo>
                  <a:pt x="1779029" y="2217738"/>
                  <a:pt x="1783792" y="2202656"/>
                  <a:pt x="1778236" y="2171700"/>
                </a:cubicBezTo>
                <a:cubicBezTo>
                  <a:pt x="1772680" y="2140744"/>
                  <a:pt x="1794904" y="2093912"/>
                  <a:pt x="1811573" y="2062162"/>
                </a:cubicBezTo>
                <a:cubicBezTo>
                  <a:pt x="1828242" y="2030412"/>
                  <a:pt x="1857611" y="2014538"/>
                  <a:pt x="1878248" y="1981200"/>
                </a:cubicBezTo>
                <a:cubicBezTo>
                  <a:pt x="1898886" y="1947863"/>
                  <a:pt x="1919523" y="1901031"/>
                  <a:pt x="1935398" y="1862137"/>
                </a:cubicBezTo>
                <a:cubicBezTo>
                  <a:pt x="1951273" y="1823243"/>
                  <a:pt x="1971911" y="1788318"/>
                  <a:pt x="1973498" y="1747837"/>
                </a:cubicBezTo>
                <a:cubicBezTo>
                  <a:pt x="1975085" y="1707356"/>
                  <a:pt x="1961592" y="1655762"/>
                  <a:pt x="1944923" y="1619250"/>
                </a:cubicBezTo>
                <a:cubicBezTo>
                  <a:pt x="1928254" y="1582738"/>
                  <a:pt x="1906822" y="1554162"/>
                  <a:pt x="1873485" y="1528762"/>
                </a:cubicBezTo>
                <a:cubicBezTo>
                  <a:pt x="1840148" y="1503362"/>
                  <a:pt x="1798081" y="1480346"/>
                  <a:pt x="1744900" y="1466852"/>
                </a:cubicBezTo>
                <a:cubicBezTo>
                  <a:pt x="1691719" y="1453358"/>
                  <a:pt x="1609167" y="1444625"/>
                  <a:pt x="1554398" y="1447800"/>
                </a:cubicBezTo>
                <a:cubicBezTo>
                  <a:pt x="1499629" y="1450975"/>
                  <a:pt x="1453591" y="1461294"/>
                  <a:pt x="1416285" y="1485900"/>
                </a:cubicBezTo>
                <a:cubicBezTo>
                  <a:pt x="1378979" y="1510506"/>
                  <a:pt x="1348816" y="1558925"/>
                  <a:pt x="1330560" y="1595437"/>
                </a:cubicBezTo>
                <a:cubicBezTo>
                  <a:pt x="1312304" y="1631949"/>
                  <a:pt x="1309923" y="1663700"/>
                  <a:pt x="1306748" y="1704975"/>
                </a:cubicBezTo>
                <a:cubicBezTo>
                  <a:pt x="1303573" y="1746250"/>
                  <a:pt x="1299604" y="1800225"/>
                  <a:pt x="1311510" y="1843087"/>
                </a:cubicBezTo>
                <a:cubicBezTo>
                  <a:pt x="1323416" y="1885949"/>
                  <a:pt x="1351991" y="1920081"/>
                  <a:pt x="1378185" y="1962150"/>
                </a:cubicBezTo>
                <a:cubicBezTo>
                  <a:pt x="1404379" y="2004219"/>
                  <a:pt x="1452798" y="2055812"/>
                  <a:pt x="1468673" y="2095500"/>
                </a:cubicBezTo>
                <a:cubicBezTo>
                  <a:pt x="1484548" y="2135188"/>
                  <a:pt x="1484550" y="2170115"/>
                  <a:pt x="1473438" y="2200278"/>
                </a:cubicBezTo>
                <a:cubicBezTo>
                  <a:pt x="1462326" y="2230441"/>
                  <a:pt x="1433749" y="2259809"/>
                  <a:pt x="1401999" y="2276478"/>
                </a:cubicBezTo>
                <a:cubicBezTo>
                  <a:pt x="1370249" y="2293147"/>
                  <a:pt x="1325799" y="2301084"/>
                  <a:pt x="1282937" y="2300290"/>
                </a:cubicBezTo>
                <a:cubicBezTo>
                  <a:pt x="1240075" y="2299496"/>
                  <a:pt x="1200387" y="2284415"/>
                  <a:pt x="1144824" y="2271715"/>
                </a:cubicBezTo>
                <a:cubicBezTo>
                  <a:pt x="1089261" y="2259015"/>
                  <a:pt x="1035287" y="2224090"/>
                  <a:pt x="949562" y="2224090"/>
                </a:cubicBezTo>
                <a:cubicBezTo>
                  <a:pt x="863837" y="2224090"/>
                  <a:pt x="735249" y="2255047"/>
                  <a:pt x="630474" y="2271716"/>
                </a:cubicBezTo>
                <a:cubicBezTo>
                  <a:pt x="525699" y="2288385"/>
                  <a:pt x="411399" y="2308228"/>
                  <a:pt x="320911" y="2324103"/>
                </a:cubicBezTo>
                <a:cubicBezTo>
                  <a:pt x="230423" y="2339978"/>
                  <a:pt x="170098" y="2349504"/>
                  <a:pt x="87548" y="2366968"/>
                </a:cubicBezTo>
                <a:cubicBezTo>
                  <a:pt x="70880" y="2371730"/>
                  <a:pt x="132791" y="2259810"/>
                  <a:pt x="139935" y="2200278"/>
                </a:cubicBezTo>
                <a:cubicBezTo>
                  <a:pt x="147079" y="2140746"/>
                  <a:pt x="136760" y="2063751"/>
                  <a:pt x="130410" y="2009775"/>
                </a:cubicBezTo>
                <a:cubicBezTo>
                  <a:pt x="124060" y="1955800"/>
                  <a:pt x="115329" y="1948656"/>
                  <a:pt x="101835" y="1876425"/>
                </a:cubicBezTo>
                <a:cubicBezTo>
                  <a:pt x="88341" y="1804194"/>
                  <a:pt x="57385" y="1654968"/>
                  <a:pt x="49448" y="1576387"/>
                </a:cubicBezTo>
                <a:cubicBezTo>
                  <a:pt x="41511" y="1497806"/>
                  <a:pt x="37541" y="1450181"/>
                  <a:pt x="54210" y="1404937"/>
                </a:cubicBezTo>
                <a:cubicBezTo>
                  <a:pt x="70879" y="1359693"/>
                  <a:pt x="112947" y="1331913"/>
                  <a:pt x="149460" y="1304925"/>
                </a:cubicBezTo>
                <a:cubicBezTo>
                  <a:pt x="185973" y="1277937"/>
                  <a:pt x="229629" y="1254124"/>
                  <a:pt x="273285" y="1243012"/>
                </a:cubicBezTo>
                <a:cubicBezTo>
                  <a:pt x="316941" y="1231900"/>
                  <a:pt x="375679" y="1227931"/>
                  <a:pt x="411398" y="1238250"/>
                </a:cubicBezTo>
                <a:cubicBezTo>
                  <a:pt x="447117" y="1248569"/>
                  <a:pt x="456642" y="1280319"/>
                  <a:pt x="487598" y="1304925"/>
                </a:cubicBezTo>
                <a:cubicBezTo>
                  <a:pt x="518554" y="1329531"/>
                  <a:pt x="521728" y="1354931"/>
                  <a:pt x="597135" y="1385887"/>
                </a:cubicBezTo>
                <a:cubicBezTo>
                  <a:pt x="672542" y="1416843"/>
                  <a:pt x="740804" y="1395412"/>
                  <a:pt x="797160" y="1376362"/>
                </a:cubicBezTo>
                <a:cubicBezTo>
                  <a:pt x="853516" y="1357312"/>
                  <a:pt x="903523" y="1316831"/>
                  <a:pt x="935273" y="1271587"/>
                </a:cubicBezTo>
                <a:cubicBezTo>
                  <a:pt x="967023" y="1226343"/>
                  <a:pt x="985279" y="1157287"/>
                  <a:pt x="987660" y="1104900"/>
                </a:cubicBezTo>
                <a:cubicBezTo>
                  <a:pt x="990041" y="1052513"/>
                  <a:pt x="970197" y="996156"/>
                  <a:pt x="949560" y="957262"/>
                </a:cubicBezTo>
                <a:cubicBezTo>
                  <a:pt x="928923" y="918368"/>
                  <a:pt x="905904" y="896143"/>
                  <a:pt x="863835" y="871537"/>
                </a:cubicBezTo>
                <a:cubicBezTo>
                  <a:pt x="821766" y="846931"/>
                  <a:pt x="751123" y="815975"/>
                  <a:pt x="697148" y="809625"/>
                </a:cubicBezTo>
                <a:cubicBezTo>
                  <a:pt x="643173" y="803275"/>
                  <a:pt x="586022" y="814387"/>
                  <a:pt x="539985" y="833437"/>
                </a:cubicBezTo>
                <a:cubicBezTo>
                  <a:pt x="493948" y="852487"/>
                  <a:pt x="469342" y="906463"/>
                  <a:pt x="420923" y="923925"/>
                </a:cubicBezTo>
                <a:cubicBezTo>
                  <a:pt x="372504" y="941388"/>
                  <a:pt x="299479" y="942181"/>
                  <a:pt x="249473" y="938212"/>
                </a:cubicBezTo>
                <a:cubicBezTo>
                  <a:pt x="199467" y="934243"/>
                  <a:pt x="158986" y="923924"/>
                  <a:pt x="120886" y="900112"/>
                </a:cubicBezTo>
                <a:cubicBezTo>
                  <a:pt x="82786" y="876300"/>
                  <a:pt x="40717" y="852487"/>
                  <a:pt x="20873" y="795337"/>
                </a:cubicBezTo>
                <a:cubicBezTo>
                  <a:pt x="1029" y="738187"/>
                  <a:pt x="-2939" y="637382"/>
                  <a:pt x="1823" y="557213"/>
                </a:cubicBezTo>
                <a:cubicBezTo>
                  <a:pt x="6585" y="477044"/>
                  <a:pt x="8174" y="407194"/>
                  <a:pt x="25636" y="314325"/>
                </a:cubicBezTo>
                <a:cubicBezTo>
                  <a:pt x="43098" y="221456"/>
                  <a:pt x="47464" y="321072"/>
                  <a:pt x="10659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Various AIM procedures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77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  <p:bldP spid="29" grpId="0" animBg="1"/>
      <p:bldP spid="16" grpId="0" animBg="1"/>
      <p:bldP spid="15" grpId="0" animBg="1"/>
      <p:bldP spid="32" grpId="0" animBg="1"/>
      <p:bldP spid="14" grpId="0"/>
      <p:bldP spid="23" grpId="0"/>
      <p:bldP spid="25" grpId="0"/>
      <p:bldP spid="26" grpId="0"/>
      <p:bldP spid="18" grpId="2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233493"/>
            <a:ext cx="8912425" cy="711951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Reporting and management of accidents and near misses  </a:t>
            </a:r>
            <a:endParaRPr lang="en-GB" sz="28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16692" y="1235242"/>
            <a:ext cx="8691033" cy="4757787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n-GB" sz="2100" dirty="0" smtClean="0">
                <a:solidFill>
                  <a:schemeClr val="tx2"/>
                </a:solidFill>
                <a:cs typeface="Arial"/>
              </a:rPr>
              <a:t>      	  		</a:t>
            </a:r>
            <a:r>
              <a:rPr lang="en-GB" sz="2000" dirty="0" smtClean="0">
                <a:solidFill>
                  <a:schemeClr val="tx2"/>
                </a:solidFill>
                <a:cs typeface="Arial"/>
              </a:rPr>
              <a:t>Safety </a:t>
            </a:r>
            <a:r>
              <a:rPr lang="en-GB" sz="2000" dirty="0">
                <a:solidFill>
                  <a:schemeClr val="tx2"/>
                </a:solidFill>
                <a:cs typeface="Arial"/>
              </a:rPr>
              <a:t>Code A2 </a:t>
            </a:r>
            <a:r>
              <a:rPr lang="en-GB" sz="2000" dirty="0" smtClean="0">
                <a:solidFill>
                  <a:schemeClr val="tx2"/>
                </a:solidFill>
                <a:cs typeface="Arial"/>
              </a:rPr>
              <a:t>: Any person directly concerned or 			witness must </a:t>
            </a:r>
            <a:r>
              <a:rPr lang="en-GB" sz="2000" dirty="0">
                <a:solidFill>
                  <a:schemeClr val="tx2"/>
                </a:solidFill>
                <a:cs typeface="Arial"/>
              </a:rPr>
              <a:t>declare an </a:t>
            </a:r>
            <a:r>
              <a:rPr lang="en-GB" sz="2000" dirty="0"/>
              <a:t>event which results or </a:t>
            </a:r>
            <a:r>
              <a:rPr lang="en-GB" sz="2000" dirty="0" smtClean="0"/>
              <a:t>		                          may </a:t>
            </a:r>
            <a:r>
              <a:rPr lang="en-GB" sz="2000" dirty="0"/>
              <a:t>result in </a:t>
            </a:r>
            <a:r>
              <a:rPr lang="en-GB" sz="2000" dirty="0" smtClean="0"/>
              <a:t>bodily injuries</a:t>
            </a:r>
            <a:r>
              <a:rPr lang="en-GB" sz="2000" dirty="0"/>
              <a:t>, </a:t>
            </a:r>
            <a:r>
              <a:rPr lang="en-GB" sz="2000" dirty="0" smtClean="0"/>
              <a:t>has or may have 				consequences on </a:t>
            </a:r>
            <a:r>
              <a:rPr lang="en-GB" sz="2000" dirty="0"/>
              <a:t>the environment, or </a:t>
            </a:r>
            <a:r>
              <a:rPr lang="en-GB" sz="2000" dirty="0" smtClean="0"/>
              <a:t>cause  				significant damage to </a:t>
            </a:r>
            <a:r>
              <a:rPr lang="en-GB" sz="2000" dirty="0"/>
              <a:t>property belonging to CERN </a:t>
            </a:r>
            <a:r>
              <a:rPr lang="en-GB" sz="2000" dirty="0" smtClean="0"/>
              <a:t>			or </a:t>
            </a:r>
            <a:r>
              <a:rPr lang="en-GB" sz="2000" dirty="0"/>
              <a:t>third </a:t>
            </a:r>
            <a:r>
              <a:rPr lang="en-GB" sz="2000" dirty="0" smtClean="0"/>
              <a:t>parties</a:t>
            </a:r>
            <a:r>
              <a:rPr lang="en-GB" sz="2000" dirty="0"/>
              <a:t>. </a:t>
            </a:r>
            <a:r>
              <a:rPr lang="en-GB" sz="2000" dirty="0" smtClean="0"/>
              <a:t>This </a:t>
            </a:r>
            <a:r>
              <a:rPr lang="en-GB" sz="2000" dirty="0"/>
              <a:t>includes road </a:t>
            </a:r>
            <a:r>
              <a:rPr lang="en-GB" sz="2000" dirty="0" smtClean="0"/>
              <a:t>accidents on the 			CERN </a:t>
            </a:r>
            <a:r>
              <a:rPr lang="en-GB" sz="2000" dirty="0"/>
              <a:t>site. </a:t>
            </a:r>
          </a:p>
          <a:p>
            <a:endParaRPr lang="en-GB" sz="2000" dirty="0" smtClean="0"/>
          </a:p>
          <a:p>
            <a:pPr marL="1243584" lvl="5" indent="0">
              <a:buNone/>
            </a:pPr>
            <a:r>
              <a:rPr lang="en-GB" sz="1600" dirty="0" smtClean="0"/>
              <a:t>      		</a:t>
            </a:r>
            <a:r>
              <a:rPr lang="en-GB" dirty="0" smtClean="0"/>
              <a:t>Declaration made via an electronic form accessible 		to any person having a CERN computing account 		i.e. any person carrying out activities on the CERN 		site.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778" y="4862971"/>
            <a:ext cx="2656679" cy="19950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945444"/>
            <a:ext cx="2854640" cy="402760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6" name="Rectangle 5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21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66376" y="6356351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23"/>
          <p:cNvSpPr txBox="1">
            <a:spLocks noChangeArrowheads="1"/>
          </p:cNvSpPr>
          <p:nvPr/>
        </p:nvSpPr>
        <p:spPr bwMode="auto">
          <a:xfrm>
            <a:off x="720284" y="933274"/>
            <a:ext cx="37669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8000" indent="-457200" eaLnBrk="0" fontAlgn="base" hangingPunct="0">
              <a:spcBef>
                <a:spcPct val="0"/>
              </a:spcBef>
            </a:pPr>
            <a:r>
              <a:rPr lang="en-GB" sz="2400" b="1" dirty="0" smtClean="0">
                <a:solidFill>
                  <a:srgbClr val="092199"/>
                </a:solidFill>
                <a:sym typeface="Wingdings" pitchFamily="2" charset="2"/>
              </a:rPr>
              <a:t>Analysis and follow-up </a:t>
            </a:r>
            <a:endParaRPr lang="en-GB" sz="2400" b="1" dirty="0">
              <a:solidFill>
                <a:srgbClr val="092199"/>
              </a:solidFill>
              <a:sym typeface="Wingdings" pitchFamily="2" charset="2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04799" y="1390989"/>
            <a:ext cx="4935022" cy="498598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10800" eaLnBrk="0" fontAlgn="base" hangingPunct="0">
              <a:spcBef>
                <a:spcPct val="0"/>
              </a:spcBef>
              <a:defRPr/>
            </a:pPr>
            <a:endParaRPr lang="en-GB" sz="2000" dirty="0" smtClean="0">
              <a:solidFill>
                <a:schemeClr val="tx2"/>
              </a:solidFill>
            </a:endParaRPr>
          </a:p>
          <a:p>
            <a:pPr marL="468000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sym typeface="Wingdings" pitchFamily="2" charset="2"/>
              </a:rPr>
              <a:t>Safety officers in Departments/Experiments:</a:t>
            </a:r>
          </a:p>
          <a:p>
            <a:pPr marL="925200" lvl="1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sym typeface="Wingdings" pitchFamily="2" charset="2"/>
              </a:rPr>
              <a:t>analyse accident - near miss</a:t>
            </a:r>
          </a:p>
          <a:p>
            <a:pPr marL="925200" lvl="1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sym typeface="Wingdings" pitchFamily="2" charset="2"/>
              </a:rPr>
              <a:t>write report</a:t>
            </a:r>
          </a:p>
          <a:p>
            <a:pPr marL="925200" lvl="1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sym typeface="Wingdings" pitchFamily="2" charset="2"/>
              </a:rPr>
              <a:t>define action plans with the person(s) responsible </a:t>
            </a:r>
            <a:endParaRPr lang="en-GB" sz="2000" dirty="0">
              <a:solidFill>
                <a:schemeClr val="tx2"/>
              </a:solidFill>
              <a:sym typeface="Wingdings" pitchFamily="2" charset="2"/>
            </a:endParaRPr>
          </a:p>
          <a:p>
            <a:pPr marL="468000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sym typeface="Wingdings" pitchFamily="2" charset="2"/>
              </a:rPr>
              <a:t>HSE unit  </a:t>
            </a:r>
          </a:p>
          <a:p>
            <a:pPr marL="925200" lvl="1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</a:rPr>
              <a:t>carries out own analysis according to an internal classification </a:t>
            </a:r>
          </a:p>
          <a:p>
            <a:pPr marL="925200" lvl="1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</a:rPr>
              <a:t>compiles declaration </a:t>
            </a:r>
            <a:r>
              <a:rPr lang="en-GB" sz="2000" dirty="0">
                <a:solidFill>
                  <a:schemeClr val="tx2"/>
                </a:solidFill>
              </a:rPr>
              <a:t>in an EXCEL </a:t>
            </a:r>
            <a:r>
              <a:rPr lang="en-GB" sz="2000" dirty="0" smtClean="0">
                <a:solidFill>
                  <a:schemeClr val="tx2"/>
                </a:solidFill>
              </a:rPr>
              <a:t>file (used for accident statistics) </a:t>
            </a:r>
          </a:p>
          <a:p>
            <a:pPr marL="468000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endParaRPr lang="fr-CH" sz="2000" dirty="0" smtClean="0">
              <a:solidFill>
                <a:schemeClr val="tx2"/>
              </a:solidFill>
              <a:sym typeface="Wingdings" pitchFamily="2" charset="2"/>
            </a:endParaRPr>
          </a:p>
          <a:p>
            <a:pPr marL="468000" indent="-457200" eaLnBrk="0" fontAlgn="base" hangingPunct="0">
              <a:spcBef>
                <a:spcPct val="0"/>
              </a:spcBef>
              <a:buFont typeface="Arial" pitchFamily="34" charset="0"/>
              <a:buChar char="•"/>
            </a:pPr>
            <a:endParaRPr lang="fr-CH" dirty="0">
              <a:solidFill>
                <a:schemeClr val="tx2"/>
              </a:solidFill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486400" y="3678558"/>
            <a:ext cx="3276600" cy="2291347"/>
            <a:chOff x="3019394" y="2308492"/>
            <a:chExt cx="5972206" cy="3792855"/>
          </a:xfrm>
        </p:grpSpPr>
        <p:grpSp>
          <p:nvGrpSpPr>
            <p:cNvPr id="16" name="Group 15"/>
            <p:cNvGrpSpPr/>
            <p:nvPr/>
          </p:nvGrpSpPr>
          <p:grpSpPr>
            <a:xfrm>
              <a:off x="3019394" y="2308492"/>
              <a:ext cx="5972206" cy="3792855"/>
              <a:chOff x="3019394" y="2308492"/>
              <a:chExt cx="5972206" cy="3792855"/>
            </a:xfrm>
          </p:grpSpPr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9394" y="2308492"/>
                <a:ext cx="5972206" cy="3792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3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9200" y="4457958"/>
                <a:ext cx="419100" cy="5587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Rounded Rectangle 16"/>
            <p:cNvSpPr/>
            <p:nvPr/>
          </p:nvSpPr>
          <p:spPr>
            <a:xfrm>
              <a:off x="3019394" y="5105400"/>
              <a:ext cx="3991006" cy="9959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34896"/>
            <a:ext cx="32747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6724839" y="905092"/>
            <a:ext cx="361762" cy="3584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04799" y="233492"/>
            <a:ext cx="9448801" cy="684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tx2"/>
                </a:solidFill>
              </a:rPr>
              <a:t>Reporting and management of accidents and </a:t>
            </a:r>
            <a:r>
              <a:rPr lang="en-GB" sz="2800" dirty="0" smtClean="0">
                <a:solidFill>
                  <a:schemeClr val="tx2"/>
                </a:solidFill>
              </a:rPr>
              <a:t>near misses</a:t>
            </a:r>
            <a:endParaRPr lang="en-GB" sz="2600" b="1" dirty="0">
              <a:latin typeface="Cambria" panose="020405030504060302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56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1" y="336235"/>
            <a:ext cx="8912425" cy="711951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  </a:t>
            </a:r>
            <a:r>
              <a:rPr lang="en-GB" sz="2400" dirty="0" smtClean="0">
                <a:solidFill>
                  <a:schemeClr val="tx2"/>
                </a:solidFill>
              </a:rPr>
              <a:t>                  Follow-up of serious accidents </a:t>
            </a:r>
            <a:endParaRPr lang="en-GB" sz="28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1" y="945445"/>
            <a:ext cx="6089562" cy="5047584"/>
          </a:xfrm>
        </p:spPr>
        <p:txBody>
          <a:bodyPr>
            <a:noAutofit/>
          </a:bodyPr>
          <a:lstStyle/>
          <a:p>
            <a:pPr marL="36576" indent="0">
              <a:buClr>
                <a:schemeClr val="tx2"/>
              </a:buClr>
              <a:buNone/>
            </a:pPr>
            <a:r>
              <a:rPr lang="en-GB" sz="1600" dirty="0" smtClean="0"/>
              <a:t>Safety Code A 11 sets out a special procedure for incidents with serious consequences or potential serious consequences: </a:t>
            </a:r>
          </a:p>
          <a:p>
            <a:pPr lvl="1">
              <a:buFont typeface="+mj-lt"/>
              <a:buAutoNum type="arabicPeriod"/>
            </a:pPr>
            <a:r>
              <a:rPr lang="en-GB" sz="1600" dirty="0" smtClean="0"/>
              <a:t>CERN FB ensures that preservation of evidence is kept until enquiry</a:t>
            </a:r>
          </a:p>
          <a:p>
            <a:pPr lvl="1">
              <a:buFont typeface="+mj-lt"/>
              <a:buAutoNum type="arabicPeriod"/>
            </a:pPr>
            <a:r>
              <a:rPr lang="en-GB" sz="1600" dirty="0" smtClean="0"/>
              <a:t>Factual enquiry by head of HSE  </a:t>
            </a:r>
          </a:p>
          <a:p>
            <a:pPr lvl="1">
              <a:buFont typeface="+mj-lt"/>
              <a:buAutoNum type="arabicPeriod"/>
            </a:pPr>
            <a:r>
              <a:rPr lang="en-GB" sz="1600" dirty="0" smtClean="0"/>
              <a:t>Report sent to DG who decides whether a Fact Finding </a:t>
            </a:r>
            <a:r>
              <a:rPr lang="en-GB" sz="1600" dirty="0"/>
              <a:t>G</a:t>
            </a:r>
            <a:r>
              <a:rPr lang="en-GB" sz="1600" dirty="0" smtClean="0"/>
              <a:t>roup should be set up</a:t>
            </a:r>
          </a:p>
          <a:p>
            <a:pPr lvl="1">
              <a:buFont typeface="+mj-lt"/>
              <a:buAutoNum type="arabicPeriod"/>
            </a:pPr>
            <a:r>
              <a:rPr lang="en-GB" sz="1600" dirty="0" smtClean="0"/>
              <a:t>Fact Finding group establishes within a week a report regarding the circumstances of the incident but refraining from judging responsibilities</a:t>
            </a:r>
          </a:p>
          <a:p>
            <a:pPr lvl="1">
              <a:buFont typeface="+mj-lt"/>
              <a:buAutoNum type="arabicPeriod"/>
            </a:pPr>
            <a:r>
              <a:rPr lang="en-GB" sz="1600" dirty="0" smtClean="0"/>
              <a:t>Accident Board examines the report and makes recommendations for further actions (CE, REX..) communicated to staff and Safety Policy Committee</a:t>
            </a:r>
          </a:p>
          <a:p>
            <a:pPr lvl="1">
              <a:buFont typeface="+mj-lt"/>
              <a:buAutoNum type="arabicPeriod"/>
            </a:pPr>
            <a:r>
              <a:rPr lang="en-GB" sz="1600" dirty="0" smtClean="0"/>
              <a:t>Committee of Enquiry : reports to Accident Board on detailed causal analysis, attribution of responsibilities</a:t>
            </a:r>
          </a:p>
          <a:p>
            <a:pPr lvl="1">
              <a:buFont typeface="+mj-lt"/>
              <a:buAutoNum type="arabicPeriod"/>
            </a:pPr>
            <a:r>
              <a:rPr lang="en-GB" sz="1600" dirty="0" smtClean="0"/>
              <a:t>Re step 5</a:t>
            </a:r>
          </a:p>
          <a:p>
            <a:pPr lvl="1">
              <a:buFont typeface="+mj-lt"/>
              <a:buAutoNum type="arabicPeriod"/>
            </a:pPr>
            <a:r>
              <a:rPr lang="en-GB" sz="1600" dirty="0" smtClean="0"/>
              <a:t>Final decisions taken by DG </a:t>
            </a:r>
            <a:endParaRPr lang="en-GB" sz="1600" dirty="0"/>
          </a:p>
          <a:p>
            <a:pPr marL="150876" indent="0">
              <a:buNone/>
            </a:pPr>
            <a:r>
              <a:rPr lang="en-GB" sz="1600" dirty="0" smtClean="0"/>
              <a:t>A11 procedure is seldom used (fatal accident during LHC construction, a serious fire</a:t>
            </a:r>
            <a:r>
              <a:rPr lang="mr-IN" sz="1600" dirty="0" smtClean="0"/>
              <a:t>…</a:t>
            </a:r>
            <a:r>
              <a:rPr lang="fr-CH" sz="1600" dirty="0" smtClean="0"/>
              <a:t>.)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14" y="336234"/>
            <a:ext cx="2859081" cy="21886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41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325962"/>
            <a:ext cx="8912425" cy="552570"/>
          </a:xfrm>
        </p:spPr>
        <p:txBody>
          <a:bodyPr>
            <a:normAutofit fontScale="90000"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 	</a:t>
            </a:r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 </a:t>
            </a:r>
            <a:br>
              <a:rPr lang="en-GB" sz="2400" dirty="0" smtClean="0">
                <a:solidFill>
                  <a:schemeClr val="tx2"/>
                </a:solidFill>
              </a:rPr>
            </a:br>
            <a:r>
              <a:rPr lang="en-GB" sz="3200" dirty="0" smtClean="0">
                <a:solidFill>
                  <a:schemeClr val="tx2"/>
                </a:solidFill>
              </a:rPr>
              <a:t>Reporting of significant radiological events 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086555"/>
            <a:ext cx="8912425" cy="4906473"/>
          </a:xfrm>
        </p:spPr>
        <p:txBody>
          <a:bodyPr>
            <a:noAutofit/>
          </a:bodyPr>
          <a:lstStyle/>
          <a:p>
            <a:pPr algn="just">
              <a:buSzPts val="2700"/>
            </a:pPr>
            <a:endParaRPr lang="en-GB" sz="2400" dirty="0" smtClean="0">
              <a:solidFill>
                <a:schemeClr val="tx2"/>
              </a:solidFill>
              <a:cs typeface="Arial"/>
            </a:endParaRPr>
          </a:p>
          <a:p>
            <a:pPr algn="just">
              <a:buSzPts val="2700"/>
            </a:pPr>
            <a:r>
              <a:rPr lang="en-GB" sz="2400" dirty="0" smtClean="0">
                <a:solidFill>
                  <a:schemeClr val="tx2"/>
                </a:solidFill>
                <a:cs typeface="Arial"/>
              </a:rPr>
              <a:t>Radiation protection and Radiation safety is subject to a treaty between CERN and its host states (CH and F) </a:t>
            </a:r>
          </a:p>
          <a:p>
            <a:pPr algn="just">
              <a:buSzPts val="2700"/>
            </a:pPr>
            <a:endParaRPr lang="en-GB" sz="2400" dirty="0" smtClean="0">
              <a:solidFill>
                <a:schemeClr val="tx2"/>
              </a:solidFill>
              <a:cs typeface="Arial"/>
            </a:endParaRPr>
          </a:p>
          <a:p>
            <a:pPr algn="just">
              <a:buSzPts val="2700"/>
            </a:pPr>
            <a:r>
              <a:rPr lang="en-GB" sz="2400" dirty="0" smtClean="0">
                <a:solidFill>
                  <a:schemeClr val="tx2"/>
                </a:solidFill>
                <a:cs typeface="Arial"/>
              </a:rPr>
              <a:t>Within the scope of this treaty CERN has a agreed to declare significant radiological events according to conditions mutually agreed </a:t>
            </a:r>
          </a:p>
          <a:p>
            <a:pPr algn="just">
              <a:buSzPts val="2700"/>
            </a:pPr>
            <a:endParaRPr lang="en-GB" sz="2400" dirty="0" smtClean="0">
              <a:solidFill>
                <a:schemeClr val="tx2"/>
              </a:solidFill>
              <a:cs typeface="Arial"/>
            </a:endParaRPr>
          </a:p>
          <a:p>
            <a:pPr algn="just">
              <a:buSzPts val="2700"/>
            </a:pPr>
            <a:r>
              <a:rPr lang="en-GB" sz="2400" dirty="0" smtClean="0">
                <a:solidFill>
                  <a:srgbClr val="0070C0"/>
                </a:solidFill>
                <a:cs typeface="Arial"/>
              </a:rPr>
              <a:t>Significant events definition</a:t>
            </a:r>
            <a:r>
              <a:rPr lang="en-GB" sz="2400" dirty="0" smtClean="0">
                <a:solidFill>
                  <a:schemeClr val="tx2"/>
                </a:solidFill>
                <a:cs typeface="Arial"/>
              </a:rPr>
              <a:t>: </a:t>
            </a:r>
            <a:r>
              <a:rPr lang="en-GB" sz="2400" i="1" dirty="0" smtClean="0">
                <a:solidFill>
                  <a:schemeClr val="tx2"/>
                </a:solidFill>
                <a:cs typeface="Arial"/>
              </a:rPr>
              <a:t>a deviation from the regular functioning of an installation that deserves to be analysed on the grounds of REX or as a precursor to more serious events</a:t>
            </a:r>
          </a:p>
          <a:p>
            <a:pPr algn="just">
              <a:buSzPts val="2700"/>
            </a:pPr>
            <a:endParaRPr lang="en-US" sz="2000" dirty="0" smtClean="0">
              <a:solidFill>
                <a:srgbClr val="0000FF"/>
              </a:solidFill>
              <a:latin typeface="Arial" charset="0"/>
            </a:endParaRPr>
          </a:p>
          <a:p>
            <a:pPr marL="539496">
              <a:buNone/>
            </a:pPr>
            <a:r>
              <a:rPr lang="fr-CA" sz="2000" dirty="0" smtClean="0"/>
              <a:t> </a:t>
            </a:r>
            <a:endParaRPr lang="fr-CA" sz="2000" dirty="0"/>
          </a:p>
          <a:p>
            <a:endParaRPr lang="en-GB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618" y="174662"/>
            <a:ext cx="1037690" cy="12431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22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233494"/>
            <a:ext cx="8912425" cy="552570"/>
          </a:xfrm>
        </p:spPr>
        <p:txBody>
          <a:bodyPr>
            <a:normAutofit fontScale="90000"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 	</a:t>
            </a:r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 </a:t>
            </a:r>
            <a:br>
              <a:rPr lang="en-GB" sz="2400" dirty="0" smtClean="0">
                <a:solidFill>
                  <a:schemeClr val="tx2"/>
                </a:solidFill>
              </a:rPr>
            </a:br>
            <a:r>
              <a:rPr lang="en-GB" sz="2400" dirty="0">
                <a:solidFill>
                  <a:schemeClr val="tx2"/>
                </a:solidFill>
              </a:rPr>
              <a:t>	</a:t>
            </a:r>
            <a:r>
              <a:rPr lang="en-GB" sz="3200" dirty="0" smtClean="0">
                <a:solidFill>
                  <a:schemeClr val="tx2"/>
                </a:solidFill>
              </a:rPr>
              <a:t>Reporting of significant radiological events 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086555"/>
            <a:ext cx="8912425" cy="4906473"/>
          </a:xfrm>
        </p:spPr>
        <p:txBody>
          <a:bodyPr>
            <a:noAutofit/>
          </a:bodyPr>
          <a:lstStyle/>
          <a:p>
            <a:pPr algn="just">
              <a:buSzPts val="2700"/>
            </a:pPr>
            <a:endParaRPr lang="en-US" sz="2000" dirty="0" smtClean="0">
              <a:solidFill>
                <a:srgbClr val="0000FF"/>
              </a:solidFill>
              <a:latin typeface="Arial" charset="0"/>
            </a:endParaRPr>
          </a:p>
          <a:p>
            <a:pPr algn="just">
              <a:buSzPts val="2700"/>
            </a:pPr>
            <a:r>
              <a:rPr lang="en-GB" sz="2400" dirty="0" smtClean="0">
                <a:solidFill>
                  <a:schemeClr val="tx2"/>
                </a:solidFill>
                <a:cs typeface="Arial"/>
              </a:rPr>
              <a:t>Declaration on the basis of 2005 French ASN guide to significant “INB” events adapted to CERN </a:t>
            </a:r>
          </a:p>
          <a:p>
            <a:pPr algn="just">
              <a:buSzPts val="2700"/>
            </a:pPr>
            <a:r>
              <a:rPr lang="en-GB" sz="2400" dirty="0">
                <a:solidFill>
                  <a:schemeClr val="tx2"/>
                </a:solidFill>
                <a:cs typeface="Arial"/>
              </a:rPr>
              <a:t>Scope: </a:t>
            </a:r>
          </a:p>
          <a:p>
            <a:pPr lvl="1" algn="just">
              <a:buSzPts val="2700"/>
            </a:pPr>
            <a:r>
              <a:rPr lang="en-GB" sz="2400" dirty="0">
                <a:solidFill>
                  <a:schemeClr val="tx2"/>
                </a:solidFill>
                <a:cs typeface="Arial"/>
              </a:rPr>
              <a:t>RP</a:t>
            </a:r>
          </a:p>
          <a:p>
            <a:pPr lvl="1" algn="just">
              <a:buSzPts val="2700"/>
            </a:pPr>
            <a:r>
              <a:rPr lang="en-GB" sz="2400" dirty="0">
                <a:solidFill>
                  <a:schemeClr val="tx2"/>
                </a:solidFill>
                <a:cs typeface="Arial"/>
              </a:rPr>
              <a:t>Environment</a:t>
            </a:r>
          </a:p>
          <a:p>
            <a:pPr lvl="1" algn="just">
              <a:buSzPts val="2700"/>
            </a:pPr>
            <a:r>
              <a:rPr lang="en-GB" sz="2400" dirty="0">
                <a:solidFill>
                  <a:schemeClr val="tx2"/>
                </a:solidFill>
                <a:cs typeface="Arial"/>
              </a:rPr>
              <a:t>Radiation Safety </a:t>
            </a:r>
          </a:p>
          <a:p>
            <a:pPr lvl="1" algn="just">
              <a:buSzPts val="2700"/>
            </a:pPr>
            <a:r>
              <a:rPr lang="en-GB" sz="2400" dirty="0">
                <a:solidFill>
                  <a:schemeClr val="tx2"/>
                </a:solidFill>
                <a:cs typeface="Arial"/>
              </a:rPr>
              <a:t>Radioactive transports</a:t>
            </a:r>
          </a:p>
          <a:p>
            <a:pPr algn="just">
              <a:buSzPts val="2700"/>
            </a:pPr>
            <a:endParaRPr lang="en-GB" sz="2400" dirty="0" smtClean="0">
              <a:solidFill>
                <a:schemeClr val="tx2"/>
              </a:solidFill>
              <a:cs typeface="Arial"/>
            </a:endParaRPr>
          </a:p>
          <a:p>
            <a:pPr algn="just">
              <a:buSzPts val="2700"/>
            </a:pPr>
            <a:r>
              <a:rPr lang="en-GB" sz="2400" dirty="0" smtClean="0">
                <a:solidFill>
                  <a:schemeClr val="tx2"/>
                </a:solidFill>
                <a:cs typeface="Arial"/>
              </a:rPr>
              <a:t>Classification on the basis of INES scale  </a:t>
            </a:r>
          </a:p>
          <a:p>
            <a:pPr marL="539496">
              <a:buNone/>
            </a:pPr>
            <a:r>
              <a:rPr lang="fr-CA" sz="2400" dirty="0" smtClean="0"/>
              <a:t> </a:t>
            </a:r>
            <a:endParaRPr lang="fr-CA" sz="2400" dirty="0"/>
          </a:p>
          <a:p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4626" y="259553"/>
            <a:ext cx="899792" cy="11997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67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94" y="224589"/>
            <a:ext cx="8122920" cy="386131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800" dirty="0" smtClean="0">
                <a:solidFill>
                  <a:schemeClr val="tx2"/>
                </a:solidFill>
                <a:effectLst/>
                <a:latin typeface="+mn-lt"/>
              </a:rPr>
              <a:t>INES scale - CERN </a:t>
            </a:r>
            <a:r>
              <a:rPr lang="en-GB" sz="2800" dirty="0" smtClean="0">
                <a:solidFill>
                  <a:schemeClr val="tx2"/>
                </a:solidFill>
                <a:latin typeface="+mn-lt"/>
              </a:rPr>
              <a:t>scenarios</a:t>
            </a:r>
            <a:endParaRPr lang="en-GB" sz="2800" dirty="0"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/>
          <a:lstStyle/>
          <a:p>
            <a:fld id="{46B5B1FA-A8FF-429E-B80D-56C45EA24C0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Content Placeholder 3" descr="INES_IAEA_Application_au_CERN_20130612_V15_FR.pd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6" b="4706"/>
          <a:stretch>
            <a:fillRect/>
          </a:stretch>
        </p:blipFill>
        <p:spPr>
          <a:xfrm>
            <a:off x="1208532" y="825553"/>
            <a:ext cx="8122920" cy="5160640"/>
          </a:xfrm>
        </p:spPr>
      </p:pic>
      <p:sp>
        <p:nvSpPr>
          <p:cNvPr id="6" name="Rectangle 5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7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233494"/>
            <a:ext cx="8912425" cy="552570"/>
          </a:xfrm>
        </p:spPr>
        <p:txBody>
          <a:bodyPr>
            <a:normAutofit fontScale="90000"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3200" dirty="0" smtClean="0">
                <a:solidFill>
                  <a:schemeClr val="tx2"/>
                </a:solidFill>
              </a:rPr>
              <a:t>Reporting of significant radiological events 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086555"/>
            <a:ext cx="8912425" cy="4906473"/>
          </a:xfrm>
        </p:spPr>
        <p:txBody>
          <a:bodyPr>
            <a:noAutofit/>
          </a:bodyPr>
          <a:lstStyle/>
          <a:p>
            <a:pPr algn="just">
              <a:buSzPts val="2700"/>
            </a:pPr>
            <a:endParaRPr lang="en-US" sz="2000" dirty="0" smtClean="0">
              <a:solidFill>
                <a:srgbClr val="0000FF"/>
              </a:solidFill>
              <a:latin typeface="Arial" charset="0"/>
            </a:endParaRPr>
          </a:p>
          <a:p>
            <a:pPr marL="539496"/>
            <a:r>
              <a:rPr lang="en-GB" sz="2400" dirty="0" smtClean="0"/>
              <a:t>Initial declaration to the authorities with first analysis, a proposal for classification and a follow-up actions </a:t>
            </a:r>
          </a:p>
          <a:p>
            <a:pPr marL="539496"/>
            <a:r>
              <a:rPr lang="en-GB" sz="2400" dirty="0" smtClean="0"/>
              <a:t>Agreement on classification and actions</a:t>
            </a:r>
          </a:p>
          <a:p>
            <a:pPr marL="539496"/>
            <a:r>
              <a:rPr lang="en-GB" sz="2400" dirty="0" smtClean="0"/>
              <a:t>Final report (status and actions taken, REX) </a:t>
            </a:r>
          </a:p>
          <a:p>
            <a:pPr marL="539496"/>
            <a:r>
              <a:rPr lang="en-GB" sz="2400" dirty="0" smtClean="0"/>
              <a:t>Since 2015 : one INES 0 event declared</a:t>
            </a:r>
            <a:r>
              <a:rPr lang="fr-CA" sz="2400" dirty="0" smtClean="0"/>
              <a:t> </a:t>
            </a:r>
            <a:endParaRPr lang="fr-CA" sz="2400" dirty="0"/>
          </a:p>
          <a:p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50820" y="2942080"/>
            <a:ext cx="3032853" cy="42809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pic>
        <p:nvPicPr>
          <p:cNvPr id="7" name="Content Placeholder 3" descr="INES_IAEA_Application_au_CERN_20130612_V15_FR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6" b="4706"/>
          <a:stretch>
            <a:fillRect/>
          </a:stretch>
        </p:blipFill>
        <p:spPr>
          <a:xfrm>
            <a:off x="7697472" y="233494"/>
            <a:ext cx="1896511" cy="1204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830" y="3773186"/>
            <a:ext cx="2028403" cy="23605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4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233494"/>
            <a:ext cx="8912425" cy="552570"/>
          </a:xfrm>
        </p:spPr>
        <p:txBody>
          <a:bodyPr>
            <a:normAutofit fontScale="90000"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3200" dirty="0" smtClean="0">
                <a:solidFill>
                  <a:schemeClr val="tx2"/>
                </a:solidFill>
              </a:rPr>
              <a:t>Reporting on deviations in beam facilities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4219" y="925917"/>
            <a:ext cx="6424484" cy="4906473"/>
          </a:xfrm>
        </p:spPr>
        <p:txBody>
          <a:bodyPr>
            <a:noAutofit/>
          </a:bodyPr>
          <a:lstStyle/>
          <a:p>
            <a:pPr algn="just">
              <a:buSzPts val="2700"/>
            </a:pPr>
            <a:r>
              <a:rPr lang="en-US" sz="2000" dirty="0" smtClean="0">
                <a:solidFill>
                  <a:schemeClr val="tx2"/>
                </a:solidFill>
                <a:latin typeface="Arial" charset="0"/>
              </a:rPr>
              <a:t>Service Now (SNOW) tool used to declare deviations (minor irregularities) in beam facilities  </a:t>
            </a:r>
          </a:p>
          <a:p>
            <a:pPr algn="just">
              <a:buSzPts val="2700"/>
            </a:pPr>
            <a:r>
              <a:rPr lang="en-US" sz="2000" dirty="0" smtClean="0">
                <a:solidFill>
                  <a:schemeClr val="tx2"/>
                </a:solidFill>
                <a:latin typeface="Arial" charset="0"/>
              </a:rPr>
              <a:t>Declarations followed up by Safety officers of Department concerned </a:t>
            </a:r>
          </a:p>
          <a:p>
            <a:pPr algn="just">
              <a:buSzPts val="2700"/>
            </a:pPr>
            <a:r>
              <a:rPr lang="en-US" sz="2000" dirty="0" smtClean="0">
                <a:solidFill>
                  <a:schemeClr val="tx2"/>
                </a:solidFill>
                <a:latin typeface="Arial" charset="0"/>
              </a:rPr>
              <a:t>Tool allows </a:t>
            </a:r>
            <a:r>
              <a:rPr lang="en-US" sz="2000" dirty="0" smtClean="0">
                <a:solidFill>
                  <a:schemeClr val="tx2"/>
                </a:solidFill>
              </a:rPr>
              <a:t>f</a:t>
            </a:r>
            <a:r>
              <a:rPr lang="en-GB" sz="2000" dirty="0" smtClean="0">
                <a:solidFill>
                  <a:schemeClr val="tx2"/>
                </a:solidFill>
              </a:rPr>
              <a:t>or automatic tracking of </a:t>
            </a:r>
            <a:r>
              <a:rPr lang="en-GB" sz="2000" dirty="0" smtClean="0"/>
              <a:t>follow-up actions</a:t>
            </a:r>
          </a:p>
          <a:p>
            <a:pPr algn="just">
              <a:buSzPts val="2700"/>
            </a:pPr>
            <a:r>
              <a:rPr lang="en-GB" sz="2000" dirty="0" smtClean="0"/>
              <a:t>Mainly used by Beams Department </a:t>
            </a:r>
            <a:br>
              <a:rPr lang="en-GB" sz="2000" dirty="0" smtClean="0"/>
            </a:br>
            <a:endParaRPr lang="en-GB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558" y="233493"/>
            <a:ext cx="2412708" cy="21513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4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1" y="233493"/>
            <a:ext cx="8658974" cy="711951"/>
          </a:xfrm>
        </p:spPr>
        <p:txBody>
          <a:bodyPr>
            <a:normAutofit/>
          </a:bodyPr>
          <a:lstStyle/>
          <a:p>
            <a:r>
              <a:rPr lang="en-GB" sz="2400">
                <a:solidFill>
                  <a:schemeClr val="tx2"/>
                </a:solidFill>
              </a:rPr>
              <a:t> </a:t>
            </a:r>
            <a:r>
              <a:rPr lang="en-GB" sz="2400" smtClean="0">
                <a:solidFill>
                  <a:schemeClr val="tx2"/>
                </a:solidFill>
              </a:rPr>
              <a:t>   </a:t>
            </a:r>
            <a:r>
              <a:rPr lang="en-GB" sz="3200" smtClean="0">
                <a:solidFill>
                  <a:schemeClr val="tx2"/>
                </a:solidFill>
              </a:rPr>
              <a:t>Critical </a:t>
            </a:r>
            <a:r>
              <a:rPr lang="en-GB" sz="3200" dirty="0" smtClean="0">
                <a:solidFill>
                  <a:schemeClr val="tx2"/>
                </a:solidFill>
              </a:rPr>
              <a:t>appraisal of the current system 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086555"/>
            <a:ext cx="8912425" cy="490647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endParaRPr lang="en-US" sz="2800" dirty="0" smtClean="0">
              <a:solidFill>
                <a:srgbClr val="0000FF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Incident reporting and management mechanisms exist but they lack consistency and overall coherence: </a:t>
            </a: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</a:rPr>
              <a:t>Rules/procedures use different definitions </a:t>
            </a: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</a:rPr>
              <a:t>Various classification mechanisms with different objectives  (information, action, analysis) </a:t>
            </a: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</a:rPr>
              <a:t>Various </a:t>
            </a:r>
            <a:r>
              <a:rPr lang="en-US" sz="2000" dirty="0">
                <a:solidFill>
                  <a:srgbClr val="0070C0"/>
                </a:solidFill>
                <a:latin typeface="Arial" charset="0"/>
              </a:rPr>
              <a:t>incident analysis procedures  </a:t>
            </a:r>
            <a:endParaRPr lang="en-US" sz="2000" dirty="0" smtClean="0">
              <a:solidFill>
                <a:srgbClr val="0070C0"/>
              </a:solidFill>
              <a:latin typeface="Arial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</a:rPr>
              <a:t>Multiple forms and reporting tools which causes confusion (for example the A2 form and the occupational accident declaration form) </a:t>
            </a:r>
          </a:p>
          <a:p>
            <a:pPr algn="just">
              <a:lnSpc>
                <a:spcPct val="90000"/>
              </a:lnSpc>
            </a:pPr>
            <a:endParaRPr lang="en-US" sz="2400" dirty="0" smtClean="0">
              <a:solidFill>
                <a:schemeClr val="tx2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Information </a:t>
            </a:r>
            <a:r>
              <a:rPr lang="en-US" sz="2400" dirty="0">
                <a:solidFill>
                  <a:schemeClr val="tx2"/>
                </a:solidFill>
                <a:latin typeface="Arial" charset="0"/>
              </a:rPr>
              <a:t>routing to be reviewed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>
                <a:solidFill>
                  <a:srgbClr val="0070C0"/>
                </a:solidFill>
                <a:latin typeface="Arial" charset="0"/>
              </a:rPr>
              <a:t>No systematic routing of incivilities/car accidents to site security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>
                <a:solidFill>
                  <a:srgbClr val="0070C0"/>
                </a:solidFill>
                <a:latin typeface="Arial" charset="0"/>
              </a:rPr>
              <a:t>A2 report of </a:t>
            </a:r>
            <a:r>
              <a:rPr lang="en-US" sz="1900" dirty="0" smtClean="0">
                <a:solidFill>
                  <a:srgbClr val="0070C0"/>
                </a:solidFill>
                <a:latin typeface="Arial" charset="0"/>
              </a:rPr>
              <a:t>12.000 </a:t>
            </a:r>
            <a:r>
              <a:rPr lang="en-US" sz="1900" dirty="0">
                <a:solidFill>
                  <a:srgbClr val="0070C0"/>
                </a:solidFill>
                <a:latin typeface="Arial" charset="0"/>
              </a:rPr>
              <a:t>users go to EP Department head! No information representative of home institution for </a:t>
            </a:r>
            <a:r>
              <a:rPr lang="en-US" sz="1900" dirty="0" smtClean="0">
                <a:solidFill>
                  <a:srgbClr val="0070C0"/>
                </a:solidFill>
                <a:latin typeface="Arial" charset="0"/>
              </a:rPr>
              <a:t>users</a:t>
            </a:r>
            <a:endParaRPr lang="en-US" sz="2800" dirty="0">
              <a:solidFill>
                <a:srgbClr val="0000FF"/>
              </a:solidFill>
              <a:latin typeface="Arial" charset="0"/>
            </a:endParaRPr>
          </a:p>
          <a:p>
            <a:pPr lvl="1" algn="just">
              <a:lnSpc>
                <a:spcPct val="90000"/>
              </a:lnSpc>
            </a:pPr>
            <a:endParaRPr lang="en-US" sz="2400" dirty="0" smtClean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029" y="392473"/>
            <a:ext cx="1508102" cy="11059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99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1" y="233493"/>
            <a:ext cx="8658974" cy="711951"/>
          </a:xfrm>
        </p:spPr>
        <p:txBody>
          <a:bodyPr>
            <a:normAutofit/>
          </a:bodyPr>
          <a:lstStyle/>
          <a:p>
            <a:r>
              <a:rPr lang="en-GB" sz="2400">
                <a:solidFill>
                  <a:schemeClr val="tx2"/>
                </a:solidFill>
              </a:rPr>
              <a:t> </a:t>
            </a:r>
            <a:r>
              <a:rPr lang="en-GB" sz="2400" smtClean="0">
                <a:solidFill>
                  <a:schemeClr val="tx2"/>
                </a:solidFill>
              </a:rPr>
              <a:t>   </a:t>
            </a:r>
            <a:r>
              <a:rPr lang="en-GB" sz="3200" smtClean="0">
                <a:solidFill>
                  <a:schemeClr val="tx2"/>
                </a:solidFill>
              </a:rPr>
              <a:t>Critical </a:t>
            </a:r>
            <a:r>
              <a:rPr lang="en-GB" sz="3200" dirty="0" smtClean="0">
                <a:solidFill>
                  <a:schemeClr val="tx2"/>
                </a:solidFill>
              </a:rPr>
              <a:t>appraisal of the current system 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086555"/>
            <a:ext cx="8912425" cy="490647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endParaRPr lang="en-US" sz="2800" dirty="0" smtClean="0">
              <a:solidFill>
                <a:srgbClr val="0000FF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Reporting of near misses and deviations needs to be improved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029" y="392473"/>
            <a:ext cx="1508102" cy="11059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04" y="2410534"/>
            <a:ext cx="4567872" cy="29596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512" y="2343740"/>
            <a:ext cx="4848809" cy="302643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9" name="Rectangle 8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1" y="233493"/>
            <a:ext cx="8658974" cy="711951"/>
          </a:xfrm>
        </p:spPr>
        <p:txBody>
          <a:bodyPr>
            <a:normAutofit/>
          </a:bodyPr>
          <a:lstStyle/>
          <a:p>
            <a:r>
              <a:rPr lang="en-GB" sz="2400">
                <a:solidFill>
                  <a:schemeClr val="tx2"/>
                </a:solidFill>
              </a:rPr>
              <a:t> </a:t>
            </a:r>
            <a:r>
              <a:rPr lang="en-GB" sz="2400" smtClean="0">
                <a:solidFill>
                  <a:schemeClr val="tx2"/>
                </a:solidFill>
              </a:rPr>
              <a:t>   </a:t>
            </a:r>
            <a:r>
              <a:rPr lang="en-GB" sz="3200" smtClean="0">
                <a:solidFill>
                  <a:schemeClr val="tx2"/>
                </a:solidFill>
              </a:rPr>
              <a:t>Critical </a:t>
            </a:r>
            <a:r>
              <a:rPr lang="en-GB" sz="3200" dirty="0" smtClean="0">
                <a:solidFill>
                  <a:schemeClr val="tx2"/>
                </a:solidFill>
              </a:rPr>
              <a:t>appraisal of the current system 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086555"/>
            <a:ext cx="8912425" cy="490647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endParaRPr lang="en-US" sz="2800" dirty="0" smtClean="0">
              <a:solidFill>
                <a:srgbClr val="0000FF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Reporting of near misses and deviations needs to be improved</a:t>
            </a: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</a:rPr>
              <a:t>Need to identify the barriers to reporting</a:t>
            </a: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</a:rPr>
              <a:t>Special case of users-contractors</a:t>
            </a: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</a:rPr>
              <a:t>Quid anonymous reporting in some cases ?</a:t>
            </a:r>
          </a:p>
          <a:p>
            <a:pPr algn="just">
              <a:lnSpc>
                <a:spcPct val="90000"/>
              </a:lnSpc>
            </a:pPr>
            <a:endParaRPr lang="en-US" sz="2000" dirty="0">
              <a:solidFill>
                <a:schemeClr val="tx2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endParaRPr lang="en-US" sz="2800" dirty="0" smtClean="0">
              <a:solidFill>
                <a:schemeClr val="tx2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endParaRPr lang="en-US" sz="2800" dirty="0">
              <a:solidFill>
                <a:schemeClr val="tx2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endParaRPr lang="en-US" sz="2800" dirty="0" smtClean="0">
              <a:solidFill>
                <a:schemeClr val="tx2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endParaRPr lang="en-US" sz="2800" dirty="0">
              <a:solidFill>
                <a:schemeClr val="tx2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dirty="0" smtClean="0">
                <a:solidFill>
                  <a:schemeClr val="tx2"/>
                </a:solidFill>
                <a:latin typeface="Arial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029" y="392473"/>
            <a:ext cx="1508102" cy="110594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395884" y="2711067"/>
            <a:ext cx="4857244" cy="3502971"/>
            <a:chOff x="76200" y="2438400"/>
            <a:chExt cx="4857244" cy="3502971"/>
          </a:xfrm>
        </p:grpSpPr>
        <p:sp>
          <p:nvSpPr>
            <p:cNvPr id="9" name="Isosceles Triangle 28"/>
            <p:cNvSpPr/>
            <p:nvPr/>
          </p:nvSpPr>
          <p:spPr bwMode="auto">
            <a:xfrm>
              <a:off x="1514559" y="2438400"/>
              <a:ext cx="3313688" cy="2828955"/>
            </a:xfrm>
            <a:prstGeom prst="triangl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1830149" y="4701564"/>
              <a:ext cx="2682510" cy="0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2250935" y="4041474"/>
              <a:ext cx="1840938" cy="0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2619122" y="3381385"/>
              <a:ext cx="1104563" cy="0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13" name="TextBox 12"/>
            <p:cNvSpPr txBox="1"/>
            <p:nvPr/>
          </p:nvSpPr>
          <p:spPr>
            <a:xfrm rot="21098878">
              <a:off x="2987310" y="2990460"/>
              <a:ext cx="4207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619123" y="3672159"/>
              <a:ext cx="11045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50934" y="4289046"/>
              <a:ext cx="1840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51203" y="2972678"/>
              <a:ext cx="210392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Serious</a:t>
              </a:r>
              <a:r>
                <a:rPr kumimoji="0" lang="en-US" sz="15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 incidents</a:t>
              </a:r>
              <a:endPara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56765" y="3605475"/>
              <a:ext cx="210392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Incidents </a:t>
              </a:r>
              <a:endPara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1814" y="4162787"/>
              <a:ext cx="210392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Minor</a:t>
              </a:r>
              <a:r>
                <a:rPr kumimoji="0" lang="en-US" sz="15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 incidents</a:t>
              </a:r>
              <a:endPara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200" y="4876800"/>
              <a:ext cx="210392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Near</a:t>
              </a:r>
              <a:r>
                <a:rPr kumimoji="0" lang="en-US" sz="15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 misses-deviations</a:t>
              </a:r>
              <a:endPara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36952" y="5295040"/>
              <a:ext cx="2170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baseline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 pitchFamily="34" charset="0"/>
                </a:rPr>
                <a:t>This</a:t>
              </a:r>
              <a:r>
                <a:rPr kumimoji="0" lang="en-GB" sz="1800" b="1" i="0" u="none" strike="noStrike" kern="0" cap="none" spc="0" normalizeH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 pitchFamily="34" charset="0"/>
                </a:rPr>
                <a:t> is where action is required</a:t>
              </a:r>
              <a:endParaRPr kumimoji="0" lang="en-GB" sz="1800" b="1" i="0" u="none" strike="noStrike" kern="0" cap="none" spc="0" normalizeH="0" baseline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16200000" flipH="1">
              <a:off x="2897267" y="2712536"/>
              <a:ext cx="2310313" cy="176204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 flipH="1" flipV="1">
              <a:off x="4621525" y="4955436"/>
              <a:ext cx="518642" cy="105196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5400000" flipH="1" flipV="1">
              <a:off x="4376660" y="4460369"/>
              <a:ext cx="377194" cy="105196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5400000" flipH="1" flipV="1">
              <a:off x="4003023" y="3847428"/>
              <a:ext cx="282895" cy="105196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rot="5400000" flipH="1" flipV="1">
              <a:off x="3679260" y="3284362"/>
              <a:ext cx="141448" cy="52598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7" name="Straight Arrow Connector 26"/>
            <p:cNvCxnSpPr/>
            <p:nvPr/>
          </p:nvCxnSpPr>
          <p:spPr bwMode="auto">
            <a:xfrm flipV="1">
              <a:off x="2719298" y="5066238"/>
              <a:ext cx="284762" cy="332444"/>
            </a:xfrm>
            <a:prstGeom prst="straightConnector1">
              <a:avLst/>
            </a:prstGeom>
            <a:solidFill>
              <a:srgbClr val="4F81BD"/>
            </a:solidFill>
            <a:ln w="22225" cap="flat" cmpd="sng" algn="ctr">
              <a:solidFill>
                <a:srgbClr val="F79646">
                  <a:lumMod val="75000"/>
                </a:srgb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28" name="Rectangle 27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42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148281"/>
            <a:ext cx="8658974" cy="766119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   </a:t>
            </a:r>
            <a:r>
              <a:rPr lang="en-GB" sz="3200" dirty="0" smtClean="0">
                <a:solidFill>
                  <a:schemeClr val="tx2"/>
                </a:solidFill>
              </a:rPr>
              <a:t>Critical appraisal of the current system 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086555"/>
            <a:ext cx="8912425" cy="4906473"/>
          </a:xfrm>
        </p:spPr>
        <p:txBody>
          <a:bodyPr>
            <a:normAutofit/>
          </a:bodyPr>
          <a:lstStyle/>
          <a:p>
            <a:pPr lvl="1" algn="just">
              <a:lnSpc>
                <a:spcPct val="90000"/>
              </a:lnSpc>
            </a:pPr>
            <a:endParaRPr lang="en-US" sz="2400" dirty="0" smtClean="0">
              <a:solidFill>
                <a:schemeClr val="tx2"/>
              </a:solidFill>
              <a:latin typeface="Arial" charset="0"/>
            </a:endParaRPr>
          </a:p>
          <a:p>
            <a:pPr marL="448056" lvl="1" indent="0" algn="just">
              <a:lnSpc>
                <a:spcPct val="90000"/>
              </a:lnSpc>
              <a:buNone/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Insufficient </a:t>
            </a:r>
            <a:r>
              <a:rPr lang="en-US" sz="2400" dirty="0">
                <a:solidFill>
                  <a:schemeClr val="tx2"/>
                </a:solidFill>
                <a:latin typeface="Arial" charset="0"/>
              </a:rPr>
              <a:t>distribution of lessons learnt: </a:t>
            </a: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B050"/>
                </a:solidFill>
                <a:latin typeface="Arial" charset="0"/>
              </a:rPr>
              <a:t>Annual </a:t>
            </a:r>
            <a:r>
              <a:rPr lang="en-US" sz="1800" dirty="0">
                <a:solidFill>
                  <a:srgbClr val="00B050"/>
                </a:solidFill>
                <a:latin typeface="Arial" charset="0"/>
              </a:rPr>
              <a:t>reports on accident statistics to SAPOCO and Management</a:t>
            </a: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B050"/>
                </a:solidFill>
                <a:latin typeface="Arial" charset="0"/>
              </a:rPr>
              <a:t>Awareness </a:t>
            </a:r>
            <a:r>
              <a:rPr lang="en-US" sz="1800" dirty="0">
                <a:solidFill>
                  <a:srgbClr val="00B050"/>
                </a:solidFill>
                <a:latin typeface="Arial" charset="0"/>
              </a:rPr>
              <a:t>campaigns and safety bulletins</a:t>
            </a: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No </a:t>
            </a:r>
            <a:r>
              <a:rPr lang="en-US" sz="1800" dirty="0">
                <a:solidFill>
                  <a:srgbClr val="0070C0"/>
                </a:solidFill>
                <a:latin typeface="Arial" charset="0"/>
              </a:rPr>
              <a:t>feed back to reporter of accident and near </a:t>
            </a: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misses</a:t>
            </a: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No systematic follow-up on implementation of recommendations from A2/A11 reports</a:t>
            </a: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No REX dissemination policy </a:t>
            </a:r>
          </a:p>
          <a:p>
            <a:pPr algn="just">
              <a:lnSpc>
                <a:spcPct val="90000"/>
              </a:lnSpc>
            </a:pPr>
            <a:endParaRPr lang="en-US" sz="2000" dirty="0" smtClean="0">
              <a:solidFill>
                <a:schemeClr val="tx2"/>
              </a:solidFill>
              <a:latin typeface="Arial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No (unique) tool for reporting and follow-up</a:t>
            </a:r>
            <a:endParaRPr lang="en-US" sz="2400" dirty="0">
              <a:solidFill>
                <a:schemeClr val="tx2"/>
              </a:solidFill>
              <a:latin typeface="Arial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A </a:t>
            </a:r>
            <a:r>
              <a:rPr lang="en-US" sz="1800" dirty="0">
                <a:solidFill>
                  <a:srgbClr val="0070C0"/>
                </a:solidFill>
                <a:latin typeface="Arial" charset="0"/>
              </a:rPr>
              <a:t>2 declarations compiled manually in an EXCEL </a:t>
            </a: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sheet</a:t>
            </a: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No tool for follow-up of serious accidents</a:t>
            </a:r>
            <a:endParaRPr lang="en-US" sz="1800" dirty="0">
              <a:solidFill>
                <a:srgbClr val="0070C0"/>
              </a:solidFill>
              <a:latin typeface="Arial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SNOW </a:t>
            </a:r>
            <a:r>
              <a:rPr lang="en-US" sz="1800" dirty="0">
                <a:solidFill>
                  <a:srgbClr val="0070C0"/>
                </a:solidFill>
                <a:latin typeface="Arial" charset="0"/>
              </a:rPr>
              <a:t>tool only used for deviations in beam </a:t>
            </a: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facilities</a:t>
            </a:r>
          </a:p>
          <a:p>
            <a:pPr lvl="1" algn="just">
              <a:lnSpc>
                <a:spcPct val="90000"/>
              </a:lnSpc>
            </a:pPr>
            <a:r>
              <a:rPr lang="en-US" sz="1800" dirty="0" smtClean="0">
                <a:solidFill>
                  <a:srgbClr val="0070C0"/>
                </a:solidFill>
                <a:latin typeface="Arial" charset="0"/>
              </a:rPr>
              <a:t>Different routing systems for different tools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029" y="392473"/>
            <a:ext cx="1508102" cy="11059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2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148281"/>
            <a:ext cx="8658974" cy="766119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   		     The future and its challenges 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086555"/>
            <a:ext cx="8912425" cy="4906473"/>
          </a:xfrm>
        </p:spPr>
        <p:txBody>
          <a:bodyPr>
            <a:normAutofit/>
          </a:bodyPr>
          <a:lstStyle/>
          <a:p>
            <a:pPr lvl="1" algn="just">
              <a:lnSpc>
                <a:spcPct val="90000"/>
              </a:lnSpc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Following a critical review of the current system we are now in the process of establishing a new graduated and coherent incident reporting and management system</a:t>
            </a:r>
          </a:p>
          <a:p>
            <a:pPr lvl="1" algn="just">
              <a:lnSpc>
                <a:spcPct val="90000"/>
              </a:lnSpc>
            </a:pPr>
            <a:r>
              <a:rPr lang="en-US" sz="2400" dirty="0" smtClean="0">
                <a:solidFill>
                  <a:srgbClr val="0070C0"/>
                </a:solidFill>
                <a:latin typeface="Arial" charset="0"/>
              </a:rPr>
              <a:t>Challenges:</a:t>
            </a:r>
          </a:p>
          <a:p>
            <a:pPr lvl="2" algn="just">
              <a:lnSpc>
                <a:spcPct val="90000"/>
              </a:lnSpc>
            </a:pPr>
            <a:r>
              <a:rPr lang="en-US" sz="2200" dirty="0" smtClean="0">
                <a:solidFill>
                  <a:schemeClr val="tx2"/>
                </a:solidFill>
                <a:latin typeface="Arial" charset="0"/>
              </a:rPr>
              <a:t>An understandable set of definitions of events that need to be reported with clear processes associated to each of them</a:t>
            </a:r>
          </a:p>
          <a:p>
            <a:pPr lvl="2" algn="just">
              <a:lnSpc>
                <a:spcPct val="90000"/>
              </a:lnSpc>
            </a:pPr>
            <a:r>
              <a:rPr lang="en-US" sz="2200" dirty="0" smtClean="0">
                <a:solidFill>
                  <a:schemeClr val="tx2"/>
                </a:solidFill>
                <a:latin typeface="Arial" charset="0"/>
              </a:rPr>
              <a:t>Clear classification criteria (possibility for safety </a:t>
            </a:r>
            <a:r>
              <a:rPr lang="en-US" sz="2200" dirty="0">
                <a:solidFill>
                  <a:schemeClr val="tx2"/>
                </a:solidFill>
                <a:latin typeface="Arial" charset="0"/>
              </a:rPr>
              <a:t>professionals</a:t>
            </a:r>
            <a:r>
              <a:rPr lang="en-US" sz="2200" dirty="0" smtClean="0">
                <a:solidFill>
                  <a:schemeClr val="tx2"/>
                </a:solidFill>
                <a:latin typeface="Arial" charset="0"/>
              </a:rPr>
              <a:t> to correct an initial classification)</a:t>
            </a:r>
          </a:p>
          <a:p>
            <a:pPr lvl="2" algn="just">
              <a:lnSpc>
                <a:spcPct val="90000"/>
              </a:lnSpc>
            </a:pPr>
            <a:r>
              <a:rPr lang="en-US" sz="2200" dirty="0" smtClean="0">
                <a:solidFill>
                  <a:schemeClr val="tx2"/>
                </a:solidFill>
                <a:latin typeface="Arial" charset="0"/>
              </a:rPr>
              <a:t>A unique AIM tool </a:t>
            </a:r>
          </a:p>
          <a:p>
            <a:pPr lvl="2" algn="just">
              <a:lnSpc>
                <a:spcPct val="90000"/>
              </a:lnSpc>
            </a:pPr>
            <a:r>
              <a:rPr lang="en-US" sz="2200" dirty="0" smtClean="0">
                <a:solidFill>
                  <a:schemeClr val="tx2"/>
                </a:solidFill>
                <a:latin typeface="Arial" charset="0"/>
              </a:rPr>
              <a:t>A system that takes into account CERN specificities (large collaborations with a huge user community, extensive presence of contractor personnel).</a:t>
            </a:r>
          </a:p>
        </p:txBody>
      </p:sp>
      <p:pic>
        <p:nvPicPr>
          <p:cNvPr id="6" name="Picture 5" descr="vous_etes_ici.png"/>
          <p:cNvPicPr>
            <a:picLocks noChangeAspect="1"/>
          </p:cNvPicPr>
          <p:nvPr/>
        </p:nvPicPr>
        <p:blipFill rotWithShape="1">
          <a:blip r:embed="rId2"/>
          <a:srcRect b="9456"/>
          <a:stretch/>
        </p:blipFill>
        <p:spPr>
          <a:xfrm>
            <a:off x="7073803" y="137272"/>
            <a:ext cx="1823062" cy="8891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01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93008" y="728209"/>
            <a:ext cx="8912425" cy="4906473"/>
          </a:xfrm>
        </p:spPr>
        <p:txBody>
          <a:bodyPr>
            <a:normAutofit/>
          </a:bodyPr>
          <a:lstStyle/>
          <a:p>
            <a:pPr lvl="1" algn="just">
              <a:lnSpc>
                <a:spcPct val="90000"/>
              </a:lnSpc>
            </a:pPr>
            <a:endParaRPr lang="en-US" sz="3200" dirty="0">
              <a:solidFill>
                <a:schemeClr val="tx2"/>
              </a:solidFill>
              <a:latin typeface="Arial" charset="0"/>
            </a:endParaRPr>
          </a:p>
          <a:p>
            <a:pPr lvl="1" algn="just">
              <a:lnSpc>
                <a:spcPct val="90000"/>
              </a:lnSpc>
            </a:pPr>
            <a:endParaRPr lang="en-US" sz="3200" dirty="0" smtClean="0">
              <a:solidFill>
                <a:schemeClr val="tx2"/>
              </a:solidFill>
              <a:latin typeface="Arial" charset="0"/>
            </a:endParaRPr>
          </a:p>
          <a:p>
            <a:pPr lvl="1" algn="just">
              <a:lnSpc>
                <a:spcPct val="90000"/>
              </a:lnSpc>
            </a:pPr>
            <a:endParaRPr lang="en-US" sz="3200" dirty="0">
              <a:solidFill>
                <a:schemeClr val="tx2"/>
              </a:solidFill>
              <a:latin typeface="Arial" charset="0"/>
            </a:endParaRPr>
          </a:p>
          <a:p>
            <a:pPr marL="448056" lvl="1" indent="0" algn="just">
              <a:lnSpc>
                <a:spcPct val="90000"/>
              </a:lnSpc>
              <a:buNone/>
            </a:pPr>
            <a:r>
              <a:rPr lang="en-US" sz="3200" dirty="0" smtClean="0">
                <a:solidFill>
                  <a:schemeClr val="tx2"/>
                </a:solidFill>
                <a:latin typeface="Arial" charset="0"/>
              </a:rPr>
              <a:t>			Thank you </a:t>
            </a:r>
          </a:p>
          <a:p>
            <a:pPr marL="448056" lvl="1" indent="0" algn="just">
              <a:lnSpc>
                <a:spcPct val="90000"/>
              </a:lnSpc>
              <a:buNone/>
            </a:pPr>
            <a:r>
              <a:rPr lang="en-US" sz="3200" dirty="0" smtClean="0">
                <a:solidFill>
                  <a:schemeClr val="tx2"/>
                </a:solidFill>
                <a:latin typeface="Arial" charset="0"/>
              </a:rPr>
              <a:t>	</a:t>
            </a:r>
            <a:r>
              <a:rPr lang="en-US" sz="3200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3200" dirty="0" smtClean="0">
                <a:solidFill>
                  <a:schemeClr val="tx2"/>
                </a:solidFill>
                <a:latin typeface="Arial" charset="0"/>
              </a:rPr>
              <a:t>    Questions - Suggestions ?</a:t>
            </a:r>
          </a:p>
        </p:txBody>
      </p:sp>
      <p:sp>
        <p:nvSpPr>
          <p:cNvPr id="3" name="Rectangle 2"/>
          <p:cNvSpPr/>
          <p:nvPr/>
        </p:nvSpPr>
        <p:spPr>
          <a:xfrm>
            <a:off x="8024689" y="6593125"/>
            <a:ext cx="1778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EDMS No: 1845506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ésentationCERN1">
  <a:themeElements>
    <a:clrScheme name="Personnalisée 4">
      <a:dk1>
        <a:srgbClr val="0C377B"/>
      </a:dk1>
      <a:lt1>
        <a:srgbClr val="FFFFFF"/>
      </a:lt1>
      <a:dk2>
        <a:srgbClr val="0C377B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PrésentationCERN1.thmx</Template>
  <TotalTime>9346</TotalTime>
  <Words>967</Words>
  <Application>Microsoft Macintosh PowerPoint</Application>
  <PresentationFormat>A4 Paper (210x297 mm)</PresentationFormat>
  <Paragraphs>165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</vt:lpstr>
      <vt:lpstr>Mangal</vt:lpstr>
      <vt:lpstr>Wingdings</vt:lpstr>
      <vt:lpstr>PrésentationCERN1</vt:lpstr>
      <vt:lpstr>PowerPoint Presentation</vt:lpstr>
      <vt:lpstr>Incident reporting and management at CERN today</vt:lpstr>
      <vt:lpstr> Reporting and management of accidents and near misses  </vt:lpstr>
      <vt:lpstr>PowerPoint Presentation</vt:lpstr>
      <vt:lpstr>                    Follow-up of serious accidents </vt:lpstr>
      <vt:lpstr>      Reporting of significant radiological events </vt:lpstr>
      <vt:lpstr>       Reporting of significant radiological events </vt:lpstr>
      <vt:lpstr>INES scale - CERN scenarios</vt:lpstr>
      <vt:lpstr> Reporting of significant radiological events </vt:lpstr>
      <vt:lpstr> Reporting on deviations in beam facilities</vt:lpstr>
      <vt:lpstr>    Critical appraisal of the current system </vt:lpstr>
      <vt:lpstr>    Critical appraisal of the current system </vt:lpstr>
      <vt:lpstr>    Critical appraisal of the current system </vt:lpstr>
      <vt:lpstr>    Critical appraisal of the current system </vt:lpstr>
      <vt:lpstr>           The future and its challenges </vt:lpstr>
      <vt:lpstr>PowerPoint Presentation</vt:lpstr>
    </vt:vector>
  </TitlesOfParts>
  <Company>cern</Company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CERN User</dc:creator>
  <cp:lastModifiedBy>Microsoft Office User</cp:lastModifiedBy>
  <cp:revision>154</cp:revision>
  <cp:lastPrinted>2017-09-15T14:30:33Z</cp:lastPrinted>
  <dcterms:created xsi:type="dcterms:W3CDTF">2012-05-10T09:15:41Z</dcterms:created>
  <dcterms:modified xsi:type="dcterms:W3CDTF">2017-09-18T16:13:52Z</dcterms:modified>
</cp:coreProperties>
</file>