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349" r:id="rId2"/>
    <p:sldId id="350" r:id="rId3"/>
    <p:sldId id="351" r:id="rId4"/>
    <p:sldId id="352" r:id="rId5"/>
    <p:sldId id="353" r:id="rId6"/>
    <p:sldId id="368" r:id="rId7"/>
    <p:sldId id="358" r:id="rId8"/>
    <p:sldId id="359" r:id="rId9"/>
    <p:sldId id="355" r:id="rId10"/>
    <p:sldId id="356" r:id="rId11"/>
    <p:sldId id="360" r:id="rId12"/>
    <p:sldId id="357" r:id="rId13"/>
    <p:sldId id="361" r:id="rId14"/>
    <p:sldId id="363" r:id="rId15"/>
    <p:sldId id="362" r:id="rId16"/>
    <p:sldId id="364" r:id="rId17"/>
    <p:sldId id="365" r:id="rId18"/>
    <p:sldId id="366" r:id="rId19"/>
    <p:sldId id="367" r:id="rId20"/>
    <p:sldId id="369" r:id="rId21"/>
  </p:sldIdLst>
  <p:sldSz cx="9906000" cy="6858000" type="A4"/>
  <p:notesSz cx="6662738" cy="9926638"/>
  <p:defaultTextStyle>
    <a:defPPr>
      <a:defRPr lang="en-GB"/>
    </a:defPPr>
    <a:lvl1pPr algn="l" rtl="0" fontAlgn="base">
      <a:spcBef>
        <a:spcPct val="0"/>
      </a:spcBef>
      <a:spcAft>
        <a:spcPct val="50000"/>
      </a:spcAft>
      <a:buClr>
        <a:srgbClr val="F28E00"/>
      </a:buClr>
      <a:buFont typeface="Arial Black" pitchFamily="34" charset="0"/>
      <a:defRPr sz="2000" b="1" kern="1200">
        <a:solidFill>
          <a:srgbClr val="F28E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50000"/>
      </a:spcAft>
      <a:buClr>
        <a:srgbClr val="F28E00"/>
      </a:buClr>
      <a:buFont typeface="Arial Black" pitchFamily="34" charset="0"/>
      <a:defRPr sz="2000" b="1" kern="1200">
        <a:solidFill>
          <a:srgbClr val="F28E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50000"/>
      </a:spcAft>
      <a:buClr>
        <a:srgbClr val="F28E00"/>
      </a:buClr>
      <a:buFont typeface="Arial Black" pitchFamily="34" charset="0"/>
      <a:defRPr sz="2000" b="1" kern="1200">
        <a:solidFill>
          <a:srgbClr val="F28E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50000"/>
      </a:spcAft>
      <a:buClr>
        <a:srgbClr val="F28E00"/>
      </a:buClr>
      <a:buFont typeface="Arial Black" pitchFamily="34" charset="0"/>
      <a:defRPr sz="2000" b="1" kern="1200">
        <a:solidFill>
          <a:srgbClr val="F28E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50000"/>
      </a:spcAft>
      <a:buClr>
        <a:srgbClr val="F28E00"/>
      </a:buClr>
      <a:buFont typeface="Arial Black" pitchFamily="34" charset="0"/>
      <a:defRPr sz="2000" b="1" kern="1200">
        <a:solidFill>
          <a:srgbClr val="F28E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rgbClr val="F28E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rgbClr val="F28E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rgbClr val="F28E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rgbClr val="F28E00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lash" initials="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C9E9F"/>
    <a:srgbClr val="DDDDDD"/>
    <a:srgbClr val="00A5EB"/>
    <a:srgbClr val="FFCC00"/>
    <a:srgbClr val="FF00FF"/>
    <a:srgbClr val="FF33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2" autoAdjust="0"/>
    <p:restoredTop sz="83417" autoAdjust="0"/>
  </p:normalViewPr>
  <p:slideViewPr>
    <p:cSldViewPr snapToGrid="0" snapToObjects="1" showGuides="1">
      <p:cViewPr>
        <p:scale>
          <a:sx n="100" d="100"/>
          <a:sy n="100" d="100"/>
        </p:scale>
        <p:origin x="-1650" y="-330"/>
      </p:cViewPr>
      <p:guideLst>
        <p:guide orient="horz" pos="3816"/>
        <p:guide orient="horz" pos="167"/>
        <p:guide orient="horz" pos="616"/>
        <p:guide orient="horz" pos="2672"/>
        <p:guide orient="horz" pos="1165"/>
        <p:guide pos="6014"/>
        <p:guide pos="1680"/>
        <p:guide pos="4526"/>
        <p:guide pos="3171"/>
        <p:guide pos="3043"/>
        <p:guide pos="193"/>
        <p:guide pos="4657"/>
        <p:guide pos="155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76" d="100"/>
          <a:sy n="76" d="100"/>
        </p:scale>
        <p:origin x="-2130" y="-96"/>
      </p:cViewPr>
      <p:guideLst>
        <p:guide orient="horz" pos="3127"/>
        <p:guide pos="2099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9AA0F3-50A4-46B7-8C18-8D874B1E0461}" type="doc">
      <dgm:prSet loTypeId="urn:microsoft.com/office/officeart/2005/8/layout/radial5" loCatId="relationship" qsTypeId="urn:microsoft.com/office/officeart/2005/8/quickstyle/3d3" qsCatId="3D" csTypeId="urn:microsoft.com/office/officeart/2005/8/colors/accent1_4" csCatId="accent1" phldr="1"/>
      <dgm:spPr/>
      <dgm:t>
        <a:bodyPr/>
        <a:lstStyle/>
        <a:p>
          <a:endParaRPr lang="de-DE"/>
        </a:p>
      </dgm:t>
    </dgm:pt>
    <dgm:pt modelId="{B06D7211-1B07-4833-BFCB-421F64349D72}">
      <dgm:prSet phldrT="[Text]"/>
      <dgm:spPr/>
      <dgm:t>
        <a:bodyPr/>
        <a:lstStyle/>
        <a:p>
          <a:r>
            <a:rPr lang="de-DE" smtClean="0"/>
            <a:t>civil construction</a:t>
          </a:r>
          <a:endParaRPr lang="de-DE" dirty="0"/>
        </a:p>
      </dgm:t>
    </dgm:pt>
    <dgm:pt modelId="{17F4A25B-41E6-407D-AA35-53F81704A6F3}" type="parTrans" cxnId="{8B981ECC-3B2E-44D6-A0DE-C23B00D631D0}">
      <dgm:prSet/>
      <dgm:spPr/>
      <dgm:t>
        <a:bodyPr/>
        <a:lstStyle/>
        <a:p>
          <a:endParaRPr lang="de-DE"/>
        </a:p>
      </dgm:t>
    </dgm:pt>
    <dgm:pt modelId="{F60B1D6E-9B6C-4325-955A-067722756B16}" type="sibTrans" cxnId="{8B981ECC-3B2E-44D6-A0DE-C23B00D631D0}">
      <dgm:prSet/>
      <dgm:spPr/>
      <dgm:t>
        <a:bodyPr/>
        <a:lstStyle/>
        <a:p>
          <a:endParaRPr lang="de-DE"/>
        </a:p>
      </dgm:t>
    </dgm:pt>
    <dgm:pt modelId="{171439B2-025A-44C8-AE04-7738DD014124}">
      <dgm:prSet phldrT="[Text]"/>
      <dgm:spPr/>
      <dgm:t>
        <a:bodyPr/>
        <a:lstStyle/>
        <a:p>
          <a:r>
            <a:rPr lang="de-DE" dirty="0" err="1" smtClean="0"/>
            <a:t>free</a:t>
          </a:r>
          <a:r>
            <a:rPr lang="de-DE" dirty="0" smtClean="0"/>
            <a:t> </a:t>
          </a:r>
          <a:r>
            <a:rPr lang="de-DE" dirty="0" err="1" smtClean="0"/>
            <a:t>falling</a:t>
          </a:r>
          <a:r>
            <a:rPr lang="de-DE" dirty="0" smtClean="0"/>
            <a:t> </a:t>
          </a:r>
          <a:r>
            <a:rPr lang="de-DE" dirty="0" err="1" smtClean="0"/>
            <a:t>edges</a:t>
          </a:r>
          <a:endParaRPr lang="de-DE" dirty="0"/>
        </a:p>
      </dgm:t>
    </dgm:pt>
    <dgm:pt modelId="{C8853549-C653-4D36-B99B-C545AA1B1588}" type="parTrans" cxnId="{39F442CC-C464-4512-A599-551D89B989E1}">
      <dgm:prSet/>
      <dgm:spPr/>
      <dgm:t>
        <a:bodyPr/>
        <a:lstStyle/>
        <a:p>
          <a:endParaRPr lang="de-DE"/>
        </a:p>
      </dgm:t>
    </dgm:pt>
    <dgm:pt modelId="{74B558EF-9A71-4D87-B19C-1A95F56B5C26}" type="sibTrans" cxnId="{39F442CC-C464-4512-A599-551D89B989E1}">
      <dgm:prSet/>
      <dgm:spPr/>
      <dgm:t>
        <a:bodyPr/>
        <a:lstStyle/>
        <a:p>
          <a:endParaRPr lang="de-DE"/>
        </a:p>
      </dgm:t>
    </dgm:pt>
    <dgm:pt modelId="{D813A55C-3DFC-466A-AC89-A7A76C8B9659}">
      <dgm:prSet phldrT="[Text]"/>
      <dgm:spPr/>
      <dgm:t>
        <a:bodyPr/>
        <a:lstStyle/>
        <a:p>
          <a:r>
            <a:rPr lang="de-DE" dirty="0" err="1" smtClean="0"/>
            <a:t>construction</a:t>
          </a:r>
          <a:r>
            <a:rPr lang="de-DE" dirty="0" smtClean="0"/>
            <a:t> </a:t>
          </a:r>
          <a:r>
            <a:rPr lang="de-DE" dirty="0" err="1" smtClean="0"/>
            <a:t>machinery</a:t>
          </a:r>
          <a:endParaRPr lang="de-DE" dirty="0"/>
        </a:p>
      </dgm:t>
    </dgm:pt>
    <dgm:pt modelId="{AB65AF5B-033C-4436-94B5-67E8344E947E}" type="parTrans" cxnId="{3A7EF32C-FFAD-43EC-BA7C-03F4798E335F}">
      <dgm:prSet/>
      <dgm:spPr/>
      <dgm:t>
        <a:bodyPr/>
        <a:lstStyle/>
        <a:p>
          <a:endParaRPr lang="de-DE"/>
        </a:p>
      </dgm:t>
    </dgm:pt>
    <dgm:pt modelId="{BBD83E77-1A1D-4ECB-8ED0-579F5AD02399}" type="sibTrans" cxnId="{3A7EF32C-FFAD-43EC-BA7C-03F4798E335F}">
      <dgm:prSet/>
      <dgm:spPr/>
      <dgm:t>
        <a:bodyPr/>
        <a:lstStyle/>
        <a:p>
          <a:endParaRPr lang="de-DE"/>
        </a:p>
      </dgm:t>
    </dgm:pt>
    <dgm:pt modelId="{50305087-C50C-47FC-982B-857D44AD348A}">
      <dgm:prSet phldrT="[Text]"/>
      <dgm:spPr/>
      <dgm:t>
        <a:bodyPr/>
        <a:lstStyle/>
        <a:p>
          <a:r>
            <a:rPr lang="de-DE" dirty="0" err="1" smtClean="0"/>
            <a:t>physical</a:t>
          </a:r>
          <a:r>
            <a:rPr lang="de-DE" dirty="0" smtClean="0"/>
            <a:t> </a:t>
          </a:r>
          <a:r>
            <a:rPr lang="de-DE" dirty="0" err="1" smtClean="0"/>
            <a:t>strain</a:t>
          </a:r>
          <a:endParaRPr lang="de-DE" dirty="0"/>
        </a:p>
      </dgm:t>
    </dgm:pt>
    <dgm:pt modelId="{59F668AC-568F-4B0E-B650-B364DBD556F2}" type="parTrans" cxnId="{53E13213-9A67-4E98-85CE-FCDCBDD2FABC}">
      <dgm:prSet/>
      <dgm:spPr/>
      <dgm:t>
        <a:bodyPr/>
        <a:lstStyle/>
        <a:p>
          <a:endParaRPr lang="de-DE"/>
        </a:p>
      </dgm:t>
    </dgm:pt>
    <dgm:pt modelId="{D8501FB5-CF3B-405E-8E53-3CF2CF013F8B}" type="sibTrans" cxnId="{53E13213-9A67-4E98-85CE-FCDCBDD2FABC}">
      <dgm:prSet/>
      <dgm:spPr/>
      <dgm:t>
        <a:bodyPr/>
        <a:lstStyle/>
        <a:p>
          <a:endParaRPr lang="de-DE"/>
        </a:p>
      </dgm:t>
    </dgm:pt>
    <dgm:pt modelId="{8712C30E-9A46-41F9-B888-2D096841D99E}">
      <dgm:prSet/>
      <dgm:spPr/>
      <dgm:t>
        <a:bodyPr/>
        <a:lstStyle/>
        <a:p>
          <a:r>
            <a:rPr lang="de-DE" dirty="0" err="1" smtClean="0"/>
            <a:t>electric</a:t>
          </a:r>
          <a:r>
            <a:rPr lang="de-DE" dirty="0" smtClean="0"/>
            <a:t> </a:t>
          </a:r>
          <a:r>
            <a:rPr lang="de-DE" dirty="0" err="1" smtClean="0"/>
            <a:t>shock</a:t>
          </a:r>
          <a:endParaRPr lang="de-DE" dirty="0"/>
        </a:p>
      </dgm:t>
    </dgm:pt>
    <dgm:pt modelId="{F165DE8F-D5D5-4E32-A451-BC86D2470034}" type="parTrans" cxnId="{0DB27C0E-9396-45BC-9171-541BF7522C96}">
      <dgm:prSet/>
      <dgm:spPr/>
      <dgm:t>
        <a:bodyPr/>
        <a:lstStyle/>
        <a:p>
          <a:endParaRPr lang="de-DE"/>
        </a:p>
      </dgm:t>
    </dgm:pt>
    <dgm:pt modelId="{04F27918-543A-4E60-BD24-865BF6A83C88}" type="sibTrans" cxnId="{0DB27C0E-9396-45BC-9171-541BF7522C96}">
      <dgm:prSet/>
      <dgm:spPr/>
      <dgm:t>
        <a:bodyPr/>
        <a:lstStyle/>
        <a:p>
          <a:endParaRPr lang="de-DE"/>
        </a:p>
      </dgm:t>
    </dgm:pt>
    <dgm:pt modelId="{47211A0C-E96E-48E9-9271-E7086B4CECE3}">
      <dgm:prSet/>
      <dgm:spPr/>
      <dgm:t>
        <a:bodyPr/>
        <a:lstStyle/>
        <a:p>
          <a:r>
            <a:rPr lang="de-DE" dirty="0" err="1" smtClean="0"/>
            <a:t>moving</a:t>
          </a:r>
          <a:r>
            <a:rPr lang="de-DE" dirty="0" smtClean="0"/>
            <a:t> material</a:t>
          </a:r>
          <a:endParaRPr lang="de-DE" dirty="0"/>
        </a:p>
      </dgm:t>
    </dgm:pt>
    <dgm:pt modelId="{F44C634F-B95C-4211-A1F0-621A49C67E3B}" type="parTrans" cxnId="{A07A58CC-1DC0-4B55-815A-C22F7AD60BFF}">
      <dgm:prSet/>
      <dgm:spPr/>
      <dgm:t>
        <a:bodyPr/>
        <a:lstStyle/>
        <a:p>
          <a:endParaRPr lang="de-DE"/>
        </a:p>
      </dgm:t>
    </dgm:pt>
    <dgm:pt modelId="{86C9E16E-A0A6-47F0-BBEE-763E65DFDF45}" type="sibTrans" cxnId="{A07A58CC-1DC0-4B55-815A-C22F7AD60BFF}">
      <dgm:prSet/>
      <dgm:spPr/>
      <dgm:t>
        <a:bodyPr/>
        <a:lstStyle/>
        <a:p>
          <a:endParaRPr lang="de-DE"/>
        </a:p>
      </dgm:t>
    </dgm:pt>
    <dgm:pt modelId="{E223D61F-EA56-4420-8295-03A11567B58E}">
      <dgm:prSet/>
      <dgm:spPr/>
      <dgm:t>
        <a:bodyPr/>
        <a:lstStyle/>
        <a:p>
          <a:r>
            <a:rPr lang="de-DE" dirty="0" err="1" smtClean="0"/>
            <a:t>noise</a:t>
          </a:r>
          <a:endParaRPr lang="de-DE" dirty="0"/>
        </a:p>
      </dgm:t>
    </dgm:pt>
    <dgm:pt modelId="{8D825D96-D053-4AEB-8991-8824CDD330EC}" type="parTrans" cxnId="{BAA4890B-8CE6-4759-8256-D3E236FDF5C9}">
      <dgm:prSet/>
      <dgm:spPr/>
      <dgm:t>
        <a:bodyPr/>
        <a:lstStyle/>
        <a:p>
          <a:endParaRPr lang="de-DE"/>
        </a:p>
      </dgm:t>
    </dgm:pt>
    <dgm:pt modelId="{FA4B3FCB-784C-4611-98F7-B367FD5688C1}" type="sibTrans" cxnId="{BAA4890B-8CE6-4759-8256-D3E236FDF5C9}">
      <dgm:prSet/>
      <dgm:spPr/>
      <dgm:t>
        <a:bodyPr/>
        <a:lstStyle/>
        <a:p>
          <a:endParaRPr lang="de-DE"/>
        </a:p>
      </dgm:t>
    </dgm:pt>
    <dgm:pt modelId="{6302C93E-4034-4055-96B9-97E96CF933A9}" type="pres">
      <dgm:prSet presAssocID="{429AA0F3-50A4-46B7-8C18-8D874B1E046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3FD82F2E-8B43-41D0-A815-F2BCAAD5D7C2}" type="pres">
      <dgm:prSet presAssocID="{B06D7211-1B07-4833-BFCB-421F64349D72}" presName="centerShape" presStyleLbl="node0" presStyleIdx="0" presStyleCnt="1"/>
      <dgm:spPr/>
      <dgm:t>
        <a:bodyPr/>
        <a:lstStyle/>
        <a:p>
          <a:endParaRPr lang="de-DE"/>
        </a:p>
      </dgm:t>
    </dgm:pt>
    <dgm:pt modelId="{9F337DF5-F7B0-40AA-BCE1-984956EB83F3}" type="pres">
      <dgm:prSet presAssocID="{C8853549-C653-4D36-B99B-C545AA1B1588}" presName="parTrans" presStyleLbl="sibTrans2D1" presStyleIdx="0" presStyleCnt="6"/>
      <dgm:spPr/>
      <dgm:t>
        <a:bodyPr/>
        <a:lstStyle/>
        <a:p>
          <a:endParaRPr lang="de-DE"/>
        </a:p>
      </dgm:t>
    </dgm:pt>
    <dgm:pt modelId="{90DDA190-B2C4-4FD8-9477-2540DBA839FF}" type="pres">
      <dgm:prSet presAssocID="{C8853549-C653-4D36-B99B-C545AA1B1588}" presName="connectorText" presStyleLbl="sibTrans2D1" presStyleIdx="0" presStyleCnt="6"/>
      <dgm:spPr/>
      <dgm:t>
        <a:bodyPr/>
        <a:lstStyle/>
        <a:p>
          <a:endParaRPr lang="de-DE"/>
        </a:p>
      </dgm:t>
    </dgm:pt>
    <dgm:pt modelId="{19EFF062-6D3C-4800-9D83-12422C6AB9A4}" type="pres">
      <dgm:prSet presAssocID="{171439B2-025A-44C8-AE04-7738DD014124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55AB398-20C3-4F1C-B21C-0934168D3EB3}" type="pres">
      <dgm:prSet presAssocID="{AB65AF5B-033C-4436-94B5-67E8344E947E}" presName="parTrans" presStyleLbl="sibTrans2D1" presStyleIdx="1" presStyleCnt="6"/>
      <dgm:spPr/>
      <dgm:t>
        <a:bodyPr/>
        <a:lstStyle/>
        <a:p>
          <a:endParaRPr lang="de-DE"/>
        </a:p>
      </dgm:t>
    </dgm:pt>
    <dgm:pt modelId="{6105D001-ED61-4098-B9C5-340CD932CD7F}" type="pres">
      <dgm:prSet presAssocID="{AB65AF5B-033C-4436-94B5-67E8344E947E}" presName="connectorText" presStyleLbl="sibTrans2D1" presStyleIdx="1" presStyleCnt="6"/>
      <dgm:spPr/>
      <dgm:t>
        <a:bodyPr/>
        <a:lstStyle/>
        <a:p>
          <a:endParaRPr lang="de-DE"/>
        </a:p>
      </dgm:t>
    </dgm:pt>
    <dgm:pt modelId="{EBCB8A12-E42E-406C-95B8-26364F328CA0}" type="pres">
      <dgm:prSet presAssocID="{D813A55C-3DFC-466A-AC89-A7A76C8B9659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95A2388-1695-4EEF-935C-445D0F9C5CFD}" type="pres">
      <dgm:prSet presAssocID="{F44C634F-B95C-4211-A1F0-621A49C67E3B}" presName="parTrans" presStyleLbl="sibTrans2D1" presStyleIdx="2" presStyleCnt="6"/>
      <dgm:spPr/>
      <dgm:t>
        <a:bodyPr/>
        <a:lstStyle/>
        <a:p>
          <a:endParaRPr lang="de-DE"/>
        </a:p>
      </dgm:t>
    </dgm:pt>
    <dgm:pt modelId="{0BD12DE4-8C4C-4CD1-A5B6-BEB055BB2232}" type="pres">
      <dgm:prSet presAssocID="{F44C634F-B95C-4211-A1F0-621A49C67E3B}" presName="connectorText" presStyleLbl="sibTrans2D1" presStyleIdx="2" presStyleCnt="6"/>
      <dgm:spPr/>
      <dgm:t>
        <a:bodyPr/>
        <a:lstStyle/>
        <a:p>
          <a:endParaRPr lang="de-DE"/>
        </a:p>
      </dgm:t>
    </dgm:pt>
    <dgm:pt modelId="{F0885CC1-6485-4554-9BA3-1419FD617481}" type="pres">
      <dgm:prSet presAssocID="{47211A0C-E96E-48E9-9271-E7086B4CECE3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426257A-B06E-40F2-BD92-E01D4751CCE8}" type="pres">
      <dgm:prSet presAssocID="{8D825D96-D053-4AEB-8991-8824CDD330EC}" presName="parTrans" presStyleLbl="sibTrans2D1" presStyleIdx="3" presStyleCnt="6"/>
      <dgm:spPr/>
      <dgm:t>
        <a:bodyPr/>
        <a:lstStyle/>
        <a:p>
          <a:endParaRPr lang="de-DE"/>
        </a:p>
      </dgm:t>
    </dgm:pt>
    <dgm:pt modelId="{59A3134F-E1CD-4550-A159-FD54E160ED54}" type="pres">
      <dgm:prSet presAssocID="{8D825D96-D053-4AEB-8991-8824CDD330EC}" presName="connectorText" presStyleLbl="sibTrans2D1" presStyleIdx="3" presStyleCnt="6"/>
      <dgm:spPr/>
      <dgm:t>
        <a:bodyPr/>
        <a:lstStyle/>
        <a:p>
          <a:endParaRPr lang="de-DE"/>
        </a:p>
      </dgm:t>
    </dgm:pt>
    <dgm:pt modelId="{28C8B0F6-F251-495C-8CB0-1C7DB88FBEC2}" type="pres">
      <dgm:prSet presAssocID="{E223D61F-EA56-4420-8295-03A11567B58E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C8E1E11-6107-4366-A403-165BE10F477E}" type="pres">
      <dgm:prSet presAssocID="{F165DE8F-D5D5-4E32-A451-BC86D2470034}" presName="parTrans" presStyleLbl="sibTrans2D1" presStyleIdx="4" presStyleCnt="6"/>
      <dgm:spPr/>
      <dgm:t>
        <a:bodyPr/>
        <a:lstStyle/>
        <a:p>
          <a:endParaRPr lang="de-DE"/>
        </a:p>
      </dgm:t>
    </dgm:pt>
    <dgm:pt modelId="{58A04B54-C899-4164-AA22-251075E58826}" type="pres">
      <dgm:prSet presAssocID="{F165DE8F-D5D5-4E32-A451-BC86D2470034}" presName="connectorText" presStyleLbl="sibTrans2D1" presStyleIdx="4" presStyleCnt="6"/>
      <dgm:spPr/>
      <dgm:t>
        <a:bodyPr/>
        <a:lstStyle/>
        <a:p>
          <a:endParaRPr lang="de-DE"/>
        </a:p>
      </dgm:t>
    </dgm:pt>
    <dgm:pt modelId="{D0933DE7-0A87-43DB-B4F4-38D4AABC4D43}" type="pres">
      <dgm:prSet presAssocID="{8712C30E-9A46-41F9-B888-2D096841D99E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61F0BCB-AE40-4581-B9C6-413557A9D206}" type="pres">
      <dgm:prSet presAssocID="{59F668AC-568F-4B0E-B650-B364DBD556F2}" presName="parTrans" presStyleLbl="sibTrans2D1" presStyleIdx="5" presStyleCnt="6"/>
      <dgm:spPr/>
      <dgm:t>
        <a:bodyPr/>
        <a:lstStyle/>
        <a:p>
          <a:endParaRPr lang="de-DE"/>
        </a:p>
      </dgm:t>
    </dgm:pt>
    <dgm:pt modelId="{CA4AE6B1-314C-46C1-BADA-8B5861F235D2}" type="pres">
      <dgm:prSet presAssocID="{59F668AC-568F-4B0E-B650-B364DBD556F2}" presName="connectorText" presStyleLbl="sibTrans2D1" presStyleIdx="5" presStyleCnt="6"/>
      <dgm:spPr/>
      <dgm:t>
        <a:bodyPr/>
        <a:lstStyle/>
        <a:p>
          <a:endParaRPr lang="de-DE"/>
        </a:p>
      </dgm:t>
    </dgm:pt>
    <dgm:pt modelId="{6AC2D2B5-261E-4DF9-AE1F-96CB54D3CA57}" type="pres">
      <dgm:prSet presAssocID="{50305087-C50C-47FC-982B-857D44AD348A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92035626-D576-43C5-9FAA-468B680A2F4A}" type="presOf" srcId="{AB65AF5B-033C-4436-94B5-67E8344E947E}" destId="{6105D001-ED61-4098-B9C5-340CD932CD7F}" srcOrd="1" destOrd="0" presId="urn:microsoft.com/office/officeart/2005/8/layout/radial5"/>
    <dgm:cxn modelId="{AA04B07D-FFBB-467C-947D-8BCD7FA38E78}" type="presOf" srcId="{AB65AF5B-033C-4436-94B5-67E8344E947E}" destId="{E55AB398-20C3-4F1C-B21C-0934168D3EB3}" srcOrd="0" destOrd="0" presId="urn:microsoft.com/office/officeart/2005/8/layout/radial5"/>
    <dgm:cxn modelId="{0DB27C0E-9396-45BC-9171-541BF7522C96}" srcId="{B06D7211-1B07-4833-BFCB-421F64349D72}" destId="{8712C30E-9A46-41F9-B888-2D096841D99E}" srcOrd="4" destOrd="0" parTransId="{F165DE8F-D5D5-4E32-A451-BC86D2470034}" sibTransId="{04F27918-543A-4E60-BD24-865BF6A83C88}"/>
    <dgm:cxn modelId="{45295618-6634-4146-BDD2-AE8F4879279C}" type="presOf" srcId="{F44C634F-B95C-4211-A1F0-621A49C67E3B}" destId="{0BD12DE4-8C4C-4CD1-A5B6-BEB055BB2232}" srcOrd="1" destOrd="0" presId="urn:microsoft.com/office/officeart/2005/8/layout/radial5"/>
    <dgm:cxn modelId="{0FE94C93-F1BD-433E-A2B8-8B2920251699}" type="presOf" srcId="{8712C30E-9A46-41F9-B888-2D096841D99E}" destId="{D0933DE7-0A87-43DB-B4F4-38D4AABC4D43}" srcOrd="0" destOrd="0" presId="urn:microsoft.com/office/officeart/2005/8/layout/radial5"/>
    <dgm:cxn modelId="{601FA056-A840-4592-A22A-3A89F155A75F}" type="presOf" srcId="{F165DE8F-D5D5-4E32-A451-BC86D2470034}" destId="{58A04B54-C899-4164-AA22-251075E58826}" srcOrd="1" destOrd="0" presId="urn:microsoft.com/office/officeart/2005/8/layout/radial5"/>
    <dgm:cxn modelId="{DDF2F75A-24A9-4410-BEBF-5441386FBB2F}" type="presOf" srcId="{C8853549-C653-4D36-B99B-C545AA1B1588}" destId="{9F337DF5-F7B0-40AA-BCE1-984956EB83F3}" srcOrd="0" destOrd="0" presId="urn:microsoft.com/office/officeart/2005/8/layout/radial5"/>
    <dgm:cxn modelId="{A6D54CA1-176B-4A9E-8364-8822D05A8937}" type="presOf" srcId="{E223D61F-EA56-4420-8295-03A11567B58E}" destId="{28C8B0F6-F251-495C-8CB0-1C7DB88FBEC2}" srcOrd="0" destOrd="0" presId="urn:microsoft.com/office/officeart/2005/8/layout/radial5"/>
    <dgm:cxn modelId="{39F442CC-C464-4512-A599-551D89B989E1}" srcId="{B06D7211-1B07-4833-BFCB-421F64349D72}" destId="{171439B2-025A-44C8-AE04-7738DD014124}" srcOrd="0" destOrd="0" parTransId="{C8853549-C653-4D36-B99B-C545AA1B1588}" sibTransId="{74B558EF-9A71-4D87-B19C-1A95F56B5C26}"/>
    <dgm:cxn modelId="{1559F3EA-CCC3-401E-92DD-AA0226F8D98A}" type="presOf" srcId="{B06D7211-1B07-4833-BFCB-421F64349D72}" destId="{3FD82F2E-8B43-41D0-A815-F2BCAAD5D7C2}" srcOrd="0" destOrd="0" presId="urn:microsoft.com/office/officeart/2005/8/layout/radial5"/>
    <dgm:cxn modelId="{9B24B456-904B-40BC-A631-6D13676FC42C}" type="presOf" srcId="{59F668AC-568F-4B0E-B650-B364DBD556F2}" destId="{A61F0BCB-AE40-4581-B9C6-413557A9D206}" srcOrd="0" destOrd="0" presId="urn:microsoft.com/office/officeart/2005/8/layout/radial5"/>
    <dgm:cxn modelId="{9815015F-2BEA-4541-ADFF-C0B4FC91DEAD}" type="presOf" srcId="{429AA0F3-50A4-46B7-8C18-8D874B1E0461}" destId="{6302C93E-4034-4055-96B9-97E96CF933A9}" srcOrd="0" destOrd="0" presId="urn:microsoft.com/office/officeart/2005/8/layout/radial5"/>
    <dgm:cxn modelId="{3A7EF32C-FFAD-43EC-BA7C-03F4798E335F}" srcId="{B06D7211-1B07-4833-BFCB-421F64349D72}" destId="{D813A55C-3DFC-466A-AC89-A7A76C8B9659}" srcOrd="1" destOrd="0" parTransId="{AB65AF5B-033C-4436-94B5-67E8344E947E}" sibTransId="{BBD83E77-1A1D-4ECB-8ED0-579F5AD02399}"/>
    <dgm:cxn modelId="{0687E709-DBAA-41AB-B2EC-EB4F6A2261D8}" type="presOf" srcId="{50305087-C50C-47FC-982B-857D44AD348A}" destId="{6AC2D2B5-261E-4DF9-AE1F-96CB54D3CA57}" srcOrd="0" destOrd="0" presId="urn:microsoft.com/office/officeart/2005/8/layout/radial5"/>
    <dgm:cxn modelId="{BAA4890B-8CE6-4759-8256-D3E236FDF5C9}" srcId="{B06D7211-1B07-4833-BFCB-421F64349D72}" destId="{E223D61F-EA56-4420-8295-03A11567B58E}" srcOrd="3" destOrd="0" parTransId="{8D825D96-D053-4AEB-8991-8824CDD330EC}" sibTransId="{FA4B3FCB-784C-4611-98F7-B367FD5688C1}"/>
    <dgm:cxn modelId="{DAA969D2-CBE7-42E1-98A4-CB5A6476A693}" type="presOf" srcId="{D813A55C-3DFC-466A-AC89-A7A76C8B9659}" destId="{EBCB8A12-E42E-406C-95B8-26364F328CA0}" srcOrd="0" destOrd="0" presId="urn:microsoft.com/office/officeart/2005/8/layout/radial5"/>
    <dgm:cxn modelId="{B3196278-4A6D-46E6-8AAC-A68F30869320}" type="presOf" srcId="{F165DE8F-D5D5-4E32-A451-BC86D2470034}" destId="{BC8E1E11-6107-4366-A403-165BE10F477E}" srcOrd="0" destOrd="0" presId="urn:microsoft.com/office/officeart/2005/8/layout/radial5"/>
    <dgm:cxn modelId="{0E4FAD76-B878-4FB0-BBE7-5C4E5A368C58}" type="presOf" srcId="{8D825D96-D053-4AEB-8991-8824CDD330EC}" destId="{D426257A-B06E-40F2-BD92-E01D4751CCE8}" srcOrd="0" destOrd="0" presId="urn:microsoft.com/office/officeart/2005/8/layout/radial5"/>
    <dgm:cxn modelId="{6A20AA6C-399A-444A-8457-2AAC27106E67}" type="presOf" srcId="{F44C634F-B95C-4211-A1F0-621A49C67E3B}" destId="{395A2388-1695-4EEF-935C-445D0F9C5CFD}" srcOrd="0" destOrd="0" presId="urn:microsoft.com/office/officeart/2005/8/layout/radial5"/>
    <dgm:cxn modelId="{53E13213-9A67-4E98-85CE-FCDCBDD2FABC}" srcId="{B06D7211-1B07-4833-BFCB-421F64349D72}" destId="{50305087-C50C-47FC-982B-857D44AD348A}" srcOrd="5" destOrd="0" parTransId="{59F668AC-568F-4B0E-B650-B364DBD556F2}" sibTransId="{D8501FB5-CF3B-405E-8E53-3CF2CF013F8B}"/>
    <dgm:cxn modelId="{0EA78154-77CD-44C4-9901-FC3D3976089E}" type="presOf" srcId="{59F668AC-568F-4B0E-B650-B364DBD556F2}" destId="{CA4AE6B1-314C-46C1-BADA-8B5861F235D2}" srcOrd="1" destOrd="0" presId="urn:microsoft.com/office/officeart/2005/8/layout/radial5"/>
    <dgm:cxn modelId="{3B4C51BF-77A3-4FF9-8389-55F59A107B27}" type="presOf" srcId="{171439B2-025A-44C8-AE04-7738DD014124}" destId="{19EFF062-6D3C-4800-9D83-12422C6AB9A4}" srcOrd="0" destOrd="0" presId="urn:microsoft.com/office/officeart/2005/8/layout/radial5"/>
    <dgm:cxn modelId="{8B981ECC-3B2E-44D6-A0DE-C23B00D631D0}" srcId="{429AA0F3-50A4-46B7-8C18-8D874B1E0461}" destId="{B06D7211-1B07-4833-BFCB-421F64349D72}" srcOrd="0" destOrd="0" parTransId="{17F4A25B-41E6-407D-AA35-53F81704A6F3}" sibTransId="{F60B1D6E-9B6C-4325-955A-067722756B16}"/>
    <dgm:cxn modelId="{5E73CC43-F749-42F6-A4FB-D9C85516FC48}" type="presOf" srcId="{8D825D96-D053-4AEB-8991-8824CDD330EC}" destId="{59A3134F-E1CD-4550-A159-FD54E160ED54}" srcOrd="1" destOrd="0" presId="urn:microsoft.com/office/officeart/2005/8/layout/radial5"/>
    <dgm:cxn modelId="{5B030906-DC03-462F-A777-2B3F1B740F85}" type="presOf" srcId="{C8853549-C653-4D36-B99B-C545AA1B1588}" destId="{90DDA190-B2C4-4FD8-9477-2540DBA839FF}" srcOrd="1" destOrd="0" presId="urn:microsoft.com/office/officeart/2005/8/layout/radial5"/>
    <dgm:cxn modelId="{F9887E60-C30F-4539-AD8E-108ED7DF8878}" type="presOf" srcId="{47211A0C-E96E-48E9-9271-E7086B4CECE3}" destId="{F0885CC1-6485-4554-9BA3-1419FD617481}" srcOrd="0" destOrd="0" presId="urn:microsoft.com/office/officeart/2005/8/layout/radial5"/>
    <dgm:cxn modelId="{A07A58CC-1DC0-4B55-815A-C22F7AD60BFF}" srcId="{B06D7211-1B07-4833-BFCB-421F64349D72}" destId="{47211A0C-E96E-48E9-9271-E7086B4CECE3}" srcOrd="2" destOrd="0" parTransId="{F44C634F-B95C-4211-A1F0-621A49C67E3B}" sibTransId="{86C9E16E-A0A6-47F0-BBEE-763E65DFDF45}"/>
    <dgm:cxn modelId="{920870AC-F2B9-4871-A67F-044597E38DCA}" type="presParOf" srcId="{6302C93E-4034-4055-96B9-97E96CF933A9}" destId="{3FD82F2E-8B43-41D0-A815-F2BCAAD5D7C2}" srcOrd="0" destOrd="0" presId="urn:microsoft.com/office/officeart/2005/8/layout/radial5"/>
    <dgm:cxn modelId="{B9E1A4AE-E6C2-4D42-95B9-D9D572943FB6}" type="presParOf" srcId="{6302C93E-4034-4055-96B9-97E96CF933A9}" destId="{9F337DF5-F7B0-40AA-BCE1-984956EB83F3}" srcOrd="1" destOrd="0" presId="urn:microsoft.com/office/officeart/2005/8/layout/radial5"/>
    <dgm:cxn modelId="{64F8BD2A-590B-4876-A07C-0790FD39DA22}" type="presParOf" srcId="{9F337DF5-F7B0-40AA-BCE1-984956EB83F3}" destId="{90DDA190-B2C4-4FD8-9477-2540DBA839FF}" srcOrd="0" destOrd="0" presId="urn:microsoft.com/office/officeart/2005/8/layout/radial5"/>
    <dgm:cxn modelId="{A7E6C2F2-A31A-499A-994A-6371493EEC87}" type="presParOf" srcId="{6302C93E-4034-4055-96B9-97E96CF933A9}" destId="{19EFF062-6D3C-4800-9D83-12422C6AB9A4}" srcOrd="2" destOrd="0" presId="urn:microsoft.com/office/officeart/2005/8/layout/radial5"/>
    <dgm:cxn modelId="{9725DFB4-ABA7-415B-BD70-50CF25E0644E}" type="presParOf" srcId="{6302C93E-4034-4055-96B9-97E96CF933A9}" destId="{E55AB398-20C3-4F1C-B21C-0934168D3EB3}" srcOrd="3" destOrd="0" presId="urn:microsoft.com/office/officeart/2005/8/layout/radial5"/>
    <dgm:cxn modelId="{596DC0A9-0DA1-46EE-9472-2C28DACB0756}" type="presParOf" srcId="{E55AB398-20C3-4F1C-B21C-0934168D3EB3}" destId="{6105D001-ED61-4098-B9C5-340CD932CD7F}" srcOrd="0" destOrd="0" presId="urn:microsoft.com/office/officeart/2005/8/layout/radial5"/>
    <dgm:cxn modelId="{808B3FA6-4C35-43E1-83BC-662F2A06031D}" type="presParOf" srcId="{6302C93E-4034-4055-96B9-97E96CF933A9}" destId="{EBCB8A12-E42E-406C-95B8-26364F328CA0}" srcOrd="4" destOrd="0" presId="urn:microsoft.com/office/officeart/2005/8/layout/radial5"/>
    <dgm:cxn modelId="{24F169E6-E7D3-4B6E-90B0-2B91548B51AE}" type="presParOf" srcId="{6302C93E-4034-4055-96B9-97E96CF933A9}" destId="{395A2388-1695-4EEF-935C-445D0F9C5CFD}" srcOrd="5" destOrd="0" presId="urn:microsoft.com/office/officeart/2005/8/layout/radial5"/>
    <dgm:cxn modelId="{B3EE4253-9340-4CFC-BF8A-14291F4B593E}" type="presParOf" srcId="{395A2388-1695-4EEF-935C-445D0F9C5CFD}" destId="{0BD12DE4-8C4C-4CD1-A5B6-BEB055BB2232}" srcOrd="0" destOrd="0" presId="urn:microsoft.com/office/officeart/2005/8/layout/radial5"/>
    <dgm:cxn modelId="{B64C3DDE-C34F-4874-9074-99EE919FE465}" type="presParOf" srcId="{6302C93E-4034-4055-96B9-97E96CF933A9}" destId="{F0885CC1-6485-4554-9BA3-1419FD617481}" srcOrd="6" destOrd="0" presId="urn:microsoft.com/office/officeart/2005/8/layout/radial5"/>
    <dgm:cxn modelId="{2B1A768B-B1B1-4747-BC5C-E75A22C68595}" type="presParOf" srcId="{6302C93E-4034-4055-96B9-97E96CF933A9}" destId="{D426257A-B06E-40F2-BD92-E01D4751CCE8}" srcOrd="7" destOrd="0" presId="urn:microsoft.com/office/officeart/2005/8/layout/radial5"/>
    <dgm:cxn modelId="{6DCFDEE4-64A0-4700-91CA-330899A5C208}" type="presParOf" srcId="{D426257A-B06E-40F2-BD92-E01D4751CCE8}" destId="{59A3134F-E1CD-4550-A159-FD54E160ED54}" srcOrd="0" destOrd="0" presId="urn:microsoft.com/office/officeart/2005/8/layout/radial5"/>
    <dgm:cxn modelId="{3261EE92-6998-4535-B37B-359DCCFC6FF6}" type="presParOf" srcId="{6302C93E-4034-4055-96B9-97E96CF933A9}" destId="{28C8B0F6-F251-495C-8CB0-1C7DB88FBEC2}" srcOrd="8" destOrd="0" presId="urn:microsoft.com/office/officeart/2005/8/layout/radial5"/>
    <dgm:cxn modelId="{DAC35AEE-BB8E-4A4C-8B01-41699BD56180}" type="presParOf" srcId="{6302C93E-4034-4055-96B9-97E96CF933A9}" destId="{BC8E1E11-6107-4366-A403-165BE10F477E}" srcOrd="9" destOrd="0" presId="urn:microsoft.com/office/officeart/2005/8/layout/radial5"/>
    <dgm:cxn modelId="{D0AB9CF1-7E21-44C8-BF31-66487C16D9E6}" type="presParOf" srcId="{BC8E1E11-6107-4366-A403-165BE10F477E}" destId="{58A04B54-C899-4164-AA22-251075E58826}" srcOrd="0" destOrd="0" presId="urn:microsoft.com/office/officeart/2005/8/layout/radial5"/>
    <dgm:cxn modelId="{6C5B771D-29AC-436C-8489-E7E68646FE8B}" type="presParOf" srcId="{6302C93E-4034-4055-96B9-97E96CF933A9}" destId="{D0933DE7-0A87-43DB-B4F4-38D4AABC4D43}" srcOrd="10" destOrd="0" presId="urn:microsoft.com/office/officeart/2005/8/layout/radial5"/>
    <dgm:cxn modelId="{A1DF01F4-8082-4022-B31D-17B8A0221710}" type="presParOf" srcId="{6302C93E-4034-4055-96B9-97E96CF933A9}" destId="{A61F0BCB-AE40-4581-B9C6-413557A9D206}" srcOrd="11" destOrd="0" presId="urn:microsoft.com/office/officeart/2005/8/layout/radial5"/>
    <dgm:cxn modelId="{B63F9738-C626-4B75-89A6-2FDEBD7CE284}" type="presParOf" srcId="{A61F0BCB-AE40-4581-B9C6-413557A9D206}" destId="{CA4AE6B1-314C-46C1-BADA-8B5861F235D2}" srcOrd="0" destOrd="0" presId="urn:microsoft.com/office/officeart/2005/8/layout/radial5"/>
    <dgm:cxn modelId="{DD2E0E4D-7B22-4278-85EB-F48AB27F6089}" type="presParOf" srcId="{6302C93E-4034-4055-96B9-97E96CF933A9}" destId="{6AC2D2B5-261E-4DF9-AE1F-96CB54D3CA57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9AA0F3-50A4-46B7-8C18-8D874B1E0461}" type="doc">
      <dgm:prSet loTypeId="urn:microsoft.com/office/officeart/2005/8/layout/radial5" loCatId="relationship" qsTypeId="urn:microsoft.com/office/officeart/2005/8/quickstyle/3d3" qsCatId="3D" csTypeId="urn:microsoft.com/office/officeart/2005/8/colors/accent1_4" csCatId="accent1" phldr="1"/>
      <dgm:spPr/>
      <dgm:t>
        <a:bodyPr/>
        <a:lstStyle/>
        <a:p>
          <a:endParaRPr lang="de-DE"/>
        </a:p>
      </dgm:t>
    </dgm:pt>
    <dgm:pt modelId="{B06D7211-1B07-4833-BFCB-421F64349D72}">
      <dgm:prSet phldrT="[Text]"/>
      <dgm:spPr/>
      <dgm:t>
        <a:bodyPr/>
        <a:lstStyle/>
        <a:p>
          <a:r>
            <a:rPr lang="de-DE" dirty="0" err="1" smtClean="0"/>
            <a:t>installation</a:t>
          </a:r>
          <a:endParaRPr lang="de-DE" dirty="0"/>
        </a:p>
      </dgm:t>
    </dgm:pt>
    <dgm:pt modelId="{17F4A25B-41E6-407D-AA35-53F81704A6F3}" type="parTrans" cxnId="{8B981ECC-3B2E-44D6-A0DE-C23B00D631D0}">
      <dgm:prSet/>
      <dgm:spPr/>
      <dgm:t>
        <a:bodyPr/>
        <a:lstStyle/>
        <a:p>
          <a:endParaRPr lang="de-DE"/>
        </a:p>
      </dgm:t>
    </dgm:pt>
    <dgm:pt modelId="{F60B1D6E-9B6C-4325-955A-067722756B16}" type="sibTrans" cxnId="{8B981ECC-3B2E-44D6-A0DE-C23B00D631D0}">
      <dgm:prSet/>
      <dgm:spPr/>
      <dgm:t>
        <a:bodyPr/>
        <a:lstStyle/>
        <a:p>
          <a:endParaRPr lang="de-DE"/>
        </a:p>
      </dgm:t>
    </dgm:pt>
    <dgm:pt modelId="{171439B2-025A-44C8-AE04-7738DD014124}">
      <dgm:prSet phldrT="[Text]"/>
      <dgm:spPr/>
      <dgm:t>
        <a:bodyPr/>
        <a:lstStyle/>
        <a:p>
          <a:r>
            <a:rPr lang="de-DE" dirty="0" err="1" smtClean="0"/>
            <a:t>moving</a:t>
          </a:r>
          <a:r>
            <a:rPr lang="de-DE" dirty="0" smtClean="0"/>
            <a:t> material</a:t>
          </a:r>
          <a:endParaRPr lang="de-DE" dirty="0"/>
        </a:p>
      </dgm:t>
    </dgm:pt>
    <dgm:pt modelId="{C8853549-C653-4D36-B99B-C545AA1B1588}" type="parTrans" cxnId="{39F442CC-C464-4512-A599-551D89B989E1}">
      <dgm:prSet/>
      <dgm:spPr/>
      <dgm:t>
        <a:bodyPr/>
        <a:lstStyle/>
        <a:p>
          <a:endParaRPr lang="de-DE"/>
        </a:p>
      </dgm:t>
    </dgm:pt>
    <dgm:pt modelId="{74B558EF-9A71-4D87-B19C-1A95F56B5C26}" type="sibTrans" cxnId="{39F442CC-C464-4512-A599-551D89B989E1}">
      <dgm:prSet/>
      <dgm:spPr/>
      <dgm:t>
        <a:bodyPr/>
        <a:lstStyle/>
        <a:p>
          <a:endParaRPr lang="de-DE"/>
        </a:p>
      </dgm:t>
    </dgm:pt>
    <dgm:pt modelId="{D813A55C-3DFC-466A-AC89-A7A76C8B9659}">
      <dgm:prSet phldrT="[Text]"/>
      <dgm:spPr/>
      <dgm:t>
        <a:bodyPr/>
        <a:lstStyle/>
        <a:p>
          <a:r>
            <a:rPr lang="de-DE" dirty="0" err="1" smtClean="0"/>
            <a:t>electric</a:t>
          </a:r>
          <a:r>
            <a:rPr lang="de-DE" dirty="0" smtClean="0"/>
            <a:t> </a:t>
          </a:r>
          <a:r>
            <a:rPr lang="de-DE" dirty="0" err="1" smtClean="0"/>
            <a:t>shocks</a:t>
          </a:r>
          <a:endParaRPr lang="de-DE" dirty="0"/>
        </a:p>
      </dgm:t>
    </dgm:pt>
    <dgm:pt modelId="{AB65AF5B-033C-4436-94B5-67E8344E947E}" type="parTrans" cxnId="{3A7EF32C-FFAD-43EC-BA7C-03F4798E335F}">
      <dgm:prSet/>
      <dgm:spPr/>
      <dgm:t>
        <a:bodyPr/>
        <a:lstStyle/>
        <a:p>
          <a:endParaRPr lang="de-DE"/>
        </a:p>
      </dgm:t>
    </dgm:pt>
    <dgm:pt modelId="{BBD83E77-1A1D-4ECB-8ED0-579F5AD02399}" type="sibTrans" cxnId="{3A7EF32C-FFAD-43EC-BA7C-03F4798E335F}">
      <dgm:prSet/>
      <dgm:spPr/>
      <dgm:t>
        <a:bodyPr/>
        <a:lstStyle/>
        <a:p>
          <a:endParaRPr lang="de-DE"/>
        </a:p>
      </dgm:t>
    </dgm:pt>
    <dgm:pt modelId="{50305087-C50C-47FC-982B-857D44AD348A}">
      <dgm:prSet phldrT="[Text]"/>
      <dgm:spPr/>
      <dgm:t>
        <a:bodyPr/>
        <a:lstStyle/>
        <a:p>
          <a:r>
            <a:rPr lang="de-DE" dirty="0" err="1" smtClean="0"/>
            <a:t>moving</a:t>
          </a:r>
          <a:r>
            <a:rPr lang="de-DE" dirty="0" smtClean="0"/>
            <a:t> </a:t>
          </a:r>
          <a:r>
            <a:rPr lang="de-DE" dirty="0" err="1" smtClean="0"/>
            <a:t>work</a:t>
          </a:r>
          <a:r>
            <a:rPr lang="de-DE" dirty="0" smtClean="0"/>
            <a:t> </a:t>
          </a:r>
          <a:r>
            <a:rPr lang="de-DE" dirty="0" err="1" smtClean="0"/>
            <a:t>equipment</a:t>
          </a:r>
          <a:endParaRPr lang="de-DE" dirty="0"/>
        </a:p>
      </dgm:t>
    </dgm:pt>
    <dgm:pt modelId="{59F668AC-568F-4B0E-B650-B364DBD556F2}" type="parTrans" cxnId="{53E13213-9A67-4E98-85CE-FCDCBDD2FABC}">
      <dgm:prSet/>
      <dgm:spPr/>
      <dgm:t>
        <a:bodyPr/>
        <a:lstStyle/>
        <a:p>
          <a:endParaRPr lang="de-DE"/>
        </a:p>
      </dgm:t>
    </dgm:pt>
    <dgm:pt modelId="{D8501FB5-CF3B-405E-8E53-3CF2CF013F8B}" type="sibTrans" cxnId="{53E13213-9A67-4E98-85CE-FCDCBDD2FABC}">
      <dgm:prSet/>
      <dgm:spPr/>
      <dgm:t>
        <a:bodyPr/>
        <a:lstStyle/>
        <a:p>
          <a:endParaRPr lang="de-DE"/>
        </a:p>
      </dgm:t>
    </dgm:pt>
    <dgm:pt modelId="{8712C30E-9A46-41F9-B888-2D096841D99E}">
      <dgm:prSet/>
      <dgm:spPr/>
      <dgm:t>
        <a:bodyPr/>
        <a:lstStyle/>
        <a:p>
          <a:r>
            <a:rPr lang="de-DE" dirty="0" err="1" smtClean="0"/>
            <a:t>hot</a:t>
          </a:r>
          <a:r>
            <a:rPr lang="de-DE" dirty="0" smtClean="0"/>
            <a:t> </a:t>
          </a:r>
          <a:r>
            <a:rPr lang="de-DE" dirty="0" err="1" smtClean="0"/>
            <a:t>surfaces</a:t>
          </a:r>
          <a:endParaRPr lang="de-DE" dirty="0"/>
        </a:p>
      </dgm:t>
    </dgm:pt>
    <dgm:pt modelId="{F165DE8F-D5D5-4E32-A451-BC86D2470034}" type="parTrans" cxnId="{0DB27C0E-9396-45BC-9171-541BF7522C96}">
      <dgm:prSet/>
      <dgm:spPr/>
      <dgm:t>
        <a:bodyPr/>
        <a:lstStyle/>
        <a:p>
          <a:endParaRPr lang="de-DE"/>
        </a:p>
      </dgm:t>
    </dgm:pt>
    <dgm:pt modelId="{04F27918-543A-4E60-BD24-865BF6A83C88}" type="sibTrans" cxnId="{0DB27C0E-9396-45BC-9171-541BF7522C96}">
      <dgm:prSet/>
      <dgm:spPr/>
      <dgm:t>
        <a:bodyPr/>
        <a:lstStyle/>
        <a:p>
          <a:endParaRPr lang="de-DE"/>
        </a:p>
      </dgm:t>
    </dgm:pt>
    <dgm:pt modelId="{47211A0C-E96E-48E9-9271-E7086B4CECE3}">
      <dgm:prSet/>
      <dgm:spPr/>
      <dgm:t>
        <a:bodyPr/>
        <a:lstStyle/>
        <a:p>
          <a:r>
            <a:rPr lang="de-DE" dirty="0" err="1" smtClean="0"/>
            <a:t>inhalation</a:t>
          </a:r>
          <a:r>
            <a:rPr lang="de-DE" dirty="0" smtClean="0"/>
            <a:t> </a:t>
          </a:r>
          <a:r>
            <a:rPr lang="de-DE" dirty="0" err="1" smtClean="0"/>
            <a:t>of</a:t>
          </a:r>
          <a:r>
            <a:rPr lang="de-DE" dirty="0" smtClean="0"/>
            <a:t> </a:t>
          </a:r>
          <a:r>
            <a:rPr lang="de-DE" dirty="0" err="1" smtClean="0"/>
            <a:t>hazardous</a:t>
          </a:r>
          <a:r>
            <a:rPr lang="de-DE" dirty="0" smtClean="0"/>
            <a:t> </a:t>
          </a:r>
          <a:r>
            <a:rPr lang="de-DE" dirty="0" err="1" smtClean="0"/>
            <a:t>substances</a:t>
          </a:r>
          <a:endParaRPr lang="de-DE" dirty="0"/>
        </a:p>
      </dgm:t>
    </dgm:pt>
    <dgm:pt modelId="{F44C634F-B95C-4211-A1F0-621A49C67E3B}" type="parTrans" cxnId="{A07A58CC-1DC0-4B55-815A-C22F7AD60BFF}">
      <dgm:prSet/>
      <dgm:spPr/>
      <dgm:t>
        <a:bodyPr/>
        <a:lstStyle/>
        <a:p>
          <a:endParaRPr lang="de-DE"/>
        </a:p>
      </dgm:t>
    </dgm:pt>
    <dgm:pt modelId="{86C9E16E-A0A6-47F0-BBEE-763E65DFDF45}" type="sibTrans" cxnId="{A07A58CC-1DC0-4B55-815A-C22F7AD60BFF}">
      <dgm:prSet/>
      <dgm:spPr/>
      <dgm:t>
        <a:bodyPr/>
        <a:lstStyle/>
        <a:p>
          <a:endParaRPr lang="de-DE"/>
        </a:p>
      </dgm:t>
    </dgm:pt>
    <dgm:pt modelId="{E223D61F-EA56-4420-8295-03A11567B58E}">
      <dgm:prSet/>
      <dgm:spPr/>
      <dgm:t>
        <a:bodyPr/>
        <a:lstStyle/>
        <a:p>
          <a:r>
            <a:rPr lang="de-DE" dirty="0" err="1" smtClean="0"/>
            <a:t>combustable</a:t>
          </a:r>
          <a:r>
            <a:rPr lang="de-DE" dirty="0" smtClean="0"/>
            <a:t> </a:t>
          </a:r>
          <a:r>
            <a:rPr lang="de-DE" dirty="0" err="1" smtClean="0"/>
            <a:t>gases</a:t>
          </a:r>
          <a:endParaRPr lang="de-DE" dirty="0"/>
        </a:p>
      </dgm:t>
    </dgm:pt>
    <dgm:pt modelId="{8D825D96-D053-4AEB-8991-8824CDD330EC}" type="parTrans" cxnId="{BAA4890B-8CE6-4759-8256-D3E236FDF5C9}">
      <dgm:prSet/>
      <dgm:spPr/>
      <dgm:t>
        <a:bodyPr/>
        <a:lstStyle/>
        <a:p>
          <a:endParaRPr lang="de-DE"/>
        </a:p>
      </dgm:t>
    </dgm:pt>
    <dgm:pt modelId="{FA4B3FCB-784C-4611-98F7-B367FD5688C1}" type="sibTrans" cxnId="{BAA4890B-8CE6-4759-8256-D3E236FDF5C9}">
      <dgm:prSet/>
      <dgm:spPr/>
      <dgm:t>
        <a:bodyPr/>
        <a:lstStyle/>
        <a:p>
          <a:endParaRPr lang="de-DE"/>
        </a:p>
      </dgm:t>
    </dgm:pt>
    <dgm:pt modelId="{6302C93E-4034-4055-96B9-97E96CF933A9}" type="pres">
      <dgm:prSet presAssocID="{429AA0F3-50A4-46B7-8C18-8D874B1E046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3FD82F2E-8B43-41D0-A815-F2BCAAD5D7C2}" type="pres">
      <dgm:prSet presAssocID="{B06D7211-1B07-4833-BFCB-421F64349D72}" presName="centerShape" presStyleLbl="node0" presStyleIdx="0" presStyleCnt="1"/>
      <dgm:spPr/>
      <dgm:t>
        <a:bodyPr/>
        <a:lstStyle/>
        <a:p>
          <a:endParaRPr lang="de-DE"/>
        </a:p>
      </dgm:t>
    </dgm:pt>
    <dgm:pt modelId="{9F337DF5-F7B0-40AA-BCE1-984956EB83F3}" type="pres">
      <dgm:prSet presAssocID="{C8853549-C653-4D36-B99B-C545AA1B1588}" presName="parTrans" presStyleLbl="sibTrans2D1" presStyleIdx="0" presStyleCnt="6"/>
      <dgm:spPr/>
      <dgm:t>
        <a:bodyPr/>
        <a:lstStyle/>
        <a:p>
          <a:endParaRPr lang="de-DE"/>
        </a:p>
      </dgm:t>
    </dgm:pt>
    <dgm:pt modelId="{90DDA190-B2C4-4FD8-9477-2540DBA839FF}" type="pres">
      <dgm:prSet presAssocID="{C8853549-C653-4D36-B99B-C545AA1B1588}" presName="connectorText" presStyleLbl="sibTrans2D1" presStyleIdx="0" presStyleCnt="6"/>
      <dgm:spPr/>
      <dgm:t>
        <a:bodyPr/>
        <a:lstStyle/>
        <a:p>
          <a:endParaRPr lang="de-DE"/>
        </a:p>
      </dgm:t>
    </dgm:pt>
    <dgm:pt modelId="{19EFF062-6D3C-4800-9D83-12422C6AB9A4}" type="pres">
      <dgm:prSet presAssocID="{171439B2-025A-44C8-AE04-7738DD014124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55AB398-20C3-4F1C-B21C-0934168D3EB3}" type="pres">
      <dgm:prSet presAssocID="{AB65AF5B-033C-4436-94B5-67E8344E947E}" presName="parTrans" presStyleLbl="sibTrans2D1" presStyleIdx="1" presStyleCnt="6"/>
      <dgm:spPr/>
      <dgm:t>
        <a:bodyPr/>
        <a:lstStyle/>
        <a:p>
          <a:endParaRPr lang="de-DE"/>
        </a:p>
      </dgm:t>
    </dgm:pt>
    <dgm:pt modelId="{6105D001-ED61-4098-B9C5-340CD932CD7F}" type="pres">
      <dgm:prSet presAssocID="{AB65AF5B-033C-4436-94B5-67E8344E947E}" presName="connectorText" presStyleLbl="sibTrans2D1" presStyleIdx="1" presStyleCnt="6"/>
      <dgm:spPr/>
      <dgm:t>
        <a:bodyPr/>
        <a:lstStyle/>
        <a:p>
          <a:endParaRPr lang="de-DE"/>
        </a:p>
      </dgm:t>
    </dgm:pt>
    <dgm:pt modelId="{EBCB8A12-E42E-406C-95B8-26364F328CA0}" type="pres">
      <dgm:prSet presAssocID="{D813A55C-3DFC-466A-AC89-A7A76C8B9659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95A2388-1695-4EEF-935C-445D0F9C5CFD}" type="pres">
      <dgm:prSet presAssocID="{F44C634F-B95C-4211-A1F0-621A49C67E3B}" presName="parTrans" presStyleLbl="sibTrans2D1" presStyleIdx="2" presStyleCnt="6"/>
      <dgm:spPr/>
      <dgm:t>
        <a:bodyPr/>
        <a:lstStyle/>
        <a:p>
          <a:endParaRPr lang="de-DE"/>
        </a:p>
      </dgm:t>
    </dgm:pt>
    <dgm:pt modelId="{0BD12DE4-8C4C-4CD1-A5B6-BEB055BB2232}" type="pres">
      <dgm:prSet presAssocID="{F44C634F-B95C-4211-A1F0-621A49C67E3B}" presName="connectorText" presStyleLbl="sibTrans2D1" presStyleIdx="2" presStyleCnt="6"/>
      <dgm:spPr/>
      <dgm:t>
        <a:bodyPr/>
        <a:lstStyle/>
        <a:p>
          <a:endParaRPr lang="de-DE"/>
        </a:p>
      </dgm:t>
    </dgm:pt>
    <dgm:pt modelId="{F0885CC1-6485-4554-9BA3-1419FD617481}" type="pres">
      <dgm:prSet presAssocID="{47211A0C-E96E-48E9-9271-E7086B4CECE3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426257A-B06E-40F2-BD92-E01D4751CCE8}" type="pres">
      <dgm:prSet presAssocID="{8D825D96-D053-4AEB-8991-8824CDD330EC}" presName="parTrans" presStyleLbl="sibTrans2D1" presStyleIdx="3" presStyleCnt="6"/>
      <dgm:spPr/>
      <dgm:t>
        <a:bodyPr/>
        <a:lstStyle/>
        <a:p>
          <a:endParaRPr lang="de-DE"/>
        </a:p>
      </dgm:t>
    </dgm:pt>
    <dgm:pt modelId="{59A3134F-E1CD-4550-A159-FD54E160ED54}" type="pres">
      <dgm:prSet presAssocID="{8D825D96-D053-4AEB-8991-8824CDD330EC}" presName="connectorText" presStyleLbl="sibTrans2D1" presStyleIdx="3" presStyleCnt="6"/>
      <dgm:spPr/>
      <dgm:t>
        <a:bodyPr/>
        <a:lstStyle/>
        <a:p>
          <a:endParaRPr lang="de-DE"/>
        </a:p>
      </dgm:t>
    </dgm:pt>
    <dgm:pt modelId="{28C8B0F6-F251-495C-8CB0-1C7DB88FBEC2}" type="pres">
      <dgm:prSet presAssocID="{E223D61F-EA56-4420-8295-03A11567B58E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C8E1E11-6107-4366-A403-165BE10F477E}" type="pres">
      <dgm:prSet presAssocID="{F165DE8F-D5D5-4E32-A451-BC86D2470034}" presName="parTrans" presStyleLbl="sibTrans2D1" presStyleIdx="4" presStyleCnt="6"/>
      <dgm:spPr/>
      <dgm:t>
        <a:bodyPr/>
        <a:lstStyle/>
        <a:p>
          <a:endParaRPr lang="de-DE"/>
        </a:p>
      </dgm:t>
    </dgm:pt>
    <dgm:pt modelId="{58A04B54-C899-4164-AA22-251075E58826}" type="pres">
      <dgm:prSet presAssocID="{F165DE8F-D5D5-4E32-A451-BC86D2470034}" presName="connectorText" presStyleLbl="sibTrans2D1" presStyleIdx="4" presStyleCnt="6"/>
      <dgm:spPr/>
      <dgm:t>
        <a:bodyPr/>
        <a:lstStyle/>
        <a:p>
          <a:endParaRPr lang="de-DE"/>
        </a:p>
      </dgm:t>
    </dgm:pt>
    <dgm:pt modelId="{D0933DE7-0A87-43DB-B4F4-38D4AABC4D43}" type="pres">
      <dgm:prSet presAssocID="{8712C30E-9A46-41F9-B888-2D096841D99E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61F0BCB-AE40-4581-B9C6-413557A9D206}" type="pres">
      <dgm:prSet presAssocID="{59F668AC-568F-4B0E-B650-B364DBD556F2}" presName="parTrans" presStyleLbl="sibTrans2D1" presStyleIdx="5" presStyleCnt="6"/>
      <dgm:spPr/>
      <dgm:t>
        <a:bodyPr/>
        <a:lstStyle/>
        <a:p>
          <a:endParaRPr lang="de-DE"/>
        </a:p>
      </dgm:t>
    </dgm:pt>
    <dgm:pt modelId="{CA4AE6B1-314C-46C1-BADA-8B5861F235D2}" type="pres">
      <dgm:prSet presAssocID="{59F668AC-568F-4B0E-B650-B364DBD556F2}" presName="connectorText" presStyleLbl="sibTrans2D1" presStyleIdx="5" presStyleCnt="6"/>
      <dgm:spPr/>
      <dgm:t>
        <a:bodyPr/>
        <a:lstStyle/>
        <a:p>
          <a:endParaRPr lang="de-DE"/>
        </a:p>
      </dgm:t>
    </dgm:pt>
    <dgm:pt modelId="{6AC2D2B5-261E-4DF9-AE1F-96CB54D3CA57}" type="pres">
      <dgm:prSet presAssocID="{50305087-C50C-47FC-982B-857D44AD348A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2D3D6EFC-4D82-42B2-813D-0039EFC127CB}" type="presOf" srcId="{171439B2-025A-44C8-AE04-7738DD014124}" destId="{19EFF062-6D3C-4800-9D83-12422C6AB9A4}" srcOrd="0" destOrd="0" presId="urn:microsoft.com/office/officeart/2005/8/layout/radial5"/>
    <dgm:cxn modelId="{A07A58CC-1DC0-4B55-815A-C22F7AD60BFF}" srcId="{B06D7211-1B07-4833-BFCB-421F64349D72}" destId="{47211A0C-E96E-48E9-9271-E7086B4CECE3}" srcOrd="2" destOrd="0" parTransId="{F44C634F-B95C-4211-A1F0-621A49C67E3B}" sibTransId="{86C9E16E-A0A6-47F0-BBEE-763E65DFDF45}"/>
    <dgm:cxn modelId="{86712897-E586-42A0-B8A8-91EECBC710EA}" type="presOf" srcId="{C8853549-C653-4D36-B99B-C545AA1B1588}" destId="{90DDA190-B2C4-4FD8-9477-2540DBA839FF}" srcOrd="1" destOrd="0" presId="urn:microsoft.com/office/officeart/2005/8/layout/radial5"/>
    <dgm:cxn modelId="{ED5F10B6-0377-4082-A176-D1B5C0588670}" type="presOf" srcId="{AB65AF5B-033C-4436-94B5-67E8344E947E}" destId="{6105D001-ED61-4098-B9C5-340CD932CD7F}" srcOrd="1" destOrd="0" presId="urn:microsoft.com/office/officeart/2005/8/layout/radial5"/>
    <dgm:cxn modelId="{FC6ED070-6382-4641-9990-595F02063E7A}" type="presOf" srcId="{8D825D96-D053-4AEB-8991-8824CDD330EC}" destId="{59A3134F-E1CD-4550-A159-FD54E160ED54}" srcOrd="1" destOrd="0" presId="urn:microsoft.com/office/officeart/2005/8/layout/radial5"/>
    <dgm:cxn modelId="{E3B2DE8E-7174-4DCA-A42E-D104A5205C5D}" type="presOf" srcId="{B06D7211-1B07-4833-BFCB-421F64349D72}" destId="{3FD82F2E-8B43-41D0-A815-F2BCAAD5D7C2}" srcOrd="0" destOrd="0" presId="urn:microsoft.com/office/officeart/2005/8/layout/radial5"/>
    <dgm:cxn modelId="{5DA415E6-5A94-41F8-833B-CD9A8D5AC03C}" type="presOf" srcId="{F44C634F-B95C-4211-A1F0-621A49C67E3B}" destId="{395A2388-1695-4EEF-935C-445D0F9C5CFD}" srcOrd="0" destOrd="0" presId="urn:microsoft.com/office/officeart/2005/8/layout/radial5"/>
    <dgm:cxn modelId="{B13E4474-E538-4B62-8DBD-308EC0AEA474}" type="presOf" srcId="{8D825D96-D053-4AEB-8991-8824CDD330EC}" destId="{D426257A-B06E-40F2-BD92-E01D4751CCE8}" srcOrd="0" destOrd="0" presId="urn:microsoft.com/office/officeart/2005/8/layout/radial5"/>
    <dgm:cxn modelId="{F85FB485-1E12-4C43-8BBE-B1618983EE7B}" type="presOf" srcId="{47211A0C-E96E-48E9-9271-E7086B4CECE3}" destId="{F0885CC1-6485-4554-9BA3-1419FD617481}" srcOrd="0" destOrd="0" presId="urn:microsoft.com/office/officeart/2005/8/layout/radial5"/>
    <dgm:cxn modelId="{BA7F5762-500F-45BD-ACBE-CC95A67AA05E}" type="presOf" srcId="{F165DE8F-D5D5-4E32-A451-BC86D2470034}" destId="{58A04B54-C899-4164-AA22-251075E58826}" srcOrd="1" destOrd="0" presId="urn:microsoft.com/office/officeart/2005/8/layout/radial5"/>
    <dgm:cxn modelId="{144638B7-B35A-4C6E-9F81-5B4D45F5DF7C}" type="presOf" srcId="{8712C30E-9A46-41F9-B888-2D096841D99E}" destId="{D0933DE7-0A87-43DB-B4F4-38D4AABC4D43}" srcOrd="0" destOrd="0" presId="urn:microsoft.com/office/officeart/2005/8/layout/radial5"/>
    <dgm:cxn modelId="{0FD9025C-875C-43C4-AB83-3730F04357E2}" type="presOf" srcId="{F165DE8F-D5D5-4E32-A451-BC86D2470034}" destId="{BC8E1E11-6107-4366-A403-165BE10F477E}" srcOrd="0" destOrd="0" presId="urn:microsoft.com/office/officeart/2005/8/layout/radial5"/>
    <dgm:cxn modelId="{4BB1D6FE-C75C-4735-9BEC-47340883628B}" type="presOf" srcId="{429AA0F3-50A4-46B7-8C18-8D874B1E0461}" destId="{6302C93E-4034-4055-96B9-97E96CF933A9}" srcOrd="0" destOrd="0" presId="urn:microsoft.com/office/officeart/2005/8/layout/radial5"/>
    <dgm:cxn modelId="{1F2C8CCA-7BEB-4A0F-997C-F3FC0E1A58AD}" type="presOf" srcId="{59F668AC-568F-4B0E-B650-B364DBD556F2}" destId="{A61F0BCB-AE40-4581-B9C6-413557A9D206}" srcOrd="0" destOrd="0" presId="urn:microsoft.com/office/officeart/2005/8/layout/radial5"/>
    <dgm:cxn modelId="{BAA4890B-8CE6-4759-8256-D3E236FDF5C9}" srcId="{B06D7211-1B07-4833-BFCB-421F64349D72}" destId="{E223D61F-EA56-4420-8295-03A11567B58E}" srcOrd="3" destOrd="0" parTransId="{8D825D96-D053-4AEB-8991-8824CDD330EC}" sibTransId="{FA4B3FCB-784C-4611-98F7-B367FD5688C1}"/>
    <dgm:cxn modelId="{3A50F58E-5D8B-42B6-9B28-EB58E7495988}" type="presOf" srcId="{F44C634F-B95C-4211-A1F0-621A49C67E3B}" destId="{0BD12DE4-8C4C-4CD1-A5B6-BEB055BB2232}" srcOrd="1" destOrd="0" presId="urn:microsoft.com/office/officeart/2005/8/layout/radial5"/>
    <dgm:cxn modelId="{53E13213-9A67-4E98-85CE-FCDCBDD2FABC}" srcId="{B06D7211-1B07-4833-BFCB-421F64349D72}" destId="{50305087-C50C-47FC-982B-857D44AD348A}" srcOrd="5" destOrd="0" parTransId="{59F668AC-568F-4B0E-B650-B364DBD556F2}" sibTransId="{D8501FB5-CF3B-405E-8E53-3CF2CF013F8B}"/>
    <dgm:cxn modelId="{8B981ECC-3B2E-44D6-A0DE-C23B00D631D0}" srcId="{429AA0F3-50A4-46B7-8C18-8D874B1E0461}" destId="{B06D7211-1B07-4833-BFCB-421F64349D72}" srcOrd="0" destOrd="0" parTransId="{17F4A25B-41E6-407D-AA35-53F81704A6F3}" sibTransId="{F60B1D6E-9B6C-4325-955A-067722756B16}"/>
    <dgm:cxn modelId="{8A03C029-3FB3-4FD0-AB60-AF9C1828B0AA}" type="presOf" srcId="{50305087-C50C-47FC-982B-857D44AD348A}" destId="{6AC2D2B5-261E-4DF9-AE1F-96CB54D3CA57}" srcOrd="0" destOrd="0" presId="urn:microsoft.com/office/officeart/2005/8/layout/radial5"/>
    <dgm:cxn modelId="{3A7EF32C-FFAD-43EC-BA7C-03F4798E335F}" srcId="{B06D7211-1B07-4833-BFCB-421F64349D72}" destId="{D813A55C-3DFC-466A-AC89-A7A76C8B9659}" srcOrd="1" destOrd="0" parTransId="{AB65AF5B-033C-4436-94B5-67E8344E947E}" sibTransId="{BBD83E77-1A1D-4ECB-8ED0-579F5AD02399}"/>
    <dgm:cxn modelId="{02F8BF24-E637-4FAD-AFD1-1655C7C4D761}" type="presOf" srcId="{D813A55C-3DFC-466A-AC89-A7A76C8B9659}" destId="{EBCB8A12-E42E-406C-95B8-26364F328CA0}" srcOrd="0" destOrd="0" presId="urn:microsoft.com/office/officeart/2005/8/layout/radial5"/>
    <dgm:cxn modelId="{EAA366CE-8DE8-4C0B-B3DF-2CF641C3333C}" type="presOf" srcId="{AB65AF5B-033C-4436-94B5-67E8344E947E}" destId="{E55AB398-20C3-4F1C-B21C-0934168D3EB3}" srcOrd="0" destOrd="0" presId="urn:microsoft.com/office/officeart/2005/8/layout/radial5"/>
    <dgm:cxn modelId="{4F4E1586-D454-4642-AB75-915C25D430BA}" type="presOf" srcId="{E223D61F-EA56-4420-8295-03A11567B58E}" destId="{28C8B0F6-F251-495C-8CB0-1C7DB88FBEC2}" srcOrd="0" destOrd="0" presId="urn:microsoft.com/office/officeart/2005/8/layout/radial5"/>
    <dgm:cxn modelId="{0DB27C0E-9396-45BC-9171-541BF7522C96}" srcId="{B06D7211-1B07-4833-BFCB-421F64349D72}" destId="{8712C30E-9A46-41F9-B888-2D096841D99E}" srcOrd="4" destOrd="0" parTransId="{F165DE8F-D5D5-4E32-A451-BC86D2470034}" sibTransId="{04F27918-543A-4E60-BD24-865BF6A83C88}"/>
    <dgm:cxn modelId="{39F442CC-C464-4512-A599-551D89B989E1}" srcId="{B06D7211-1B07-4833-BFCB-421F64349D72}" destId="{171439B2-025A-44C8-AE04-7738DD014124}" srcOrd="0" destOrd="0" parTransId="{C8853549-C653-4D36-B99B-C545AA1B1588}" sibTransId="{74B558EF-9A71-4D87-B19C-1A95F56B5C26}"/>
    <dgm:cxn modelId="{82A1D57F-B2B6-41CA-9DE5-B8E00D6E39F9}" type="presOf" srcId="{C8853549-C653-4D36-B99B-C545AA1B1588}" destId="{9F337DF5-F7B0-40AA-BCE1-984956EB83F3}" srcOrd="0" destOrd="0" presId="urn:microsoft.com/office/officeart/2005/8/layout/radial5"/>
    <dgm:cxn modelId="{3A6FBB2E-C48A-4444-94A9-DD8D8DB35FD5}" type="presOf" srcId="{59F668AC-568F-4B0E-B650-B364DBD556F2}" destId="{CA4AE6B1-314C-46C1-BADA-8B5861F235D2}" srcOrd="1" destOrd="0" presId="urn:microsoft.com/office/officeart/2005/8/layout/radial5"/>
    <dgm:cxn modelId="{42684C38-0C75-419A-8A90-250F25464FD7}" type="presParOf" srcId="{6302C93E-4034-4055-96B9-97E96CF933A9}" destId="{3FD82F2E-8B43-41D0-A815-F2BCAAD5D7C2}" srcOrd="0" destOrd="0" presId="urn:microsoft.com/office/officeart/2005/8/layout/radial5"/>
    <dgm:cxn modelId="{CA7E85A6-A5A3-4C8B-B704-6810874AE4E0}" type="presParOf" srcId="{6302C93E-4034-4055-96B9-97E96CF933A9}" destId="{9F337DF5-F7B0-40AA-BCE1-984956EB83F3}" srcOrd="1" destOrd="0" presId="urn:microsoft.com/office/officeart/2005/8/layout/radial5"/>
    <dgm:cxn modelId="{FD10320A-2A5D-4C69-913E-D5213FE93EA8}" type="presParOf" srcId="{9F337DF5-F7B0-40AA-BCE1-984956EB83F3}" destId="{90DDA190-B2C4-4FD8-9477-2540DBA839FF}" srcOrd="0" destOrd="0" presId="urn:microsoft.com/office/officeart/2005/8/layout/radial5"/>
    <dgm:cxn modelId="{BADD3EED-9D12-4C8B-A849-919D02B0DADB}" type="presParOf" srcId="{6302C93E-4034-4055-96B9-97E96CF933A9}" destId="{19EFF062-6D3C-4800-9D83-12422C6AB9A4}" srcOrd="2" destOrd="0" presId="urn:microsoft.com/office/officeart/2005/8/layout/radial5"/>
    <dgm:cxn modelId="{A70173C3-6F8D-48B9-A95D-093F10F8981B}" type="presParOf" srcId="{6302C93E-4034-4055-96B9-97E96CF933A9}" destId="{E55AB398-20C3-4F1C-B21C-0934168D3EB3}" srcOrd="3" destOrd="0" presId="urn:microsoft.com/office/officeart/2005/8/layout/radial5"/>
    <dgm:cxn modelId="{14C922BA-60AF-446E-8EEE-FB8115C83133}" type="presParOf" srcId="{E55AB398-20C3-4F1C-B21C-0934168D3EB3}" destId="{6105D001-ED61-4098-B9C5-340CD932CD7F}" srcOrd="0" destOrd="0" presId="urn:microsoft.com/office/officeart/2005/8/layout/radial5"/>
    <dgm:cxn modelId="{0EAD95A5-033B-4CB6-A26A-F0F782121D7E}" type="presParOf" srcId="{6302C93E-4034-4055-96B9-97E96CF933A9}" destId="{EBCB8A12-E42E-406C-95B8-26364F328CA0}" srcOrd="4" destOrd="0" presId="urn:microsoft.com/office/officeart/2005/8/layout/radial5"/>
    <dgm:cxn modelId="{03F5781B-D485-450F-ADE3-F6BA06236E4D}" type="presParOf" srcId="{6302C93E-4034-4055-96B9-97E96CF933A9}" destId="{395A2388-1695-4EEF-935C-445D0F9C5CFD}" srcOrd="5" destOrd="0" presId="urn:microsoft.com/office/officeart/2005/8/layout/radial5"/>
    <dgm:cxn modelId="{A9F504BA-20F2-4FF5-8B22-7F137C5DE53F}" type="presParOf" srcId="{395A2388-1695-4EEF-935C-445D0F9C5CFD}" destId="{0BD12DE4-8C4C-4CD1-A5B6-BEB055BB2232}" srcOrd="0" destOrd="0" presId="urn:microsoft.com/office/officeart/2005/8/layout/radial5"/>
    <dgm:cxn modelId="{E1AED330-D34A-4F5F-9249-2FC85E69E5AD}" type="presParOf" srcId="{6302C93E-4034-4055-96B9-97E96CF933A9}" destId="{F0885CC1-6485-4554-9BA3-1419FD617481}" srcOrd="6" destOrd="0" presId="urn:microsoft.com/office/officeart/2005/8/layout/radial5"/>
    <dgm:cxn modelId="{B56B0813-2FCD-4A09-9EA0-C6E848F3154B}" type="presParOf" srcId="{6302C93E-4034-4055-96B9-97E96CF933A9}" destId="{D426257A-B06E-40F2-BD92-E01D4751CCE8}" srcOrd="7" destOrd="0" presId="urn:microsoft.com/office/officeart/2005/8/layout/radial5"/>
    <dgm:cxn modelId="{EC2943E2-37D1-4BB6-817D-7F9C009C6E99}" type="presParOf" srcId="{D426257A-B06E-40F2-BD92-E01D4751CCE8}" destId="{59A3134F-E1CD-4550-A159-FD54E160ED54}" srcOrd="0" destOrd="0" presId="urn:microsoft.com/office/officeart/2005/8/layout/radial5"/>
    <dgm:cxn modelId="{0C87F573-BA30-42E6-AE99-403F02FB63B9}" type="presParOf" srcId="{6302C93E-4034-4055-96B9-97E96CF933A9}" destId="{28C8B0F6-F251-495C-8CB0-1C7DB88FBEC2}" srcOrd="8" destOrd="0" presId="urn:microsoft.com/office/officeart/2005/8/layout/radial5"/>
    <dgm:cxn modelId="{2BF864BC-3327-496B-BEF9-B0A816C08C6A}" type="presParOf" srcId="{6302C93E-4034-4055-96B9-97E96CF933A9}" destId="{BC8E1E11-6107-4366-A403-165BE10F477E}" srcOrd="9" destOrd="0" presId="urn:microsoft.com/office/officeart/2005/8/layout/radial5"/>
    <dgm:cxn modelId="{863E7272-ECA0-47CC-9FA4-0CBBC5BA5B62}" type="presParOf" srcId="{BC8E1E11-6107-4366-A403-165BE10F477E}" destId="{58A04B54-C899-4164-AA22-251075E58826}" srcOrd="0" destOrd="0" presId="urn:microsoft.com/office/officeart/2005/8/layout/radial5"/>
    <dgm:cxn modelId="{FBF0EA7C-D54A-4DDE-8B7C-74774151ED6B}" type="presParOf" srcId="{6302C93E-4034-4055-96B9-97E96CF933A9}" destId="{D0933DE7-0A87-43DB-B4F4-38D4AABC4D43}" srcOrd="10" destOrd="0" presId="urn:microsoft.com/office/officeart/2005/8/layout/radial5"/>
    <dgm:cxn modelId="{68B1975D-0BA6-4B07-B04D-88638539877E}" type="presParOf" srcId="{6302C93E-4034-4055-96B9-97E96CF933A9}" destId="{A61F0BCB-AE40-4581-B9C6-413557A9D206}" srcOrd="11" destOrd="0" presId="urn:microsoft.com/office/officeart/2005/8/layout/radial5"/>
    <dgm:cxn modelId="{54CFB591-502C-406E-AA74-4577229E2923}" type="presParOf" srcId="{A61F0BCB-AE40-4581-B9C6-413557A9D206}" destId="{CA4AE6B1-314C-46C1-BADA-8B5861F235D2}" srcOrd="0" destOrd="0" presId="urn:microsoft.com/office/officeart/2005/8/layout/radial5"/>
    <dgm:cxn modelId="{DB13BADD-A903-407B-B913-DD8E61DF5BD4}" type="presParOf" srcId="{6302C93E-4034-4055-96B9-97E96CF933A9}" destId="{6AC2D2B5-261E-4DF9-AE1F-96CB54D3CA57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9AA0F3-50A4-46B7-8C18-8D874B1E0461}" type="doc">
      <dgm:prSet loTypeId="urn:microsoft.com/office/officeart/2005/8/layout/radial5" loCatId="relationship" qsTypeId="urn:microsoft.com/office/officeart/2005/8/quickstyle/3d3" qsCatId="3D" csTypeId="urn:microsoft.com/office/officeart/2005/8/colors/accent1_4" csCatId="accent1" phldr="1"/>
      <dgm:spPr/>
      <dgm:t>
        <a:bodyPr/>
        <a:lstStyle/>
        <a:p>
          <a:endParaRPr lang="de-DE"/>
        </a:p>
      </dgm:t>
    </dgm:pt>
    <dgm:pt modelId="{B06D7211-1B07-4833-BFCB-421F64349D72}">
      <dgm:prSet phldrT="[Text]"/>
      <dgm:spPr/>
      <dgm:t>
        <a:bodyPr/>
        <a:lstStyle/>
        <a:p>
          <a:r>
            <a:rPr lang="de-DE" dirty="0" err="1" smtClean="0"/>
            <a:t>machine</a:t>
          </a:r>
          <a:r>
            <a:rPr lang="de-DE" dirty="0" smtClean="0"/>
            <a:t> </a:t>
          </a:r>
          <a:r>
            <a:rPr lang="de-DE" dirty="0" err="1" smtClean="0"/>
            <a:t>installation</a:t>
          </a:r>
          <a:endParaRPr lang="de-DE" dirty="0"/>
        </a:p>
      </dgm:t>
    </dgm:pt>
    <dgm:pt modelId="{17F4A25B-41E6-407D-AA35-53F81704A6F3}" type="parTrans" cxnId="{8B981ECC-3B2E-44D6-A0DE-C23B00D631D0}">
      <dgm:prSet/>
      <dgm:spPr/>
      <dgm:t>
        <a:bodyPr/>
        <a:lstStyle/>
        <a:p>
          <a:endParaRPr lang="de-DE"/>
        </a:p>
      </dgm:t>
    </dgm:pt>
    <dgm:pt modelId="{F60B1D6E-9B6C-4325-955A-067722756B16}" type="sibTrans" cxnId="{8B981ECC-3B2E-44D6-A0DE-C23B00D631D0}">
      <dgm:prSet/>
      <dgm:spPr/>
      <dgm:t>
        <a:bodyPr/>
        <a:lstStyle/>
        <a:p>
          <a:endParaRPr lang="de-DE"/>
        </a:p>
      </dgm:t>
    </dgm:pt>
    <dgm:pt modelId="{171439B2-025A-44C8-AE04-7738DD014124}">
      <dgm:prSet phldrT="[Text]"/>
      <dgm:spPr/>
      <dgm:t>
        <a:bodyPr/>
        <a:lstStyle/>
        <a:p>
          <a:r>
            <a:rPr lang="de-DE" dirty="0" err="1" smtClean="0"/>
            <a:t>electric</a:t>
          </a:r>
          <a:r>
            <a:rPr lang="de-DE" dirty="0" smtClean="0"/>
            <a:t> </a:t>
          </a:r>
          <a:r>
            <a:rPr lang="de-DE" dirty="0" err="1" smtClean="0"/>
            <a:t>shock</a:t>
          </a:r>
          <a:endParaRPr lang="de-DE" dirty="0"/>
        </a:p>
      </dgm:t>
    </dgm:pt>
    <dgm:pt modelId="{C8853549-C653-4D36-B99B-C545AA1B1588}" type="parTrans" cxnId="{39F442CC-C464-4512-A599-551D89B989E1}">
      <dgm:prSet/>
      <dgm:spPr/>
      <dgm:t>
        <a:bodyPr/>
        <a:lstStyle/>
        <a:p>
          <a:endParaRPr lang="de-DE"/>
        </a:p>
      </dgm:t>
    </dgm:pt>
    <dgm:pt modelId="{74B558EF-9A71-4D87-B19C-1A95F56B5C26}" type="sibTrans" cxnId="{39F442CC-C464-4512-A599-551D89B989E1}">
      <dgm:prSet/>
      <dgm:spPr/>
      <dgm:t>
        <a:bodyPr/>
        <a:lstStyle/>
        <a:p>
          <a:endParaRPr lang="de-DE"/>
        </a:p>
      </dgm:t>
    </dgm:pt>
    <dgm:pt modelId="{D813A55C-3DFC-466A-AC89-A7A76C8B9659}">
      <dgm:prSet phldrT="[Text]"/>
      <dgm:spPr/>
      <dgm:t>
        <a:bodyPr/>
        <a:lstStyle/>
        <a:p>
          <a:r>
            <a:rPr lang="de-DE" dirty="0" err="1" smtClean="0"/>
            <a:t>electric</a:t>
          </a:r>
          <a:r>
            <a:rPr lang="de-DE" dirty="0" smtClean="0"/>
            <a:t> </a:t>
          </a:r>
          <a:r>
            <a:rPr lang="de-DE" dirty="0" err="1" smtClean="0"/>
            <a:t>arcs</a:t>
          </a:r>
          <a:endParaRPr lang="de-DE" dirty="0"/>
        </a:p>
      </dgm:t>
    </dgm:pt>
    <dgm:pt modelId="{AB65AF5B-033C-4436-94B5-67E8344E947E}" type="parTrans" cxnId="{3A7EF32C-FFAD-43EC-BA7C-03F4798E335F}">
      <dgm:prSet/>
      <dgm:spPr/>
      <dgm:t>
        <a:bodyPr/>
        <a:lstStyle/>
        <a:p>
          <a:endParaRPr lang="de-DE"/>
        </a:p>
      </dgm:t>
    </dgm:pt>
    <dgm:pt modelId="{BBD83E77-1A1D-4ECB-8ED0-579F5AD02399}" type="sibTrans" cxnId="{3A7EF32C-FFAD-43EC-BA7C-03F4798E335F}">
      <dgm:prSet/>
      <dgm:spPr/>
      <dgm:t>
        <a:bodyPr/>
        <a:lstStyle/>
        <a:p>
          <a:endParaRPr lang="de-DE"/>
        </a:p>
      </dgm:t>
    </dgm:pt>
    <dgm:pt modelId="{50305087-C50C-47FC-982B-857D44AD348A}">
      <dgm:prSet phldrT="[Text]"/>
      <dgm:spPr/>
      <dgm:t>
        <a:bodyPr/>
        <a:lstStyle/>
        <a:p>
          <a:r>
            <a:rPr lang="de-DE" dirty="0" err="1" smtClean="0"/>
            <a:t>combustible</a:t>
          </a:r>
          <a:r>
            <a:rPr lang="de-DE" dirty="0" smtClean="0"/>
            <a:t> </a:t>
          </a:r>
          <a:r>
            <a:rPr lang="de-DE" dirty="0" err="1" smtClean="0"/>
            <a:t>gases</a:t>
          </a:r>
          <a:r>
            <a:rPr lang="de-DE" dirty="0" smtClean="0"/>
            <a:t>, </a:t>
          </a:r>
          <a:r>
            <a:rPr lang="de-DE" dirty="0" err="1" smtClean="0"/>
            <a:t>liquids</a:t>
          </a:r>
          <a:endParaRPr lang="de-DE" dirty="0"/>
        </a:p>
      </dgm:t>
    </dgm:pt>
    <dgm:pt modelId="{59F668AC-568F-4B0E-B650-B364DBD556F2}" type="parTrans" cxnId="{53E13213-9A67-4E98-85CE-FCDCBDD2FABC}">
      <dgm:prSet/>
      <dgm:spPr/>
      <dgm:t>
        <a:bodyPr/>
        <a:lstStyle/>
        <a:p>
          <a:endParaRPr lang="de-DE"/>
        </a:p>
      </dgm:t>
    </dgm:pt>
    <dgm:pt modelId="{D8501FB5-CF3B-405E-8E53-3CF2CF013F8B}" type="sibTrans" cxnId="{53E13213-9A67-4E98-85CE-FCDCBDD2FABC}">
      <dgm:prSet/>
      <dgm:spPr/>
      <dgm:t>
        <a:bodyPr/>
        <a:lstStyle/>
        <a:p>
          <a:endParaRPr lang="de-DE"/>
        </a:p>
      </dgm:t>
    </dgm:pt>
    <dgm:pt modelId="{8712C30E-9A46-41F9-B888-2D096841D99E}">
      <dgm:prSet/>
      <dgm:spPr/>
      <dgm:t>
        <a:bodyPr/>
        <a:lstStyle/>
        <a:p>
          <a:r>
            <a:rPr lang="de-DE" dirty="0" smtClean="0"/>
            <a:t>Inhalation </a:t>
          </a:r>
          <a:r>
            <a:rPr lang="de-DE" dirty="0" err="1" smtClean="0"/>
            <a:t>hazardous</a:t>
          </a:r>
          <a:r>
            <a:rPr lang="de-DE" dirty="0" smtClean="0"/>
            <a:t> </a:t>
          </a:r>
          <a:r>
            <a:rPr lang="de-DE" dirty="0" err="1" smtClean="0"/>
            <a:t>substances</a:t>
          </a:r>
          <a:endParaRPr lang="de-DE" dirty="0"/>
        </a:p>
      </dgm:t>
    </dgm:pt>
    <dgm:pt modelId="{F165DE8F-D5D5-4E32-A451-BC86D2470034}" type="parTrans" cxnId="{0DB27C0E-9396-45BC-9171-541BF7522C96}">
      <dgm:prSet/>
      <dgm:spPr/>
      <dgm:t>
        <a:bodyPr/>
        <a:lstStyle/>
        <a:p>
          <a:endParaRPr lang="de-DE"/>
        </a:p>
      </dgm:t>
    </dgm:pt>
    <dgm:pt modelId="{04F27918-543A-4E60-BD24-865BF6A83C88}" type="sibTrans" cxnId="{0DB27C0E-9396-45BC-9171-541BF7522C96}">
      <dgm:prSet/>
      <dgm:spPr/>
      <dgm:t>
        <a:bodyPr/>
        <a:lstStyle/>
        <a:p>
          <a:endParaRPr lang="de-DE"/>
        </a:p>
      </dgm:t>
    </dgm:pt>
    <dgm:pt modelId="{47211A0C-E96E-48E9-9271-E7086B4CECE3}">
      <dgm:prSet/>
      <dgm:spPr/>
      <dgm:t>
        <a:bodyPr/>
        <a:lstStyle/>
        <a:p>
          <a:r>
            <a:rPr lang="de-DE" dirty="0" err="1" smtClean="0"/>
            <a:t>electrostatic</a:t>
          </a:r>
          <a:r>
            <a:rPr lang="de-DE" dirty="0" smtClean="0"/>
            <a:t> </a:t>
          </a:r>
          <a:r>
            <a:rPr lang="de-DE" dirty="0" err="1" smtClean="0"/>
            <a:t>charges</a:t>
          </a:r>
          <a:endParaRPr lang="de-DE" dirty="0"/>
        </a:p>
      </dgm:t>
    </dgm:pt>
    <dgm:pt modelId="{F44C634F-B95C-4211-A1F0-621A49C67E3B}" type="parTrans" cxnId="{A07A58CC-1DC0-4B55-815A-C22F7AD60BFF}">
      <dgm:prSet/>
      <dgm:spPr/>
      <dgm:t>
        <a:bodyPr/>
        <a:lstStyle/>
        <a:p>
          <a:endParaRPr lang="de-DE"/>
        </a:p>
      </dgm:t>
    </dgm:pt>
    <dgm:pt modelId="{86C9E16E-A0A6-47F0-BBEE-763E65DFDF45}" type="sibTrans" cxnId="{A07A58CC-1DC0-4B55-815A-C22F7AD60BFF}">
      <dgm:prSet/>
      <dgm:spPr/>
      <dgm:t>
        <a:bodyPr/>
        <a:lstStyle/>
        <a:p>
          <a:endParaRPr lang="de-DE"/>
        </a:p>
      </dgm:t>
    </dgm:pt>
    <dgm:pt modelId="{E223D61F-EA56-4420-8295-03A11567B58E}">
      <dgm:prSet/>
      <dgm:spPr/>
      <dgm:t>
        <a:bodyPr/>
        <a:lstStyle/>
        <a:p>
          <a:r>
            <a:rPr lang="de-DE" dirty="0" err="1" smtClean="0"/>
            <a:t>skin</a:t>
          </a:r>
          <a:r>
            <a:rPr lang="de-DE" dirty="0" smtClean="0"/>
            <a:t> </a:t>
          </a:r>
          <a:r>
            <a:rPr lang="de-DE" dirty="0" err="1" smtClean="0"/>
            <a:t>contact</a:t>
          </a:r>
          <a:r>
            <a:rPr lang="de-DE" dirty="0" smtClean="0"/>
            <a:t> </a:t>
          </a:r>
          <a:r>
            <a:rPr lang="de-DE" dirty="0" err="1" smtClean="0"/>
            <a:t>hazardous</a:t>
          </a:r>
          <a:r>
            <a:rPr lang="de-DE" dirty="0" smtClean="0"/>
            <a:t> </a:t>
          </a:r>
          <a:r>
            <a:rPr lang="de-DE" dirty="0" err="1" smtClean="0"/>
            <a:t>substances</a:t>
          </a:r>
          <a:endParaRPr lang="de-DE" dirty="0"/>
        </a:p>
      </dgm:t>
    </dgm:pt>
    <dgm:pt modelId="{8D825D96-D053-4AEB-8991-8824CDD330EC}" type="parTrans" cxnId="{BAA4890B-8CE6-4759-8256-D3E236FDF5C9}">
      <dgm:prSet/>
      <dgm:spPr/>
      <dgm:t>
        <a:bodyPr/>
        <a:lstStyle/>
        <a:p>
          <a:endParaRPr lang="de-DE"/>
        </a:p>
      </dgm:t>
    </dgm:pt>
    <dgm:pt modelId="{FA4B3FCB-784C-4611-98F7-B367FD5688C1}" type="sibTrans" cxnId="{BAA4890B-8CE6-4759-8256-D3E236FDF5C9}">
      <dgm:prSet/>
      <dgm:spPr/>
      <dgm:t>
        <a:bodyPr/>
        <a:lstStyle/>
        <a:p>
          <a:endParaRPr lang="de-DE"/>
        </a:p>
      </dgm:t>
    </dgm:pt>
    <dgm:pt modelId="{D9F969BB-8070-49F7-B45C-B7D66F29A91E}">
      <dgm:prSet/>
      <dgm:spPr/>
      <dgm:t>
        <a:bodyPr/>
        <a:lstStyle/>
        <a:p>
          <a:r>
            <a:rPr lang="de-DE" dirty="0" err="1" smtClean="0"/>
            <a:t>hot</a:t>
          </a:r>
          <a:r>
            <a:rPr lang="de-DE" dirty="0" smtClean="0"/>
            <a:t>/</a:t>
          </a:r>
          <a:r>
            <a:rPr lang="de-DE" dirty="0" err="1" smtClean="0"/>
            <a:t>cold</a:t>
          </a:r>
          <a:r>
            <a:rPr lang="de-DE" dirty="0" smtClean="0"/>
            <a:t> </a:t>
          </a:r>
          <a:r>
            <a:rPr lang="de-DE" dirty="0" err="1" smtClean="0"/>
            <a:t>surfaces</a:t>
          </a:r>
          <a:endParaRPr lang="de-DE" dirty="0"/>
        </a:p>
      </dgm:t>
    </dgm:pt>
    <dgm:pt modelId="{BB2AB883-8651-42E5-8FDC-9943CCDF2BC1}" type="parTrans" cxnId="{FBF1C9C5-880D-4510-A340-A62B33F1E4C1}">
      <dgm:prSet/>
      <dgm:spPr/>
      <dgm:t>
        <a:bodyPr/>
        <a:lstStyle/>
        <a:p>
          <a:endParaRPr lang="de-DE"/>
        </a:p>
      </dgm:t>
    </dgm:pt>
    <dgm:pt modelId="{5D5859B3-4CD6-4255-868B-4DD0FD6CA0DE}" type="sibTrans" cxnId="{FBF1C9C5-880D-4510-A340-A62B33F1E4C1}">
      <dgm:prSet/>
      <dgm:spPr/>
      <dgm:t>
        <a:bodyPr/>
        <a:lstStyle/>
        <a:p>
          <a:endParaRPr lang="de-DE"/>
        </a:p>
      </dgm:t>
    </dgm:pt>
    <dgm:pt modelId="{095706AC-2715-45E0-BF62-EF91FE88F028}">
      <dgm:prSet/>
      <dgm:spPr/>
      <dgm:t>
        <a:bodyPr/>
        <a:lstStyle/>
        <a:p>
          <a:r>
            <a:rPr lang="de-DE" dirty="0" err="1" smtClean="0"/>
            <a:t>radiation</a:t>
          </a:r>
          <a:endParaRPr lang="de-DE" dirty="0"/>
        </a:p>
      </dgm:t>
    </dgm:pt>
    <dgm:pt modelId="{CD7713EE-B4F0-4C90-9459-562246D553A6}" type="parTrans" cxnId="{D9C86561-4AE4-49F2-B6D8-D90B62F9F24A}">
      <dgm:prSet/>
      <dgm:spPr/>
      <dgm:t>
        <a:bodyPr/>
        <a:lstStyle/>
        <a:p>
          <a:endParaRPr lang="de-DE"/>
        </a:p>
      </dgm:t>
    </dgm:pt>
    <dgm:pt modelId="{AE59AFC2-6EB7-4276-8164-AA8D074E1875}" type="sibTrans" cxnId="{D9C86561-4AE4-49F2-B6D8-D90B62F9F24A}">
      <dgm:prSet/>
      <dgm:spPr/>
      <dgm:t>
        <a:bodyPr/>
        <a:lstStyle/>
        <a:p>
          <a:endParaRPr lang="de-DE"/>
        </a:p>
      </dgm:t>
    </dgm:pt>
    <dgm:pt modelId="{6302C93E-4034-4055-96B9-97E96CF933A9}" type="pres">
      <dgm:prSet presAssocID="{429AA0F3-50A4-46B7-8C18-8D874B1E046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3FD82F2E-8B43-41D0-A815-F2BCAAD5D7C2}" type="pres">
      <dgm:prSet presAssocID="{B06D7211-1B07-4833-BFCB-421F64349D72}" presName="centerShape" presStyleLbl="node0" presStyleIdx="0" presStyleCnt="1"/>
      <dgm:spPr/>
      <dgm:t>
        <a:bodyPr/>
        <a:lstStyle/>
        <a:p>
          <a:endParaRPr lang="de-DE"/>
        </a:p>
      </dgm:t>
    </dgm:pt>
    <dgm:pt modelId="{93F1F0F0-397D-4371-8D67-8657467ECFC0}" type="pres">
      <dgm:prSet presAssocID="{CD7713EE-B4F0-4C90-9459-562246D553A6}" presName="parTrans" presStyleLbl="sibTrans2D1" presStyleIdx="0" presStyleCnt="8"/>
      <dgm:spPr/>
      <dgm:t>
        <a:bodyPr/>
        <a:lstStyle/>
        <a:p>
          <a:endParaRPr lang="de-DE"/>
        </a:p>
      </dgm:t>
    </dgm:pt>
    <dgm:pt modelId="{7B2E705D-352B-42F5-A28C-3B23DE37D20B}" type="pres">
      <dgm:prSet presAssocID="{CD7713EE-B4F0-4C90-9459-562246D553A6}" presName="connectorText" presStyleLbl="sibTrans2D1" presStyleIdx="0" presStyleCnt="8"/>
      <dgm:spPr/>
      <dgm:t>
        <a:bodyPr/>
        <a:lstStyle/>
        <a:p>
          <a:endParaRPr lang="de-DE"/>
        </a:p>
      </dgm:t>
    </dgm:pt>
    <dgm:pt modelId="{2293ADC9-DA24-4B2A-A07F-934FC3B58D3B}" type="pres">
      <dgm:prSet presAssocID="{095706AC-2715-45E0-BF62-EF91FE88F028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A4DDB9C-EE0E-4F84-9F00-39D27CB80299}" type="pres">
      <dgm:prSet presAssocID="{BB2AB883-8651-42E5-8FDC-9943CCDF2BC1}" presName="parTrans" presStyleLbl="sibTrans2D1" presStyleIdx="1" presStyleCnt="8"/>
      <dgm:spPr/>
      <dgm:t>
        <a:bodyPr/>
        <a:lstStyle/>
        <a:p>
          <a:endParaRPr lang="de-DE"/>
        </a:p>
      </dgm:t>
    </dgm:pt>
    <dgm:pt modelId="{D49AE581-8E50-4AAE-A3E6-5B295B09441C}" type="pres">
      <dgm:prSet presAssocID="{BB2AB883-8651-42E5-8FDC-9943CCDF2BC1}" presName="connectorText" presStyleLbl="sibTrans2D1" presStyleIdx="1" presStyleCnt="8"/>
      <dgm:spPr/>
      <dgm:t>
        <a:bodyPr/>
        <a:lstStyle/>
        <a:p>
          <a:endParaRPr lang="de-DE"/>
        </a:p>
      </dgm:t>
    </dgm:pt>
    <dgm:pt modelId="{0AE8B4B7-4FC0-48D0-A479-D0778DAA573F}" type="pres">
      <dgm:prSet presAssocID="{D9F969BB-8070-49F7-B45C-B7D66F29A91E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F337DF5-F7B0-40AA-BCE1-984956EB83F3}" type="pres">
      <dgm:prSet presAssocID="{C8853549-C653-4D36-B99B-C545AA1B1588}" presName="parTrans" presStyleLbl="sibTrans2D1" presStyleIdx="2" presStyleCnt="8"/>
      <dgm:spPr/>
      <dgm:t>
        <a:bodyPr/>
        <a:lstStyle/>
        <a:p>
          <a:endParaRPr lang="de-DE"/>
        </a:p>
      </dgm:t>
    </dgm:pt>
    <dgm:pt modelId="{90DDA190-B2C4-4FD8-9477-2540DBA839FF}" type="pres">
      <dgm:prSet presAssocID="{C8853549-C653-4D36-B99B-C545AA1B1588}" presName="connectorText" presStyleLbl="sibTrans2D1" presStyleIdx="2" presStyleCnt="8"/>
      <dgm:spPr/>
      <dgm:t>
        <a:bodyPr/>
        <a:lstStyle/>
        <a:p>
          <a:endParaRPr lang="de-DE"/>
        </a:p>
      </dgm:t>
    </dgm:pt>
    <dgm:pt modelId="{19EFF062-6D3C-4800-9D83-12422C6AB9A4}" type="pres">
      <dgm:prSet presAssocID="{171439B2-025A-44C8-AE04-7738DD014124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55AB398-20C3-4F1C-B21C-0934168D3EB3}" type="pres">
      <dgm:prSet presAssocID="{AB65AF5B-033C-4436-94B5-67E8344E947E}" presName="parTrans" presStyleLbl="sibTrans2D1" presStyleIdx="3" presStyleCnt="8"/>
      <dgm:spPr/>
      <dgm:t>
        <a:bodyPr/>
        <a:lstStyle/>
        <a:p>
          <a:endParaRPr lang="de-DE"/>
        </a:p>
      </dgm:t>
    </dgm:pt>
    <dgm:pt modelId="{6105D001-ED61-4098-B9C5-340CD932CD7F}" type="pres">
      <dgm:prSet presAssocID="{AB65AF5B-033C-4436-94B5-67E8344E947E}" presName="connectorText" presStyleLbl="sibTrans2D1" presStyleIdx="3" presStyleCnt="8"/>
      <dgm:spPr/>
      <dgm:t>
        <a:bodyPr/>
        <a:lstStyle/>
        <a:p>
          <a:endParaRPr lang="de-DE"/>
        </a:p>
      </dgm:t>
    </dgm:pt>
    <dgm:pt modelId="{EBCB8A12-E42E-406C-95B8-26364F328CA0}" type="pres">
      <dgm:prSet presAssocID="{D813A55C-3DFC-466A-AC89-A7A76C8B9659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95A2388-1695-4EEF-935C-445D0F9C5CFD}" type="pres">
      <dgm:prSet presAssocID="{F44C634F-B95C-4211-A1F0-621A49C67E3B}" presName="parTrans" presStyleLbl="sibTrans2D1" presStyleIdx="4" presStyleCnt="8"/>
      <dgm:spPr/>
      <dgm:t>
        <a:bodyPr/>
        <a:lstStyle/>
        <a:p>
          <a:endParaRPr lang="de-DE"/>
        </a:p>
      </dgm:t>
    </dgm:pt>
    <dgm:pt modelId="{0BD12DE4-8C4C-4CD1-A5B6-BEB055BB2232}" type="pres">
      <dgm:prSet presAssocID="{F44C634F-B95C-4211-A1F0-621A49C67E3B}" presName="connectorText" presStyleLbl="sibTrans2D1" presStyleIdx="4" presStyleCnt="8"/>
      <dgm:spPr/>
      <dgm:t>
        <a:bodyPr/>
        <a:lstStyle/>
        <a:p>
          <a:endParaRPr lang="de-DE"/>
        </a:p>
      </dgm:t>
    </dgm:pt>
    <dgm:pt modelId="{F0885CC1-6485-4554-9BA3-1419FD617481}" type="pres">
      <dgm:prSet presAssocID="{47211A0C-E96E-48E9-9271-E7086B4CECE3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426257A-B06E-40F2-BD92-E01D4751CCE8}" type="pres">
      <dgm:prSet presAssocID="{8D825D96-D053-4AEB-8991-8824CDD330EC}" presName="parTrans" presStyleLbl="sibTrans2D1" presStyleIdx="5" presStyleCnt="8"/>
      <dgm:spPr/>
      <dgm:t>
        <a:bodyPr/>
        <a:lstStyle/>
        <a:p>
          <a:endParaRPr lang="de-DE"/>
        </a:p>
      </dgm:t>
    </dgm:pt>
    <dgm:pt modelId="{59A3134F-E1CD-4550-A159-FD54E160ED54}" type="pres">
      <dgm:prSet presAssocID="{8D825D96-D053-4AEB-8991-8824CDD330EC}" presName="connectorText" presStyleLbl="sibTrans2D1" presStyleIdx="5" presStyleCnt="8"/>
      <dgm:spPr/>
      <dgm:t>
        <a:bodyPr/>
        <a:lstStyle/>
        <a:p>
          <a:endParaRPr lang="de-DE"/>
        </a:p>
      </dgm:t>
    </dgm:pt>
    <dgm:pt modelId="{28C8B0F6-F251-495C-8CB0-1C7DB88FBEC2}" type="pres">
      <dgm:prSet presAssocID="{E223D61F-EA56-4420-8295-03A11567B58E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C8E1E11-6107-4366-A403-165BE10F477E}" type="pres">
      <dgm:prSet presAssocID="{F165DE8F-D5D5-4E32-A451-BC86D2470034}" presName="parTrans" presStyleLbl="sibTrans2D1" presStyleIdx="6" presStyleCnt="8"/>
      <dgm:spPr/>
      <dgm:t>
        <a:bodyPr/>
        <a:lstStyle/>
        <a:p>
          <a:endParaRPr lang="de-DE"/>
        </a:p>
      </dgm:t>
    </dgm:pt>
    <dgm:pt modelId="{58A04B54-C899-4164-AA22-251075E58826}" type="pres">
      <dgm:prSet presAssocID="{F165DE8F-D5D5-4E32-A451-BC86D2470034}" presName="connectorText" presStyleLbl="sibTrans2D1" presStyleIdx="6" presStyleCnt="8"/>
      <dgm:spPr/>
      <dgm:t>
        <a:bodyPr/>
        <a:lstStyle/>
        <a:p>
          <a:endParaRPr lang="de-DE"/>
        </a:p>
      </dgm:t>
    </dgm:pt>
    <dgm:pt modelId="{D0933DE7-0A87-43DB-B4F4-38D4AABC4D43}" type="pres">
      <dgm:prSet presAssocID="{8712C30E-9A46-41F9-B888-2D096841D99E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61F0BCB-AE40-4581-B9C6-413557A9D206}" type="pres">
      <dgm:prSet presAssocID="{59F668AC-568F-4B0E-B650-B364DBD556F2}" presName="parTrans" presStyleLbl="sibTrans2D1" presStyleIdx="7" presStyleCnt="8"/>
      <dgm:spPr/>
      <dgm:t>
        <a:bodyPr/>
        <a:lstStyle/>
        <a:p>
          <a:endParaRPr lang="de-DE"/>
        </a:p>
      </dgm:t>
    </dgm:pt>
    <dgm:pt modelId="{CA4AE6B1-314C-46C1-BADA-8B5861F235D2}" type="pres">
      <dgm:prSet presAssocID="{59F668AC-568F-4B0E-B650-B364DBD556F2}" presName="connectorText" presStyleLbl="sibTrans2D1" presStyleIdx="7" presStyleCnt="8"/>
      <dgm:spPr/>
      <dgm:t>
        <a:bodyPr/>
        <a:lstStyle/>
        <a:p>
          <a:endParaRPr lang="de-DE"/>
        </a:p>
      </dgm:t>
    </dgm:pt>
    <dgm:pt modelId="{6AC2D2B5-261E-4DF9-AE1F-96CB54D3CA57}" type="pres">
      <dgm:prSet presAssocID="{50305087-C50C-47FC-982B-857D44AD348A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BAA4890B-8CE6-4759-8256-D3E236FDF5C9}" srcId="{B06D7211-1B07-4833-BFCB-421F64349D72}" destId="{E223D61F-EA56-4420-8295-03A11567B58E}" srcOrd="5" destOrd="0" parTransId="{8D825D96-D053-4AEB-8991-8824CDD330EC}" sibTransId="{FA4B3FCB-784C-4611-98F7-B367FD5688C1}"/>
    <dgm:cxn modelId="{8B981ECC-3B2E-44D6-A0DE-C23B00D631D0}" srcId="{429AA0F3-50A4-46B7-8C18-8D874B1E0461}" destId="{B06D7211-1B07-4833-BFCB-421F64349D72}" srcOrd="0" destOrd="0" parTransId="{17F4A25B-41E6-407D-AA35-53F81704A6F3}" sibTransId="{F60B1D6E-9B6C-4325-955A-067722756B16}"/>
    <dgm:cxn modelId="{A07A58CC-1DC0-4B55-815A-C22F7AD60BFF}" srcId="{B06D7211-1B07-4833-BFCB-421F64349D72}" destId="{47211A0C-E96E-48E9-9271-E7086B4CECE3}" srcOrd="4" destOrd="0" parTransId="{F44C634F-B95C-4211-A1F0-621A49C67E3B}" sibTransId="{86C9E16E-A0A6-47F0-BBEE-763E65DFDF45}"/>
    <dgm:cxn modelId="{4959BF8E-E674-4F1F-9603-1A1A3FD33479}" type="presOf" srcId="{429AA0F3-50A4-46B7-8C18-8D874B1E0461}" destId="{6302C93E-4034-4055-96B9-97E96CF933A9}" srcOrd="0" destOrd="0" presId="urn:microsoft.com/office/officeart/2005/8/layout/radial5"/>
    <dgm:cxn modelId="{C968D5B1-CD16-404A-97CE-73D72A8A75A7}" type="presOf" srcId="{C8853549-C653-4D36-B99B-C545AA1B1588}" destId="{9F337DF5-F7B0-40AA-BCE1-984956EB83F3}" srcOrd="0" destOrd="0" presId="urn:microsoft.com/office/officeart/2005/8/layout/radial5"/>
    <dgm:cxn modelId="{2A89BD70-D320-4F1C-9695-3C920A528C61}" type="presOf" srcId="{8D825D96-D053-4AEB-8991-8824CDD330EC}" destId="{D426257A-B06E-40F2-BD92-E01D4751CCE8}" srcOrd="0" destOrd="0" presId="urn:microsoft.com/office/officeart/2005/8/layout/radial5"/>
    <dgm:cxn modelId="{C38CCF2A-0339-4A4C-8B45-EFAFD7924CA9}" type="presOf" srcId="{171439B2-025A-44C8-AE04-7738DD014124}" destId="{19EFF062-6D3C-4800-9D83-12422C6AB9A4}" srcOrd="0" destOrd="0" presId="urn:microsoft.com/office/officeart/2005/8/layout/radial5"/>
    <dgm:cxn modelId="{7E667812-4A36-4E3A-A857-D9017CC97484}" type="presOf" srcId="{59F668AC-568F-4B0E-B650-B364DBD556F2}" destId="{A61F0BCB-AE40-4581-B9C6-413557A9D206}" srcOrd="0" destOrd="0" presId="urn:microsoft.com/office/officeart/2005/8/layout/radial5"/>
    <dgm:cxn modelId="{0482BEA7-6B56-4CF4-BE70-9F87019DC1C5}" type="presOf" srcId="{B06D7211-1B07-4833-BFCB-421F64349D72}" destId="{3FD82F2E-8B43-41D0-A815-F2BCAAD5D7C2}" srcOrd="0" destOrd="0" presId="urn:microsoft.com/office/officeart/2005/8/layout/radial5"/>
    <dgm:cxn modelId="{31DBD4B3-F676-4FE0-BD61-ED780D9CF9A5}" type="presOf" srcId="{D813A55C-3DFC-466A-AC89-A7A76C8B9659}" destId="{EBCB8A12-E42E-406C-95B8-26364F328CA0}" srcOrd="0" destOrd="0" presId="urn:microsoft.com/office/officeart/2005/8/layout/radial5"/>
    <dgm:cxn modelId="{4BDAA581-B8D2-48FF-B1CB-F1B8AFC8606B}" type="presOf" srcId="{F44C634F-B95C-4211-A1F0-621A49C67E3B}" destId="{395A2388-1695-4EEF-935C-445D0F9C5CFD}" srcOrd="0" destOrd="0" presId="urn:microsoft.com/office/officeart/2005/8/layout/radial5"/>
    <dgm:cxn modelId="{D9C86561-4AE4-49F2-B6D8-D90B62F9F24A}" srcId="{B06D7211-1B07-4833-BFCB-421F64349D72}" destId="{095706AC-2715-45E0-BF62-EF91FE88F028}" srcOrd="0" destOrd="0" parTransId="{CD7713EE-B4F0-4C90-9459-562246D553A6}" sibTransId="{AE59AFC2-6EB7-4276-8164-AA8D074E1875}"/>
    <dgm:cxn modelId="{15F1F21D-095C-4BFC-86E5-31F696B0575F}" type="presOf" srcId="{47211A0C-E96E-48E9-9271-E7086B4CECE3}" destId="{F0885CC1-6485-4554-9BA3-1419FD617481}" srcOrd="0" destOrd="0" presId="urn:microsoft.com/office/officeart/2005/8/layout/radial5"/>
    <dgm:cxn modelId="{3FC9E7B0-8868-46A3-A121-43FA07FE1EEF}" type="presOf" srcId="{F165DE8F-D5D5-4E32-A451-BC86D2470034}" destId="{BC8E1E11-6107-4366-A403-165BE10F477E}" srcOrd="0" destOrd="0" presId="urn:microsoft.com/office/officeart/2005/8/layout/radial5"/>
    <dgm:cxn modelId="{19C35BB6-6580-438C-99B5-6AE892892347}" type="presOf" srcId="{F165DE8F-D5D5-4E32-A451-BC86D2470034}" destId="{58A04B54-C899-4164-AA22-251075E58826}" srcOrd="1" destOrd="0" presId="urn:microsoft.com/office/officeart/2005/8/layout/radial5"/>
    <dgm:cxn modelId="{677A27F4-248C-4AB2-AE37-F45131115783}" type="presOf" srcId="{CD7713EE-B4F0-4C90-9459-562246D553A6}" destId="{93F1F0F0-397D-4371-8D67-8657467ECFC0}" srcOrd="0" destOrd="0" presId="urn:microsoft.com/office/officeart/2005/8/layout/radial5"/>
    <dgm:cxn modelId="{5FEA03D9-25DD-49A2-AFAC-2C44BC0BF992}" type="presOf" srcId="{59F668AC-568F-4B0E-B650-B364DBD556F2}" destId="{CA4AE6B1-314C-46C1-BADA-8B5861F235D2}" srcOrd="1" destOrd="0" presId="urn:microsoft.com/office/officeart/2005/8/layout/radial5"/>
    <dgm:cxn modelId="{81253ECC-326F-418F-AC23-C0277EB8AC1C}" type="presOf" srcId="{095706AC-2715-45E0-BF62-EF91FE88F028}" destId="{2293ADC9-DA24-4B2A-A07F-934FC3B58D3B}" srcOrd="0" destOrd="0" presId="urn:microsoft.com/office/officeart/2005/8/layout/radial5"/>
    <dgm:cxn modelId="{8BCF27F9-C719-4B31-ACF3-27FCAE884DDD}" type="presOf" srcId="{D9F969BB-8070-49F7-B45C-B7D66F29A91E}" destId="{0AE8B4B7-4FC0-48D0-A479-D0778DAA573F}" srcOrd="0" destOrd="0" presId="urn:microsoft.com/office/officeart/2005/8/layout/radial5"/>
    <dgm:cxn modelId="{0DB27C0E-9396-45BC-9171-541BF7522C96}" srcId="{B06D7211-1B07-4833-BFCB-421F64349D72}" destId="{8712C30E-9A46-41F9-B888-2D096841D99E}" srcOrd="6" destOrd="0" parTransId="{F165DE8F-D5D5-4E32-A451-BC86D2470034}" sibTransId="{04F27918-543A-4E60-BD24-865BF6A83C88}"/>
    <dgm:cxn modelId="{540E5CFD-3919-4F24-83E1-F6DAD92C8D29}" type="presOf" srcId="{F44C634F-B95C-4211-A1F0-621A49C67E3B}" destId="{0BD12DE4-8C4C-4CD1-A5B6-BEB055BB2232}" srcOrd="1" destOrd="0" presId="urn:microsoft.com/office/officeart/2005/8/layout/radial5"/>
    <dgm:cxn modelId="{3A7EF32C-FFAD-43EC-BA7C-03F4798E335F}" srcId="{B06D7211-1B07-4833-BFCB-421F64349D72}" destId="{D813A55C-3DFC-466A-AC89-A7A76C8B9659}" srcOrd="3" destOrd="0" parTransId="{AB65AF5B-033C-4436-94B5-67E8344E947E}" sibTransId="{BBD83E77-1A1D-4ECB-8ED0-579F5AD02399}"/>
    <dgm:cxn modelId="{3E3D168D-4390-4AEB-87F9-9226F71F1321}" type="presOf" srcId="{8D825D96-D053-4AEB-8991-8824CDD330EC}" destId="{59A3134F-E1CD-4550-A159-FD54E160ED54}" srcOrd="1" destOrd="0" presId="urn:microsoft.com/office/officeart/2005/8/layout/radial5"/>
    <dgm:cxn modelId="{67AF63DB-7937-452F-9122-124148E232F2}" type="presOf" srcId="{50305087-C50C-47FC-982B-857D44AD348A}" destId="{6AC2D2B5-261E-4DF9-AE1F-96CB54D3CA57}" srcOrd="0" destOrd="0" presId="urn:microsoft.com/office/officeart/2005/8/layout/radial5"/>
    <dgm:cxn modelId="{6C35FB50-56DC-44B5-9B60-C538D342798F}" type="presOf" srcId="{8712C30E-9A46-41F9-B888-2D096841D99E}" destId="{D0933DE7-0A87-43DB-B4F4-38D4AABC4D43}" srcOrd="0" destOrd="0" presId="urn:microsoft.com/office/officeart/2005/8/layout/radial5"/>
    <dgm:cxn modelId="{A94C7408-9277-47D5-86D8-9FA0B3FA9C0B}" type="presOf" srcId="{CD7713EE-B4F0-4C90-9459-562246D553A6}" destId="{7B2E705D-352B-42F5-A28C-3B23DE37D20B}" srcOrd="1" destOrd="0" presId="urn:microsoft.com/office/officeart/2005/8/layout/radial5"/>
    <dgm:cxn modelId="{93E464AC-FED5-4E9C-A50A-BE57E76650C7}" type="presOf" srcId="{E223D61F-EA56-4420-8295-03A11567B58E}" destId="{28C8B0F6-F251-495C-8CB0-1C7DB88FBEC2}" srcOrd="0" destOrd="0" presId="urn:microsoft.com/office/officeart/2005/8/layout/radial5"/>
    <dgm:cxn modelId="{39F442CC-C464-4512-A599-551D89B989E1}" srcId="{B06D7211-1B07-4833-BFCB-421F64349D72}" destId="{171439B2-025A-44C8-AE04-7738DD014124}" srcOrd="2" destOrd="0" parTransId="{C8853549-C653-4D36-B99B-C545AA1B1588}" sibTransId="{74B558EF-9A71-4D87-B19C-1A95F56B5C26}"/>
    <dgm:cxn modelId="{FBF1C9C5-880D-4510-A340-A62B33F1E4C1}" srcId="{B06D7211-1B07-4833-BFCB-421F64349D72}" destId="{D9F969BB-8070-49F7-B45C-B7D66F29A91E}" srcOrd="1" destOrd="0" parTransId="{BB2AB883-8651-42E5-8FDC-9943CCDF2BC1}" sibTransId="{5D5859B3-4CD6-4255-868B-4DD0FD6CA0DE}"/>
    <dgm:cxn modelId="{C219A1C0-F86B-4BB2-9CCC-77204186E289}" type="presOf" srcId="{C8853549-C653-4D36-B99B-C545AA1B1588}" destId="{90DDA190-B2C4-4FD8-9477-2540DBA839FF}" srcOrd="1" destOrd="0" presId="urn:microsoft.com/office/officeart/2005/8/layout/radial5"/>
    <dgm:cxn modelId="{8F7A7F3D-14B3-42D5-AEE7-B90C4272EA99}" type="presOf" srcId="{BB2AB883-8651-42E5-8FDC-9943CCDF2BC1}" destId="{D49AE581-8E50-4AAE-A3E6-5B295B09441C}" srcOrd="1" destOrd="0" presId="urn:microsoft.com/office/officeart/2005/8/layout/radial5"/>
    <dgm:cxn modelId="{61FB907C-DAE9-4DB2-9F07-DB4217EC4A94}" type="presOf" srcId="{AB65AF5B-033C-4436-94B5-67E8344E947E}" destId="{6105D001-ED61-4098-B9C5-340CD932CD7F}" srcOrd="1" destOrd="0" presId="urn:microsoft.com/office/officeart/2005/8/layout/radial5"/>
    <dgm:cxn modelId="{53E13213-9A67-4E98-85CE-FCDCBDD2FABC}" srcId="{B06D7211-1B07-4833-BFCB-421F64349D72}" destId="{50305087-C50C-47FC-982B-857D44AD348A}" srcOrd="7" destOrd="0" parTransId="{59F668AC-568F-4B0E-B650-B364DBD556F2}" sibTransId="{D8501FB5-CF3B-405E-8E53-3CF2CF013F8B}"/>
    <dgm:cxn modelId="{6CB42384-7022-413B-BDDF-65212B6A7E75}" type="presOf" srcId="{AB65AF5B-033C-4436-94B5-67E8344E947E}" destId="{E55AB398-20C3-4F1C-B21C-0934168D3EB3}" srcOrd="0" destOrd="0" presId="urn:microsoft.com/office/officeart/2005/8/layout/radial5"/>
    <dgm:cxn modelId="{F750C409-C38A-439D-A88C-24191CAD340B}" type="presOf" srcId="{BB2AB883-8651-42E5-8FDC-9943CCDF2BC1}" destId="{1A4DDB9C-EE0E-4F84-9F00-39D27CB80299}" srcOrd="0" destOrd="0" presId="urn:microsoft.com/office/officeart/2005/8/layout/radial5"/>
    <dgm:cxn modelId="{ABC2C61D-1718-45CE-AB84-E900FF01B53E}" type="presParOf" srcId="{6302C93E-4034-4055-96B9-97E96CF933A9}" destId="{3FD82F2E-8B43-41D0-A815-F2BCAAD5D7C2}" srcOrd="0" destOrd="0" presId="urn:microsoft.com/office/officeart/2005/8/layout/radial5"/>
    <dgm:cxn modelId="{143FB119-D3F0-48D3-A3CD-9259C5673CDB}" type="presParOf" srcId="{6302C93E-4034-4055-96B9-97E96CF933A9}" destId="{93F1F0F0-397D-4371-8D67-8657467ECFC0}" srcOrd="1" destOrd="0" presId="urn:microsoft.com/office/officeart/2005/8/layout/radial5"/>
    <dgm:cxn modelId="{731071CD-4B80-432F-837E-6ADED584460A}" type="presParOf" srcId="{93F1F0F0-397D-4371-8D67-8657467ECFC0}" destId="{7B2E705D-352B-42F5-A28C-3B23DE37D20B}" srcOrd="0" destOrd="0" presId="urn:microsoft.com/office/officeart/2005/8/layout/radial5"/>
    <dgm:cxn modelId="{25FCF995-4948-4ED1-BAEB-8F35F2246359}" type="presParOf" srcId="{6302C93E-4034-4055-96B9-97E96CF933A9}" destId="{2293ADC9-DA24-4B2A-A07F-934FC3B58D3B}" srcOrd="2" destOrd="0" presId="urn:microsoft.com/office/officeart/2005/8/layout/radial5"/>
    <dgm:cxn modelId="{603A7192-E479-4357-B18A-65DD0F0A883A}" type="presParOf" srcId="{6302C93E-4034-4055-96B9-97E96CF933A9}" destId="{1A4DDB9C-EE0E-4F84-9F00-39D27CB80299}" srcOrd="3" destOrd="0" presId="urn:microsoft.com/office/officeart/2005/8/layout/radial5"/>
    <dgm:cxn modelId="{20F3A524-60C8-476F-8B72-01FE51D4C018}" type="presParOf" srcId="{1A4DDB9C-EE0E-4F84-9F00-39D27CB80299}" destId="{D49AE581-8E50-4AAE-A3E6-5B295B09441C}" srcOrd="0" destOrd="0" presId="urn:microsoft.com/office/officeart/2005/8/layout/radial5"/>
    <dgm:cxn modelId="{4E92AC52-8358-4414-AE65-E11588C47E8C}" type="presParOf" srcId="{6302C93E-4034-4055-96B9-97E96CF933A9}" destId="{0AE8B4B7-4FC0-48D0-A479-D0778DAA573F}" srcOrd="4" destOrd="0" presId="urn:microsoft.com/office/officeart/2005/8/layout/radial5"/>
    <dgm:cxn modelId="{B29AB913-4128-4DA0-951B-C95D54406887}" type="presParOf" srcId="{6302C93E-4034-4055-96B9-97E96CF933A9}" destId="{9F337DF5-F7B0-40AA-BCE1-984956EB83F3}" srcOrd="5" destOrd="0" presId="urn:microsoft.com/office/officeart/2005/8/layout/radial5"/>
    <dgm:cxn modelId="{518AAE77-6167-4225-B337-AA7295E31ABE}" type="presParOf" srcId="{9F337DF5-F7B0-40AA-BCE1-984956EB83F3}" destId="{90DDA190-B2C4-4FD8-9477-2540DBA839FF}" srcOrd="0" destOrd="0" presId="urn:microsoft.com/office/officeart/2005/8/layout/radial5"/>
    <dgm:cxn modelId="{1A4471E0-6059-48CF-A7C6-103204FF8AD2}" type="presParOf" srcId="{6302C93E-4034-4055-96B9-97E96CF933A9}" destId="{19EFF062-6D3C-4800-9D83-12422C6AB9A4}" srcOrd="6" destOrd="0" presId="urn:microsoft.com/office/officeart/2005/8/layout/radial5"/>
    <dgm:cxn modelId="{96C66589-2FC1-4E02-BE5C-4373F429C3AA}" type="presParOf" srcId="{6302C93E-4034-4055-96B9-97E96CF933A9}" destId="{E55AB398-20C3-4F1C-B21C-0934168D3EB3}" srcOrd="7" destOrd="0" presId="urn:microsoft.com/office/officeart/2005/8/layout/radial5"/>
    <dgm:cxn modelId="{A87E2656-5F29-4CE0-A458-06FA098C877F}" type="presParOf" srcId="{E55AB398-20C3-4F1C-B21C-0934168D3EB3}" destId="{6105D001-ED61-4098-B9C5-340CD932CD7F}" srcOrd="0" destOrd="0" presId="urn:microsoft.com/office/officeart/2005/8/layout/radial5"/>
    <dgm:cxn modelId="{4FFE6222-A1E5-4432-ADCE-25BF61F1CAE5}" type="presParOf" srcId="{6302C93E-4034-4055-96B9-97E96CF933A9}" destId="{EBCB8A12-E42E-406C-95B8-26364F328CA0}" srcOrd="8" destOrd="0" presId="urn:microsoft.com/office/officeart/2005/8/layout/radial5"/>
    <dgm:cxn modelId="{5ADF9C54-6775-4FA0-9D4A-4D0910A3177C}" type="presParOf" srcId="{6302C93E-4034-4055-96B9-97E96CF933A9}" destId="{395A2388-1695-4EEF-935C-445D0F9C5CFD}" srcOrd="9" destOrd="0" presId="urn:microsoft.com/office/officeart/2005/8/layout/radial5"/>
    <dgm:cxn modelId="{84DE2D2B-9CA2-4F88-9B90-B750FC3DCF4A}" type="presParOf" srcId="{395A2388-1695-4EEF-935C-445D0F9C5CFD}" destId="{0BD12DE4-8C4C-4CD1-A5B6-BEB055BB2232}" srcOrd="0" destOrd="0" presId="urn:microsoft.com/office/officeart/2005/8/layout/radial5"/>
    <dgm:cxn modelId="{850CE13D-DD49-40E8-B24F-11D7AF8FA97D}" type="presParOf" srcId="{6302C93E-4034-4055-96B9-97E96CF933A9}" destId="{F0885CC1-6485-4554-9BA3-1419FD617481}" srcOrd="10" destOrd="0" presId="urn:microsoft.com/office/officeart/2005/8/layout/radial5"/>
    <dgm:cxn modelId="{4BD3A05A-7765-4C6D-9FB7-AD599D56126F}" type="presParOf" srcId="{6302C93E-4034-4055-96B9-97E96CF933A9}" destId="{D426257A-B06E-40F2-BD92-E01D4751CCE8}" srcOrd="11" destOrd="0" presId="urn:microsoft.com/office/officeart/2005/8/layout/radial5"/>
    <dgm:cxn modelId="{168C8431-C979-45AC-9FCF-1668782A1A57}" type="presParOf" srcId="{D426257A-B06E-40F2-BD92-E01D4751CCE8}" destId="{59A3134F-E1CD-4550-A159-FD54E160ED54}" srcOrd="0" destOrd="0" presId="urn:microsoft.com/office/officeart/2005/8/layout/radial5"/>
    <dgm:cxn modelId="{7469913F-2098-408F-A241-A539B10B69D7}" type="presParOf" srcId="{6302C93E-4034-4055-96B9-97E96CF933A9}" destId="{28C8B0F6-F251-495C-8CB0-1C7DB88FBEC2}" srcOrd="12" destOrd="0" presId="urn:microsoft.com/office/officeart/2005/8/layout/radial5"/>
    <dgm:cxn modelId="{93DCF7CB-FAF7-4164-B92C-9DCA3E1C6A6B}" type="presParOf" srcId="{6302C93E-4034-4055-96B9-97E96CF933A9}" destId="{BC8E1E11-6107-4366-A403-165BE10F477E}" srcOrd="13" destOrd="0" presId="urn:microsoft.com/office/officeart/2005/8/layout/radial5"/>
    <dgm:cxn modelId="{A91406DB-94DC-4D54-9CE6-2B76DD40F542}" type="presParOf" srcId="{BC8E1E11-6107-4366-A403-165BE10F477E}" destId="{58A04B54-C899-4164-AA22-251075E58826}" srcOrd="0" destOrd="0" presId="urn:microsoft.com/office/officeart/2005/8/layout/radial5"/>
    <dgm:cxn modelId="{B09F65F2-F31E-452F-9FD2-55B8E800132E}" type="presParOf" srcId="{6302C93E-4034-4055-96B9-97E96CF933A9}" destId="{D0933DE7-0A87-43DB-B4F4-38D4AABC4D43}" srcOrd="14" destOrd="0" presId="urn:microsoft.com/office/officeart/2005/8/layout/radial5"/>
    <dgm:cxn modelId="{408FCEBA-65EE-49FB-B5E7-229A0E3FD5AB}" type="presParOf" srcId="{6302C93E-4034-4055-96B9-97E96CF933A9}" destId="{A61F0BCB-AE40-4581-B9C6-413557A9D206}" srcOrd="15" destOrd="0" presId="urn:microsoft.com/office/officeart/2005/8/layout/radial5"/>
    <dgm:cxn modelId="{F5D2ED25-06C4-42C9-B38C-C1BCF76250AC}" type="presParOf" srcId="{A61F0BCB-AE40-4581-B9C6-413557A9D206}" destId="{CA4AE6B1-314C-46C1-BADA-8B5861F235D2}" srcOrd="0" destOrd="0" presId="urn:microsoft.com/office/officeart/2005/8/layout/radial5"/>
    <dgm:cxn modelId="{2B7F8BD5-BC2D-4787-A405-64610A343C5E}" type="presParOf" srcId="{6302C93E-4034-4055-96B9-97E96CF933A9}" destId="{6AC2D2B5-261E-4DF9-AE1F-96CB54D3CA57}" srcOrd="1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D82F2E-8B43-41D0-A815-F2BCAAD5D7C2}">
      <dsp:nvSpPr>
        <dsp:cNvPr id="0" name=""/>
        <dsp:cNvSpPr/>
      </dsp:nvSpPr>
      <dsp:spPr>
        <a:xfrm>
          <a:off x="2940174" y="1812733"/>
          <a:ext cx="1292346" cy="1292346"/>
        </a:xfrm>
        <a:prstGeom prst="ellipse">
          <a:avLst/>
        </a:prstGeom>
        <a:solidFill>
          <a:schemeClr val="accent1">
            <a:shade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smtClean="0"/>
            <a:t>civil construction</a:t>
          </a:r>
          <a:endParaRPr lang="de-DE" sz="1200" kern="1200" dirty="0"/>
        </a:p>
      </dsp:txBody>
      <dsp:txXfrm>
        <a:off x="3129434" y="2001993"/>
        <a:ext cx="913826" cy="913826"/>
      </dsp:txXfrm>
    </dsp:sp>
    <dsp:sp modelId="{9F337DF5-F7B0-40AA-BCE1-984956EB83F3}">
      <dsp:nvSpPr>
        <dsp:cNvPr id="0" name=""/>
        <dsp:cNvSpPr/>
      </dsp:nvSpPr>
      <dsp:spPr>
        <a:xfrm rot="16200000">
          <a:off x="3449154" y="1341944"/>
          <a:ext cx="274387" cy="4393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900" kern="1200"/>
        </a:p>
      </dsp:txBody>
      <dsp:txXfrm>
        <a:off x="3490312" y="1470981"/>
        <a:ext cx="192071" cy="263639"/>
      </dsp:txXfrm>
    </dsp:sp>
    <dsp:sp modelId="{19EFF062-6D3C-4800-9D83-12422C6AB9A4}">
      <dsp:nvSpPr>
        <dsp:cNvPr id="0" name=""/>
        <dsp:cNvSpPr/>
      </dsp:nvSpPr>
      <dsp:spPr>
        <a:xfrm>
          <a:off x="2940174" y="2675"/>
          <a:ext cx="1292346" cy="1292346"/>
        </a:xfrm>
        <a:prstGeom prst="ellips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err="1" smtClean="0"/>
            <a:t>free</a:t>
          </a:r>
          <a:r>
            <a:rPr lang="de-DE" sz="1200" kern="1200" dirty="0" smtClean="0"/>
            <a:t> </a:t>
          </a:r>
          <a:r>
            <a:rPr lang="de-DE" sz="1200" kern="1200" dirty="0" err="1" smtClean="0"/>
            <a:t>falling</a:t>
          </a:r>
          <a:r>
            <a:rPr lang="de-DE" sz="1200" kern="1200" dirty="0" smtClean="0"/>
            <a:t> </a:t>
          </a:r>
          <a:r>
            <a:rPr lang="de-DE" sz="1200" kern="1200" dirty="0" err="1" smtClean="0"/>
            <a:t>edges</a:t>
          </a:r>
          <a:endParaRPr lang="de-DE" sz="1200" kern="1200" dirty="0"/>
        </a:p>
      </dsp:txBody>
      <dsp:txXfrm>
        <a:off x="3129434" y="191935"/>
        <a:ext cx="913826" cy="913826"/>
      </dsp:txXfrm>
    </dsp:sp>
    <dsp:sp modelId="{E55AB398-20C3-4F1C-B21C-0934168D3EB3}">
      <dsp:nvSpPr>
        <dsp:cNvPr id="0" name=""/>
        <dsp:cNvSpPr/>
      </dsp:nvSpPr>
      <dsp:spPr>
        <a:xfrm rot="19800000">
          <a:off x="4226207" y="1790576"/>
          <a:ext cx="274387" cy="4393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245573"/>
            <a:satOff val="-8400"/>
            <a:lumOff val="1362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900" kern="1200"/>
        </a:p>
      </dsp:txBody>
      <dsp:txXfrm>
        <a:off x="4231721" y="1899034"/>
        <a:ext cx="192071" cy="263639"/>
      </dsp:txXfrm>
    </dsp:sp>
    <dsp:sp modelId="{EBCB8A12-E42E-406C-95B8-26364F328CA0}">
      <dsp:nvSpPr>
        <dsp:cNvPr id="0" name=""/>
        <dsp:cNvSpPr/>
      </dsp:nvSpPr>
      <dsp:spPr>
        <a:xfrm>
          <a:off x="4507731" y="907704"/>
          <a:ext cx="1292346" cy="1292346"/>
        </a:xfrm>
        <a:prstGeom prst="ellipse">
          <a:avLst/>
        </a:prstGeom>
        <a:solidFill>
          <a:schemeClr val="accent1">
            <a:shade val="50000"/>
            <a:hueOff val="231027"/>
            <a:satOff val="-8236"/>
            <a:lumOff val="16379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err="1" smtClean="0"/>
            <a:t>construction</a:t>
          </a:r>
          <a:r>
            <a:rPr lang="de-DE" sz="1200" kern="1200" dirty="0" smtClean="0"/>
            <a:t> </a:t>
          </a:r>
          <a:r>
            <a:rPr lang="de-DE" sz="1200" kern="1200" dirty="0" err="1" smtClean="0"/>
            <a:t>machinery</a:t>
          </a:r>
          <a:endParaRPr lang="de-DE" sz="1200" kern="1200" dirty="0"/>
        </a:p>
      </dsp:txBody>
      <dsp:txXfrm>
        <a:off x="4696991" y="1096964"/>
        <a:ext cx="913826" cy="913826"/>
      </dsp:txXfrm>
    </dsp:sp>
    <dsp:sp modelId="{395A2388-1695-4EEF-935C-445D0F9C5CFD}">
      <dsp:nvSpPr>
        <dsp:cNvPr id="0" name=""/>
        <dsp:cNvSpPr/>
      </dsp:nvSpPr>
      <dsp:spPr>
        <a:xfrm rot="1800000">
          <a:off x="4226207" y="2687839"/>
          <a:ext cx="274387" cy="4393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491146"/>
            <a:satOff val="-16801"/>
            <a:lumOff val="272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900" kern="1200"/>
        </a:p>
      </dsp:txBody>
      <dsp:txXfrm>
        <a:off x="4231721" y="2755139"/>
        <a:ext cx="192071" cy="263639"/>
      </dsp:txXfrm>
    </dsp:sp>
    <dsp:sp modelId="{F0885CC1-6485-4554-9BA3-1419FD617481}">
      <dsp:nvSpPr>
        <dsp:cNvPr id="0" name=""/>
        <dsp:cNvSpPr/>
      </dsp:nvSpPr>
      <dsp:spPr>
        <a:xfrm>
          <a:off x="4507731" y="2717762"/>
          <a:ext cx="1292346" cy="1292346"/>
        </a:xfrm>
        <a:prstGeom prst="ellipse">
          <a:avLst/>
        </a:prstGeom>
        <a:solidFill>
          <a:schemeClr val="accent1">
            <a:shade val="50000"/>
            <a:hueOff val="462053"/>
            <a:satOff val="-16471"/>
            <a:lumOff val="32757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err="1" smtClean="0"/>
            <a:t>moving</a:t>
          </a:r>
          <a:r>
            <a:rPr lang="de-DE" sz="1200" kern="1200" dirty="0" smtClean="0"/>
            <a:t> material</a:t>
          </a:r>
          <a:endParaRPr lang="de-DE" sz="1200" kern="1200" dirty="0"/>
        </a:p>
      </dsp:txBody>
      <dsp:txXfrm>
        <a:off x="4696991" y="2907022"/>
        <a:ext cx="913826" cy="913826"/>
      </dsp:txXfrm>
    </dsp:sp>
    <dsp:sp modelId="{D426257A-B06E-40F2-BD92-E01D4751CCE8}">
      <dsp:nvSpPr>
        <dsp:cNvPr id="0" name=""/>
        <dsp:cNvSpPr/>
      </dsp:nvSpPr>
      <dsp:spPr>
        <a:xfrm rot="5400000">
          <a:off x="3449154" y="3136471"/>
          <a:ext cx="274387" cy="4393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736718"/>
            <a:satOff val="-25201"/>
            <a:lumOff val="4087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900" kern="1200"/>
        </a:p>
      </dsp:txBody>
      <dsp:txXfrm>
        <a:off x="3490312" y="3183192"/>
        <a:ext cx="192071" cy="263639"/>
      </dsp:txXfrm>
    </dsp:sp>
    <dsp:sp modelId="{28C8B0F6-F251-495C-8CB0-1C7DB88FBEC2}">
      <dsp:nvSpPr>
        <dsp:cNvPr id="0" name=""/>
        <dsp:cNvSpPr/>
      </dsp:nvSpPr>
      <dsp:spPr>
        <a:xfrm>
          <a:off x="2940174" y="3622791"/>
          <a:ext cx="1292346" cy="1292346"/>
        </a:xfrm>
        <a:prstGeom prst="ellipse">
          <a:avLst/>
        </a:prstGeom>
        <a:solidFill>
          <a:schemeClr val="accent1">
            <a:shade val="50000"/>
            <a:hueOff val="693080"/>
            <a:satOff val="-24707"/>
            <a:lumOff val="4913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err="1" smtClean="0"/>
            <a:t>noise</a:t>
          </a:r>
          <a:endParaRPr lang="de-DE" sz="1200" kern="1200" dirty="0"/>
        </a:p>
      </dsp:txBody>
      <dsp:txXfrm>
        <a:off x="3129434" y="3812051"/>
        <a:ext cx="913826" cy="913826"/>
      </dsp:txXfrm>
    </dsp:sp>
    <dsp:sp modelId="{BC8E1E11-6107-4366-A403-165BE10F477E}">
      <dsp:nvSpPr>
        <dsp:cNvPr id="0" name=""/>
        <dsp:cNvSpPr/>
      </dsp:nvSpPr>
      <dsp:spPr>
        <a:xfrm rot="9000000">
          <a:off x="2672101" y="2687839"/>
          <a:ext cx="274387" cy="4393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491146"/>
            <a:satOff val="-16801"/>
            <a:lumOff val="272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900" kern="1200"/>
        </a:p>
      </dsp:txBody>
      <dsp:txXfrm rot="10800000">
        <a:off x="2748903" y="2755139"/>
        <a:ext cx="192071" cy="263639"/>
      </dsp:txXfrm>
    </dsp:sp>
    <dsp:sp modelId="{D0933DE7-0A87-43DB-B4F4-38D4AABC4D43}">
      <dsp:nvSpPr>
        <dsp:cNvPr id="0" name=""/>
        <dsp:cNvSpPr/>
      </dsp:nvSpPr>
      <dsp:spPr>
        <a:xfrm>
          <a:off x="1372618" y="2717762"/>
          <a:ext cx="1292346" cy="1292346"/>
        </a:xfrm>
        <a:prstGeom prst="ellipse">
          <a:avLst/>
        </a:prstGeom>
        <a:solidFill>
          <a:schemeClr val="accent1">
            <a:shade val="50000"/>
            <a:hueOff val="462053"/>
            <a:satOff val="-16471"/>
            <a:lumOff val="32757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err="1" smtClean="0"/>
            <a:t>electric</a:t>
          </a:r>
          <a:r>
            <a:rPr lang="de-DE" sz="1200" kern="1200" dirty="0" smtClean="0"/>
            <a:t> </a:t>
          </a:r>
          <a:r>
            <a:rPr lang="de-DE" sz="1200" kern="1200" dirty="0" err="1" smtClean="0"/>
            <a:t>shock</a:t>
          </a:r>
          <a:endParaRPr lang="de-DE" sz="1200" kern="1200" dirty="0"/>
        </a:p>
      </dsp:txBody>
      <dsp:txXfrm>
        <a:off x="1561878" y="2907022"/>
        <a:ext cx="913826" cy="913826"/>
      </dsp:txXfrm>
    </dsp:sp>
    <dsp:sp modelId="{A61F0BCB-AE40-4581-B9C6-413557A9D206}">
      <dsp:nvSpPr>
        <dsp:cNvPr id="0" name=""/>
        <dsp:cNvSpPr/>
      </dsp:nvSpPr>
      <dsp:spPr>
        <a:xfrm rot="12600000">
          <a:off x="2672101" y="1790576"/>
          <a:ext cx="274387" cy="4393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245573"/>
            <a:satOff val="-8400"/>
            <a:lumOff val="1362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900" kern="1200"/>
        </a:p>
      </dsp:txBody>
      <dsp:txXfrm rot="10800000">
        <a:off x="2748903" y="1899034"/>
        <a:ext cx="192071" cy="263639"/>
      </dsp:txXfrm>
    </dsp:sp>
    <dsp:sp modelId="{6AC2D2B5-261E-4DF9-AE1F-96CB54D3CA57}">
      <dsp:nvSpPr>
        <dsp:cNvPr id="0" name=""/>
        <dsp:cNvSpPr/>
      </dsp:nvSpPr>
      <dsp:spPr>
        <a:xfrm>
          <a:off x="1372618" y="907704"/>
          <a:ext cx="1292346" cy="1292346"/>
        </a:xfrm>
        <a:prstGeom prst="ellipse">
          <a:avLst/>
        </a:prstGeom>
        <a:solidFill>
          <a:schemeClr val="accent1">
            <a:shade val="50000"/>
            <a:hueOff val="231027"/>
            <a:satOff val="-8236"/>
            <a:lumOff val="16379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err="1" smtClean="0"/>
            <a:t>physical</a:t>
          </a:r>
          <a:r>
            <a:rPr lang="de-DE" sz="1200" kern="1200" dirty="0" smtClean="0"/>
            <a:t> </a:t>
          </a:r>
          <a:r>
            <a:rPr lang="de-DE" sz="1200" kern="1200" dirty="0" err="1" smtClean="0"/>
            <a:t>strain</a:t>
          </a:r>
          <a:endParaRPr lang="de-DE" sz="1200" kern="1200" dirty="0"/>
        </a:p>
      </dsp:txBody>
      <dsp:txXfrm>
        <a:off x="1561878" y="1096964"/>
        <a:ext cx="913826" cy="9138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D82F2E-8B43-41D0-A815-F2BCAAD5D7C2}">
      <dsp:nvSpPr>
        <dsp:cNvPr id="0" name=""/>
        <dsp:cNvSpPr/>
      </dsp:nvSpPr>
      <dsp:spPr>
        <a:xfrm>
          <a:off x="2940174" y="1812733"/>
          <a:ext cx="1292346" cy="1292346"/>
        </a:xfrm>
        <a:prstGeom prst="ellipse">
          <a:avLst/>
        </a:prstGeom>
        <a:solidFill>
          <a:schemeClr val="accent1">
            <a:shade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err="1" smtClean="0"/>
            <a:t>installation</a:t>
          </a:r>
          <a:endParaRPr lang="de-DE" sz="1400" kern="1200" dirty="0"/>
        </a:p>
      </dsp:txBody>
      <dsp:txXfrm>
        <a:off x="3129434" y="2001993"/>
        <a:ext cx="913826" cy="913826"/>
      </dsp:txXfrm>
    </dsp:sp>
    <dsp:sp modelId="{9F337DF5-F7B0-40AA-BCE1-984956EB83F3}">
      <dsp:nvSpPr>
        <dsp:cNvPr id="0" name=""/>
        <dsp:cNvSpPr/>
      </dsp:nvSpPr>
      <dsp:spPr>
        <a:xfrm rot="16200000">
          <a:off x="3449154" y="1341944"/>
          <a:ext cx="274387" cy="4393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200" kern="1200"/>
        </a:p>
      </dsp:txBody>
      <dsp:txXfrm>
        <a:off x="3490312" y="1470981"/>
        <a:ext cx="192071" cy="263639"/>
      </dsp:txXfrm>
    </dsp:sp>
    <dsp:sp modelId="{19EFF062-6D3C-4800-9D83-12422C6AB9A4}">
      <dsp:nvSpPr>
        <dsp:cNvPr id="0" name=""/>
        <dsp:cNvSpPr/>
      </dsp:nvSpPr>
      <dsp:spPr>
        <a:xfrm>
          <a:off x="2940174" y="2675"/>
          <a:ext cx="1292346" cy="1292346"/>
        </a:xfrm>
        <a:prstGeom prst="ellips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err="1" smtClean="0"/>
            <a:t>moving</a:t>
          </a:r>
          <a:r>
            <a:rPr lang="de-DE" sz="1200" kern="1200" dirty="0" smtClean="0"/>
            <a:t> material</a:t>
          </a:r>
          <a:endParaRPr lang="de-DE" sz="1200" kern="1200" dirty="0"/>
        </a:p>
      </dsp:txBody>
      <dsp:txXfrm>
        <a:off x="3129434" y="191935"/>
        <a:ext cx="913826" cy="913826"/>
      </dsp:txXfrm>
    </dsp:sp>
    <dsp:sp modelId="{E55AB398-20C3-4F1C-B21C-0934168D3EB3}">
      <dsp:nvSpPr>
        <dsp:cNvPr id="0" name=""/>
        <dsp:cNvSpPr/>
      </dsp:nvSpPr>
      <dsp:spPr>
        <a:xfrm rot="19800000">
          <a:off x="4226207" y="1790576"/>
          <a:ext cx="274387" cy="4393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245573"/>
            <a:satOff val="-8400"/>
            <a:lumOff val="1362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200" kern="1200"/>
        </a:p>
      </dsp:txBody>
      <dsp:txXfrm>
        <a:off x="4231721" y="1899034"/>
        <a:ext cx="192071" cy="263639"/>
      </dsp:txXfrm>
    </dsp:sp>
    <dsp:sp modelId="{EBCB8A12-E42E-406C-95B8-26364F328CA0}">
      <dsp:nvSpPr>
        <dsp:cNvPr id="0" name=""/>
        <dsp:cNvSpPr/>
      </dsp:nvSpPr>
      <dsp:spPr>
        <a:xfrm>
          <a:off x="4507731" y="907704"/>
          <a:ext cx="1292346" cy="1292346"/>
        </a:xfrm>
        <a:prstGeom prst="ellipse">
          <a:avLst/>
        </a:prstGeom>
        <a:solidFill>
          <a:schemeClr val="accent1">
            <a:shade val="50000"/>
            <a:hueOff val="231027"/>
            <a:satOff val="-8236"/>
            <a:lumOff val="16379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err="1" smtClean="0"/>
            <a:t>electric</a:t>
          </a:r>
          <a:r>
            <a:rPr lang="de-DE" sz="1200" kern="1200" dirty="0" smtClean="0"/>
            <a:t> </a:t>
          </a:r>
          <a:r>
            <a:rPr lang="de-DE" sz="1200" kern="1200" dirty="0" err="1" smtClean="0"/>
            <a:t>shocks</a:t>
          </a:r>
          <a:endParaRPr lang="de-DE" sz="1200" kern="1200" dirty="0"/>
        </a:p>
      </dsp:txBody>
      <dsp:txXfrm>
        <a:off x="4696991" y="1096964"/>
        <a:ext cx="913826" cy="913826"/>
      </dsp:txXfrm>
    </dsp:sp>
    <dsp:sp modelId="{395A2388-1695-4EEF-935C-445D0F9C5CFD}">
      <dsp:nvSpPr>
        <dsp:cNvPr id="0" name=""/>
        <dsp:cNvSpPr/>
      </dsp:nvSpPr>
      <dsp:spPr>
        <a:xfrm rot="1800000">
          <a:off x="4226207" y="2687839"/>
          <a:ext cx="274387" cy="4393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491146"/>
            <a:satOff val="-16801"/>
            <a:lumOff val="272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200" kern="1200"/>
        </a:p>
      </dsp:txBody>
      <dsp:txXfrm>
        <a:off x="4231721" y="2755139"/>
        <a:ext cx="192071" cy="263639"/>
      </dsp:txXfrm>
    </dsp:sp>
    <dsp:sp modelId="{F0885CC1-6485-4554-9BA3-1419FD617481}">
      <dsp:nvSpPr>
        <dsp:cNvPr id="0" name=""/>
        <dsp:cNvSpPr/>
      </dsp:nvSpPr>
      <dsp:spPr>
        <a:xfrm>
          <a:off x="4507731" y="2717762"/>
          <a:ext cx="1292346" cy="1292346"/>
        </a:xfrm>
        <a:prstGeom prst="ellipse">
          <a:avLst/>
        </a:prstGeom>
        <a:solidFill>
          <a:schemeClr val="accent1">
            <a:shade val="50000"/>
            <a:hueOff val="462053"/>
            <a:satOff val="-16471"/>
            <a:lumOff val="32757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err="1" smtClean="0"/>
            <a:t>inhalation</a:t>
          </a:r>
          <a:r>
            <a:rPr lang="de-DE" sz="1200" kern="1200" dirty="0" smtClean="0"/>
            <a:t> </a:t>
          </a:r>
          <a:r>
            <a:rPr lang="de-DE" sz="1200" kern="1200" dirty="0" err="1" smtClean="0"/>
            <a:t>of</a:t>
          </a:r>
          <a:r>
            <a:rPr lang="de-DE" sz="1200" kern="1200" dirty="0" smtClean="0"/>
            <a:t> </a:t>
          </a:r>
          <a:r>
            <a:rPr lang="de-DE" sz="1200" kern="1200" dirty="0" err="1" smtClean="0"/>
            <a:t>hazardous</a:t>
          </a:r>
          <a:r>
            <a:rPr lang="de-DE" sz="1200" kern="1200" dirty="0" smtClean="0"/>
            <a:t> </a:t>
          </a:r>
          <a:r>
            <a:rPr lang="de-DE" sz="1200" kern="1200" dirty="0" err="1" smtClean="0"/>
            <a:t>substances</a:t>
          </a:r>
          <a:endParaRPr lang="de-DE" sz="1200" kern="1200" dirty="0"/>
        </a:p>
      </dsp:txBody>
      <dsp:txXfrm>
        <a:off x="4696991" y="2907022"/>
        <a:ext cx="913826" cy="913826"/>
      </dsp:txXfrm>
    </dsp:sp>
    <dsp:sp modelId="{D426257A-B06E-40F2-BD92-E01D4751CCE8}">
      <dsp:nvSpPr>
        <dsp:cNvPr id="0" name=""/>
        <dsp:cNvSpPr/>
      </dsp:nvSpPr>
      <dsp:spPr>
        <a:xfrm rot="5400000">
          <a:off x="3449154" y="3136471"/>
          <a:ext cx="274387" cy="4393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736718"/>
            <a:satOff val="-25201"/>
            <a:lumOff val="4087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200" kern="1200"/>
        </a:p>
      </dsp:txBody>
      <dsp:txXfrm>
        <a:off x="3490312" y="3183192"/>
        <a:ext cx="192071" cy="263639"/>
      </dsp:txXfrm>
    </dsp:sp>
    <dsp:sp modelId="{28C8B0F6-F251-495C-8CB0-1C7DB88FBEC2}">
      <dsp:nvSpPr>
        <dsp:cNvPr id="0" name=""/>
        <dsp:cNvSpPr/>
      </dsp:nvSpPr>
      <dsp:spPr>
        <a:xfrm>
          <a:off x="2940174" y="3622791"/>
          <a:ext cx="1292346" cy="1292346"/>
        </a:xfrm>
        <a:prstGeom prst="ellipse">
          <a:avLst/>
        </a:prstGeom>
        <a:solidFill>
          <a:schemeClr val="accent1">
            <a:shade val="50000"/>
            <a:hueOff val="693080"/>
            <a:satOff val="-24707"/>
            <a:lumOff val="4913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err="1" smtClean="0"/>
            <a:t>combustable</a:t>
          </a:r>
          <a:r>
            <a:rPr lang="de-DE" sz="1200" kern="1200" dirty="0" smtClean="0"/>
            <a:t> </a:t>
          </a:r>
          <a:r>
            <a:rPr lang="de-DE" sz="1200" kern="1200" dirty="0" err="1" smtClean="0"/>
            <a:t>gases</a:t>
          </a:r>
          <a:endParaRPr lang="de-DE" sz="1200" kern="1200" dirty="0"/>
        </a:p>
      </dsp:txBody>
      <dsp:txXfrm>
        <a:off x="3129434" y="3812051"/>
        <a:ext cx="913826" cy="913826"/>
      </dsp:txXfrm>
    </dsp:sp>
    <dsp:sp modelId="{BC8E1E11-6107-4366-A403-165BE10F477E}">
      <dsp:nvSpPr>
        <dsp:cNvPr id="0" name=""/>
        <dsp:cNvSpPr/>
      </dsp:nvSpPr>
      <dsp:spPr>
        <a:xfrm rot="9000000">
          <a:off x="2672101" y="2687839"/>
          <a:ext cx="274387" cy="4393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491146"/>
            <a:satOff val="-16801"/>
            <a:lumOff val="272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200" kern="1200"/>
        </a:p>
      </dsp:txBody>
      <dsp:txXfrm rot="10800000">
        <a:off x="2748903" y="2755139"/>
        <a:ext cx="192071" cy="263639"/>
      </dsp:txXfrm>
    </dsp:sp>
    <dsp:sp modelId="{D0933DE7-0A87-43DB-B4F4-38D4AABC4D43}">
      <dsp:nvSpPr>
        <dsp:cNvPr id="0" name=""/>
        <dsp:cNvSpPr/>
      </dsp:nvSpPr>
      <dsp:spPr>
        <a:xfrm>
          <a:off x="1372618" y="2717762"/>
          <a:ext cx="1292346" cy="1292346"/>
        </a:xfrm>
        <a:prstGeom prst="ellipse">
          <a:avLst/>
        </a:prstGeom>
        <a:solidFill>
          <a:schemeClr val="accent1">
            <a:shade val="50000"/>
            <a:hueOff val="462053"/>
            <a:satOff val="-16471"/>
            <a:lumOff val="32757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err="1" smtClean="0"/>
            <a:t>hot</a:t>
          </a:r>
          <a:r>
            <a:rPr lang="de-DE" sz="1200" kern="1200" dirty="0" smtClean="0"/>
            <a:t> </a:t>
          </a:r>
          <a:r>
            <a:rPr lang="de-DE" sz="1200" kern="1200" dirty="0" err="1" smtClean="0"/>
            <a:t>surfaces</a:t>
          </a:r>
          <a:endParaRPr lang="de-DE" sz="1200" kern="1200" dirty="0"/>
        </a:p>
      </dsp:txBody>
      <dsp:txXfrm>
        <a:off x="1561878" y="2907022"/>
        <a:ext cx="913826" cy="913826"/>
      </dsp:txXfrm>
    </dsp:sp>
    <dsp:sp modelId="{A61F0BCB-AE40-4581-B9C6-413557A9D206}">
      <dsp:nvSpPr>
        <dsp:cNvPr id="0" name=""/>
        <dsp:cNvSpPr/>
      </dsp:nvSpPr>
      <dsp:spPr>
        <a:xfrm rot="12600000">
          <a:off x="2672101" y="1790576"/>
          <a:ext cx="274387" cy="4393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245573"/>
            <a:satOff val="-8400"/>
            <a:lumOff val="1362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200" kern="1200"/>
        </a:p>
      </dsp:txBody>
      <dsp:txXfrm rot="10800000">
        <a:off x="2748903" y="1899034"/>
        <a:ext cx="192071" cy="263639"/>
      </dsp:txXfrm>
    </dsp:sp>
    <dsp:sp modelId="{6AC2D2B5-261E-4DF9-AE1F-96CB54D3CA57}">
      <dsp:nvSpPr>
        <dsp:cNvPr id="0" name=""/>
        <dsp:cNvSpPr/>
      </dsp:nvSpPr>
      <dsp:spPr>
        <a:xfrm>
          <a:off x="1372618" y="907704"/>
          <a:ext cx="1292346" cy="1292346"/>
        </a:xfrm>
        <a:prstGeom prst="ellipse">
          <a:avLst/>
        </a:prstGeom>
        <a:solidFill>
          <a:schemeClr val="accent1">
            <a:shade val="50000"/>
            <a:hueOff val="231027"/>
            <a:satOff val="-8236"/>
            <a:lumOff val="16379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err="1" smtClean="0"/>
            <a:t>moving</a:t>
          </a:r>
          <a:r>
            <a:rPr lang="de-DE" sz="1200" kern="1200" dirty="0" smtClean="0"/>
            <a:t> </a:t>
          </a:r>
          <a:r>
            <a:rPr lang="de-DE" sz="1200" kern="1200" dirty="0" err="1" smtClean="0"/>
            <a:t>work</a:t>
          </a:r>
          <a:r>
            <a:rPr lang="de-DE" sz="1200" kern="1200" dirty="0" smtClean="0"/>
            <a:t> </a:t>
          </a:r>
          <a:r>
            <a:rPr lang="de-DE" sz="1200" kern="1200" dirty="0" err="1" smtClean="0"/>
            <a:t>equipment</a:t>
          </a:r>
          <a:endParaRPr lang="de-DE" sz="1200" kern="1200" dirty="0"/>
        </a:p>
      </dsp:txBody>
      <dsp:txXfrm>
        <a:off x="1561878" y="1096964"/>
        <a:ext cx="913826" cy="9138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D82F2E-8B43-41D0-A815-F2BCAAD5D7C2}">
      <dsp:nvSpPr>
        <dsp:cNvPr id="0" name=""/>
        <dsp:cNvSpPr/>
      </dsp:nvSpPr>
      <dsp:spPr>
        <a:xfrm>
          <a:off x="3137119" y="2009678"/>
          <a:ext cx="898456" cy="898456"/>
        </a:xfrm>
        <a:prstGeom prst="ellipse">
          <a:avLst/>
        </a:prstGeom>
        <a:solidFill>
          <a:schemeClr val="accent1">
            <a:shade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 err="1" smtClean="0"/>
            <a:t>machine</a:t>
          </a:r>
          <a:r>
            <a:rPr lang="de-DE" sz="1000" kern="1200" dirty="0" smtClean="0"/>
            <a:t> </a:t>
          </a:r>
          <a:r>
            <a:rPr lang="de-DE" sz="1000" kern="1200" dirty="0" err="1" smtClean="0"/>
            <a:t>installation</a:t>
          </a:r>
          <a:endParaRPr lang="de-DE" sz="1000" kern="1200" dirty="0"/>
        </a:p>
      </dsp:txBody>
      <dsp:txXfrm>
        <a:off x="3268695" y="2141254"/>
        <a:ext cx="635304" cy="635304"/>
      </dsp:txXfrm>
    </dsp:sp>
    <dsp:sp modelId="{93F1F0F0-397D-4371-8D67-8657467ECFC0}">
      <dsp:nvSpPr>
        <dsp:cNvPr id="0" name=""/>
        <dsp:cNvSpPr/>
      </dsp:nvSpPr>
      <dsp:spPr>
        <a:xfrm rot="16200000">
          <a:off x="3350937" y="1426096"/>
          <a:ext cx="470820" cy="30547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800" kern="1200"/>
        </a:p>
      </dsp:txBody>
      <dsp:txXfrm>
        <a:off x="3396758" y="1533012"/>
        <a:ext cx="379178" cy="183285"/>
      </dsp:txXfrm>
    </dsp:sp>
    <dsp:sp modelId="{2293ADC9-DA24-4B2A-A07F-934FC3B58D3B}">
      <dsp:nvSpPr>
        <dsp:cNvPr id="0" name=""/>
        <dsp:cNvSpPr/>
      </dsp:nvSpPr>
      <dsp:spPr>
        <a:xfrm>
          <a:off x="3029726" y="8094"/>
          <a:ext cx="1113243" cy="1113243"/>
        </a:xfrm>
        <a:prstGeom prst="ellips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 err="1" smtClean="0"/>
            <a:t>radiation</a:t>
          </a:r>
          <a:endParaRPr lang="de-DE" sz="1000" kern="1200" dirty="0"/>
        </a:p>
      </dsp:txBody>
      <dsp:txXfrm>
        <a:off x="3192757" y="171125"/>
        <a:ext cx="787181" cy="787181"/>
      </dsp:txXfrm>
    </dsp:sp>
    <dsp:sp modelId="{1A4DDB9C-EE0E-4F84-9F00-39D27CB80299}">
      <dsp:nvSpPr>
        <dsp:cNvPr id="0" name=""/>
        <dsp:cNvSpPr/>
      </dsp:nvSpPr>
      <dsp:spPr>
        <a:xfrm rot="18900000">
          <a:off x="3973243" y="1683863"/>
          <a:ext cx="470820" cy="30547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184180"/>
            <a:satOff val="-6300"/>
            <a:lumOff val="1022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800" kern="1200"/>
        </a:p>
      </dsp:txBody>
      <dsp:txXfrm>
        <a:off x="3986664" y="1777358"/>
        <a:ext cx="379178" cy="183285"/>
      </dsp:txXfrm>
    </dsp:sp>
    <dsp:sp modelId="{0AE8B4B7-4FC0-48D0-A479-D0778DAA573F}">
      <dsp:nvSpPr>
        <dsp:cNvPr id="0" name=""/>
        <dsp:cNvSpPr/>
      </dsp:nvSpPr>
      <dsp:spPr>
        <a:xfrm>
          <a:off x="4369121" y="562890"/>
          <a:ext cx="1113243" cy="1113243"/>
        </a:xfrm>
        <a:prstGeom prst="ellipse">
          <a:avLst/>
        </a:prstGeom>
        <a:solidFill>
          <a:schemeClr val="accent1">
            <a:shade val="50000"/>
            <a:hueOff val="173270"/>
            <a:satOff val="-6177"/>
            <a:lumOff val="12284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 err="1" smtClean="0"/>
            <a:t>hot</a:t>
          </a:r>
          <a:r>
            <a:rPr lang="de-DE" sz="1000" kern="1200" dirty="0" smtClean="0"/>
            <a:t>/</a:t>
          </a:r>
          <a:r>
            <a:rPr lang="de-DE" sz="1000" kern="1200" dirty="0" err="1" smtClean="0"/>
            <a:t>cold</a:t>
          </a:r>
          <a:r>
            <a:rPr lang="de-DE" sz="1000" kern="1200" dirty="0" smtClean="0"/>
            <a:t> </a:t>
          </a:r>
          <a:r>
            <a:rPr lang="de-DE" sz="1000" kern="1200" dirty="0" err="1" smtClean="0"/>
            <a:t>surfaces</a:t>
          </a:r>
          <a:endParaRPr lang="de-DE" sz="1000" kern="1200" dirty="0"/>
        </a:p>
      </dsp:txBody>
      <dsp:txXfrm>
        <a:off x="4532152" y="725921"/>
        <a:ext cx="787181" cy="787181"/>
      </dsp:txXfrm>
    </dsp:sp>
    <dsp:sp modelId="{9F337DF5-F7B0-40AA-BCE1-984956EB83F3}">
      <dsp:nvSpPr>
        <dsp:cNvPr id="0" name=""/>
        <dsp:cNvSpPr/>
      </dsp:nvSpPr>
      <dsp:spPr>
        <a:xfrm>
          <a:off x="4231011" y="2306169"/>
          <a:ext cx="470820" cy="30547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368359"/>
            <a:satOff val="-12600"/>
            <a:lumOff val="2043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800" kern="1200"/>
        </a:p>
      </dsp:txBody>
      <dsp:txXfrm>
        <a:off x="4231011" y="2367264"/>
        <a:ext cx="379178" cy="183285"/>
      </dsp:txXfrm>
    </dsp:sp>
    <dsp:sp modelId="{19EFF062-6D3C-4800-9D83-12422C6AB9A4}">
      <dsp:nvSpPr>
        <dsp:cNvPr id="0" name=""/>
        <dsp:cNvSpPr/>
      </dsp:nvSpPr>
      <dsp:spPr>
        <a:xfrm>
          <a:off x="4923916" y="1902285"/>
          <a:ext cx="1113243" cy="1113243"/>
        </a:xfrm>
        <a:prstGeom prst="ellipse">
          <a:avLst/>
        </a:prstGeom>
        <a:solidFill>
          <a:schemeClr val="accent1">
            <a:shade val="50000"/>
            <a:hueOff val="346540"/>
            <a:satOff val="-12354"/>
            <a:lumOff val="2456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 err="1" smtClean="0"/>
            <a:t>electric</a:t>
          </a:r>
          <a:r>
            <a:rPr lang="de-DE" sz="1000" kern="1200" dirty="0" smtClean="0"/>
            <a:t> </a:t>
          </a:r>
          <a:r>
            <a:rPr lang="de-DE" sz="1000" kern="1200" dirty="0" err="1" smtClean="0"/>
            <a:t>shock</a:t>
          </a:r>
          <a:endParaRPr lang="de-DE" sz="1000" kern="1200" dirty="0"/>
        </a:p>
      </dsp:txBody>
      <dsp:txXfrm>
        <a:off x="5086947" y="2065316"/>
        <a:ext cx="787181" cy="787181"/>
      </dsp:txXfrm>
    </dsp:sp>
    <dsp:sp modelId="{E55AB398-20C3-4F1C-B21C-0934168D3EB3}">
      <dsp:nvSpPr>
        <dsp:cNvPr id="0" name=""/>
        <dsp:cNvSpPr/>
      </dsp:nvSpPr>
      <dsp:spPr>
        <a:xfrm rot="2700000">
          <a:off x="3973243" y="2928475"/>
          <a:ext cx="470820" cy="30547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552539"/>
            <a:satOff val="-18901"/>
            <a:lumOff val="3065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800" kern="1200"/>
        </a:p>
      </dsp:txBody>
      <dsp:txXfrm>
        <a:off x="3986664" y="2957170"/>
        <a:ext cx="379178" cy="183285"/>
      </dsp:txXfrm>
    </dsp:sp>
    <dsp:sp modelId="{EBCB8A12-E42E-406C-95B8-26364F328CA0}">
      <dsp:nvSpPr>
        <dsp:cNvPr id="0" name=""/>
        <dsp:cNvSpPr/>
      </dsp:nvSpPr>
      <dsp:spPr>
        <a:xfrm>
          <a:off x="4369121" y="3241680"/>
          <a:ext cx="1113243" cy="1113243"/>
        </a:xfrm>
        <a:prstGeom prst="ellipse">
          <a:avLst/>
        </a:prstGeom>
        <a:solidFill>
          <a:schemeClr val="accent1">
            <a:shade val="50000"/>
            <a:hueOff val="519810"/>
            <a:satOff val="-18530"/>
            <a:lumOff val="36852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 err="1" smtClean="0"/>
            <a:t>electric</a:t>
          </a:r>
          <a:r>
            <a:rPr lang="de-DE" sz="1000" kern="1200" dirty="0" smtClean="0"/>
            <a:t> </a:t>
          </a:r>
          <a:r>
            <a:rPr lang="de-DE" sz="1000" kern="1200" dirty="0" err="1" smtClean="0"/>
            <a:t>arcs</a:t>
          </a:r>
          <a:endParaRPr lang="de-DE" sz="1000" kern="1200" dirty="0"/>
        </a:p>
      </dsp:txBody>
      <dsp:txXfrm>
        <a:off x="4532152" y="3404711"/>
        <a:ext cx="787181" cy="787181"/>
      </dsp:txXfrm>
    </dsp:sp>
    <dsp:sp modelId="{395A2388-1695-4EEF-935C-445D0F9C5CFD}">
      <dsp:nvSpPr>
        <dsp:cNvPr id="0" name=""/>
        <dsp:cNvSpPr/>
      </dsp:nvSpPr>
      <dsp:spPr>
        <a:xfrm rot="5400000">
          <a:off x="3350937" y="3186242"/>
          <a:ext cx="470820" cy="30547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736718"/>
            <a:satOff val="-25201"/>
            <a:lumOff val="4087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800" kern="1200"/>
        </a:p>
      </dsp:txBody>
      <dsp:txXfrm>
        <a:off x="3396758" y="3201516"/>
        <a:ext cx="379178" cy="183285"/>
      </dsp:txXfrm>
    </dsp:sp>
    <dsp:sp modelId="{F0885CC1-6485-4554-9BA3-1419FD617481}">
      <dsp:nvSpPr>
        <dsp:cNvPr id="0" name=""/>
        <dsp:cNvSpPr/>
      </dsp:nvSpPr>
      <dsp:spPr>
        <a:xfrm>
          <a:off x="3029726" y="3796475"/>
          <a:ext cx="1113243" cy="1113243"/>
        </a:xfrm>
        <a:prstGeom prst="ellipse">
          <a:avLst/>
        </a:prstGeom>
        <a:solidFill>
          <a:schemeClr val="accent1">
            <a:shade val="50000"/>
            <a:hueOff val="693080"/>
            <a:satOff val="-24707"/>
            <a:lumOff val="4913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 err="1" smtClean="0"/>
            <a:t>electrostatic</a:t>
          </a:r>
          <a:r>
            <a:rPr lang="de-DE" sz="1000" kern="1200" dirty="0" smtClean="0"/>
            <a:t> </a:t>
          </a:r>
          <a:r>
            <a:rPr lang="de-DE" sz="1000" kern="1200" dirty="0" err="1" smtClean="0"/>
            <a:t>charges</a:t>
          </a:r>
          <a:endParaRPr lang="de-DE" sz="1000" kern="1200" dirty="0"/>
        </a:p>
      </dsp:txBody>
      <dsp:txXfrm>
        <a:off x="3192757" y="3959506"/>
        <a:ext cx="787181" cy="787181"/>
      </dsp:txXfrm>
    </dsp:sp>
    <dsp:sp modelId="{D426257A-B06E-40F2-BD92-E01D4751CCE8}">
      <dsp:nvSpPr>
        <dsp:cNvPr id="0" name=""/>
        <dsp:cNvSpPr/>
      </dsp:nvSpPr>
      <dsp:spPr>
        <a:xfrm rot="8100000">
          <a:off x="2728631" y="2928475"/>
          <a:ext cx="470820" cy="30547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552539"/>
            <a:satOff val="-18901"/>
            <a:lumOff val="3065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800" kern="1200"/>
        </a:p>
      </dsp:txBody>
      <dsp:txXfrm rot="10800000">
        <a:off x="2806852" y="2957170"/>
        <a:ext cx="379178" cy="183285"/>
      </dsp:txXfrm>
    </dsp:sp>
    <dsp:sp modelId="{28C8B0F6-F251-495C-8CB0-1C7DB88FBEC2}">
      <dsp:nvSpPr>
        <dsp:cNvPr id="0" name=""/>
        <dsp:cNvSpPr/>
      </dsp:nvSpPr>
      <dsp:spPr>
        <a:xfrm>
          <a:off x="1690331" y="3241680"/>
          <a:ext cx="1113243" cy="1113243"/>
        </a:xfrm>
        <a:prstGeom prst="ellipse">
          <a:avLst/>
        </a:prstGeom>
        <a:solidFill>
          <a:schemeClr val="accent1">
            <a:shade val="50000"/>
            <a:hueOff val="519810"/>
            <a:satOff val="-18530"/>
            <a:lumOff val="36852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 err="1" smtClean="0"/>
            <a:t>skin</a:t>
          </a:r>
          <a:r>
            <a:rPr lang="de-DE" sz="1000" kern="1200" dirty="0" smtClean="0"/>
            <a:t> </a:t>
          </a:r>
          <a:r>
            <a:rPr lang="de-DE" sz="1000" kern="1200" dirty="0" err="1" smtClean="0"/>
            <a:t>contact</a:t>
          </a:r>
          <a:r>
            <a:rPr lang="de-DE" sz="1000" kern="1200" dirty="0" smtClean="0"/>
            <a:t> </a:t>
          </a:r>
          <a:r>
            <a:rPr lang="de-DE" sz="1000" kern="1200" dirty="0" err="1" smtClean="0"/>
            <a:t>hazardous</a:t>
          </a:r>
          <a:r>
            <a:rPr lang="de-DE" sz="1000" kern="1200" dirty="0" smtClean="0"/>
            <a:t> </a:t>
          </a:r>
          <a:r>
            <a:rPr lang="de-DE" sz="1000" kern="1200" dirty="0" err="1" smtClean="0"/>
            <a:t>substances</a:t>
          </a:r>
          <a:endParaRPr lang="de-DE" sz="1000" kern="1200" dirty="0"/>
        </a:p>
      </dsp:txBody>
      <dsp:txXfrm>
        <a:off x="1853362" y="3404711"/>
        <a:ext cx="787181" cy="787181"/>
      </dsp:txXfrm>
    </dsp:sp>
    <dsp:sp modelId="{BC8E1E11-6107-4366-A403-165BE10F477E}">
      <dsp:nvSpPr>
        <dsp:cNvPr id="0" name=""/>
        <dsp:cNvSpPr/>
      </dsp:nvSpPr>
      <dsp:spPr>
        <a:xfrm rot="10800000">
          <a:off x="2470864" y="2306169"/>
          <a:ext cx="470820" cy="30547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368359"/>
            <a:satOff val="-12600"/>
            <a:lumOff val="2043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800" kern="1200"/>
        </a:p>
      </dsp:txBody>
      <dsp:txXfrm rot="10800000">
        <a:off x="2562506" y="2367264"/>
        <a:ext cx="379178" cy="183285"/>
      </dsp:txXfrm>
    </dsp:sp>
    <dsp:sp modelId="{D0933DE7-0A87-43DB-B4F4-38D4AABC4D43}">
      <dsp:nvSpPr>
        <dsp:cNvPr id="0" name=""/>
        <dsp:cNvSpPr/>
      </dsp:nvSpPr>
      <dsp:spPr>
        <a:xfrm>
          <a:off x="1135535" y="1902285"/>
          <a:ext cx="1113243" cy="1113243"/>
        </a:xfrm>
        <a:prstGeom prst="ellipse">
          <a:avLst/>
        </a:prstGeom>
        <a:solidFill>
          <a:schemeClr val="accent1">
            <a:shade val="50000"/>
            <a:hueOff val="346540"/>
            <a:satOff val="-12354"/>
            <a:lumOff val="2456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 smtClean="0"/>
            <a:t>Inhalation </a:t>
          </a:r>
          <a:r>
            <a:rPr lang="de-DE" sz="1000" kern="1200" dirty="0" err="1" smtClean="0"/>
            <a:t>hazardous</a:t>
          </a:r>
          <a:r>
            <a:rPr lang="de-DE" sz="1000" kern="1200" dirty="0" smtClean="0"/>
            <a:t> </a:t>
          </a:r>
          <a:r>
            <a:rPr lang="de-DE" sz="1000" kern="1200" dirty="0" err="1" smtClean="0"/>
            <a:t>substances</a:t>
          </a:r>
          <a:endParaRPr lang="de-DE" sz="1000" kern="1200" dirty="0"/>
        </a:p>
      </dsp:txBody>
      <dsp:txXfrm>
        <a:off x="1298566" y="2065316"/>
        <a:ext cx="787181" cy="787181"/>
      </dsp:txXfrm>
    </dsp:sp>
    <dsp:sp modelId="{A61F0BCB-AE40-4581-B9C6-413557A9D206}">
      <dsp:nvSpPr>
        <dsp:cNvPr id="0" name=""/>
        <dsp:cNvSpPr/>
      </dsp:nvSpPr>
      <dsp:spPr>
        <a:xfrm rot="13500000">
          <a:off x="2728631" y="1683863"/>
          <a:ext cx="470820" cy="30547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184180"/>
            <a:satOff val="-6300"/>
            <a:lumOff val="1022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800" kern="1200"/>
        </a:p>
      </dsp:txBody>
      <dsp:txXfrm rot="10800000">
        <a:off x="2806852" y="1777358"/>
        <a:ext cx="379178" cy="183285"/>
      </dsp:txXfrm>
    </dsp:sp>
    <dsp:sp modelId="{6AC2D2B5-261E-4DF9-AE1F-96CB54D3CA57}">
      <dsp:nvSpPr>
        <dsp:cNvPr id="0" name=""/>
        <dsp:cNvSpPr/>
      </dsp:nvSpPr>
      <dsp:spPr>
        <a:xfrm>
          <a:off x="1690331" y="562890"/>
          <a:ext cx="1113243" cy="1113243"/>
        </a:xfrm>
        <a:prstGeom prst="ellipse">
          <a:avLst/>
        </a:prstGeom>
        <a:solidFill>
          <a:schemeClr val="accent1">
            <a:shade val="50000"/>
            <a:hueOff val="173270"/>
            <a:satOff val="-6177"/>
            <a:lumOff val="12284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 err="1" smtClean="0"/>
            <a:t>combustible</a:t>
          </a:r>
          <a:r>
            <a:rPr lang="de-DE" sz="1000" kern="1200" dirty="0" smtClean="0"/>
            <a:t> </a:t>
          </a:r>
          <a:r>
            <a:rPr lang="de-DE" sz="1000" kern="1200" dirty="0" err="1" smtClean="0"/>
            <a:t>gases</a:t>
          </a:r>
          <a:r>
            <a:rPr lang="de-DE" sz="1000" kern="1200" dirty="0" smtClean="0"/>
            <a:t>, </a:t>
          </a:r>
          <a:r>
            <a:rPr lang="de-DE" sz="1000" kern="1200" dirty="0" err="1" smtClean="0"/>
            <a:t>liquids</a:t>
          </a:r>
          <a:endParaRPr lang="de-DE" sz="1000" kern="1200" dirty="0"/>
        </a:p>
      </dsp:txBody>
      <dsp:txXfrm>
        <a:off x="1853362" y="725921"/>
        <a:ext cx="787181" cy="7871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7706" cy="496332"/>
          </a:xfrm>
          <a:prstGeom prst="rect">
            <a:avLst/>
          </a:prstGeom>
        </p:spPr>
        <p:txBody>
          <a:bodyPr vert="horz" lIns="91394" tIns="45697" rIns="91394" bIns="45697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3479" y="0"/>
            <a:ext cx="2887706" cy="496332"/>
          </a:xfrm>
          <a:prstGeom prst="rect">
            <a:avLst/>
          </a:prstGeom>
        </p:spPr>
        <p:txBody>
          <a:bodyPr vert="horz" lIns="91394" tIns="45697" rIns="91394" bIns="45697" rtlCol="0"/>
          <a:lstStyle>
            <a:lvl1pPr algn="r">
              <a:defRPr sz="1200"/>
            </a:lvl1pPr>
          </a:lstStyle>
          <a:p>
            <a:fld id="{A81FACEF-EDB4-4F10-8137-F9C3BB0BDD59}" type="datetimeFigureOut">
              <a:rPr lang="de-DE" smtClean="0"/>
              <a:pPr/>
              <a:t>15.09.2017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716"/>
            <a:ext cx="2887706" cy="496332"/>
          </a:xfrm>
          <a:prstGeom prst="rect">
            <a:avLst/>
          </a:prstGeom>
        </p:spPr>
        <p:txBody>
          <a:bodyPr vert="horz" lIns="91394" tIns="45697" rIns="91394" bIns="45697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3479" y="9428716"/>
            <a:ext cx="2887706" cy="496332"/>
          </a:xfrm>
          <a:prstGeom prst="rect">
            <a:avLst/>
          </a:prstGeom>
        </p:spPr>
        <p:txBody>
          <a:bodyPr vert="horz" lIns="91394" tIns="45697" rIns="91394" bIns="45697" rtlCol="0" anchor="b"/>
          <a:lstStyle>
            <a:lvl1pPr algn="r">
              <a:defRPr sz="1200"/>
            </a:lvl1pPr>
          </a:lstStyle>
          <a:p>
            <a:fld id="{35A32A56-5871-4549-93E3-A1D2B5913C1E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1273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887706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86" tIns="45693" rIns="91386" bIns="45693" numCol="1" anchor="t" anchorCtr="0" compatLnSpc="1">
            <a:prstTxWarp prst="textNoShape">
              <a:avLst/>
            </a:prstTxWarp>
          </a:bodyPr>
          <a:lstStyle>
            <a:lvl1pPr>
              <a:spcAft>
                <a:spcPct val="0"/>
              </a:spcAft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3479" y="0"/>
            <a:ext cx="2887706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86" tIns="45693" rIns="91386" bIns="45693" numCol="1" anchor="t" anchorCtr="0" compatLnSpc="1">
            <a:prstTxWarp prst="textNoShape">
              <a:avLst/>
            </a:prstTxWarp>
          </a:bodyPr>
          <a:lstStyle>
            <a:lvl1pPr algn="r">
              <a:spcAft>
                <a:spcPct val="0"/>
              </a:spcAft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44525" y="744538"/>
            <a:ext cx="537686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274" y="4715154"/>
            <a:ext cx="5330190" cy="44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86" tIns="45693" rIns="91386" bIns="456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Textmasterformate durch Klicken bearbeiten</a:t>
            </a:r>
          </a:p>
          <a:p>
            <a:pPr lvl="1"/>
            <a:r>
              <a:rPr lang="en-GB" noProof="0" smtClean="0"/>
              <a:t>Zweite Ebene</a:t>
            </a:r>
          </a:p>
          <a:p>
            <a:pPr lvl="2"/>
            <a:r>
              <a:rPr lang="en-GB" noProof="0" smtClean="0"/>
              <a:t>Dritte Ebene</a:t>
            </a:r>
          </a:p>
          <a:p>
            <a:pPr lvl="3"/>
            <a:r>
              <a:rPr lang="en-GB" noProof="0" smtClean="0"/>
              <a:t>Vierte Ebene</a:t>
            </a:r>
          </a:p>
          <a:p>
            <a:pPr lvl="4"/>
            <a:r>
              <a:rPr lang="en-GB" noProof="0" smtClean="0"/>
              <a:t>Fünfte Ebene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716"/>
            <a:ext cx="2887706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86" tIns="45693" rIns="91386" bIns="45693" numCol="1" anchor="b" anchorCtr="0" compatLnSpc="1">
            <a:prstTxWarp prst="textNoShape">
              <a:avLst/>
            </a:prstTxWarp>
          </a:bodyPr>
          <a:lstStyle>
            <a:lvl1pPr>
              <a:spcAft>
                <a:spcPct val="0"/>
              </a:spcAft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3479" y="9428716"/>
            <a:ext cx="2887706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86" tIns="45693" rIns="91386" bIns="45693" numCol="1" anchor="b" anchorCtr="0" compatLnSpc="1">
            <a:prstTxWarp prst="textNoShape">
              <a:avLst/>
            </a:prstTxWarp>
          </a:bodyPr>
          <a:lstStyle>
            <a:lvl1pPr algn="r">
              <a:spcAft>
                <a:spcPct val="0"/>
              </a:spcAft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500EDB4-0B55-47BD-8378-C190CDA0F98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2610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A8DEB5-212A-4CAF-9880-70E92CE7410A}" type="slidenum">
              <a:rPr lang="de-DE"/>
              <a:pPr/>
              <a:t>1</a:t>
            </a:fld>
            <a:endParaRPr lang="de-DE" dirty="0"/>
          </a:p>
        </p:txBody>
      </p:sp>
      <p:sp>
        <p:nvSpPr>
          <p:cNvPr id="1064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644525" y="744538"/>
            <a:ext cx="537527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8365" y="4715153"/>
            <a:ext cx="4886008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28600" indent="-228600">
              <a:spcBef>
                <a:spcPct val="0"/>
              </a:spcBef>
              <a:spcAft>
                <a:spcPct val="20000"/>
              </a:spcAft>
            </a:pPr>
            <a:r>
              <a:rPr lang="en-GB" sz="1100" b="1" dirty="0"/>
              <a:t>How to edit the title slide</a:t>
            </a:r>
          </a:p>
          <a:p>
            <a:pPr marL="228600" indent="-228600">
              <a:spcBef>
                <a:spcPct val="0"/>
              </a:spcBef>
              <a:spcAft>
                <a:spcPct val="20000"/>
              </a:spcAft>
            </a:pPr>
            <a:endParaRPr lang="en-GB" sz="1100" dirty="0"/>
          </a:p>
          <a:p>
            <a:pPr marL="228600" indent="-228600">
              <a:spcBef>
                <a:spcPct val="0"/>
              </a:spcBef>
              <a:spcAft>
                <a:spcPct val="20000"/>
              </a:spcAft>
              <a:buFontTx/>
              <a:buAutoNum type="arabicPeriod"/>
            </a:pPr>
            <a:r>
              <a:rPr lang="en-GB" sz="1100" dirty="0"/>
              <a:t>  Upper area: </a:t>
            </a:r>
            <a:r>
              <a:rPr lang="en-GB" sz="1100" b="1" dirty="0"/>
              <a:t>Title</a:t>
            </a:r>
            <a:r>
              <a:rPr lang="en-GB" sz="1100" dirty="0"/>
              <a:t> of your talk, max. 2 rows of the defined size (55 </a:t>
            </a:r>
            <a:r>
              <a:rPr lang="en-GB" sz="1100" dirty="0" err="1"/>
              <a:t>pt</a:t>
            </a:r>
            <a:r>
              <a:rPr lang="en-GB" sz="1100"/>
              <a:t>)</a:t>
            </a:r>
          </a:p>
          <a:p>
            <a:pPr marL="228600" indent="-228600">
              <a:spcBef>
                <a:spcPct val="0"/>
              </a:spcBef>
              <a:spcAft>
                <a:spcPct val="20000"/>
              </a:spcAft>
              <a:buFontTx/>
              <a:buAutoNum type="arabicPeriod"/>
            </a:pPr>
            <a:r>
              <a:rPr lang="en-GB" sz="1100"/>
              <a:t>  Lower area </a:t>
            </a:r>
            <a:r>
              <a:rPr lang="en-GB" sz="1100" b="1"/>
              <a:t>(subtitle):</a:t>
            </a:r>
            <a:r>
              <a:rPr lang="en-GB" sz="1100"/>
              <a:t> Conference/meeting/workshop, location, date, </a:t>
            </a:r>
            <a:br>
              <a:rPr lang="en-GB" sz="1100"/>
            </a:br>
            <a:r>
              <a:rPr lang="en-GB" sz="1100"/>
              <a:t>  your name and affiliation, </a:t>
            </a:r>
            <a:br>
              <a:rPr lang="en-GB" sz="1100"/>
            </a:br>
            <a:r>
              <a:rPr lang="en-GB" sz="1100"/>
              <a:t>  max. 4 rows of the defined size (32 pt)</a:t>
            </a:r>
          </a:p>
          <a:p>
            <a:pPr marL="228600" indent="-228600">
              <a:spcBef>
                <a:spcPct val="0"/>
              </a:spcBef>
              <a:spcAft>
                <a:spcPct val="20000"/>
              </a:spcAft>
              <a:buFontTx/>
              <a:buAutoNum type="arabicPeriod"/>
            </a:pPr>
            <a:r>
              <a:rPr lang="en-GB" sz="1100"/>
              <a:t> Change the </a:t>
            </a:r>
            <a:r>
              <a:rPr lang="en-GB" sz="1100" b="1"/>
              <a:t>partner logos</a:t>
            </a:r>
            <a:r>
              <a:rPr lang="en-GB" sz="1100"/>
              <a:t> or add others in the last row.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00EDB4-0B55-47BD-8378-C190CDA0F98C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090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4525" y="744538"/>
            <a:ext cx="5375275" cy="3722687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6750" y="4714875"/>
            <a:ext cx="5329238" cy="4467225"/>
          </a:xfrm>
          <a:prstGeom prst="rect">
            <a:avLst/>
          </a:prstGeom>
        </p:spPr>
        <p:txBody>
          <a:bodyPr/>
          <a:lstStyle/>
          <a:p>
            <a:pPr>
              <a:buFontTx/>
              <a:buChar char="-"/>
            </a:pPr>
            <a:r>
              <a:rPr lang="de-DE" dirty="0" smtClean="0"/>
              <a:t>Firewalls all 600m</a:t>
            </a:r>
          </a:p>
          <a:p>
            <a:pPr>
              <a:buFontTx/>
              <a:buChar char="-"/>
            </a:pPr>
            <a:r>
              <a:rPr lang="de-DE" dirty="0" smtClean="0"/>
              <a:t>Survey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systems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need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for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transports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make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impossible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build</a:t>
            </a:r>
            <a:r>
              <a:rPr lang="de-DE" baseline="0" dirty="0" smtClean="0"/>
              <a:t> solid </a:t>
            </a:r>
            <a:r>
              <a:rPr lang="de-DE" baseline="0" dirty="0" err="1" smtClean="0"/>
              <a:t>walls</a:t>
            </a:r>
            <a:endParaRPr lang="de-DE" baseline="0" dirty="0" smtClean="0"/>
          </a:p>
          <a:p>
            <a:pPr>
              <a:buFontTx/>
              <a:buChar char="-"/>
            </a:pPr>
            <a:r>
              <a:rPr lang="de-DE" baseline="0" dirty="0" err="1" smtClean="0"/>
              <a:t>Equivalent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fire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resistance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F90</a:t>
            </a:r>
          </a:p>
          <a:p>
            <a:pPr>
              <a:buFontTx/>
              <a:buChar char="-"/>
            </a:pPr>
            <a:r>
              <a:rPr lang="de-DE" baseline="0" dirty="0" err="1" smtClean="0"/>
              <a:t>Curtains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ensure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areas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free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smoke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fire</a:t>
            </a:r>
            <a:r>
              <a:rPr lang="de-DE" baseline="0" dirty="0" smtClean="0"/>
              <a:t> -&gt; save </a:t>
            </a:r>
            <a:r>
              <a:rPr lang="de-DE" baseline="0" dirty="0" err="1" smtClean="0"/>
              <a:t>areas</a:t>
            </a:r>
            <a:endParaRPr lang="de-DE" baseline="0" dirty="0" smtClean="0"/>
          </a:p>
          <a:p>
            <a:pPr>
              <a:buFontTx/>
              <a:buChar char="-"/>
            </a:pP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00EDB4-0B55-47BD-8378-C190CDA0F98C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341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00EDB4-0B55-47BD-8378-C190CDA0F98C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40814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44525" y="744538"/>
            <a:ext cx="5375275" cy="3722687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666750" y="4714875"/>
            <a:ext cx="5329238" cy="446722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e-DE" dirty="0" smtClean="0"/>
              <a:t>Hamburg: professional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fire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brigades</a:t>
            </a:r>
            <a:endParaRPr lang="de-DE" baseline="0" dirty="0" smtClean="0"/>
          </a:p>
          <a:p>
            <a:r>
              <a:rPr lang="de-DE" baseline="0" dirty="0" smtClean="0"/>
              <a:t>Schleswig-Holstein: </a:t>
            </a:r>
            <a:r>
              <a:rPr lang="de-DE" baseline="0" dirty="0" err="1" smtClean="0"/>
              <a:t>volunteer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fire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brigades</a:t>
            </a:r>
            <a:endParaRPr lang="de-DE" baseline="0" dirty="0" smtClean="0"/>
          </a:p>
          <a:p>
            <a:r>
              <a:rPr lang="de-DE" baseline="0" dirty="0" smtClean="0"/>
              <a:t>i.e. digital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analogue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radio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00EDB4-0B55-47BD-8378-C190CDA0F98C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836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3201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70635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800" y="1849438"/>
            <a:ext cx="4570413" cy="4197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27613" y="1849438"/>
            <a:ext cx="4572000" cy="4197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0572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3498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8802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7072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552980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014635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9445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277100" y="274638"/>
            <a:ext cx="2322513" cy="5772150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4800" y="274638"/>
            <a:ext cx="6819900" cy="577215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4427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304800" y="274638"/>
            <a:ext cx="9294813" cy="57721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77255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04800" y="1849438"/>
            <a:ext cx="4570413" cy="41973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27613" y="1849438"/>
            <a:ext cx="4572000" cy="41973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58044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9145853" y="114301"/>
            <a:ext cx="624285" cy="9112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D518E81-CA98-483E-BA30-586BB5DF9225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184937" y="541338"/>
            <a:ext cx="7890404" cy="48101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464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3"/>
          <p:cNvSpPr>
            <a:spLocks noChangeArrowheads="1"/>
          </p:cNvSpPr>
          <p:nvPr/>
        </p:nvSpPr>
        <p:spPr bwMode="auto">
          <a:xfrm>
            <a:off x="0" y="0"/>
            <a:ext cx="9906000" cy="1254125"/>
          </a:xfrm>
          <a:prstGeom prst="rect">
            <a:avLst/>
          </a:prstGeom>
          <a:solidFill>
            <a:srgbClr val="00A6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65113" indent="-265113" algn="ctr"/>
            <a:endParaRPr lang="de-DE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849438"/>
            <a:ext cx="9294813" cy="419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 smtClean="0"/>
              <a:t>Textmasterformate</a:t>
            </a:r>
            <a:r>
              <a:rPr lang="en-GB" dirty="0" smtClean="0"/>
              <a:t> </a:t>
            </a:r>
            <a:r>
              <a:rPr lang="en-GB" dirty="0" err="1" smtClean="0"/>
              <a:t>durch</a:t>
            </a:r>
            <a:r>
              <a:rPr lang="en-GB" dirty="0" smtClean="0"/>
              <a:t> </a:t>
            </a:r>
            <a:r>
              <a:rPr lang="en-GB" dirty="0" err="1" smtClean="0"/>
              <a:t>Klicken</a:t>
            </a:r>
            <a:r>
              <a:rPr lang="en-GB" dirty="0" smtClean="0"/>
              <a:t> </a:t>
            </a:r>
            <a:r>
              <a:rPr lang="en-GB" dirty="0" err="1" smtClean="0"/>
              <a:t>bearbeiten</a:t>
            </a:r>
            <a:endParaRPr lang="en-GB" dirty="0" smtClean="0"/>
          </a:p>
          <a:p>
            <a:pPr lvl="1"/>
            <a:r>
              <a:rPr lang="en-GB" dirty="0" err="1" smtClean="0"/>
              <a:t>Zweite</a:t>
            </a:r>
            <a:r>
              <a:rPr lang="en-GB" dirty="0" smtClean="0"/>
              <a:t> </a:t>
            </a:r>
            <a:r>
              <a:rPr lang="en-GB" dirty="0" err="1" smtClean="0"/>
              <a:t>Ebene</a:t>
            </a:r>
            <a:endParaRPr lang="en-GB" dirty="0" smtClean="0"/>
          </a:p>
        </p:txBody>
      </p:sp>
      <p:pic>
        <p:nvPicPr>
          <p:cNvPr id="1028" name="Picture 19" descr="DESY-Logo-cyan-RGB_mitVorschau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1913" y="6210300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Line 21"/>
          <p:cNvSpPr>
            <a:spLocks noChangeShapeType="1"/>
          </p:cNvSpPr>
          <p:nvPr/>
        </p:nvSpPr>
        <p:spPr bwMode="auto">
          <a:xfrm>
            <a:off x="306388" y="6553200"/>
            <a:ext cx="8339137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1030" name="Picture 24" descr="Mit-Sicherheit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5425"/>
            <a:ext cx="260985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26"/>
          <p:cNvSpPr>
            <a:spLocks noChangeArrowheads="1"/>
          </p:cNvSpPr>
          <p:nvPr/>
        </p:nvSpPr>
        <p:spPr bwMode="auto">
          <a:xfrm>
            <a:off x="306388" y="6577013"/>
            <a:ext cx="8645525" cy="24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0" anchor="b"/>
          <a:lstStyle/>
          <a:p>
            <a:pPr>
              <a:spcAft>
                <a:spcPct val="0"/>
              </a:spcAft>
              <a:buClrTx/>
              <a:buFontTx/>
              <a:buNone/>
            </a:pPr>
            <a:r>
              <a:rPr lang="en-GB" sz="900" b="0" dirty="0" smtClean="0">
                <a:solidFill>
                  <a:schemeClr val="bg2"/>
                </a:solidFill>
              </a:rPr>
              <a:t>D5 </a:t>
            </a:r>
            <a:r>
              <a:rPr lang="en-GB" sz="900" b="0" dirty="0" err="1" smtClean="0">
                <a:solidFill>
                  <a:schemeClr val="bg2"/>
                </a:solidFill>
              </a:rPr>
              <a:t>Abteilung</a:t>
            </a:r>
            <a:r>
              <a:rPr lang="en-GB" sz="900" b="0" dirty="0" smtClean="0">
                <a:solidFill>
                  <a:schemeClr val="bg2"/>
                </a:solidFill>
              </a:rPr>
              <a:t> </a:t>
            </a:r>
            <a:r>
              <a:rPr lang="en-GB" sz="900" b="0" dirty="0" err="1" smtClean="0">
                <a:solidFill>
                  <a:schemeClr val="bg2"/>
                </a:solidFill>
              </a:rPr>
              <a:t>für</a:t>
            </a:r>
            <a:r>
              <a:rPr lang="en-GB" sz="900" b="0" dirty="0" smtClean="0">
                <a:solidFill>
                  <a:schemeClr val="bg2"/>
                </a:solidFill>
              </a:rPr>
              <a:t> </a:t>
            </a:r>
            <a:r>
              <a:rPr lang="en-GB" sz="900" b="0" dirty="0" err="1" smtClean="0">
                <a:solidFill>
                  <a:schemeClr val="bg2"/>
                </a:solidFill>
              </a:rPr>
              <a:t>Arbeitssicherheit</a:t>
            </a:r>
            <a:r>
              <a:rPr lang="en-GB" sz="900" b="0" dirty="0" smtClean="0">
                <a:solidFill>
                  <a:schemeClr val="bg2"/>
                </a:solidFill>
              </a:rPr>
              <a:t> und </a:t>
            </a:r>
            <a:r>
              <a:rPr lang="en-GB" sz="900" b="0" dirty="0" err="1" smtClean="0">
                <a:solidFill>
                  <a:schemeClr val="bg2"/>
                </a:solidFill>
              </a:rPr>
              <a:t>Umweltschutz</a:t>
            </a:r>
            <a:r>
              <a:rPr lang="en-GB" sz="900" b="0" dirty="0" smtClean="0">
                <a:solidFill>
                  <a:schemeClr val="bg2"/>
                </a:solidFill>
              </a:rPr>
              <a:t>  			Sven Mohr		International Technical Safety</a:t>
            </a:r>
            <a:r>
              <a:rPr lang="en-GB" sz="900" b="0" baseline="0" dirty="0" smtClean="0">
                <a:solidFill>
                  <a:schemeClr val="bg2"/>
                </a:solidFill>
              </a:rPr>
              <a:t> Forum 2017</a:t>
            </a:r>
            <a:endParaRPr lang="en-GB" sz="900" dirty="0">
              <a:solidFill>
                <a:schemeClr val="bg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9pPr>
    </p:titleStyle>
    <p:bodyStyle>
      <a:lvl1pPr marL="265113" indent="-265113" algn="l" rtl="0" eaLnBrk="0" fontAlgn="base" hangingPunct="0">
        <a:spcBef>
          <a:spcPct val="0"/>
        </a:spcBef>
        <a:spcAft>
          <a:spcPct val="50000"/>
        </a:spcAft>
        <a:buClr>
          <a:srgbClr val="F28E00"/>
        </a:buClr>
        <a:buFont typeface="Arial Black" pitchFamily="34" charset="0"/>
        <a:buChar char="&gt;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184150" algn="l" rtl="0" eaLnBrk="0" fontAlgn="base" hangingPunct="0">
        <a:spcBef>
          <a:spcPct val="0"/>
        </a:spcBef>
        <a:spcAft>
          <a:spcPct val="50000"/>
        </a:spcAft>
        <a:buClr>
          <a:schemeClr val="bg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1236663" indent="-228600" algn="l" rtl="0" eaLnBrk="0" fontAlgn="base" hangingPunct="0">
        <a:spcBef>
          <a:spcPct val="0"/>
        </a:spcBef>
        <a:spcAft>
          <a:spcPct val="0"/>
        </a:spcAft>
        <a:buClr>
          <a:srgbClr val="FF9900"/>
        </a:buClr>
        <a:buFont typeface="Arial Black" pitchFamily="34" charset="0"/>
        <a:defRPr sz="1200">
          <a:solidFill>
            <a:schemeClr val="tx1"/>
          </a:solidFill>
          <a:latin typeface="+mn-lt"/>
        </a:defRPr>
      </a:lvl3pPr>
      <a:lvl4pPr marL="1644650" indent="-228600" algn="l" rtl="0" eaLnBrk="0" fontAlgn="base" hangingPunct="0">
        <a:spcBef>
          <a:spcPct val="0"/>
        </a:spcBef>
        <a:spcAft>
          <a:spcPct val="0"/>
        </a:spcAft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3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35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76350" y="3014898"/>
            <a:ext cx="7890404" cy="1814513"/>
          </a:xfrm>
        </p:spPr>
        <p:txBody>
          <a:bodyPr/>
          <a:lstStyle/>
          <a:p>
            <a:pPr lvl="0" eaLnBrk="1" hangingPunct="1"/>
            <a:r>
              <a:rPr lang="de-DE" b="1" kern="1200" dirty="0" err="1">
                <a:solidFill>
                  <a:srgbClr val="F28E00"/>
                </a:solidFill>
                <a:latin typeface="Arial" charset="0"/>
              </a:rPr>
              <a:t>by</a:t>
            </a:r>
            <a:r>
              <a:rPr lang="de-DE" b="1" kern="1200" dirty="0">
                <a:solidFill>
                  <a:srgbClr val="F28E00"/>
                </a:solidFill>
                <a:latin typeface="Arial" charset="0"/>
              </a:rPr>
              <a:t> Sven Mohr</a:t>
            </a:r>
          </a:p>
          <a:p>
            <a:pPr lvl="0" eaLnBrk="1" hangingPunct="1"/>
            <a:r>
              <a:rPr lang="de-DE" b="1" kern="1200" dirty="0">
                <a:solidFill>
                  <a:srgbClr val="F28E00"/>
                </a:solidFill>
                <a:latin typeface="Arial" charset="0"/>
              </a:rPr>
              <a:t>DESY</a:t>
            </a:r>
          </a:p>
          <a:p>
            <a:pPr lvl="0" eaLnBrk="1" hangingPunct="1"/>
            <a:r>
              <a:rPr lang="de-DE" b="1" kern="1200" dirty="0">
                <a:solidFill>
                  <a:srgbClr val="F28E00"/>
                </a:solidFill>
                <a:latin typeface="Arial" charset="0"/>
              </a:rPr>
              <a:t>D5 – </a:t>
            </a:r>
            <a:r>
              <a:rPr lang="de-DE" b="1" kern="1200" dirty="0" err="1">
                <a:solidFill>
                  <a:srgbClr val="F28E00"/>
                </a:solidFill>
                <a:latin typeface="Arial" charset="0"/>
              </a:rPr>
              <a:t>Occupational</a:t>
            </a:r>
            <a:r>
              <a:rPr lang="de-DE" b="1" kern="1200" dirty="0">
                <a:solidFill>
                  <a:srgbClr val="F28E00"/>
                </a:solidFill>
                <a:latin typeface="Arial" charset="0"/>
              </a:rPr>
              <a:t> Safety </a:t>
            </a:r>
            <a:r>
              <a:rPr lang="de-DE" b="1" kern="1200" dirty="0" err="1">
                <a:solidFill>
                  <a:srgbClr val="F28E00"/>
                </a:solidFill>
                <a:latin typeface="Arial" charset="0"/>
              </a:rPr>
              <a:t>and</a:t>
            </a:r>
            <a:r>
              <a:rPr lang="de-DE" b="1" kern="1200" dirty="0">
                <a:solidFill>
                  <a:srgbClr val="F28E00"/>
                </a:solidFill>
                <a:latin typeface="Arial" charset="0"/>
              </a:rPr>
              <a:t> </a:t>
            </a:r>
            <a:r>
              <a:rPr lang="de-DE" b="1" kern="1200" dirty="0" err="1">
                <a:solidFill>
                  <a:srgbClr val="F28E00"/>
                </a:solidFill>
                <a:latin typeface="Arial" charset="0"/>
              </a:rPr>
              <a:t>Evironmental</a:t>
            </a:r>
            <a:r>
              <a:rPr lang="de-DE" b="1" kern="1200" dirty="0">
                <a:solidFill>
                  <a:srgbClr val="F28E00"/>
                </a:solidFill>
                <a:latin typeface="Arial" charset="0"/>
              </a:rPr>
              <a:t> </a:t>
            </a:r>
            <a:r>
              <a:rPr lang="de-DE" b="1" kern="1200" dirty="0" err="1">
                <a:solidFill>
                  <a:srgbClr val="F28E00"/>
                </a:solidFill>
                <a:latin typeface="Arial" charset="0"/>
              </a:rPr>
              <a:t>Protection</a:t>
            </a:r>
            <a:endParaRPr lang="de-DE" b="1" kern="1200" dirty="0">
              <a:solidFill>
                <a:srgbClr val="F28E00"/>
              </a:solidFill>
              <a:latin typeface="Arial" charset="0"/>
            </a:endParaRPr>
          </a:p>
        </p:txBody>
      </p:sp>
      <p:sp>
        <p:nvSpPr>
          <p:cNvPr id="83986" name="Rectangle 18"/>
          <p:cNvSpPr>
            <a:spLocks noGrp="1" noChangeArrowheads="1"/>
          </p:cNvSpPr>
          <p:nvPr>
            <p:ph type="ctrTitle"/>
          </p:nvPr>
        </p:nvSpPr>
        <p:spPr>
          <a:xfrm>
            <a:off x="204410" y="1544450"/>
            <a:ext cx="9575799" cy="1844675"/>
          </a:xfrm>
          <a:ln/>
        </p:spPr>
        <p:txBody>
          <a:bodyPr/>
          <a:lstStyle/>
          <a:p>
            <a:pPr algn="ctr"/>
            <a:r>
              <a:rPr lang="de-DE" sz="3600" dirty="0" err="1" smtClean="0">
                <a:solidFill>
                  <a:schemeClr val="tx1"/>
                </a:solidFill>
              </a:rPr>
              <a:t>regulatory</a:t>
            </a:r>
            <a:r>
              <a:rPr lang="de-DE" sz="3600" b="0" dirty="0" smtClean="0">
                <a:solidFill>
                  <a:schemeClr val="tx1"/>
                </a:solidFill>
              </a:rPr>
              <a:t> </a:t>
            </a:r>
            <a:r>
              <a:rPr lang="de-DE" sz="3600" dirty="0" err="1" smtClean="0">
                <a:solidFill>
                  <a:schemeClr val="tx1"/>
                </a:solidFill>
              </a:rPr>
              <a:t>framework</a:t>
            </a:r>
            <a:r>
              <a:rPr lang="de-DE" sz="3600" dirty="0" smtClean="0">
                <a:solidFill>
                  <a:schemeClr val="tx1"/>
                </a:solidFill>
              </a:rPr>
              <a:t> for </a:t>
            </a:r>
            <a:r>
              <a:rPr lang="de-DE" sz="3600" dirty="0" err="1" smtClean="0">
                <a:solidFill>
                  <a:schemeClr val="tx1"/>
                </a:solidFill>
              </a:rPr>
              <a:t>construction</a:t>
            </a:r>
            <a:r>
              <a:rPr lang="de-DE" sz="3600" dirty="0" smtClean="0">
                <a:solidFill>
                  <a:schemeClr val="tx1"/>
                </a:solidFill>
              </a:rPr>
              <a:t> </a:t>
            </a:r>
            <a:r>
              <a:rPr lang="de-DE" sz="3600" dirty="0" err="1" smtClean="0">
                <a:solidFill>
                  <a:schemeClr val="tx1"/>
                </a:solidFill>
              </a:rPr>
              <a:t>and</a:t>
            </a:r>
            <a:r>
              <a:rPr lang="de-DE" sz="3600" dirty="0" smtClean="0">
                <a:solidFill>
                  <a:schemeClr val="tx1"/>
                </a:solidFill>
              </a:rPr>
              <a:t> </a:t>
            </a:r>
            <a:r>
              <a:rPr lang="de-DE" sz="3600" dirty="0" err="1" smtClean="0">
                <a:solidFill>
                  <a:schemeClr val="tx1"/>
                </a:solidFill>
              </a:rPr>
              <a:t>operation</a:t>
            </a:r>
            <a:r>
              <a:rPr lang="de-DE" sz="3600" dirty="0" smtClean="0">
                <a:solidFill>
                  <a:schemeClr val="tx1"/>
                </a:solidFill>
              </a:rPr>
              <a:t> </a:t>
            </a:r>
            <a:r>
              <a:rPr lang="de-DE" sz="3600" dirty="0" err="1" smtClean="0">
                <a:solidFill>
                  <a:schemeClr val="tx1"/>
                </a:solidFill>
              </a:rPr>
              <a:t>of</a:t>
            </a:r>
            <a:r>
              <a:rPr lang="de-DE" sz="3600" dirty="0" smtClean="0">
                <a:solidFill>
                  <a:schemeClr val="tx1"/>
                </a:solidFill>
              </a:rPr>
              <a:t> </a:t>
            </a:r>
            <a:r>
              <a:rPr lang="de-DE" sz="3600" dirty="0" err="1" smtClean="0">
                <a:solidFill>
                  <a:schemeClr val="tx1"/>
                </a:solidFill>
              </a:rPr>
              <a:t>the</a:t>
            </a:r>
            <a:r>
              <a:rPr lang="de-DE" sz="3600" dirty="0" smtClean="0">
                <a:solidFill>
                  <a:schemeClr val="tx1"/>
                </a:solidFill>
              </a:rPr>
              <a:t> European XFEL </a:t>
            </a:r>
            <a:r>
              <a:rPr lang="de-DE" sz="3600" dirty="0" err="1" smtClean="0">
                <a:solidFill>
                  <a:schemeClr val="tx1"/>
                </a:solidFill>
              </a:rPr>
              <a:t>facility</a:t>
            </a:r>
            <a:endParaRPr lang="en-GB" sz="3600" dirty="0">
              <a:solidFill>
                <a:schemeClr val="tx1"/>
              </a:solidFill>
            </a:endParaRPr>
          </a:p>
        </p:txBody>
      </p:sp>
      <p:pic>
        <p:nvPicPr>
          <p:cNvPr id="83987" name="Picture 19" descr="DESY-Logo-cyan-RGB_Hintergrund weis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438" y="5348288"/>
            <a:ext cx="107315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988" name="Picture 20" descr="Helmholtz_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371" y="5373689"/>
            <a:ext cx="2385352" cy="89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641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63556" y="4495800"/>
            <a:ext cx="81740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Tx/>
              <a:buFont typeface="Arial" pitchFamily="34" charset="0"/>
              <a:buChar char="•"/>
            </a:pPr>
            <a:r>
              <a:rPr lang="de-DE" sz="1800" b="0" dirty="0" smtClean="0">
                <a:solidFill>
                  <a:schemeClr val="tx1"/>
                </a:solidFill>
              </a:rPr>
              <a:t>3 </a:t>
            </a:r>
            <a:r>
              <a:rPr lang="de-DE" sz="1800" b="0" dirty="0" err="1" smtClean="0">
                <a:solidFill>
                  <a:schemeClr val="tx1"/>
                </a:solidFill>
              </a:rPr>
              <a:t>sites</a:t>
            </a:r>
            <a:endParaRPr lang="de-DE" sz="1800" b="0" dirty="0" smtClean="0">
              <a:solidFill>
                <a:schemeClr val="tx1"/>
              </a:solidFill>
            </a:endParaRPr>
          </a:p>
          <a:p>
            <a:pPr marL="342900" indent="-342900">
              <a:buClrTx/>
              <a:buFont typeface="Arial" pitchFamily="34" charset="0"/>
              <a:buChar char="•"/>
            </a:pPr>
            <a:r>
              <a:rPr lang="de-DE" sz="1800" b="0" dirty="0" err="1" smtClean="0">
                <a:solidFill>
                  <a:schemeClr val="tx1"/>
                </a:solidFill>
              </a:rPr>
              <a:t>facility</a:t>
            </a:r>
            <a:r>
              <a:rPr lang="de-DE" sz="1800" b="0" dirty="0" smtClean="0">
                <a:solidFill>
                  <a:schemeClr val="tx1"/>
                </a:solidFill>
              </a:rPr>
              <a:t> </a:t>
            </a:r>
            <a:r>
              <a:rPr lang="de-DE" sz="1800" b="0" dirty="0" err="1" smtClean="0">
                <a:solidFill>
                  <a:schemeClr val="tx1"/>
                </a:solidFill>
              </a:rPr>
              <a:t>crosses</a:t>
            </a:r>
            <a:r>
              <a:rPr lang="de-DE" sz="1800" b="0" dirty="0" smtClean="0">
                <a:solidFill>
                  <a:schemeClr val="tx1"/>
                </a:solidFill>
              </a:rPr>
              <a:t> </a:t>
            </a:r>
            <a:r>
              <a:rPr lang="de-DE" sz="1800" b="0" dirty="0" err="1" smtClean="0">
                <a:solidFill>
                  <a:schemeClr val="tx1"/>
                </a:solidFill>
              </a:rPr>
              <a:t>federal</a:t>
            </a:r>
            <a:r>
              <a:rPr lang="de-DE" sz="1800" b="0" dirty="0" smtClean="0">
                <a:solidFill>
                  <a:schemeClr val="tx1"/>
                </a:solidFill>
              </a:rPr>
              <a:t> </a:t>
            </a:r>
            <a:r>
              <a:rPr lang="de-DE" sz="1800" b="0" dirty="0" err="1" smtClean="0">
                <a:solidFill>
                  <a:schemeClr val="tx1"/>
                </a:solidFill>
              </a:rPr>
              <a:t>state</a:t>
            </a:r>
            <a:r>
              <a:rPr lang="de-DE" sz="1800" b="0" dirty="0" smtClean="0">
                <a:solidFill>
                  <a:schemeClr val="tx1"/>
                </a:solidFill>
              </a:rPr>
              <a:t> </a:t>
            </a:r>
            <a:r>
              <a:rPr lang="de-DE" sz="1800" b="0" dirty="0" err="1" smtClean="0">
                <a:solidFill>
                  <a:schemeClr val="tx1"/>
                </a:solidFill>
              </a:rPr>
              <a:t>borders</a:t>
            </a:r>
            <a:r>
              <a:rPr lang="de-DE" sz="1800" b="0" dirty="0" smtClean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ClrTx/>
              <a:buFont typeface="Arial" pitchFamily="34" charset="0"/>
              <a:buChar char="•"/>
            </a:pPr>
            <a:r>
              <a:rPr lang="de-DE" sz="1800" b="0" dirty="0" err="1">
                <a:solidFill>
                  <a:schemeClr val="tx1"/>
                </a:solidFill>
              </a:rPr>
              <a:t>tunnels</a:t>
            </a:r>
            <a:r>
              <a:rPr lang="de-DE" sz="1800" b="0" dirty="0">
                <a:solidFill>
                  <a:schemeClr val="tx1"/>
                </a:solidFill>
              </a:rPr>
              <a:t> 6 </a:t>
            </a:r>
            <a:r>
              <a:rPr lang="de-DE" sz="1800" b="0" dirty="0" err="1">
                <a:solidFill>
                  <a:schemeClr val="tx1"/>
                </a:solidFill>
              </a:rPr>
              <a:t>to</a:t>
            </a:r>
            <a:r>
              <a:rPr lang="de-DE" sz="1800" b="0" dirty="0">
                <a:solidFill>
                  <a:schemeClr val="tx1"/>
                </a:solidFill>
              </a:rPr>
              <a:t> 38 </a:t>
            </a:r>
            <a:r>
              <a:rPr lang="de-DE" sz="1800" b="0" dirty="0" err="1">
                <a:solidFill>
                  <a:schemeClr val="tx1"/>
                </a:solidFill>
              </a:rPr>
              <a:t>metres</a:t>
            </a:r>
            <a:r>
              <a:rPr lang="de-DE" sz="1800" b="0" dirty="0">
                <a:solidFill>
                  <a:schemeClr val="tx1"/>
                </a:solidFill>
              </a:rPr>
              <a:t> </a:t>
            </a:r>
            <a:r>
              <a:rPr lang="de-DE" sz="1800" b="0" dirty="0" err="1">
                <a:solidFill>
                  <a:schemeClr val="tx1"/>
                </a:solidFill>
              </a:rPr>
              <a:t>deep</a:t>
            </a:r>
            <a:endParaRPr lang="de-DE" sz="1800" b="0" dirty="0">
              <a:solidFill>
                <a:schemeClr val="tx1"/>
              </a:solidFill>
            </a:endParaRPr>
          </a:p>
          <a:p>
            <a:pPr marL="342900" indent="-342900">
              <a:buClrTx/>
              <a:buFont typeface="Arial" pitchFamily="34" charset="0"/>
              <a:buChar char="•"/>
            </a:pPr>
            <a:r>
              <a:rPr lang="de-DE" sz="1800" b="0" dirty="0" smtClean="0">
                <a:solidFill>
                  <a:schemeClr val="tx1"/>
                </a:solidFill>
              </a:rPr>
              <a:t>total </a:t>
            </a:r>
            <a:r>
              <a:rPr lang="de-DE" sz="1800" b="0" dirty="0" err="1">
                <a:solidFill>
                  <a:schemeClr val="tx1"/>
                </a:solidFill>
              </a:rPr>
              <a:t>length</a:t>
            </a:r>
            <a:r>
              <a:rPr lang="de-DE" sz="1800" b="0" dirty="0">
                <a:solidFill>
                  <a:schemeClr val="tx1"/>
                </a:solidFill>
              </a:rPr>
              <a:t>: 3.4 </a:t>
            </a:r>
            <a:r>
              <a:rPr lang="de-DE" sz="1800" b="0" dirty="0" err="1" smtClean="0">
                <a:solidFill>
                  <a:schemeClr val="tx1"/>
                </a:solidFill>
              </a:rPr>
              <a:t>kilometers</a:t>
            </a:r>
            <a:endParaRPr lang="de-DE" sz="1800" b="0" dirty="0" smtClean="0">
              <a:solidFill>
                <a:schemeClr val="tx1"/>
              </a:solidFill>
            </a:endParaRPr>
          </a:p>
          <a:p>
            <a:pPr marL="342900" indent="-342900">
              <a:buClrTx/>
              <a:buFont typeface="Arial" pitchFamily="34" charset="0"/>
              <a:buChar char="•"/>
            </a:pPr>
            <a:r>
              <a:rPr lang="de-DE" sz="1800" b="0" dirty="0">
                <a:solidFill>
                  <a:schemeClr val="tx1"/>
                </a:solidFill>
              </a:rPr>
              <a:t>a total </a:t>
            </a:r>
            <a:r>
              <a:rPr lang="de-DE" sz="1800" b="0" dirty="0" err="1">
                <a:solidFill>
                  <a:schemeClr val="tx1"/>
                </a:solidFill>
              </a:rPr>
              <a:t>of</a:t>
            </a:r>
            <a:r>
              <a:rPr lang="de-DE" sz="1800" b="0" dirty="0">
                <a:solidFill>
                  <a:schemeClr val="tx1"/>
                </a:solidFill>
              </a:rPr>
              <a:t> 5.4 </a:t>
            </a:r>
            <a:r>
              <a:rPr lang="de-DE" sz="1800" b="0" dirty="0" err="1">
                <a:solidFill>
                  <a:schemeClr val="tx1"/>
                </a:solidFill>
              </a:rPr>
              <a:t>kilometers</a:t>
            </a:r>
            <a:r>
              <a:rPr lang="de-DE" sz="1800" b="0" dirty="0">
                <a:solidFill>
                  <a:schemeClr val="tx1"/>
                </a:solidFill>
              </a:rPr>
              <a:t> </a:t>
            </a:r>
            <a:r>
              <a:rPr lang="de-DE" sz="1800" b="0" dirty="0" err="1">
                <a:solidFill>
                  <a:schemeClr val="tx1"/>
                </a:solidFill>
              </a:rPr>
              <a:t>of</a:t>
            </a:r>
            <a:r>
              <a:rPr lang="de-DE" sz="1800" b="0" dirty="0">
                <a:solidFill>
                  <a:schemeClr val="tx1"/>
                </a:solidFill>
              </a:rPr>
              <a:t> </a:t>
            </a:r>
            <a:r>
              <a:rPr lang="de-DE" sz="1800" b="0" dirty="0" err="1">
                <a:solidFill>
                  <a:schemeClr val="tx1"/>
                </a:solidFill>
              </a:rPr>
              <a:t>underground</a:t>
            </a:r>
            <a:r>
              <a:rPr lang="de-DE" sz="1800" b="0" dirty="0">
                <a:solidFill>
                  <a:schemeClr val="tx1"/>
                </a:solidFill>
              </a:rPr>
              <a:t> </a:t>
            </a:r>
            <a:r>
              <a:rPr lang="de-DE" sz="1800" b="0" dirty="0" err="1">
                <a:solidFill>
                  <a:schemeClr val="tx1"/>
                </a:solidFill>
              </a:rPr>
              <a:t>tunnel</a:t>
            </a:r>
            <a:r>
              <a:rPr lang="de-DE" sz="1800" b="0" dirty="0">
                <a:solidFill>
                  <a:schemeClr val="tx1"/>
                </a:solidFill>
              </a:rPr>
              <a:t> </a:t>
            </a:r>
            <a:r>
              <a:rPr lang="de-DE" sz="1800" b="0" dirty="0" err="1" smtClean="0">
                <a:solidFill>
                  <a:schemeClr val="tx1"/>
                </a:solidFill>
              </a:rPr>
              <a:t>system</a:t>
            </a:r>
            <a:endParaRPr lang="de-DE" sz="1800" b="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13" b="5814"/>
          <a:stretch/>
        </p:blipFill>
        <p:spPr>
          <a:xfrm>
            <a:off x="-2432" y="1663700"/>
            <a:ext cx="9906000" cy="2908300"/>
          </a:xfrm>
          <a:prstGeom prst="rect">
            <a:avLst/>
          </a:prstGeom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US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facility overview</a:t>
            </a:r>
            <a:endParaRPr lang="en-US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169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264" y="1843088"/>
            <a:ext cx="9634273" cy="4459287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plan </a:t>
            </a:r>
            <a:r>
              <a:rPr lang="en-US" dirty="0"/>
              <a:t>approval </a:t>
            </a:r>
            <a:r>
              <a:rPr lang="en-US" dirty="0" smtClean="0"/>
              <a:t>order („</a:t>
            </a:r>
            <a:r>
              <a:rPr lang="en-US" dirty="0" err="1" smtClean="0"/>
              <a:t>Planfeststellungsbescheid</a:t>
            </a:r>
            <a:r>
              <a:rPr lang="en-US" dirty="0" smtClean="0"/>
              <a:t>“) of July 20th </a:t>
            </a:r>
            <a:r>
              <a:rPr lang="en-US" dirty="0"/>
              <a:t>2006</a:t>
            </a:r>
          </a:p>
          <a:p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advantage: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key </a:t>
            </a:r>
            <a:r>
              <a:rPr lang="en-US" dirty="0"/>
              <a:t>planning tool including most legal </a:t>
            </a:r>
            <a:r>
              <a:rPr lang="en-US" dirty="0" smtClean="0"/>
              <a:t>requirements</a:t>
            </a:r>
          </a:p>
        </p:txBody>
      </p:sp>
      <p:sp>
        <p:nvSpPr>
          <p:cNvPr id="6" name="TextBox 5"/>
          <p:cNvSpPr txBox="1"/>
          <p:nvPr/>
        </p:nvSpPr>
        <p:spPr>
          <a:xfrm rot="20225759">
            <a:off x="2539889" y="4570101"/>
            <a:ext cx="41335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tx1"/>
                </a:solidFill>
              </a:rPr>
              <a:t>§ BImSchG §</a:t>
            </a:r>
            <a:endParaRPr lang="de-DE" sz="1400" b="1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1257815">
            <a:off x="2605119" y="5048591"/>
            <a:ext cx="41335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tx1"/>
                </a:solidFill>
              </a:rPr>
              <a:t>§ EMVG §</a:t>
            </a:r>
            <a:endParaRPr lang="de-DE" sz="1400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20394407">
            <a:off x="2980552" y="5103504"/>
            <a:ext cx="41335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tx1"/>
                </a:solidFill>
              </a:rPr>
              <a:t>§ </a:t>
            </a:r>
            <a:r>
              <a:rPr lang="de-DE" sz="1400" b="1" dirty="0" err="1" smtClean="0">
                <a:solidFill>
                  <a:schemeClr val="tx1"/>
                </a:solidFill>
              </a:rPr>
              <a:t>LNatSchG</a:t>
            </a:r>
            <a:r>
              <a:rPr lang="de-DE" sz="1400" b="1" dirty="0" smtClean="0">
                <a:solidFill>
                  <a:schemeClr val="tx1"/>
                </a:solidFill>
              </a:rPr>
              <a:t> §</a:t>
            </a:r>
            <a:endParaRPr lang="de-DE" sz="1400" b="1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153934">
            <a:off x="2872262" y="4832131"/>
            <a:ext cx="41335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tx1"/>
                </a:solidFill>
              </a:rPr>
              <a:t>§ BBodSchG §</a:t>
            </a:r>
            <a:endParaRPr lang="de-DE" sz="1400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19687052">
            <a:off x="3898312" y="4832132"/>
            <a:ext cx="41335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tx1"/>
                </a:solidFill>
              </a:rPr>
              <a:t>§ </a:t>
            </a:r>
            <a:r>
              <a:rPr lang="de-DE" sz="1400" b="1" dirty="0" err="1" smtClean="0">
                <a:solidFill>
                  <a:schemeClr val="tx1"/>
                </a:solidFill>
              </a:rPr>
              <a:t>HmbNatSchG</a:t>
            </a:r>
            <a:r>
              <a:rPr lang="de-DE" sz="1400" b="1" dirty="0" smtClean="0">
                <a:solidFill>
                  <a:schemeClr val="tx1"/>
                </a:solidFill>
              </a:rPr>
              <a:t> §</a:t>
            </a:r>
            <a:endParaRPr lang="de-DE" sz="1400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rot="748189">
            <a:off x="3898311" y="4791841"/>
            <a:ext cx="41335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tx1"/>
                </a:solidFill>
              </a:rPr>
              <a:t>§ </a:t>
            </a:r>
            <a:r>
              <a:rPr lang="de-DE" sz="1400" b="1" dirty="0" err="1" smtClean="0">
                <a:solidFill>
                  <a:schemeClr val="tx1"/>
                </a:solidFill>
              </a:rPr>
              <a:t>HWaG</a:t>
            </a:r>
            <a:r>
              <a:rPr lang="de-DE" sz="1400" b="1" dirty="0" smtClean="0">
                <a:solidFill>
                  <a:schemeClr val="tx1"/>
                </a:solidFill>
              </a:rPr>
              <a:t> §</a:t>
            </a:r>
            <a:endParaRPr lang="de-DE" sz="1400" b="1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31005" y="4945728"/>
            <a:ext cx="41335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tx1"/>
                </a:solidFill>
              </a:rPr>
              <a:t>§ UPVG §</a:t>
            </a:r>
            <a:endParaRPr lang="de-DE" sz="1400" b="1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1837379">
            <a:off x="3963001" y="5167709"/>
            <a:ext cx="41335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tx1"/>
                </a:solidFill>
              </a:rPr>
              <a:t>§ </a:t>
            </a:r>
            <a:r>
              <a:rPr lang="de-DE" sz="1400" b="1" dirty="0" err="1" smtClean="0">
                <a:solidFill>
                  <a:schemeClr val="tx1"/>
                </a:solidFill>
              </a:rPr>
              <a:t>DSchG</a:t>
            </a:r>
            <a:r>
              <a:rPr lang="de-DE" sz="1400" b="1" dirty="0" smtClean="0">
                <a:solidFill>
                  <a:schemeClr val="tx1"/>
                </a:solidFill>
              </a:rPr>
              <a:t> HH/S-H §</a:t>
            </a:r>
            <a:endParaRPr lang="de-DE" sz="1400" b="1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1268729">
            <a:off x="2731276" y="5609945"/>
            <a:ext cx="41335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tx1"/>
                </a:solidFill>
              </a:rPr>
              <a:t>§ VwVfG §</a:t>
            </a:r>
            <a:endParaRPr lang="de-DE" sz="1400" b="1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 rot="20466559">
            <a:off x="3179851" y="4915131"/>
            <a:ext cx="41335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tx1"/>
                </a:solidFill>
              </a:rPr>
              <a:t>§ BArtSchV §</a:t>
            </a:r>
          </a:p>
        </p:txBody>
      </p:sp>
      <p:sp>
        <p:nvSpPr>
          <p:cNvPr id="16" name="TextBox 15"/>
          <p:cNvSpPr txBox="1"/>
          <p:nvPr/>
        </p:nvSpPr>
        <p:spPr>
          <a:xfrm rot="596837">
            <a:off x="4553023" y="4697691"/>
            <a:ext cx="41335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tx1"/>
                </a:solidFill>
              </a:rPr>
              <a:t>§ </a:t>
            </a:r>
            <a:r>
              <a:rPr lang="de-DE" sz="1400" b="1" dirty="0" err="1" smtClean="0">
                <a:solidFill>
                  <a:schemeClr val="tx1"/>
                </a:solidFill>
              </a:rPr>
              <a:t>BImSchV</a:t>
            </a:r>
            <a:r>
              <a:rPr lang="de-DE" sz="1400" b="1" dirty="0" smtClean="0">
                <a:solidFill>
                  <a:schemeClr val="tx1"/>
                </a:solidFill>
              </a:rPr>
              <a:t> §</a:t>
            </a:r>
            <a:endParaRPr lang="de-DE" sz="1400" b="1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 rot="21359566">
            <a:off x="4705423" y="4850091"/>
            <a:ext cx="41335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tx1"/>
                </a:solidFill>
              </a:rPr>
              <a:t>§ BNatSchG §</a:t>
            </a:r>
            <a:endParaRPr lang="de-DE" sz="1400" b="1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 rot="20525099">
            <a:off x="4549535" y="5022912"/>
            <a:ext cx="41335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tx1"/>
                </a:solidFill>
              </a:rPr>
              <a:t>§ TA Luft §</a:t>
            </a:r>
            <a:endParaRPr lang="de-DE" sz="1400" b="1" dirty="0">
              <a:solidFill>
                <a:schemeClr val="tx1"/>
              </a:solidFill>
            </a:endParaRPr>
          </a:p>
        </p:txBody>
      </p:sp>
      <p:pic>
        <p:nvPicPr>
          <p:cNvPr id="19" name="Picture 2" descr="http://www.diekopfschmerzen.de/wp-content/uploads/2012/07/paragrap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81572" y="2532697"/>
            <a:ext cx="2201060" cy="2256087"/>
          </a:xfrm>
          <a:prstGeom prst="rect">
            <a:avLst/>
          </a:prstGeom>
          <a:noFill/>
        </p:spPr>
      </p:pic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US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legal requirements</a:t>
            </a:r>
            <a:endParaRPr lang="en-US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633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000"/>
                            </p:stCondLst>
                            <p:childTnLst>
                              <p:par>
                                <p:cTn id="10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500"/>
                            </p:stCondLst>
                            <p:childTnLst>
                              <p:par>
                                <p:cTn id="12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4000"/>
                            </p:stCondLst>
                            <p:childTnLst>
                              <p:par>
                                <p:cTn id="14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9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0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2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4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6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4500"/>
                            </p:stCondLst>
                            <p:childTnLst>
                              <p:par>
                                <p:cTn id="15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6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7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9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1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2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3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5000"/>
                            </p:stCondLst>
                            <p:childTnLst>
                              <p:par>
                                <p:cTn id="17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3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6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7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0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5500"/>
                            </p:stCondLst>
                            <p:childTnLst>
                              <p:par>
                                <p:cTn id="19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0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1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2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3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4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5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6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7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6000"/>
                            </p:stCondLst>
                            <p:childTnLst>
                              <p:par>
                                <p:cTn id="20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1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7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8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0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1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2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4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264" y="1843088"/>
            <a:ext cx="9634273" cy="4459287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plan </a:t>
            </a:r>
            <a:r>
              <a:rPr lang="en-US" dirty="0"/>
              <a:t>approval </a:t>
            </a:r>
            <a:r>
              <a:rPr lang="en-US" dirty="0" smtClean="0"/>
              <a:t>order („</a:t>
            </a:r>
            <a:r>
              <a:rPr lang="en-US" dirty="0" err="1" smtClean="0"/>
              <a:t>Planfeststellungsbescheid</a:t>
            </a:r>
            <a:r>
              <a:rPr lang="en-US" dirty="0" smtClean="0"/>
              <a:t>“) of July 20th </a:t>
            </a:r>
            <a:r>
              <a:rPr lang="en-US" dirty="0"/>
              <a:t>2006</a:t>
            </a:r>
          </a:p>
          <a:p>
            <a:pPr marL="0" indent="0">
              <a:buNone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err="1" smtClean="0"/>
              <a:t>disadvantage</a:t>
            </a:r>
            <a:r>
              <a:rPr lang="de-DE" dirty="0" smtClean="0"/>
              <a:t>: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 err="1" smtClean="0"/>
              <a:t>restricted</a:t>
            </a:r>
            <a:r>
              <a:rPr lang="de-DE" dirty="0" smtClean="0"/>
              <a:t> </a:t>
            </a:r>
            <a:r>
              <a:rPr lang="de-DE" dirty="0" err="1"/>
              <a:t>flexibility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 smtClean="0"/>
              <a:t>adaptability</a:t>
            </a:r>
            <a:r>
              <a:rPr lang="de-DE" dirty="0" smtClean="0"/>
              <a:t> in </a:t>
            </a:r>
            <a:r>
              <a:rPr lang="de-DE" dirty="0" err="1"/>
              <a:t>later</a:t>
            </a:r>
            <a:r>
              <a:rPr lang="de-DE" dirty="0"/>
              <a:t> </a:t>
            </a:r>
            <a:r>
              <a:rPr lang="de-DE" dirty="0" err="1"/>
              <a:t>project</a:t>
            </a:r>
            <a:r>
              <a:rPr lang="de-DE" dirty="0"/>
              <a:t> </a:t>
            </a:r>
            <a:r>
              <a:rPr lang="de-DE" dirty="0" err="1" smtClean="0"/>
              <a:t>phases</a:t>
            </a:r>
            <a:r>
              <a:rPr lang="de-DE" dirty="0" smtClean="0"/>
              <a:t> </a:t>
            </a:r>
            <a:r>
              <a:rPr lang="de-DE" dirty="0"/>
              <a:t>(e.g. smoke </a:t>
            </a:r>
            <a:r>
              <a:rPr lang="de-DE" dirty="0" smtClean="0"/>
              <a:t>	</a:t>
            </a:r>
            <a:r>
              <a:rPr lang="de-DE" dirty="0" err="1" smtClean="0"/>
              <a:t>extractor</a:t>
            </a:r>
            <a:r>
              <a:rPr lang="de-DE" dirty="0" smtClean="0"/>
              <a:t> </a:t>
            </a:r>
            <a:r>
              <a:rPr lang="de-DE" dirty="0" err="1" smtClean="0"/>
              <a:t>duct</a:t>
            </a:r>
            <a:r>
              <a:rPr lang="de-DE" dirty="0" smtClean="0"/>
              <a:t>)</a:t>
            </a:r>
            <a:endParaRPr lang="de-DE" dirty="0"/>
          </a:p>
          <a:p>
            <a:endParaRPr lang="en-US" dirty="0"/>
          </a:p>
          <a:p>
            <a:endParaRPr lang="de-DE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2" t="30196" r="7296" b="47238"/>
          <a:stretch/>
        </p:blipFill>
        <p:spPr bwMode="auto">
          <a:xfrm>
            <a:off x="2267346" y="4659269"/>
            <a:ext cx="5350912" cy="1116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US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legal requirements</a:t>
            </a:r>
            <a:endParaRPr lang="en-US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63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9" y="2390774"/>
            <a:ext cx="4013461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\\win.desy.de\home\svenmohr\My Pictures\XTL Hochglannz\2017-03-20-XFEL-Beschleunigertunnel_00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357" y="2351308"/>
            <a:ext cx="4385469" cy="26983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US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example: smoke extraction duct</a:t>
            </a:r>
            <a:endParaRPr lang="en-US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2549" y="5478165"/>
            <a:ext cx="3594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0" dirty="0" err="1" smtClean="0">
                <a:solidFill>
                  <a:schemeClr val="tx1"/>
                </a:solidFill>
              </a:rPr>
              <a:t>specification</a:t>
            </a:r>
            <a:r>
              <a:rPr lang="de-DE" sz="1400" b="0" dirty="0" smtClean="0">
                <a:solidFill>
                  <a:schemeClr val="tx1"/>
                </a:solidFill>
              </a:rPr>
              <a:t> </a:t>
            </a:r>
            <a:r>
              <a:rPr lang="de-DE" sz="1400" b="0" dirty="0" err="1" smtClean="0">
                <a:solidFill>
                  <a:schemeClr val="tx1"/>
                </a:solidFill>
              </a:rPr>
              <a:t>defined</a:t>
            </a:r>
            <a:r>
              <a:rPr lang="de-DE" sz="1400" b="0" dirty="0" smtClean="0">
                <a:solidFill>
                  <a:schemeClr val="tx1"/>
                </a:solidFill>
              </a:rPr>
              <a:t> </a:t>
            </a:r>
            <a:r>
              <a:rPr lang="de-DE" sz="1400" b="0" dirty="0" err="1" smtClean="0">
                <a:solidFill>
                  <a:schemeClr val="tx1"/>
                </a:solidFill>
              </a:rPr>
              <a:t>by</a:t>
            </a:r>
            <a:r>
              <a:rPr lang="de-DE" sz="1400" b="0" dirty="0" smtClean="0">
                <a:solidFill>
                  <a:schemeClr val="tx1"/>
                </a:solidFill>
              </a:rPr>
              <a:t> STUVA </a:t>
            </a:r>
            <a:r>
              <a:rPr lang="de-DE" sz="1400" b="0" dirty="0" err="1" smtClean="0">
                <a:solidFill>
                  <a:schemeClr val="tx1"/>
                </a:solidFill>
              </a:rPr>
              <a:t>expertise</a:t>
            </a:r>
            <a:endParaRPr lang="de-DE" sz="1400" b="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78041" y="5478165"/>
            <a:ext cx="3594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0" dirty="0" err="1" smtClean="0">
                <a:solidFill>
                  <a:schemeClr val="tx1"/>
                </a:solidFill>
              </a:rPr>
              <a:t>actual</a:t>
            </a:r>
            <a:r>
              <a:rPr lang="de-DE" sz="1400" b="0" dirty="0" smtClean="0">
                <a:solidFill>
                  <a:schemeClr val="tx1"/>
                </a:solidFill>
              </a:rPr>
              <a:t> </a:t>
            </a:r>
            <a:r>
              <a:rPr lang="de-DE" sz="1400" b="0" dirty="0" err="1" smtClean="0">
                <a:solidFill>
                  <a:schemeClr val="tx1"/>
                </a:solidFill>
              </a:rPr>
              <a:t>tunnel</a:t>
            </a:r>
            <a:r>
              <a:rPr lang="de-DE" sz="1400" b="0" dirty="0" smtClean="0">
                <a:solidFill>
                  <a:schemeClr val="tx1"/>
                </a:solidFill>
              </a:rPr>
              <a:t> </a:t>
            </a:r>
            <a:r>
              <a:rPr lang="de-DE" sz="1400" b="0" dirty="0" err="1" smtClean="0">
                <a:solidFill>
                  <a:schemeClr val="tx1"/>
                </a:solidFill>
              </a:rPr>
              <a:t>view</a:t>
            </a:r>
            <a:endParaRPr lang="de-DE" sz="1400" b="0" dirty="0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584200" y="2325908"/>
            <a:ext cx="762000" cy="658592"/>
          </a:xfrm>
          <a:prstGeom prst="straightConnector1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4318000" y="2327716"/>
            <a:ext cx="762000" cy="658592"/>
          </a:xfrm>
          <a:prstGeom prst="straightConnector1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262335" y="2014698"/>
            <a:ext cx="4361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!</a:t>
            </a:r>
            <a:endParaRPr lang="de-DE" dirty="0"/>
          </a:p>
        </p:txBody>
      </p:sp>
      <p:sp>
        <p:nvSpPr>
          <p:cNvPr id="14" name="TextBox 13"/>
          <p:cNvSpPr txBox="1"/>
          <p:nvPr/>
        </p:nvSpPr>
        <p:spPr>
          <a:xfrm>
            <a:off x="3947449" y="2014698"/>
            <a:ext cx="4361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9995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US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another example:</a:t>
            </a:r>
            <a:endParaRPr lang="en-US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9" y="2670969"/>
            <a:ext cx="4920456" cy="2433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44"/>
          <a:stretch/>
        </p:blipFill>
        <p:spPr bwMode="auto">
          <a:xfrm>
            <a:off x="5301684" y="1520457"/>
            <a:ext cx="4234429" cy="40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78"/>
          <a:stretch/>
        </p:blipFill>
        <p:spPr bwMode="auto">
          <a:xfrm>
            <a:off x="5246406" y="5559591"/>
            <a:ext cx="4374243" cy="435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val 10"/>
          <p:cNvSpPr/>
          <p:nvPr/>
        </p:nvSpPr>
        <p:spPr bwMode="auto">
          <a:xfrm>
            <a:off x="152400" y="3819524"/>
            <a:ext cx="4619626" cy="1362075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65113" marR="0" indent="-2651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Clr>
                <a:srgbClr val="F28E00"/>
              </a:buClr>
              <a:buSzTx/>
              <a:buFont typeface="Arial Black" pitchFamily="34" charset="0"/>
              <a:buNone/>
              <a:tabLst/>
            </a:pPr>
            <a:endParaRPr kumimoji="0" lang="de-DE" sz="2000" b="1" i="0" u="none" strike="noStrike" cap="none" normalizeH="0" baseline="0" smtClean="0">
              <a:ln>
                <a:noFill/>
              </a:ln>
              <a:solidFill>
                <a:srgbClr val="F28E00"/>
              </a:solidFill>
              <a:effectLst/>
              <a:latin typeface="Arial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5001023" y="4815307"/>
            <a:ext cx="4619626" cy="1290218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65113" marR="0" indent="-2651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Clr>
                <a:srgbClr val="F28E00"/>
              </a:buClr>
              <a:buSzTx/>
              <a:buFont typeface="Arial Black" pitchFamily="34" charset="0"/>
              <a:buNone/>
              <a:tabLst/>
            </a:pPr>
            <a:endParaRPr kumimoji="0" lang="de-DE" sz="2000" b="1" i="0" u="none" strike="noStrike" cap="none" normalizeH="0" baseline="0" smtClean="0">
              <a:ln>
                <a:noFill/>
              </a:ln>
              <a:solidFill>
                <a:srgbClr val="F28E00"/>
              </a:solidFill>
              <a:effectLst/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735776">
            <a:off x="1128416" y="3493743"/>
            <a:ext cx="823598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“number </a:t>
            </a:r>
            <a:r>
              <a:rPr lang="en-US" dirty="0">
                <a:solidFill>
                  <a:schemeClr val="tx1"/>
                </a:solidFill>
              </a:rPr>
              <a:t>and location of fleeing persons has to be </a:t>
            </a:r>
            <a:r>
              <a:rPr lang="en-US" dirty="0" smtClean="0">
                <a:solidFill>
                  <a:schemeClr val="tx1"/>
                </a:solidFill>
              </a:rPr>
              <a:t>known…”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632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7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6591648" y="5613198"/>
            <a:ext cx="2740399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 dirty="0" err="1" smtClean="0">
                <a:solidFill>
                  <a:schemeClr val="tx1"/>
                </a:solidFill>
              </a:rPr>
              <a:t>visualization</a:t>
            </a:r>
            <a:r>
              <a:rPr lang="de-DE" sz="1200" dirty="0" smtClean="0"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de-DE" sz="1200" dirty="0" err="1" smtClean="0">
                <a:solidFill>
                  <a:schemeClr val="tx1"/>
                </a:solidFill>
              </a:rPr>
              <a:t>licence-free</a:t>
            </a:r>
            <a:r>
              <a:rPr lang="de-DE" sz="1200" dirty="0" smtClean="0">
                <a:solidFill>
                  <a:schemeClr val="tx1"/>
                </a:solidFill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</a:rPr>
              <a:t>client</a:t>
            </a:r>
            <a:r>
              <a:rPr lang="de-DE" sz="1200" dirty="0" smtClean="0">
                <a:solidFill>
                  <a:schemeClr val="tx1"/>
                </a:solidFill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</a:rPr>
              <a:t>software</a:t>
            </a:r>
            <a:r>
              <a:rPr lang="de-DE" sz="1200" dirty="0" smtClean="0">
                <a:solidFill>
                  <a:schemeClr val="tx1"/>
                </a:solidFill>
              </a:rPr>
              <a:t> for </a:t>
            </a:r>
            <a:r>
              <a:rPr lang="de-DE" sz="1200" dirty="0" err="1" smtClean="0">
                <a:solidFill>
                  <a:schemeClr val="tx1"/>
                </a:solidFill>
              </a:rPr>
              <a:t>position</a:t>
            </a:r>
            <a:r>
              <a:rPr lang="de-DE" sz="1200" dirty="0" smtClean="0">
                <a:solidFill>
                  <a:schemeClr val="tx1"/>
                </a:solidFill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</a:rPr>
              <a:t>display</a:t>
            </a:r>
            <a:r>
              <a:rPr lang="de-DE" sz="1200" dirty="0" smtClean="0">
                <a:solidFill>
                  <a:schemeClr val="tx1"/>
                </a:solidFill>
              </a:rPr>
              <a:t>, </a:t>
            </a:r>
            <a:r>
              <a:rPr lang="de-DE" sz="1200" dirty="0" err="1" smtClean="0">
                <a:solidFill>
                  <a:schemeClr val="tx1"/>
                </a:solidFill>
              </a:rPr>
              <a:t>tamper-proof</a:t>
            </a:r>
            <a:r>
              <a:rPr lang="de-DE" sz="1200" dirty="0" smtClean="0">
                <a:solidFill>
                  <a:schemeClr val="tx1"/>
                </a:solidFill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</a:rPr>
              <a:t>subnet</a:t>
            </a:r>
            <a:endParaRPr lang="de-DE" sz="1200" dirty="0">
              <a:solidFill>
                <a:schemeClr val="tx1"/>
              </a:solidFill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79" b="23805"/>
          <a:stretch/>
        </p:blipFill>
        <p:spPr bwMode="auto">
          <a:xfrm>
            <a:off x="944413" y="5157855"/>
            <a:ext cx="902399" cy="64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669" y="3429000"/>
            <a:ext cx="1266825" cy="12954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" name="Picture 1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562" y="2097451"/>
            <a:ext cx="4463040" cy="3958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13720" y="5309872"/>
            <a:ext cx="3240722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HF </a:t>
            </a:r>
            <a:r>
              <a:rPr lang="de-DE" sz="1200" dirty="0" err="1" smtClean="0">
                <a:solidFill>
                  <a:schemeClr val="tx1"/>
                </a:solidFill>
              </a:rPr>
              <a:t>receiving</a:t>
            </a:r>
            <a:r>
              <a:rPr lang="de-DE" sz="1200" dirty="0" smtClean="0">
                <a:solidFill>
                  <a:schemeClr val="tx1"/>
                </a:solidFill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</a:rPr>
              <a:t>point</a:t>
            </a:r>
            <a:r>
              <a:rPr lang="de-DE" sz="1200" dirty="0" smtClean="0"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high </a:t>
            </a:r>
            <a:r>
              <a:rPr lang="de-DE" sz="1200" dirty="0" err="1" smtClean="0">
                <a:solidFill>
                  <a:schemeClr val="tx1"/>
                </a:solidFill>
              </a:rPr>
              <a:t>frequency</a:t>
            </a:r>
            <a:r>
              <a:rPr lang="de-DE" sz="1200" dirty="0" smtClean="0">
                <a:solidFill>
                  <a:schemeClr val="tx1"/>
                </a:solidFill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</a:rPr>
              <a:t>reference</a:t>
            </a:r>
            <a:r>
              <a:rPr lang="de-DE" sz="1200" dirty="0" smtClean="0">
                <a:solidFill>
                  <a:schemeClr val="tx1"/>
                </a:solidFill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</a:rPr>
              <a:t>signal</a:t>
            </a:r>
            <a:r>
              <a:rPr lang="de-DE" sz="1200" dirty="0" smtClean="0">
                <a:solidFill>
                  <a:schemeClr val="tx1"/>
                </a:solidFill>
              </a:rPr>
              <a:t> 868MHz, high </a:t>
            </a:r>
            <a:r>
              <a:rPr lang="de-DE" sz="1200" dirty="0" err="1" smtClean="0">
                <a:solidFill>
                  <a:schemeClr val="tx1"/>
                </a:solidFill>
              </a:rPr>
              <a:t>range</a:t>
            </a:r>
            <a:r>
              <a:rPr lang="de-DE" sz="1200" dirty="0" smtClean="0">
                <a:solidFill>
                  <a:schemeClr val="tx1"/>
                </a:solidFill>
              </a:rPr>
              <a:t>, </a:t>
            </a:r>
            <a:r>
              <a:rPr lang="de-DE" sz="1200" dirty="0" err="1" smtClean="0">
                <a:solidFill>
                  <a:schemeClr val="tx1"/>
                </a:solidFill>
              </a:rPr>
              <a:t>network</a:t>
            </a:r>
            <a:r>
              <a:rPr lang="de-DE" sz="1200" dirty="0" smtClean="0">
                <a:solidFill>
                  <a:schemeClr val="tx1"/>
                </a:solidFill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</a:rPr>
              <a:t>connection</a:t>
            </a:r>
            <a:endParaRPr lang="de-DE" sz="1200" dirty="0">
              <a:solidFill>
                <a:schemeClr val="tx1"/>
              </a:solidFill>
            </a:endParaRPr>
          </a:p>
        </p:txBody>
      </p:sp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40" y="4552077"/>
            <a:ext cx="2214743" cy="1964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8381" y="1289161"/>
            <a:ext cx="1019175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898" y="2947477"/>
            <a:ext cx="2247900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2203" y="2506863"/>
            <a:ext cx="1266825" cy="12954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0" name="TextBox 19"/>
          <p:cNvSpPr txBox="1"/>
          <p:nvPr/>
        </p:nvSpPr>
        <p:spPr>
          <a:xfrm>
            <a:off x="48636" y="1767268"/>
            <a:ext cx="2693953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LF </a:t>
            </a:r>
            <a:r>
              <a:rPr lang="de-DE" sz="1200" dirty="0" err="1" smtClean="0">
                <a:solidFill>
                  <a:schemeClr val="tx1"/>
                </a:solidFill>
              </a:rPr>
              <a:t>position</a:t>
            </a:r>
            <a:r>
              <a:rPr lang="de-DE" sz="1200" dirty="0" smtClean="0">
                <a:solidFill>
                  <a:schemeClr val="tx1"/>
                </a:solidFill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</a:rPr>
              <a:t>badge</a:t>
            </a:r>
            <a:r>
              <a:rPr lang="de-DE" sz="1200" dirty="0" smtClean="0"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de-DE" sz="1200" dirty="0" err="1" smtClean="0">
                <a:solidFill>
                  <a:schemeClr val="tx1"/>
                </a:solidFill>
              </a:rPr>
              <a:t>generation</a:t>
            </a:r>
            <a:r>
              <a:rPr lang="de-DE" sz="1200" dirty="0" smtClean="0">
                <a:solidFill>
                  <a:schemeClr val="tx1"/>
                </a:solidFill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</a:rPr>
              <a:t>of</a:t>
            </a:r>
            <a:r>
              <a:rPr lang="de-DE" sz="1200" dirty="0" smtClean="0">
                <a:solidFill>
                  <a:schemeClr val="tx1"/>
                </a:solidFill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</a:rPr>
              <a:t>defined</a:t>
            </a:r>
            <a:r>
              <a:rPr lang="de-DE" sz="1200" dirty="0" smtClean="0">
                <a:solidFill>
                  <a:schemeClr val="tx1"/>
                </a:solidFill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</a:rPr>
              <a:t>low</a:t>
            </a:r>
            <a:r>
              <a:rPr lang="de-DE" sz="1200" dirty="0" smtClean="0">
                <a:solidFill>
                  <a:schemeClr val="tx1"/>
                </a:solidFill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</a:rPr>
              <a:t>frequency</a:t>
            </a:r>
            <a:r>
              <a:rPr lang="de-DE" sz="1200" dirty="0" smtClean="0">
                <a:solidFill>
                  <a:schemeClr val="tx1"/>
                </a:solidFill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</a:rPr>
              <a:t>field</a:t>
            </a:r>
            <a:r>
              <a:rPr lang="de-DE" sz="1200" dirty="0" smtClean="0">
                <a:solidFill>
                  <a:schemeClr val="tx1"/>
                </a:solidFill>
              </a:rPr>
              <a:t> 125kHz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137769" y="2195165"/>
            <a:ext cx="2740399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 dirty="0" err="1" smtClean="0">
                <a:solidFill>
                  <a:schemeClr val="tx1"/>
                </a:solidFill>
              </a:rPr>
              <a:t>servers</a:t>
            </a:r>
            <a:r>
              <a:rPr lang="de-DE" sz="1200" dirty="0" smtClean="0"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de-DE" sz="1200" dirty="0" err="1" smtClean="0">
                <a:solidFill>
                  <a:schemeClr val="tx1"/>
                </a:solidFill>
              </a:rPr>
              <a:t>processing</a:t>
            </a:r>
            <a:r>
              <a:rPr lang="de-DE" sz="1200" dirty="0" smtClean="0">
                <a:solidFill>
                  <a:schemeClr val="tx1"/>
                </a:solidFill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</a:rPr>
              <a:t>of</a:t>
            </a:r>
            <a:r>
              <a:rPr lang="de-DE" sz="1200" dirty="0" smtClean="0">
                <a:solidFill>
                  <a:schemeClr val="tx1"/>
                </a:solidFill>
              </a:rPr>
              <a:t> LPS </a:t>
            </a:r>
            <a:r>
              <a:rPr lang="de-DE" sz="1200" dirty="0" err="1" smtClean="0">
                <a:solidFill>
                  <a:schemeClr val="tx1"/>
                </a:solidFill>
              </a:rPr>
              <a:t>data</a:t>
            </a:r>
            <a:r>
              <a:rPr lang="de-DE" sz="1200" dirty="0" smtClean="0">
                <a:solidFill>
                  <a:schemeClr val="tx1"/>
                </a:solidFill>
              </a:rPr>
              <a:t>, redundant multiple </a:t>
            </a:r>
            <a:r>
              <a:rPr lang="de-DE" sz="1200" dirty="0" err="1" smtClean="0">
                <a:solidFill>
                  <a:schemeClr val="tx1"/>
                </a:solidFill>
              </a:rPr>
              <a:t>server</a:t>
            </a:r>
            <a:r>
              <a:rPr lang="de-DE" sz="1200" dirty="0" smtClean="0">
                <a:solidFill>
                  <a:schemeClr val="tx1"/>
                </a:solidFill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</a:rPr>
              <a:t>solution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973" y="6048538"/>
            <a:ext cx="269395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 dirty="0" err="1" smtClean="0">
                <a:solidFill>
                  <a:schemeClr val="tx1"/>
                </a:solidFill>
              </a:rPr>
              <a:t>active</a:t>
            </a:r>
            <a:r>
              <a:rPr lang="de-DE" sz="1200" dirty="0" smtClean="0">
                <a:solidFill>
                  <a:schemeClr val="tx1"/>
                </a:solidFill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</a:rPr>
              <a:t>transponder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6" name="Striped Right Arrow 5"/>
          <p:cNvSpPr/>
          <p:nvPr/>
        </p:nvSpPr>
        <p:spPr bwMode="auto">
          <a:xfrm rot="9581517">
            <a:off x="2337222" y="4758846"/>
            <a:ext cx="810737" cy="279395"/>
          </a:xfrm>
          <a:prstGeom prst="stripedRightArrow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65113" marR="0" indent="-2651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Clr>
                <a:srgbClr val="F28E00"/>
              </a:buClr>
              <a:buSzTx/>
              <a:buFont typeface="Arial Black" pitchFamily="34" charset="0"/>
              <a:buNone/>
              <a:tabLst/>
            </a:pPr>
            <a:endParaRPr kumimoji="0" lang="de-DE" sz="2000" b="1" i="0" u="none" strike="noStrike" cap="none" normalizeH="0" baseline="0" smtClean="0">
              <a:ln>
                <a:noFill/>
              </a:ln>
              <a:solidFill>
                <a:srgbClr val="F28E00"/>
              </a:solidFill>
              <a:effectLst/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20365064">
            <a:off x="1939236" y="5005868"/>
            <a:ext cx="1879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dirty="0" err="1" smtClean="0">
                <a:solidFill>
                  <a:schemeClr val="accent1"/>
                </a:solidFill>
              </a:rPr>
              <a:t>wake</a:t>
            </a:r>
            <a:r>
              <a:rPr lang="de-DE" sz="1600" dirty="0" smtClean="0">
                <a:solidFill>
                  <a:schemeClr val="accent1"/>
                </a:solidFill>
              </a:rPr>
              <a:t> </a:t>
            </a:r>
            <a:r>
              <a:rPr lang="de-DE" sz="1600" dirty="0" err="1" smtClean="0">
                <a:solidFill>
                  <a:schemeClr val="accent1"/>
                </a:solidFill>
              </a:rPr>
              <a:t>up</a:t>
            </a:r>
            <a:r>
              <a:rPr lang="de-DE" sz="1600" dirty="0" smtClean="0">
                <a:solidFill>
                  <a:schemeClr val="accent1"/>
                </a:solidFill>
              </a:rPr>
              <a:t> </a:t>
            </a:r>
            <a:r>
              <a:rPr lang="de-DE" sz="1600" dirty="0" err="1" smtClean="0">
                <a:solidFill>
                  <a:schemeClr val="accent1"/>
                </a:solidFill>
              </a:rPr>
              <a:t>of</a:t>
            </a:r>
            <a:r>
              <a:rPr lang="de-DE" sz="1600" dirty="0" smtClean="0">
                <a:solidFill>
                  <a:schemeClr val="accent1"/>
                </a:solidFill>
              </a:rPr>
              <a:t> </a:t>
            </a:r>
            <a:r>
              <a:rPr lang="de-DE" sz="1600" dirty="0" err="1" smtClean="0">
                <a:solidFill>
                  <a:schemeClr val="accent1"/>
                </a:solidFill>
              </a:rPr>
              <a:t>transponders</a:t>
            </a:r>
            <a:endParaRPr lang="de-DE" sz="1600" dirty="0">
              <a:solidFill>
                <a:schemeClr val="accent1"/>
              </a:solidFill>
            </a:endParaRPr>
          </a:p>
        </p:txBody>
      </p:sp>
      <p:sp>
        <p:nvSpPr>
          <p:cNvPr id="28" name="Striped Right Arrow 27"/>
          <p:cNvSpPr/>
          <p:nvPr/>
        </p:nvSpPr>
        <p:spPr bwMode="auto">
          <a:xfrm rot="16200000">
            <a:off x="990242" y="4055912"/>
            <a:ext cx="810737" cy="279395"/>
          </a:xfrm>
          <a:prstGeom prst="stripedRightArrow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65113" marR="0" indent="-2651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Clr>
                <a:srgbClr val="F28E00"/>
              </a:buClr>
              <a:buSzTx/>
              <a:buFont typeface="Arial Black" pitchFamily="34" charset="0"/>
              <a:buNone/>
              <a:tabLst/>
            </a:pPr>
            <a:endParaRPr kumimoji="0" lang="de-DE" sz="2000" b="1" i="0" u="none" strike="noStrike" cap="none" normalizeH="0" baseline="0" smtClean="0">
              <a:ln>
                <a:noFill/>
              </a:ln>
              <a:solidFill>
                <a:srgbClr val="F28E00"/>
              </a:solidFill>
              <a:effectLst/>
              <a:latin typeface="Arial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5383547">
            <a:off x="4581" y="3973347"/>
            <a:ext cx="1879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dirty="0" err="1">
                <a:solidFill>
                  <a:schemeClr val="accent1"/>
                </a:solidFill>
              </a:rPr>
              <a:t>position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transmission</a:t>
            </a:r>
            <a:endParaRPr lang="de-DE" sz="1600" dirty="0">
              <a:solidFill>
                <a:schemeClr val="accent1"/>
              </a:solidFill>
            </a:endParaRPr>
          </a:p>
        </p:txBody>
      </p:sp>
      <p:sp>
        <p:nvSpPr>
          <p:cNvPr id="30" name="Striped Right Arrow 29"/>
          <p:cNvSpPr/>
          <p:nvPr/>
        </p:nvSpPr>
        <p:spPr bwMode="auto">
          <a:xfrm rot="1256058">
            <a:off x="2297193" y="3069447"/>
            <a:ext cx="810737" cy="279395"/>
          </a:xfrm>
          <a:prstGeom prst="stripedRightArrow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65113" marR="0" indent="-2651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Clr>
                <a:srgbClr val="F28E00"/>
              </a:buClr>
              <a:buSzTx/>
              <a:buFont typeface="Arial Black" pitchFamily="34" charset="0"/>
              <a:buNone/>
              <a:tabLst/>
            </a:pPr>
            <a:endParaRPr kumimoji="0" lang="de-DE" sz="2000" b="1" i="0" u="none" strike="noStrike" cap="none" normalizeH="0" baseline="0" smtClean="0">
              <a:ln>
                <a:noFill/>
              </a:ln>
              <a:solidFill>
                <a:srgbClr val="F28E00"/>
              </a:solidFill>
              <a:effectLst/>
              <a:latin typeface="Arial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rot="1273086">
            <a:off x="1438027" y="3290510"/>
            <a:ext cx="1879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dirty="0" err="1" smtClean="0">
                <a:solidFill>
                  <a:schemeClr val="accent1"/>
                </a:solidFill>
              </a:rPr>
              <a:t>position</a:t>
            </a:r>
            <a:r>
              <a:rPr lang="de-DE" sz="1600" dirty="0" smtClean="0">
                <a:solidFill>
                  <a:schemeClr val="accent1"/>
                </a:solidFill>
              </a:rPr>
              <a:t> </a:t>
            </a:r>
            <a:r>
              <a:rPr lang="de-DE" sz="1600" dirty="0" err="1" smtClean="0">
                <a:solidFill>
                  <a:schemeClr val="accent1"/>
                </a:solidFill>
              </a:rPr>
              <a:t>transmission</a:t>
            </a:r>
            <a:endParaRPr lang="de-DE" sz="1600" dirty="0">
              <a:solidFill>
                <a:schemeClr val="accent1"/>
              </a:solidFill>
            </a:endParaRPr>
          </a:p>
        </p:txBody>
      </p:sp>
      <p:sp>
        <p:nvSpPr>
          <p:cNvPr id="32" name="Striped Right Arrow 31"/>
          <p:cNvSpPr/>
          <p:nvPr/>
        </p:nvSpPr>
        <p:spPr bwMode="auto">
          <a:xfrm rot="19614891">
            <a:off x="6760233" y="2327014"/>
            <a:ext cx="810737" cy="279395"/>
          </a:xfrm>
          <a:prstGeom prst="stripedRightArrow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65113" marR="0" indent="-2651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Clr>
                <a:srgbClr val="F28E00"/>
              </a:buClr>
              <a:buSzTx/>
              <a:buFont typeface="Arial Black" pitchFamily="34" charset="0"/>
              <a:buNone/>
              <a:tabLst/>
            </a:pPr>
            <a:endParaRPr kumimoji="0" lang="de-DE" sz="2000" b="1" i="0" u="none" strike="noStrike" cap="none" normalizeH="0" baseline="0" smtClean="0">
              <a:ln>
                <a:noFill/>
              </a:ln>
              <a:solidFill>
                <a:srgbClr val="F28E00"/>
              </a:solidFill>
              <a:effectLst/>
              <a:latin typeface="Arial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 rot="19631919">
            <a:off x="5992281" y="1992493"/>
            <a:ext cx="1879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dirty="0" smtClean="0">
                <a:solidFill>
                  <a:schemeClr val="accent1"/>
                </a:solidFill>
              </a:rPr>
              <a:t>LPS </a:t>
            </a:r>
            <a:r>
              <a:rPr lang="de-DE" sz="1600" dirty="0" err="1" smtClean="0">
                <a:solidFill>
                  <a:schemeClr val="accent1"/>
                </a:solidFill>
              </a:rPr>
              <a:t>data</a:t>
            </a:r>
            <a:endParaRPr lang="de-DE" sz="1600" dirty="0">
              <a:solidFill>
                <a:schemeClr val="accent1"/>
              </a:solidFill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US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another example: tracking syste</a:t>
            </a:r>
            <a:r>
              <a:rPr lang="en-US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4116666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6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3" grpId="0" animBg="1"/>
      <p:bldP spid="6" grpId="0" animBg="1"/>
      <p:bldP spid="7" grpId="0"/>
      <p:bldP spid="28" grpId="0" animBg="1"/>
      <p:bldP spid="29" grpId="0"/>
      <p:bldP spid="30" grpId="0" animBg="1"/>
      <p:bldP spid="31" grpId="0"/>
      <p:bldP spid="32" grpId="0" animBg="1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235" y="3494193"/>
            <a:ext cx="3496205" cy="27969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01" y="3494193"/>
            <a:ext cx="3496205" cy="2796964"/>
          </a:xfrm>
          <a:prstGeom prst="rect">
            <a:avLst/>
          </a:prstGeom>
        </p:spPr>
      </p:pic>
      <p:sp>
        <p:nvSpPr>
          <p:cNvPr id="16" name="Inhaltsplatzhalter 2"/>
          <p:cNvSpPr txBox="1">
            <a:spLocks/>
          </p:cNvSpPr>
          <p:nvPr/>
        </p:nvSpPr>
        <p:spPr bwMode="auto">
          <a:xfrm>
            <a:off x="127265" y="1933576"/>
            <a:ext cx="9613635" cy="387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65113" marR="0" lvl="0" indent="-2651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="0" kern="0" dirty="0" smtClean="0">
                <a:solidFill>
                  <a:schemeClr val="tx1"/>
                </a:solidFill>
                <a:latin typeface="+mn-lt"/>
              </a:rPr>
              <a:t>visualization in different layers</a:t>
            </a:r>
          </a:p>
          <a:p>
            <a:pPr marL="265113" marR="0" lvl="0" indent="-2651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="0" kern="0" dirty="0" smtClean="0">
                <a:solidFill>
                  <a:schemeClr val="tx1"/>
                </a:solidFill>
                <a:latin typeface="+mn-lt"/>
              </a:rPr>
              <a:t>real-time</a:t>
            </a:r>
          </a:p>
          <a:p>
            <a:pPr marL="265113" marR="0" lvl="0" indent="-2651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="0" kern="0" dirty="0" smtClean="0">
                <a:solidFill>
                  <a:schemeClr val="tx1"/>
                </a:solidFill>
                <a:latin typeface="+mn-lt"/>
              </a:rPr>
              <a:t>“intelligent” technology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US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another example: tracking syste</a:t>
            </a:r>
            <a:r>
              <a:rPr lang="en-US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300365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264" y="1804988"/>
            <a:ext cx="9634273" cy="4459287"/>
          </a:xfrm>
        </p:spPr>
        <p:txBody>
          <a:bodyPr/>
          <a:lstStyle/>
          <a:p>
            <a:pPr marL="457200" indent="-457200">
              <a:buFont typeface="+mj-lt"/>
              <a:buAutoNum type="arabicPeriod" startAt="2"/>
            </a:pPr>
            <a:r>
              <a:rPr lang="en-US" dirty="0" smtClean="0"/>
              <a:t>comments regarding plan approval order by LBEG*</a:t>
            </a:r>
            <a:endParaRPr lang="en-US" dirty="0"/>
          </a:p>
          <a:p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on imprecisely formulated requirements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on external </a:t>
            </a:r>
            <a:r>
              <a:rPr lang="en-US" dirty="0" smtClean="0"/>
              <a:t>reports and </a:t>
            </a:r>
            <a:r>
              <a:rPr lang="en-US" dirty="0" err="1" smtClean="0"/>
              <a:t>expertises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(e.g</a:t>
            </a:r>
            <a:r>
              <a:rPr lang="en-US" dirty="0"/>
              <a:t>. fire protection </a:t>
            </a:r>
            <a:r>
              <a:rPr lang="en-US" dirty="0" err="1" smtClean="0"/>
              <a:t>expertises</a:t>
            </a:r>
            <a:r>
              <a:rPr lang="en-US" dirty="0" smtClean="0"/>
              <a:t> for shaft buildings)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on construction applications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91693" y="6283325"/>
            <a:ext cx="55618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None/>
            </a:pPr>
            <a:r>
              <a:rPr lang="de-DE" sz="1100" b="0" dirty="0">
                <a:solidFill>
                  <a:schemeClr val="tx1"/>
                </a:solidFill>
              </a:rPr>
              <a:t>* Landesamt für Bergbau, Energie und Geologie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US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legal requirements</a:t>
            </a:r>
            <a:endParaRPr lang="en-US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Image result for detai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48" y="1449388"/>
            <a:ext cx="2943226" cy="2315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84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264" y="1785938"/>
            <a:ext cx="9634273" cy="4459287"/>
          </a:xfrm>
        </p:spPr>
        <p:txBody>
          <a:bodyPr/>
          <a:lstStyle/>
          <a:p>
            <a:pPr marL="457200" indent="-457200">
              <a:buFont typeface="+mj-lt"/>
              <a:buAutoNum type="arabicPeriod" startAt="3"/>
            </a:pPr>
            <a:r>
              <a:rPr lang="en-US" dirty="0" smtClean="0"/>
              <a:t>STUVA* </a:t>
            </a:r>
            <a:r>
              <a:rPr lang="en-US" dirty="0"/>
              <a:t>expertise of </a:t>
            </a:r>
            <a:r>
              <a:rPr lang="en-US" dirty="0" smtClean="0"/>
              <a:t>April 8</a:t>
            </a:r>
            <a:r>
              <a:rPr lang="en-US" baseline="30000" dirty="0" smtClean="0"/>
              <a:t>th</a:t>
            </a:r>
            <a:r>
              <a:rPr lang="en-US" dirty="0" smtClean="0"/>
              <a:t> 2005</a:t>
            </a:r>
          </a:p>
          <a:p>
            <a:pPr marL="457200" indent="-457200">
              <a:buFont typeface="+mj-lt"/>
              <a:buAutoNum type="arabicPeriod" startAt="3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officially </a:t>
            </a:r>
            <a:r>
              <a:rPr lang="en-US" dirty="0" smtClean="0"/>
              <a:t>approved document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requirements to be handled like plan approval order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safety-related requirements</a:t>
            </a:r>
          </a:p>
          <a:p>
            <a:pPr marL="457200" indent="-457200">
              <a:buFont typeface="+mj-lt"/>
              <a:buAutoNum type="arabicPeriod" startAt="3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91693" y="6279724"/>
            <a:ext cx="55618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None/>
            </a:pPr>
            <a:r>
              <a:rPr lang="de-DE" sz="1100" b="0" dirty="0" smtClean="0">
                <a:solidFill>
                  <a:schemeClr val="tx1"/>
                </a:solidFill>
              </a:rPr>
              <a:t>* Studiengesellschaft </a:t>
            </a:r>
            <a:r>
              <a:rPr lang="de-DE" sz="1100" b="0" dirty="0">
                <a:solidFill>
                  <a:schemeClr val="tx1"/>
                </a:solidFill>
              </a:rPr>
              <a:t>für unterirdische Verkehrsanlagen e.V.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US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legal requirements</a:t>
            </a:r>
            <a:endParaRPr lang="en-US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346" y="1619250"/>
            <a:ext cx="3027991" cy="43263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96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6690" y="1849438"/>
            <a:ext cx="9613635" cy="4976147"/>
          </a:xfrm>
        </p:spPr>
        <p:txBody>
          <a:bodyPr/>
          <a:lstStyle/>
          <a:p>
            <a:pPr marL="0" indent="0">
              <a:buClrTx/>
              <a:buNone/>
            </a:pPr>
            <a:r>
              <a:rPr lang="en-US" dirty="0" smtClean="0"/>
              <a:t>“</a:t>
            </a:r>
            <a:r>
              <a:rPr lang="en-US" dirty="0"/>
              <a:t>high pressure water curtain</a:t>
            </a:r>
            <a:r>
              <a:rPr lang="en-US" dirty="0" smtClean="0"/>
              <a:t>” as separation of fire compartments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859" y="2826482"/>
            <a:ext cx="1955371" cy="167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00" y="4816852"/>
            <a:ext cx="2417095" cy="16733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3907529" y="3422419"/>
            <a:ext cx="18153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de-DE" sz="1600" b="0" dirty="0" err="1" smtClean="0">
                <a:solidFill>
                  <a:schemeClr val="tx1"/>
                </a:solidFill>
              </a:rPr>
              <a:t>planned</a:t>
            </a:r>
            <a:endParaRPr lang="de-DE" sz="1600" b="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24508" y="5412965"/>
            <a:ext cx="29814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de-DE" sz="1600" b="0" dirty="0" err="1" smtClean="0">
                <a:solidFill>
                  <a:schemeClr val="tx1"/>
                </a:solidFill>
              </a:rPr>
              <a:t>actual</a:t>
            </a:r>
            <a:r>
              <a:rPr lang="de-DE" sz="1600" b="0" dirty="0" smtClean="0">
                <a:solidFill>
                  <a:schemeClr val="tx1"/>
                </a:solidFill>
              </a:rPr>
              <a:t> </a:t>
            </a:r>
            <a:r>
              <a:rPr lang="de-DE" sz="1600" b="0" dirty="0" err="1" smtClean="0">
                <a:solidFill>
                  <a:schemeClr val="tx1"/>
                </a:solidFill>
              </a:rPr>
              <a:t>implementation</a:t>
            </a:r>
            <a:endParaRPr lang="de-DE" sz="1600" b="0" dirty="0">
              <a:solidFill>
                <a:schemeClr val="tx1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991" y="2860162"/>
            <a:ext cx="1955370" cy="159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6888" y="2371060"/>
            <a:ext cx="2489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0" dirty="0" smtClean="0">
                <a:solidFill>
                  <a:schemeClr val="tx1"/>
                </a:solidFill>
              </a:rPr>
              <a:t>Installation </a:t>
            </a:r>
            <a:r>
              <a:rPr lang="de-DE" sz="1600" b="0" dirty="0" err="1" smtClean="0">
                <a:solidFill>
                  <a:schemeClr val="tx1"/>
                </a:solidFill>
              </a:rPr>
              <a:t>phase</a:t>
            </a:r>
            <a:endParaRPr lang="de-DE" sz="1600" b="0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49020" y="2371062"/>
            <a:ext cx="2489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0" dirty="0" err="1" smtClean="0">
                <a:solidFill>
                  <a:schemeClr val="tx1"/>
                </a:solidFill>
              </a:rPr>
              <a:t>operating</a:t>
            </a:r>
            <a:r>
              <a:rPr lang="de-DE" sz="1600" b="0" dirty="0" smtClean="0">
                <a:solidFill>
                  <a:schemeClr val="tx1"/>
                </a:solidFill>
              </a:rPr>
              <a:t> </a:t>
            </a:r>
            <a:r>
              <a:rPr lang="de-DE" sz="1600" b="0" dirty="0" err="1" smtClean="0">
                <a:solidFill>
                  <a:schemeClr val="tx1"/>
                </a:solidFill>
              </a:rPr>
              <a:t>phase</a:t>
            </a:r>
            <a:endParaRPr lang="de-DE" sz="1600" b="0" dirty="0">
              <a:solidFill>
                <a:schemeClr val="tx1"/>
              </a:solidFill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US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example: fire compartments (technical level)</a:t>
            </a:r>
            <a:endParaRPr lang="en-US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128" y="4857113"/>
            <a:ext cx="2417095" cy="14502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5385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04800" y="1363663"/>
            <a:ext cx="9448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US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example: density of personnel (organizational level)</a:t>
            </a:r>
            <a:endParaRPr lang="en-US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228850"/>
            <a:ext cx="65532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2247900" y="2905125"/>
            <a:ext cx="5257800" cy="1076325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65113" marR="0" indent="-2651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Clr>
                <a:srgbClr val="F28E00"/>
              </a:buClr>
              <a:buSzTx/>
              <a:buFont typeface="Arial Black" pitchFamily="34" charset="0"/>
              <a:buNone/>
              <a:tabLst/>
            </a:pPr>
            <a:endParaRPr kumimoji="0" lang="de-DE" sz="2000" b="1" i="0" u="none" strike="noStrike" cap="none" normalizeH="0" baseline="0" smtClean="0">
              <a:ln>
                <a:noFill/>
              </a:ln>
              <a:solidFill>
                <a:srgbClr val="F28E00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45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266" y="1806575"/>
            <a:ext cx="6130659" cy="4459287"/>
          </a:xfrm>
        </p:spPr>
        <p:txBody>
          <a:bodyPr/>
          <a:lstStyle/>
          <a:p>
            <a:pPr marL="457200" indent="-457200">
              <a:buFont typeface="+mj-lt"/>
              <a:buAutoNum type="arabicPeriod" startAt="4"/>
            </a:pPr>
            <a:r>
              <a:rPr lang="en-US" dirty="0"/>
              <a:t>fire protection </a:t>
            </a:r>
            <a:r>
              <a:rPr lang="en-US" dirty="0" err="1" smtClean="0"/>
              <a:t>expertises</a:t>
            </a:r>
            <a:r>
              <a:rPr lang="en-US" dirty="0"/>
              <a:t> </a:t>
            </a:r>
            <a:r>
              <a:rPr lang="en-US" dirty="0" smtClean="0"/>
              <a:t>incl. statement of LBEG</a:t>
            </a:r>
          </a:p>
          <a:p>
            <a:pPr marL="457200" indent="-457200">
              <a:buFont typeface="+mj-lt"/>
              <a:buAutoNum type="arabicPeriod" startAt="4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building-related requirements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in some cases deviations to former requirements possible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valid only </a:t>
            </a:r>
            <a:r>
              <a:rPr lang="en-US" dirty="0"/>
              <a:t>with </a:t>
            </a:r>
            <a:r>
              <a:rPr lang="en-US" dirty="0" smtClean="0"/>
              <a:t>approval and </a:t>
            </a:r>
            <a:r>
              <a:rPr lang="en-US" dirty="0"/>
              <a:t>explanatory </a:t>
            </a:r>
            <a:r>
              <a:rPr lang="en-US" dirty="0" smtClean="0"/>
              <a:t>remark of LBEG</a:t>
            </a:r>
          </a:p>
          <a:p>
            <a:pPr marL="457200" indent="-457200">
              <a:buFont typeface="+mj-lt"/>
              <a:buAutoNum type="arabicPeriod" startAt="3"/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US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legal requirements</a:t>
            </a:r>
            <a:endParaRPr lang="en-US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026" y="1492250"/>
            <a:ext cx="3113087" cy="452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193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264" y="1809750"/>
            <a:ext cx="9634273" cy="3349625"/>
          </a:xfrm>
        </p:spPr>
        <p:txBody>
          <a:bodyPr/>
          <a:lstStyle/>
          <a:p>
            <a:pPr marL="457200" indent="-457200">
              <a:buFont typeface="+mj-lt"/>
              <a:buAutoNum type="arabicPeriod" startAt="5"/>
            </a:pPr>
            <a:r>
              <a:rPr lang="en-US" dirty="0"/>
              <a:t>comments on construction </a:t>
            </a:r>
            <a:r>
              <a:rPr lang="en-US" dirty="0" smtClean="0"/>
              <a:t>applications of local authorities</a:t>
            </a:r>
          </a:p>
          <a:p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for issues not handled in former documents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for buildings not covered by plan approval process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plus facility-specific conditions for external intervention forces</a:t>
            </a:r>
          </a:p>
          <a:p>
            <a:endParaRPr lang="en-US" dirty="0"/>
          </a:p>
          <a:p>
            <a:pPr marL="457200" indent="-457200">
              <a:buFont typeface="+mj-lt"/>
              <a:buAutoNum type="arabicPeriod" startAt="3"/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US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legal requirements</a:t>
            </a:r>
            <a:endParaRPr lang="en-US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98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04036" y="2205144"/>
            <a:ext cx="913207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5737" indent="-342900">
              <a:buClrTx/>
              <a:buFont typeface="Arial" pitchFamily="34" charset="0"/>
              <a:buChar char="•"/>
            </a:pPr>
            <a:r>
              <a:rPr lang="en-US" b="0" dirty="0" smtClean="0">
                <a:solidFill>
                  <a:schemeClr val="tx1"/>
                </a:solidFill>
              </a:rPr>
              <a:t>two federal states involved</a:t>
            </a:r>
          </a:p>
          <a:p>
            <a:pPr marL="185737" indent="-342900">
              <a:buClrTx/>
              <a:buFont typeface="Arial" pitchFamily="34" charset="0"/>
              <a:buChar char="•"/>
            </a:pPr>
            <a:endParaRPr lang="en-US" b="0" dirty="0" smtClean="0">
              <a:solidFill>
                <a:schemeClr val="tx1"/>
              </a:solidFill>
            </a:endParaRPr>
          </a:p>
          <a:p>
            <a:pPr marL="185737" indent="-342900">
              <a:buClrTx/>
              <a:buFont typeface="Arial" pitchFamily="34" charset="0"/>
              <a:buChar char="•"/>
            </a:pPr>
            <a:r>
              <a:rPr lang="en-US" b="0" dirty="0" smtClean="0">
                <a:solidFill>
                  <a:schemeClr val="tx1"/>
                </a:solidFill>
              </a:rPr>
              <a:t>different kinds of fire brigades</a:t>
            </a:r>
          </a:p>
          <a:p>
            <a:pPr marL="642937" lvl="1" indent="-342900">
              <a:buClrTx/>
            </a:pPr>
            <a:endParaRPr lang="en-US" b="0" dirty="0" smtClean="0">
              <a:solidFill>
                <a:schemeClr val="tx1"/>
              </a:solidFill>
            </a:endParaRPr>
          </a:p>
          <a:p>
            <a:pPr marL="642937" lvl="1" indent="-342900">
              <a:buClrTx/>
            </a:pPr>
            <a:r>
              <a:rPr lang="en-US" b="0" dirty="0" smtClean="0">
                <a:solidFill>
                  <a:schemeClr val="tx1"/>
                </a:solidFill>
              </a:rPr>
              <a:t>► different technical standards (equipment)</a:t>
            </a:r>
          </a:p>
          <a:p>
            <a:pPr marL="642937" lvl="1" indent="-342900">
              <a:buClrTx/>
            </a:pPr>
            <a:endParaRPr lang="en-US" b="0" dirty="0" smtClean="0">
              <a:solidFill>
                <a:schemeClr val="tx1"/>
              </a:solidFill>
            </a:endParaRPr>
          </a:p>
          <a:p>
            <a:pPr marL="642937" lvl="1" indent="-342900">
              <a:buClrTx/>
            </a:pPr>
            <a:r>
              <a:rPr lang="en-US" b="0" dirty="0" smtClean="0">
                <a:solidFill>
                  <a:schemeClr val="tx1"/>
                </a:solidFill>
              </a:rPr>
              <a:t>► different command structures and strategies</a:t>
            </a:r>
          </a:p>
          <a:p>
            <a:pPr marL="642937" lvl="1" indent="-342900">
              <a:buClrTx/>
            </a:pPr>
            <a:endParaRPr lang="en-US" b="0" dirty="0" smtClean="0">
              <a:solidFill>
                <a:schemeClr val="tx1"/>
              </a:solidFill>
            </a:endParaRPr>
          </a:p>
          <a:p>
            <a:pPr marL="642937" lvl="1" indent="-342900">
              <a:buClrTx/>
            </a:pPr>
            <a:r>
              <a:rPr lang="en-US" b="0" dirty="0" smtClean="0">
                <a:solidFill>
                  <a:schemeClr val="tx1"/>
                </a:solidFill>
              </a:rPr>
              <a:t>► different demands to be satisfied</a:t>
            </a:r>
          </a:p>
        </p:txBody>
      </p:sp>
      <p:pic>
        <p:nvPicPr>
          <p:cNvPr id="35842" name="Picture 2" descr="File:Coat of arms of Hamburg.s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99809" y="1476928"/>
            <a:ext cx="1036305" cy="1456430"/>
          </a:xfrm>
          <a:prstGeom prst="rect">
            <a:avLst/>
          </a:prstGeom>
          <a:noFill/>
        </p:spPr>
      </p:pic>
      <p:pic>
        <p:nvPicPr>
          <p:cNvPr id="35844" name="Picture 4" descr="File:Coat of arms of Schleswig-Holstein.sv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8499809" y="4453766"/>
            <a:ext cx="1047140" cy="1222684"/>
          </a:xfrm>
          <a:prstGeom prst="rect">
            <a:avLst/>
          </a:prstGeom>
          <a:noFill/>
        </p:spPr>
      </p:pic>
      <p:pic>
        <p:nvPicPr>
          <p:cNvPr id="35846" name="Picture 6" descr="Datei:Feuerwehr RLBS Logo.sv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05166" y="3060954"/>
            <a:ext cx="1222684" cy="1222684"/>
          </a:xfrm>
          <a:prstGeom prst="rect">
            <a:avLst/>
          </a:prstGeom>
          <a:noFill/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US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example: coordination of fire brigades</a:t>
            </a:r>
            <a:endParaRPr lang="en-US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055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4"/>
          <a:stretch/>
        </p:blipFill>
        <p:spPr>
          <a:xfrm>
            <a:off x="1310790" y="3257837"/>
            <a:ext cx="6425392" cy="23627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790" y="3532750"/>
            <a:ext cx="7397088" cy="12206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04037" y="2276098"/>
            <a:ext cx="9132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 smtClean="0">
                <a:solidFill>
                  <a:schemeClr val="tx1"/>
                </a:solidFill>
              </a:rPr>
              <a:t>3 different </a:t>
            </a:r>
            <a:r>
              <a:rPr lang="de-DE" b="0" dirty="0" err="1" smtClean="0">
                <a:solidFill>
                  <a:schemeClr val="tx1"/>
                </a:solidFill>
              </a:rPr>
              <a:t>phases</a:t>
            </a:r>
            <a:r>
              <a:rPr lang="de-DE" b="0" dirty="0" smtClean="0">
                <a:solidFill>
                  <a:schemeClr val="tx1"/>
                </a:solidFill>
              </a:rPr>
              <a:t> at </a:t>
            </a:r>
            <a:r>
              <a:rPr lang="de-DE" b="0" dirty="0" err="1" smtClean="0">
                <a:solidFill>
                  <a:schemeClr val="tx1"/>
                </a:solidFill>
              </a:rPr>
              <a:t>the</a:t>
            </a:r>
            <a:r>
              <a:rPr lang="de-DE" b="0" dirty="0" smtClean="0">
                <a:solidFill>
                  <a:schemeClr val="tx1"/>
                </a:solidFill>
              </a:rPr>
              <a:t> same time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4025735" y="3443845"/>
            <a:ext cx="3710447" cy="2176712"/>
          </a:xfrm>
          <a:prstGeom prst="rect">
            <a:avLst/>
          </a:prstGeom>
          <a:noFill/>
          <a:ln w="50800" cap="flat" cmpd="sng" algn="ctr">
            <a:solidFill>
              <a:srgbClr val="00B05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65113" marR="0" indent="-2651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Clr>
                <a:srgbClr val="F28E00"/>
              </a:buClr>
              <a:buSzTx/>
              <a:buFont typeface="Arial Black" pitchFamily="34" charset="0"/>
              <a:buNone/>
              <a:tabLst/>
            </a:pPr>
            <a:endParaRPr kumimoji="0" lang="de-DE" sz="2000" b="1" i="0" u="none" strike="noStrike" cap="none" normalizeH="0" baseline="0" smtClean="0">
              <a:ln>
                <a:noFill/>
              </a:ln>
              <a:solidFill>
                <a:srgbClr val="F28E00"/>
              </a:solidFill>
              <a:effectLst/>
              <a:latin typeface="Arial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1310790" y="4753391"/>
            <a:ext cx="2714945" cy="867166"/>
          </a:xfrm>
          <a:prstGeom prst="rect">
            <a:avLst/>
          </a:prstGeom>
          <a:noFill/>
          <a:ln w="50800" cap="flat" cmpd="sng" algn="ctr">
            <a:solidFill>
              <a:srgbClr val="FFC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65113" marR="0" indent="-2651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Clr>
                <a:srgbClr val="F28E00"/>
              </a:buClr>
              <a:buSzTx/>
              <a:buFont typeface="Arial Black" pitchFamily="34" charset="0"/>
              <a:buNone/>
              <a:tabLst/>
            </a:pPr>
            <a:endParaRPr kumimoji="0" lang="de-DE" sz="2000" b="1" i="0" u="none" strike="noStrike" cap="none" normalizeH="0" baseline="0" smtClean="0">
              <a:ln>
                <a:noFill/>
              </a:ln>
              <a:solidFill>
                <a:srgbClr val="F28E00"/>
              </a:solidFill>
              <a:effectLst/>
              <a:latin typeface="Arial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1310790" y="3443845"/>
            <a:ext cx="2714945" cy="1309546"/>
          </a:xfrm>
          <a:prstGeom prst="rect">
            <a:avLst/>
          </a:prstGeom>
          <a:noFill/>
          <a:ln w="50800" cap="flat" cmpd="sng" algn="ctr">
            <a:solidFill>
              <a:srgbClr val="C0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65113" marR="0" indent="-2651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Clr>
                <a:srgbClr val="F28E00"/>
              </a:buClr>
              <a:buSzTx/>
              <a:buFont typeface="Arial Black" pitchFamily="34" charset="0"/>
              <a:buNone/>
              <a:tabLst/>
            </a:pPr>
            <a:endParaRPr kumimoji="0" lang="de-DE" sz="2000" b="1" i="0" u="none" strike="noStrike" cap="none" normalizeH="0" baseline="0" smtClean="0">
              <a:ln>
                <a:noFill/>
              </a:ln>
              <a:solidFill>
                <a:srgbClr val="F28E00"/>
              </a:solidFill>
              <a:effectLst/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23486" y="5712031"/>
            <a:ext cx="299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0" dirty="0" err="1" smtClean="0">
                <a:solidFill>
                  <a:srgbClr val="00B050"/>
                </a:solidFill>
              </a:rPr>
              <a:t>machine</a:t>
            </a:r>
            <a:r>
              <a:rPr lang="de-DE" b="0" dirty="0" smtClean="0">
                <a:solidFill>
                  <a:srgbClr val="00B050"/>
                </a:solidFill>
              </a:rPr>
              <a:t> </a:t>
            </a:r>
            <a:r>
              <a:rPr lang="de-DE" b="0" dirty="0" err="1" smtClean="0">
                <a:solidFill>
                  <a:srgbClr val="00B050"/>
                </a:solidFill>
              </a:rPr>
              <a:t>installation</a:t>
            </a:r>
            <a:endParaRPr lang="de-DE" b="0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71464" y="5712031"/>
            <a:ext cx="299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0" dirty="0" smtClean="0">
                <a:solidFill>
                  <a:srgbClr val="FFC000"/>
                </a:solidFill>
              </a:rPr>
              <a:t>Infrastructure </a:t>
            </a:r>
            <a:r>
              <a:rPr lang="de-DE" b="0" dirty="0" err="1" smtClean="0">
                <a:solidFill>
                  <a:srgbClr val="FFC000"/>
                </a:solidFill>
              </a:rPr>
              <a:t>installation</a:t>
            </a:r>
            <a:endParaRPr lang="de-DE" b="0" dirty="0">
              <a:solidFill>
                <a:srgbClr val="FFC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71464" y="3014194"/>
            <a:ext cx="299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0" dirty="0" err="1" smtClean="0">
                <a:solidFill>
                  <a:srgbClr val="FF3300"/>
                </a:solidFill>
              </a:rPr>
              <a:t>civil</a:t>
            </a:r>
            <a:r>
              <a:rPr lang="de-DE" b="0" dirty="0" smtClean="0">
                <a:solidFill>
                  <a:srgbClr val="FF3300"/>
                </a:solidFill>
              </a:rPr>
              <a:t> </a:t>
            </a:r>
            <a:r>
              <a:rPr lang="de-DE" b="0" dirty="0" err="1" smtClean="0">
                <a:solidFill>
                  <a:srgbClr val="FF3300"/>
                </a:solidFill>
              </a:rPr>
              <a:t>construction</a:t>
            </a:r>
            <a:endParaRPr lang="de-DE" b="0" dirty="0">
              <a:solidFill>
                <a:srgbClr val="FF33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46841" y="2276098"/>
            <a:ext cx="41346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 smtClean="0">
                <a:sym typeface="Wingdings"/>
              </a:rPr>
              <a:t> 3 different </a:t>
            </a:r>
            <a:r>
              <a:rPr lang="de-DE" b="0" dirty="0" err="1" smtClean="0">
                <a:sym typeface="Wingdings"/>
              </a:rPr>
              <a:t>focuses</a:t>
            </a:r>
            <a:r>
              <a:rPr lang="de-DE" b="0" dirty="0" smtClean="0">
                <a:sym typeface="Wingdings"/>
              </a:rPr>
              <a:t>!</a:t>
            </a:r>
            <a:endParaRPr lang="de-DE" b="0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US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conclusion: a lot of regulatory framework (!) but…</a:t>
            </a:r>
            <a:endParaRPr lang="en-US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649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2" grpId="0" animBg="1"/>
      <p:bldP spid="23" grpId="0" animBg="1"/>
      <p:bldP spid="2" grpId="0"/>
      <p:bldP spid="10" grpId="0"/>
      <p:bldP spid="11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680162150"/>
              </p:ext>
            </p:extLst>
          </p:nvPr>
        </p:nvGraphicFramePr>
        <p:xfrm>
          <a:off x="2885704" y="1565606"/>
          <a:ext cx="7172696" cy="49178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84142"/>
            <a:ext cx="3539319" cy="26544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US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construction: covered </a:t>
            </a:r>
            <a:r>
              <a:rPr lang="en-US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  <a:sym typeface="Wingdings"/>
              </a:rPr>
              <a:t></a:t>
            </a:r>
            <a:endParaRPr lang="en-US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82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207070269"/>
              </p:ext>
            </p:extLst>
          </p:nvPr>
        </p:nvGraphicFramePr>
        <p:xfrm>
          <a:off x="2885704" y="1570925"/>
          <a:ext cx="7172696" cy="49178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67794" y="4318900"/>
            <a:ext cx="2401828" cy="18013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93" y="2047163"/>
            <a:ext cx="2401830" cy="18013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US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infrastructure installation: </a:t>
            </a:r>
            <a:r>
              <a:rPr lang="en-US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covered </a:t>
            </a:r>
            <a:r>
              <a:rPr lang="en-US" dirty="0">
                <a:solidFill>
                  <a:schemeClr val="accent2"/>
                </a:solidFill>
                <a:latin typeface="Arial" pitchFamily="34" charset="0"/>
                <a:cs typeface="Arial" pitchFamily="34" charset="0"/>
                <a:sym typeface="Wingdings"/>
              </a:rPr>
              <a:t></a:t>
            </a:r>
            <a:endParaRPr lang="en-US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04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388817135"/>
              </p:ext>
            </p:extLst>
          </p:nvPr>
        </p:nvGraphicFramePr>
        <p:xfrm>
          <a:off x="3038104" y="1570925"/>
          <a:ext cx="7172696" cy="49178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193" y="4229866"/>
            <a:ext cx="2723843" cy="20428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193" y="1924332"/>
            <a:ext cx="2723843" cy="20428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04800" y="1363663"/>
            <a:ext cx="92313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5113" indent="-265113"/>
            <a:r>
              <a:rPr lang="en-US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machine installation &amp; commissioning: </a:t>
            </a:r>
            <a:r>
              <a:rPr lang="en-US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covered </a:t>
            </a:r>
            <a:r>
              <a:rPr lang="en-US" dirty="0">
                <a:solidFill>
                  <a:schemeClr val="accent2"/>
                </a:solidFill>
                <a:latin typeface="Arial" pitchFamily="34" charset="0"/>
                <a:cs typeface="Arial" pitchFamily="34" charset="0"/>
                <a:sym typeface="Wingdings"/>
              </a:rPr>
              <a:t></a:t>
            </a:r>
            <a:endParaRPr lang="en-US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67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Not sure if broken or not"/>
          <p:cNvPicPr>
            <a:picLocks noChangeAspect="1" noChangeArrowheads="1"/>
          </p:cNvPicPr>
          <p:nvPr/>
        </p:nvPicPr>
        <p:blipFill>
          <a:blip r:embed="rId2" cstate="print"/>
          <a:srcRect l="8774" t="3774" r="7878" b="2606"/>
          <a:stretch>
            <a:fillRect/>
          </a:stretch>
        </p:blipFill>
        <p:spPr bwMode="auto">
          <a:xfrm>
            <a:off x="287079" y="1605516"/>
            <a:ext cx="3572539" cy="4681575"/>
          </a:xfrm>
          <a:prstGeom prst="rect">
            <a:avLst/>
          </a:prstGeom>
          <a:noFill/>
        </p:spPr>
      </p:pic>
      <p:sp>
        <p:nvSpPr>
          <p:cNvPr id="5" name="Textfeld 4"/>
          <p:cNvSpPr txBox="1"/>
          <p:nvPr/>
        </p:nvSpPr>
        <p:spPr>
          <a:xfrm>
            <a:off x="3728186" y="1809746"/>
            <a:ext cx="6372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Many thanks for your attention!</a:t>
            </a:r>
            <a:endParaRPr lang="de-DE" sz="2800" dirty="0"/>
          </a:p>
        </p:txBody>
      </p:sp>
      <p:sp>
        <p:nvSpPr>
          <p:cNvPr id="6" name="Textfeld 5"/>
          <p:cNvSpPr txBox="1"/>
          <p:nvPr/>
        </p:nvSpPr>
        <p:spPr>
          <a:xfrm>
            <a:off x="4667693" y="2800451"/>
            <a:ext cx="463579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tx1"/>
                </a:solidFill>
              </a:rPr>
              <a:t>Sven Mohr</a:t>
            </a:r>
            <a:br>
              <a:rPr lang="de-DE" sz="1600" dirty="0" smtClean="0">
                <a:solidFill>
                  <a:schemeClr val="tx1"/>
                </a:solidFill>
              </a:rPr>
            </a:br>
            <a:r>
              <a:rPr lang="de-DE" sz="1600" dirty="0" err="1" smtClean="0">
                <a:solidFill>
                  <a:schemeClr val="tx1"/>
                </a:solidFill>
              </a:rPr>
              <a:t>Coordination</a:t>
            </a:r>
            <a:r>
              <a:rPr lang="de-DE" sz="1600" dirty="0" smtClean="0">
                <a:solidFill>
                  <a:schemeClr val="tx1"/>
                </a:solidFill>
              </a:rPr>
              <a:t> XFEL</a:t>
            </a:r>
            <a:br>
              <a:rPr lang="de-DE" sz="1600" dirty="0" smtClean="0">
                <a:solidFill>
                  <a:schemeClr val="tx1"/>
                </a:solidFill>
              </a:rPr>
            </a:br>
            <a:r>
              <a:rPr lang="de-DE" sz="1600" dirty="0" smtClean="0">
                <a:solidFill>
                  <a:schemeClr val="tx1"/>
                </a:solidFill>
              </a:rPr>
              <a:t>Work </a:t>
            </a:r>
            <a:r>
              <a:rPr lang="de-DE" sz="1600" dirty="0" err="1" smtClean="0">
                <a:solidFill>
                  <a:schemeClr val="tx1"/>
                </a:solidFill>
              </a:rPr>
              <a:t>package</a:t>
            </a:r>
            <a:r>
              <a:rPr lang="de-DE" sz="1600" dirty="0" smtClean="0">
                <a:solidFill>
                  <a:schemeClr val="tx1"/>
                </a:solidFill>
              </a:rPr>
              <a:t> 36 - General </a:t>
            </a:r>
            <a:r>
              <a:rPr lang="de-DE" sz="1600" dirty="0" err="1" smtClean="0">
                <a:solidFill>
                  <a:schemeClr val="tx1"/>
                </a:solidFill>
              </a:rPr>
              <a:t>Safety</a:t>
            </a:r>
            <a:r>
              <a:rPr lang="de-DE" sz="1600" dirty="0" smtClean="0">
                <a:solidFill>
                  <a:schemeClr val="tx1"/>
                </a:solidFill>
              </a:rPr>
              <a:t/>
            </a:r>
            <a:br>
              <a:rPr lang="de-DE" sz="1600" dirty="0" smtClean="0">
                <a:solidFill>
                  <a:schemeClr val="tx1"/>
                </a:solidFill>
              </a:rPr>
            </a:br>
            <a:r>
              <a:rPr lang="de-DE" sz="1600" dirty="0" smtClean="0">
                <a:solidFill>
                  <a:schemeClr val="tx1"/>
                </a:solidFill>
              </a:rPr>
              <a:t/>
            </a:r>
            <a:br>
              <a:rPr lang="de-DE" sz="1600" dirty="0" smtClean="0">
                <a:solidFill>
                  <a:schemeClr val="tx1"/>
                </a:solidFill>
              </a:rPr>
            </a:br>
            <a:r>
              <a:rPr lang="de-DE" sz="1600" dirty="0" smtClean="0">
                <a:solidFill>
                  <a:schemeClr val="tx1"/>
                </a:solidFill>
              </a:rPr>
              <a:t>Deutsches Elektronen-Synchrotron</a:t>
            </a:r>
            <a:br>
              <a:rPr lang="de-DE" sz="1600" dirty="0" smtClean="0">
                <a:solidFill>
                  <a:schemeClr val="tx1"/>
                </a:solidFill>
              </a:rPr>
            </a:br>
            <a:r>
              <a:rPr lang="de-DE" sz="1600" dirty="0" smtClean="0">
                <a:solidFill>
                  <a:schemeClr val="tx1"/>
                </a:solidFill>
              </a:rPr>
              <a:t>D5 - Arbeitssicherheit/Umweltschutz</a:t>
            </a:r>
            <a:br>
              <a:rPr lang="de-DE" sz="1600" dirty="0" smtClean="0">
                <a:solidFill>
                  <a:schemeClr val="tx1"/>
                </a:solidFill>
              </a:rPr>
            </a:br>
            <a:r>
              <a:rPr lang="de-DE" sz="1600" dirty="0" err="1" smtClean="0">
                <a:solidFill>
                  <a:schemeClr val="tx1"/>
                </a:solidFill>
              </a:rPr>
              <a:t>Notkestraße</a:t>
            </a:r>
            <a:r>
              <a:rPr lang="de-DE" sz="1600" dirty="0" smtClean="0">
                <a:solidFill>
                  <a:schemeClr val="tx1"/>
                </a:solidFill>
              </a:rPr>
              <a:t> 85, Gebäude 35</a:t>
            </a:r>
            <a:br>
              <a:rPr lang="de-DE" sz="1600" dirty="0" smtClean="0">
                <a:solidFill>
                  <a:schemeClr val="tx1"/>
                </a:solidFill>
              </a:rPr>
            </a:br>
            <a:r>
              <a:rPr lang="de-DE" sz="1600" dirty="0" smtClean="0">
                <a:solidFill>
                  <a:schemeClr val="tx1"/>
                </a:solidFill>
              </a:rPr>
              <a:t>22607 Hamburg</a:t>
            </a:r>
            <a:br>
              <a:rPr lang="de-DE" sz="1600" dirty="0" smtClean="0">
                <a:solidFill>
                  <a:schemeClr val="tx1"/>
                </a:solidFill>
              </a:rPr>
            </a:br>
            <a:r>
              <a:rPr lang="de-DE" sz="1600" dirty="0" smtClean="0">
                <a:solidFill>
                  <a:schemeClr val="tx1"/>
                </a:solidFill>
              </a:rPr>
              <a:t/>
            </a:r>
            <a:br>
              <a:rPr lang="de-DE" sz="1600" dirty="0" smtClean="0">
                <a:solidFill>
                  <a:schemeClr val="tx1"/>
                </a:solidFill>
              </a:rPr>
            </a:br>
            <a:r>
              <a:rPr lang="de-DE" sz="1600" dirty="0" smtClean="0">
                <a:solidFill>
                  <a:schemeClr val="tx1"/>
                </a:solidFill>
              </a:rPr>
              <a:t>Tel.: +49 40 8998 - 4831</a:t>
            </a:r>
            <a:br>
              <a:rPr lang="de-DE" sz="1600" dirty="0" smtClean="0">
                <a:solidFill>
                  <a:schemeClr val="tx1"/>
                </a:solidFill>
              </a:rPr>
            </a:br>
            <a:r>
              <a:rPr lang="de-DE" sz="1600" dirty="0" smtClean="0">
                <a:solidFill>
                  <a:schemeClr val="tx1"/>
                </a:solidFill>
              </a:rPr>
              <a:t>Fax.: +49 40 8998 - 4311</a:t>
            </a:r>
            <a:br>
              <a:rPr lang="de-DE" sz="1600" dirty="0" smtClean="0">
                <a:solidFill>
                  <a:schemeClr val="tx1"/>
                </a:solidFill>
              </a:rPr>
            </a:br>
            <a:r>
              <a:rPr lang="de-DE" sz="1600" dirty="0" smtClean="0">
                <a:solidFill>
                  <a:schemeClr val="tx1"/>
                </a:solidFill>
              </a:rPr>
              <a:t>Mobil: +49 175 2619881</a:t>
            </a:r>
            <a:br>
              <a:rPr lang="de-DE" sz="1600" dirty="0" smtClean="0">
                <a:solidFill>
                  <a:schemeClr val="tx1"/>
                </a:solidFill>
              </a:rPr>
            </a:br>
            <a:r>
              <a:rPr lang="de-DE" sz="1600" dirty="0" smtClean="0">
                <a:solidFill>
                  <a:schemeClr val="tx1"/>
                </a:solidFill>
              </a:rPr>
              <a:t>Mail: sven.mohr@desy.de</a:t>
            </a:r>
            <a:endParaRPr lang="de-DE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DESY_Vortrag_3-1">
  <a:themeElements>
    <a:clrScheme name="2_DESY_Vortrag_3-1 14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00A5EB"/>
      </a:accent1>
      <a:accent2>
        <a:srgbClr val="F28E00"/>
      </a:accent2>
      <a:accent3>
        <a:srgbClr val="FFFFFF"/>
      </a:accent3>
      <a:accent4>
        <a:srgbClr val="000000"/>
      </a:accent4>
      <a:accent5>
        <a:srgbClr val="AACFF3"/>
      </a:accent5>
      <a:accent6>
        <a:srgbClr val="DB8000"/>
      </a:accent6>
      <a:hlink>
        <a:srgbClr val="00A5EB"/>
      </a:hlink>
      <a:folHlink>
        <a:srgbClr val="808080"/>
      </a:folHlink>
    </a:clrScheme>
    <a:fontScheme name="2_DESY_Vortrag_3-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265113" marR="0" indent="-265113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50000"/>
          </a:spcAft>
          <a:buClr>
            <a:srgbClr val="F28E00"/>
          </a:buClr>
          <a:buSzTx/>
          <a:buFont typeface="Arial Black" pitchFamily="34" charset="0"/>
          <a:buNone/>
          <a:tabLst/>
          <a:defRPr kumimoji="0" lang="en-GB" sz="2000" b="1" i="0" u="none" strike="noStrike" cap="none" normalizeH="0" baseline="0" smtClean="0">
            <a:ln>
              <a:noFill/>
            </a:ln>
            <a:solidFill>
              <a:srgbClr val="F28E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265113" marR="0" indent="-265113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50000"/>
          </a:spcAft>
          <a:buClr>
            <a:srgbClr val="F28E00"/>
          </a:buClr>
          <a:buSzTx/>
          <a:buFont typeface="Arial Black" pitchFamily="34" charset="0"/>
          <a:buNone/>
          <a:tabLst/>
          <a:defRPr kumimoji="0" lang="en-GB" sz="2000" b="1" i="0" u="none" strike="noStrike" cap="none" normalizeH="0" baseline="0" smtClean="0">
            <a:ln>
              <a:noFill/>
            </a:ln>
            <a:solidFill>
              <a:srgbClr val="F28E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DESY_Vortrag_3-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00A5EB"/>
        </a:accent1>
        <a:accent2>
          <a:srgbClr val="F28E00"/>
        </a:accent2>
        <a:accent3>
          <a:srgbClr val="FFFFFF"/>
        </a:accent3>
        <a:accent4>
          <a:srgbClr val="000000"/>
        </a:accent4>
        <a:accent5>
          <a:srgbClr val="AACFF3"/>
        </a:accent5>
        <a:accent6>
          <a:srgbClr val="DB8000"/>
        </a:accent6>
        <a:hlink>
          <a:srgbClr val="00A5E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14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00A5EB"/>
        </a:accent1>
        <a:accent2>
          <a:srgbClr val="F28E00"/>
        </a:accent2>
        <a:accent3>
          <a:srgbClr val="FFFFFF"/>
        </a:accent3>
        <a:accent4>
          <a:srgbClr val="000000"/>
        </a:accent4>
        <a:accent5>
          <a:srgbClr val="AACFF3"/>
        </a:accent5>
        <a:accent6>
          <a:srgbClr val="DB8000"/>
        </a:accent6>
        <a:hlink>
          <a:srgbClr val="00A5EB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611</Words>
  <Application>Microsoft Office PowerPoint</Application>
  <PresentationFormat>A4 Paper (210x297 mm)</PresentationFormat>
  <Paragraphs>162</Paragraphs>
  <Slides>20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2_DESY_Vortrag_3-1</vt:lpstr>
      <vt:lpstr>regulatory framework for construction and operation of the European XFEL facility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DESY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sommera</dc:creator>
  <cp:lastModifiedBy>Mohr, Sven</cp:lastModifiedBy>
  <cp:revision>729</cp:revision>
  <cp:lastPrinted>2012-02-09T10:59:03Z</cp:lastPrinted>
  <dcterms:created xsi:type="dcterms:W3CDTF">2008-04-14T12:45:38Z</dcterms:created>
  <dcterms:modified xsi:type="dcterms:W3CDTF">2017-09-15T08:15:30Z</dcterms:modified>
</cp:coreProperties>
</file>