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79" name="Shape 17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hor and Date"/>
          <p:cNvSpPr txBox="1"/>
          <p:nvPr>
            <p:ph type="body" sz="quarter" idx="21" hasCustomPrompt="1"/>
          </p:nvPr>
        </p:nvSpPr>
        <p:spPr>
          <a:xfrm>
            <a:off x="1201340" y="11859862"/>
            <a:ext cx="21971003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b="1" sz="3600"/>
            </a:lvl1pPr>
          </a:lstStyle>
          <a:p>
            <a:pPr/>
            <a:r>
              <a:t>Author and Date</a:t>
            </a:r>
          </a:p>
        </p:txBody>
      </p:sp>
      <p:sp>
        <p:nvSpPr>
          <p:cNvPr id="12" name="Presentation Title"/>
          <p:cNvSpPr txBox="1"/>
          <p:nvPr>
            <p:ph type="title" hasCustomPrompt="1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</p:spPr>
        <p:txBody>
          <a:bodyPr anchor="b"/>
          <a:lstStyle>
            <a:lvl1pPr>
              <a:defRPr spc="-232" sz="11600">
                <a:solidFill>
                  <a:srgbClr val="000000"/>
                </a:solidFill>
              </a:defRPr>
            </a:lvl1pPr>
          </a:lstStyle>
          <a:p>
            <a:pPr/>
            <a:r>
              <a:t>Presentation Title</a:t>
            </a:r>
          </a:p>
        </p:txBody>
      </p:sp>
      <p:sp>
        <p:nvSpPr>
          <p:cNvPr id="13" name="Body Level One…"/>
          <p:cNvSpPr txBox="1"/>
          <p:nvPr>
            <p:ph type="body" sz="quarter" idx="1" hasCustomPrompt="1"/>
          </p:nvPr>
        </p:nvSpPr>
        <p:spPr>
          <a:xfrm>
            <a:off x="1201342" y="7223190"/>
            <a:ext cx="21971001" cy="1905001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sz="5500">
                <a:solidFill>
                  <a:srgbClr val="4DA8E1"/>
                </a:solidFill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sz="5500">
                <a:solidFill>
                  <a:srgbClr val="4DA8E1"/>
                </a:solidFill>
              </a:defRPr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sz="5500">
                <a:solidFill>
                  <a:srgbClr val="4DA8E1"/>
                </a:solidFill>
              </a:defRPr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sz="5500">
                <a:solidFill>
                  <a:srgbClr val="4DA8E1"/>
                </a:solidFill>
              </a:defRPr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sz="5500">
                <a:solidFill>
                  <a:srgbClr val="4DA8E1"/>
                </a:solidFill>
              </a:defRPr>
            </a:lvl5pPr>
          </a:lstStyle>
          <a:p>
            <a:pPr/>
            <a:r>
              <a:t>Presentation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lide Title"/>
          <p:cNvSpPr txBox="1"/>
          <p:nvPr>
            <p:ph type="title" hasCustomPrompt="1"/>
          </p:nvPr>
        </p:nvSpPr>
        <p:spPr>
          <a:xfrm>
            <a:off x="1206500" y="1079500"/>
            <a:ext cx="21971000" cy="1434949"/>
          </a:xfrm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100" name="Slide Subtitle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sz="5500">
                <a:solidFill>
                  <a:srgbClr val="4DA8E1"/>
                </a:solidFill>
              </a:defRPr>
            </a:lvl1pPr>
          </a:lstStyle>
          <a:p>
            <a:pPr/>
            <a:r>
              <a:t>Slide Subtitle</a:t>
            </a:r>
          </a:p>
        </p:txBody>
      </p:sp>
      <p:sp>
        <p:nvSpPr>
          <p:cNvPr id="10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Agenda Title"/>
          <p:cNvSpPr txBox="1"/>
          <p:nvPr>
            <p:ph type="title" hasCustomPrompt="1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</p:spPr>
        <p:txBody>
          <a:bodyPr/>
          <a:lstStyle/>
          <a:p>
            <a:pPr/>
            <a:r>
              <a:t>Agenda Title</a:t>
            </a:r>
          </a:p>
        </p:txBody>
      </p:sp>
      <p:sp>
        <p:nvSpPr>
          <p:cNvPr id="109" name="Agenda Subtitle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sz="5500">
                <a:solidFill>
                  <a:srgbClr val="4DA8E1"/>
                </a:solidFill>
              </a:defRPr>
            </a:lvl1pPr>
          </a:lstStyle>
          <a:p>
            <a:pPr/>
            <a:r>
              <a:t>Agenda Subtitle</a:t>
            </a:r>
          </a:p>
        </p:txBody>
      </p:sp>
      <p:sp>
        <p:nvSpPr>
          <p:cNvPr id="110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ClrTx/>
              <a:buSzTx/>
              <a:buNone/>
              <a:defRPr spc="-55" sz="5500"/>
            </a:lvl1pPr>
            <a:lvl2pPr marL="0" indent="457200" defTabSz="825500">
              <a:lnSpc>
                <a:spcPct val="100000"/>
              </a:lnSpc>
              <a:spcBef>
                <a:spcPts val="1800"/>
              </a:spcBef>
              <a:buClrTx/>
              <a:buSzTx/>
              <a:buNone/>
              <a:defRPr spc="-55" sz="5500"/>
            </a:lvl2pPr>
            <a:lvl3pPr marL="0" indent="914400" defTabSz="825500">
              <a:lnSpc>
                <a:spcPct val="100000"/>
              </a:lnSpc>
              <a:spcBef>
                <a:spcPts val="1800"/>
              </a:spcBef>
              <a:buClrTx/>
              <a:buSzTx/>
              <a:buNone/>
              <a:defRPr spc="-55" sz="5500"/>
            </a:lvl3pPr>
            <a:lvl4pPr marL="0" indent="1371600" defTabSz="825500">
              <a:lnSpc>
                <a:spcPct val="100000"/>
              </a:lnSpc>
              <a:spcBef>
                <a:spcPts val="1800"/>
              </a:spcBef>
              <a:buClrTx/>
              <a:buSzTx/>
              <a:buNone/>
              <a:defRPr spc="-55" sz="5500"/>
            </a:lvl4pPr>
            <a:lvl5pPr marL="0" indent="1828800" defTabSz="825500">
              <a:lnSpc>
                <a:spcPct val="100000"/>
              </a:lnSpc>
              <a:spcBef>
                <a:spcPts val="1800"/>
              </a:spcBef>
              <a:buClrTx/>
              <a:buSzTx/>
              <a:buNone/>
              <a:defRPr spc="-55" sz="5500"/>
            </a:lvl5pPr>
          </a:lstStyle>
          <a:p>
            <a:pPr/>
            <a:r>
              <a:t>Agenda Topics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Body Level One…"/>
          <p:cNvSpPr txBox="1"/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ClrTx/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ClrTx/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ClrTx/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ClrTx/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ClrTx/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pPr/>
            <a:r>
              <a:t>Statement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Body Level One…"/>
          <p:cNvSpPr txBox="1"/>
          <p:nvPr>
            <p:ph type="body" idx="1" hasCustomPrompt="1"/>
          </p:nvPr>
        </p:nvSpPr>
        <p:spPr>
          <a:xfrm>
            <a:off x="1206500" y="1075927"/>
            <a:ext cx="21971000" cy="724158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ClrTx/>
              <a:buSzTx/>
              <a:buNone/>
              <a:defRPr b="1" spc="-250" sz="25000"/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ClrTx/>
              <a:buSzTx/>
              <a:buNone/>
              <a:defRPr b="1" spc="-250" sz="25000"/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ClrTx/>
              <a:buSzTx/>
              <a:buNone/>
              <a:defRPr b="1" spc="-250" sz="25000"/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ClrTx/>
              <a:buSzTx/>
              <a:buNone/>
              <a:defRPr b="1" spc="-250" sz="25000"/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ClrTx/>
              <a:buSzTx/>
              <a:buNone/>
              <a:defRPr b="1" spc="-250" sz="25000"/>
            </a:lvl5pPr>
          </a:lstStyle>
          <a:p>
            <a:pPr/>
            <a:r>
              <a:t>100%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27" name="Fact information"/>
          <p:cNvSpPr txBox="1"/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b="1" sz="5500"/>
            </a:lvl1pPr>
          </a:lstStyle>
          <a:p>
            <a:pPr/>
            <a:r>
              <a:t>Fact information</a:t>
            </a:r>
          </a:p>
        </p:txBody>
      </p:sp>
      <p:sp>
        <p:nvSpPr>
          <p:cNvPr id="12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Attribution"/>
          <p:cNvSpPr txBox="1"/>
          <p:nvPr>
            <p:ph type="body" sz="quarter" idx="21" hasCustomPrompt="1"/>
          </p:nvPr>
        </p:nvSpPr>
        <p:spPr>
          <a:xfrm>
            <a:off x="2430025" y="10675453"/>
            <a:ext cx="20200052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b="1" sz="3600"/>
            </a:lvl1pPr>
          </a:lstStyle>
          <a:p>
            <a:pPr/>
            <a:r>
              <a:t>Attribution</a:t>
            </a:r>
          </a:p>
        </p:txBody>
      </p:sp>
      <p:sp>
        <p:nvSpPr>
          <p:cNvPr id="136" name="Body Level One…"/>
          <p:cNvSpPr txBox="1"/>
          <p:nvPr>
            <p:ph type="body" sz="half" idx="1" hasCustomPrompt="1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</p:spPr>
        <p:txBody>
          <a:bodyPr/>
          <a:lstStyle>
            <a:lvl1pPr marL="638923" indent="-469900">
              <a:spcBef>
                <a:spcPts val="0"/>
              </a:spcBef>
              <a:buClrTx/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638923" indent="-12700">
              <a:spcBef>
                <a:spcPts val="0"/>
              </a:spcBef>
              <a:buClrTx/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638923" indent="444500">
              <a:spcBef>
                <a:spcPts val="0"/>
              </a:spcBef>
              <a:buClrTx/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638923" indent="901700">
              <a:spcBef>
                <a:spcPts val="0"/>
              </a:spcBef>
              <a:buClrTx/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638923" indent="1358900">
              <a:spcBef>
                <a:spcPts val="0"/>
              </a:spcBef>
              <a:buClrTx/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pPr/>
            <a:r>
              <a:t>“Notable Quote”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3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Bowl of salad with fried rice, boiled eggs, and chopsticks"/>
          <p:cNvSpPr/>
          <p:nvPr>
            <p:ph type="pic" sz="quarter" idx="21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45" name="Bowl with salmon cakes, salad, and hummus "/>
          <p:cNvSpPr/>
          <p:nvPr>
            <p:ph type="pic" sz="half" idx="22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46" name="Bowl of pappardelle pasta with parsley butter, roasted hazelnuts, and shaved parmesan cheese"/>
          <p:cNvSpPr/>
          <p:nvPr>
            <p:ph type="pic" idx="23"/>
          </p:nvPr>
        </p:nvSpPr>
        <p:spPr>
          <a:xfrm>
            <a:off x="-139700" y="495300"/>
            <a:ext cx="16611600" cy="124587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4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bowl of salad with fried rice, boiled eggs, and chopsticks"/>
          <p:cNvSpPr/>
          <p:nvPr>
            <p:ph type="pic" idx="21"/>
          </p:nvPr>
        </p:nvSpPr>
        <p:spPr>
          <a:xfrm>
            <a:off x="-1333500" y="-5524500"/>
            <a:ext cx="27051000" cy="21640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5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lide Title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170" name="Slide Subtitle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619125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b="1" sz="5625">
                <a:solidFill>
                  <a:srgbClr val="4DA8E1"/>
                </a:solidFill>
              </a:defRPr>
            </a:lvl1pPr>
          </a:lstStyle>
          <a:p>
            <a:pPr/>
            <a:r>
              <a:t>Slide Subtitle</a:t>
            </a:r>
          </a:p>
        </p:txBody>
      </p:sp>
      <p:sp>
        <p:nvSpPr>
          <p:cNvPr id="171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7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Avocados and limes"/>
          <p:cNvSpPr/>
          <p:nvPr>
            <p:ph type="pic" idx="21"/>
          </p:nvPr>
        </p:nvSpPr>
        <p:spPr>
          <a:xfrm>
            <a:off x="-1155700" y="-1295400"/>
            <a:ext cx="26746200" cy="1601893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2" name="Presentation Title"/>
          <p:cNvSpPr txBox="1"/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pc="-232" sz="11600">
                <a:solidFill>
                  <a:srgbClr val="000000"/>
                </a:solidFill>
              </a:defRPr>
            </a:lvl1pPr>
          </a:lstStyle>
          <a:p>
            <a:pPr/>
            <a:r>
              <a:t>Presentation Title</a:t>
            </a:r>
          </a:p>
        </p:txBody>
      </p:sp>
      <p:sp>
        <p:nvSpPr>
          <p:cNvPr id="23" name="Author and Date"/>
          <p:cNvSpPr txBox="1"/>
          <p:nvPr>
            <p:ph type="body" sz="quarter" idx="22" hasCustomPrompt="1"/>
          </p:nvPr>
        </p:nvSpPr>
        <p:spPr>
          <a:xfrm>
            <a:off x="1207690" y="1106137"/>
            <a:ext cx="21968621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b="1" sz="3600"/>
            </a:lvl1pPr>
          </a:lstStyle>
          <a:p>
            <a:pPr/>
            <a:r>
              <a:t>Author and Date</a:t>
            </a:r>
          </a:p>
        </p:txBody>
      </p:sp>
      <p:sp>
        <p:nvSpPr>
          <p:cNvPr id="24" name="Body Level One…"/>
          <p:cNvSpPr txBox="1"/>
          <p:nvPr>
            <p:ph type="body" sz="quarter" idx="1" hasCustomPrompt="1"/>
          </p:nvPr>
        </p:nvSpPr>
        <p:spPr>
          <a:xfrm>
            <a:off x="1206500" y="11609910"/>
            <a:ext cx="21971000" cy="1116952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sz="5500">
                <a:solidFill>
                  <a:srgbClr val="4DA8E1"/>
                </a:solidFill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sz="5500">
                <a:solidFill>
                  <a:srgbClr val="4DA8E1"/>
                </a:solidFill>
              </a:defRPr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sz="5500">
                <a:solidFill>
                  <a:srgbClr val="4DA8E1"/>
                </a:solidFill>
              </a:defRPr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sz="5500">
                <a:solidFill>
                  <a:srgbClr val="4DA8E1"/>
                </a:solidFill>
              </a:defRPr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sz="5500">
                <a:solidFill>
                  <a:srgbClr val="4DA8E1"/>
                </a:solidFill>
              </a:defRPr>
            </a:lvl5pPr>
          </a:lstStyle>
          <a:p>
            <a:pPr/>
            <a:r>
              <a:t>Presentation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Ph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Bowl with salmon cakes, salad, and hummus"/>
          <p:cNvSpPr/>
          <p:nvPr>
            <p:ph type="pic" idx="21"/>
          </p:nvPr>
        </p:nvSpPr>
        <p:spPr>
          <a:xfrm>
            <a:off x="10972800" y="-203200"/>
            <a:ext cx="12144837" cy="14135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3" name="Slide Title"/>
          <p:cNvSpPr txBox="1"/>
          <p:nvPr>
            <p:ph type="title" hasCustomPrompt="1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pPr/>
            <a:r>
              <a:t>Slide Title</a:t>
            </a:r>
          </a:p>
        </p:txBody>
      </p:sp>
      <p:sp>
        <p:nvSpPr>
          <p:cNvPr id="34" name="Body Level One…"/>
          <p:cNvSpPr txBox="1"/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sz="5500">
                <a:solidFill>
                  <a:srgbClr val="4DA8E1"/>
                </a:solidFill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sz="5500">
                <a:solidFill>
                  <a:srgbClr val="4DA8E1"/>
                </a:solidFill>
              </a:defRPr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sz="5500">
                <a:solidFill>
                  <a:srgbClr val="4DA8E1"/>
                </a:solidFill>
              </a:defRPr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sz="5500">
                <a:solidFill>
                  <a:srgbClr val="4DA8E1"/>
                </a:solidFill>
              </a:defRPr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sz="5500">
                <a:solidFill>
                  <a:srgbClr val="4DA8E1"/>
                </a:solidFill>
              </a:defRPr>
            </a:lvl5pPr>
          </a:lstStyle>
          <a:p>
            <a:pPr/>
            <a:r>
              <a:t>Slide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5" name="Slide Number"/>
          <p:cNvSpPr txBox="1"/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Title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43" name="Slide Subtitle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sz="5500">
                <a:solidFill>
                  <a:srgbClr val="4DA8E1"/>
                </a:solidFill>
              </a:defRPr>
            </a:lvl1pPr>
          </a:lstStyle>
          <a:p>
            <a:pPr/>
            <a:r>
              <a:t>Slide Subtitle</a:t>
            </a:r>
          </a:p>
        </p:txBody>
      </p:sp>
      <p:sp>
        <p:nvSpPr>
          <p:cNvPr id="44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>
            <a:lvl1pPr>
              <a:buClrTx/>
              <a:buChar char="•"/>
            </a:lvl1pPr>
            <a:lvl2pPr>
              <a:buClrTx/>
              <a:buChar char="•"/>
            </a:lvl2pPr>
            <a:lvl3pPr>
              <a:buClrTx/>
              <a:buChar char="•"/>
            </a:lvl3pPr>
            <a:lvl4pPr>
              <a:buClrTx/>
              <a:buChar char="•"/>
            </a:lvl4pPr>
            <a:lvl5pPr>
              <a:buClrTx/>
              <a:buChar char="•"/>
            </a:lvl5pPr>
          </a:lstStyle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lide Subtitle"/>
          <p:cNvSpPr txBox="1"/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sz="5500">
                <a:solidFill>
                  <a:srgbClr val="4DA8E1"/>
                </a:solidFill>
              </a:defRPr>
            </a:lvl1pPr>
          </a:lstStyle>
          <a:p>
            <a:pPr/>
            <a:r>
              <a:t>Slide Subtitle</a:t>
            </a:r>
          </a:p>
        </p:txBody>
      </p:sp>
      <p:sp>
        <p:nvSpPr>
          <p:cNvPr id="61" name="Body Level One…"/>
          <p:cNvSpPr txBox="1"/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>
            <a:lvl1pPr>
              <a:buClrTx/>
              <a:buChar char="•"/>
            </a:lvl1pPr>
            <a:lvl2pPr>
              <a:buClrTx/>
              <a:buChar char="•"/>
            </a:lvl2pPr>
            <a:lvl3pPr>
              <a:buClrTx/>
              <a:buChar char="•"/>
            </a:lvl3pPr>
            <a:lvl4pPr>
              <a:buClrTx/>
              <a:buChar char="•"/>
            </a:lvl4pPr>
            <a:lvl5pPr>
              <a:buClrTx/>
              <a:buChar char="•"/>
            </a:lvl5pPr>
          </a:lstStyle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2" name="Bowl of pappardelle pasta with parsley butter, roasted hazelnuts, and shaved parmesan cheese"/>
          <p:cNvSpPr/>
          <p:nvPr>
            <p:ph type="pic" idx="22"/>
          </p:nvPr>
        </p:nvSpPr>
        <p:spPr>
          <a:xfrm>
            <a:off x="12192000" y="-407266"/>
            <a:ext cx="10916874" cy="1455583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3" name="Slide Title"/>
          <p:cNvSpPr txBox="1"/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6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Live Video 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lide Subtitle"/>
          <p:cNvSpPr txBox="1"/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sz="5500">
                <a:solidFill>
                  <a:srgbClr val="4DA8E1"/>
                </a:solidFill>
              </a:defRPr>
            </a:lvl1pPr>
          </a:lstStyle>
          <a:p>
            <a:pPr/>
            <a:r>
              <a:t>Slide Subtitle</a:t>
            </a:r>
          </a:p>
        </p:txBody>
      </p:sp>
      <p:sp>
        <p:nvSpPr>
          <p:cNvPr id="72" name="Body Level One…"/>
          <p:cNvSpPr txBox="1"/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>
            <a:lvl1pPr>
              <a:buClrTx/>
              <a:buChar char="•"/>
            </a:lvl1pPr>
            <a:lvl2pPr>
              <a:buClrTx/>
              <a:buChar char="•"/>
            </a:lvl2pPr>
            <a:lvl3pPr>
              <a:buClrTx/>
              <a:buChar char="•"/>
            </a:lvl3pPr>
            <a:lvl4pPr>
              <a:buClrTx/>
              <a:buChar char="•"/>
            </a:lvl4pPr>
            <a:lvl5pPr>
              <a:buClrTx/>
              <a:buChar char="•"/>
            </a:lvl5pPr>
          </a:lstStyle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73" name="Slide Title"/>
          <p:cNvSpPr txBox="1"/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7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Live Video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lide Subtitle"/>
          <p:cNvSpPr txBox="1"/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sz="5500">
                <a:solidFill>
                  <a:srgbClr val="4DA8E1"/>
                </a:solidFill>
              </a:defRPr>
            </a:lvl1pPr>
          </a:lstStyle>
          <a:p>
            <a:pPr/>
            <a:r>
              <a:t>Slide Subtitle</a:t>
            </a:r>
          </a:p>
        </p:txBody>
      </p:sp>
      <p:sp>
        <p:nvSpPr>
          <p:cNvPr id="82" name="Body Level One…"/>
          <p:cNvSpPr txBox="1"/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>
            <a:lvl1pPr>
              <a:buClrTx/>
              <a:buChar char="•"/>
            </a:lvl1pPr>
            <a:lvl2pPr>
              <a:buClrTx/>
              <a:buChar char="•"/>
            </a:lvl2pPr>
            <a:lvl3pPr>
              <a:buClrTx/>
              <a:buChar char="•"/>
            </a:lvl3pPr>
            <a:lvl4pPr>
              <a:buClrTx/>
              <a:buChar char="•"/>
            </a:lvl4pPr>
            <a:lvl5pPr>
              <a:buClrTx/>
              <a:buChar char="•"/>
            </a:lvl5pPr>
          </a:lstStyle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83" name="Slide Title"/>
          <p:cNvSpPr txBox="1"/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8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ection Title"/>
          <p:cNvSpPr txBox="1"/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b="0" spc="-232" sz="116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Section Title</a:t>
            </a:r>
          </a:p>
        </p:txBody>
      </p:sp>
      <p:sp>
        <p:nvSpPr>
          <p:cNvPr id="92" name="Slide Number"/>
          <p:cNvSpPr txBox="1"/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17.xml"/><Relationship Id="rId19" Type="http://schemas.openxmlformats.org/officeDocument/2006/relationships/slideLayout" Target="../slideLayouts/slideLayout18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 txBox="1"/>
          <p:nvPr>
            <p:ph type="title" hasCustomPrompt="1"/>
          </p:nvPr>
        </p:nvSpPr>
        <p:spPr>
          <a:xfrm>
            <a:off x="1206500" y="1079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Slide Title</a:t>
            </a:r>
          </a:p>
        </p:txBody>
      </p:sp>
      <p:sp>
        <p:nvSpPr>
          <p:cNvPr id="3" name="Body Level One…"/>
          <p:cNvSpPr txBox="1"/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algn="ctr" defTabSz="584200">
              <a:lnSpc>
                <a:spcPct val="100000"/>
              </a:lnSpc>
              <a:spcBef>
                <a:spcPts val="0"/>
              </a:spcBef>
              <a:defRPr sz="18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</p:sldLayoutIdLst>
  <p:transition xmlns:p14="http://schemas.microsoft.com/office/powerpoint/2010/main" spd="med" advClick="1"/>
  <p:txStyles>
    <p:titleStyle>
      <a:lvl1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4DA8E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4DA8E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4DA8E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4DA8E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4DA8E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4DA8E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4DA8E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4DA8E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4DA8E1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>
          <a:srgbClr val="ED52F8"/>
        </a:buClr>
        <a:buSzPct val="123000"/>
        <a:buFontTx/>
        <a:buChar char="✦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1219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>
          <a:srgbClr val="ED52F8"/>
        </a:buClr>
        <a:buSzPct val="123000"/>
        <a:buFontTx/>
        <a:buChar char="✦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828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>
          <a:srgbClr val="ED52F8"/>
        </a:buClr>
        <a:buSzPct val="123000"/>
        <a:buFontTx/>
        <a:buChar char="✦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2438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>
          <a:srgbClr val="ED52F8"/>
        </a:buClr>
        <a:buSzPct val="123000"/>
        <a:buFontTx/>
        <a:buChar char="✦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30480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>
          <a:srgbClr val="ED52F8"/>
        </a:buClr>
        <a:buSzPct val="123000"/>
        <a:buFontTx/>
        <a:buChar char="✦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3657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>
          <a:srgbClr val="ED52F8"/>
        </a:buClr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>
          <a:srgbClr val="ED52F8"/>
        </a:buClr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>
          <a:srgbClr val="ED52F8"/>
        </a:buClr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>
          <a:srgbClr val="ED52F8"/>
        </a:buClr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1.tif"/><Relationship Id="rId4" Type="http://schemas.openxmlformats.org/officeDocument/2006/relationships/image" Target="../media/image2.tif"/><Relationship Id="rId5" Type="http://schemas.openxmlformats.org/officeDocument/2006/relationships/image" Target="../media/image3.tif"/><Relationship Id="rId6" Type="http://schemas.openxmlformats.org/officeDocument/2006/relationships/image" Target="../media/image1.png"/><Relationship Id="rId7" Type="http://schemas.openxmlformats.org/officeDocument/2006/relationships/image" Target="../media/image2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5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image" Target="../media/image8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Calo4pQVAE: Progress and updates"/>
          <p:cNvSpPr txBox="1"/>
          <p:nvPr>
            <p:ph type="ctrTitle"/>
          </p:nvPr>
        </p:nvSpPr>
        <p:spPr>
          <a:xfrm>
            <a:off x="136135" y="3684830"/>
            <a:ext cx="9444228" cy="2428522"/>
          </a:xfrm>
          <a:prstGeom prst="rect">
            <a:avLst/>
          </a:prstGeom>
        </p:spPr>
        <p:txBody>
          <a:bodyPr/>
          <a:lstStyle>
            <a:lvl1pPr defTabSz="825500">
              <a:lnSpc>
                <a:spcPct val="100000"/>
              </a:lnSpc>
              <a:defRPr b="0" spc="0" sz="5500">
                <a:gradFill flip="none" rotWithShape="1">
                  <a:gsLst>
                    <a:gs pos="0">
                      <a:schemeClr val="accent1">
                        <a:lumOff val="-13575"/>
                      </a:schemeClr>
                    </a:gs>
                    <a:gs pos="100000">
                      <a:schemeClr val="accent5">
                        <a:hueOff val="-82419"/>
                        <a:satOff val="-9513"/>
                        <a:lumOff val="-16343"/>
                      </a:schemeClr>
                    </a:gs>
                  </a:gsLst>
                  <a:path path="circle">
                    <a:fillToRect l="37721" t="-19636" r="62278" b="119636"/>
                  </a:path>
                </a:gradFill>
              </a:defRPr>
            </a:lvl1pPr>
          </a:lstStyle>
          <a:p>
            <a:pPr/>
            <a:r>
              <a:t>Calo4pQVAE: Progress and updates</a:t>
            </a:r>
          </a:p>
        </p:txBody>
      </p:sp>
      <p:sp>
        <p:nvSpPr>
          <p:cNvPr id="182" name="Slide Number"/>
          <p:cNvSpPr txBox="1"/>
          <p:nvPr>
            <p:ph type="sldNum" sz="quarter" idx="4294967295"/>
          </p:nvPr>
        </p:nvSpPr>
        <p:spPr>
          <a:xfrm>
            <a:off x="12065050" y="13080999"/>
            <a:ext cx="241403" cy="3746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183" name="TRIUMF_Logo_Blue.jpg" descr="TRIUMF_Logo_Blue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6253" y="1009644"/>
            <a:ext cx="6759141" cy="1220760"/>
          </a:xfrm>
          <a:prstGeom prst="rect">
            <a:avLst/>
          </a:prstGeom>
          <a:ln w="12700">
            <a:miter lim="400000"/>
          </a:ln>
        </p:spPr>
      </p:pic>
      <p:pic>
        <p:nvPicPr>
          <p:cNvPr id="184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0531328" y="641344"/>
            <a:ext cx="3810001" cy="21336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85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563222" y="806444"/>
            <a:ext cx="4419601" cy="1841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86" name="Image" descr="Image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2161553" y="184144"/>
            <a:ext cx="2844801" cy="28448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87" name="kc0CShdTRPnawySah8M4LNvMbEx50vrTLD8M2_fQhCO4WirxH0JoCn4EY2h-YpBse-MwGxl2zNfBG4f-AS_3mJSs_aBhg0YpbKFwsi-jxLD6wnQbaqA1ysumpnF26ijRyFkp0LtZvph3yXBW7zEsUQ=nw.png" descr="kc0CShdTRPnawySah8M4LNvMbEx50vrTLD8M2_fQhCO4WirxH0JoCn4EY2h-YpBse-MwGxl2zNfBG4f-AS_3mJSs_aBhg0YpbKFwsi-jxLD6wnQbaqA1ysumpnF26ijRyFkp0LtZvph3yXBW7zEsUQ=nw.png"/>
          <p:cNvPicPr>
            <a:picLocks noChangeAspect="1"/>
          </p:cNvPicPr>
          <p:nvPr/>
        </p:nvPicPr>
        <p:blipFill>
          <a:blip r:embed="rId6">
            <a:alphaModFix amt="80884"/>
            <a:extLst/>
          </a:blip>
          <a:srcRect l="0" t="0" r="0" b="0"/>
          <a:stretch>
            <a:fillRect/>
          </a:stretch>
        </p:blipFill>
        <p:spPr>
          <a:xfrm>
            <a:off x="9575800" y="2817842"/>
            <a:ext cx="14813206" cy="9850783"/>
          </a:xfrm>
          <a:prstGeom prst="rect">
            <a:avLst/>
          </a:prstGeom>
          <a:ln w="12700">
            <a:miter lim="400000"/>
          </a:ln>
        </p:spPr>
      </p:pic>
      <p:pic>
        <p:nvPicPr>
          <p:cNvPr id="188" name="Screenshot 2024-03-07 at 12.09.39 PM.png" descr="Screenshot 2024-03-07 at 12.09.39 PM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3436255" y="12660774"/>
            <a:ext cx="10950676" cy="1070500"/>
          </a:xfrm>
          <a:prstGeom prst="rect">
            <a:avLst/>
          </a:prstGeom>
          <a:ln w="12700">
            <a:miter lim="400000"/>
          </a:ln>
        </p:spPr>
      </p:pic>
      <p:sp>
        <p:nvSpPr>
          <p:cNvPr id="189" name="DTRC-NRC"/>
          <p:cNvSpPr txBox="1"/>
          <p:nvPr/>
        </p:nvSpPr>
        <p:spPr>
          <a:xfrm>
            <a:off x="15637659" y="1047744"/>
            <a:ext cx="4262364" cy="1117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800">
                <a:latin typeface="Roboto Light"/>
                <a:ea typeface="Roboto Light"/>
                <a:cs typeface="Roboto Light"/>
                <a:sym typeface="Roboto Light"/>
              </a:defRPr>
            </a:lvl1pPr>
          </a:lstStyle>
          <a:p>
            <a:pPr/>
            <a:r>
              <a:t>DTRC-NRC</a:t>
            </a:r>
          </a:p>
        </p:txBody>
      </p:sp>
      <p:sp>
        <p:nvSpPr>
          <p:cNvPr id="190" name="Mar 28 2024"/>
          <p:cNvSpPr txBox="1"/>
          <p:nvPr/>
        </p:nvSpPr>
        <p:spPr>
          <a:xfrm>
            <a:off x="482611" y="12663261"/>
            <a:ext cx="3548178" cy="8084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Mar 28 2024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pasted-movie.png" descr="pasted-movi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988915" y="3970372"/>
            <a:ext cx="8496610" cy="6190388"/>
          </a:xfrm>
          <a:prstGeom prst="rect">
            <a:avLst/>
          </a:prstGeom>
          <a:ln w="12700">
            <a:miter lim="400000"/>
          </a:ln>
        </p:spPr>
      </p:pic>
      <p:sp>
        <p:nvSpPr>
          <p:cNvPr id="193" name="More on ATLAS datase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More on ATLAS dataset</a:t>
            </a:r>
          </a:p>
        </p:txBody>
      </p:sp>
      <p:sp>
        <p:nvSpPr>
          <p:cNvPr id="194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95" name="pasted-movie.png" descr="pasted-movi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3738" y="4072888"/>
            <a:ext cx="8171311" cy="5985356"/>
          </a:xfrm>
          <a:prstGeom prst="rect">
            <a:avLst/>
          </a:prstGeom>
          <a:ln w="12700">
            <a:miter lim="400000"/>
          </a:ln>
        </p:spPr>
      </p:pic>
      <p:pic>
        <p:nvPicPr>
          <p:cNvPr id="196" name="pasted-movie.png" descr="pasted-movie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106344" y="3970372"/>
            <a:ext cx="8171311" cy="619038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More on ATLAS datase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More on ATLAS dataset</a:t>
            </a:r>
          </a:p>
        </p:txBody>
      </p:sp>
      <p:pic>
        <p:nvPicPr>
          <p:cNvPr id="199" name="pasted-movie.png" descr="pasted-movi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881377" y="-532465"/>
            <a:ext cx="7914671" cy="7371386"/>
          </a:xfrm>
          <a:prstGeom prst="rect">
            <a:avLst/>
          </a:prstGeom>
          <a:ln w="12700">
            <a:miter lim="400000"/>
          </a:ln>
        </p:spPr>
      </p:pic>
      <p:pic>
        <p:nvPicPr>
          <p:cNvPr id="200" name="pasted-movie.png" descr="pasted-movi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233275" y="4888227"/>
            <a:ext cx="8603157" cy="8967923"/>
          </a:xfrm>
          <a:prstGeom prst="rect">
            <a:avLst/>
          </a:prstGeom>
          <a:ln w="12700">
            <a:miter lim="400000"/>
          </a:ln>
        </p:spPr>
      </p:pic>
      <p:pic>
        <p:nvPicPr>
          <p:cNvPr id="201" name="pasted-movie.png" descr="pasted-movie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955308" y="5046365"/>
            <a:ext cx="8228114" cy="896792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04" name="More on ATLAS datase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More on ATLAS dataset</a:t>
            </a:r>
          </a:p>
        </p:txBody>
      </p:sp>
      <p:pic>
        <p:nvPicPr>
          <p:cNvPr id="205" name="pasted-movie.png" descr="pasted-movi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24536" y="3817209"/>
            <a:ext cx="12776201" cy="9118601"/>
          </a:xfrm>
          <a:prstGeom prst="rect">
            <a:avLst/>
          </a:prstGeom>
          <a:ln w="12700">
            <a:miter lim="400000"/>
          </a:ln>
        </p:spPr>
      </p:pic>
      <p:sp>
        <p:nvSpPr>
          <p:cNvPr id="206" name="Sum of voxels in layer 0 to 3=346…"/>
          <p:cNvSpPr txBox="1"/>
          <p:nvPr/>
        </p:nvSpPr>
        <p:spPr>
          <a:xfrm>
            <a:off x="14516196" y="3854488"/>
            <a:ext cx="8663484" cy="16991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600"/>
            </a:pPr>
            <a:r>
              <a:t>Sum of voxels in layer 0 to 3=346</a:t>
            </a:r>
          </a:p>
          <a:p>
            <a:pPr>
              <a:defRPr sz="3600"/>
            </a:pPr>
            <a:r>
              <a:t>Sum of voxels in layer [0,1,2,3,12,13]=418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09" name="Small number of voxels compared to dataset 2. Our framework should be able to manage this size.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Small number of voxels compared to dataset 2. Our framework should be able to manage this size.</a:t>
            </a:r>
          </a:p>
          <a:p>
            <a:pPr/>
            <a:r>
              <a:t>The main issue is the discrete energy spectrum. Should we expect this spectrum as something recurrent when working with ATLAS?</a:t>
            </a:r>
          </a:p>
        </p:txBody>
      </p:sp>
      <p:sp>
        <p:nvSpPr>
          <p:cNvPr id="210" name="More on ATLAS datase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More on ATLAS dataset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2438338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2438338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