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6"/>
  </p:notesMasterIdLst>
  <p:handoutMasterIdLst>
    <p:handoutMasterId r:id="rId7"/>
  </p:handoutMasterIdLst>
  <p:sldIdLst>
    <p:sldId id="664" r:id="rId2"/>
    <p:sldId id="690" r:id="rId3"/>
    <p:sldId id="691" r:id="rId4"/>
    <p:sldId id="67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F"/>
    <a:srgbClr val="767171"/>
    <a:srgbClr val="FFFF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06" autoAdjust="0"/>
    <p:restoredTop sz="94692"/>
  </p:normalViewPr>
  <p:slideViewPr>
    <p:cSldViewPr snapToGrid="0" snapToObjects="1">
      <p:cViewPr varScale="1">
        <p:scale>
          <a:sx n="91" d="100"/>
          <a:sy n="91" d="100"/>
        </p:scale>
        <p:origin x="192" y="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5/29/19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5/29/19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2019-05-29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2019-05-29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2019-05-29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2019-05-29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2019-05-29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Particle Physics Faculty Meeting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E9DF6-0197-454E-9EB8-796E0050B9AE}"/>
              </a:ext>
            </a:extLst>
          </p:cNvPr>
          <p:cNvSpPr/>
          <p:nvPr/>
        </p:nvSpPr>
        <p:spPr>
          <a:xfrm>
            <a:off x="1417280" y="2262813"/>
            <a:ext cx="109437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US" sz="2400" dirty="0"/>
              <a:t>Agenda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News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Updates from Committees and Projects</a:t>
            </a:r>
          </a:p>
        </p:txBody>
      </p:sp>
    </p:spTree>
    <p:extLst>
      <p:ext uri="{BB962C8B-B14F-4D97-AF65-F5344CB8AC3E}">
        <p14:creationId xmlns:p14="http://schemas.microsoft.com/office/powerpoint/2010/main" val="2815220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Committee Updates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A9893-04F1-4A45-A255-8ACD5D549302}"/>
              </a:ext>
            </a:extLst>
          </p:cNvPr>
          <p:cNvSpPr/>
          <p:nvPr/>
        </p:nvSpPr>
        <p:spPr>
          <a:xfrm>
            <a:off x="539418" y="1856358"/>
            <a:ext cx="111131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CAP / PPD </a:t>
            </a:r>
            <a:endParaRPr lang="en-CA" sz="2200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IPP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New Initiative Planning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Seminar/Colloquia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Safety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Space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5S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Academic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Summer schools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Health &amp; Wellness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Data Science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Diversity committee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Physical Sciences Division Structure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PPR Working Group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8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Project News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A9893-04F1-4A45-A255-8ACD5D549302}"/>
              </a:ext>
            </a:extLst>
          </p:cNvPr>
          <p:cNvSpPr/>
          <p:nvPr/>
        </p:nvSpPr>
        <p:spPr>
          <a:xfrm>
            <a:off x="539418" y="1856358"/>
            <a:ext cx="1111316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ATLAS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T2K/</a:t>
            </a:r>
            <a:r>
              <a:rPr lang="en-US" dirty="0" err="1"/>
              <a:t>HyperK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UCN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ALPHA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 err="1"/>
              <a:t>SuperCDMS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 err="1"/>
              <a:t>Pienu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NA62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DEAP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SNO+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EXO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HALO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g-2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Belle 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Theory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142647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AOB</a:t>
            </a:r>
            <a:endParaRPr lang="en-US" sz="3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BB2D92-3A69-E64E-A209-EFFE6373DC44}"/>
              </a:ext>
            </a:extLst>
          </p:cNvPr>
          <p:cNvSpPr/>
          <p:nvPr/>
        </p:nvSpPr>
        <p:spPr>
          <a:xfrm>
            <a:off x="1131876" y="1856358"/>
            <a:ext cx="109437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 dirty="0"/>
              <a:t>Next scheduled meeting Thursday July 4</a:t>
            </a:r>
            <a:r>
              <a:rPr lang="en-CA" sz="2200" baseline="30000" dirty="0"/>
              <a:t>th</a:t>
            </a:r>
            <a:r>
              <a:rPr lang="en-CA" sz="2200" dirty="0"/>
              <a:t> 12:30?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 dirty="0"/>
              <a:t>Social Potluck dinner, Thursday June 27</a:t>
            </a:r>
            <a:r>
              <a:rPr lang="en-CA" sz="2200" baseline="30000" dirty="0"/>
              <a:t>th</a:t>
            </a:r>
            <a:r>
              <a:rPr lang="en-CA" sz="2200" dirty="0"/>
              <a:t>? 5:30 pm?</a:t>
            </a:r>
          </a:p>
        </p:txBody>
      </p:sp>
    </p:spTree>
    <p:extLst>
      <p:ext uri="{BB962C8B-B14F-4D97-AF65-F5344CB8AC3E}">
        <p14:creationId xmlns:p14="http://schemas.microsoft.com/office/powerpoint/2010/main" val="400765213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18624</TotalTime>
  <Words>83</Words>
  <Application>Microsoft Macintosh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Custom Design</vt:lpstr>
      <vt:lpstr>Particle Physics Faculty Meeting</vt:lpstr>
      <vt:lpstr>Committee Updates</vt:lpstr>
      <vt:lpstr>Project News</vt:lpstr>
      <vt:lpstr>AOB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Oliver Stelzer-Chilton</dc:creator>
  <cp:lastModifiedBy>Oliver Stelzer-Chilton</cp:lastModifiedBy>
  <cp:revision>296</cp:revision>
  <dcterms:created xsi:type="dcterms:W3CDTF">2018-01-29T04:01:54Z</dcterms:created>
  <dcterms:modified xsi:type="dcterms:W3CDTF">2019-05-30T03:36:06Z</dcterms:modified>
</cp:coreProperties>
</file>