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62" r:id="rId2"/>
    <p:sldId id="2254" r:id="rId3"/>
    <p:sldId id="2270" r:id="rId4"/>
    <p:sldId id="559" r:id="rId5"/>
    <p:sldId id="540" r:id="rId6"/>
    <p:sldId id="542" r:id="rId7"/>
    <p:sldId id="541" r:id="rId8"/>
    <p:sldId id="2272" r:id="rId9"/>
    <p:sldId id="2273" r:id="rId10"/>
    <p:sldId id="521" r:id="rId11"/>
    <p:sldId id="2271" r:id="rId12"/>
    <p:sldId id="2274" r:id="rId13"/>
    <p:sldId id="284" r:id="rId14"/>
    <p:sldId id="2275" r:id="rId15"/>
    <p:sldId id="525" r:id="rId16"/>
    <p:sldId id="2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C27"/>
    <a:srgbClr val="3F82C0"/>
    <a:srgbClr val="A3B6F0"/>
    <a:srgbClr val="6D6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ACA43C-6F66-4436-A567-75C35EA693D9}" v="1068" dt="2025-05-12T12:44:26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25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Leach" userId="2c6d1b58-1ec8-4fa8-9081-b678b42240d8" providerId="ADAL" clId="{4A2FEA18-B050-4BFD-85CE-CBD9BCE0A4D2}"/>
    <pc:docChg chg="undo custSel modSld">
      <pc:chgData name="Kyle Leach" userId="2c6d1b58-1ec8-4fa8-9081-b678b42240d8" providerId="ADAL" clId="{4A2FEA18-B050-4BFD-85CE-CBD9BCE0A4D2}" dt="2024-11-01T19:13:36.566" v="5" actId="1076"/>
      <pc:docMkLst>
        <pc:docMk/>
      </pc:docMkLst>
      <pc:sldChg chg="modSp mod">
        <pc:chgData name="Kyle Leach" userId="2c6d1b58-1ec8-4fa8-9081-b678b42240d8" providerId="ADAL" clId="{4A2FEA18-B050-4BFD-85CE-CBD9BCE0A4D2}" dt="2024-11-01T19:13:36.566" v="5" actId="1076"/>
        <pc:sldMkLst>
          <pc:docMk/>
          <pc:sldMk cId="2576047453" sldId="332"/>
        </pc:sldMkLst>
      </pc:sldChg>
    </pc:docChg>
  </pc:docChgLst>
  <pc:docChgLst>
    <pc:chgData name="Kyle Leach" userId="2c6d1b58-1ec8-4fa8-9081-b678b42240d8" providerId="ADAL" clId="{DA51C81B-DB97-4FBF-9D01-5A99F5D1673F}"/>
    <pc:docChg chg="undo custSel addSld delSld modSld sldOrd">
      <pc:chgData name="Kyle Leach" userId="2c6d1b58-1ec8-4fa8-9081-b678b42240d8" providerId="ADAL" clId="{DA51C81B-DB97-4FBF-9D01-5A99F5D1673F}" dt="2024-02-05T13:43:31.156" v="2511"/>
      <pc:docMkLst>
        <pc:docMk/>
      </pc:docMkLst>
      <pc:sldChg chg="addSp delSp modSp mod">
        <pc:chgData name="Kyle Leach" userId="2c6d1b58-1ec8-4fa8-9081-b678b42240d8" providerId="ADAL" clId="{DA51C81B-DB97-4FBF-9D01-5A99F5D1673F}" dt="2024-02-03T21:40:24.340" v="20" actId="1076"/>
        <pc:sldMkLst>
          <pc:docMk/>
          <pc:sldMk cId="2275776937" sldId="259"/>
        </pc:sldMkLst>
      </pc:sldChg>
      <pc:sldChg chg="addSp modSp">
        <pc:chgData name="Kyle Leach" userId="2c6d1b58-1ec8-4fa8-9081-b678b42240d8" providerId="ADAL" clId="{DA51C81B-DB97-4FBF-9D01-5A99F5D1673F}" dt="2024-02-04T05:30:17.217" v="377"/>
        <pc:sldMkLst>
          <pc:docMk/>
          <pc:sldMk cId="2018888763" sldId="262"/>
        </pc:sldMkLst>
      </pc:sldChg>
      <pc:sldChg chg="mod modShow">
        <pc:chgData name="Kyle Leach" userId="2c6d1b58-1ec8-4fa8-9081-b678b42240d8" providerId="ADAL" clId="{DA51C81B-DB97-4FBF-9D01-5A99F5D1673F}" dt="2024-02-03T22:01:45.516" v="273" actId="729"/>
        <pc:sldMkLst>
          <pc:docMk/>
          <pc:sldMk cId="806493015" sldId="263"/>
        </pc:sldMkLst>
      </pc:sldChg>
      <pc:sldChg chg="modAnim">
        <pc:chgData name="Kyle Leach" userId="2c6d1b58-1ec8-4fa8-9081-b678b42240d8" providerId="ADAL" clId="{DA51C81B-DB97-4FBF-9D01-5A99F5D1673F}" dt="2024-02-05T04:36:40.489" v="2045"/>
        <pc:sldMkLst>
          <pc:docMk/>
          <pc:sldMk cId="2608163159" sldId="268"/>
        </pc:sldMkLst>
      </pc:sldChg>
      <pc:sldChg chg="delSp add mod modShow">
        <pc:chgData name="Kyle Leach" userId="2c6d1b58-1ec8-4fa8-9081-b678b42240d8" providerId="ADAL" clId="{DA51C81B-DB97-4FBF-9D01-5A99F5D1673F}" dt="2024-02-05T05:01:19.260" v="2200" actId="729"/>
        <pc:sldMkLst>
          <pc:docMk/>
          <pc:sldMk cId="1170392023" sldId="300"/>
        </pc:sldMkLst>
      </pc:sldChg>
      <pc:sldChg chg="delSp add del mod modShow">
        <pc:chgData name="Kyle Leach" userId="2c6d1b58-1ec8-4fa8-9081-b678b42240d8" providerId="ADAL" clId="{DA51C81B-DB97-4FBF-9D01-5A99F5D1673F}" dt="2024-02-05T05:00:52.125" v="2197" actId="729"/>
        <pc:sldMkLst>
          <pc:docMk/>
          <pc:sldMk cId="2011165707" sldId="351"/>
        </pc:sldMkLst>
      </pc:sldChg>
      <pc:sldChg chg="del">
        <pc:chgData name="Kyle Leach" userId="2c6d1b58-1ec8-4fa8-9081-b678b42240d8" providerId="ADAL" clId="{DA51C81B-DB97-4FBF-9D01-5A99F5D1673F}" dt="2024-02-04T16:32:33.950" v="979" actId="47"/>
        <pc:sldMkLst>
          <pc:docMk/>
          <pc:sldMk cId="2764814954" sldId="394"/>
        </pc:sldMkLst>
      </pc:sldChg>
      <pc:sldChg chg="del">
        <pc:chgData name="Kyle Leach" userId="2c6d1b58-1ec8-4fa8-9081-b678b42240d8" providerId="ADAL" clId="{DA51C81B-DB97-4FBF-9D01-5A99F5D1673F}" dt="2024-02-04T16:32:27.001" v="978" actId="47"/>
        <pc:sldMkLst>
          <pc:docMk/>
          <pc:sldMk cId="51949736" sldId="398"/>
        </pc:sldMkLst>
      </pc:sldChg>
      <pc:sldChg chg="modSp mod">
        <pc:chgData name="Kyle Leach" userId="2c6d1b58-1ec8-4fa8-9081-b678b42240d8" providerId="ADAL" clId="{DA51C81B-DB97-4FBF-9D01-5A99F5D1673F}" dt="2024-02-05T13:32:30.829" v="2508" actId="20577"/>
        <pc:sldMkLst>
          <pc:docMk/>
          <pc:sldMk cId="381591661" sldId="401"/>
        </pc:sldMkLst>
      </pc:sldChg>
      <pc:sldChg chg="mod modShow">
        <pc:chgData name="Kyle Leach" userId="2c6d1b58-1ec8-4fa8-9081-b678b42240d8" providerId="ADAL" clId="{DA51C81B-DB97-4FBF-9D01-5A99F5D1673F}" dt="2024-02-03T22:01:45.516" v="273" actId="729"/>
        <pc:sldMkLst>
          <pc:docMk/>
          <pc:sldMk cId="3836942603" sldId="435"/>
        </pc:sldMkLst>
      </pc:sldChg>
      <pc:sldChg chg="mod modShow">
        <pc:chgData name="Kyle Leach" userId="2c6d1b58-1ec8-4fa8-9081-b678b42240d8" providerId="ADAL" clId="{DA51C81B-DB97-4FBF-9D01-5A99F5D1673F}" dt="2024-02-05T13:25:47.670" v="2421" actId="729"/>
        <pc:sldMkLst>
          <pc:docMk/>
          <pc:sldMk cId="3438752191" sldId="438"/>
        </pc:sldMkLst>
      </pc:sldChg>
      <pc:sldChg chg="mod modShow">
        <pc:chgData name="Kyle Leach" userId="2c6d1b58-1ec8-4fa8-9081-b678b42240d8" providerId="ADAL" clId="{DA51C81B-DB97-4FBF-9D01-5A99F5D1673F}" dt="2024-02-03T22:01:45.516" v="273" actId="729"/>
        <pc:sldMkLst>
          <pc:docMk/>
          <pc:sldMk cId="1746974093" sldId="508"/>
        </pc:sldMkLst>
      </pc:sldChg>
      <pc:sldChg chg="del">
        <pc:chgData name="Kyle Leach" userId="2c6d1b58-1ec8-4fa8-9081-b678b42240d8" providerId="ADAL" clId="{DA51C81B-DB97-4FBF-9D01-5A99F5D1673F}" dt="2024-02-05T04:51:08.087" v="2106" actId="47"/>
        <pc:sldMkLst>
          <pc:docMk/>
          <pc:sldMk cId="1018168280" sldId="509"/>
        </pc:sldMkLst>
      </pc:sldChg>
      <pc:sldChg chg="delSp modSp mod">
        <pc:chgData name="Kyle Leach" userId="2c6d1b58-1ec8-4fa8-9081-b678b42240d8" providerId="ADAL" clId="{DA51C81B-DB97-4FBF-9D01-5A99F5D1673F}" dt="2024-02-05T13:26:12.988" v="2458" actId="20577"/>
        <pc:sldMkLst>
          <pc:docMk/>
          <pc:sldMk cId="1087594501" sldId="510"/>
        </pc:sldMkLst>
      </pc:sldChg>
      <pc:sldChg chg="del">
        <pc:chgData name="Kyle Leach" userId="2c6d1b58-1ec8-4fa8-9081-b678b42240d8" providerId="ADAL" clId="{DA51C81B-DB97-4FBF-9D01-5A99F5D1673F}" dt="2024-02-05T04:51:08.087" v="2106" actId="47"/>
        <pc:sldMkLst>
          <pc:docMk/>
          <pc:sldMk cId="939075599" sldId="514"/>
        </pc:sldMkLst>
      </pc:sldChg>
      <pc:sldChg chg="mod modShow">
        <pc:chgData name="Kyle Leach" userId="2c6d1b58-1ec8-4fa8-9081-b678b42240d8" providerId="ADAL" clId="{DA51C81B-DB97-4FBF-9D01-5A99F5D1673F}" dt="2024-02-05T13:21:44.803" v="2349" actId="729"/>
        <pc:sldMkLst>
          <pc:docMk/>
          <pc:sldMk cId="153174852" sldId="516"/>
        </pc:sldMkLst>
      </pc:sldChg>
      <pc:sldChg chg="del">
        <pc:chgData name="Kyle Leach" userId="2c6d1b58-1ec8-4fa8-9081-b678b42240d8" providerId="ADAL" clId="{DA51C81B-DB97-4FBF-9D01-5A99F5D1673F}" dt="2024-02-04T16:19:31.419" v="427" actId="2696"/>
        <pc:sldMkLst>
          <pc:docMk/>
          <pc:sldMk cId="551924834" sldId="521"/>
        </pc:sldMkLst>
      </pc:sldChg>
      <pc:sldChg chg="addSp delSp modSp add mod modAnim">
        <pc:chgData name="Kyle Leach" userId="2c6d1b58-1ec8-4fa8-9081-b678b42240d8" providerId="ADAL" clId="{DA51C81B-DB97-4FBF-9D01-5A99F5D1673F}" dt="2024-02-05T04:48:23.751" v="2105"/>
        <pc:sldMkLst>
          <pc:docMk/>
          <pc:sldMk cId="4052636894" sldId="521"/>
        </pc:sldMkLst>
      </pc:sldChg>
      <pc:sldChg chg="modAnim">
        <pc:chgData name="Kyle Leach" userId="2c6d1b58-1ec8-4fa8-9081-b678b42240d8" providerId="ADAL" clId="{DA51C81B-DB97-4FBF-9D01-5A99F5D1673F}" dt="2024-02-05T13:43:31.156" v="2511"/>
        <pc:sldMkLst>
          <pc:docMk/>
          <pc:sldMk cId="3455964558" sldId="523"/>
        </pc:sldMkLst>
      </pc:sldChg>
      <pc:sldChg chg="modSp mod">
        <pc:chgData name="Kyle Leach" userId="2c6d1b58-1ec8-4fa8-9081-b678b42240d8" providerId="ADAL" clId="{DA51C81B-DB97-4FBF-9D01-5A99F5D1673F}" dt="2024-02-04T21:28:31.398" v="2032" actId="20577"/>
        <pc:sldMkLst>
          <pc:docMk/>
          <pc:sldMk cId="2703400618" sldId="525"/>
        </pc:sldMkLst>
      </pc:sldChg>
      <pc:sldChg chg="addSp delSp modSp mod modShow">
        <pc:chgData name="Kyle Leach" userId="2c6d1b58-1ec8-4fa8-9081-b678b42240d8" providerId="ADAL" clId="{DA51C81B-DB97-4FBF-9D01-5A99F5D1673F}" dt="2024-02-04T16:27:45.322" v="879" actId="1076"/>
        <pc:sldMkLst>
          <pc:docMk/>
          <pc:sldMk cId="3067120214" sldId="536"/>
        </pc:sldMkLst>
      </pc:sldChg>
      <pc:sldChg chg="del">
        <pc:chgData name="Kyle Leach" userId="2c6d1b58-1ec8-4fa8-9081-b678b42240d8" providerId="ADAL" clId="{DA51C81B-DB97-4FBF-9D01-5A99F5D1673F}" dt="2024-02-03T21:59:53.343" v="22" actId="2696"/>
        <pc:sldMkLst>
          <pc:docMk/>
          <pc:sldMk cId="3291545422" sldId="539"/>
        </pc:sldMkLst>
      </pc:sldChg>
      <pc:sldChg chg="addSp delSp modSp add mod modAnim">
        <pc:chgData name="Kyle Leach" userId="2c6d1b58-1ec8-4fa8-9081-b678b42240d8" providerId="ADAL" clId="{DA51C81B-DB97-4FBF-9D01-5A99F5D1673F}" dt="2024-02-05T04:34:10.999" v="2034"/>
        <pc:sldMkLst>
          <pc:docMk/>
          <pc:sldMk cId="4212535301" sldId="539"/>
        </pc:sldMkLst>
      </pc:sldChg>
      <pc:sldChg chg="addSp delSp modSp mod">
        <pc:chgData name="Kyle Leach" userId="2c6d1b58-1ec8-4fa8-9081-b678b42240d8" providerId="ADAL" clId="{DA51C81B-DB97-4FBF-9D01-5A99F5D1673F}" dt="2024-02-04T16:13:03.846" v="425" actId="478"/>
        <pc:sldMkLst>
          <pc:docMk/>
          <pc:sldMk cId="851429030" sldId="548"/>
        </pc:sldMkLst>
      </pc:sldChg>
      <pc:sldChg chg="mod modShow">
        <pc:chgData name="Kyle Leach" userId="2c6d1b58-1ec8-4fa8-9081-b678b42240d8" providerId="ADAL" clId="{DA51C81B-DB97-4FBF-9D01-5A99F5D1673F}" dt="2024-02-03T21:52:51.913" v="21" actId="729"/>
        <pc:sldMkLst>
          <pc:docMk/>
          <pc:sldMk cId="3589172468" sldId="549"/>
        </pc:sldMkLst>
      </pc:sldChg>
      <pc:sldChg chg="addSp delSp modSp mod modAnim">
        <pc:chgData name="Kyle Leach" userId="2c6d1b58-1ec8-4fa8-9081-b678b42240d8" providerId="ADAL" clId="{DA51C81B-DB97-4FBF-9D01-5A99F5D1673F}" dt="2024-02-05T04:45:53.665" v="2093" actId="1076"/>
        <pc:sldMkLst>
          <pc:docMk/>
          <pc:sldMk cId="2610966060" sldId="550"/>
        </pc:sldMkLst>
      </pc:sldChg>
      <pc:sldChg chg="del">
        <pc:chgData name="Kyle Leach" userId="2c6d1b58-1ec8-4fa8-9081-b678b42240d8" providerId="ADAL" clId="{DA51C81B-DB97-4FBF-9D01-5A99F5D1673F}" dt="2024-02-05T04:51:08.087" v="2106" actId="47"/>
        <pc:sldMkLst>
          <pc:docMk/>
          <pc:sldMk cId="477750241" sldId="552"/>
        </pc:sldMkLst>
      </pc:sldChg>
      <pc:sldChg chg="delSp modSp add ord">
        <pc:chgData name="Kyle Leach" userId="2c6d1b58-1ec8-4fa8-9081-b678b42240d8" providerId="ADAL" clId="{DA51C81B-DB97-4FBF-9D01-5A99F5D1673F}" dt="2024-02-05T05:01:10.861" v="2199"/>
        <pc:sldMkLst>
          <pc:docMk/>
          <pc:sldMk cId="2776139413" sldId="563"/>
        </pc:sldMkLst>
      </pc:sldChg>
      <pc:sldChg chg="modAnim">
        <pc:chgData name="Kyle Leach" userId="2c6d1b58-1ec8-4fa8-9081-b678b42240d8" providerId="ADAL" clId="{DA51C81B-DB97-4FBF-9D01-5A99F5D1673F}" dt="2024-02-05T04:39:03.015" v="2049"/>
        <pc:sldMkLst>
          <pc:docMk/>
          <pc:sldMk cId="2549433295" sldId="569"/>
        </pc:sldMkLst>
      </pc:sldChg>
      <pc:sldChg chg="modSp mod">
        <pc:chgData name="Kyle Leach" userId="2c6d1b58-1ec8-4fa8-9081-b678b42240d8" providerId="ADAL" clId="{DA51C81B-DB97-4FBF-9D01-5A99F5D1673F}" dt="2024-02-05T04:58:42.319" v="2175" actId="20577"/>
        <pc:sldMkLst>
          <pc:docMk/>
          <pc:sldMk cId="796109268" sldId="570"/>
        </pc:sldMkLst>
      </pc:sldChg>
      <pc:sldChg chg="addSp delSp modSp add mod">
        <pc:chgData name="Kyle Leach" userId="2c6d1b58-1ec8-4fa8-9081-b678b42240d8" providerId="ADAL" clId="{DA51C81B-DB97-4FBF-9D01-5A99F5D1673F}" dt="2024-02-05T13:22:54.502" v="2414" actId="122"/>
        <pc:sldMkLst>
          <pc:docMk/>
          <pc:sldMk cId="898012637" sldId="571"/>
        </pc:sldMkLst>
      </pc:sldChg>
      <pc:sldChg chg="addSp delSp modSp add mod">
        <pc:chgData name="Kyle Leach" userId="2c6d1b58-1ec8-4fa8-9081-b678b42240d8" providerId="ADAL" clId="{DA51C81B-DB97-4FBF-9D01-5A99F5D1673F}" dt="2024-02-05T13:23:59.127" v="2417" actId="1076"/>
        <pc:sldMkLst>
          <pc:docMk/>
          <pc:sldMk cId="2876365651" sldId="2138"/>
        </pc:sldMkLst>
      </pc:sldChg>
      <pc:sldChg chg="delSp add mod modShow">
        <pc:chgData name="Kyle Leach" userId="2c6d1b58-1ec8-4fa8-9081-b678b42240d8" providerId="ADAL" clId="{DA51C81B-DB97-4FBF-9D01-5A99F5D1673F}" dt="2024-02-05T05:00:52.125" v="2197" actId="729"/>
        <pc:sldMkLst>
          <pc:docMk/>
          <pc:sldMk cId="3964935877" sldId="2139"/>
        </pc:sldMkLst>
      </pc:sldChg>
      <pc:sldChg chg="addSp delSp modSp add mod">
        <pc:chgData name="Kyle Leach" userId="2c6d1b58-1ec8-4fa8-9081-b678b42240d8" providerId="ADAL" clId="{DA51C81B-DB97-4FBF-9D01-5A99F5D1673F}" dt="2024-02-05T05:06:58.557" v="2348" actId="20577"/>
        <pc:sldMkLst>
          <pc:docMk/>
          <pc:sldMk cId="2791789976" sldId="2140"/>
        </pc:sldMkLst>
      </pc:sldChg>
    </pc:docChg>
  </pc:docChgLst>
  <pc:docChgLst>
    <pc:chgData name="Kyle Leach" userId="2c6d1b58-1ec8-4fa8-9081-b678b42240d8" providerId="ADAL" clId="{12A38482-FEFE-49FD-AA14-8F3AC21B1376}"/>
    <pc:docChg chg="undo redo custSel addSld delSld modSld sldOrd">
      <pc:chgData name="Kyle Leach" userId="2c6d1b58-1ec8-4fa8-9081-b678b42240d8" providerId="ADAL" clId="{12A38482-FEFE-49FD-AA14-8F3AC21B1376}" dt="2025-04-08T19:27:55.235" v="2763"/>
      <pc:docMkLst>
        <pc:docMk/>
      </pc:docMkLst>
      <pc:sldChg chg="modSp add del mod">
        <pc:chgData name="Kyle Leach" userId="2c6d1b58-1ec8-4fa8-9081-b678b42240d8" providerId="ADAL" clId="{12A38482-FEFE-49FD-AA14-8F3AC21B1376}" dt="2025-04-04T22:13:46.036" v="133" actId="20577"/>
        <pc:sldMkLst>
          <pc:docMk/>
          <pc:sldMk cId="2018888763" sldId="262"/>
        </pc:sldMkLst>
        <pc:spChg chg="mod">
          <ac:chgData name="Kyle Leach" userId="2c6d1b58-1ec8-4fa8-9081-b678b42240d8" providerId="ADAL" clId="{12A38482-FEFE-49FD-AA14-8F3AC21B1376}" dt="2025-04-04T19:51:00.536" v="129" actId="20577"/>
          <ac:spMkLst>
            <pc:docMk/>
            <pc:sldMk cId="2018888763" sldId="262"/>
            <ac:spMk id="2" creationId="{D1DE89F9-6B64-580C-C8D8-B4C91C828825}"/>
          </ac:spMkLst>
        </pc:spChg>
        <pc:spChg chg="mod">
          <ac:chgData name="Kyle Leach" userId="2c6d1b58-1ec8-4fa8-9081-b678b42240d8" providerId="ADAL" clId="{12A38482-FEFE-49FD-AA14-8F3AC21B1376}" dt="2025-04-04T22:13:46.036" v="133" actId="20577"/>
          <ac:spMkLst>
            <pc:docMk/>
            <pc:sldMk cId="2018888763" sldId="262"/>
            <ac:spMk id="5" creationId="{F41C2A27-4CE8-E62C-F10C-FB02DF90B3F0}"/>
          </ac:spMkLst>
        </pc:spChg>
        <pc:spChg chg="mod">
          <ac:chgData name="Kyle Leach" userId="2c6d1b58-1ec8-4fa8-9081-b678b42240d8" providerId="ADAL" clId="{12A38482-FEFE-49FD-AA14-8F3AC21B1376}" dt="2025-04-04T14:56:18.172" v="87" actId="14100"/>
          <ac:spMkLst>
            <pc:docMk/>
            <pc:sldMk cId="2018888763" sldId="262"/>
            <ac:spMk id="17" creationId="{A9898C50-2EEC-A2FA-EAD5-903C74488E59}"/>
          </ac:spMkLst>
        </pc:spChg>
      </pc:sldChg>
      <pc:sldChg chg="del">
        <pc:chgData name="Kyle Leach" userId="2c6d1b58-1ec8-4fa8-9081-b678b42240d8" providerId="ADAL" clId="{12A38482-FEFE-49FD-AA14-8F3AC21B1376}" dt="2025-04-07T15:45:45.605" v="658" actId="47"/>
        <pc:sldMkLst>
          <pc:docMk/>
          <pc:sldMk cId="3146580010" sldId="269"/>
        </pc:sldMkLst>
      </pc:sldChg>
      <pc:sldChg chg="del">
        <pc:chgData name="Kyle Leach" userId="2c6d1b58-1ec8-4fa8-9081-b678b42240d8" providerId="ADAL" clId="{12A38482-FEFE-49FD-AA14-8F3AC21B1376}" dt="2025-04-07T15:45:39.930" v="656" actId="47"/>
        <pc:sldMkLst>
          <pc:docMk/>
          <pc:sldMk cId="2401018680" sldId="294"/>
        </pc:sldMkLst>
      </pc:sldChg>
      <pc:sldChg chg="del">
        <pc:chgData name="Kyle Leach" userId="2c6d1b58-1ec8-4fa8-9081-b678b42240d8" providerId="ADAL" clId="{12A38482-FEFE-49FD-AA14-8F3AC21B1376}" dt="2025-04-07T15:46:45.840" v="661" actId="47"/>
        <pc:sldMkLst>
          <pc:docMk/>
          <pc:sldMk cId="3384387907" sldId="324"/>
        </pc:sldMkLst>
      </pc:sldChg>
      <pc:sldChg chg="addSp delSp modSp mod">
        <pc:chgData name="Kyle Leach" userId="2c6d1b58-1ec8-4fa8-9081-b678b42240d8" providerId="ADAL" clId="{12A38482-FEFE-49FD-AA14-8F3AC21B1376}" dt="2025-04-08T19:13:43.654" v="2598" actId="14100"/>
        <pc:sldMkLst>
          <pc:docMk/>
          <pc:sldMk cId="3587357176" sldId="358"/>
        </pc:sldMkLst>
      </pc:sldChg>
      <pc:sldChg chg="del">
        <pc:chgData name="Kyle Leach" userId="2c6d1b58-1ec8-4fa8-9081-b678b42240d8" providerId="ADAL" clId="{12A38482-FEFE-49FD-AA14-8F3AC21B1376}" dt="2025-04-07T15:48:54.487" v="668" actId="47"/>
        <pc:sldMkLst>
          <pc:docMk/>
          <pc:sldMk cId="146767803" sldId="373"/>
        </pc:sldMkLst>
      </pc:sldChg>
      <pc:sldChg chg="del">
        <pc:chgData name="Kyle Leach" userId="2c6d1b58-1ec8-4fa8-9081-b678b42240d8" providerId="ADAL" clId="{12A38482-FEFE-49FD-AA14-8F3AC21B1376}" dt="2025-04-07T15:45:57.109" v="659" actId="47"/>
        <pc:sldMkLst>
          <pc:docMk/>
          <pc:sldMk cId="1476728009" sldId="375"/>
        </pc:sldMkLst>
      </pc:sldChg>
      <pc:sldChg chg="del">
        <pc:chgData name="Kyle Leach" userId="2c6d1b58-1ec8-4fa8-9081-b678b42240d8" providerId="ADAL" clId="{12A38482-FEFE-49FD-AA14-8F3AC21B1376}" dt="2025-04-07T15:48:39.696" v="667" actId="47"/>
        <pc:sldMkLst>
          <pc:docMk/>
          <pc:sldMk cId="3065877349" sldId="390"/>
        </pc:sldMkLst>
      </pc:sldChg>
      <pc:sldChg chg="modSp mod">
        <pc:chgData name="Kyle Leach" userId="2c6d1b58-1ec8-4fa8-9081-b678b42240d8" providerId="ADAL" clId="{12A38482-FEFE-49FD-AA14-8F3AC21B1376}" dt="2025-04-04T22:20:09.721" v="155" actId="20577"/>
        <pc:sldMkLst>
          <pc:docMk/>
          <pc:sldMk cId="381591661" sldId="401"/>
        </pc:sldMkLst>
      </pc:sldChg>
      <pc:sldChg chg="delSp del ord modAnim">
        <pc:chgData name="Kyle Leach" userId="2c6d1b58-1ec8-4fa8-9081-b678b42240d8" providerId="ADAL" clId="{12A38482-FEFE-49FD-AA14-8F3AC21B1376}" dt="2025-04-04T22:22:07.887" v="171" actId="47"/>
        <pc:sldMkLst>
          <pc:docMk/>
          <pc:sldMk cId="4234981651" sldId="403"/>
        </pc:sldMkLst>
      </pc:sldChg>
      <pc:sldChg chg="del">
        <pc:chgData name="Kyle Leach" userId="2c6d1b58-1ec8-4fa8-9081-b678b42240d8" providerId="ADAL" clId="{12A38482-FEFE-49FD-AA14-8F3AC21B1376}" dt="2025-04-04T22:22:21.083" v="172" actId="47"/>
        <pc:sldMkLst>
          <pc:docMk/>
          <pc:sldMk cId="624227607" sldId="410"/>
        </pc:sldMkLst>
      </pc:sldChg>
      <pc:sldChg chg="modSp mod">
        <pc:chgData name="Kyle Leach" userId="2c6d1b58-1ec8-4fa8-9081-b678b42240d8" providerId="ADAL" clId="{12A38482-FEFE-49FD-AA14-8F3AC21B1376}" dt="2025-04-04T14:35:13.085" v="1" actId="1076"/>
        <pc:sldMkLst>
          <pc:docMk/>
          <pc:sldMk cId="2529841956" sldId="433"/>
        </pc:sldMkLst>
      </pc:sldChg>
      <pc:sldChg chg="addSp delSp modSp mod ord delAnim modAnim">
        <pc:chgData name="Kyle Leach" userId="2c6d1b58-1ec8-4fa8-9081-b678b42240d8" providerId="ADAL" clId="{12A38482-FEFE-49FD-AA14-8F3AC21B1376}" dt="2025-04-08T19:24:55.673" v="2743" actId="1076"/>
        <pc:sldMkLst>
          <pc:docMk/>
          <pc:sldMk cId="3455964558" sldId="523"/>
        </pc:sldMkLst>
      </pc:sldChg>
      <pc:sldChg chg="modSp mod ord">
        <pc:chgData name="Kyle Leach" userId="2c6d1b58-1ec8-4fa8-9081-b678b42240d8" providerId="ADAL" clId="{12A38482-FEFE-49FD-AA14-8F3AC21B1376}" dt="2025-04-08T18:19:30.520" v="2405"/>
        <pc:sldMkLst>
          <pc:docMk/>
          <pc:sldMk cId="1332240239" sldId="535"/>
        </pc:sldMkLst>
      </pc:sldChg>
      <pc:sldChg chg="addSp delSp modSp mod ord delAnim modAnim modShow">
        <pc:chgData name="Kyle Leach" userId="2c6d1b58-1ec8-4fa8-9081-b678b42240d8" providerId="ADAL" clId="{12A38482-FEFE-49FD-AA14-8F3AC21B1376}" dt="2025-04-08T17:34:01.106" v="2078" actId="732"/>
        <pc:sldMkLst>
          <pc:docMk/>
          <pc:sldMk cId="4212535301" sldId="539"/>
        </pc:sldMkLst>
      </pc:sldChg>
      <pc:sldChg chg="del">
        <pc:chgData name="Kyle Leach" userId="2c6d1b58-1ec8-4fa8-9081-b678b42240d8" providerId="ADAL" clId="{12A38482-FEFE-49FD-AA14-8F3AC21B1376}" dt="2025-04-07T15:46:40.386" v="660" actId="47"/>
        <pc:sldMkLst>
          <pc:docMk/>
          <pc:sldMk cId="2753185246" sldId="554"/>
        </pc:sldMkLst>
      </pc:sldChg>
      <pc:sldChg chg="add del">
        <pc:chgData name="Kyle Leach" userId="2c6d1b58-1ec8-4fa8-9081-b678b42240d8" providerId="ADAL" clId="{12A38482-FEFE-49FD-AA14-8F3AC21B1376}" dt="2025-04-08T19:02:35.537" v="2475"/>
        <pc:sldMkLst>
          <pc:docMk/>
          <pc:sldMk cId="2712549677" sldId="559"/>
        </pc:sldMkLst>
      </pc:sldChg>
      <pc:sldChg chg="ord">
        <pc:chgData name="Kyle Leach" userId="2c6d1b58-1ec8-4fa8-9081-b678b42240d8" providerId="ADAL" clId="{12A38482-FEFE-49FD-AA14-8F3AC21B1376}" dt="2025-04-08T19:27:55.235" v="2763"/>
        <pc:sldMkLst>
          <pc:docMk/>
          <pc:sldMk cId="821688876" sldId="560"/>
        </pc:sldMkLst>
      </pc:sldChg>
      <pc:sldChg chg="del">
        <pc:chgData name="Kyle Leach" userId="2c6d1b58-1ec8-4fa8-9081-b678b42240d8" providerId="ADAL" clId="{12A38482-FEFE-49FD-AA14-8F3AC21B1376}" dt="2025-04-07T15:45:42.508" v="657" actId="47"/>
        <pc:sldMkLst>
          <pc:docMk/>
          <pc:sldMk cId="3431466869" sldId="561"/>
        </pc:sldMkLst>
      </pc:sldChg>
      <pc:sldChg chg="mod modShow">
        <pc:chgData name="Kyle Leach" userId="2c6d1b58-1ec8-4fa8-9081-b678b42240d8" providerId="ADAL" clId="{12A38482-FEFE-49FD-AA14-8F3AC21B1376}" dt="2025-04-04T22:23:45.251" v="173" actId="729"/>
        <pc:sldMkLst>
          <pc:docMk/>
          <pc:sldMk cId="1364624484" sldId="566"/>
        </pc:sldMkLst>
      </pc:sldChg>
      <pc:sldChg chg="modSp mod ord">
        <pc:chgData name="Kyle Leach" userId="2c6d1b58-1ec8-4fa8-9081-b678b42240d8" providerId="ADAL" clId="{12A38482-FEFE-49FD-AA14-8F3AC21B1376}" dt="2025-04-08T17:27:31.778" v="2035" actId="20577"/>
        <pc:sldMkLst>
          <pc:docMk/>
          <pc:sldMk cId="2463184568" sldId="2141"/>
        </pc:sldMkLst>
      </pc:sldChg>
      <pc:sldChg chg="del mod modShow">
        <pc:chgData name="Kyle Leach" userId="2c6d1b58-1ec8-4fa8-9081-b678b42240d8" providerId="ADAL" clId="{12A38482-FEFE-49FD-AA14-8F3AC21B1376}" dt="2025-04-04T22:19:53.455" v="148" actId="47"/>
        <pc:sldMkLst>
          <pc:docMk/>
          <pc:sldMk cId="3969572133" sldId="2223"/>
        </pc:sldMkLst>
      </pc:sldChg>
      <pc:sldChg chg="del">
        <pc:chgData name="Kyle Leach" userId="2c6d1b58-1ec8-4fa8-9081-b678b42240d8" providerId="ADAL" clId="{12A38482-FEFE-49FD-AA14-8F3AC21B1376}" dt="2025-04-07T15:48:28.963" v="666" actId="47"/>
        <pc:sldMkLst>
          <pc:docMk/>
          <pc:sldMk cId="3414721983" sldId="2243"/>
        </pc:sldMkLst>
      </pc:sldChg>
      <pc:sldChg chg="del">
        <pc:chgData name="Kyle Leach" userId="2c6d1b58-1ec8-4fa8-9081-b678b42240d8" providerId="ADAL" clId="{12A38482-FEFE-49FD-AA14-8F3AC21B1376}" dt="2025-04-07T15:48:28.963" v="666" actId="47"/>
        <pc:sldMkLst>
          <pc:docMk/>
          <pc:sldMk cId="2995196092" sldId="2244"/>
        </pc:sldMkLst>
      </pc:sldChg>
      <pc:sldChg chg="modSp mod">
        <pc:chgData name="Kyle Leach" userId="2c6d1b58-1ec8-4fa8-9081-b678b42240d8" providerId="ADAL" clId="{12A38482-FEFE-49FD-AA14-8F3AC21B1376}" dt="2025-04-07T15:47:42.641" v="665" actId="1076"/>
        <pc:sldMkLst>
          <pc:docMk/>
          <pc:sldMk cId="3239032228" sldId="2247"/>
        </pc:sldMkLst>
      </pc:sldChg>
      <pc:sldChg chg="ord">
        <pc:chgData name="Kyle Leach" userId="2c6d1b58-1ec8-4fa8-9081-b678b42240d8" providerId="ADAL" clId="{12A38482-FEFE-49FD-AA14-8F3AC21B1376}" dt="2025-04-07T15:55:45.199" v="670"/>
        <pc:sldMkLst>
          <pc:docMk/>
          <pc:sldMk cId="3509609001" sldId="2253"/>
        </pc:sldMkLst>
      </pc:sldChg>
      <pc:sldChg chg="addSp delSp modSp add mod delAnim modAnim">
        <pc:chgData name="Kyle Leach" userId="2c6d1b58-1ec8-4fa8-9081-b678b42240d8" providerId="ADAL" clId="{12A38482-FEFE-49FD-AA14-8F3AC21B1376}" dt="2025-04-08T18:49:52.281" v="2460"/>
        <pc:sldMkLst>
          <pc:docMk/>
          <pc:sldMk cId="1995926204" sldId="2254"/>
        </pc:sldMkLst>
      </pc:sldChg>
      <pc:sldChg chg="addSp modSp add mod modAnim">
        <pc:chgData name="Kyle Leach" userId="2c6d1b58-1ec8-4fa8-9081-b678b42240d8" providerId="ADAL" clId="{12A38482-FEFE-49FD-AA14-8F3AC21B1376}" dt="2025-04-08T18:19:52.945" v="2422" actId="20577"/>
        <pc:sldMkLst>
          <pc:docMk/>
          <pc:sldMk cId="980660748" sldId="2263"/>
        </pc:sldMkLst>
      </pc:sldChg>
      <pc:sldChg chg="add">
        <pc:chgData name="Kyle Leach" userId="2c6d1b58-1ec8-4fa8-9081-b678b42240d8" providerId="ADAL" clId="{12A38482-FEFE-49FD-AA14-8F3AC21B1376}" dt="2025-04-04T22:21:47.069" v="169"/>
        <pc:sldMkLst>
          <pc:docMk/>
          <pc:sldMk cId="1998965875" sldId="2264"/>
        </pc:sldMkLst>
      </pc:sldChg>
      <pc:sldChg chg="ord">
        <pc:chgData name="Kyle Leach" userId="2c6d1b58-1ec8-4fa8-9081-b678b42240d8" providerId="ADAL" clId="{12A38482-FEFE-49FD-AA14-8F3AC21B1376}" dt="2025-04-07T16:30:37.213" v="789"/>
        <pc:sldMkLst>
          <pc:docMk/>
          <pc:sldMk cId="2004354672" sldId="2265"/>
        </pc:sldMkLst>
      </pc:sldChg>
      <pc:sldChg chg="addSp delSp modSp add mod ord modAnim">
        <pc:chgData name="Kyle Leach" userId="2c6d1b58-1ec8-4fa8-9081-b678b42240d8" providerId="ADAL" clId="{12A38482-FEFE-49FD-AA14-8F3AC21B1376}" dt="2025-04-08T17:27:09.835" v="2034" actId="14100"/>
        <pc:sldMkLst>
          <pc:docMk/>
          <pc:sldMk cId="1290001248" sldId="2266"/>
        </pc:sldMkLst>
      </pc:sldChg>
      <pc:sldChg chg="addSp delSp modSp add mod addAnim delAnim modAnim">
        <pc:chgData name="Kyle Leach" userId="2c6d1b58-1ec8-4fa8-9081-b678b42240d8" providerId="ADAL" clId="{12A38482-FEFE-49FD-AA14-8F3AC21B1376}" dt="2025-04-08T18:18:38.970" v="2403"/>
        <pc:sldMkLst>
          <pc:docMk/>
          <pc:sldMk cId="1265022562" sldId="2267"/>
        </pc:sldMkLst>
      </pc:sldChg>
      <pc:sldChg chg="add">
        <pc:chgData name="Kyle Leach" userId="2c6d1b58-1ec8-4fa8-9081-b678b42240d8" providerId="ADAL" clId="{12A38482-FEFE-49FD-AA14-8F3AC21B1376}" dt="2025-04-08T19:07:37.480" v="2476"/>
        <pc:sldMkLst>
          <pc:docMk/>
          <pc:sldMk cId="2047793755" sldId="2268"/>
        </pc:sldMkLst>
      </pc:sldChg>
      <pc:sldChg chg="addSp delSp modSp add mod delAnim modAnim">
        <pc:chgData name="Kyle Leach" userId="2c6d1b58-1ec8-4fa8-9081-b678b42240d8" providerId="ADAL" clId="{12A38482-FEFE-49FD-AA14-8F3AC21B1376}" dt="2025-04-08T19:27:17.852" v="2761" actId="1076"/>
        <pc:sldMkLst>
          <pc:docMk/>
          <pc:sldMk cId="67796903" sldId="2269"/>
        </pc:sldMkLst>
      </pc:sldChg>
    </pc:docChg>
  </pc:docChgLst>
  <pc:docChgLst>
    <pc:chgData name="Kyle Leach" userId="2c6d1b58-1ec8-4fa8-9081-b678b42240d8" providerId="ADAL" clId="{C8ACA43C-6F66-4436-A567-75C35EA693D9}"/>
    <pc:docChg chg="undo redo custSel addSld delSld modSld sldOrd">
      <pc:chgData name="Kyle Leach" userId="2c6d1b58-1ec8-4fa8-9081-b678b42240d8" providerId="ADAL" clId="{C8ACA43C-6F66-4436-A567-75C35EA693D9}" dt="2025-05-12T12:44:26.538" v="1872" actId="115"/>
      <pc:docMkLst>
        <pc:docMk/>
      </pc:docMkLst>
      <pc:sldChg chg="modSp mod">
        <pc:chgData name="Kyle Leach" userId="2c6d1b58-1ec8-4fa8-9081-b678b42240d8" providerId="ADAL" clId="{C8ACA43C-6F66-4436-A567-75C35EA693D9}" dt="2025-05-10T14:58:27.104" v="149" actId="20577"/>
        <pc:sldMkLst>
          <pc:docMk/>
          <pc:sldMk cId="2018888763" sldId="262"/>
        </pc:sldMkLst>
        <pc:spChg chg="mod">
          <ac:chgData name="Kyle Leach" userId="2c6d1b58-1ec8-4fa8-9081-b678b42240d8" providerId="ADAL" clId="{C8ACA43C-6F66-4436-A567-75C35EA693D9}" dt="2025-05-10T14:58:27.104" v="149" actId="20577"/>
          <ac:spMkLst>
            <pc:docMk/>
            <pc:sldMk cId="2018888763" sldId="262"/>
            <ac:spMk id="2" creationId="{D1DE89F9-6B64-580C-C8D8-B4C91C828825}"/>
          </ac:spMkLst>
        </pc:spChg>
        <pc:spChg chg="mod">
          <ac:chgData name="Kyle Leach" userId="2c6d1b58-1ec8-4fa8-9081-b678b42240d8" providerId="ADAL" clId="{C8ACA43C-6F66-4436-A567-75C35EA693D9}" dt="2025-05-10T14:58:01.326" v="79" actId="20577"/>
          <ac:spMkLst>
            <pc:docMk/>
            <pc:sldMk cId="2018888763" sldId="262"/>
            <ac:spMk id="5" creationId="{F41C2A27-4CE8-E62C-F10C-FB02DF90B3F0}"/>
          </ac:spMkLst>
        </pc:spChg>
      </pc:sldChg>
      <pc:sldChg chg="add del">
        <pc:chgData name="Kyle Leach" userId="2c6d1b58-1ec8-4fa8-9081-b678b42240d8" providerId="ADAL" clId="{C8ACA43C-6F66-4436-A567-75C35EA693D9}" dt="2025-05-10T15:04:46.623" v="152" actId="47"/>
        <pc:sldMkLst>
          <pc:docMk/>
          <pc:sldMk cId="2608163159" sldId="268"/>
        </pc:sldMkLst>
      </pc:sldChg>
      <pc:sldChg chg="modSp add mod modAnim">
        <pc:chgData name="Kyle Leach" userId="2c6d1b58-1ec8-4fa8-9081-b678b42240d8" providerId="ADAL" clId="{C8ACA43C-6F66-4436-A567-75C35EA693D9}" dt="2025-05-11T05:12:16.616" v="1225"/>
        <pc:sldMkLst>
          <pc:docMk/>
          <pc:sldMk cId="38094033" sldId="284"/>
        </pc:sldMkLst>
        <pc:spChg chg="mod">
          <ac:chgData name="Kyle Leach" userId="2c6d1b58-1ec8-4fa8-9081-b678b42240d8" providerId="ADAL" clId="{C8ACA43C-6F66-4436-A567-75C35EA693D9}" dt="2025-05-11T05:11:16.202" v="1222" actId="5793"/>
          <ac:spMkLst>
            <pc:docMk/>
            <pc:sldMk cId="38094033" sldId="284"/>
            <ac:spMk id="5" creationId="{E01B9862-4F2C-42F6-8432-270B760DDF2C}"/>
          </ac:spMkLst>
        </pc:spChg>
        <pc:spChg chg="mod">
          <ac:chgData name="Kyle Leach" userId="2c6d1b58-1ec8-4fa8-9081-b678b42240d8" providerId="ADAL" clId="{C8ACA43C-6F66-4436-A567-75C35EA693D9}" dt="2025-05-11T05:11:34.988" v="1223" actId="1076"/>
          <ac:spMkLst>
            <pc:docMk/>
            <pc:sldMk cId="38094033" sldId="284"/>
            <ac:spMk id="6" creationId="{250FA01F-85E9-4AF7-A33C-1F1499B2D065}"/>
          </ac:spMkLst>
        </pc:spChg>
        <pc:spChg chg="mod">
          <ac:chgData name="Kyle Leach" userId="2c6d1b58-1ec8-4fa8-9081-b678b42240d8" providerId="ADAL" clId="{C8ACA43C-6F66-4436-A567-75C35EA693D9}" dt="2025-05-11T05:11:34.988" v="1223" actId="1076"/>
          <ac:spMkLst>
            <pc:docMk/>
            <pc:sldMk cId="38094033" sldId="284"/>
            <ac:spMk id="8" creationId="{AB847B23-555B-4C6D-A81D-0A3C530F91D4}"/>
          </ac:spMkLst>
        </pc:spChg>
        <pc:picChg chg="mod">
          <ac:chgData name="Kyle Leach" userId="2c6d1b58-1ec8-4fa8-9081-b678b42240d8" providerId="ADAL" clId="{C8ACA43C-6F66-4436-A567-75C35EA693D9}" dt="2025-05-11T05:11:34.988" v="1223" actId="1076"/>
          <ac:picMkLst>
            <pc:docMk/>
            <pc:sldMk cId="38094033" sldId="284"/>
            <ac:picMk id="2" creationId="{97EB7FF3-F9DD-D3C8-AE47-C36335B3591E}"/>
          </ac:picMkLst>
        </pc:picChg>
        <pc:picChg chg="mod">
          <ac:chgData name="Kyle Leach" userId="2c6d1b58-1ec8-4fa8-9081-b678b42240d8" providerId="ADAL" clId="{C8ACA43C-6F66-4436-A567-75C35EA693D9}" dt="2025-05-11T05:11:34.988" v="1223" actId="1076"/>
          <ac:picMkLst>
            <pc:docMk/>
            <pc:sldMk cId="38094033" sldId="284"/>
            <ac:picMk id="3" creationId="{EE563AEA-8360-9C2F-C0AE-86724BE89FB1}"/>
          </ac:picMkLst>
        </pc:picChg>
        <pc:picChg chg="mod">
          <ac:chgData name="Kyle Leach" userId="2c6d1b58-1ec8-4fa8-9081-b678b42240d8" providerId="ADAL" clId="{C8ACA43C-6F66-4436-A567-75C35EA693D9}" dt="2025-05-11T05:11:34.988" v="1223" actId="1076"/>
          <ac:picMkLst>
            <pc:docMk/>
            <pc:sldMk cId="38094033" sldId="284"/>
            <ac:picMk id="10" creationId="{5D9B155A-CD9D-4365-B05D-D34F82056342}"/>
          </ac:picMkLst>
        </pc:picChg>
        <pc:picChg chg="mod">
          <ac:chgData name="Kyle Leach" userId="2c6d1b58-1ec8-4fa8-9081-b678b42240d8" providerId="ADAL" clId="{C8ACA43C-6F66-4436-A567-75C35EA693D9}" dt="2025-05-11T05:11:34.988" v="1223" actId="1076"/>
          <ac:picMkLst>
            <pc:docMk/>
            <pc:sldMk cId="38094033" sldId="284"/>
            <ac:picMk id="11" creationId="{92015255-ED25-4DFA-BFD6-CF8736D591A8}"/>
          </ac:picMkLst>
        </pc:picChg>
        <pc:picChg chg="mod">
          <ac:chgData name="Kyle Leach" userId="2c6d1b58-1ec8-4fa8-9081-b678b42240d8" providerId="ADAL" clId="{C8ACA43C-6F66-4436-A567-75C35EA693D9}" dt="2025-05-11T05:11:34.988" v="1223" actId="1076"/>
          <ac:picMkLst>
            <pc:docMk/>
            <pc:sldMk cId="38094033" sldId="284"/>
            <ac:picMk id="13" creationId="{67F3272B-919B-9220-5823-CD7EC1F09F7E}"/>
          </ac:picMkLst>
        </pc:picChg>
        <pc:picChg chg="mod">
          <ac:chgData name="Kyle Leach" userId="2c6d1b58-1ec8-4fa8-9081-b678b42240d8" providerId="ADAL" clId="{C8ACA43C-6F66-4436-A567-75C35EA693D9}" dt="2025-05-11T05:11:34.988" v="1223" actId="1076"/>
          <ac:picMkLst>
            <pc:docMk/>
            <pc:sldMk cId="38094033" sldId="284"/>
            <ac:picMk id="14" creationId="{12CE08F5-2FBE-8B3C-F980-A7892ED2E669}"/>
          </ac:picMkLst>
        </pc:picChg>
        <pc:picChg chg="mod">
          <ac:chgData name="Kyle Leach" userId="2c6d1b58-1ec8-4fa8-9081-b678b42240d8" providerId="ADAL" clId="{C8ACA43C-6F66-4436-A567-75C35EA693D9}" dt="2025-05-11T05:11:34.988" v="1223" actId="1076"/>
          <ac:picMkLst>
            <pc:docMk/>
            <pc:sldMk cId="38094033" sldId="284"/>
            <ac:picMk id="15" creationId="{D4DC9203-49BE-A393-8A9B-F7C50B0ABE07}"/>
          </ac:picMkLst>
        </pc:picChg>
        <pc:picChg chg="mod">
          <ac:chgData name="Kyle Leach" userId="2c6d1b58-1ec8-4fa8-9081-b678b42240d8" providerId="ADAL" clId="{C8ACA43C-6F66-4436-A567-75C35EA693D9}" dt="2025-05-11T05:11:34.988" v="1223" actId="1076"/>
          <ac:picMkLst>
            <pc:docMk/>
            <pc:sldMk cId="38094033" sldId="284"/>
            <ac:picMk id="16" creationId="{8991C023-9A74-494C-4E87-7F99B3D2B94F}"/>
          </ac:picMkLst>
        </pc:picChg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1123980635" sldId="287"/>
        </pc:sldMkLst>
      </pc:sldChg>
      <pc:sldChg chg="del">
        <pc:chgData name="Kyle Leach" userId="2c6d1b58-1ec8-4fa8-9081-b678b42240d8" providerId="ADAL" clId="{C8ACA43C-6F66-4436-A567-75C35EA693D9}" dt="2025-05-10T15:11:01.907" v="218" actId="47"/>
        <pc:sldMkLst>
          <pc:docMk/>
          <pc:sldMk cId="1923198136" sldId="292"/>
        </pc:sldMkLst>
      </pc:sldChg>
      <pc:sldChg chg="del">
        <pc:chgData name="Kyle Leach" userId="2c6d1b58-1ec8-4fa8-9081-b678b42240d8" providerId="ADAL" clId="{C8ACA43C-6F66-4436-A567-75C35EA693D9}" dt="2025-05-10T15:39:58.379" v="342" actId="47"/>
        <pc:sldMkLst>
          <pc:docMk/>
          <pc:sldMk cId="273161771" sldId="313"/>
        </pc:sldMkLst>
      </pc:sldChg>
      <pc:sldChg chg="del">
        <pc:chgData name="Kyle Leach" userId="2c6d1b58-1ec8-4fa8-9081-b678b42240d8" providerId="ADAL" clId="{C8ACA43C-6F66-4436-A567-75C35EA693D9}" dt="2025-05-10T15:39:58.379" v="342" actId="47"/>
        <pc:sldMkLst>
          <pc:docMk/>
          <pc:sldMk cId="2823172154" sldId="317"/>
        </pc:sldMkLst>
      </pc:sldChg>
      <pc:sldChg chg="del">
        <pc:chgData name="Kyle Leach" userId="2c6d1b58-1ec8-4fa8-9081-b678b42240d8" providerId="ADAL" clId="{C8ACA43C-6F66-4436-A567-75C35EA693D9}" dt="2025-05-10T15:11:01.907" v="218" actId="47"/>
        <pc:sldMkLst>
          <pc:docMk/>
          <pc:sldMk cId="770120909" sldId="325"/>
        </pc:sldMkLst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1378523368" sldId="340"/>
        </pc:sldMkLst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3858297995" sldId="350"/>
        </pc:sldMkLst>
      </pc:sldChg>
      <pc:sldChg chg="del">
        <pc:chgData name="Kyle Leach" userId="2c6d1b58-1ec8-4fa8-9081-b678b42240d8" providerId="ADAL" clId="{C8ACA43C-6F66-4436-A567-75C35EA693D9}" dt="2025-05-10T15:11:01.907" v="218" actId="47"/>
        <pc:sldMkLst>
          <pc:docMk/>
          <pc:sldMk cId="1491080101" sldId="353"/>
        </pc:sldMkLst>
      </pc:sldChg>
      <pc:sldChg chg="del">
        <pc:chgData name="Kyle Leach" userId="2c6d1b58-1ec8-4fa8-9081-b678b42240d8" providerId="ADAL" clId="{C8ACA43C-6F66-4436-A567-75C35EA693D9}" dt="2025-05-10T15:11:01.907" v="218" actId="47"/>
        <pc:sldMkLst>
          <pc:docMk/>
          <pc:sldMk cId="1893097185" sldId="354"/>
        </pc:sldMkLst>
      </pc:sldChg>
      <pc:sldChg chg="del">
        <pc:chgData name="Kyle Leach" userId="2c6d1b58-1ec8-4fa8-9081-b678b42240d8" providerId="ADAL" clId="{C8ACA43C-6F66-4436-A567-75C35EA693D9}" dt="2025-05-10T15:11:01.907" v="218" actId="47"/>
        <pc:sldMkLst>
          <pc:docMk/>
          <pc:sldMk cId="1051332813" sldId="355"/>
        </pc:sldMkLst>
      </pc:sldChg>
      <pc:sldChg chg="add del">
        <pc:chgData name="Kyle Leach" userId="2c6d1b58-1ec8-4fa8-9081-b678b42240d8" providerId="ADAL" clId="{C8ACA43C-6F66-4436-A567-75C35EA693D9}" dt="2025-05-10T15:04:46.623" v="152" actId="47"/>
        <pc:sldMkLst>
          <pc:docMk/>
          <pc:sldMk cId="3587357176" sldId="358"/>
        </pc:sldMkLst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122437596" sldId="362"/>
        </pc:sldMkLst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3481885106" sldId="368"/>
        </pc:sldMkLst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3832795001" sldId="376"/>
        </pc:sldMkLst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1852738675" sldId="387"/>
        </pc:sldMkLst>
      </pc:sldChg>
      <pc:sldChg chg="add del">
        <pc:chgData name="Kyle Leach" userId="2c6d1b58-1ec8-4fa8-9081-b678b42240d8" providerId="ADAL" clId="{C8ACA43C-6F66-4436-A567-75C35EA693D9}" dt="2025-05-10T15:04:46.623" v="152" actId="47"/>
        <pc:sldMkLst>
          <pc:docMk/>
          <pc:sldMk cId="2961824130" sldId="406"/>
        </pc:sldMkLst>
      </pc:sldChg>
      <pc:sldChg chg="del">
        <pc:chgData name="Kyle Leach" userId="2c6d1b58-1ec8-4fa8-9081-b678b42240d8" providerId="ADAL" clId="{C8ACA43C-6F66-4436-A567-75C35EA693D9}" dt="2025-05-10T15:07:43.812" v="155" actId="47"/>
        <pc:sldMkLst>
          <pc:docMk/>
          <pc:sldMk cId="1637086385" sldId="430"/>
        </pc:sldMkLst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2529841956" sldId="433"/>
        </pc:sldMkLst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139495238" sldId="435"/>
        </pc:sldMkLst>
      </pc:sldChg>
      <pc:sldChg chg="del">
        <pc:chgData name="Kyle Leach" userId="2c6d1b58-1ec8-4fa8-9081-b678b42240d8" providerId="ADAL" clId="{C8ACA43C-6F66-4436-A567-75C35EA693D9}" dt="2025-05-10T15:11:01.907" v="218" actId="47"/>
        <pc:sldMkLst>
          <pc:docMk/>
          <pc:sldMk cId="2735409621" sldId="437"/>
        </pc:sldMkLst>
      </pc:sldChg>
      <pc:sldChg chg="del">
        <pc:chgData name="Kyle Leach" userId="2c6d1b58-1ec8-4fa8-9081-b678b42240d8" providerId="ADAL" clId="{C8ACA43C-6F66-4436-A567-75C35EA693D9}" dt="2025-05-10T15:10:11.351" v="216" actId="47"/>
        <pc:sldMkLst>
          <pc:docMk/>
          <pc:sldMk cId="3438752191" sldId="438"/>
        </pc:sldMkLst>
      </pc:sldChg>
      <pc:sldChg chg="del">
        <pc:chgData name="Kyle Leach" userId="2c6d1b58-1ec8-4fa8-9081-b678b42240d8" providerId="ADAL" clId="{C8ACA43C-6F66-4436-A567-75C35EA693D9}" dt="2025-05-10T15:10:11.351" v="216" actId="47"/>
        <pc:sldMkLst>
          <pc:docMk/>
          <pc:sldMk cId="2811671805" sldId="467"/>
        </pc:sldMkLst>
      </pc:sldChg>
      <pc:sldChg chg="del">
        <pc:chgData name="Kyle Leach" userId="2c6d1b58-1ec8-4fa8-9081-b678b42240d8" providerId="ADAL" clId="{C8ACA43C-6F66-4436-A567-75C35EA693D9}" dt="2025-05-10T15:11:01.907" v="218" actId="47"/>
        <pc:sldMkLst>
          <pc:docMk/>
          <pc:sldMk cId="1375162159" sldId="507"/>
        </pc:sldMkLst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3302340833" sldId="508"/>
        </pc:sldMkLst>
      </pc:sldChg>
      <pc:sldChg chg="del">
        <pc:chgData name="Kyle Leach" userId="2c6d1b58-1ec8-4fa8-9081-b678b42240d8" providerId="ADAL" clId="{C8ACA43C-6F66-4436-A567-75C35EA693D9}" dt="2025-05-10T15:10:11.351" v="216" actId="47"/>
        <pc:sldMkLst>
          <pc:docMk/>
          <pc:sldMk cId="1087594501" sldId="510"/>
        </pc:sldMkLst>
      </pc:sldChg>
      <pc:sldChg chg="del">
        <pc:chgData name="Kyle Leach" userId="2c6d1b58-1ec8-4fa8-9081-b678b42240d8" providerId="ADAL" clId="{C8ACA43C-6F66-4436-A567-75C35EA693D9}" dt="2025-05-10T15:10:11.351" v="216" actId="47"/>
        <pc:sldMkLst>
          <pc:docMk/>
          <pc:sldMk cId="2204241735" sldId="511"/>
        </pc:sldMkLst>
      </pc:sldChg>
      <pc:sldChg chg="del">
        <pc:chgData name="Kyle Leach" userId="2c6d1b58-1ec8-4fa8-9081-b678b42240d8" providerId="ADAL" clId="{C8ACA43C-6F66-4436-A567-75C35EA693D9}" dt="2025-05-10T15:10:11.351" v="216" actId="47"/>
        <pc:sldMkLst>
          <pc:docMk/>
          <pc:sldMk cId="1070413359" sldId="512"/>
        </pc:sldMkLst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1530823409" sldId="518"/>
        </pc:sldMkLst>
      </pc:sldChg>
      <pc:sldChg chg="modSp mod ord">
        <pc:chgData name="Kyle Leach" userId="2c6d1b58-1ec8-4fa8-9081-b678b42240d8" providerId="ADAL" clId="{C8ACA43C-6F66-4436-A567-75C35EA693D9}" dt="2025-05-10T15:39:30.154" v="332"/>
        <pc:sldMkLst>
          <pc:docMk/>
          <pc:sldMk cId="4052636894" sldId="521"/>
        </pc:sldMkLst>
        <pc:spChg chg="mod">
          <ac:chgData name="Kyle Leach" userId="2c6d1b58-1ec8-4fa8-9081-b678b42240d8" providerId="ADAL" clId="{C8ACA43C-6F66-4436-A567-75C35EA693D9}" dt="2025-05-10T15:36:13.454" v="286" actId="1076"/>
          <ac:spMkLst>
            <pc:docMk/>
            <pc:sldMk cId="4052636894" sldId="521"/>
            <ac:spMk id="5" creationId="{1EC46B27-7571-BF84-F4C8-ED63B62357ED}"/>
          </ac:spMkLst>
        </pc:spChg>
        <pc:spChg chg="mod">
          <ac:chgData name="Kyle Leach" userId="2c6d1b58-1ec8-4fa8-9081-b678b42240d8" providerId="ADAL" clId="{C8ACA43C-6F66-4436-A567-75C35EA693D9}" dt="2025-05-10T15:36:13.454" v="286" actId="1076"/>
          <ac:spMkLst>
            <pc:docMk/>
            <pc:sldMk cId="4052636894" sldId="521"/>
            <ac:spMk id="12" creationId="{58695BD1-F324-3DDC-A388-06AE695F2629}"/>
          </ac:spMkLst>
        </pc:spChg>
        <pc:spChg chg="mod">
          <ac:chgData name="Kyle Leach" userId="2c6d1b58-1ec8-4fa8-9081-b678b42240d8" providerId="ADAL" clId="{C8ACA43C-6F66-4436-A567-75C35EA693D9}" dt="2025-05-10T15:36:13.454" v="286" actId="1076"/>
          <ac:spMkLst>
            <pc:docMk/>
            <pc:sldMk cId="4052636894" sldId="521"/>
            <ac:spMk id="14" creationId="{DCC65BBB-22B7-8831-3263-A842D1167BB6}"/>
          </ac:spMkLst>
        </pc:spChg>
        <pc:spChg chg="mod">
          <ac:chgData name="Kyle Leach" userId="2c6d1b58-1ec8-4fa8-9081-b678b42240d8" providerId="ADAL" clId="{C8ACA43C-6F66-4436-A567-75C35EA693D9}" dt="2025-05-10T15:36:13.454" v="286" actId="1076"/>
          <ac:spMkLst>
            <pc:docMk/>
            <pc:sldMk cId="4052636894" sldId="521"/>
            <ac:spMk id="16" creationId="{292F4A87-8405-FB9A-C06C-024CC26A4CF8}"/>
          </ac:spMkLst>
        </pc:spChg>
        <pc:spChg chg="mod">
          <ac:chgData name="Kyle Leach" userId="2c6d1b58-1ec8-4fa8-9081-b678b42240d8" providerId="ADAL" clId="{C8ACA43C-6F66-4436-A567-75C35EA693D9}" dt="2025-05-10T15:36:13.454" v="286" actId="1076"/>
          <ac:spMkLst>
            <pc:docMk/>
            <pc:sldMk cId="4052636894" sldId="521"/>
            <ac:spMk id="17" creationId="{154E2B35-6069-C036-BD03-1C3BCCDB6550}"/>
          </ac:spMkLst>
        </pc:spChg>
        <pc:spChg chg="mod">
          <ac:chgData name="Kyle Leach" userId="2c6d1b58-1ec8-4fa8-9081-b678b42240d8" providerId="ADAL" clId="{C8ACA43C-6F66-4436-A567-75C35EA693D9}" dt="2025-05-10T15:36:13.454" v="286" actId="1076"/>
          <ac:spMkLst>
            <pc:docMk/>
            <pc:sldMk cId="4052636894" sldId="521"/>
            <ac:spMk id="19" creationId="{719F1909-8573-CB98-DDD7-9384BF8CB6F2}"/>
          </ac:spMkLst>
        </pc:spChg>
        <pc:spChg chg="mod">
          <ac:chgData name="Kyle Leach" userId="2c6d1b58-1ec8-4fa8-9081-b678b42240d8" providerId="ADAL" clId="{C8ACA43C-6F66-4436-A567-75C35EA693D9}" dt="2025-05-10T15:36:13.454" v="286" actId="1076"/>
          <ac:spMkLst>
            <pc:docMk/>
            <pc:sldMk cId="4052636894" sldId="521"/>
            <ac:spMk id="20" creationId="{3855AC53-534F-8A57-9089-1AE82F1A5C1E}"/>
          </ac:spMkLst>
        </pc:spChg>
        <pc:spChg chg="mod">
          <ac:chgData name="Kyle Leach" userId="2c6d1b58-1ec8-4fa8-9081-b678b42240d8" providerId="ADAL" clId="{C8ACA43C-6F66-4436-A567-75C35EA693D9}" dt="2025-05-10T15:36:13.454" v="286" actId="1076"/>
          <ac:spMkLst>
            <pc:docMk/>
            <pc:sldMk cId="4052636894" sldId="521"/>
            <ac:spMk id="22" creationId="{4D5C2919-4C2F-217A-B5B3-89037097CA0E}"/>
          </ac:spMkLst>
        </pc:spChg>
        <pc:spChg chg="mod">
          <ac:chgData name="Kyle Leach" userId="2c6d1b58-1ec8-4fa8-9081-b678b42240d8" providerId="ADAL" clId="{C8ACA43C-6F66-4436-A567-75C35EA693D9}" dt="2025-05-10T15:36:13.454" v="286" actId="1076"/>
          <ac:spMkLst>
            <pc:docMk/>
            <pc:sldMk cId="4052636894" sldId="521"/>
            <ac:spMk id="23" creationId="{6483A068-6BF5-F332-21BA-23B77B7BE15E}"/>
          </ac:spMkLst>
        </pc:spChg>
        <pc:spChg chg="mod">
          <ac:chgData name="Kyle Leach" userId="2c6d1b58-1ec8-4fa8-9081-b678b42240d8" providerId="ADAL" clId="{C8ACA43C-6F66-4436-A567-75C35EA693D9}" dt="2025-05-10T15:36:29.486" v="330" actId="20577"/>
          <ac:spMkLst>
            <pc:docMk/>
            <pc:sldMk cId="4052636894" sldId="521"/>
            <ac:spMk id="51" creationId="{14DD91BA-B337-FA77-E823-3FD21322DC3C}"/>
          </ac:spMkLst>
        </pc:spChg>
        <pc:spChg chg="mod">
          <ac:chgData name="Kyle Leach" userId="2c6d1b58-1ec8-4fa8-9081-b678b42240d8" providerId="ADAL" clId="{C8ACA43C-6F66-4436-A567-75C35EA693D9}" dt="2025-05-10T15:36:13.454" v="286" actId="1076"/>
          <ac:spMkLst>
            <pc:docMk/>
            <pc:sldMk cId="4052636894" sldId="521"/>
            <ac:spMk id="107" creationId="{62A87879-5AAF-C7F3-02C9-F94E5C7CF15C}"/>
          </ac:spMkLst>
        </pc:spChg>
      </pc:sldChg>
      <pc:sldChg chg="add del">
        <pc:chgData name="Kyle Leach" userId="2c6d1b58-1ec8-4fa8-9081-b678b42240d8" providerId="ADAL" clId="{C8ACA43C-6F66-4436-A567-75C35EA693D9}" dt="2025-05-10T15:04:46.623" v="152" actId="47"/>
        <pc:sldMkLst>
          <pc:docMk/>
          <pc:sldMk cId="3455964558" sldId="523"/>
        </pc:sldMkLst>
      </pc:sldChg>
      <pc:sldChg chg="addSp delSp modSp mod modAnim">
        <pc:chgData name="Kyle Leach" userId="2c6d1b58-1ec8-4fa8-9081-b678b42240d8" providerId="ADAL" clId="{C8ACA43C-6F66-4436-A567-75C35EA693D9}" dt="2025-05-12T12:28:54.197" v="1728" actId="1076"/>
        <pc:sldMkLst>
          <pc:docMk/>
          <pc:sldMk cId="2703400618" sldId="525"/>
        </pc:sldMkLst>
        <pc:spChg chg="add del mod">
          <ac:chgData name="Kyle Leach" userId="2c6d1b58-1ec8-4fa8-9081-b678b42240d8" providerId="ADAL" clId="{C8ACA43C-6F66-4436-A567-75C35EA693D9}" dt="2025-05-11T05:10:55.429" v="1176"/>
          <ac:spMkLst>
            <pc:docMk/>
            <pc:sldMk cId="2703400618" sldId="525"/>
            <ac:spMk id="4" creationId="{5FC7E5D6-A5F2-E445-2D1E-A8175639EEDE}"/>
          </ac:spMkLst>
        </pc:spChg>
        <pc:spChg chg="add mod">
          <ac:chgData name="Kyle Leach" userId="2c6d1b58-1ec8-4fa8-9081-b678b42240d8" providerId="ADAL" clId="{C8ACA43C-6F66-4436-A567-75C35EA693D9}" dt="2025-05-11T05:19:46.236" v="1262"/>
          <ac:spMkLst>
            <pc:docMk/>
            <pc:sldMk cId="2703400618" sldId="525"/>
            <ac:spMk id="5" creationId="{61A587AD-ED36-D5CE-2FCD-FB0C5D444A1D}"/>
          </ac:spMkLst>
        </pc:spChg>
        <pc:spChg chg="mod">
          <ac:chgData name="Kyle Leach" userId="2c6d1b58-1ec8-4fa8-9081-b678b42240d8" providerId="ADAL" clId="{C8ACA43C-6F66-4436-A567-75C35EA693D9}" dt="2025-05-11T05:19:30.268" v="1261" actId="20577"/>
          <ac:spMkLst>
            <pc:docMk/>
            <pc:sldMk cId="2703400618" sldId="525"/>
            <ac:spMk id="74" creationId="{65272FE1-94BF-4F94-BD57-1DBF78CC9A3D}"/>
          </ac:spMkLst>
        </pc:spChg>
        <pc:picChg chg="add mod">
          <ac:chgData name="Kyle Leach" userId="2c6d1b58-1ec8-4fa8-9081-b678b42240d8" providerId="ADAL" clId="{C8ACA43C-6F66-4436-A567-75C35EA693D9}" dt="2025-05-12T12:28:09.198" v="1717" actId="1076"/>
          <ac:picMkLst>
            <pc:docMk/>
            <pc:sldMk cId="2703400618" sldId="525"/>
            <ac:picMk id="7" creationId="{8D5B42F2-BFF7-113B-D557-5D094E26FA0D}"/>
          </ac:picMkLst>
        </pc:picChg>
        <pc:picChg chg="add mod">
          <ac:chgData name="Kyle Leach" userId="2c6d1b58-1ec8-4fa8-9081-b678b42240d8" providerId="ADAL" clId="{C8ACA43C-6F66-4436-A567-75C35EA693D9}" dt="2025-05-12T12:28:33.303" v="1722" actId="1076"/>
          <ac:picMkLst>
            <pc:docMk/>
            <pc:sldMk cId="2703400618" sldId="525"/>
            <ac:picMk id="8" creationId="{073EE3B1-4EDF-EDB2-B7E5-D383C58C111F}"/>
          </ac:picMkLst>
        </pc:picChg>
        <pc:picChg chg="add mod">
          <ac:chgData name="Kyle Leach" userId="2c6d1b58-1ec8-4fa8-9081-b678b42240d8" providerId="ADAL" clId="{C8ACA43C-6F66-4436-A567-75C35EA693D9}" dt="2025-05-12T12:28:29.527" v="1721" actId="1076"/>
          <ac:picMkLst>
            <pc:docMk/>
            <pc:sldMk cId="2703400618" sldId="525"/>
            <ac:picMk id="9" creationId="{F4D66C0B-596F-50E4-79DE-FC207B70F86D}"/>
          </ac:picMkLst>
        </pc:picChg>
        <pc:picChg chg="add mod">
          <ac:chgData name="Kyle Leach" userId="2c6d1b58-1ec8-4fa8-9081-b678b42240d8" providerId="ADAL" clId="{C8ACA43C-6F66-4436-A567-75C35EA693D9}" dt="2025-05-12T12:28:42.874" v="1724" actId="1076"/>
          <ac:picMkLst>
            <pc:docMk/>
            <pc:sldMk cId="2703400618" sldId="525"/>
            <ac:picMk id="10" creationId="{9D127FBD-2DEF-2986-6192-5A05120420A8}"/>
          </ac:picMkLst>
        </pc:picChg>
        <pc:picChg chg="add mod">
          <ac:chgData name="Kyle Leach" userId="2c6d1b58-1ec8-4fa8-9081-b678b42240d8" providerId="ADAL" clId="{C8ACA43C-6F66-4436-A567-75C35EA693D9}" dt="2025-05-12T12:28:48.008" v="1726" actId="1076"/>
          <ac:picMkLst>
            <pc:docMk/>
            <pc:sldMk cId="2703400618" sldId="525"/>
            <ac:picMk id="11" creationId="{86D7D2D9-0D91-8913-6B36-246F7D68DCA3}"/>
          </ac:picMkLst>
        </pc:picChg>
        <pc:picChg chg="add mod">
          <ac:chgData name="Kyle Leach" userId="2c6d1b58-1ec8-4fa8-9081-b678b42240d8" providerId="ADAL" clId="{C8ACA43C-6F66-4436-A567-75C35EA693D9}" dt="2025-05-12T12:28:54.197" v="1728" actId="1076"/>
          <ac:picMkLst>
            <pc:docMk/>
            <pc:sldMk cId="2703400618" sldId="525"/>
            <ac:picMk id="12" creationId="{083B34E2-D99F-AA0E-7279-20FB4F6D060A}"/>
          </ac:picMkLst>
        </pc:picChg>
      </pc:sldChg>
      <pc:sldChg chg="del">
        <pc:chgData name="Kyle Leach" userId="2c6d1b58-1ec8-4fa8-9081-b678b42240d8" providerId="ADAL" clId="{C8ACA43C-6F66-4436-A567-75C35EA693D9}" dt="2025-05-10T15:11:01.907" v="218" actId="47"/>
        <pc:sldMkLst>
          <pc:docMk/>
          <pc:sldMk cId="635024572" sldId="527"/>
        </pc:sldMkLst>
      </pc:sldChg>
      <pc:sldChg chg="del">
        <pc:chgData name="Kyle Leach" userId="2c6d1b58-1ec8-4fa8-9081-b678b42240d8" providerId="ADAL" clId="{C8ACA43C-6F66-4436-A567-75C35EA693D9}" dt="2025-05-10T15:08:20.536" v="158" actId="47"/>
        <pc:sldMkLst>
          <pc:docMk/>
          <pc:sldMk cId="2258826508" sldId="531"/>
        </pc:sldMkLst>
      </pc:sldChg>
      <pc:sldChg chg="del">
        <pc:chgData name="Kyle Leach" userId="2c6d1b58-1ec8-4fa8-9081-b678b42240d8" providerId="ADAL" clId="{C8ACA43C-6F66-4436-A567-75C35EA693D9}" dt="2025-05-10T15:07:43.812" v="155" actId="47"/>
        <pc:sldMkLst>
          <pc:docMk/>
          <pc:sldMk cId="1389526388" sldId="532"/>
        </pc:sldMkLst>
      </pc:sldChg>
      <pc:sldChg chg="add del">
        <pc:chgData name="Kyle Leach" userId="2c6d1b58-1ec8-4fa8-9081-b678b42240d8" providerId="ADAL" clId="{C8ACA43C-6F66-4436-A567-75C35EA693D9}" dt="2025-05-10T15:04:46.623" v="152" actId="47"/>
        <pc:sldMkLst>
          <pc:docMk/>
          <pc:sldMk cId="1332240239" sldId="535"/>
        </pc:sldMkLst>
      </pc:sldChg>
      <pc:sldChg chg="del">
        <pc:chgData name="Kyle Leach" userId="2c6d1b58-1ec8-4fa8-9081-b678b42240d8" providerId="ADAL" clId="{C8ACA43C-6F66-4436-A567-75C35EA693D9}" dt="2025-05-10T15:11:01.907" v="218" actId="47"/>
        <pc:sldMkLst>
          <pc:docMk/>
          <pc:sldMk cId="3067120214" sldId="536"/>
        </pc:sldMkLst>
      </pc:sldChg>
      <pc:sldChg chg="add del">
        <pc:chgData name="Kyle Leach" userId="2c6d1b58-1ec8-4fa8-9081-b678b42240d8" providerId="ADAL" clId="{C8ACA43C-6F66-4436-A567-75C35EA693D9}" dt="2025-05-10T15:04:46.623" v="152" actId="47"/>
        <pc:sldMkLst>
          <pc:docMk/>
          <pc:sldMk cId="4212535301" sldId="539"/>
        </pc:sldMkLst>
      </pc:sldChg>
      <pc:sldChg chg="add">
        <pc:chgData name="Kyle Leach" userId="2c6d1b58-1ec8-4fa8-9081-b678b42240d8" providerId="ADAL" clId="{C8ACA43C-6F66-4436-A567-75C35EA693D9}" dt="2025-05-10T15:19:14.077" v="219"/>
        <pc:sldMkLst>
          <pc:docMk/>
          <pc:sldMk cId="1220980672" sldId="540"/>
        </pc:sldMkLst>
      </pc:sldChg>
      <pc:sldChg chg="add">
        <pc:chgData name="Kyle Leach" userId="2c6d1b58-1ec8-4fa8-9081-b678b42240d8" providerId="ADAL" clId="{C8ACA43C-6F66-4436-A567-75C35EA693D9}" dt="2025-05-10T15:19:14.077" v="219"/>
        <pc:sldMkLst>
          <pc:docMk/>
          <pc:sldMk cId="2771223942" sldId="541"/>
        </pc:sldMkLst>
      </pc:sldChg>
      <pc:sldChg chg="del">
        <pc:chgData name="Kyle Leach" userId="2c6d1b58-1ec8-4fa8-9081-b678b42240d8" providerId="ADAL" clId="{C8ACA43C-6F66-4436-A567-75C35EA693D9}" dt="2025-05-10T15:11:01.907" v="218" actId="47"/>
        <pc:sldMkLst>
          <pc:docMk/>
          <pc:sldMk cId="3172223060" sldId="541"/>
        </pc:sldMkLst>
      </pc:sldChg>
      <pc:sldChg chg="add ord">
        <pc:chgData name="Kyle Leach" userId="2c6d1b58-1ec8-4fa8-9081-b678b42240d8" providerId="ADAL" clId="{C8ACA43C-6F66-4436-A567-75C35EA693D9}" dt="2025-05-11T04:41:53.507" v="1142"/>
        <pc:sldMkLst>
          <pc:docMk/>
          <pc:sldMk cId="294961152" sldId="542"/>
        </pc:sldMkLst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3238342838" sldId="544"/>
        </pc:sldMkLst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3661920" sldId="548"/>
        </pc:sldMkLst>
      </pc:sldChg>
      <pc:sldChg chg="del">
        <pc:chgData name="Kyle Leach" userId="2c6d1b58-1ec8-4fa8-9081-b678b42240d8" providerId="ADAL" clId="{C8ACA43C-6F66-4436-A567-75C35EA693D9}" dt="2025-05-10T15:10:11.351" v="216" actId="47"/>
        <pc:sldMkLst>
          <pc:docMk/>
          <pc:sldMk cId="2699160949" sldId="551"/>
        </pc:sldMkLst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1216358273" sldId="553"/>
        </pc:sldMkLst>
      </pc:sldChg>
      <pc:sldChg chg="del">
        <pc:chgData name="Kyle Leach" userId="2c6d1b58-1ec8-4fa8-9081-b678b42240d8" providerId="ADAL" clId="{C8ACA43C-6F66-4436-A567-75C35EA693D9}" dt="2025-05-10T15:10:11.351" v="216" actId="47"/>
        <pc:sldMkLst>
          <pc:docMk/>
          <pc:sldMk cId="2212066435" sldId="555"/>
        </pc:sldMkLst>
      </pc:sldChg>
      <pc:sldChg chg="addSp delSp modSp mod ord">
        <pc:chgData name="Kyle Leach" userId="2c6d1b58-1ec8-4fa8-9081-b678b42240d8" providerId="ADAL" clId="{C8ACA43C-6F66-4436-A567-75C35EA693D9}" dt="2025-05-10T15:23:38.234" v="239" actId="1076"/>
        <pc:sldMkLst>
          <pc:docMk/>
          <pc:sldMk cId="2712549677" sldId="559"/>
        </pc:sldMkLst>
        <pc:spChg chg="mod">
          <ac:chgData name="Kyle Leach" userId="2c6d1b58-1ec8-4fa8-9081-b678b42240d8" providerId="ADAL" clId="{C8ACA43C-6F66-4436-A567-75C35EA693D9}" dt="2025-05-10T15:08:47.766" v="194" actId="20577"/>
          <ac:spMkLst>
            <pc:docMk/>
            <pc:sldMk cId="2712549677" sldId="559"/>
            <ac:spMk id="2" creationId="{685920E1-1AD4-6FC6-2F74-DF465C5AEAD7}"/>
          </ac:spMkLst>
        </pc:spChg>
        <pc:picChg chg="mod">
          <ac:chgData name="Kyle Leach" userId="2c6d1b58-1ec8-4fa8-9081-b678b42240d8" providerId="ADAL" clId="{C8ACA43C-6F66-4436-A567-75C35EA693D9}" dt="2025-05-10T15:23:10.772" v="228" actId="1076"/>
          <ac:picMkLst>
            <pc:docMk/>
            <pc:sldMk cId="2712549677" sldId="559"/>
            <ac:picMk id="14" creationId="{7111E635-5036-9C8E-9F20-141B30849CC7}"/>
          </ac:picMkLst>
        </pc:picChg>
        <pc:picChg chg="mod">
          <ac:chgData name="Kyle Leach" userId="2c6d1b58-1ec8-4fa8-9081-b678b42240d8" providerId="ADAL" clId="{C8ACA43C-6F66-4436-A567-75C35EA693D9}" dt="2025-05-10T15:23:33.780" v="237" actId="14100"/>
          <ac:picMkLst>
            <pc:docMk/>
            <pc:sldMk cId="2712549677" sldId="559"/>
            <ac:picMk id="21" creationId="{1D5AC4C2-ED99-9BAF-8A7E-637F87F147AB}"/>
          </ac:picMkLst>
        </pc:picChg>
        <pc:picChg chg="mod">
          <ac:chgData name="Kyle Leach" userId="2c6d1b58-1ec8-4fa8-9081-b678b42240d8" providerId="ADAL" clId="{C8ACA43C-6F66-4436-A567-75C35EA693D9}" dt="2025-05-10T15:23:38.234" v="239" actId="1076"/>
          <ac:picMkLst>
            <pc:docMk/>
            <pc:sldMk cId="2712549677" sldId="559"/>
            <ac:picMk id="38" creationId="{4D491DC7-3D55-FDEF-B88B-A77EEB6C8510}"/>
          </ac:picMkLst>
        </pc:picChg>
        <pc:picChg chg="add mod">
          <ac:chgData name="Kyle Leach" userId="2c6d1b58-1ec8-4fa8-9081-b678b42240d8" providerId="ADAL" clId="{C8ACA43C-6F66-4436-A567-75C35EA693D9}" dt="2025-05-10T15:23:36.844" v="238" actId="1076"/>
          <ac:picMkLst>
            <pc:docMk/>
            <pc:sldMk cId="2712549677" sldId="559"/>
            <ac:picMk id="1026" creationId="{CA382CD5-8427-9FD0-09B7-3C10E9400B0B}"/>
          </ac:picMkLst>
        </pc:picChg>
      </pc:sldChg>
      <pc:sldChg chg="add del">
        <pc:chgData name="Kyle Leach" userId="2c6d1b58-1ec8-4fa8-9081-b678b42240d8" providerId="ADAL" clId="{C8ACA43C-6F66-4436-A567-75C35EA693D9}" dt="2025-05-10T15:04:46.623" v="152" actId="47"/>
        <pc:sldMkLst>
          <pc:docMk/>
          <pc:sldMk cId="821688876" sldId="560"/>
        </pc:sldMkLst>
      </pc:sldChg>
      <pc:sldChg chg="del">
        <pc:chgData name="Kyle Leach" userId="2c6d1b58-1ec8-4fa8-9081-b678b42240d8" providerId="ADAL" clId="{C8ACA43C-6F66-4436-A567-75C35EA693D9}" dt="2025-05-10T15:10:11.351" v="216" actId="47"/>
        <pc:sldMkLst>
          <pc:docMk/>
          <pc:sldMk cId="3308184572" sldId="562"/>
        </pc:sldMkLst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3874193346" sldId="564"/>
        </pc:sldMkLst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1364624484" sldId="566"/>
        </pc:sldMkLst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846528483" sldId="568"/>
        </pc:sldMkLst>
      </pc:sldChg>
      <pc:sldChg chg="del">
        <pc:chgData name="Kyle Leach" userId="2c6d1b58-1ec8-4fa8-9081-b678b42240d8" providerId="ADAL" clId="{C8ACA43C-6F66-4436-A567-75C35EA693D9}" dt="2025-05-10T15:11:01.907" v="218" actId="47"/>
        <pc:sldMkLst>
          <pc:docMk/>
          <pc:sldMk cId="2549433295" sldId="569"/>
        </pc:sldMkLst>
      </pc:sldChg>
      <pc:sldChg chg="del">
        <pc:chgData name="Kyle Leach" userId="2c6d1b58-1ec8-4fa8-9081-b678b42240d8" providerId="ADAL" clId="{C8ACA43C-6F66-4436-A567-75C35EA693D9}" dt="2025-05-10T15:39:58.379" v="342" actId="47"/>
        <pc:sldMkLst>
          <pc:docMk/>
          <pc:sldMk cId="796109268" sldId="570"/>
        </pc:sldMkLst>
      </pc:sldChg>
      <pc:sldChg chg="del">
        <pc:chgData name="Kyle Leach" userId="2c6d1b58-1ec8-4fa8-9081-b678b42240d8" providerId="ADAL" clId="{C8ACA43C-6F66-4436-A567-75C35EA693D9}" dt="2025-05-10T15:10:11.351" v="216" actId="47"/>
        <pc:sldMkLst>
          <pc:docMk/>
          <pc:sldMk cId="898012637" sldId="571"/>
        </pc:sldMkLst>
      </pc:sldChg>
      <pc:sldChg chg="add del">
        <pc:chgData name="Kyle Leach" userId="2c6d1b58-1ec8-4fa8-9081-b678b42240d8" providerId="ADAL" clId="{C8ACA43C-6F66-4436-A567-75C35EA693D9}" dt="2025-05-10T15:04:46.623" v="152" actId="47"/>
        <pc:sldMkLst>
          <pc:docMk/>
          <pc:sldMk cId="2463184568" sldId="2141"/>
        </pc:sldMkLst>
      </pc:sldChg>
      <pc:sldChg chg="del">
        <pc:chgData name="Kyle Leach" userId="2c6d1b58-1ec8-4fa8-9081-b678b42240d8" providerId="ADAL" clId="{C8ACA43C-6F66-4436-A567-75C35EA693D9}" dt="2025-05-10T15:07:43.812" v="155" actId="47"/>
        <pc:sldMkLst>
          <pc:docMk/>
          <pc:sldMk cId="943841425" sldId="2143"/>
        </pc:sldMkLst>
      </pc:sldChg>
      <pc:sldChg chg="del">
        <pc:chgData name="Kyle Leach" userId="2c6d1b58-1ec8-4fa8-9081-b678b42240d8" providerId="ADAL" clId="{C8ACA43C-6F66-4436-A567-75C35EA693D9}" dt="2025-05-10T15:10:11.351" v="216" actId="47"/>
        <pc:sldMkLst>
          <pc:docMk/>
          <pc:sldMk cId="3980338149" sldId="2245"/>
        </pc:sldMkLst>
      </pc:sldChg>
      <pc:sldChg chg="del">
        <pc:chgData name="Kyle Leach" userId="2c6d1b58-1ec8-4fa8-9081-b678b42240d8" providerId="ADAL" clId="{C8ACA43C-6F66-4436-A567-75C35EA693D9}" dt="2025-05-10T15:10:11.351" v="216" actId="47"/>
        <pc:sldMkLst>
          <pc:docMk/>
          <pc:sldMk cId="1164049170" sldId="2246"/>
        </pc:sldMkLst>
      </pc:sldChg>
      <pc:sldChg chg="del">
        <pc:chgData name="Kyle Leach" userId="2c6d1b58-1ec8-4fa8-9081-b678b42240d8" providerId="ADAL" clId="{C8ACA43C-6F66-4436-A567-75C35EA693D9}" dt="2025-05-10T15:11:01.907" v="218" actId="47"/>
        <pc:sldMkLst>
          <pc:docMk/>
          <pc:sldMk cId="3239032228" sldId="2247"/>
        </pc:sldMkLst>
      </pc:sldChg>
      <pc:sldChg chg="del">
        <pc:chgData name="Kyle Leach" userId="2c6d1b58-1ec8-4fa8-9081-b678b42240d8" providerId="ADAL" clId="{C8ACA43C-6F66-4436-A567-75C35EA693D9}" dt="2025-05-10T15:11:01.907" v="218" actId="47"/>
        <pc:sldMkLst>
          <pc:docMk/>
          <pc:sldMk cId="757764400" sldId="2248"/>
        </pc:sldMkLst>
      </pc:sldChg>
      <pc:sldChg chg="add del">
        <pc:chgData name="Kyle Leach" userId="2c6d1b58-1ec8-4fa8-9081-b678b42240d8" providerId="ADAL" clId="{C8ACA43C-6F66-4436-A567-75C35EA693D9}" dt="2025-05-10T15:04:46.623" v="152" actId="47"/>
        <pc:sldMkLst>
          <pc:docMk/>
          <pc:sldMk cId="2795080918" sldId="2249"/>
        </pc:sldMkLst>
      </pc:sldChg>
      <pc:sldChg chg="del">
        <pc:chgData name="Kyle Leach" userId="2c6d1b58-1ec8-4fa8-9081-b678b42240d8" providerId="ADAL" clId="{C8ACA43C-6F66-4436-A567-75C35EA693D9}" dt="2025-05-10T15:08:20.536" v="158" actId="47"/>
        <pc:sldMkLst>
          <pc:docMk/>
          <pc:sldMk cId="760563129" sldId="2250"/>
        </pc:sldMkLst>
      </pc:sldChg>
      <pc:sldChg chg="del">
        <pc:chgData name="Kyle Leach" userId="2c6d1b58-1ec8-4fa8-9081-b678b42240d8" providerId="ADAL" clId="{C8ACA43C-6F66-4436-A567-75C35EA693D9}" dt="2025-05-10T15:08:20.536" v="158" actId="47"/>
        <pc:sldMkLst>
          <pc:docMk/>
          <pc:sldMk cId="3559608270" sldId="2251"/>
        </pc:sldMkLst>
      </pc:sldChg>
      <pc:sldChg chg="del">
        <pc:chgData name="Kyle Leach" userId="2c6d1b58-1ec8-4fa8-9081-b678b42240d8" providerId="ADAL" clId="{C8ACA43C-6F66-4436-A567-75C35EA693D9}" dt="2025-05-10T15:07:43.812" v="155" actId="47"/>
        <pc:sldMkLst>
          <pc:docMk/>
          <pc:sldMk cId="1251997741" sldId="2252"/>
        </pc:sldMkLst>
      </pc:sldChg>
      <pc:sldChg chg="del">
        <pc:chgData name="Kyle Leach" userId="2c6d1b58-1ec8-4fa8-9081-b678b42240d8" providerId="ADAL" clId="{C8ACA43C-6F66-4436-A567-75C35EA693D9}" dt="2025-05-10T15:10:49.160" v="217" actId="47"/>
        <pc:sldMkLst>
          <pc:docMk/>
          <pc:sldMk cId="3509609001" sldId="2253"/>
        </pc:sldMkLst>
      </pc:sldChg>
      <pc:sldChg chg="addSp modSp add del mod modAnim">
        <pc:chgData name="Kyle Leach" userId="2c6d1b58-1ec8-4fa8-9081-b678b42240d8" providerId="ADAL" clId="{C8ACA43C-6F66-4436-A567-75C35EA693D9}" dt="2025-05-10T15:57:24.745" v="463"/>
        <pc:sldMkLst>
          <pc:docMk/>
          <pc:sldMk cId="1995926204" sldId="2254"/>
        </pc:sldMkLst>
        <pc:spChg chg="add mod">
          <ac:chgData name="Kyle Leach" userId="2c6d1b58-1ec8-4fa8-9081-b678b42240d8" providerId="ADAL" clId="{C8ACA43C-6F66-4436-A567-75C35EA693D9}" dt="2025-05-10T15:57:19.466" v="462" actId="1076"/>
          <ac:spMkLst>
            <pc:docMk/>
            <pc:sldMk cId="1995926204" sldId="2254"/>
            <ac:spMk id="9" creationId="{AD9826F2-9B96-AA6F-0C58-B1A02438760B}"/>
          </ac:spMkLst>
        </pc:spChg>
      </pc:sldChg>
      <pc:sldChg chg="add del">
        <pc:chgData name="Kyle Leach" userId="2c6d1b58-1ec8-4fa8-9081-b678b42240d8" providerId="ADAL" clId="{C8ACA43C-6F66-4436-A567-75C35EA693D9}" dt="2025-05-10T15:04:46.623" v="152" actId="47"/>
        <pc:sldMkLst>
          <pc:docMk/>
          <pc:sldMk cId="980660748" sldId="2263"/>
        </pc:sldMkLst>
      </pc:sldChg>
      <pc:sldChg chg="add del">
        <pc:chgData name="Kyle Leach" userId="2c6d1b58-1ec8-4fa8-9081-b678b42240d8" providerId="ADAL" clId="{C8ACA43C-6F66-4436-A567-75C35EA693D9}" dt="2025-05-10T15:04:46.623" v="152" actId="47"/>
        <pc:sldMkLst>
          <pc:docMk/>
          <pc:sldMk cId="1998965875" sldId="2264"/>
        </pc:sldMkLst>
      </pc:sldChg>
      <pc:sldChg chg="add del">
        <pc:chgData name="Kyle Leach" userId="2c6d1b58-1ec8-4fa8-9081-b678b42240d8" providerId="ADAL" clId="{C8ACA43C-6F66-4436-A567-75C35EA693D9}" dt="2025-05-10T15:04:46.623" v="152" actId="47"/>
        <pc:sldMkLst>
          <pc:docMk/>
          <pc:sldMk cId="2004354672" sldId="2265"/>
        </pc:sldMkLst>
      </pc:sldChg>
      <pc:sldChg chg="add del">
        <pc:chgData name="Kyle Leach" userId="2c6d1b58-1ec8-4fa8-9081-b678b42240d8" providerId="ADAL" clId="{C8ACA43C-6F66-4436-A567-75C35EA693D9}" dt="2025-05-10T15:04:46.623" v="152" actId="47"/>
        <pc:sldMkLst>
          <pc:docMk/>
          <pc:sldMk cId="1290001248" sldId="2266"/>
        </pc:sldMkLst>
      </pc:sldChg>
      <pc:sldChg chg="add del">
        <pc:chgData name="Kyle Leach" userId="2c6d1b58-1ec8-4fa8-9081-b678b42240d8" providerId="ADAL" clId="{C8ACA43C-6F66-4436-A567-75C35EA693D9}" dt="2025-05-10T15:04:46.623" v="152" actId="47"/>
        <pc:sldMkLst>
          <pc:docMk/>
          <pc:sldMk cId="1265022562" sldId="2267"/>
        </pc:sldMkLst>
      </pc:sldChg>
      <pc:sldChg chg="add del">
        <pc:chgData name="Kyle Leach" userId="2c6d1b58-1ec8-4fa8-9081-b678b42240d8" providerId="ADAL" clId="{C8ACA43C-6F66-4436-A567-75C35EA693D9}" dt="2025-05-10T15:04:46.623" v="152" actId="47"/>
        <pc:sldMkLst>
          <pc:docMk/>
          <pc:sldMk cId="67796903" sldId="2269"/>
        </pc:sldMkLst>
      </pc:sldChg>
      <pc:sldChg chg="addSp modSp mod modAnim">
        <pc:chgData name="Kyle Leach" userId="2c6d1b58-1ec8-4fa8-9081-b678b42240d8" providerId="ADAL" clId="{C8ACA43C-6F66-4436-A567-75C35EA693D9}" dt="2025-05-10T15:58:16.034" v="502"/>
        <pc:sldMkLst>
          <pc:docMk/>
          <pc:sldMk cId="3726716268" sldId="2270"/>
        </pc:sldMkLst>
        <pc:spChg chg="add mod">
          <ac:chgData name="Kyle Leach" userId="2c6d1b58-1ec8-4fa8-9081-b678b42240d8" providerId="ADAL" clId="{C8ACA43C-6F66-4436-A567-75C35EA693D9}" dt="2025-05-10T15:57:42.825" v="479" actId="20577"/>
          <ac:spMkLst>
            <pc:docMk/>
            <pc:sldMk cId="3726716268" sldId="2270"/>
            <ac:spMk id="7" creationId="{963A9A0F-1B33-D404-34E0-DFA158A2DB81}"/>
          </ac:spMkLst>
        </pc:spChg>
        <pc:spChg chg="add mod">
          <ac:chgData name="Kyle Leach" userId="2c6d1b58-1ec8-4fa8-9081-b678b42240d8" providerId="ADAL" clId="{C8ACA43C-6F66-4436-A567-75C35EA693D9}" dt="2025-05-10T15:57:58.105" v="501" actId="20577"/>
          <ac:spMkLst>
            <pc:docMk/>
            <pc:sldMk cId="3726716268" sldId="2270"/>
            <ac:spMk id="18" creationId="{AC9F2359-8840-93FC-C013-DC3194DB4A34}"/>
          </ac:spMkLst>
        </pc:spChg>
      </pc:sldChg>
      <pc:sldChg chg="addSp modSp mod modAnim">
        <pc:chgData name="Kyle Leach" userId="2c6d1b58-1ec8-4fa8-9081-b678b42240d8" providerId="ADAL" clId="{C8ACA43C-6F66-4436-A567-75C35EA693D9}" dt="2025-05-11T04:52:20.941" v="1147"/>
        <pc:sldMkLst>
          <pc:docMk/>
          <pc:sldMk cId="1997306445" sldId="2271"/>
        </pc:sldMkLst>
        <pc:spChg chg="add mod">
          <ac:chgData name="Kyle Leach" userId="2c6d1b58-1ec8-4fa8-9081-b678b42240d8" providerId="ADAL" clId="{C8ACA43C-6F66-4436-A567-75C35EA693D9}" dt="2025-05-10T15:58:54.972" v="530" actId="20577"/>
          <ac:spMkLst>
            <pc:docMk/>
            <pc:sldMk cId="1997306445" sldId="2271"/>
            <ac:spMk id="5" creationId="{CB7B9528-C4FD-EEA0-4778-4878F6571F91}"/>
          </ac:spMkLst>
        </pc:spChg>
        <pc:spChg chg="add mod">
          <ac:chgData name="Kyle Leach" userId="2c6d1b58-1ec8-4fa8-9081-b678b42240d8" providerId="ADAL" clId="{C8ACA43C-6F66-4436-A567-75C35EA693D9}" dt="2025-05-10T16:00:52.333" v="665" actId="1076"/>
          <ac:spMkLst>
            <pc:docMk/>
            <pc:sldMk cId="1997306445" sldId="2271"/>
            <ac:spMk id="9" creationId="{4A054C63-20CE-28FD-57FB-5BE91326FC17}"/>
          </ac:spMkLst>
        </pc:spChg>
        <pc:spChg chg="add mod">
          <ac:chgData name="Kyle Leach" userId="2c6d1b58-1ec8-4fa8-9081-b678b42240d8" providerId="ADAL" clId="{C8ACA43C-6F66-4436-A567-75C35EA693D9}" dt="2025-05-10T16:00:46.625" v="664" actId="20577"/>
          <ac:spMkLst>
            <pc:docMk/>
            <pc:sldMk cId="1997306445" sldId="2271"/>
            <ac:spMk id="11" creationId="{85F75CF3-BC2D-A65B-C96C-340C32158F0D}"/>
          </ac:spMkLst>
        </pc:spChg>
        <pc:spChg chg="mod">
          <ac:chgData name="Kyle Leach" userId="2c6d1b58-1ec8-4fa8-9081-b678b42240d8" providerId="ADAL" clId="{C8ACA43C-6F66-4436-A567-75C35EA693D9}" dt="2025-05-10T15:09:24.356" v="215" actId="114"/>
          <ac:spMkLst>
            <pc:docMk/>
            <pc:sldMk cId="1997306445" sldId="2271"/>
            <ac:spMk id="13" creationId="{440664E7-E2EA-B180-DAE3-D0293C20790C}"/>
          </ac:spMkLst>
        </pc:spChg>
        <pc:spChg chg="add mod">
          <ac:chgData name="Kyle Leach" userId="2c6d1b58-1ec8-4fa8-9081-b678b42240d8" providerId="ADAL" clId="{C8ACA43C-6F66-4436-A567-75C35EA693D9}" dt="2025-05-10T16:00:33.790" v="652" actId="20577"/>
          <ac:spMkLst>
            <pc:docMk/>
            <pc:sldMk cId="1997306445" sldId="2271"/>
            <ac:spMk id="19" creationId="{2F9461BA-ECFC-2861-BD90-4E71BCA1942C}"/>
          </ac:spMkLst>
        </pc:spChg>
        <pc:spChg chg="mod">
          <ac:chgData name="Kyle Leach" userId="2c6d1b58-1ec8-4fa8-9081-b678b42240d8" providerId="ADAL" clId="{C8ACA43C-6F66-4436-A567-75C35EA693D9}" dt="2025-05-10T15:39:46.332" v="341" actId="20577"/>
          <ac:spMkLst>
            <pc:docMk/>
            <pc:sldMk cId="1997306445" sldId="2271"/>
            <ac:spMk id="20" creationId="{50304761-7AF7-32FA-4E5C-2B8744094F6D}"/>
          </ac:spMkLst>
        </pc:spChg>
      </pc:sldChg>
      <pc:sldChg chg="del">
        <pc:chgData name="Kyle Leach" userId="2c6d1b58-1ec8-4fa8-9081-b678b42240d8" providerId="ADAL" clId="{C8ACA43C-6F66-4436-A567-75C35EA693D9}" dt="2025-05-10T15:07:43.812" v="155" actId="47"/>
        <pc:sldMkLst>
          <pc:docMk/>
          <pc:sldMk cId="1255270985" sldId="2272"/>
        </pc:sldMkLst>
      </pc:sldChg>
      <pc:sldChg chg="delSp add mod">
        <pc:chgData name="Kyle Leach" userId="2c6d1b58-1ec8-4fa8-9081-b678b42240d8" providerId="ADAL" clId="{C8ACA43C-6F66-4436-A567-75C35EA693D9}" dt="2025-05-11T04:50:17.680" v="1144" actId="478"/>
        <pc:sldMkLst>
          <pc:docMk/>
          <pc:sldMk cId="3711380082" sldId="2272"/>
        </pc:sldMkLst>
        <pc:spChg chg="del">
          <ac:chgData name="Kyle Leach" userId="2c6d1b58-1ec8-4fa8-9081-b678b42240d8" providerId="ADAL" clId="{C8ACA43C-6F66-4436-A567-75C35EA693D9}" dt="2025-05-11T04:50:07.423" v="1143" actId="478"/>
          <ac:spMkLst>
            <pc:docMk/>
            <pc:sldMk cId="3711380082" sldId="2272"/>
            <ac:spMk id="24" creationId="{825E3E93-3E28-4477-A1B7-7C04E29CD7EE}"/>
          </ac:spMkLst>
        </pc:spChg>
        <pc:picChg chg="del">
          <ac:chgData name="Kyle Leach" userId="2c6d1b58-1ec8-4fa8-9081-b678b42240d8" providerId="ADAL" clId="{C8ACA43C-6F66-4436-A567-75C35EA693D9}" dt="2025-05-11T04:50:17.680" v="1144" actId="478"/>
          <ac:picMkLst>
            <pc:docMk/>
            <pc:sldMk cId="3711380082" sldId="2272"/>
            <ac:picMk id="26" creationId="{0FB0571C-811B-4717-923C-F6965ED10C8D}"/>
          </ac:picMkLst>
        </pc:picChg>
      </pc:sldChg>
      <pc:sldChg chg="add">
        <pc:chgData name="Kyle Leach" userId="2c6d1b58-1ec8-4fa8-9081-b678b42240d8" providerId="ADAL" clId="{C8ACA43C-6F66-4436-A567-75C35EA693D9}" dt="2025-05-10T15:19:14.077" v="219"/>
        <pc:sldMkLst>
          <pc:docMk/>
          <pc:sldMk cId="2277413534" sldId="2273"/>
        </pc:sldMkLst>
      </pc:sldChg>
      <pc:sldChg chg="add del">
        <pc:chgData name="Kyle Leach" userId="2c6d1b58-1ec8-4fa8-9081-b678b42240d8" providerId="ADAL" clId="{C8ACA43C-6F66-4436-A567-75C35EA693D9}" dt="2025-05-10T15:04:46.623" v="152" actId="47"/>
        <pc:sldMkLst>
          <pc:docMk/>
          <pc:sldMk cId="3827672573" sldId="2273"/>
        </pc:sldMkLst>
      </pc:sldChg>
      <pc:sldChg chg="addSp delSp modSp add del mod delAnim modAnim">
        <pc:chgData name="Kyle Leach" userId="2c6d1b58-1ec8-4fa8-9081-b678b42240d8" providerId="ADAL" clId="{C8ACA43C-6F66-4436-A567-75C35EA693D9}" dt="2025-05-11T05:03:37.417" v="1171" actId="1076"/>
        <pc:sldMkLst>
          <pc:docMk/>
          <pc:sldMk cId="1421926140" sldId="2274"/>
        </pc:sldMkLst>
        <pc:spChg chg="add mod">
          <ac:chgData name="Kyle Leach" userId="2c6d1b58-1ec8-4fa8-9081-b678b42240d8" providerId="ADAL" clId="{C8ACA43C-6F66-4436-A567-75C35EA693D9}" dt="2025-05-10T16:18:39.128" v="1012" actId="1076"/>
          <ac:spMkLst>
            <pc:docMk/>
            <pc:sldMk cId="1421926140" sldId="2274"/>
            <ac:spMk id="3" creationId="{B01764C7-52AF-4941-1731-FC242946518F}"/>
          </ac:spMkLst>
        </pc:spChg>
        <pc:spChg chg="mod">
          <ac:chgData name="Kyle Leach" userId="2c6d1b58-1ec8-4fa8-9081-b678b42240d8" providerId="ADAL" clId="{C8ACA43C-6F66-4436-A567-75C35EA693D9}" dt="2025-05-10T16:10:46.449" v="713" actId="20577"/>
          <ac:spMkLst>
            <pc:docMk/>
            <pc:sldMk cId="1421926140" sldId="2274"/>
            <ac:spMk id="5" creationId="{A80D9130-39A4-1DAC-F0C5-B95C428F5419}"/>
          </ac:spMkLst>
        </pc:spChg>
        <pc:spChg chg="add del mod">
          <ac:chgData name="Kyle Leach" userId="2c6d1b58-1ec8-4fa8-9081-b678b42240d8" providerId="ADAL" clId="{C8ACA43C-6F66-4436-A567-75C35EA693D9}" dt="2025-05-11T05:03:13.413" v="1164" actId="478"/>
          <ac:spMkLst>
            <pc:docMk/>
            <pc:sldMk cId="1421926140" sldId="2274"/>
            <ac:spMk id="13" creationId="{C00F0E35-28CA-6013-31F2-6461FC87E7C5}"/>
          </ac:spMkLst>
        </pc:spChg>
        <pc:spChg chg="add mod">
          <ac:chgData name="Kyle Leach" userId="2c6d1b58-1ec8-4fa8-9081-b678b42240d8" providerId="ADAL" clId="{C8ACA43C-6F66-4436-A567-75C35EA693D9}" dt="2025-05-11T05:03:25.698" v="1169" actId="1076"/>
          <ac:spMkLst>
            <pc:docMk/>
            <pc:sldMk cId="1421926140" sldId="2274"/>
            <ac:spMk id="14" creationId="{81F15C58-B3FC-D8AD-2663-5EBF68732E2C}"/>
          </ac:spMkLst>
        </pc:spChg>
        <pc:spChg chg="mod">
          <ac:chgData name="Kyle Leach" userId="2c6d1b58-1ec8-4fa8-9081-b678b42240d8" providerId="ADAL" clId="{C8ACA43C-6F66-4436-A567-75C35EA693D9}" dt="2025-05-10T16:10:54.194" v="714" actId="1076"/>
          <ac:spMkLst>
            <pc:docMk/>
            <pc:sldMk cId="1421926140" sldId="2274"/>
            <ac:spMk id="18" creationId="{F7C0C7D1-E2D4-47B8-6A77-BC4E535E97CD}"/>
          </ac:spMkLst>
        </pc:spChg>
        <pc:spChg chg="mod">
          <ac:chgData name="Kyle Leach" userId="2c6d1b58-1ec8-4fa8-9081-b678b42240d8" providerId="ADAL" clId="{C8ACA43C-6F66-4436-A567-75C35EA693D9}" dt="2025-05-10T16:10:54.194" v="714" actId="1076"/>
          <ac:spMkLst>
            <pc:docMk/>
            <pc:sldMk cId="1421926140" sldId="2274"/>
            <ac:spMk id="22" creationId="{B8B689E1-5BB9-A928-FAEA-819DBD6D0DC1}"/>
          </ac:spMkLst>
        </pc:spChg>
        <pc:spChg chg="add mod">
          <ac:chgData name="Kyle Leach" userId="2c6d1b58-1ec8-4fa8-9081-b678b42240d8" providerId="ADAL" clId="{C8ACA43C-6F66-4436-A567-75C35EA693D9}" dt="2025-05-11T04:57:20.760" v="1158" actId="1076"/>
          <ac:spMkLst>
            <pc:docMk/>
            <pc:sldMk cId="1421926140" sldId="2274"/>
            <ac:spMk id="25" creationId="{8194E9D3-31E7-B99C-0DED-12D6535B094B}"/>
          </ac:spMkLst>
        </pc:spChg>
        <pc:picChg chg="mod">
          <ac:chgData name="Kyle Leach" userId="2c6d1b58-1ec8-4fa8-9081-b678b42240d8" providerId="ADAL" clId="{C8ACA43C-6F66-4436-A567-75C35EA693D9}" dt="2025-05-11T05:03:37.417" v="1171" actId="1076"/>
          <ac:picMkLst>
            <pc:docMk/>
            <pc:sldMk cId="1421926140" sldId="2274"/>
            <ac:picMk id="2" creationId="{99EA1876-A3F1-D0F0-534E-4E24D97B5782}"/>
          </ac:picMkLst>
        </pc:picChg>
        <pc:picChg chg="mod">
          <ac:chgData name="Kyle Leach" userId="2c6d1b58-1ec8-4fa8-9081-b678b42240d8" providerId="ADAL" clId="{C8ACA43C-6F66-4436-A567-75C35EA693D9}" dt="2025-05-11T04:57:01.825" v="1154" actId="1076"/>
          <ac:picMkLst>
            <pc:docMk/>
            <pc:sldMk cId="1421926140" sldId="2274"/>
            <ac:picMk id="10" creationId="{FD11CE5D-445B-A052-1449-8CAA25503FA8}"/>
          </ac:picMkLst>
        </pc:picChg>
        <pc:picChg chg="add mod">
          <ac:chgData name="Kyle Leach" userId="2c6d1b58-1ec8-4fa8-9081-b678b42240d8" providerId="ADAL" clId="{C8ACA43C-6F66-4436-A567-75C35EA693D9}" dt="2025-05-10T16:14:32.595" v="812" actId="1076"/>
          <ac:picMkLst>
            <pc:docMk/>
            <pc:sldMk cId="1421926140" sldId="2274"/>
            <ac:picMk id="12" creationId="{61072BB3-6EF4-8738-8FAC-107A3CA35B19}"/>
          </ac:picMkLst>
        </pc:picChg>
        <pc:picChg chg="mod">
          <ac:chgData name="Kyle Leach" userId="2c6d1b58-1ec8-4fa8-9081-b678b42240d8" providerId="ADAL" clId="{C8ACA43C-6F66-4436-A567-75C35EA693D9}" dt="2025-05-11T04:57:13.472" v="1157" actId="1076"/>
          <ac:picMkLst>
            <pc:docMk/>
            <pc:sldMk cId="1421926140" sldId="2274"/>
            <ac:picMk id="16" creationId="{22E5F28D-DB88-16C3-2478-6E2131F6A04C}"/>
          </ac:picMkLst>
        </pc:picChg>
        <pc:picChg chg="mod">
          <ac:chgData name="Kyle Leach" userId="2c6d1b58-1ec8-4fa8-9081-b678b42240d8" providerId="ADAL" clId="{C8ACA43C-6F66-4436-A567-75C35EA693D9}" dt="2025-05-10T16:10:54.194" v="714" actId="1076"/>
          <ac:picMkLst>
            <pc:docMk/>
            <pc:sldMk cId="1421926140" sldId="2274"/>
            <ac:picMk id="21" creationId="{6458BB5E-617B-E67D-63BE-339DD6E888E4}"/>
          </ac:picMkLst>
        </pc:picChg>
        <pc:picChg chg="add mod">
          <ac:chgData name="Kyle Leach" userId="2c6d1b58-1ec8-4fa8-9081-b678b42240d8" providerId="ADAL" clId="{C8ACA43C-6F66-4436-A567-75C35EA693D9}" dt="2025-05-11T04:57:20.760" v="1158" actId="1076"/>
          <ac:picMkLst>
            <pc:docMk/>
            <pc:sldMk cId="1421926140" sldId="2274"/>
            <ac:picMk id="24" creationId="{DD01BF34-F30D-6162-D9BF-1B5D067E458D}"/>
          </ac:picMkLst>
        </pc:picChg>
      </pc:sldChg>
      <pc:sldChg chg="addSp delSp modSp add mod modAnim">
        <pc:chgData name="Kyle Leach" userId="2c6d1b58-1ec8-4fa8-9081-b678b42240d8" providerId="ADAL" clId="{C8ACA43C-6F66-4436-A567-75C35EA693D9}" dt="2025-05-11T05:19:06.671" v="1238" actId="207"/>
        <pc:sldMkLst>
          <pc:docMk/>
          <pc:sldMk cId="1516367216" sldId="2275"/>
        </pc:sldMkLst>
        <pc:spChg chg="add del mod">
          <ac:chgData name="Kyle Leach" userId="2c6d1b58-1ec8-4fa8-9081-b678b42240d8" providerId="ADAL" clId="{C8ACA43C-6F66-4436-A567-75C35EA693D9}" dt="2025-05-11T05:13:26.450" v="1231"/>
          <ac:spMkLst>
            <pc:docMk/>
            <pc:sldMk cId="1516367216" sldId="2275"/>
            <ac:spMk id="4" creationId="{D8B90E85-80DD-DB44-62F6-D55E608C6503}"/>
          </ac:spMkLst>
        </pc:spChg>
        <pc:picChg chg="mod">
          <ac:chgData name="Kyle Leach" userId="2c6d1b58-1ec8-4fa8-9081-b678b42240d8" providerId="ADAL" clId="{C8ACA43C-6F66-4436-A567-75C35EA693D9}" dt="2025-05-11T05:13:06.892" v="1228" actId="207"/>
          <ac:picMkLst>
            <pc:docMk/>
            <pc:sldMk cId="1516367216" sldId="2275"/>
            <ac:picMk id="2" creationId="{8AAA73FF-CC94-0EB7-FF1E-EE3B150A14FA}"/>
          </ac:picMkLst>
        </pc:picChg>
        <pc:picChg chg="mod">
          <ac:chgData name="Kyle Leach" userId="2c6d1b58-1ec8-4fa8-9081-b678b42240d8" providerId="ADAL" clId="{C8ACA43C-6F66-4436-A567-75C35EA693D9}" dt="2025-05-11T05:13:00.873" v="1227" actId="207"/>
          <ac:picMkLst>
            <pc:docMk/>
            <pc:sldMk cId="1516367216" sldId="2275"/>
            <ac:picMk id="3" creationId="{926E45A4-389F-0702-6BA2-108ECEC6D08A}"/>
          </ac:picMkLst>
        </pc:picChg>
        <pc:picChg chg="add mod">
          <ac:chgData name="Kyle Leach" userId="2c6d1b58-1ec8-4fa8-9081-b678b42240d8" providerId="ADAL" clId="{C8ACA43C-6F66-4436-A567-75C35EA693D9}" dt="2025-05-11T05:13:54.469" v="1236" actId="1076"/>
          <ac:picMkLst>
            <pc:docMk/>
            <pc:sldMk cId="1516367216" sldId="2275"/>
            <ac:picMk id="7" creationId="{F462CC39-7A44-718F-B360-6C9F554721F1}"/>
          </ac:picMkLst>
        </pc:picChg>
        <pc:picChg chg="mod">
          <ac:chgData name="Kyle Leach" userId="2c6d1b58-1ec8-4fa8-9081-b678b42240d8" providerId="ADAL" clId="{C8ACA43C-6F66-4436-A567-75C35EA693D9}" dt="2025-05-11T05:12:53.482" v="1226" actId="207"/>
          <ac:picMkLst>
            <pc:docMk/>
            <pc:sldMk cId="1516367216" sldId="2275"/>
            <ac:picMk id="9" creationId="{238C93BF-3177-F68A-ED48-CE97775BF7E9}"/>
          </ac:picMkLst>
        </pc:picChg>
        <pc:picChg chg="mod">
          <ac:chgData name="Kyle Leach" userId="2c6d1b58-1ec8-4fa8-9081-b678b42240d8" providerId="ADAL" clId="{C8ACA43C-6F66-4436-A567-75C35EA693D9}" dt="2025-05-11T05:19:06.671" v="1238" actId="207"/>
          <ac:picMkLst>
            <pc:docMk/>
            <pc:sldMk cId="1516367216" sldId="2275"/>
            <ac:picMk id="10" creationId="{A4CA17FE-F094-7CA8-2643-CC5478AF5CDC}"/>
          </ac:picMkLst>
        </pc:picChg>
      </pc:sldChg>
      <pc:sldChg chg="addSp modSp add modAnim">
        <pc:chgData name="Kyle Leach" userId="2c6d1b58-1ec8-4fa8-9081-b678b42240d8" providerId="ADAL" clId="{C8ACA43C-6F66-4436-A567-75C35EA693D9}" dt="2025-05-12T12:44:26.538" v="1872" actId="115"/>
        <pc:sldMkLst>
          <pc:docMk/>
          <pc:sldMk cId="1828483650" sldId="2276"/>
        </pc:sldMkLst>
        <pc:spChg chg="add mod">
          <ac:chgData name="Kyle Leach" userId="2c6d1b58-1ec8-4fa8-9081-b678b42240d8" providerId="ADAL" clId="{C8ACA43C-6F66-4436-A567-75C35EA693D9}" dt="2025-05-12T12:44:26.538" v="1872" actId="115"/>
          <ac:spMkLst>
            <pc:docMk/>
            <pc:sldMk cId="1828483650" sldId="2276"/>
            <ac:spMk id="3" creationId="{893FA26F-FCC3-91DB-DC2C-8BB611157862}"/>
          </ac:spMkLst>
        </pc:spChg>
        <pc:spChg chg="add mod">
          <ac:chgData name="Kyle Leach" userId="2c6d1b58-1ec8-4fa8-9081-b678b42240d8" providerId="ADAL" clId="{C8ACA43C-6F66-4436-A567-75C35EA693D9}" dt="2025-05-11T05:20:20.923" v="1265"/>
          <ac:spMkLst>
            <pc:docMk/>
            <pc:sldMk cId="1828483650" sldId="2276"/>
            <ac:spMk id="4" creationId="{970DA486-D9C3-B874-1869-C334A7C4E5DD}"/>
          </ac:spMkLst>
        </pc:spChg>
      </pc:sldChg>
    </pc:docChg>
  </pc:docChgLst>
  <pc:docChgLst>
    <pc:chgData name="Kyle Leach" userId="2c6d1b58-1ec8-4fa8-9081-b678b42240d8" providerId="ADAL" clId="{1A77FD02-E5F0-42BA-A7E9-F4B5450F0889}"/>
    <pc:docChg chg="undo custSel addSld delSld modSld sldOrd">
      <pc:chgData name="Kyle Leach" userId="2c6d1b58-1ec8-4fa8-9081-b678b42240d8" providerId="ADAL" clId="{1A77FD02-E5F0-42BA-A7E9-F4B5450F0889}" dt="2024-06-05T17:02:47.456" v="735" actId="1076"/>
      <pc:docMkLst>
        <pc:docMk/>
      </pc:docMkLst>
      <pc:sldChg chg="del">
        <pc:chgData name="Kyle Leach" userId="2c6d1b58-1ec8-4fa8-9081-b678b42240d8" providerId="ADAL" clId="{1A77FD02-E5F0-42BA-A7E9-F4B5450F0889}" dt="2024-04-22T19:16:22.708" v="8" actId="47"/>
        <pc:sldMkLst>
          <pc:docMk/>
          <pc:sldMk cId="2275776937" sldId="259"/>
        </pc:sldMkLst>
      </pc:sldChg>
      <pc:sldChg chg="del">
        <pc:chgData name="Kyle Leach" userId="2c6d1b58-1ec8-4fa8-9081-b678b42240d8" providerId="ADAL" clId="{1A77FD02-E5F0-42BA-A7E9-F4B5450F0889}" dt="2024-04-22T19:16:22.708" v="8" actId="47"/>
        <pc:sldMkLst>
          <pc:docMk/>
          <pc:sldMk cId="1380350443" sldId="261"/>
        </pc:sldMkLst>
      </pc:sldChg>
      <pc:sldChg chg="del">
        <pc:chgData name="Kyle Leach" userId="2c6d1b58-1ec8-4fa8-9081-b678b42240d8" providerId="ADAL" clId="{1A77FD02-E5F0-42BA-A7E9-F4B5450F0889}" dt="2024-04-22T19:28:05.469" v="35" actId="47"/>
        <pc:sldMkLst>
          <pc:docMk/>
          <pc:sldMk cId="806493015" sldId="263"/>
        </pc:sldMkLst>
      </pc:sldChg>
      <pc:sldChg chg="mod modShow">
        <pc:chgData name="Kyle Leach" userId="2c6d1b58-1ec8-4fa8-9081-b678b42240d8" providerId="ADAL" clId="{1A77FD02-E5F0-42BA-A7E9-F4B5450F0889}" dt="2024-04-23T17:04:05.314" v="101" actId="729"/>
        <pc:sldMkLst>
          <pc:docMk/>
          <pc:sldMk cId="20541053" sldId="269"/>
        </pc:sldMkLst>
      </pc:sldChg>
      <pc:sldChg chg="del">
        <pc:chgData name="Kyle Leach" userId="2c6d1b58-1ec8-4fa8-9081-b678b42240d8" providerId="ADAL" clId="{1A77FD02-E5F0-42BA-A7E9-F4B5450F0889}" dt="2024-04-23T19:25:55.060" v="677" actId="47"/>
        <pc:sldMkLst>
          <pc:docMk/>
          <pc:sldMk cId="3883331923" sldId="273"/>
        </pc:sldMkLst>
      </pc:sldChg>
      <pc:sldChg chg="del">
        <pc:chgData name="Kyle Leach" userId="2c6d1b58-1ec8-4fa8-9081-b678b42240d8" providerId="ADAL" clId="{1A77FD02-E5F0-42BA-A7E9-F4B5450F0889}" dt="2024-04-23T19:34:04.784" v="708" actId="47"/>
        <pc:sldMkLst>
          <pc:docMk/>
          <pc:sldMk cId="2053956783" sldId="285"/>
        </pc:sldMkLst>
      </pc:sldChg>
      <pc:sldChg chg="del">
        <pc:chgData name="Kyle Leach" userId="2c6d1b58-1ec8-4fa8-9081-b678b42240d8" providerId="ADAL" clId="{1A77FD02-E5F0-42BA-A7E9-F4B5450F0889}" dt="2024-04-23T19:33:36.354" v="701" actId="47"/>
        <pc:sldMkLst>
          <pc:docMk/>
          <pc:sldMk cId="3424105820" sldId="293"/>
        </pc:sldMkLst>
      </pc:sldChg>
      <pc:sldChg chg="del">
        <pc:chgData name="Kyle Leach" userId="2c6d1b58-1ec8-4fa8-9081-b678b42240d8" providerId="ADAL" clId="{1A77FD02-E5F0-42BA-A7E9-F4B5450F0889}" dt="2024-04-23T19:28:48.891" v="687" actId="47"/>
        <pc:sldMkLst>
          <pc:docMk/>
          <pc:sldMk cId="1170392023" sldId="300"/>
        </pc:sldMkLst>
      </pc:sldChg>
      <pc:sldChg chg="del">
        <pc:chgData name="Kyle Leach" userId="2c6d1b58-1ec8-4fa8-9081-b678b42240d8" providerId="ADAL" clId="{1A77FD02-E5F0-42BA-A7E9-F4B5450F0889}" dt="2024-04-23T19:33:40.929" v="703" actId="47"/>
        <pc:sldMkLst>
          <pc:docMk/>
          <pc:sldMk cId="1621282137" sldId="302"/>
        </pc:sldMkLst>
      </pc:sldChg>
      <pc:sldChg chg="del">
        <pc:chgData name="Kyle Leach" userId="2c6d1b58-1ec8-4fa8-9081-b678b42240d8" providerId="ADAL" clId="{1A77FD02-E5F0-42BA-A7E9-F4B5450F0889}" dt="2024-04-23T19:33:33.860" v="700" actId="47"/>
        <pc:sldMkLst>
          <pc:docMk/>
          <pc:sldMk cId="979069922" sldId="323"/>
        </pc:sldMkLst>
      </pc:sldChg>
      <pc:sldChg chg="del">
        <pc:chgData name="Kyle Leach" userId="2c6d1b58-1ec8-4fa8-9081-b678b42240d8" providerId="ADAL" clId="{1A77FD02-E5F0-42BA-A7E9-F4B5450F0889}" dt="2024-04-23T19:33:31.391" v="699" actId="47"/>
        <pc:sldMkLst>
          <pc:docMk/>
          <pc:sldMk cId="3197692859" sldId="334"/>
        </pc:sldMkLst>
      </pc:sldChg>
      <pc:sldChg chg="del">
        <pc:chgData name="Kyle Leach" userId="2c6d1b58-1ec8-4fa8-9081-b678b42240d8" providerId="ADAL" clId="{1A77FD02-E5F0-42BA-A7E9-F4B5450F0889}" dt="2024-04-23T19:33:25.523" v="697" actId="47"/>
        <pc:sldMkLst>
          <pc:docMk/>
          <pc:sldMk cId="1895309507" sldId="336"/>
        </pc:sldMkLst>
      </pc:sldChg>
      <pc:sldChg chg="del">
        <pc:chgData name="Kyle Leach" userId="2c6d1b58-1ec8-4fa8-9081-b678b42240d8" providerId="ADAL" clId="{1A77FD02-E5F0-42BA-A7E9-F4B5450F0889}" dt="2024-04-23T19:32:48.144" v="694" actId="47"/>
        <pc:sldMkLst>
          <pc:docMk/>
          <pc:sldMk cId="1029909109" sldId="338"/>
        </pc:sldMkLst>
      </pc:sldChg>
      <pc:sldChg chg="del">
        <pc:chgData name="Kyle Leach" userId="2c6d1b58-1ec8-4fa8-9081-b678b42240d8" providerId="ADAL" clId="{1A77FD02-E5F0-42BA-A7E9-F4B5450F0889}" dt="2024-04-23T19:32:43.467" v="693" actId="47"/>
        <pc:sldMkLst>
          <pc:docMk/>
          <pc:sldMk cId="1107109620" sldId="339"/>
        </pc:sldMkLst>
      </pc:sldChg>
      <pc:sldChg chg="del">
        <pc:chgData name="Kyle Leach" userId="2c6d1b58-1ec8-4fa8-9081-b678b42240d8" providerId="ADAL" clId="{1A77FD02-E5F0-42BA-A7E9-F4B5450F0889}" dt="2024-04-23T19:28:48.891" v="687" actId="47"/>
        <pc:sldMkLst>
          <pc:docMk/>
          <pc:sldMk cId="2011165707" sldId="351"/>
        </pc:sldMkLst>
      </pc:sldChg>
      <pc:sldChg chg="del">
        <pc:chgData name="Kyle Leach" userId="2c6d1b58-1ec8-4fa8-9081-b678b42240d8" providerId="ADAL" clId="{1A77FD02-E5F0-42BA-A7E9-F4B5450F0889}" dt="2024-04-23T19:38:43.254" v="714" actId="47"/>
        <pc:sldMkLst>
          <pc:docMk/>
          <pc:sldMk cId="1056126387" sldId="364"/>
        </pc:sldMkLst>
      </pc:sldChg>
      <pc:sldChg chg="del">
        <pc:chgData name="Kyle Leach" userId="2c6d1b58-1ec8-4fa8-9081-b678b42240d8" providerId="ADAL" clId="{1A77FD02-E5F0-42BA-A7E9-F4B5450F0889}" dt="2024-04-23T19:33:14.856" v="696" actId="47"/>
        <pc:sldMkLst>
          <pc:docMk/>
          <pc:sldMk cId="622173027" sldId="374"/>
        </pc:sldMkLst>
      </pc:sldChg>
      <pc:sldChg chg="del">
        <pc:chgData name="Kyle Leach" userId="2c6d1b58-1ec8-4fa8-9081-b678b42240d8" providerId="ADAL" clId="{1A77FD02-E5F0-42BA-A7E9-F4B5450F0889}" dt="2024-04-23T19:33:59.070" v="707" actId="47"/>
        <pc:sldMkLst>
          <pc:docMk/>
          <pc:sldMk cId="1077931604" sldId="386"/>
        </pc:sldMkLst>
      </pc:sldChg>
      <pc:sldChg chg="del">
        <pc:chgData name="Kyle Leach" userId="2c6d1b58-1ec8-4fa8-9081-b678b42240d8" providerId="ADAL" clId="{1A77FD02-E5F0-42BA-A7E9-F4B5450F0889}" dt="2024-04-23T19:33:44.256" v="705" actId="47"/>
        <pc:sldMkLst>
          <pc:docMk/>
          <pc:sldMk cId="2218090562" sldId="392"/>
        </pc:sldMkLst>
      </pc:sldChg>
      <pc:sldChg chg="del">
        <pc:chgData name="Kyle Leach" userId="2c6d1b58-1ec8-4fa8-9081-b678b42240d8" providerId="ADAL" clId="{1A77FD02-E5F0-42BA-A7E9-F4B5450F0889}" dt="2024-04-23T19:34:16.652" v="712" actId="47"/>
        <pc:sldMkLst>
          <pc:docMk/>
          <pc:sldMk cId="2896721925" sldId="400"/>
        </pc:sldMkLst>
      </pc:sldChg>
      <pc:sldChg chg="del">
        <pc:chgData name="Kyle Leach" userId="2c6d1b58-1ec8-4fa8-9081-b678b42240d8" providerId="ADAL" clId="{1A77FD02-E5F0-42BA-A7E9-F4B5450F0889}" dt="2024-04-23T19:34:15.853" v="711" actId="47"/>
        <pc:sldMkLst>
          <pc:docMk/>
          <pc:sldMk cId="2065781712" sldId="402"/>
        </pc:sldMkLst>
      </pc:sldChg>
      <pc:sldChg chg="del">
        <pc:chgData name="Kyle Leach" userId="2c6d1b58-1ec8-4fa8-9081-b678b42240d8" providerId="ADAL" clId="{1A77FD02-E5F0-42BA-A7E9-F4B5450F0889}" dt="2024-04-23T19:34:18.603" v="713" actId="47"/>
        <pc:sldMkLst>
          <pc:docMk/>
          <pc:sldMk cId="3751978641" sldId="404"/>
        </pc:sldMkLst>
      </pc:sldChg>
      <pc:sldChg chg="addSp delSp modSp add del mod ord modAnim">
        <pc:chgData name="Kyle Leach" userId="2c6d1b58-1ec8-4fa8-9081-b678b42240d8" providerId="ADAL" clId="{1A77FD02-E5F0-42BA-A7E9-F4B5450F0889}" dt="2024-04-22T21:14:22.870" v="100"/>
        <pc:sldMkLst>
          <pc:docMk/>
          <pc:sldMk cId="2961824130" sldId="406"/>
        </pc:sldMkLst>
      </pc:sldChg>
      <pc:sldChg chg="del">
        <pc:chgData name="Kyle Leach" userId="2c6d1b58-1ec8-4fa8-9081-b678b42240d8" providerId="ADAL" clId="{1A77FD02-E5F0-42BA-A7E9-F4B5450F0889}" dt="2024-04-22T19:16:22.708" v="8" actId="47"/>
        <pc:sldMkLst>
          <pc:docMk/>
          <pc:sldMk cId="614520902" sldId="407"/>
        </pc:sldMkLst>
      </pc:sldChg>
      <pc:sldChg chg="del">
        <pc:chgData name="Kyle Leach" userId="2c6d1b58-1ec8-4fa8-9081-b678b42240d8" providerId="ADAL" clId="{1A77FD02-E5F0-42BA-A7E9-F4B5450F0889}" dt="2024-04-22T19:16:22.708" v="8" actId="47"/>
        <pc:sldMkLst>
          <pc:docMk/>
          <pc:sldMk cId="310457891" sldId="408"/>
        </pc:sldMkLst>
      </pc:sldChg>
      <pc:sldChg chg="del">
        <pc:chgData name="Kyle Leach" userId="2c6d1b58-1ec8-4fa8-9081-b678b42240d8" providerId="ADAL" clId="{1A77FD02-E5F0-42BA-A7E9-F4B5450F0889}" dt="2024-04-23T19:34:12.591" v="710" actId="47"/>
        <pc:sldMkLst>
          <pc:docMk/>
          <pc:sldMk cId="1388577939" sldId="409"/>
        </pc:sldMkLst>
      </pc:sldChg>
      <pc:sldChg chg="del">
        <pc:chgData name="Kyle Leach" userId="2c6d1b58-1ec8-4fa8-9081-b678b42240d8" providerId="ADAL" clId="{1A77FD02-E5F0-42BA-A7E9-F4B5450F0889}" dt="2024-04-23T19:33:39.682" v="702" actId="47"/>
        <pc:sldMkLst>
          <pc:docMk/>
          <pc:sldMk cId="2984107633" sldId="411"/>
        </pc:sldMkLst>
      </pc:sldChg>
      <pc:sldChg chg="del">
        <pc:chgData name="Kyle Leach" userId="2c6d1b58-1ec8-4fa8-9081-b678b42240d8" providerId="ADAL" clId="{1A77FD02-E5F0-42BA-A7E9-F4B5450F0889}" dt="2024-04-23T19:33:56.718" v="706" actId="47"/>
        <pc:sldMkLst>
          <pc:docMk/>
          <pc:sldMk cId="1862215710" sldId="413"/>
        </pc:sldMkLst>
      </pc:sldChg>
      <pc:sldChg chg="del">
        <pc:chgData name="Kyle Leach" userId="2c6d1b58-1ec8-4fa8-9081-b678b42240d8" providerId="ADAL" clId="{1A77FD02-E5F0-42BA-A7E9-F4B5450F0889}" dt="2024-04-23T19:33:29.452" v="698" actId="47"/>
        <pc:sldMkLst>
          <pc:docMk/>
          <pc:sldMk cId="794578858" sldId="429"/>
        </pc:sldMkLst>
      </pc:sldChg>
      <pc:sldChg chg="ord">
        <pc:chgData name="Kyle Leach" userId="2c6d1b58-1ec8-4fa8-9081-b678b42240d8" providerId="ADAL" clId="{1A77FD02-E5F0-42BA-A7E9-F4B5450F0889}" dt="2024-04-23T19:25:58.694" v="679"/>
        <pc:sldMkLst>
          <pc:docMk/>
          <pc:sldMk cId="1637086385" sldId="430"/>
        </pc:sldMkLst>
      </pc:sldChg>
      <pc:sldChg chg="delSp modSp mod ord delAnim modAnim modShow">
        <pc:chgData name="Kyle Leach" userId="2c6d1b58-1ec8-4fa8-9081-b678b42240d8" providerId="ADAL" clId="{1A77FD02-E5F0-42BA-A7E9-F4B5450F0889}" dt="2024-04-22T19:27:55.048" v="34" actId="1076"/>
        <pc:sldMkLst>
          <pc:docMk/>
          <pc:sldMk cId="3836942603" sldId="435"/>
        </pc:sldMkLst>
      </pc:sldChg>
      <pc:sldChg chg="del">
        <pc:chgData name="Kyle Leach" userId="2c6d1b58-1ec8-4fa8-9081-b678b42240d8" providerId="ADAL" clId="{1A77FD02-E5F0-42BA-A7E9-F4B5450F0889}" dt="2024-04-23T19:32:58.179" v="695" actId="47"/>
        <pc:sldMkLst>
          <pc:docMk/>
          <pc:sldMk cId="3646072221" sldId="436"/>
        </pc:sldMkLst>
      </pc:sldChg>
      <pc:sldChg chg="mod modShow">
        <pc:chgData name="Kyle Leach" userId="2c6d1b58-1ec8-4fa8-9081-b678b42240d8" providerId="ADAL" clId="{1A77FD02-E5F0-42BA-A7E9-F4B5450F0889}" dt="2024-04-23T19:28:52.727" v="688" actId="729"/>
        <pc:sldMkLst>
          <pc:docMk/>
          <pc:sldMk cId="3438752191" sldId="438"/>
        </pc:sldMkLst>
      </pc:sldChg>
      <pc:sldChg chg="del">
        <pc:chgData name="Kyle Leach" userId="2c6d1b58-1ec8-4fa8-9081-b678b42240d8" providerId="ADAL" clId="{1A77FD02-E5F0-42BA-A7E9-F4B5450F0889}" dt="2024-04-23T19:29:37.444" v="690" actId="47"/>
        <pc:sldMkLst>
          <pc:docMk/>
          <pc:sldMk cId="3200159167" sldId="473"/>
        </pc:sldMkLst>
      </pc:sldChg>
      <pc:sldChg chg="del">
        <pc:chgData name="Kyle Leach" userId="2c6d1b58-1ec8-4fa8-9081-b678b42240d8" providerId="ADAL" clId="{1A77FD02-E5F0-42BA-A7E9-F4B5450F0889}" dt="2024-04-23T19:29:41.397" v="691" actId="47"/>
        <pc:sldMkLst>
          <pc:docMk/>
          <pc:sldMk cId="2278441783" sldId="501"/>
        </pc:sldMkLst>
      </pc:sldChg>
      <pc:sldChg chg="addSp delSp modSp mod ord modShow">
        <pc:chgData name="Kyle Leach" userId="2c6d1b58-1ec8-4fa8-9081-b678b42240d8" providerId="ADAL" clId="{1A77FD02-E5F0-42BA-A7E9-F4B5450F0889}" dt="2024-04-22T19:24:21.059" v="18" actId="1076"/>
        <pc:sldMkLst>
          <pc:docMk/>
          <pc:sldMk cId="1746974093" sldId="508"/>
        </pc:sldMkLst>
      </pc:sldChg>
      <pc:sldChg chg="del">
        <pc:chgData name="Kyle Leach" userId="2c6d1b58-1ec8-4fa8-9081-b678b42240d8" providerId="ADAL" clId="{1A77FD02-E5F0-42BA-A7E9-F4B5450F0889}" dt="2024-04-23T19:29:18.331" v="689" actId="47"/>
        <pc:sldMkLst>
          <pc:docMk/>
          <pc:sldMk cId="153174852" sldId="516"/>
        </pc:sldMkLst>
      </pc:sldChg>
      <pc:sldChg chg="del">
        <pc:chgData name="Kyle Leach" userId="2c6d1b58-1ec8-4fa8-9081-b678b42240d8" providerId="ADAL" clId="{1A77FD02-E5F0-42BA-A7E9-F4B5450F0889}" dt="2024-04-23T19:33:42.225" v="704" actId="47"/>
        <pc:sldMkLst>
          <pc:docMk/>
          <pc:sldMk cId="4287021305" sldId="519"/>
        </pc:sldMkLst>
      </pc:sldChg>
      <pc:sldChg chg="del">
        <pc:chgData name="Kyle Leach" userId="2c6d1b58-1ec8-4fa8-9081-b678b42240d8" providerId="ADAL" clId="{1A77FD02-E5F0-42BA-A7E9-F4B5450F0889}" dt="2024-04-23T19:25:55.060" v="677" actId="47"/>
        <pc:sldMkLst>
          <pc:docMk/>
          <pc:sldMk cId="4052636894" sldId="521"/>
        </pc:sldMkLst>
      </pc:sldChg>
      <pc:sldChg chg="del">
        <pc:chgData name="Kyle Leach" userId="2c6d1b58-1ec8-4fa8-9081-b678b42240d8" providerId="ADAL" clId="{1A77FD02-E5F0-42BA-A7E9-F4B5450F0889}" dt="2024-04-23T19:34:05.787" v="709" actId="47"/>
        <pc:sldMkLst>
          <pc:docMk/>
          <pc:sldMk cId="146192762" sldId="530"/>
        </pc:sldMkLst>
      </pc:sldChg>
      <pc:sldChg chg="addSp modSp mod ord modAnim">
        <pc:chgData name="Kyle Leach" userId="2c6d1b58-1ec8-4fa8-9081-b678b42240d8" providerId="ADAL" clId="{1A77FD02-E5F0-42BA-A7E9-F4B5450F0889}" dt="2024-04-23T17:10:09.416" v="245" actId="1076"/>
        <pc:sldMkLst>
          <pc:docMk/>
          <pc:sldMk cId="1389526388" sldId="532"/>
        </pc:sldMkLst>
      </pc:sldChg>
      <pc:sldChg chg="del">
        <pc:chgData name="Kyle Leach" userId="2c6d1b58-1ec8-4fa8-9081-b678b42240d8" providerId="ADAL" clId="{1A77FD02-E5F0-42BA-A7E9-F4B5450F0889}" dt="2024-04-23T19:26:03.907" v="680" actId="47"/>
        <pc:sldMkLst>
          <pc:docMk/>
          <pc:sldMk cId="213261569" sldId="534"/>
        </pc:sldMkLst>
      </pc:sldChg>
      <pc:sldChg chg="ord">
        <pc:chgData name="Kyle Leach" userId="2c6d1b58-1ec8-4fa8-9081-b678b42240d8" providerId="ADAL" clId="{1A77FD02-E5F0-42BA-A7E9-F4B5450F0889}" dt="2024-04-22T21:05:52.672" v="81"/>
        <pc:sldMkLst>
          <pc:docMk/>
          <pc:sldMk cId="1332240239" sldId="535"/>
        </pc:sldMkLst>
      </pc:sldChg>
      <pc:sldChg chg="del">
        <pc:chgData name="Kyle Leach" userId="2c6d1b58-1ec8-4fa8-9081-b678b42240d8" providerId="ADAL" clId="{1A77FD02-E5F0-42BA-A7E9-F4B5450F0889}" dt="2024-04-23T19:26:03.907" v="680" actId="47"/>
        <pc:sldMkLst>
          <pc:docMk/>
          <pc:sldMk cId="3067120214" sldId="536"/>
        </pc:sldMkLst>
      </pc:sldChg>
      <pc:sldChg chg="ord">
        <pc:chgData name="Kyle Leach" userId="2c6d1b58-1ec8-4fa8-9081-b678b42240d8" providerId="ADAL" clId="{1A77FD02-E5F0-42BA-A7E9-F4B5450F0889}" dt="2024-04-22T19:52:20.675" v="37"/>
        <pc:sldMkLst>
          <pc:docMk/>
          <pc:sldMk cId="4212535301" sldId="539"/>
        </pc:sldMkLst>
      </pc:sldChg>
      <pc:sldChg chg="mod modShow">
        <pc:chgData name="Kyle Leach" userId="2c6d1b58-1ec8-4fa8-9081-b678b42240d8" providerId="ADAL" clId="{1A77FD02-E5F0-42BA-A7E9-F4B5450F0889}" dt="2024-04-23T17:04:12.808" v="102" actId="729"/>
        <pc:sldMkLst>
          <pc:docMk/>
          <pc:sldMk cId="851429030" sldId="548"/>
        </pc:sldMkLst>
      </pc:sldChg>
      <pc:sldChg chg="del">
        <pc:chgData name="Kyle Leach" userId="2c6d1b58-1ec8-4fa8-9081-b678b42240d8" providerId="ADAL" clId="{1A77FD02-E5F0-42BA-A7E9-F4B5450F0889}" dt="2024-04-23T17:11:08.578" v="255" actId="47"/>
        <pc:sldMkLst>
          <pc:docMk/>
          <pc:sldMk cId="3589172468" sldId="549"/>
        </pc:sldMkLst>
      </pc:sldChg>
      <pc:sldChg chg="del">
        <pc:chgData name="Kyle Leach" userId="2c6d1b58-1ec8-4fa8-9081-b678b42240d8" providerId="ADAL" clId="{1A77FD02-E5F0-42BA-A7E9-F4B5450F0889}" dt="2024-04-23T17:11:04.889" v="254" actId="47"/>
        <pc:sldMkLst>
          <pc:docMk/>
          <pc:sldMk cId="2610966060" sldId="550"/>
        </pc:sldMkLst>
      </pc:sldChg>
      <pc:sldChg chg="ord">
        <pc:chgData name="Kyle Leach" userId="2c6d1b58-1ec8-4fa8-9081-b678b42240d8" providerId="ADAL" clId="{1A77FD02-E5F0-42BA-A7E9-F4B5450F0889}" dt="2024-04-22T19:27:26.670" v="26"/>
        <pc:sldMkLst>
          <pc:docMk/>
          <pc:sldMk cId="348085903" sldId="553"/>
        </pc:sldMkLst>
      </pc:sldChg>
      <pc:sldChg chg="add">
        <pc:chgData name="Kyle Leach" userId="2c6d1b58-1ec8-4fa8-9081-b678b42240d8" providerId="ADAL" clId="{1A77FD02-E5F0-42BA-A7E9-F4B5450F0889}" dt="2024-04-23T19:30:37.360" v="692"/>
        <pc:sldMkLst>
          <pc:docMk/>
          <pc:sldMk cId="3308184572" sldId="562"/>
        </pc:sldMkLst>
      </pc:sldChg>
      <pc:sldChg chg="del">
        <pc:chgData name="Kyle Leach" userId="2c6d1b58-1ec8-4fa8-9081-b678b42240d8" providerId="ADAL" clId="{1A77FD02-E5F0-42BA-A7E9-F4B5450F0889}" dt="2024-04-23T19:28:48.891" v="687" actId="47"/>
        <pc:sldMkLst>
          <pc:docMk/>
          <pc:sldMk cId="2776139413" sldId="563"/>
        </pc:sldMkLst>
      </pc:sldChg>
      <pc:sldChg chg="del">
        <pc:chgData name="Kyle Leach" userId="2c6d1b58-1ec8-4fa8-9081-b678b42240d8" providerId="ADAL" clId="{1A77FD02-E5F0-42BA-A7E9-F4B5450F0889}" dt="2024-04-23T19:25:55.060" v="677" actId="47"/>
        <pc:sldMkLst>
          <pc:docMk/>
          <pc:sldMk cId="437179815" sldId="567"/>
        </pc:sldMkLst>
      </pc:sldChg>
      <pc:sldChg chg="modSp mod modAnim">
        <pc:chgData name="Kyle Leach" userId="2c6d1b58-1ec8-4fa8-9081-b678b42240d8" providerId="ADAL" clId="{1A77FD02-E5F0-42BA-A7E9-F4B5450F0889}" dt="2024-04-23T17:08:22.257" v="236" actId="1076"/>
        <pc:sldMkLst>
          <pc:docMk/>
          <pc:sldMk cId="2549433295" sldId="569"/>
        </pc:sldMkLst>
      </pc:sldChg>
      <pc:sldChg chg="del">
        <pc:chgData name="Kyle Leach" userId="2c6d1b58-1ec8-4fa8-9081-b678b42240d8" providerId="ADAL" clId="{1A77FD02-E5F0-42BA-A7E9-F4B5450F0889}" dt="2024-04-23T19:28:48.891" v="687" actId="47"/>
        <pc:sldMkLst>
          <pc:docMk/>
          <pc:sldMk cId="2876365651" sldId="2138"/>
        </pc:sldMkLst>
      </pc:sldChg>
      <pc:sldChg chg="del">
        <pc:chgData name="Kyle Leach" userId="2c6d1b58-1ec8-4fa8-9081-b678b42240d8" providerId="ADAL" clId="{1A77FD02-E5F0-42BA-A7E9-F4B5450F0889}" dt="2024-04-23T19:28:48.891" v="687" actId="47"/>
        <pc:sldMkLst>
          <pc:docMk/>
          <pc:sldMk cId="3964935877" sldId="2139"/>
        </pc:sldMkLst>
      </pc:sldChg>
      <pc:sldChg chg="del">
        <pc:chgData name="Kyle Leach" userId="2c6d1b58-1ec8-4fa8-9081-b678b42240d8" providerId="ADAL" clId="{1A77FD02-E5F0-42BA-A7E9-F4B5450F0889}" dt="2024-04-23T19:28:48.891" v="687" actId="47"/>
        <pc:sldMkLst>
          <pc:docMk/>
          <pc:sldMk cId="2791789976" sldId="2140"/>
        </pc:sldMkLst>
      </pc:sldChg>
      <pc:sldChg chg="add">
        <pc:chgData name="Kyle Leach" userId="2c6d1b58-1ec8-4fa8-9081-b678b42240d8" providerId="ADAL" clId="{1A77FD02-E5F0-42BA-A7E9-F4B5450F0889}" dt="2024-04-22T20:57:52.305" v="38" actId="2890"/>
        <pc:sldMkLst>
          <pc:docMk/>
          <pc:sldMk cId="2463184568" sldId="2141"/>
        </pc:sldMkLst>
      </pc:sldChg>
      <pc:sldChg chg="delSp modSp add mod delAnim">
        <pc:chgData name="Kyle Leach" userId="2c6d1b58-1ec8-4fa8-9081-b678b42240d8" providerId="ADAL" clId="{1A77FD02-E5F0-42BA-A7E9-F4B5450F0889}" dt="2024-04-23T19:14:57.968" v="567" actId="20577"/>
        <pc:sldMkLst>
          <pc:docMk/>
          <pc:sldMk cId="415593307" sldId="2142"/>
        </pc:sldMkLst>
      </pc:sldChg>
      <pc:sldChg chg="add">
        <pc:chgData name="Kyle Leach" userId="2c6d1b58-1ec8-4fa8-9081-b678b42240d8" providerId="ADAL" clId="{1A77FD02-E5F0-42BA-A7E9-F4B5450F0889}" dt="2024-04-22T21:07:37.164" v="82" actId="2890"/>
        <pc:sldMkLst>
          <pc:docMk/>
          <pc:sldMk cId="2857856881" sldId="2142"/>
        </pc:sldMkLst>
      </pc:sldChg>
      <pc:sldChg chg="addSp delSp modSp add mod delAnim modAnim">
        <pc:chgData name="Kyle Leach" userId="2c6d1b58-1ec8-4fa8-9081-b678b42240d8" providerId="ADAL" clId="{1A77FD02-E5F0-42BA-A7E9-F4B5450F0889}" dt="2024-06-05T17:02:47.456" v="735" actId="1076"/>
        <pc:sldMkLst>
          <pc:docMk/>
          <pc:sldMk cId="943841425" sldId="2143"/>
        </pc:sldMkLst>
      </pc:sldChg>
      <pc:sldChg chg="add">
        <pc:chgData name="Kyle Leach" userId="2c6d1b58-1ec8-4fa8-9081-b678b42240d8" providerId="ADAL" clId="{1A77FD02-E5F0-42BA-A7E9-F4B5450F0889}" dt="2024-04-23T19:25:35.114" v="676"/>
        <pc:sldMkLst>
          <pc:docMk/>
          <pc:sldMk cId="3142361481" sldId="2144"/>
        </pc:sldMkLst>
      </pc:sldChg>
      <pc:sldChg chg="add">
        <pc:chgData name="Kyle Leach" userId="2c6d1b58-1ec8-4fa8-9081-b678b42240d8" providerId="ADAL" clId="{1A77FD02-E5F0-42BA-A7E9-F4B5450F0889}" dt="2024-04-23T19:25:35.114" v="676"/>
        <pc:sldMkLst>
          <pc:docMk/>
          <pc:sldMk cId="2369780159" sldId="2145"/>
        </pc:sldMkLst>
      </pc:sldChg>
      <pc:sldChg chg="add">
        <pc:chgData name="Kyle Leach" userId="2c6d1b58-1ec8-4fa8-9081-b678b42240d8" providerId="ADAL" clId="{1A77FD02-E5F0-42BA-A7E9-F4B5450F0889}" dt="2024-04-23T19:25:35.114" v="676"/>
        <pc:sldMkLst>
          <pc:docMk/>
          <pc:sldMk cId="4217232140" sldId="2146"/>
        </pc:sldMkLst>
      </pc:sldChg>
      <pc:sldChg chg="delSp modSp add mod delAnim">
        <pc:chgData name="Kyle Leach" userId="2c6d1b58-1ec8-4fa8-9081-b678b42240d8" providerId="ADAL" clId="{1A77FD02-E5F0-42BA-A7E9-F4B5450F0889}" dt="2024-04-23T19:39:17.396" v="734" actId="478"/>
        <pc:sldMkLst>
          <pc:docMk/>
          <pc:sldMk cId="3969572133" sldId="2223"/>
        </pc:sldMkLst>
      </pc:sldChg>
      <pc:sldChg chg="modSp add del mod">
        <pc:chgData name="Kyle Leach" userId="2c6d1b58-1ec8-4fa8-9081-b678b42240d8" providerId="ADAL" clId="{1A77FD02-E5F0-42BA-A7E9-F4B5450F0889}" dt="2024-04-22T19:26:57.427" v="22" actId="47"/>
        <pc:sldMkLst>
          <pc:docMk/>
          <pc:sldMk cId="3442403894" sldId="2225"/>
        </pc:sldMkLst>
      </pc:sldChg>
      <pc:sldChg chg="add">
        <pc:chgData name="Kyle Leach" userId="2c6d1b58-1ec8-4fa8-9081-b678b42240d8" providerId="ADAL" clId="{1A77FD02-E5F0-42BA-A7E9-F4B5450F0889}" dt="2024-04-23T19:27:14.052" v="681"/>
        <pc:sldMkLst>
          <pc:docMk/>
          <pc:sldMk cId="2749434553" sldId="2234"/>
        </pc:sldMkLst>
      </pc:sldChg>
      <pc:sldChg chg="add">
        <pc:chgData name="Kyle Leach" userId="2c6d1b58-1ec8-4fa8-9081-b678b42240d8" providerId="ADAL" clId="{1A77FD02-E5F0-42BA-A7E9-F4B5450F0889}" dt="2024-04-23T19:27:27.573" v="682"/>
        <pc:sldMkLst>
          <pc:docMk/>
          <pc:sldMk cId="3572584263" sldId="2235"/>
        </pc:sldMkLst>
      </pc:sldChg>
      <pc:sldChg chg="add">
        <pc:chgData name="Kyle Leach" userId="2c6d1b58-1ec8-4fa8-9081-b678b42240d8" providerId="ADAL" clId="{1A77FD02-E5F0-42BA-A7E9-F4B5450F0889}" dt="2024-04-23T19:27:52.946" v="683"/>
        <pc:sldMkLst>
          <pc:docMk/>
          <pc:sldMk cId="2632455049" sldId="2236"/>
        </pc:sldMkLst>
      </pc:sldChg>
      <pc:sldChg chg="delSp modSp add">
        <pc:chgData name="Kyle Leach" userId="2c6d1b58-1ec8-4fa8-9081-b678b42240d8" providerId="ADAL" clId="{1A77FD02-E5F0-42BA-A7E9-F4B5450F0889}" dt="2024-04-23T19:28:38.518" v="686" actId="1076"/>
        <pc:sldMkLst>
          <pc:docMk/>
          <pc:sldMk cId="831803139" sldId="2242"/>
        </pc:sldMkLst>
      </pc:sldChg>
      <pc:sldChg chg="add">
        <pc:chgData name="Kyle Leach" userId="2c6d1b58-1ec8-4fa8-9081-b678b42240d8" providerId="ADAL" clId="{1A77FD02-E5F0-42BA-A7E9-F4B5450F0889}" dt="2024-04-23T19:27:52.946" v="683"/>
        <pc:sldMkLst>
          <pc:docMk/>
          <pc:sldMk cId="2984095277" sldId="2243"/>
        </pc:sldMkLst>
      </pc:sldChg>
      <pc:sldChg chg="add">
        <pc:chgData name="Kyle Leach" userId="2c6d1b58-1ec8-4fa8-9081-b678b42240d8" providerId="ADAL" clId="{1A77FD02-E5F0-42BA-A7E9-F4B5450F0889}" dt="2024-04-23T19:27:52.946" v="683"/>
        <pc:sldMkLst>
          <pc:docMk/>
          <pc:sldMk cId="161421476" sldId="2244"/>
        </pc:sldMkLst>
      </pc:sldChg>
      <pc:sldChg chg="modSp add mod">
        <pc:chgData name="Kyle Leach" userId="2c6d1b58-1ec8-4fa8-9081-b678b42240d8" providerId="ADAL" clId="{1A77FD02-E5F0-42BA-A7E9-F4B5450F0889}" dt="2024-04-23T19:28:24.031" v="684" actId="167"/>
        <pc:sldMkLst>
          <pc:docMk/>
          <pc:sldMk cId="3980338149" sldId="2245"/>
        </pc:sldMkLst>
      </pc:sldChg>
      <pc:sldChg chg="add">
        <pc:chgData name="Kyle Leach" userId="2c6d1b58-1ec8-4fa8-9081-b678b42240d8" providerId="ADAL" clId="{1A77FD02-E5F0-42BA-A7E9-F4B5450F0889}" dt="2024-04-23T19:30:37.360" v="692"/>
        <pc:sldMkLst>
          <pc:docMk/>
          <pc:sldMk cId="1164049170" sldId="2246"/>
        </pc:sldMkLst>
      </pc:sldChg>
    </pc:docChg>
  </pc:docChgLst>
  <pc:docChgLst>
    <pc:chgData name="Kyle Leach" userId="2c6d1b58-1ec8-4fa8-9081-b678b42240d8" providerId="ADAL" clId="{ADDFBC77-3FE8-4BF9-87AD-7EB1B36F7F89}"/>
    <pc:docChg chg="undo custSel modSld">
      <pc:chgData name="Kyle Leach" userId="2c6d1b58-1ec8-4fa8-9081-b678b42240d8" providerId="ADAL" clId="{ADDFBC77-3FE8-4BF9-87AD-7EB1B36F7F89}" dt="2024-02-27T00:46:57.904" v="39" actId="20577"/>
      <pc:docMkLst>
        <pc:docMk/>
      </pc:docMkLst>
    </pc:docChg>
  </pc:docChgLst>
  <pc:docChgLst>
    <pc:chgData name="Kyle Leach" userId="2c6d1b58-1ec8-4fa8-9081-b678b42240d8" providerId="ADAL" clId="{883E1EA0-849F-44E1-A1C4-8C422DDF4863}"/>
    <pc:docChg chg="undo custSel modSld">
      <pc:chgData name="Kyle Leach" userId="2c6d1b58-1ec8-4fa8-9081-b678b42240d8" providerId="ADAL" clId="{883E1EA0-849F-44E1-A1C4-8C422DDF4863}" dt="2025-04-15T16:57:00.821" v="47" actId="20577"/>
      <pc:docMkLst>
        <pc:docMk/>
      </pc:docMkLst>
      <pc:sldChg chg="modSp mod">
        <pc:chgData name="Kyle Leach" userId="2c6d1b58-1ec8-4fa8-9081-b678b42240d8" providerId="ADAL" clId="{883E1EA0-849F-44E1-A1C4-8C422DDF4863}" dt="2025-04-15T03:29:50.562" v="40" actId="313"/>
        <pc:sldMkLst>
          <pc:docMk/>
          <pc:sldMk cId="2018888763" sldId="262"/>
        </pc:sldMkLst>
        <pc:spChg chg="mod">
          <ac:chgData name="Kyle Leach" userId="2c6d1b58-1ec8-4fa8-9081-b678b42240d8" providerId="ADAL" clId="{883E1EA0-849F-44E1-A1C4-8C422DDF4863}" dt="2025-04-15T03:29:50.562" v="40" actId="313"/>
          <ac:spMkLst>
            <pc:docMk/>
            <pc:sldMk cId="2018888763" sldId="262"/>
            <ac:spMk id="2" creationId="{D1DE89F9-6B64-580C-C8D8-B4C91C828825}"/>
          </ac:spMkLst>
        </pc:spChg>
      </pc:sldChg>
      <pc:sldChg chg="modSp mod">
        <pc:chgData name="Kyle Leach" userId="2c6d1b58-1ec8-4fa8-9081-b678b42240d8" providerId="ADAL" clId="{883E1EA0-849F-44E1-A1C4-8C422DDF4863}" dt="2025-04-15T16:57:00.821" v="47" actId="20577"/>
        <pc:sldMkLst>
          <pc:docMk/>
          <pc:sldMk cId="3980338149" sldId="2245"/>
        </pc:sldMkLst>
      </pc:sldChg>
    </pc:docChg>
  </pc:docChgLst>
  <pc:docChgLst>
    <pc:chgData name="Kyle Leach" userId="2c6d1b58-1ec8-4fa8-9081-b678b42240d8" providerId="ADAL" clId="{26F0A12B-FE51-4EB2-BCF5-FD343FC2B23A}"/>
    <pc:docChg chg="undo redo custSel addSld delSld modSld sldOrd">
      <pc:chgData name="Kyle Leach" userId="2c6d1b58-1ec8-4fa8-9081-b678b42240d8" providerId="ADAL" clId="{26F0A12B-FE51-4EB2-BCF5-FD343FC2B23A}" dt="2025-04-09T18:49:09.110" v="1614" actId="478"/>
      <pc:docMkLst>
        <pc:docMk/>
      </pc:docMkLst>
      <pc:sldChg chg="modSp mod">
        <pc:chgData name="Kyle Leach" userId="2c6d1b58-1ec8-4fa8-9081-b678b42240d8" providerId="ADAL" clId="{26F0A12B-FE51-4EB2-BCF5-FD343FC2B23A}" dt="2025-04-09T01:20:46.373" v="1083" actId="20577"/>
        <pc:sldMkLst>
          <pc:docMk/>
          <pc:sldMk cId="2608163159" sldId="268"/>
        </pc:sldMkLst>
      </pc:sldChg>
      <pc:sldChg chg="del">
        <pc:chgData name="Kyle Leach" userId="2c6d1b58-1ec8-4fa8-9081-b678b42240d8" providerId="ADAL" clId="{26F0A12B-FE51-4EB2-BCF5-FD343FC2B23A}" dt="2025-04-09T01:01:56.979" v="773" actId="47"/>
        <pc:sldMkLst>
          <pc:docMk/>
          <pc:sldMk cId="2063815468" sldId="281"/>
        </pc:sldMkLst>
      </pc:sldChg>
      <pc:sldChg chg="del">
        <pc:chgData name="Kyle Leach" userId="2c6d1b58-1ec8-4fa8-9081-b678b42240d8" providerId="ADAL" clId="{26F0A12B-FE51-4EB2-BCF5-FD343FC2B23A}" dt="2025-04-08T22:21:41.780" v="507" actId="47"/>
        <pc:sldMkLst>
          <pc:docMk/>
          <pc:sldMk cId="2576047453" sldId="332"/>
        </pc:sldMkLst>
      </pc:sldChg>
      <pc:sldChg chg="ord">
        <pc:chgData name="Kyle Leach" userId="2c6d1b58-1ec8-4fa8-9081-b678b42240d8" providerId="ADAL" clId="{26F0A12B-FE51-4EB2-BCF5-FD343FC2B23A}" dt="2025-04-09T01:02:37.959" v="778"/>
        <pc:sldMkLst>
          <pc:docMk/>
          <pc:sldMk cId="3481885106" sldId="368"/>
        </pc:sldMkLst>
      </pc:sldChg>
      <pc:sldChg chg="modSp del mod">
        <pc:chgData name="Kyle Leach" userId="2c6d1b58-1ec8-4fa8-9081-b678b42240d8" providerId="ADAL" clId="{26F0A12B-FE51-4EB2-BCF5-FD343FC2B23A}" dt="2025-04-06T19:33:32.452" v="119" actId="47"/>
        <pc:sldMkLst>
          <pc:docMk/>
          <pc:sldMk cId="381591661" sldId="401"/>
        </pc:sldMkLst>
      </pc:sldChg>
      <pc:sldChg chg="modSp add del modAnim">
        <pc:chgData name="Kyle Leach" userId="2c6d1b58-1ec8-4fa8-9081-b678b42240d8" providerId="ADAL" clId="{26F0A12B-FE51-4EB2-BCF5-FD343FC2B23A}" dt="2025-04-09T01:31:01.806" v="1227"/>
        <pc:sldMkLst>
          <pc:docMk/>
          <pc:sldMk cId="1637086385" sldId="430"/>
        </pc:sldMkLst>
      </pc:sldChg>
      <pc:sldChg chg="addSp delSp modSp add del mod ord delAnim modAnim">
        <pc:chgData name="Kyle Leach" userId="2c6d1b58-1ec8-4fa8-9081-b678b42240d8" providerId="ADAL" clId="{26F0A12B-FE51-4EB2-BCF5-FD343FC2B23A}" dt="2025-04-09T01:11:47.408" v="931"/>
        <pc:sldMkLst>
          <pc:docMk/>
          <pc:sldMk cId="2529841956" sldId="433"/>
        </pc:sldMkLst>
      </pc:sldChg>
      <pc:sldChg chg="delSp">
        <pc:chgData name="Kyle Leach" userId="2c6d1b58-1ec8-4fa8-9081-b678b42240d8" providerId="ADAL" clId="{26F0A12B-FE51-4EB2-BCF5-FD343FC2B23A}" dt="2025-04-09T00:47:56.755" v="769" actId="478"/>
        <pc:sldMkLst>
          <pc:docMk/>
          <pc:sldMk cId="2735409621" sldId="437"/>
        </pc:sldMkLst>
      </pc:sldChg>
      <pc:sldChg chg="delSp mod ord">
        <pc:chgData name="Kyle Leach" userId="2c6d1b58-1ec8-4fa8-9081-b678b42240d8" providerId="ADAL" clId="{26F0A12B-FE51-4EB2-BCF5-FD343FC2B23A}" dt="2025-04-09T01:34:29.705" v="1234" actId="478"/>
        <pc:sldMkLst>
          <pc:docMk/>
          <pc:sldMk cId="2811671805" sldId="467"/>
        </pc:sldMkLst>
      </pc:sldChg>
      <pc:sldChg chg="modSp mod">
        <pc:chgData name="Kyle Leach" userId="2c6d1b58-1ec8-4fa8-9081-b678b42240d8" providerId="ADAL" clId="{26F0A12B-FE51-4EB2-BCF5-FD343FC2B23A}" dt="2025-04-09T13:04:49.997" v="1591" actId="20577"/>
        <pc:sldMkLst>
          <pc:docMk/>
          <pc:sldMk cId="1070413359" sldId="512"/>
        </pc:sldMkLst>
      </pc:sldChg>
      <pc:sldChg chg="ord">
        <pc:chgData name="Kyle Leach" userId="2c6d1b58-1ec8-4fa8-9081-b678b42240d8" providerId="ADAL" clId="{26F0A12B-FE51-4EB2-BCF5-FD343FC2B23A}" dt="2025-04-09T01:11:47.408" v="931"/>
        <pc:sldMkLst>
          <pc:docMk/>
          <pc:sldMk cId="1530823409" sldId="518"/>
        </pc:sldMkLst>
      </pc:sldChg>
      <pc:sldChg chg="addSp delSp modSp add mod delAnim modAnim">
        <pc:chgData name="Kyle Leach" userId="2c6d1b58-1ec8-4fa8-9081-b678b42240d8" providerId="ADAL" clId="{26F0A12B-FE51-4EB2-BCF5-FD343FC2B23A}" dt="2025-04-09T13:12:40.696" v="1592" actId="114"/>
        <pc:sldMkLst>
          <pc:docMk/>
          <pc:sldMk cId="4052636894" sldId="521"/>
        </pc:sldMkLst>
        <pc:spChg chg="add mod">
          <ac:chgData name="Kyle Leach" userId="2c6d1b58-1ec8-4fa8-9081-b678b42240d8" providerId="ADAL" clId="{26F0A12B-FE51-4EB2-BCF5-FD343FC2B23A}" dt="2025-04-09T01:25:22.746" v="1172" actId="114"/>
          <ac:spMkLst>
            <pc:docMk/>
            <pc:sldMk cId="4052636894" sldId="521"/>
            <ac:spMk id="13" creationId="{2FB16680-BBC4-199A-FC21-CCFE7AB56CE6}"/>
          </ac:spMkLst>
        </pc:spChg>
        <pc:spChg chg="mod">
          <ac:chgData name="Kyle Leach" userId="2c6d1b58-1ec8-4fa8-9081-b678b42240d8" providerId="ADAL" clId="{26F0A12B-FE51-4EB2-BCF5-FD343FC2B23A}" dt="2025-04-09T01:27:59.524" v="1214" actId="20577"/>
          <ac:spMkLst>
            <pc:docMk/>
            <pc:sldMk cId="4052636894" sldId="521"/>
            <ac:spMk id="102" creationId="{0C432E03-4615-302A-4591-CABB3D5E83F0}"/>
          </ac:spMkLst>
        </pc:spChg>
        <pc:spChg chg="mod">
          <ac:chgData name="Kyle Leach" userId="2c6d1b58-1ec8-4fa8-9081-b678b42240d8" providerId="ADAL" clId="{26F0A12B-FE51-4EB2-BCF5-FD343FC2B23A}" dt="2025-04-09T13:12:40.696" v="1592" actId="114"/>
          <ac:spMkLst>
            <pc:docMk/>
            <pc:sldMk cId="4052636894" sldId="521"/>
            <ac:spMk id="107" creationId="{62A87879-5AAF-C7F3-02C9-F94E5C7CF15C}"/>
          </ac:spMkLst>
        </pc:spChg>
        <pc:spChg chg="mod">
          <ac:chgData name="Kyle Leach" userId="2c6d1b58-1ec8-4fa8-9081-b678b42240d8" providerId="ADAL" clId="{26F0A12B-FE51-4EB2-BCF5-FD343FC2B23A}" dt="2025-04-09T01:21:59.516" v="1099" actId="20577"/>
          <ac:spMkLst>
            <pc:docMk/>
            <pc:sldMk cId="4052636894" sldId="521"/>
            <ac:spMk id="108" creationId="{0CB2EABD-BE11-6920-4587-BCADBB73A441}"/>
          </ac:spMkLst>
        </pc:spChg>
        <pc:picChg chg="add mod">
          <ac:chgData name="Kyle Leach" userId="2c6d1b58-1ec8-4fa8-9081-b678b42240d8" providerId="ADAL" clId="{26F0A12B-FE51-4EB2-BCF5-FD343FC2B23A}" dt="2025-04-09T01:21:26.610" v="1091" actId="1076"/>
          <ac:picMkLst>
            <pc:docMk/>
            <pc:sldMk cId="4052636894" sldId="521"/>
            <ac:picMk id="8" creationId="{2E3253BF-5D22-B9BD-7BE5-3C4760E4DCF2}"/>
          </ac:picMkLst>
        </pc:picChg>
        <pc:picChg chg="add mod">
          <ac:chgData name="Kyle Leach" userId="2c6d1b58-1ec8-4fa8-9081-b678b42240d8" providerId="ADAL" clId="{26F0A12B-FE51-4EB2-BCF5-FD343FC2B23A}" dt="2025-04-09T01:29:23.550" v="1220" actId="1076"/>
          <ac:picMkLst>
            <pc:docMk/>
            <pc:sldMk cId="4052636894" sldId="521"/>
            <ac:picMk id="32" creationId="{538DF65A-299B-88B4-F171-3FB03ECDD01B}"/>
          </ac:picMkLst>
        </pc:picChg>
      </pc:sldChg>
      <pc:sldChg chg="del">
        <pc:chgData name="Kyle Leach" userId="2c6d1b58-1ec8-4fa8-9081-b678b42240d8" providerId="ADAL" clId="{26F0A12B-FE51-4EB2-BCF5-FD343FC2B23A}" dt="2025-04-09T01:02:14.800" v="774" actId="47"/>
        <pc:sldMkLst>
          <pc:docMk/>
          <pc:sldMk cId="3085411636" sldId="522"/>
        </pc:sldMkLst>
      </pc:sldChg>
      <pc:sldChg chg="addSp delSp modSp mod modAnim">
        <pc:chgData name="Kyle Leach" userId="2c6d1b58-1ec8-4fa8-9081-b678b42240d8" providerId="ADAL" clId="{26F0A12B-FE51-4EB2-BCF5-FD343FC2B23A}" dt="2025-04-09T12:49:56.768" v="1418"/>
        <pc:sldMkLst>
          <pc:docMk/>
          <pc:sldMk cId="3455964558" sldId="523"/>
        </pc:sldMkLst>
      </pc:sldChg>
      <pc:sldChg chg="modSp mod">
        <pc:chgData name="Kyle Leach" userId="2c6d1b58-1ec8-4fa8-9081-b678b42240d8" providerId="ADAL" clId="{26F0A12B-FE51-4EB2-BCF5-FD343FC2B23A}" dt="2025-04-09T01:03:54.630" v="868" actId="20577"/>
        <pc:sldMkLst>
          <pc:docMk/>
          <pc:sldMk cId="2703400618" sldId="525"/>
        </pc:sldMkLst>
      </pc:sldChg>
      <pc:sldChg chg="add del">
        <pc:chgData name="Kyle Leach" userId="2c6d1b58-1ec8-4fa8-9081-b678b42240d8" providerId="ADAL" clId="{26F0A12B-FE51-4EB2-BCF5-FD343FC2B23A}" dt="2025-04-09T00:32:44.671" v="688"/>
        <pc:sldMkLst>
          <pc:docMk/>
          <pc:sldMk cId="1389526388" sldId="532"/>
        </pc:sldMkLst>
      </pc:sldChg>
      <pc:sldChg chg="modSp mod">
        <pc:chgData name="Kyle Leach" userId="2c6d1b58-1ec8-4fa8-9081-b678b42240d8" providerId="ADAL" clId="{26F0A12B-FE51-4EB2-BCF5-FD343FC2B23A}" dt="2025-04-09T12:39:20.531" v="1417" actId="20577"/>
        <pc:sldMkLst>
          <pc:docMk/>
          <pc:sldMk cId="1332240239" sldId="535"/>
        </pc:sldMkLst>
      </pc:sldChg>
      <pc:sldChg chg="add ord">
        <pc:chgData name="Kyle Leach" userId="2c6d1b58-1ec8-4fa8-9081-b678b42240d8" providerId="ADAL" clId="{26F0A12B-FE51-4EB2-BCF5-FD343FC2B23A}" dt="2025-04-09T01:31:27.269" v="1229"/>
        <pc:sldMkLst>
          <pc:docMk/>
          <pc:sldMk cId="3067120214" sldId="536"/>
        </pc:sldMkLst>
      </pc:sldChg>
      <pc:sldChg chg="del">
        <pc:chgData name="Kyle Leach" userId="2c6d1b58-1ec8-4fa8-9081-b678b42240d8" providerId="ADAL" clId="{26F0A12B-FE51-4EB2-BCF5-FD343FC2B23A}" dt="2025-04-09T00:32:31.160" v="686" actId="47"/>
        <pc:sldMkLst>
          <pc:docMk/>
          <pc:sldMk cId="4247208033" sldId="537"/>
        </pc:sldMkLst>
      </pc:sldChg>
      <pc:sldChg chg="modAnim">
        <pc:chgData name="Kyle Leach" userId="2c6d1b58-1ec8-4fa8-9081-b678b42240d8" providerId="ADAL" clId="{26F0A12B-FE51-4EB2-BCF5-FD343FC2B23A}" dt="2025-04-09T12:33:12.753" v="1265"/>
        <pc:sldMkLst>
          <pc:docMk/>
          <pc:sldMk cId="4212535301" sldId="539"/>
        </pc:sldMkLst>
      </pc:sldChg>
      <pc:sldChg chg="modSp ord">
        <pc:chgData name="Kyle Leach" userId="2c6d1b58-1ec8-4fa8-9081-b678b42240d8" providerId="ADAL" clId="{26F0A12B-FE51-4EB2-BCF5-FD343FC2B23A}" dt="2025-04-09T13:03:58.233" v="1531"/>
        <pc:sldMkLst>
          <pc:docMk/>
          <pc:sldMk cId="3238342838" sldId="544"/>
        </pc:sldMkLst>
      </pc:sldChg>
      <pc:sldChg chg="ord">
        <pc:chgData name="Kyle Leach" userId="2c6d1b58-1ec8-4fa8-9081-b678b42240d8" providerId="ADAL" clId="{26F0A12B-FE51-4EB2-BCF5-FD343FC2B23A}" dt="2025-04-09T01:33:45.908" v="1231"/>
        <pc:sldMkLst>
          <pc:docMk/>
          <pc:sldMk cId="2712549677" sldId="559"/>
        </pc:sldMkLst>
      </pc:sldChg>
      <pc:sldChg chg="modSp mod ord">
        <pc:chgData name="Kyle Leach" userId="2c6d1b58-1ec8-4fa8-9081-b678b42240d8" providerId="ADAL" clId="{26F0A12B-FE51-4EB2-BCF5-FD343FC2B23A}" dt="2025-04-09T12:50:41.918" v="1438" actId="20577"/>
        <pc:sldMkLst>
          <pc:docMk/>
          <pc:sldMk cId="821688876" sldId="560"/>
        </pc:sldMkLst>
      </pc:sldChg>
      <pc:sldChg chg="ord modAnim">
        <pc:chgData name="Kyle Leach" userId="2c6d1b58-1ec8-4fa8-9081-b678b42240d8" providerId="ADAL" clId="{26F0A12B-FE51-4EB2-BCF5-FD343FC2B23A}" dt="2025-04-09T13:03:58.233" v="1531"/>
        <pc:sldMkLst>
          <pc:docMk/>
          <pc:sldMk cId="3874193346" sldId="564"/>
        </pc:sldMkLst>
      </pc:sldChg>
      <pc:sldChg chg="mod ord modShow">
        <pc:chgData name="Kyle Leach" userId="2c6d1b58-1ec8-4fa8-9081-b678b42240d8" providerId="ADAL" clId="{26F0A12B-FE51-4EB2-BCF5-FD343FC2B23A}" dt="2025-04-09T01:01:52.405" v="772" actId="729"/>
        <pc:sldMkLst>
          <pc:docMk/>
          <pc:sldMk cId="1364624484" sldId="566"/>
        </pc:sldMkLst>
      </pc:sldChg>
      <pc:sldChg chg="ord">
        <pc:chgData name="Kyle Leach" userId="2c6d1b58-1ec8-4fa8-9081-b678b42240d8" providerId="ADAL" clId="{26F0A12B-FE51-4EB2-BCF5-FD343FC2B23A}" dt="2025-04-09T13:03:58.233" v="1531"/>
        <pc:sldMkLst>
          <pc:docMk/>
          <pc:sldMk cId="846528483" sldId="568"/>
        </pc:sldMkLst>
      </pc:sldChg>
      <pc:sldChg chg="ord">
        <pc:chgData name="Kyle Leach" userId="2c6d1b58-1ec8-4fa8-9081-b678b42240d8" providerId="ADAL" clId="{26F0A12B-FE51-4EB2-BCF5-FD343FC2B23A}" dt="2025-04-09T13:14:13.656" v="1594"/>
        <pc:sldMkLst>
          <pc:docMk/>
          <pc:sldMk cId="2549433295" sldId="569"/>
        </pc:sldMkLst>
      </pc:sldChg>
      <pc:sldChg chg="ord">
        <pc:chgData name="Kyle Leach" userId="2c6d1b58-1ec8-4fa8-9081-b678b42240d8" providerId="ADAL" clId="{26F0A12B-FE51-4EB2-BCF5-FD343FC2B23A}" dt="2025-04-09T13:15:54.799" v="1596"/>
        <pc:sldMkLst>
          <pc:docMk/>
          <pc:sldMk cId="796109268" sldId="570"/>
        </pc:sldMkLst>
      </pc:sldChg>
      <pc:sldChg chg="add del">
        <pc:chgData name="Kyle Leach" userId="2c6d1b58-1ec8-4fa8-9081-b678b42240d8" providerId="ADAL" clId="{26F0A12B-FE51-4EB2-BCF5-FD343FC2B23A}" dt="2025-04-09T00:36:26.652" v="697"/>
        <pc:sldMkLst>
          <pc:docMk/>
          <pc:sldMk cId="898012637" sldId="571"/>
        </pc:sldMkLst>
      </pc:sldChg>
      <pc:sldChg chg="del">
        <pc:chgData name="Kyle Leach" userId="2c6d1b58-1ec8-4fa8-9081-b678b42240d8" providerId="ADAL" clId="{26F0A12B-FE51-4EB2-BCF5-FD343FC2B23A}" dt="2025-04-09T00:32:40.715" v="687" actId="47"/>
        <pc:sldMkLst>
          <pc:docMk/>
          <pc:sldMk cId="415593307" sldId="2142"/>
        </pc:sldMkLst>
      </pc:sldChg>
      <pc:sldChg chg="addSp delSp modSp add del mod">
        <pc:chgData name="Kyle Leach" userId="2c6d1b58-1ec8-4fa8-9081-b678b42240d8" providerId="ADAL" clId="{26F0A12B-FE51-4EB2-BCF5-FD343FC2B23A}" dt="2025-04-09T00:35:04.024" v="695" actId="1076"/>
        <pc:sldMkLst>
          <pc:docMk/>
          <pc:sldMk cId="943841425" sldId="2143"/>
        </pc:sldMkLst>
      </pc:sldChg>
      <pc:sldChg chg="del">
        <pc:chgData name="Kyle Leach" userId="2c6d1b58-1ec8-4fa8-9081-b678b42240d8" providerId="ADAL" clId="{26F0A12B-FE51-4EB2-BCF5-FD343FC2B23A}" dt="2025-04-08T22:39:02.890" v="522" actId="47"/>
        <pc:sldMkLst>
          <pc:docMk/>
          <pc:sldMk cId="3142361481" sldId="2144"/>
        </pc:sldMkLst>
      </pc:sldChg>
      <pc:sldChg chg="del">
        <pc:chgData name="Kyle Leach" userId="2c6d1b58-1ec8-4fa8-9081-b678b42240d8" providerId="ADAL" clId="{26F0A12B-FE51-4EB2-BCF5-FD343FC2B23A}" dt="2025-04-08T22:39:02.890" v="522" actId="47"/>
        <pc:sldMkLst>
          <pc:docMk/>
          <pc:sldMk cId="2369780159" sldId="2145"/>
        </pc:sldMkLst>
      </pc:sldChg>
      <pc:sldChg chg="del">
        <pc:chgData name="Kyle Leach" userId="2c6d1b58-1ec8-4fa8-9081-b678b42240d8" providerId="ADAL" clId="{26F0A12B-FE51-4EB2-BCF5-FD343FC2B23A}" dt="2025-04-08T22:39:05.703" v="523" actId="47"/>
        <pc:sldMkLst>
          <pc:docMk/>
          <pc:sldMk cId="4217232140" sldId="2146"/>
        </pc:sldMkLst>
      </pc:sldChg>
      <pc:sldChg chg="del">
        <pc:chgData name="Kyle Leach" userId="2c6d1b58-1ec8-4fa8-9081-b678b42240d8" providerId="ADAL" clId="{26F0A12B-FE51-4EB2-BCF5-FD343FC2B23A}" dt="2025-04-09T00:24:56.184" v="587" actId="47"/>
        <pc:sldMkLst>
          <pc:docMk/>
          <pc:sldMk cId="2749434553" sldId="2234"/>
        </pc:sldMkLst>
      </pc:sldChg>
      <pc:sldChg chg="del">
        <pc:chgData name="Kyle Leach" userId="2c6d1b58-1ec8-4fa8-9081-b678b42240d8" providerId="ADAL" clId="{26F0A12B-FE51-4EB2-BCF5-FD343FC2B23A}" dt="2025-04-09T00:36:22.897" v="696" actId="47"/>
        <pc:sldMkLst>
          <pc:docMk/>
          <pc:sldMk cId="3572584263" sldId="2235"/>
        </pc:sldMkLst>
      </pc:sldChg>
      <pc:sldChg chg="del">
        <pc:chgData name="Kyle Leach" userId="2c6d1b58-1ec8-4fa8-9081-b678b42240d8" providerId="ADAL" clId="{26F0A12B-FE51-4EB2-BCF5-FD343FC2B23A}" dt="2025-04-09T00:36:22.897" v="696" actId="47"/>
        <pc:sldMkLst>
          <pc:docMk/>
          <pc:sldMk cId="2632455049" sldId="2236"/>
        </pc:sldMkLst>
      </pc:sldChg>
      <pc:sldChg chg="del">
        <pc:chgData name="Kyle Leach" userId="2c6d1b58-1ec8-4fa8-9081-b678b42240d8" providerId="ADAL" clId="{26F0A12B-FE51-4EB2-BCF5-FD343FC2B23A}" dt="2025-04-09T00:46:15.751" v="768" actId="47"/>
        <pc:sldMkLst>
          <pc:docMk/>
          <pc:sldMk cId="831803139" sldId="2242"/>
        </pc:sldMkLst>
      </pc:sldChg>
      <pc:sldChg chg="add del">
        <pc:chgData name="Kyle Leach" userId="2c6d1b58-1ec8-4fa8-9081-b678b42240d8" providerId="ADAL" clId="{26F0A12B-FE51-4EB2-BCF5-FD343FC2B23A}" dt="2025-04-09T00:36:26.652" v="697"/>
        <pc:sldMkLst>
          <pc:docMk/>
          <pc:sldMk cId="3980338149" sldId="2245"/>
        </pc:sldMkLst>
      </pc:sldChg>
      <pc:sldChg chg="delSp modSp mod">
        <pc:chgData name="Kyle Leach" userId="2c6d1b58-1ec8-4fa8-9081-b678b42240d8" providerId="ADAL" clId="{26F0A12B-FE51-4EB2-BCF5-FD343FC2B23A}" dt="2025-04-09T01:11:13.663" v="929" actId="478"/>
        <pc:sldMkLst>
          <pc:docMk/>
          <pc:sldMk cId="3559608270" sldId="2251"/>
        </pc:sldMkLst>
      </pc:sldChg>
      <pc:sldChg chg="ord">
        <pc:chgData name="Kyle Leach" userId="2c6d1b58-1ec8-4fa8-9081-b678b42240d8" providerId="ADAL" clId="{26F0A12B-FE51-4EB2-BCF5-FD343FC2B23A}" dt="2025-04-08T22:38:24.476" v="521"/>
        <pc:sldMkLst>
          <pc:docMk/>
          <pc:sldMk cId="1251997741" sldId="2252"/>
        </pc:sldMkLst>
      </pc:sldChg>
      <pc:sldChg chg="delSp modSp mod delAnim">
        <pc:chgData name="Kyle Leach" userId="2c6d1b58-1ec8-4fa8-9081-b678b42240d8" providerId="ADAL" clId="{26F0A12B-FE51-4EB2-BCF5-FD343FC2B23A}" dt="2025-04-09T18:47:06.047" v="1613" actId="1076"/>
        <pc:sldMkLst>
          <pc:docMk/>
          <pc:sldMk cId="1995926204" sldId="2254"/>
        </pc:sldMkLst>
      </pc:sldChg>
      <pc:sldChg chg="modSp mod ord">
        <pc:chgData name="Kyle Leach" userId="2c6d1b58-1ec8-4fa8-9081-b678b42240d8" providerId="ADAL" clId="{26F0A12B-FE51-4EB2-BCF5-FD343FC2B23A}" dt="2025-04-08T21:23:03.098" v="130" actId="1076"/>
        <pc:sldMkLst>
          <pc:docMk/>
          <pc:sldMk cId="1998965875" sldId="2264"/>
        </pc:sldMkLst>
      </pc:sldChg>
      <pc:sldChg chg="add ord">
        <pc:chgData name="Kyle Leach" userId="2c6d1b58-1ec8-4fa8-9081-b678b42240d8" providerId="ADAL" clId="{26F0A12B-FE51-4EB2-BCF5-FD343FC2B23A}" dt="2025-04-09T01:08:05.530" v="874"/>
        <pc:sldMkLst>
          <pc:docMk/>
          <pc:sldMk cId="2004354672" sldId="2265"/>
        </pc:sldMkLst>
      </pc:sldChg>
      <pc:sldChg chg="modSp mod modAnim">
        <pc:chgData name="Kyle Leach" userId="2c6d1b58-1ec8-4fa8-9081-b678b42240d8" providerId="ADAL" clId="{26F0A12B-FE51-4EB2-BCF5-FD343FC2B23A}" dt="2025-04-09T12:31:56.276" v="1260" actId="1076"/>
        <pc:sldMkLst>
          <pc:docMk/>
          <pc:sldMk cId="1290001248" sldId="2266"/>
        </pc:sldMkLst>
      </pc:sldChg>
      <pc:sldChg chg="addSp modSp mod modAnim">
        <pc:chgData name="Kyle Leach" userId="2c6d1b58-1ec8-4fa8-9081-b678b42240d8" providerId="ADAL" clId="{26F0A12B-FE51-4EB2-BCF5-FD343FC2B23A}" dt="2025-04-09T18:46:00.947" v="1598"/>
        <pc:sldMkLst>
          <pc:docMk/>
          <pc:sldMk cId="1265022562" sldId="2267"/>
        </pc:sldMkLst>
      </pc:sldChg>
      <pc:sldChg chg="addSp delSp modSp del mod delAnim modAnim">
        <pc:chgData name="Kyle Leach" userId="2c6d1b58-1ec8-4fa8-9081-b678b42240d8" providerId="ADAL" clId="{26F0A12B-FE51-4EB2-BCF5-FD343FC2B23A}" dt="2025-04-09T01:20:36.070" v="1076" actId="47"/>
        <pc:sldMkLst>
          <pc:docMk/>
          <pc:sldMk cId="2047793755" sldId="2268"/>
        </pc:sldMkLst>
      </pc:sldChg>
      <pc:sldChg chg="addSp delSp modSp mod delAnim modAnim">
        <pc:chgData name="Kyle Leach" userId="2c6d1b58-1ec8-4fa8-9081-b678b42240d8" providerId="ADAL" clId="{26F0A12B-FE51-4EB2-BCF5-FD343FC2B23A}" dt="2025-04-09T12:53:06.489" v="1510" actId="1076"/>
        <pc:sldMkLst>
          <pc:docMk/>
          <pc:sldMk cId="67796903" sldId="2269"/>
        </pc:sldMkLst>
      </pc:sldChg>
      <pc:sldChg chg="addSp delSp modSp add mod delAnim modAnim">
        <pc:chgData name="Kyle Leach" userId="2c6d1b58-1ec8-4fa8-9081-b678b42240d8" providerId="ADAL" clId="{26F0A12B-FE51-4EB2-BCF5-FD343FC2B23A}" dt="2025-04-09T00:31:04.963" v="685" actId="1076"/>
        <pc:sldMkLst>
          <pc:docMk/>
          <pc:sldMk cId="3726716268" sldId="2270"/>
        </pc:sldMkLst>
        <pc:spChg chg="mod">
          <ac:chgData name="Kyle Leach" userId="2c6d1b58-1ec8-4fa8-9081-b678b42240d8" providerId="ADAL" clId="{26F0A12B-FE51-4EB2-BCF5-FD343FC2B23A}" dt="2025-04-09T00:03:46.634" v="543" actId="57"/>
          <ac:spMkLst>
            <pc:docMk/>
            <pc:sldMk cId="3726716268" sldId="2270"/>
            <ac:spMk id="2" creationId="{4987E033-E4FB-6092-CDA3-6B3AC094C06A}"/>
          </ac:spMkLst>
        </pc:spChg>
        <pc:spChg chg="mod">
          <ac:chgData name="Kyle Leach" userId="2c6d1b58-1ec8-4fa8-9081-b678b42240d8" providerId="ADAL" clId="{26F0A12B-FE51-4EB2-BCF5-FD343FC2B23A}" dt="2025-04-09T00:30:21.528" v="681" actId="1076"/>
          <ac:spMkLst>
            <pc:docMk/>
            <pc:sldMk cId="3726716268" sldId="2270"/>
            <ac:spMk id="10" creationId="{E6458672-42EE-4689-69BB-B18E62BF39FD}"/>
          </ac:spMkLst>
        </pc:spChg>
        <pc:spChg chg="mod">
          <ac:chgData name="Kyle Leach" userId="2c6d1b58-1ec8-4fa8-9081-b678b42240d8" providerId="ADAL" clId="{26F0A12B-FE51-4EB2-BCF5-FD343FC2B23A}" dt="2025-04-09T00:30:41.412" v="682" actId="1076"/>
          <ac:spMkLst>
            <pc:docMk/>
            <pc:sldMk cId="3726716268" sldId="2270"/>
            <ac:spMk id="16" creationId="{97B00B8D-56B9-6908-CC39-B17EA47ACD33}"/>
          </ac:spMkLst>
        </pc:spChg>
        <pc:spChg chg="mod">
          <ac:chgData name="Kyle Leach" userId="2c6d1b58-1ec8-4fa8-9081-b678b42240d8" providerId="ADAL" clId="{26F0A12B-FE51-4EB2-BCF5-FD343FC2B23A}" dt="2025-04-09T00:30:21.528" v="681" actId="1076"/>
          <ac:spMkLst>
            <pc:docMk/>
            <pc:sldMk cId="3726716268" sldId="2270"/>
            <ac:spMk id="19" creationId="{49D7C53C-B857-5025-3248-6DAB1BA0F485}"/>
          </ac:spMkLst>
        </pc:spChg>
        <pc:spChg chg="mod">
          <ac:chgData name="Kyle Leach" userId="2c6d1b58-1ec8-4fa8-9081-b678b42240d8" providerId="ADAL" clId="{26F0A12B-FE51-4EB2-BCF5-FD343FC2B23A}" dt="2025-04-09T00:30:21.528" v="681" actId="1076"/>
          <ac:spMkLst>
            <pc:docMk/>
            <pc:sldMk cId="3726716268" sldId="2270"/>
            <ac:spMk id="21" creationId="{AF1686E4-E11F-AA60-54B7-00F29EF55EC1}"/>
          </ac:spMkLst>
        </pc:spChg>
        <pc:spChg chg="mod">
          <ac:chgData name="Kyle Leach" userId="2c6d1b58-1ec8-4fa8-9081-b678b42240d8" providerId="ADAL" clId="{26F0A12B-FE51-4EB2-BCF5-FD343FC2B23A}" dt="2025-04-09T00:30:21.528" v="681" actId="1076"/>
          <ac:spMkLst>
            <pc:docMk/>
            <pc:sldMk cId="3726716268" sldId="2270"/>
            <ac:spMk id="25" creationId="{F19A0E76-68A5-F2A2-D078-4E3984ED59E7}"/>
          </ac:spMkLst>
        </pc:spChg>
        <pc:picChg chg="mod">
          <ac:chgData name="Kyle Leach" userId="2c6d1b58-1ec8-4fa8-9081-b678b42240d8" providerId="ADAL" clId="{26F0A12B-FE51-4EB2-BCF5-FD343FC2B23A}" dt="2025-04-09T00:30:21.528" v="681" actId="1076"/>
          <ac:picMkLst>
            <pc:docMk/>
            <pc:sldMk cId="3726716268" sldId="2270"/>
            <ac:picMk id="3" creationId="{2BAD79A1-FF0D-B6DD-81EA-E1BC63F0DB88}"/>
          </ac:picMkLst>
        </pc:picChg>
        <pc:picChg chg="mod">
          <ac:chgData name="Kyle Leach" userId="2c6d1b58-1ec8-4fa8-9081-b678b42240d8" providerId="ADAL" clId="{26F0A12B-FE51-4EB2-BCF5-FD343FC2B23A}" dt="2025-04-09T00:30:21.528" v="681" actId="1076"/>
          <ac:picMkLst>
            <pc:docMk/>
            <pc:sldMk cId="3726716268" sldId="2270"/>
            <ac:picMk id="4" creationId="{2A704C84-0FBD-1A5C-B545-FBF706ACDF06}"/>
          </ac:picMkLst>
        </pc:picChg>
        <pc:picChg chg="mod">
          <ac:chgData name="Kyle Leach" userId="2c6d1b58-1ec8-4fa8-9081-b678b42240d8" providerId="ADAL" clId="{26F0A12B-FE51-4EB2-BCF5-FD343FC2B23A}" dt="2025-04-09T00:30:21.528" v="681" actId="1076"/>
          <ac:picMkLst>
            <pc:docMk/>
            <pc:sldMk cId="3726716268" sldId="2270"/>
            <ac:picMk id="5" creationId="{F6A9CF74-CFE5-B75E-4FBC-663C75823C6E}"/>
          </ac:picMkLst>
        </pc:picChg>
        <pc:picChg chg="mod">
          <ac:chgData name="Kyle Leach" userId="2c6d1b58-1ec8-4fa8-9081-b678b42240d8" providerId="ADAL" clId="{26F0A12B-FE51-4EB2-BCF5-FD343FC2B23A}" dt="2025-04-09T00:30:21.528" v="681" actId="1076"/>
          <ac:picMkLst>
            <pc:docMk/>
            <pc:sldMk cId="3726716268" sldId="2270"/>
            <ac:picMk id="8" creationId="{FB722B9D-8738-9D0D-CDA7-846C90143D73}"/>
          </ac:picMkLst>
        </pc:picChg>
        <pc:picChg chg="mod">
          <ac:chgData name="Kyle Leach" userId="2c6d1b58-1ec8-4fa8-9081-b678b42240d8" providerId="ADAL" clId="{26F0A12B-FE51-4EB2-BCF5-FD343FC2B23A}" dt="2025-04-09T00:30:21.528" v="681" actId="1076"/>
          <ac:picMkLst>
            <pc:docMk/>
            <pc:sldMk cId="3726716268" sldId="2270"/>
            <ac:picMk id="9" creationId="{DA1E36D6-D516-3684-5C6D-234B235D99AF}"/>
          </ac:picMkLst>
        </pc:picChg>
        <pc:picChg chg="mod">
          <ac:chgData name="Kyle Leach" userId="2c6d1b58-1ec8-4fa8-9081-b678b42240d8" providerId="ADAL" clId="{26F0A12B-FE51-4EB2-BCF5-FD343FC2B23A}" dt="2025-04-09T00:30:08.117" v="677" actId="1076"/>
          <ac:picMkLst>
            <pc:docMk/>
            <pc:sldMk cId="3726716268" sldId="2270"/>
            <ac:picMk id="12" creationId="{C5D471C4-449B-1D01-A346-BC3366D98F9B}"/>
          </ac:picMkLst>
        </pc:picChg>
        <pc:picChg chg="mod">
          <ac:chgData name="Kyle Leach" userId="2c6d1b58-1ec8-4fa8-9081-b678b42240d8" providerId="ADAL" clId="{26F0A12B-FE51-4EB2-BCF5-FD343FC2B23A}" dt="2025-04-09T00:30:08.117" v="677" actId="1076"/>
          <ac:picMkLst>
            <pc:docMk/>
            <pc:sldMk cId="3726716268" sldId="2270"/>
            <ac:picMk id="13" creationId="{F319D06B-165B-B37A-F4C9-E00E9E8E6722}"/>
          </ac:picMkLst>
        </pc:picChg>
        <pc:picChg chg="mod">
          <ac:chgData name="Kyle Leach" userId="2c6d1b58-1ec8-4fa8-9081-b678b42240d8" providerId="ADAL" clId="{26F0A12B-FE51-4EB2-BCF5-FD343FC2B23A}" dt="2025-04-09T00:30:14.249" v="680" actId="1076"/>
          <ac:picMkLst>
            <pc:docMk/>
            <pc:sldMk cId="3726716268" sldId="2270"/>
            <ac:picMk id="15" creationId="{6568E9F1-D6DC-FEA4-F08C-752F4C7306AB}"/>
          </ac:picMkLst>
        </pc:picChg>
        <pc:picChg chg="add mod">
          <ac:chgData name="Kyle Leach" userId="2c6d1b58-1ec8-4fa8-9081-b678b42240d8" providerId="ADAL" clId="{26F0A12B-FE51-4EB2-BCF5-FD343FC2B23A}" dt="2025-04-09T00:31:04.963" v="685" actId="1076"/>
          <ac:picMkLst>
            <pc:docMk/>
            <pc:sldMk cId="3726716268" sldId="2270"/>
            <ac:picMk id="26" creationId="{9ECB4E03-1B06-03B0-3688-E651D0A8C244}"/>
          </ac:picMkLst>
        </pc:picChg>
      </pc:sldChg>
      <pc:sldChg chg="addSp delSp add mod ord addAnim delAnim">
        <pc:chgData name="Kyle Leach" userId="2c6d1b58-1ec8-4fa8-9081-b678b42240d8" providerId="ADAL" clId="{26F0A12B-FE51-4EB2-BCF5-FD343FC2B23A}" dt="2025-04-09T18:49:09.110" v="1614" actId="478"/>
        <pc:sldMkLst>
          <pc:docMk/>
          <pc:sldMk cId="1997306445" sldId="2271"/>
        </pc:sldMkLst>
        <pc:picChg chg="add del">
          <ac:chgData name="Kyle Leach" userId="2c6d1b58-1ec8-4fa8-9081-b678b42240d8" providerId="ADAL" clId="{26F0A12B-FE51-4EB2-BCF5-FD343FC2B23A}" dt="2025-04-08T22:37:10.929" v="518" actId="478"/>
          <ac:picMkLst>
            <pc:docMk/>
            <pc:sldMk cId="1997306445" sldId="2271"/>
            <ac:picMk id="17" creationId="{8EE066EB-8F8A-D3DC-77F3-E9F98DF4518E}"/>
          </ac:picMkLst>
        </pc:picChg>
        <pc:picChg chg="add del">
          <ac:chgData name="Kyle Leach" userId="2c6d1b58-1ec8-4fa8-9081-b678b42240d8" providerId="ADAL" clId="{26F0A12B-FE51-4EB2-BCF5-FD343FC2B23A}" dt="2025-04-08T22:37:11.121" v="519" actId="478"/>
          <ac:picMkLst>
            <pc:docMk/>
            <pc:sldMk cId="1997306445" sldId="2271"/>
            <ac:picMk id="18" creationId="{79B28EF2-BCAA-5494-897E-23DDE77ED202}"/>
          </ac:picMkLst>
        </pc:picChg>
      </pc:sldChg>
      <pc:sldChg chg="add ord">
        <pc:chgData name="Kyle Leach" userId="2c6d1b58-1ec8-4fa8-9081-b678b42240d8" providerId="ADAL" clId="{26F0A12B-FE51-4EB2-BCF5-FD343FC2B23A}" dt="2025-04-09T00:25:20.379" v="589"/>
        <pc:sldMkLst>
          <pc:docMk/>
          <pc:sldMk cId="1255270985" sldId="2272"/>
        </pc:sldMkLst>
      </pc:sldChg>
      <pc:sldChg chg="modSp add mod">
        <pc:chgData name="Kyle Leach" userId="2c6d1b58-1ec8-4fa8-9081-b678b42240d8" providerId="ADAL" clId="{26F0A12B-FE51-4EB2-BCF5-FD343FC2B23A}" dt="2025-04-09T00:28:59.771" v="670" actId="20577"/>
        <pc:sldMkLst>
          <pc:docMk/>
          <pc:sldMk cId="3827672573" sldId="2273"/>
        </pc:sldMkLst>
      </pc:sldChg>
      <pc:sldChg chg="delSp modSp add mod ord delAnim">
        <pc:chgData name="Kyle Leach" userId="2c6d1b58-1ec8-4fa8-9081-b678b42240d8" providerId="ADAL" clId="{26F0A12B-FE51-4EB2-BCF5-FD343FC2B23A}" dt="2025-04-09T00:45:58.615" v="767"/>
        <pc:sldMkLst>
          <pc:docMk/>
          <pc:sldMk cId="1421926140" sldId="2274"/>
        </pc:sldMkLst>
      </pc:sldChg>
    </pc:docChg>
  </pc:docChgLst>
  <pc:docChgLst>
    <pc:chgData name="Kyle Leach" userId="2c6d1b58-1ec8-4fa8-9081-b678b42240d8" providerId="ADAL" clId="{4C3D1AF8-A24D-4CAF-B607-1E8A5522F9D5}"/>
    <pc:docChg chg="undo custSel addSld delSld modSld sldOrd">
      <pc:chgData name="Kyle Leach" userId="2c6d1b58-1ec8-4fa8-9081-b678b42240d8" providerId="ADAL" clId="{4C3D1AF8-A24D-4CAF-B607-1E8A5522F9D5}" dt="2024-09-12T00:40:46.894" v="786" actId="115"/>
      <pc:docMkLst>
        <pc:docMk/>
      </pc:docMkLst>
      <pc:sldChg chg="del">
        <pc:chgData name="Kyle Leach" userId="2c6d1b58-1ec8-4fa8-9081-b678b42240d8" providerId="ADAL" clId="{4C3D1AF8-A24D-4CAF-B607-1E8A5522F9D5}" dt="2024-09-12T00:34:26.132" v="689" actId="2696"/>
        <pc:sldMkLst>
          <pc:docMk/>
          <pc:sldMk cId="20541053" sldId="269"/>
        </pc:sldMkLst>
      </pc:sldChg>
      <pc:sldChg chg="add mod modShow">
        <pc:chgData name="Kyle Leach" userId="2c6d1b58-1ec8-4fa8-9081-b678b42240d8" providerId="ADAL" clId="{4C3D1AF8-A24D-4CAF-B607-1E8A5522F9D5}" dt="2024-09-12T00:34:40.036" v="691" actId="729"/>
        <pc:sldMkLst>
          <pc:docMk/>
          <pc:sldMk cId="3146580010" sldId="269"/>
        </pc:sldMkLst>
      </pc:sldChg>
      <pc:sldChg chg="mod ord modShow">
        <pc:chgData name="Kyle Leach" userId="2c6d1b58-1ec8-4fa8-9081-b678b42240d8" providerId="ADAL" clId="{4C3D1AF8-A24D-4CAF-B607-1E8A5522F9D5}" dt="2024-09-12T00:37:19.223" v="705"/>
        <pc:sldMkLst>
          <pc:docMk/>
          <pc:sldMk cId="1852738675" sldId="387"/>
        </pc:sldMkLst>
      </pc:sldChg>
      <pc:sldChg chg="delSp modSp mod delAnim">
        <pc:chgData name="Kyle Leach" userId="2c6d1b58-1ec8-4fa8-9081-b678b42240d8" providerId="ADAL" clId="{4C3D1AF8-A24D-4CAF-B607-1E8A5522F9D5}" dt="2024-09-12T00:35:39.471" v="702" actId="20577"/>
        <pc:sldMkLst>
          <pc:docMk/>
          <pc:sldMk cId="2529841956" sldId="433"/>
        </pc:sldMkLst>
      </pc:sldChg>
      <pc:sldChg chg="add mod modShow">
        <pc:chgData name="Kyle Leach" userId="2c6d1b58-1ec8-4fa8-9081-b678b42240d8" providerId="ADAL" clId="{4C3D1AF8-A24D-4CAF-B607-1E8A5522F9D5}" dt="2024-09-12T00:33:34.718" v="688" actId="729"/>
        <pc:sldMkLst>
          <pc:docMk/>
          <pc:sldMk cId="139495238" sldId="435"/>
        </pc:sldMkLst>
      </pc:sldChg>
      <pc:sldChg chg="del">
        <pc:chgData name="Kyle Leach" userId="2c6d1b58-1ec8-4fa8-9081-b678b42240d8" providerId="ADAL" clId="{4C3D1AF8-A24D-4CAF-B607-1E8A5522F9D5}" dt="2024-09-12T00:33:18.350" v="686" actId="2696"/>
        <pc:sldMkLst>
          <pc:docMk/>
          <pc:sldMk cId="3836942603" sldId="435"/>
        </pc:sldMkLst>
      </pc:sldChg>
      <pc:sldChg chg="del">
        <pc:chgData name="Kyle Leach" userId="2c6d1b58-1ec8-4fa8-9081-b678b42240d8" providerId="ADAL" clId="{4C3D1AF8-A24D-4CAF-B607-1E8A5522F9D5}" dt="2024-09-12T00:33:18.350" v="686" actId="2696"/>
        <pc:sldMkLst>
          <pc:docMk/>
          <pc:sldMk cId="1746974093" sldId="508"/>
        </pc:sldMkLst>
      </pc:sldChg>
      <pc:sldChg chg="add mod modShow">
        <pc:chgData name="Kyle Leach" userId="2c6d1b58-1ec8-4fa8-9081-b678b42240d8" providerId="ADAL" clId="{4C3D1AF8-A24D-4CAF-B607-1E8A5522F9D5}" dt="2024-09-12T00:33:34.718" v="688" actId="729"/>
        <pc:sldMkLst>
          <pc:docMk/>
          <pc:sldMk cId="3302340833" sldId="508"/>
        </pc:sldMkLst>
      </pc:sldChg>
      <pc:sldChg chg="modSp mod">
        <pc:chgData name="Kyle Leach" userId="2c6d1b58-1ec8-4fa8-9081-b678b42240d8" providerId="ADAL" clId="{4C3D1AF8-A24D-4CAF-B607-1E8A5522F9D5}" dt="2024-09-12T00:33:00.182" v="685" actId="1076"/>
        <pc:sldMkLst>
          <pc:docMk/>
          <pc:sldMk cId="2703400618" sldId="525"/>
        </pc:sldMkLst>
      </pc:sldChg>
      <pc:sldChg chg="modSp">
        <pc:chgData name="Kyle Leach" userId="2c6d1b58-1ec8-4fa8-9081-b678b42240d8" providerId="ADAL" clId="{4C3D1AF8-A24D-4CAF-B607-1E8A5522F9D5}" dt="2024-09-11T23:02:05.237" v="621" actId="20577"/>
        <pc:sldMkLst>
          <pc:docMk/>
          <pc:sldMk cId="2258826508" sldId="531"/>
        </pc:sldMkLst>
      </pc:sldChg>
      <pc:sldChg chg="mod ord modShow">
        <pc:chgData name="Kyle Leach" userId="2c6d1b58-1ec8-4fa8-9081-b678b42240d8" providerId="ADAL" clId="{4C3D1AF8-A24D-4CAF-B607-1E8A5522F9D5}" dt="2024-09-12T00:35:05.823" v="694"/>
        <pc:sldMkLst>
          <pc:docMk/>
          <pc:sldMk cId="3238342838" sldId="544"/>
        </pc:sldMkLst>
      </pc:sldChg>
      <pc:sldChg chg="add mod modShow">
        <pc:chgData name="Kyle Leach" userId="2c6d1b58-1ec8-4fa8-9081-b678b42240d8" providerId="ADAL" clId="{4C3D1AF8-A24D-4CAF-B607-1E8A5522F9D5}" dt="2024-09-12T00:34:40.036" v="691" actId="729"/>
        <pc:sldMkLst>
          <pc:docMk/>
          <pc:sldMk cId="3661920" sldId="548"/>
        </pc:sldMkLst>
      </pc:sldChg>
      <pc:sldChg chg="del">
        <pc:chgData name="Kyle Leach" userId="2c6d1b58-1ec8-4fa8-9081-b678b42240d8" providerId="ADAL" clId="{4C3D1AF8-A24D-4CAF-B607-1E8A5522F9D5}" dt="2024-09-12T00:34:26.132" v="689" actId="2696"/>
        <pc:sldMkLst>
          <pc:docMk/>
          <pc:sldMk cId="851429030" sldId="548"/>
        </pc:sldMkLst>
      </pc:sldChg>
      <pc:sldChg chg="del">
        <pc:chgData name="Kyle Leach" userId="2c6d1b58-1ec8-4fa8-9081-b678b42240d8" providerId="ADAL" clId="{4C3D1AF8-A24D-4CAF-B607-1E8A5522F9D5}" dt="2024-09-12T00:33:18.350" v="686" actId="2696"/>
        <pc:sldMkLst>
          <pc:docMk/>
          <pc:sldMk cId="348085903" sldId="553"/>
        </pc:sldMkLst>
      </pc:sldChg>
      <pc:sldChg chg="add mod modShow">
        <pc:chgData name="Kyle Leach" userId="2c6d1b58-1ec8-4fa8-9081-b678b42240d8" providerId="ADAL" clId="{4C3D1AF8-A24D-4CAF-B607-1E8A5522F9D5}" dt="2024-09-12T00:33:34.718" v="688" actId="729"/>
        <pc:sldMkLst>
          <pc:docMk/>
          <pc:sldMk cId="1216358273" sldId="553"/>
        </pc:sldMkLst>
      </pc:sldChg>
      <pc:sldChg chg="del mod modShow">
        <pc:chgData name="Kyle Leach" userId="2c6d1b58-1ec8-4fa8-9081-b678b42240d8" providerId="ADAL" clId="{4C3D1AF8-A24D-4CAF-B607-1E8A5522F9D5}" dt="2024-09-12T00:37:54.055" v="710" actId="2696"/>
        <pc:sldMkLst>
          <pc:docMk/>
          <pc:sldMk cId="52568699" sldId="554"/>
        </pc:sldMkLst>
      </pc:sldChg>
      <pc:sldChg chg="add">
        <pc:chgData name="Kyle Leach" userId="2c6d1b58-1ec8-4fa8-9081-b678b42240d8" providerId="ADAL" clId="{4C3D1AF8-A24D-4CAF-B607-1E8A5522F9D5}" dt="2024-09-12T00:38:00.169" v="711"/>
        <pc:sldMkLst>
          <pc:docMk/>
          <pc:sldMk cId="2753185246" sldId="554"/>
        </pc:sldMkLst>
      </pc:sldChg>
      <pc:sldChg chg="add">
        <pc:chgData name="Kyle Leach" userId="2c6d1b58-1ec8-4fa8-9081-b678b42240d8" providerId="ADAL" clId="{4C3D1AF8-A24D-4CAF-B607-1E8A5522F9D5}" dt="2024-09-11T22:31:15.628" v="204"/>
        <pc:sldMkLst>
          <pc:docMk/>
          <pc:sldMk cId="2212066435" sldId="555"/>
        </pc:sldMkLst>
      </pc:sldChg>
      <pc:sldChg chg="del">
        <pc:chgData name="Kyle Leach" userId="2c6d1b58-1ec8-4fa8-9081-b678b42240d8" providerId="ADAL" clId="{4C3D1AF8-A24D-4CAF-B607-1E8A5522F9D5}" dt="2024-09-12T00:34:26.132" v="689" actId="2696"/>
        <pc:sldMkLst>
          <pc:docMk/>
          <pc:sldMk cId="2781929014" sldId="561"/>
        </pc:sldMkLst>
      </pc:sldChg>
      <pc:sldChg chg="add mod modShow">
        <pc:chgData name="Kyle Leach" userId="2c6d1b58-1ec8-4fa8-9081-b678b42240d8" providerId="ADAL" clId="{4C3D1AF8-A24D-4CAF-B607-1E8A5522F9D5}" dt="2024-09-12T00:34:40.036" v="691" actId="729"/>
        <pc:sldMkLst>
          <pc:docMk/>
          <pc:sldMk cId="3431466869" sldId="561"/>
        </pc:sldMkLst>
      </pc:sldChg>
      <pc:sldChg chg="addSp delSp modSp mod">
        <pc:chgData name="Kyle Leach" userId="2c6d1b58-1ec8-4fa8-9081-b678b42240d8" providerId="ADAL" clId="{4C3D1AF8-A24D-4CAF-B607-1E8A5522F9D5}" dt="2024-09-11T22:25:20.568" v="126" actId="478"/>
        <pc:sldMkLst>
          <pc:docMk/>
          <pc:sldMk cId="3308184572" sldId="562"/>
        </pc:sldMkLst>
      </pc:sldChg>
      <pc:sldChg chg="ord">
        <pc:chgData name="Kyle Leach" userId="2c6d1b58-1ec8-4fa8-9081-b678b42240d8" providerId="ADAL" clId="{4C3D1AF8-A24D-4CAF-B607-1E8A5522F9D5}" dt="2024-09-12T00:35:08.764" v="696"/>
        <pc:sldMkLst>
          <pc:docMk/>
          <pc:sldMk cId="3874193346" sldId="564"/>
        </pc:sldMkLst>
      </pc:sldChg>
      <pc:sldChg chg="modSp mod ord">
        <pc:chgData name="Kyle Leach" userId="2c6d1b58-1ec8-4fa8-9081-b678b42240d8" providerId="ADAL" clId="{4C3D1AF8-A24D-4CAF-B607-1E8A5522F9D5}" dt="2024-09-11T22:32:08.368" v="211" actId="1076"/>
        <pc:sldMkLst>
          <pc:docMk/>
          <pc:sldMk cId="796109268" sldId="570"/>
        </pc:sldMkLst>
      </pc:sldChg>
      <pc:sldChg chg="ord">
        <pc:chgData name="Kyle Leach" userId="2c6d1b58-1ec8-4fa8-9081-b678b42240d8" providerId="ADAL" clId="{4C3D1AF8-A24D-4CAF-B607-1E8A5522F9D5}" dt="2024-09-11T23:19:51.955" v="636"/>
        <pc:sldMkLst>
          <pc:docMk/>
          <pc:sldMk cId="2749434553" sldId="2234"/>
        </pc:sldMkLst>
      </pc:sldChg>
      <pc:sldChg chg="modSp mod">
        <pc:chgData name="Kyle Leach" userId="2c6d1b58-1ec8-4fa8-9081-b678b42240d8" providerId="ADAL" clId="{4C3D1AF8-A24D-4CAF-B607-1E8A5522F9D5}" dt="2024-09-11T23:22:39.396" v="684" actId="1076"/>
        <pc:sldMkLst>
          <pc:docMk/>
          <pc:sldMk cId="831803139" sldId="2242"/>
        </pc:sldMkLst>
      </pc:sldChg>
      <pc:sldChg chg="del mod modShow">
        <pc:chgData name="Kyle Leach" userId="2c6d1b58-1ec8-4fa8-9081-b678b42240d8" providerId="ADAL" clId="{4C3D1AF8-A24D-4CAF-B607-1E8A5522F9D5}" dt="2024-09-12T00:38:24.355" v="712" actId="2696"/>
        <pc:sldMkLst>
          <pc:docMk/>
          <pc:sldMk cId="2984095277" sldId="2243"/>
        </pc:sldMkLst>
      </pc:sldChg>
      <pc:sldChg chg="add mod modShow">
        <pc:chgData name="Kyle Leach" userId="2c6d1b58-1ec8-4fa8-9081-b678b42240d8" providerId="ADAL" clId="{4C3D1AF8-A24D-4CAF-B607-1E8A5522F9D5}" dt="2024-09-12T00:38:42.661" v="714" actId="729"/>
        <pc:sldMkLst>
          <pc:docMk/>
          <pc:sldMk cId="3414721983" sldId="2243"/>
        </pc:sldMkLst>
      </pc:sldChg>
      <pc:sldChg chg="del mod modShow">
        <pc:chgData name="Kyle Leach" userId="2c6d1b58-1ec8-4fa8-9081-b678b42240d8" providerId="ADAL" clId="{4C3D1AF8-A24D-4CAF-B607-1E8A5522F9D5}" dt="2024-09-12T00:38:24.355" v="712" actId="2696"/>
        <pc:sldMkLst>
          <pc:docMk/>
          <pc:sldMk cId="161421476" sldId="2244"/>
        </pc:sldMkLst>
      </pc:sldChg>
      <pc:sldChg chg="add mod modShow">
        <pc:chgData name="Kyle Leach" userId="2c6d1b58-1ec8-4fa8-9081-b678b42240d8" providerId="ADAL" clId="{4C3D1AF8-A24D-4CAF-B607-1E8A5522F9D5}" dt="2024-09-12T00:38:42.661" v="714" actId="729"/>
        <pc:sldMkLst>
          <pc:docMk/>
          <pc:sldMk cId="2995196092" sldId="2244"/>
        </pc:sldMkLst>
      </pc:sldChg>
      <pc:sldChg chg="add mod modShow">
        <pc:chgData name="Kyle Leach" userId="2c6d1b58-1ec8-4fa8-9081-b678b42240d8" providerId="ADAL" clId="{4C3D1AF8-A24D-4CAF-B607-1E8A5522F9D5}" dt="2024-09-12T00:37:41.947" v="708" actId="729"/>
        <pc:sldMkLst>
          <pc:docMk/>
          <pc:sldMk cId="3239032228" sldId="2247"/>
        </pc:sldMkLst>
      </pc:sldChg>
      <pc:sldChg chg="del">
        <pc:chgData name="Kyle Leach" userId="2c6d1b58-1ec8-4fa8-9081-b678b42240d8" providerId="ADAL" clId="{4C3D1AF8-A24D-4CAF-B607-1E8A5522F9D5}" dt="2024-09-12T00:37:29.697" v="706" actId="2696"/>
        <pc:sldMkLst>
          <pc:docMk/>
          <pc:sldMk cId="3549124015" sldId="2247"/>
        </pc:sldMkLst>
      </pc:sldChg>
      <pc:sldChg chg="del">
        <pc:chgData name="Kyle Leach" userId="2c6d1b58-1ec8-4fa8-9081-b678b42240d8" providerId="ADAL" clId="{4C3D1AF8-A24D-4CAF-B607-1E8A5522F9D5}" dt="2024-09-12T00:37:29.697" v="706" actId="2696"/>
        <pc:sldMkLst>
          <pc:docMk/>
          <pc:sldMk cId="231765271" sldId="2248"/>
        </pc:sldMkLst>
      </pc:sldChg>
      <pc:sldChg chg="add mod modShow">
        <pc:chgData name="Kyle Leach" userId="2c6d1b58-1ec8-4fa8-9081-b678b42240d8" providerId="ADAL" clId="{4C3D1AF8-A24D-4CAF-B607-1E8A5522F9D5}" dt="2024-09-12T00:37:41.947" v="708" actId="729"/>
        <pc:sldMkLst>
          <pc:docMk/>
          <pc:sldMk cId="757764400" sldId="2248"/>
        </pc:sldMkLst>
      </pc:sldChg>
      <pc:sldChg chg="addSp delSp modSp mod ord modAnim">
        <pc:chgData name="Kyle Leach" userId="2c6d1b58-1ec8-4fa8-9081-b678b42240d8" providerId="ADAL" clId="{4C3D1AF8-A24D-4CAF-B607-1E8A5522F9D5}" dt="2024-09-12T00:40:46.894" v="786" actId="115"/>
        <pc:sldMkLst>
          <pc:docMk/>
          <pc:sldMk cId="2795080918" sldId="2249"/>
        </pc:sldMkLst>
      </pc:sldChg>
      <pc:sldChg chg="addSp modSp mod ord modAnim">
        <pc:chgData name="Kyle Leach" userId="2c6d1b58-1ec8-4fa8-9081-b678b42240d8" providerId="ADAL" clId="{4C3D1AF8-A24D-4CAF-B607-1E8A5522F9D5}" dt="2024-09-11T23:14:54.471" v="632"/>
        <pc:sldMkLst>
          <pc:docMk/>
          <pc:sldMk cId="760563129" sldId="2250"/>
        </pc:sldMkLst>
      </pc:sldChg>
      <pc:sldChg chg="addSp modSp add mod modAnim">
        <pc:chgData name="Kyle Leach" userId="2c6d1b58-1ec8-4fa8-9081-b678b42240d8" providerId="ADAL" clId="{4C3D1AF8-A24D-4CAF-B607-1E8A5522F9D5}" dt="2024-09-11T23:17:57.402" v="634"/>
        <pc:sldMkLst>
          <pc:docMk/>
          <pc:sldMk cId="1251997741" sldId="2252"/>
        </pc:sldMkLst>
      </pc:sldChg>
      <pc:sldChg chg="addSp delSp modSp add mod delAnim modAnim">
        <pc:chgData name="Kyle Leach" userId="2c6d1b58-1ec8-4fa8-9081-b678b42240d8" providerId="ADAL" clId="{4C3D1AF8-A24D-4CAF-B607-1E8A5522F9D5}" dt="2024-09-11T23:00:32.298" v="603"/>
        <pc:sldMkLst>
          <pc:docMk/>
          <pc:sldMk cId="3509609001" sldId="2253"/>
        </pc:sldMkLst>
      </pc:sldChg>
      <pc:sldChg chg="add del">
        <pc:chgData name="Kyle Leach" userId="2c6d1b58-1ec8-4fa8-9081-b678b42240d8" providerId="ADAL" clId="{4C3D1AF8-A24D-4CAF-B607-1E8A5522F9D5}" dt="2024-09-11T22:30:48.909" v="203" actId="47"/>
        <pc:sldMkLst>
          <pc:docMk/>
          <pc:sldMk cId="462984190" sldId="2254"/>
        </pc:sldMkLst>
      </pc:sldChg>
      <pc:sldChg chg="add del">
        <pc:chgData name="Kyle Leach" userId="2c6d1b58-1ec8-4fa8-9081-b678b42240d8" providerId="ADAL" clId="{4C3D1AF8-A24D-4CAF-B607-1E8A5522F9D5}" dt="2024-09-11T22:28:25.320" v="128" actId="2890"/>
        <pc:sldMkLst>
          <pc:docMk/>
          <pc:sldMk cId="3878954089" sldId="2254"/>
        </pc:sldMkLst>
      </pc:sldChg>
    </pc:docChg>
  </pc:docChgLst>
  <pc:docChgLst>
    <pc:chgData name="Kyle Leach" userId="2c6d1b58-1ec8-4fa8-9081-b678b42240d8" providerId="ADAL" clId="{50A531C8-D492-4A46-898A-DEE99A77A957}"/>
    <pc:docChg chg="undo redo custSel addSld delSld modSld sldOrd">
      <pc:chgData name="Kyle Leach" userId="2c6d1b58-1ec8-4fa8-9081-b678b42240d8" providerId="ADAL" clId="{50A531C8-D492-4A46-898A-DEE99A77A957}" dt="2024-02-03T18:55:24.547" v="6110" actId="1076"/>
      <pc:docMkLst>
        <pc:docMk/>
      </pc:docMkLst>
      <pc:sldChg chg="addSp delSp modSp del mod ord addAnim delAnim modAnim modShow">
        <pc:chgData name="Kyle Leach" userId="2c6d1b58-1ec8-4fa8-9081-b678b42240d8" providerId="ADAL" clId="{50A531C8-D492-4A46-898A-DEE99A77A957}" dt="2024-02-03T18:15:43.601" v="5421" actId="47"/>
        <pc:sldMkLst>
          <pc:docMk/>
          <pc:sldMk cId="60216576" sldId="260"/>
        </pc:sldMkLst>
      </pc:sldChg>
      <pc:sldChg chg="addSp delSp modSp mod">
        <pc:chgData name="Kyle Leach" userId="2c6d1b58-1ec8-4fa8-9081-b678b42240d8" providerId="ADAL" clId="{50A531C8-D492-4A46-898A-DEE99A77A957}" dt="2024-01-31T17:26:45.147" v="2257" actId="1076"/>
        <pc:sldMkLst>
          <pc:docMk/>
          <pc:sldMk cId="2018888763" sldId="262"/>
        </pc:sldMkLst>
      </pc:sldChg>
      <pc:sldChg chg="add del">
        <pc:chgData name="Kyle Leach" userId="2c6d1b58-1ec8-4fa8-9081-b678b42240d8" providerId="ADAL" clId="{50A531C8-D492-4A46-898A-DEE99A77A957}" dt="2024-01-30T20:22:52.107" v="356" actId="47"/>
        <pc:sldMkLst>
          <pc:docMk/>
          <pc:sldMk cId="806493015" sldId="263"/>
        </pc:sldMkLst>
      </pc:sldChg>
      <pc:sldChg chg="del">
        <pc:chgData name="Kyle Leach" userId="2c6d1b58-1ec8-4fa8-9081-b678b42240d8" providerId="ADAL" clId="{50A531C8-D492-4A46-898A-DEE99A77A957}" dt="2024-02-03T15:44:16.354" v="4108" actId="47"/>
        <pc:sldMkLst>
          <pc:docMk/>
          <pc:sldMk cId="2928701887" sldId="270"/>
        </pc:sldMkLst>
      </pc:sldChg>
      <pc:sldChg chg="del">
        <pc:chgData name="Kyle Leach" userId="2c6d1b58-1ec8-4fa8-9081-b678b42240d8" providerId="ADAL" clId="{50A531C8-D492-4A46-898A-DEE99A77A957}" dt="2024-02-03T16:10:38.723" v="4249" actId="47"/>
        <pc:sldMkLst>
          <pc:docMk/>
          <pc:sldMk cId="3735520921" sldId="272"/>
        </pc:sldMkLst>
      </pc:sldChg>
      <pc:sldChg chg="modSp mod">
        <pc:chgData name="Kyle Leach" userId="2c6d1b58-1ec8-4fa8-9081-b678b42240d8" providerId="ADAL" clId="{50A531C8-D492-4A46-898A-DEE99A77A957}" dt="2024-02-01T18:43:17.076" v="2607" actId="1076"/>
        <pc:sldMkLst>
          <pc:docMk/>
          <pc:sldMk cId="3883331923" sldId="273"/>
        </pc:sldMkLst>
      </pc:sldChg>
      <pc:sldChg chg="del">
        <pc:chgData name="Kyle Leach" userId="2c6d1b58-1ec8-4fa8-9081-b678b42240d8" providerId="ADAL" clId="{50A531C8-D492-4A46-898A-DEE99A77A957}" dt="2024-02-03T15:40:25.306" v="4092" actId="47"/>
        <pc:sldMkLst>
          <pc:docMk/>
          <pc:sldMk cId="0" sldId="274"/>
        </pc:sldMkLst>
      </pc:sldChg>
      <pc:sldChg chg="del">
        <pc:chgData name="Kyle Leach" userId="2c6d1b58-1ec8-4fa8-9081-b678b42240d8" providerId="ADAL" clId="{50A531C8-D492-4A46-898A-DEE99A77A957}" dt="2024-02-03T15:40:25.306" v="4092" actId="47"/>
        <pc:sldMkLst>
          <pc:docMk/>
          <pc:sldMk cId="0" sldId="275"/>
        </pc:sldMkLst>
      </pc:sldChg>
      <pc:sldChg chg="del">
        <pc:chgData name="Kyle Leach" userId="2c6d1b58-1ec8-4fa8-9081-b678b42240d8" providerId="ADAL" clId="{50A531C8-D492-4A46-898A-DEE99A77A957}" dt="2024-02-03T15:40:25.306" v="4092" actId="47"/>
        <pc:sldMkLst>
          <pc:docMk/>
          <pc:sldMk cId="0" sldId="276"/>
        </pc:sldMkLst>
      </pc:sldChg>
      <pc:sldChg chg="del">
        <pc:chgData name="Kyle Leach" userId="2c6d1b58-1ec8-4fa8-9081-b678b42240d8" providerId="ADAL" clId="{50A531C8-D492-4A46-898A-DEE99A77A957}" dt="2024-02-03T16:20:44.934" v="4251" actId="47"/>
        <pc:sldMkLst>
          <pc:docMk/>
          <pc:sldMk cId="2977658280" sldId="283"/>
        </pc:sldMkLst>
      </pc:sldChg>
      <pc:sldChg chg="del">
        <pc:chgData name="Kyle Leach" userId="2c6d1b58-1ec8-4fa8-9081-b678b42240d8" providerId="ADAL" clId="{50A531C8-D492-4A46-898A-DEE99A77A957}" dt="2024-02-03T15:45:32.445" v="4119" actId="47"/>
        <pc:sldMkLst>
          <pc:docMk/>
          <pc:sldMk cId="3269674318" sldId="286"/>
        </pc:sldMkLst>
      </pc:sldChg>
      <pc:sldChg chg="del">
        <pc:chgData name="Kyle Leach" userId="2c6d1b58-1ec8-4fa8-9081-b678b42240d8" providerId="ADAL" clId="{50A531C8-D492-4A46-898A-DEE99A77A957}" dt="2024-02-03T15:45:16.250" v="4116" actId="47"/>
        <pc:sldMkLst>
          <pc:docMk/>
          <pc:sldMk cId="854744895" sldId="288"/>
        </pc:sldMkLst>
      </pc:sldChg>
      <pc:sldChg chg="del">
        <pc:chgData name="Kyle Leach" userId="2c6d1b58-1ec8-4fa8-9081-b678b42240d8" providerId="ADAL" clId="{50A531C8-D492-4A46-898A-DEE99A77A957}" dt="2024-02-03T15:45:13.309" v="4115" actId="47"/>
        <pc:sldMkLst>
          <pc:docMk/>
          <pc:sldMk cId="1967550492" sldId="291"/>
        </pc:sldMkLst>
      </pc:sldChg>
      <pc:sldChg chg="del">
        <pc:chgData name="Kyle Leach" userId="2c6d1b58-1ec8-4fa8-9081-b678b42240d8" providerId="ADAL" clId="{50A531C8-D492-4A46-898A-DEE99A77A957}" dt="2024-02-03T16:21:01.346" v="4252" actId="47"/>
        <pc:sldMkLst>
          <pc:docMk/>
          <pc:sldMk cId="2987505638" sldId="301"/>
        </pc:sldMkLst>
      </pc:sldChg>
      <pc:sldChg chg="del">
        <pc:chgData name="Kyle Leach" userId="2c6d1b58-1ec8-4fa8-9081-b678b42240d8" providerId="ADAL" clId="{50A531C8-D492-4A46-898A-DEE99A77A957}" dt="2024-02-03T15:42:46.940" v="4105" actId="47"/>
        <pc:sldMkLst>
          <pc:docMk/>
          <pc:sldMk cId="3989105800" sldId="303"/>
        </pc:sldMkLst>
      </pc:sldChg>
      <pc:sldChg chg="del">
        <pc:chgData name="Kyle Leach" userId="2c6d1b58-1ec8-4fa8-9081-b678b42240d8" providerId="ADAL" clId="{50A531C8-D492-4A46-898A-DEE99A77A957}" dt="2024-02-03T15:41:44.821" v="4098" actId="47"/>
        <pc:sldMkLst>
          <pc:docMk/>
          <pc:sldMk cId="141336957" sldId="306"/>
        </pc:sldMkLst>
      </pc:sldChg>
      <pc:sldChg chg="del">
        <pc:chgData name="Kyle Leach" userId="2c6d1b58-1ec8-4fa8-9081-b678b42240d8" providerId="ADAL" clId="{50A531C8-D492-4A46-898A-DEE99A77A957}" dt="2024-02-03T15:41:44.821" v="4098" actId="47"/>
        <pc:sldMkLst>
          <pc:docMk/>
          <pc:sldMk cId="1526602620" sldId="307"/>
        </pc:sldMkLst>
      </pc:sldChg>
      <pc:sldChg chg="del">
        <pc:chgData name="Kyle Leach" userId="2c6d1b58-1ec8-4fa8-9081-b678b42240d8" providerId="ADAL" clId="{50A531C8-D492-4A46-898A-DEE99A77A957}" dt="2024-02-03T15:41:44.821" v="4098" actId="47"/>
        <pc:sldMkLst>
          <pc:docMk/>
          <pc:sldMk cId="331281986" sldId="312"/>
        </pc:sldMkLst>
      </pc:sldChg>
      <pc:sldChg chg="del">
        <pc:chgData name="Kyle Leach" userId="2c6d1b58-1ec8-4fa8-9081-b678b42240d8" providerId="ADAL" clId="{50A531C8-D492-4A46-898A-DEE99A77A957}" dt="2024-02-03T15:41:44.821" v="4098" actId="47"/>
        <pc:sldMkLst>
          <pc:docMk/>
          <pc:sldMk cId="3634095714" sldId="314"/>
        </pc:sldMkLst>
      </pc:sldChg>
      <pc:sldChg chg="del">
        <pc:chgData name="Kyle Leach" userId="2c6d1b58-1ec8-4fa8-9081-b678b42240d8" providerId="ADAL" clId="{50A531C8-D492-4A46-898A-DEE99A77A957}" dt="2024-02-03T15:41:15.637" v="4097" actId="47"/>
        <pc:sldMkLst>
          <pc:docMk/>
          <pc:sldMk cId="139843841" sldId="320"/>
        </pc:sldMkLst>
      </pc:sldChg>
      <pc:sldChg chg="del">
        <pc:chgData name="Kyle Leach" userId="2c6d1b58-1ec8-4fa8-9081-b678b42240d8" providerId="ADAL" clId="{50A531C8-D492-4A46-898A-DEE99A77A957}" dt="2024-02-03T15:40:56.237" v="4094" actId="47"/>
        <pc:sldMkLst>
          <pc:docMk/>
          <pc:sldMk cId="1510065306" sldId="322"/>
        </pc:sldMkLst>
      </pc:sldChg>
      <pc:sldChg chg="del">
        <pc:chgData name="Kyle Leach" userId="2c6d1b58-1ec8-4fa8-9081-b678b42240d8" providerId="ADAL" clId="{50A531C8-D492-4A46-898A-DEE99A77A957}" dt="2024-02-03T16:10:22.197" v="4247" actId="47"/>
        <pc:sldMkLst>
          <pc:docMk/>
          <pc:sldMk cId="1996703421" sldId="329"/>
        </pc:sldMkLst>
      </pc:sldChg>
      <pc:sldChg chg="addSp delSp modSp mod modAnim">
        <pc:chgData name="Kyle Leach" userId="2c6d1b58-1ec8-4fa8-9081-b678b42240d8" providerId="ADAL" clId="{50A531C8-D492-4A46-898A-DEE99A77A957}" dt="2024-02-03T15:54:46.492" v="4160" actId="122"/>
        <pc:sldMkLst>
          <pc:docMk/>
          <pc:sldMk cId="2576047453" sldId="332"/>
        </pc:sldMkLst>
      </pc:sldChg>
      <pc:sldChg chg="del">
        <pc:chgData name="Kyle Leach" userId="2c6d1b58-1ec8-4fa8-9081-b678b42240d8" providerId="ADAL" clId="{50A531C8-D492-4A46-898A-DEE99A77A957}" dt="2024-02-03T15:44:49.531" v="4112" actId="47"/>
        <pc:sldMkLst>
          <pc:docMk/>
          <pc:sldMk cId="2197084179" sldId="337"/>
        </pc:sldMkLst>
      </pc:sldChg>
      <pc:sldChg chg="del">
        <pc:chgData name="Kyle Leach" userId="2c6d1b58-1ec8-4fa8-9081-b678b42240d8" providerId="ADAL" clId="{50A531C8-D492-4A46-898A-DEE99A77A957}" dt="2024-02-03T15:40:25.306" v="4092" actId="47"/>
        <pc:sldMkLst>
          <pc:docMk/>
          <pc:sldMk cId="2890087612" sldId="342"/>
        </pc:sldMkLst>
      </pc:sldChg>
      <pc:sldChg chg="del">
        <pc:chgData name="Kyle Leach" userId="2c6d1b58-1ec8-4fa8-9081-b678b42240d8" providerId="ADAL" clId="{50A531C8-D492-4A46-898A-DEE99A77A957}" dt="2024-02-03T15:41:54.669" v="4099" actId="47"/>
        <pc:sldMkLst>
          <pc:docMk/>
          <pc:sldMk cId="3953139545" sldId="346"/>
        </pc:sldMkLst>
      </pc:sldChg>
      <pc:sldChg chg="del">
        <pc:chgData name="Kyle Leach" userId="2c6d1b58-1ec8-4fa8-9081-b678b42240d8" providerId="ADAL" clId="{50A531C8-D492-4A46-898A-DEE99A77A957}" dt="2024-02-03T15:42:10.604" v="4103" actId="47"/>
        <pc:sldMkLst>
          <pc:docMk/>
          <pc:sldMk cId="2442159957" sldId="347"/>
        </pc:sldMkLst>
      </pc:sldChg>
      <pc:sldChg chg="del">
        <pc:chgData name="Kyle Leach" userId="2c6d1b58-1ec8-4fa8-9081-b678b42240d8" providerId="ADAL" clId="{50A531C8-D492-4A46-898A-DEE99A77A957}" dt="2024-02-03T15:44:29.591" v="4110" actId="47"/>
        <pc:sldMkLst>
          <pc:docMk/>
          <pc:sldMk cId="1351245415" sldId="352"/>
        </pc:sldMkLst>
      </pc:sldChg>
      <pc:sldChg chg="del">
        <pc:chgData name="Kyle Leach" userId="2c6d1b58-1ec8-4fa8-9081-b678b42240d8" providerId="ADAL" clId="{50A531C8-D492-4A46-898A-DEE99A77A957}" dt="2024-02-03T16:20:38.556" v="4250" actId="47"/>
        <pc:sldMkLst>
          <pc:docMk/>
          <pc:sldMk cId="4164846284" sldId="357"/>
        </pc:sldMkLst>
      </pc:sldChg>
      <pc:sldChg chg="delSp modSp mod ord">
        <pc:chgData name="Kyle Leach" userId="2c6d1b58-1ec8-4fa8-9081-b678b42240d8" providerId="ADAL" clId="{50A531C8-D492-4A46-898A-DEE99A77A957}" dt="2024-02-03T15:48:09.916" v="4124" actId="20577"/>
        <pc:sldMkLst>
          <pc:docMk/>
          <pc:sldMk cId="3587357176" sldId="358"/>
        </pc:sldMkLst>
      </pc:sldChg>
      <pc:sldChg chg="addSp delSp modSp mod modShow">
        <pc:chgData name="Kyle Leach" userId="2c6d1b58-1ec8-4fa8-9081-b678b42240d8" providerId="ADAL" clId="{50A531C8-D492-4A46-898A-DEE99A77A957}" dt="2024-02-03T17:31:43.020" v="4997" actId="478"/>
        <pc:sldMkLst>
          <pc:docMk/>
          <pc:sldMk cId="1056126387" sldId="364"/>
        </pc:sldMkLst>
      </pc:sldChg>
      <pc:sldChg chg="del">
        <pc:chgData name="Kyle Leach" userId="2c6d1b58-1ec8-4fa8-9081-b678b42240d8" providerId="ADAL" clId="{50A531C8-D492-4A46-898A-DEE99A77A957}" dt="2024-02-03T15:45:22.335" v="4117" actId="47"/>
        <pc:sldMkLst>
          <pc:docMk/>
          <pc:sldMk cId="27684489" sldId="367"/>
        </pc:sldMkLst>
      </pc:sldChg>
      <pc:sldChg chg="delSp">
        <pc:chgData name="Kyle Leach" userId="2c6d1b58-1ec8-4fa8-9081-b678b42240d8" providerId="ADAL" clId="{50A531C8-D492-4A46-898A-DEE99A77A957}" dt="2024-02-03T15:44:38.777" v="4111" actId="478"/>
        <pc:sldMkLst>
          <pc:docMk/>
          <pc:sldMk cId="146767803" sldId="373"/>
        </pc:sldMkLst>
      </pc:sldChg>
      <pc:sldChg chg="del">
        <pc:chgData name="Kyle Leach" userId="2c6d1b58-1ec8-4fa8-9081-b678b42240d8" providerId="ADAL" clId="{50A531C8-D492-4A46-898A-DEE99A77A957}" dt="2024-02-03T15:44:51.783" v="4113" actId="47"/>
        <pc:sldMkLst>
          <pc:docMk/>
          <pc:sldMk cId="3972741406" sldId="383"/>
        </pc:sldMkLst>
      </pc:sldChg>
      <pc:sldChg chg="mod modShow">
        <pc:chgData name="Kyle Leach" userId="2c6d1b58-1ec8-4fa8-9081-b678b42240d8" providerId="ADAL" clId="{50A531C8-D492-4A46-898A-DEE99A77A957}" dt="2024-01-30T23:29:58.804" v="1575" actId="729"/>
        <pc:sldMkLst>
          <pc:docMk/>
          <pc:sldMk cId="1852738675" sldId="387"/>
        </pc:sldMkLst>
      </pc:sldChg>
      <pc:sldChg chg="del">
        <pc:chgData name="Kyle Leach" userId="2c6d1b58-1ec8-4fa8-9081-b678b42240d8" providerId="ADAL" clId="{50A531C8-D492-4A46-898A-DEE99A77A957}" dt="2024-02-03T15:42:06.913" v="4101" actId="47"/>
        <pc:sldMkLst>
          <pc:docMk/>
          <pc:sldMk cId="1442047951" sldId="391"/>
        </pc:sldMkLst>
      </pc:sldChg>
      <pc:sldChg chg="del">
        <pc:chgData name="Kyle Leach" userId="2c6d1b58-1ec8-4fa8-9081-b678b42240d8" providerId="ADAL" clId="{50A531C8-D492-4A46-898A-DEE99A77A957}" dt="2024-02-03T15:42:49.255" v="4106" actId="47"/>
        <pc:sldMkLst>
          <pc:docMk/>
          <pc:sldMk cId="468977004" sldId="393"/>
        </pc:sldMkLst>
      </pc:sldChg>
      <pc:sldChg chg="del">
        <pc:chgData name="Kyle Leach" userId="2c6d1b58-1ec8-4fa8-9081-b678b42240d8" providerId="ADAL" clId="{50A531C8-D492-4A46-898A-DEE99A77A957}" dt="2024-02-03T15:41:07.545" v="4095" actId="47"/>
        <pc:sldMkLst>
          <pc:docMk/>
          <pc:sldMk cId="1505833815" sldId="397"/>
        </pc:sldMkLst>
      </pc:sldChg>
      <pc:sldChg chg="addSp modSp mod">
        <pc:chgData name="Kyle Leach" userId="2c6d1b58-1ec8-4fa8-9081-b678b42240d8" providerId="ADAL" clId="{50A531C8-D492-4A46-898A-DEE99A77A957}" dt="2024-01-30T22:17:13.066" v="1058" actId="1076"/>
        <pc:sldMkLst>
          <pc:docMk/>
          <pc:sldMk cId="4234981651" sldId="403"/>
        </pc:sldMkLst>
      </pc:sldChg>
      <pc:sldChg chg="modSp add mod ord">
        <pc:chgData name="Kyle Leach" userId="2c6d1b58-1ec8-4fa8-9081-b678b42240d8" providerId="ADAL" clId="{50A531C8-D492-4A46-898A-DEE99A77A957}" dt="2024-01-30T21:02:33.796" v="624" actId="20577"/>
        <pc:sldMkLst>
          <pc:docMk/>
          <pc:sldMk cId="2961824130" sldId="406"/>
        </pc:sldMkLst>
      </pc:sldChg>
      <pc:sldChg chg="del">
        <pc:chgData name="Kyle Leach" userId="2c6d1b58-1ec8-4fa8-9081-b678b42240d8" providerId="ADAL" clId="{50A531C8-D492-4A46-898A-DEE99A77A957}" dt="2024-01-30T20:21:56.280" v="353" actId="47"/>
        <pc:sldMkLst>
          <pc:docMk/>
          <pc:sldMk cId="3155915401" sldId="406"/>
        </pc:sldMkLst>
      </pc:sldChg>
      <pc:sldChg chg="del">
        <pc:chgData name="Kyle Leach" userId="2c6d1b58-1ec8-4fa8-9081-b678b42240d8" providerId="ADAL" clId="{50A531C8-D492-4A46-898A-DEE99A77A957}" dt="2024-02-03T15:45:29.351" v="4118" actId="47"/>
        <pc:sldMkLst>
          <pc:docMk/>
          <pc:sldMk cId="3127535211" sldId="412"/>
        </pc:sldMkLst>
      </pc:sldChg>
      <pc:sldChg chg="del">
        <pc:chgData name="Kyle Leach" userId="2c6d1b58-1ec8-4fa8-9081-b678b42240d8" providerId="ADAL" clId="{50A531C8-D492-4A46-898A-DEE99A77A957}" dt="2024-01-31T17:11:16.936" v="2178" actId="47"/>
        <pc:sldMkLst>
          <pc:docMk/>
          <pc:sldMk cId="3332366429" sldId="414"/>
        </pc:sldMkLst>
      </pc:sldChg>
      <pc:sldChg chg="del">
        <pc:chgData name="Kyle Leach" userId="2c6d1b58-1ec8-4fa8-9081-b678b42240d8" providerId="ADAL" clId="{50A531C8-D492-4A46-898A-DEE99A77A957}" dt="2024-02-03T15:42:15.492" v="4104" actId="47"/>
        <pc:sldMkLst>
          <pc:docMk/>
          <pc:sldMk cId="2158623900" sldId="415"/>
        </pc:sldMkLst>
      </pc:sldChg>
      <pc:sldChg chg="del">
        <pc:chgData name="Kyle Leach" userId="2c6d1b58-1ec8-4fa8-9081-b678b42240d8" providerId="ADAL" clId="{50A531C8-D492-4A46-898A-DEE99A77A957}" dt="2024-02-03T15:42:00.050" v="4100" actId="47"/>
        <pc:sldMkLst>
          <pc:docMk/>
          <pc:sldMk cId="2604820209" sldId="428"/>
        </pc:sldMkLst>
      </pc:sldChg>
      <pc:sldChg chg="delSp modSp add del mod">
        <pc:chgData name="Kyle Leach" userId="2c6d1b58-1ec8-4fa8-9081-b678b42240d8" providerId="ADAL" clId="{50A531C8-D492-4A46-898A-DEE99A77A957}" dt="2024-02-01T18:21:52.823" v="2461" actId="1076"/>
        <pc:sldMkLst>
          <pc:docMk/>
          <pc:sldMk cId="2529841956" sldId="433"/>
        </pc:sldMkLst>
      </pc:sldChg>
      <pc:sldChg chg="del">
        <pc:chgData name="Kyle Leach" userId="2c6d1b58-1ec8-4fa8-9081-b678b42240d8" providerId="ADAL" clId="{50A531C8-D492-4A46-898A-DEE99A77A957}" dt="2024-02-03T15:41:12.842" v="4096" actId="47"/>
        <pc:sldMkLst>
          <pc:docMk/>
          <pc:sldMk cId="1946109766" sldId="434"/>
        </pc:sldMkLst>
      </pc:sldChg>
      <pc:sldChg chg="modSp mod">
        <pc:chgData name="Kyle Leach" userId="2c6d1b58-1ec8-4fa8-9081-b678b42240d8" providerId="ADAL" clId="{50A531C8-D492-4A46-898A-DEE99A77A957}" dt="2024-01-30T23:49:36.526" v="2080" actId="20577"/>
        <pc:sldMkLst>
          <pc:docMk/>
          <pc:sldMk cId="3438752191" sldId="438"/>
        </pc:sldMkLst>
      </pc:sldChg>
      <pc:sldChg chg="modSp mod ord">
        <pc:chgData name="Kyle Leach" userId="2c6d1b58-1ec8-4fa8-9081-b678b42240d8" providerId="ADAL" clId="{50A531C8-D492-4A46-898A-DEE99A77A957}" dt="2024-01-30T22:28:53.706" v="1067" actId="1076"/>
        <pc:sldMkLst>
          <pc:docMk/>
          <pc:sldMk cId="1018168280" sldId="509"/>
        </pc:sldMkLst>
      </pc:sldChg>
      <pc:sldChg chg="add del">
        <pc:chgData name="Kyle Leach" userId="2c6d1b58-1ec8-4fa8-9081-b678b42240d8" providerId="ADAL" clId="{50A531C8-D492-4A46-898A-DEE99A77A957}" dt="2024-02-03T18:26:06.152" v="5554"/>
        <pc:sldMkLst>
          <pc:docMk/>
          <pc:sldMk cId="2204241735" sldId="511"/>
        </pc:sldMkLst>
      </pc:sldChg>
      <pc:sldChg chg="del">
        <pc:chgData name="Kyle Leach" userId="2c6d1b58-1ec8-4fa8-9081-b678b42240d8" providerId="ADAL" clId="{50A531C8-D492-4A46-898A-DEE99A77A957}" dt="2024-02-03T15:42:09.328" v="4102" actId="47"/>
        <pc:sldMkLst>
          <pc:docMk/>
          <pc:sldMk cId="1310190048" sldId="513"/>
        </pc:sldMkLst>
      </pc:sldChg>
      <pc:sldChg chg="del">
        <pc:chgData name="Kyle Leach" userId="2c6d1b58-1ec8-4fa8-9081-b678b42240d8" providerId="ADAL" clId="{50A531C8-D492-4A46-898A-DEE99A77A957}" dt="2024-02-03T15:40:28.726" v="4093" actId="47"/>
        <pc:sldMkLst>
          <pc:docMk/>
          <pc:sldMk cId="252114036" sldId="515"/>
        </pc:sldMkLst>
      </pc:sldChg>
      <pc:sldChg chg="addSp delSp modSp mod delAnim modAnim">
        <pc:chgData name="Kyle Leach" userId="2c6d1b58-1ec8-4fa8-9081-b678b42240d8" providerId="ADAL" clId="{50A531C8-D492-4A46-898A-DEE99A77A957}" dt="2024-02-03T18:55:24.547" v="6110" actId="1076"/>
        <pc:sldMkLst>
          <pc:docMk/>
          <pc:sldMk cId="153174852" sldId="516"/>
        </pc:sldMkLst>
      </pc:sldChg>
      <pc:sldChg chg="del">
        <pc:chgData name="Kyle Leach" userId="2c6d1b58-1ec8-4fa8-9081-b678b42240d8" providerId="ADAL" clId="{50A531C8-D492-4A46-898A-DEE99A77A957}" dt="2024-01-31T15:13:42.838" v="2081" actId="47"/>
        <pc:sldMkLst>
          <pc:docMk/>
          <pc:sldMk cId="2322295521" sldId="517"/>
        </pc:sldMkLst>
      </pc:sldChg>
      <pc:sldChg chg="del">
        <pc:chgData name="Kyle Leach" userId="2c6d1b58-1ec8-4fa8-9081-b678b42240d8" providerId="ADAL" clId="{50A531C8-D492-4A46-898A-DEE99A77A957}" dt="2024-02-03T15:43:47.499" v="4107" actId="47"/>
        <pc:sldMkLst>
          <pc:docMk/>
          <pc:sldMk cId="573224149" sldId="520"/>
        </pc:sldMkLst>
      </pc:sldChg>
      <pc:sldChg chg="addSp delSp modSp mod ord delAnim modAnim">
        <pc:chgData name="Kyle Leach" userId="2c6d1b58-1ec8-4fa8-9081-b678b42240d8" providerId="ADAL" clId="{50A531C8-D492-4A46-898A-DEE99A77A957}" dt="2024-02-03T15:50:29.392" v="4151" actId="20577"/>
        <pc:sldMkLst>
          <pc:docMk/>
          <pc:sldMk cId="3455964558" sldId="523"/>
        </pc:sldMkLst>
      </pc:sldChg>
      <pc:sldChg chg="addSp delSp modSp mod ord">
        <pc:chgData name="Kyle Leach" userId="2c6d1b58-1ec8-4fa8-9081-b678b42240d8" providerId="ADAL" clId="{50A531C8-D492-4A46-898A-DEE99A77A957}" dt="2024-02-03T18:54:53.083" v="6104" actId="1076"/>
        <pc:sldMkLst>
          <pc:docMk/>
          <pc:sldMk cId="2703400618" sldId="525"/>
        </pc:sldMkLst>
      </pc:sldChg>
      <pc:sldChg chg="del">
        <pc:chgData name="Kyle Leach" userId="2c6d1b58-1ec8-4fa8-9081-b678b42240d8" providerId="ADAL" clId="{50A531C8-D492-4A46-898A-DEE99A77A957}" dt="2024-02-03T15:45:06.477" v="4114" actId="47"/>
        <pc:sldMkLst>
          <pc:docMk/>
          <pc:sldMk cId="2290950482" sldId="526"/>
        </pc:sldMkLst>
      </pc:sldChg>
      <pc:sldChg chg="del">
        <pc:chgData name="Kyle Leach" userId="2c6d1b58-1ec8-4fa8-9081-b678b42240d8" providerId="ADAL" clId="{50A531C8-D492-4A46-898A-DEE99A77A957}" dt="2024-01-30T22:23:48.576" v="1061" actId="47"/>
        <pc:sldMkLst>
          <pc:docMk/>
          <pc:sldMk cId="2936857569" sldId="528"/>
        </pc:sldMkLst>
      </pc:sldChg>
      <pc:sldChg chg="del">
        <pc:chgData name="Kyle Leach" userId="2c6d1b58-1ec8-4fa8-9081-b678b42240d8" providerId="ADAL" clId="{50A531C8-D492-4A46-898A-DEE99A77A957}" dt="2024-02-03T16:10:33.461" v="4248" actId="47"/>
        <pc:sldMkLst>
          <pc:docMk/>
          <pc:sldMk cId="3190454040" sldId="529"/>
        </pc:sldMkLst>
      </pc:sldChg>
      <pc:sldChg chg="addSp delSp modSp mod ord delAnim modAnim">
        <pc:chgData name="Kyle Leach" userId="2c6d1b58-1ec8-4fa8-9081-b678b42240d8" providerId="ADAL" clId="{50A531C8-D492-4A46-898A-DEE99A77A957}" dt="2024-02-03T18:18:49.437" v="5464"/>
        <pc:sldMkLst>
          <pc:docMk/>
          <pc:sldMk cId="1389526388" sldId="532"/>
        </pc:sldMkLst>
      </pc:sldChg>
      <pc:sldChg chg="del">
        <pc:chgData name="Kyle Leach" userId="2c6d1b58-1ec8-4fa8-9081-b678b42240d8" providerId="ADAL" clId="{50A531C8-D492-4A46-898A-DEE99A77A957}" dt="2024-02-03T16:10:19.962" v="4246" actId="47"/>
        <pc:sldMkLst>
          <pc:docMk/>
          <pc:sldMk cId="2164466265" sldId="533"/>
        </pc:sldMkLst>
      </pc:sldChg>
      <pc:sldChg chg="modSp mod">
        <pc:chgData name="Kyle Leach" userId="2c6d1b58-1ec8-4fa8-9081-b678b42240d8" providerId="ADAL" clId="{50A531C8-D492-4A46-898A-DEE99A77A957}" dt="2024-02-03T18:21:48.528" v="5527" actId="20577"/>
        <pc:sldMkLst>
          <pc:docMk/>
          <pc:sldMk cId="213261569" sldId="534"/>
        </pc:sldMkLst>
      </pc:sldChg>
      <pc:sldChg chg="addSp delSp modSp mod">
        <pc:chgData name="Kyle Leach" userId="2c6d1b58-1ec8-4fa8-9081-b678b42240d8" providerId="ADAL" clId="{50A531C8-D492-4A46-898A-DEE99A77A957}" dt="2024-02-03T18:34:21.512" v="5695" actId="1076"/>
        <pc:sldMkLst>
          <pc:docMk/>
          <pc:sldMk cId="1332240239" sldId="535"/>
        </pc:sldMkLst>
      </pc:sldChg>
      <pc:sldChg chg="mod modShow">
        <pc:chgData name="Kyle Leach" userId="2c6d1b58-1ec8-4fa8-9081-b678b42240d8" providerId="ADAL" clId="{50A531C8-D492-4A46-898A-DEE99A77A957}" dt="2024-02-03T18:21:21.750" v="5466" actId="729"/>
        <pc:sldMkLst>
          <pc:docMk/>
          <pc:sldMk cId="3067120214" sldId="536"/>
        </pc:sldMkLst>
      </pc:sldChg>
      <pc:sldChg chg="addSp delSp modSp mod ord delAnim modAnim">
        <pc:chgData name="Kyle Leach" userId="2c6d1b58-1ec8-4fa8-9081-b678b42240d8" providerId="ADAL" clId="{50A531C8-D492-4A46-898A-DEE99A77A957}" dt="2024-02-03T17:49:42.906" v="5191" actId="20577"/>
        <pc:sldMkLst>
          <pc:docMk/>
          <pc:sldMk cId="4247208033" sldId="537"/>
        </pc:sldMkLst>
      </pc:sldChg>
      <pc:sldChg chg="del">
        <pc:chgData name="Kyle Leach" userId="2c6d1b58-1ec8-4fa8-9081-b678b42240d8" providerId="ADAL" clId="{50A531C8-D492-4A46-898A-DEE99A77A957}" dt="2024-02-03T15:44:17.583" v="4109" actId="47"/>
        <pc:sldMkLst>
          <pc:docMk/>
          <pc:sldMk cId="379983795" sldId="540"/>
        </pc:sldMkLst>
      </pc:sldChg>
      <pc:sldChg chg="mod modShow">
        <pc:chgData name="Kyle Leach" userId="2c6d1b58-1ec8-4fa8-9081-b678b42240d8" providerId="ADAL" clId="{50A531C8-D492-4A46-898A-DEE99A77A957}" dt="2024-01-30T23:28:16.008" v="1569" actId="729"/>
        <pc:sldMkLst>
          <pc:docMk/>
          <pc:sldMk cId="3238342838" sldId="544"/>
        </pc:sldMkLst>
      </pc:sldChg>
      <pc:sldChg chg="delSp modSp del mod delAnim modShow">
        <pc:chgData name="Kyle Leach" userId="2c6d1b58-1ec8-4fa8-9081-b678b42240d8" providerId="ADAL" clId="{50A531C8-D492-4A46-898A-DEE99A77A957}" dt="2024-01-31T15:13:42.838" v="2081" actId="47"/>
        <pc:sldMkLst>
          <pc:docMk/>
          <pc:sldMk cId="80624500" sldId="545"/>
        </pc:sldMkLst>
      </pc:sldChg>
      <pc:sldChg chg="del">
        <pc:chgData name="Kyle Leach" userId="2c6d1b58-1ec8-4fa8-9081-b678b42240d8" providerId="ADAL" clId="{50A531C8-D492-4A46-898A-DEE99A77A957}" dt="2024-01-31T15:13:42.838" v="2081" actId="47"/>
        <pc:sldMkLst>
          <pc:docMk/>
          <pc:sldMk cId="935682963" sldId="546"/>
        </pc:sldMkLst>
      </pc:sldChg>
      <pc:sldChg chg="modSp del mod modShow">
        <pc:chgData name="Kyle Leach" userId="2c6d1b58-1ec8-4fa8-9081-b678b42240d8" providerId="ADAL" clId="{50A531C8-D492-4A46-898A-DEE99A77A957}" dt="2024-02-03T18:15:59.535" v="5422" actId="47"/>
        <pc:sldMkLst>
          <pc:docMk/>
          <pc:sldMk cId="1383396904" sldId="547"/>
        </pc:sldMkLst>
      </pc:sldChg>
      <pc:sldChg chg="modSp ord modAnim">
        <pc:chgData name="Kyle Leach" userId="2c6d1b58-1ec8-4fa8-9081-b678b42240d8" providerId="ADAL" clId="{50A531C8-D492-4A46-898A-DEE99A77A957}" dt="2024-02-03T18:39:36.232" v="5696" actId="20577"/>
        <pc:sldMkLst>
          <pc:docMk/>
          <pc:sldMk cId="851429030" sldId="548"/>
        </pc:sldMkLst>
      </pc:sldChg>
      <pc:sldChg chg="addSp delSp modSp mod ord addAnim delAnim modAnim modShow">
        <pc:chgData name="Kyle Leach" userId="2c6d1b58-1ec8-4fa8-9081-b678b42240d8" providerId="ADAL" clId="{50A531C8-D492-4A46-898A-DEE99A77A957}" dt="2024-02-03T18:51:13.992" v="5732" actId="478"/>
        <pc:sldMkLst>
          <pc:docMk/>
          <pc:sldMk cId="3589172468" sldId="549"/>
        </pc:sldMkLst>
      </pc:sldChg>
      <pc:sldChg chg="addSp delSp modSp mod ord delAnim modAnim">
        <pc:chgData name="Kyle Leach" userId="2c6d1b58-1ec8-4fa8-9081-b678b42240d8" providerId="ADAL" clId="{50A531C8-D492-4A46-898A-DEE99A77A957}" dt="2024-02-03T18:51:15.412" v="5734" actId="14100"/>
        <pc:sldMkLst>
          <pc:docMk/>
          <pc:sldMk cId="2610966060" sldId="550"/>
        </pc:sldMkLst>
      </pc:sldChg>
      <pc:sldChg chg="ord">
        <pc:chgData name="Kyle Leach" userId="2c6d1b58-1ec8-4fa8-9081-b678b42240d8" providerId="ADAL" clId="{50A531C8-D492-4A46-898A-DEE99A77A957}" dt="2024-01-30T23:49:21.953" v="2079"/>
        <pc:sldMkLst>
          <pc:docMk/>
          <pc:sldMk cId="477750241" sldId="552"/>
        </pc:sldMkLst>
      </pc:sldChg>
      <pc:sldChg chg="addSp delSp modSp add mod ord delAnim modAnim modShow">
        <pc:chgData name="Kyle Leach" userId="2c6d1b58-1ec8-4fa8-9081-b678b42240d8" providerId="ADAL" clId="{50A531C8-D492-4A46-898A-DEE99A77A957}" dt="2024-01-30T22:13:20.574" v="1017" actId="1076"/>
        <pc:sldMkLst>
          <pc:docMk/>
          <pc:sldMk cId="348085903" sldId="553"/>
        </pc:sldMkLst>
      </pc:sldChg>
      <pc:sldChg chg="addSp delSp modSp add del mod delAnim">
        <pc:chgData name="Kyle Leach" userId="2c6d1b58-1ec8-4fa8-9081-b678b42240d8" providerId="ADAL" clId="{50A531C8-D492-4A46-898A-DEE99A77A957}" dt="2024-01-30T20:18:40.928" v="352" actId="2696"/>
        <pc:sldMkLst>
          <pc:docMk/>
          <pc:sldMk cId="1961021681" sldId="553"/>
        </pc:sldMkLst>
      </pc:sldChg>
      <pc:sldChg chg="modSp add del mod">
        <pc:chgData name="Kyle Leach" userId="2c6d1b58-1ec8-4fa8-9081-b678b42240d8" providerId="ADAL" clId="{50A531C8-D492-4A46-898A-DEE99A77A957}" dt="2024-01-30T20:29:44.542" v="368"/>
        <pc:sldMkLst>
          <pc:docMk/>
          <pc:sldMk cId="2052303459" sldId="553"/>
        </pc:sldMkLst>
      </pc:sldChg>
      <pc:sldChg chg="add del">
        <pc:chgData name="Kyle Leach" userId="2c6d1b58-1ec8-4fa8-9081-b678b42240d8" providerId="ADAL" clId="{50A531C8-D492-4A46-898A-DEE99A77A957}" dt="2024-01-30T20:29:15.657" v="358"/>
        <pc:sldMkLst>
          <pc:docMk/>
          <pc:sldMk cId="3974855746" sldId="553"/>
        </pc:sldMkLst>
      </pc:sldChg>
      <pc:sldChg chg="addSp delSp modSp add mod delAnim modAnim">
        <pc:chgData name="Kyle Leach" userId="2c6d1b58-1ec8-4fa8-9081-b678b42240d8" providerId="ADAL" clId="{50A531C8-D492-4A46-898A-DEE99A77A957}" dt="2024-02-03T18:24:24.860" v="5552" actId="1076"/>
        <pc:sldMkLst>
          <pc:docMk/>
          <pc:sldMk cId="52568699" sldId="554"/>
        </pc:sldMkLst>
      </pc:sldChg>
      <pc:sldChg chg="delSp modSp add mod delAnim">
        <pc:chgData name="Kyle Leach" userId="2c6d1b58-1ec8-4fa8-9081-b678b42240d8" providerId="ADAL" clId="{50A531C8-D492-4A46-898A-DEE99A77A957}" dt="2024-02-01T18:59:14.778" v="2791" actId="20577"/>
        <pc:sldMkLst>
          <pc:docMk/>
          <pc:sldMk cId="2712549677" sldId="559"/>
        </pc:sldMkLst>
      </pc:sldChg>
      <pc:sldChg chg="delSp modSp add">
        <pc:chgData name="Kyle Leach" userId="2c6d1b58-1ec8-4fa8-9081-b678b42240d8" providerId="ADAL" clId="{50A531C8-D492-4A46-898A-DEE99A77A957}" dt="2024-01-30T22:24:01.644" v="1062" actId="1076"/>
        <pc:sldMkLst>
          <pc:docMk/>
          <pc:sldMk cId="821688876" sldId="560"/>
        </pc:sldMkLst>
      </pc:sldChg>
      <pc:sldChg chg="addSp delSp modSp add mod">
        <pc:chgData name="Kyle Leach" userId="2c6d1b58-1ec8-4fa8-9081-b678b42240d8" providerId="ADAL" clId="{50A531C8-D492-4A46-898A-DEE99A77A957}" dt="2024-02-03T15:53:02.613" v="4155" actId="1076"/>
        <pc:sldMkLst>
          <pc:docMk/>
          <pc:sldMk cId="2781929014" sldId="561"/>
        </pc:sldMkLst>
      </pc:sldChg>
      <pc:sldChg chg="add del">
        <pc:chgData name="Kyle Leach" userId="2c6d1b58-1ec8-4fa8-9081-b678b42240d8" providerId="ADAL" clId="{50A531C8-D492-4A46-898A-DEE99A77A957}" dt="2024-01-30T22:32:48.472" v="1133" actId="2890"/>
        <pc:sldMkLst>
          <pc:docMk/>
          <pc:sldMk cId="3894255895" sldId="561"/>
        </pc:sldMkLst>
      </pc:sldChg>
      <pc:sldChg chg="delSp modSp add mod">
        <pc:chgData name="Kyle Leach" userId="2c6d1b58-1ec8-4fa8-9081-b678b42240d8" providerId="ADAL" clId="{50A531C8-D492-4A46-898A-DEE99A77A957}" dt="2024-02-03T16:05:30.623" v="4191" actId="167"/>
        <pc:sldMkLst>
          <pc:docMk/>
          <pc:sldMk cId="3874193346" sldId="564"/>
        </pc:sldMkLst>
      </pc:sldChg>
      <pc:sldChg chg="delSp modSp add mod">
        <pc:chgData name="Kyle Leach" userId="2c6d1b58-1ec8-4fa8-9081-b678b42240d8" providerId="ADAL" clId="{50A531C8-D492-4A46-898A-DEE99A77A957}" dt="2024-01-30T23:07:21.022" v="1397" actId="1076"/>
        <pc:sldMkLst>
          <pc:docMk/>
          <pc:sldMk cId="1364624484" sldId="566"/>
        </pc:sldMkLst>
      </pc:sldChg>
      <pc:sldChg chg="modSp add mod">
        <pc:chgData name="Kyle Leach" userId="2c6d1b58-1ec8-4fa8-9081-b678b42240d8" providerId="ADAL" clId="{50A531C8-D492-4A46-898A-DEE99A77A957}" dt="2024-01-30T23:44:57.535" v="2022" actId="20577"/>
        <pc:sldMkLst>
          <pc:docMk/>
          <pc:sldMk cId="437179815" sldId="567"/>
        </pc:sldMkLst>
      </pc:sldChg>
      <pc:sldChg chg="add del">
        <pc:chgData name="Kyle Leach" userId="2c6d1b58-1ec8-4fa8-9081-b678b42240d8" providerId="ADAL" clId="{50A531C8-D492-4A46-898A-DEE99A77A957}" dt="2024-01-30T23:19:03.360" v="1554"/>
        <pc:sldMkLst>
          <pc:docMk/>
          <pc:sldMk cId="3109542326" sldId="567"/>
        </pc:sldMkLst>
      </pc:sldChg>
      <pc:sldChg chg="delSp modSp add mod">
        <pc:chgData name="Kyle Leach" userId="2c6d1b58-1ec8-4fa8-9081-b678b42240d8" providerId="ADAL" clId="{50A531C8-D492-4A46-898A-DEE99A77A957}" dt="2024-02-03T15:22:55.982" v="4083" actId="1076"/>
        <pc:sldMkLst>
          <pc:docMk/>
          <pc:sldMk cId="846528483" sldId="568"/>
        </pc:sldMkLst>
      </pc:sldChg>
      <pc:sldChg chg="add ord">
        <pc:chgData name="Kyle Leach" userId="2c6d1b58-1ec8-4fa8-9081-b678b42240d8" providerId="ADAL" clId="{50A531C8-D492-4A46-898A-DEE99A77A957}" dt="2024-02-03T15:26:23.746" v="4087"/>
        <pc:sldMkLst>
          <pc:docMk/>
          <pc:sldMk cId="2549433295" sldId="569"/>
        </pc:sldMkLst>
      </pc:sldChg>
      <pc:sldChg chg="add">
        <pc:chgData name="Kyle Leach" userId="2c6d1b58-1ec8-4fa8-9081-b678b42240d8" providerId="ADAL" clId="{50A531C8-D492-4A46-898A-DEE99A77A957}" dt="2024-02-03T18:51:30.353" v="5735" actId="2890"/>
        <pc:sldMkLst>
          <pc:docMk/>
          <pc:sldMk cId="796109268" sldId="570"/>
        </pc:sldMkLst>
      </pc:sldChg>
      <pc:sldChg chg="modSp add del mod">
        <pc:chgData name="Kyle Leach" userId="2c6d1b58-1ec8-4fa8-9081-b678b42240d8" providerId="ADAL" clId="{50A531C8-D492-4A46-898A-DEE99A77A957}" dt="2024-02-03T18:20:17.367" v="5465" actId="47"/>
        <pc:sldMkLst>
          <pc:docMk/>
          <pc:sldMk cId="713062602" sldId="2217"/>
        </pc:sldMkLst>
      </pc:sldChg>
    </pc:docChg>
  </pc:docChgLst>
  <pc:docChgLst>
    <pc:chgData name="Kyle Leach" userId="2c6d1b58-1ec8-4fa8-9081-b678b42240d8" providerId="ADAL" clId="{EB7BD703-2636-4CEC-8CF0-541419B8952F}"/>
    <pc:docChg chg="custSel modSld">
      <pc:chgData name="Kyle Leach" userId="2c6d1b58-1ec8-4fa8-9081-b678b42240d8" providerId="ADAL" clId="{EB7BD703-2636-4CEC-8CF0-541419B8952F}" dt="2024-02-28T03:18:01.274" v="21" actId="478"/>
      <pc:docMkLst>
        <pc:docMk/>
      </pc:docMkLst>
      <pc:sldChg chg="delSp mod">
        <pc:chgData name="Kyle Leach" userId="2c6d1b58-1ec8-4fa8-9081-b678b42240d8" providerId="ADAL" clId="{EB7BD703-2636-4CEC-8CF0-541419B8952F}" dt="2024-02-28T03:18:01.274" v="21" actId="478"/>
        <pc:sldMkLst>
          <pc:docMk/>
          <pc:sldMk cId="4234981651" sldId="403"/>
        </pc:sldMkLst>
      </pc:sldChg>
      <pc:sldChg chg="modSp">
        <pc:chgData name="Kyle Leach" userId="2c6d1b58-1ec8-4fa8-9081-b678b42240d8" providerId="ADAL" clId="{EB7BD703-2636-4CEC-8CF0-541419B8952F}" dt="2024-02-28T03:15:20.028" v="19" actId="20577"/>
        <pc:sldMkLst>
          <pc:docMk/>
          <pc:sldMk cId="2776139413" sldId="563"/>
        </pc:sldMkLst>
      </pc:sldChg>
      <pc:sldChg chg="mod modShow">
        <pc:chgData name="Kyle Leach" userId="2c6d1b58-1ec8-4fa8-9081-b678b42240d8" providerId="ADAL" clId="{EB7BD703-2636-4CEC-8CF0-541419B8952F}" dt="2024-02-28T03:15:30.944" v="20" actId="729"/>
        <pc:sldMkLst>
          <pc:docMk/>
          <pc:sldMk cId="2876365651" sldId="2138"/>
        </pc:sldMkLst>
      </pc:sldChg>
      <pc:sldChg chg="mod modShow">
        <pc:chgData name="Kyle Leach" userId="2c6d1b58-1ec8-4fa8-9081-b678b42240d8" providerId="ADAL" clId="{EB7BD703-2636-4CEC-8CF0-541419B8952F}" dt="2024-02-28T03:15:30.944" v="20" actId="729"/>
        <pc:sldMkLst>
          <pc:docMk/>
          <pc:sldMk cId="2791789976" sldId="2140"/>
        </pc:sldMkLst>
      </pc:sldChg>
    </pc:docChg>
  </pc:docChgLst>
  <pc:docChgLst>
    <pc:chgData name="Kyle Leach" userId="2c6d1b58-1ec8-4fa8-9081-b678b42240d8" providerId="ADAL" clId="{50F0EC23-6057-44C9-AFE4-24B88D519D17}"/>
    <pc:docChg chg="undo custSel addSld delSld modSld sldOrd">
      <pc:chgData name="Kyle Leach" userId="2c6d1b58-1ec8-4fa8-9081-b678b42240d8" providerId="ADAL" clId="{50F0EC23-6057-44C9-AFE4-24B88D519D17}" dt="2024-04-26T12:42:16.467" v="1299" actId="313"/>
      <pc:docMkLst>
        <pc:docMk/>
      </pc:docMkLst>
      <pc:sldChg chg="modSp mod">
        <pc:chgData name="Kyle Leach" userId="2c6d1b58-1ec8-4fa8-9081-b678b42240d8" providerId="ADAL" clId="{50F0EC23-6057-44C9-AFE4-24B88D519D17}" dt="2024-04-20T15:09:48.289" v="31" actId="20577"/>
        <pc:sldMkLst>
          <pc:docMk/>
          <pc:sldMk cId="2018888763" sldId="262"/>
        </pc:sldMkLst>
      </pc:sldChg>
      <pc:sldChg chg="mod ord modShow">
        <pc:chgData name="Kyle Leach" userId="2c6d1b58-1ec8-4fa8-9081-b678b42240d8" providerId="ADAL" clId="{50F0EC23-6057-44C9-AFE4-24B88D519D17}" dt="2024-04-23T04:40:09.076" v="711" actId="729"/>
        <pc:sldMkLst>
          <pc:docMk/>
          <pc:sldMk cId="1056126387" sldId="364"/>
        </pc:sldMkLst>
      </pc:sldChg>
      <pc:sldChg chg="addSp modSp mod">
        <pc:chgData name="Kyle Leach" userId="2c6d1b58-1ec8-4fa8-9081-b678b42240d8" providerId="ADAL" clId="{50F0EC23-6057-44C9-AFE4-24B88D519D17}" dt="2024-04-23T04:49:45.743" v="718" actId="20577"/>
        <pc:sldMkLst>
          <pc:docMk/>
          <pc:sldMk cId="4234981651" sldId="403"/>
        </pc:sldMkLst>
      </pc:sldChg>
      <pc:sldChg chg="addSp delSp modSp mod setBg modAnim">
        <pc:chgData name="Kyle Leach" userId="2c6d1b58-1ec8-4fa8-9081-b678b42240d8" providerId="ADAL" clId="{50F0EC23-6057-44C9-AFE4-24B88D519D17}" dt="2024-04-23T04:31:36.699" v="654"/>
        <pc:sldMkLst>
          <pc:docMk/>
          <pc:sldMk cId="2961824130" sldId="406"/>
        </pc:sldMkLst>
      </pc:sldChg>
      <pc:sldChg chg="mod modShow">
        <pc:chgData name="Kyle Leach" userId="2c6d1b58-1ec8-4fa8-9081-b678b42240d8" providerId="ADAL" clId="{50F0EC23-6057-44C9-AFE4-24B88D519D17}" dt="2024-04-23T04:40:41.837" v="713" actId="729"/>
        <pc:sldMkLst>
          <pc:docMk/>
          <pc:sldMk cId="3836942603" sldId="435"/>
        </pc:sldMkLst>
      </pc:sldChg>
      <pc:sldChg chg="mod modShow">
        <pc:chgData name="Kyle Leach" userId="2c6d1b58-1ec8-4fa8-9081-b678b42240d8" providerId="ADAL" clId="{50F0EC23-6057-44C9-AFE4-24B88D519D17}" dt="2024-04-23T04:40:39.436" v="712" actId="729"/>
        <pc:sldMkLst>
          <pc:docMk/>
          <pc:sldMk cId="1746974093" sldId="508"/>
        </pc:sldMkLst>
      </pc:sldChg>
      <pc:sldChg chg="mod modShow">
        <pc:chgData name="Kyle Leach" userId="2c6d1b58-1ec8-4fa8-9081-b678b42240d8" providerId="ADAL" clId="{50F0EC23-6057-44C9-AFE4-24B88D519D17}" dt="2024-04-23T04:33:17.702" v="708" actId="729"/>
        <pc:sldMkLst>
          <pc:docMk/>
          <pc:sldMk cId="348085903" sldId="553"/>
        </pc:sldMkLst>
      </pc:sldChg>
      <pc:sldChg chg="modSp">
        <pc:chgData name="Kyle Leach" userId="2c6d1b58-1ec8-4fa8-9081-b678b42240d8" providerId="ADAL" clId="{50F0EC23-6057-44C9-AFE4-24B88D519D17}" dt="2024-04-23T04:32:33.072" v="707" actId="20577"/>
        <pc:sldMkLst>
          <pc:docMk/>
          <pc:sldMk cId="2463184568" sldId="2141"/>
        </pc:sldMkLst>
      </pc:sldChg>
      <pc:sldChg chg="del">
        <pc:chgData name="Kyle Leach" userId="2c6d1b58-1ec8-4fa8-9081-b678b42240d8" providerId="ADAL" clId="{50F0EC23-6057-44C9-AFE4-24B88D519D17}" dt="2024-04-23T04:09:38.814" v="557" actId="47"/>
        <pc:sldMkLst>
          <pc:docMk/>
          <pc:sldMk cId="2857856881" sldId="2142"/>
        </pc:sldMkLst>
      </pc:sldChg>
      <pc:sldChg chg="add del">
        <pc:chgData name="Kyle Leach" userId="2c6d1b58-1ec8-4fa8-9081-b678b42240d8" providerId="ADAL" clId="{50F0EC23-6057-44C9-AFE4-24B88D519D17}" dt="2024-04-25T21:36:19.370" v="720" actId="47"/>
        <pc:sldMkLst>
          <pc:docMk/>
          <pc:sldMk cId="860501548" sldId="2247"/>
        </pc:sldMkLst>
      </pc:sldChg>
      <pc:sldChg chg="addSp delSp modSp add mod setBg modAnim modShow">
        <pc:chgData name="Kyle Leach" userId="2c6d1b58-1ec8-4fa8-9081-b678b42240d8" providerId="ADAL" clId="{50F0EC23-6057-44C9-AFE4-24B88D519D17}" dt="2024-04-26T01:30:46.255" v="1010" actId="729"/>
        <pc:sldMkLst>
          <pc:docMk/>
          <pc:sldMk cId="3549124015" sldId="2247"/>
        </pc:sldMkLst>
      </pc:sldChg>
      <pc:sldChg chg="addSp delSp modSp add del mod ord delAnim modAnim">
        <pc:chgData name="Kyle Leach" userId="2c6d1b58-1ec8-4fa8-9081-b678b42240d8" providerId="ADAL" clId="{50F0EC23-6057-44C9-AFE4-24B88D519D17}" dt="2024-04-26T12:42:16.467" v="1299" actId="313"/>
        <pc:sldMkLst>
          <pc:docMk/>
          <pc:sldMk cId="231765271" sldId="2248"/>
        </pc:sldMkLst>
      </pc:sldChg>
    </pc:docChg>
  </pc:docChgLst>
  <pc:docChgLst>
    <pc:chgData name="Kyle Leach" userId="2c6d1b58-1ec8-4fa8-9081-b678b42240d8" providerId="ADAL" clId="{7E5CDD58-D698-4A69-8747-D676CA110641}"/>
    <pc:docChg chg="undo redo custSel addSld delSld modSld sldOrd modMainMaster">
      <pc:chgData name="Kyle Leach" userId="2c6d1b58-1ec8-4fa8-9081-b678b42240d8" providerId="ADAL" clId="{7E5CDD58-D698-4A69-8747-D676CA110641}" dt="2023-04-13T19:47:16.567" v="18196"/>
      <pc:docMkLst>
        <pc:docMk/>
      </pc:docMkLst>
      <pc:sldChg chg="addSp delSp del mod">
        <pc:chgData name="Kyle Leach" userId="2c6d1b58-1ec8-4fa8-9081-b678b42240d8" providerId="ADAL" clId="{7E5CDD58-D698-4A69-8747-D676CA110641}" dt="2023-04-09T02:54:52.364" v="7427" actId="2696"/>
        <pc:sldMkLst>
          <pc:docMk/>
          <pc:sldMk cId="1656648082" sldId="259"/>
        </pc:sldMkLst>
      </pc:sldChg>
      <pc:sldChg chg="delSp add del">
        <pc:chgData name="Kyle Leach" userId="2c6d1b58-1ec8-4fa8-9081-b678b42240d8" providerId="ADAL" clId="{7E5CDD58-D698-4A69-8747-D676CA110641}" dt="2023-04-12T15:55:00.787" v="12797" actId="2696"/>
        <pc:sldMkLst>
          <pc:docMk/>
          <pc:sldMk cId="1725864407" sldId="259"/>
        </pc:sldMkLst>
      </pc:sldChg>
      <pc:sldChg chg="add">
        <pc:chgData name="Kyle Leach" userId="2c6d1b58-1ec8-4fa8-9081-b678b42240d8" providerId="ADAL" clId="{7E5CDD58-D698-4A69-8747-D676CA110641}" dt="2023-04-12T15:55:05.412" v="12798"/>
        <pc:sldMkLst>
          <pc:docMk/>
          <pc:sldMk cId="2275776937" sldId="259"/>
        </pc:sldMkLst>
      </pc:sldChg>
      <pc:sldChg chg="add">
        <pc:chgData name="Kyle Leach" userId="2c6d1b58-1ec8-4fa8-9081-b678b42240d8" providerId="ADAL" clId="{7E5CDD58-D698-4A69-8747-D676CA110641}" dt="2023-04-12T15:55:05.412" v="12798"/>
        <pc:sldMkLst>
          <pc:docMk/>
          <pc:sldMk cId="60216576" sldId="260"/>
        </pc:sldMkLst>
      </pc:sldChg>
      <pc:sldChg chg="addSp delSp modSp del mod modAnim">
        <pc:chgData name="Kyle Leach" userId="2c6d1b58-1ec8-4fa8-9081-b678b42240d8" providerId="ADAL" clId="{7E5CDD58-D698-4A69-8747-D676CA110641}" dt="2023-04-09T02:54:52.364" v="7427" actId="2696"/>
        <pc:sldMkLst>
          <pc:docMk/>
          <pc:sldMk cId="1814682368" sldId="260"/>
        </pc:sldMkLst>
      </pc:sldChg>
      <pc:sldChg chg="delSp add del">
        <pc:chgData name="Kyle Leach" userId="2c6d1b58-1ec8-4fa8-9081-b678b42240d8" providerId="ADAL" clId="{7E5CDD58-D698-4A69-8747-D676CA110641}" dt="2023-04-12T15:55:00.787" v="12797" actId="2696"/>
        <pc:sldMkLst>
          <pc:docMk/>
          <pc:sldMk cId="3400999847" sldId="260"/>
        </pc:sldMkLst>
      </pc:sldChg>
      <pc:sldChg chg="addSp delSp del mod">
        <pc:chgData name="Kyle Leach" userId="2c6d1b58-1ec8-4fa8-9081-b678b42240d8" providerId="ADAL" clId="{7E5CDD58-D698-4A69-8747-D676CA110641}" dt="2023-04-09T02:54:52.364" v="7427" actId="2696"/>
        <pc:sldMkLst>
          <pc:docMk/>
          <pc:sldMk cId="403240216" sldId="261"/>
        </pc:sldMkLst>
      </pc:sldChg>
      <pc:sldChg chg="add">
        <pc:chgData name="Kyle Leach" userId="2c6d1b58-1ec8-4fa8-9081-b678b42240d8" providerId="ADAL" clId="{7E5CDD58-D698-4A69-8747-D676CA110641}" dt="2023-04-12T15:55:05.412" v="12798"/>
        <pc:sldMkLst>
          <pc:docMk/>
          <pc:sldMk cId="1380350443" sldId="261"/>
        </pc:sldMkLst>
      </pc:sldChg>
      <pc:sldChg chg="delSp add del">
        <pc:chgData name="Kyle Leach" userId="2c6d1b58-1ec8-4fa8-9081-b678b42240d8" providerId="ADAL" clId="{7E5CDD58-D698-4A69-8747-D676CA110641}" dt="2023-04-12T15:55:00.787" v="12797" actId="2696"/>
        <pc:sldMkLst>
          <pc:docMk/>
          <pc:sldMk cId="2716660520" sldId="261"/>
        </pc:sldMkLst>
      </pc:sldChg>
      <pc:sldChg chg="addSp delSp modSp mod">
        <pc:chgData name="Kyle Leach" userId="2c6d1b58-1ec8-4fa8-9081-b678b42240d8" providerId="ADAL" clId="{7E5CDD58-D698-4A69-8747-D676CA110641}" dt="2023-04-12T03:50:57.801" v="12758"/>
        <pc:sldMkLst>
          <pc:docMk/>
          <pc:sldMk cId="2018888763" sldId="262"/>
        </pc:sldMkLst>
      </pc:sldChg>
      <pc:sldChg chg="addSp delSp modSp mod">
        <pc:chgData name="Kyle Leach" userId="2c6d1b58-1ec8-4fa8-9081-b678b42240d8" providerId="ADAL" clId="{7E5CDD58-D698-4A69-8747-D676CA110641}" dt="2023-04-12T03:51:39.661" v="12759"/>
        <pc:sldMkLst>
          <pc:docMk/>
          <pc:sldMk cId="806493015" sldId="263"/>
        </pc:sldMkLst>
      </pc:sldChg>
      <pc:sldChg chg="addSp delSp del">
        <pc:chgData name="Kyle Leach" userId="2c6d1b58-1ec8-4fa8-9081-b678b42240d8" providerId="ADAL" clId="{7E5CDD58-D698-4A69-8747-D676CA110641}" dt="2023-04-09T02:55:08.293" v="7430" actId="47"/>
        <pc:sldMkLst>
          <pc:docMk/>
          <pc:sldMk cId="645518630" sldId="266"/>
        </pc:sldMkLst>
      </pc:sldChg>
      <pc:sldChg chg="addSp delSp modSp mod ord modAnim">
        <pc:chgData name="Kyle Leach" userId="2c6d1b58-1ec8-4fa8-9081-b678b42240d8" providerId="ADAL" clId="{7E5CDD58-D698-4A69-8747-D676CA110641}" dt="2023-04-12T15:51:07.477" v="12792" actId="207"/>
        <pc:sldMkLst>
          <pc:docMk/>
          <pc:sldMk cId="2608163159" sldId="268"/>
        </pc:sldMkLst>
      </pc:sldChg>
      <pc:sldChg chg="addSp delSp modSp mod ord delAnim modAnim">
        <pc:chgData name="Kyle Leach" userId="2c6d1b58-1ec8-4fa8-9081-b678b42240d8" providerId="ADAL" clId="{7E5CDD58-D698-4A69-8747-D676CA110641}" dt="2023-04-13T12:03:34.399" v="18107"/>
        <pc:sldMkLst>
          <pc:docMk/>
          <pc:sldMk cId="20541053" sldId="269"/>
        </pc:sldMkLst>
      </pc:sldChg>
      <pc:sldChg chg="delSp add">
        <pc:chgData name="Kyle Leach" userId="2c6d1b58-1ec8-4fa8-9081-b678b42240d8" providerId="ADAL" clId="{7E5CDD58-D698-4A69-8747-D676CA110641}" dt="2023-04-12T03:51:39.661" v="12759"/>
        <pc:sldMkLst>
          <pc:docMk/>
          <pc:sldMk cId="2928701887" sldId="270"/>
        </pc:sldMkLst>
      </pc:sldChg>
      <pc:sldChg chg="addSp delSp del">
        <pc:chgData name="Kyle Leach" userId="2c6d1b58-1ec8-4fa8-9081-b678b42240d8" providerId="ADAL" clId="{7E5CDD58-D698-4A69-8747-D676CA110641}" dt="2023-04-10T02:57:33.021" v="9918" actId="2696"/>
        <pc:sldMkLst>
          <pc:docMk/>
          <pc:sldMk cId="3705809651" sldId="270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3735520921" sldId="272"/>
        </pc:sldMkLst>
      </pc:sldChg>
      <pc:sldChg chg="addSp delSp modSp mod ord modAnim">
        <pc:chgData name="Kyle Leach" userId="2c6d1b58-1ec8-4fa8-9081-b678b42240d8" providerId="ADAL" clId="{7E5CDD58-D698-4A69-8747-D676CA110641}" dt="2023-04-13T12:09:21.611" v="18109"/>
        <pc:sldMkLst>
          <pc:docMk/>
          <pc:sldMk cId="3883331923" sldId="273"/>
        </pc:sldMkLst>
      </pc:sldChg>
      <pc:sldChg chg="delSp add modNotes">
        <pc:chgData name="Kyle Leach" userId="2c6d1b58-1ec8-4fa8-9081-b678b42240d8" providerId="ADAL" clId="{7E5CDD58-D698-4A69-8747-D676CA110641}" dt="2023-04-12T03:51:39.661" v="12759"/>
        <pc:sldMkLst>
          <pc:docMk/>
          <pc:sldMk cId="0" sldId="274"/>
        </pc:sldMkLst>
      </pc:sldChg>
      <pc:sldChg chg="delSp add modNotes">
        <pc:chgData name="Kyle Leach" userId="2c6d1b58-1ec8-4fa8-9081-b678b42240d8" providerId="ADAL" clId="{7E5CDD58-D698-4A69-8747-D676CA110641}" dt="2023-04-12T03:51:39.661" v="12759"/>
        <pc:sldMkLst>
          <pc:docMk/>
          <pc:sldMk cId="0" sldId="275"/>
        </pc:sldMkLst>
      </pc:sldChg>
      <pc:sldChg chg="delSp add modNotes">
        <pc:chgData name="Kyle Leach" userId="2c6d1b58-1ec8-4fa8-9081-b678b42240d8" providerId="ADAL" clId="{7E5CDD58-D698-4A69-8747-D676CA110641}" dt="2023-04-12T03:51:39.661" v="12759"/>
        <pc:sldMkLst>
          <pc:docMk/>
          <pc:sldMk cId="0" sldId="276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063815468" sldId="281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977658280" sldId="283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053956783" sldId="285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3269674318" sldId="286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123980635" sldId="287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854744895" sldId="288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967550492" sldId="291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923198136" sldId="292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3424105820" sldId="293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401018680" sldId="294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987505638" sldId="301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621282137" sldId="302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3989105800" sldId="303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41336957" sldId="306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526602620" sldId="307"/>
        </pc:sldMkLst>
      </pc:sldChg>
      <pc:sldChg chg="addSp delSp modSp del mod ord delAnim modAnim">
        <pc:chgData name="Kyle Leach" userId="2c6d1b58-1ec8-4fa8-9081-b678b42240d8" providerId="ADAL" clId="{7E5CDD58-D698-4A69-8747-D676CA110641}" dt="2023-04-12T03:40:04.626" v="12575" actId="47"/>
        <pc:sldMkLst>
          <pc:docMk/>
          <pc:sldMk cId="1513768942" sldId="311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331281986" sldId="312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73161771" sldId="313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3634095714" sldId="314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823172154" sldId="317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39843841" sldId="320"/>
        </pc:sldMkLst>
      </pc:sldChg>
      <pc:sldChg chg="addSp delSp del ord">
        <pc:chgData name="Kyle Leach" userId="2c6d1b58-1ec8-4fa8-9081-b678b42240d8" providerId="ADAL" clId="{7E5CDD58-D698-4A69-8747-D676CA110641}" dt="2023-04-07T18:58:49.725" v="6700" actId="47"/>
        <pc:sldMkLst>
          <pc:docMk/>
          <pc:sldMk cId="1718720658" sldId="321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510065306" sldId="322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979069922" sldId="323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3384387907" sldId="324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770120909" sldId="325"/>
        </pc:sldMkLst>
      </pc:sldChg>
      <pc:sldChg chg="addSp delSp ord">
        <pc:chgData name="Kyle Leach" userId="2c6d1b58-1ec8-4fa8-9081-b678b42240d8" providerId="ADAL" clId="{7E5CDD58-D698-4A69-8747-D676CA110641}" dt="2023-04-12T03:51:39.661" v="12759"/>
        <pc:sldMkLst>
          <pc:docMk/>
          <pc:sldMk cId="1996703421" sldId="329"/>
        </pc:sldMkLst>
      </pc:sldChg>
      <pc:sldChg chg="addSp delSp modSp mod ord delAnim modAnim">
        <pc:chgData name="Kyle Leach" userId="2c6d1b58-1ec8-4fa8-9081-b678b42240d8" providerId="ADAL" clId="{7E5CDD58-D698-4A69-8747-D676CA110641}" dt="2023-04-13T12:01:51.449" v="18080"/>
        <pc:sldMkLst>
          <pc:docMk/>
          <pc:sldMk cId="2576047453" sldId="332"/>
        </pc:sldMkLst>
      </pc:sldChg>
      <pc:sldChg chg="addSp delSp ord">
        <pc:chgData name="Kyle Leach" userId="2c6d1b58-1ec8-4fa8-9081-b678b42240d8" providerId="ADAL" clId="{7E5CDD58-D698-4A69-8747-D676CA110641}" dt="2023-04-12T03:51:39.661" v="12759"/>
        <pc:sldMkLst>
          <pc:docMk/>
          <pc:sldMk cId="3197692859" sldId="334"/>
        </pc:sldMkLst>
      </pc:sldChg>
      <pc:sldChg chg="addSp delSp ord">
        <pc:chgData name="Kyle Leach" userId="2c6d1b58-1ec8-4fa8-9081-b678b42240d8" providerId="ADAL" clId="{7E5CDD58-D698-4A69-8747-D676CA110641}" dt="2023-04-12T03:51:39.661" v="12759"/>
        <pc:sldMkLst>
          <pc:docMk/>
          <pc:sldMk cId="1895309507" sldId="336"/>
        </pc:sldMkLst>
      </pc:sldChg>
      <pc:sldChg chg="addSp delSp ord">
        <pc:chgData name="Kyle Leach" userId="2c6d1b58-1ec8-4fa8-9081-b678b42240d8" providerId="ADAL" clId="{7E5CDD58-D698-4A69-8747-D676CA110641}" dt="2023-04-12T03:51:39.661" v="12759"/>
        <pc:sldMkLst>
          <pc:docMk/>
          <pc:sldMk cId="2197084179" sldId="337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029909109" sldId="338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107109620" sldId="339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378523368" sldId="340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890087612" sldId="342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3953139545" sldId="346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442159957" sldId="347"/>
        </pc:sldMkLst>
      </pc:sldChg>
      <pc:sldChg chg="addSp delSp del">
        <pc:chgData name="Kyle Leach" userId="2c6d1b58-1ec8-4fa8-9081-b678b42240d8" providerId="ADAL" clId="{7E5CDD58-D698-4A69-8747-D676CA110641}" dt="2023-04-12T02:49:57.369" v="12327" actId="47"/>
        <pc:sldMkLst>
          <pc:docMk/>
          <pc:sldMk cId="2558401906" sldId="349"/>
        </pc:sldMkLst>
      </pc:sldChg>
      <pc:sldChg chg="addSp delSp modSp mod ord">
        <pc:chgData name="Kyle Leach" userId="2c6d1b58-1ec8-4fa8-9081-b678b42240d8" providerId="ADAL" clId="{7E5CDD58-D698-4A69-8747-D676CA110641}" dt="2023-04-12T21:58:22.652" v="16550"/>
        <pc:sldMkLst>
          <pc:docMk/>
          <pc:sldMk cId="3858297995" sldId="350"/>
        </pc:sldMkLst>
      </pc:sldChg>
      <pc:sldChg chg="addSp delSp modSp mod ord delAnim modAnim">
        <pc:chgData name="Kyle Leach" userId="2c6d1b58-1ec8-4fa8-9081-b678b42240d8" providerId="ADAL" clId="{7E5CDD58-D698-4A69-8747-D676CA110641}" dt="2023-04-12T21:56:52.397" v="16548"/>
        <pc:sldMkLst>
          <pc:docMk/>
          <pc:sldMk cId="2011165707" sldId="351"/>
        </pc:sldMkLst>
      </pc:sldChg>
      <pc:sldChg chg="addSp delSp ord">
        <pc:chgData name="Kyle Leach" userId="2c6d1b58-1ec8-4fa8-9081-b678b42240d8" providerId="ADAL" clId="{7E5CDD58-D698-4A69-8747-D676CA110641}" dt="2023-04-12T03:51:39.661" v="12759"/>
        <pc:sldMkLst>
          <pc:docMk/>
          <pc:sldMk cId="1351245415" sldId="352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491080101" sldId="353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893097185" sldId="354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051332813" sldId="355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4164846284" sldId="357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3587357176" sldId="358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22437596" sldId="362"/>
        </pc:sldMkLst>
      </pc:sldChg>
      <pc:sldChg chg="addSp delSp modSp add mod ord delAnim modAnim">
        <pc:chgData name="Kyle Leach" userId="2c6d1b58-1ec8-4fa8-9081-b678b42240d8" providerId="ADAL" clId="{7E5CDD58-D698-4A69-8747-D676CA110641}" dt="2023-04-12T18:13:26.487" v="14730"/>
        <pc:sldMkLst>
          <pc:docMk/>
          <pc:sldMk cId="1056126387" sldId="364"/>
        </pc:sldMkLst>
      </pc:sldChg>
      <pc:sldChg chg="addSp delSp del ord">
        <pc:chgData name="Kyle Leach" userId="2c6d1b58-1ec8-4fa8-9081-b678b42240d8" providerId="ADAL" clId="{7E5CDD58-D698-4A69-8747-D676CA110641}" dt="2023-04-11T18:39:16.797" v="11246" actId="2696"/>
        <pc:sldMkLst>
          <pc:docMk/>
          <pc:sldMk cId="1691564996" sldId="364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7684489" sldId="367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3481885106" sldId="368"/>
        </pc:sldMkLst>
      </pc:sldChg>
      <pc:sldChg chg="addSp delSp ord">
        <pc:chgData name="Kyle Leach" userId="2c6d1b58-1ec8-4fa8-9081-b678b42240d8" providerId="ADAL" clId="{7E5CDD58-D698-4A69-8747-D676CA110641}" dt="2023-04-12T03:51:39.661" v="12759"/>
        <pc:sldMkLst>
          <pc:docMk/>
          <pc:sldMk cId="146767803" sldId="373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622173027" sldId="374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476728009" sldId="375"/>
        </pc:sldMkLst>
      </pc:sldChg>
      <pc:sldChg chg="addSp delSp ord">
        <pc:chgData name="Kyle Leach" userId="2c6d1b58-1ec8-4fa8-9081-b678b42240d8" providerId="ADAL" clId="{7E5CDD58-D698-4A69-8747-D676CA110641}" dt="2023-04-12T19:53:23.988" v="16043"/>
        <pc:sldMkLst>
          <pc:docMk/>
          <pc:sldMk cId="3832795001" sldId="376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3972741406" sldId="383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077931604" sldId="386"/>
        </pc:sldMkLst>
      </pc:sldChg>
      <pc:sldChg chg="addSp delSp modSp mod ord delAnim modAnim">
        <pc:chgData name="Kyle Leach" userId="2c6d1b58-1ec8-4fa8-9081-b678b42240d8" providerId="ADAL" clId="{7E5CDD58-D698-4A69-8747-D676CA110641}" dt="2023-04-12T18:17:08.671" v="14742" actId="1076"/>
        <pc:sldMkLst>
          <pc:docMk/>
          <pc:sldMk cId="1852738675" sldId="387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3065877349" sldId="390"/>
        </pc:sldMkLst>
      </pc:sldChg>
      <pc:sldChg chg="addSp delSp modSp mod ord">
        <pc:chgData name="Kyle Leach" userId="2c6d1b58-1ec8-4fa8-9081-b678b42240d8" providerId="ADAL" clId="{7E5CDD58-D698-4A69-8747-D676CA110641}" dt="2023-04-12T03:51:39.661" v="12759"/>
        <pc:sldMkLst>
          <pc:docMk/>
          <pc:sldMk cId="1442047951" sldId="391"/>
        </pc:sldMkLst>
      </pc:sldChg>
      <pc:sldChg chg="addSp delSp modSp mod ord">
        <pc:chgData name="Kyle Leach" userId="2c6d1b58-1ec8-4fa8-9081-b678b42240d8" providerId="ADAL" clId="{7E5CDD58-D698-4A69-8747-D676CA110641}" dt="2023-04-12T03:51:39.661" v="12759"/>
        <pc:sldMkLst>
          <pc:docMk/>
          <pc:sldMk cId="2218090562" sldId="392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468977004" sldId="393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764814954" sldId="394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505833815" sldId="397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51949736" sldId="398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896721925" sldId="400"/>
        </pc:sldMkLst>
      </pc:sldChg>
      <pc:sldChg chg="addSp delSp del">
        <pc:chgData name="Kyle Leach" userId="2c6d1b58-1ec8-4fa8-9081-b678b42240d8" providerId="ADAL" clId="{7E5CDD58-D698-4A69-8747-D676CA110641}" dt="2023-04-09T02:57:27.746" v="7431" actId="2696"/>
        <pc:sldMkLst>
          <pc:docMk/>
          <pc:sldMk cId="8806523" sldId="401"/>
        </pc:sldMkLst>
      </pc:sldChg>
      <pc:sldChg chg="delSp modSp add mod">
        <pc:chgData name="Kyle Leach" userId="2c6d1b58-1ec8-4fa8-9081-b678b42240d8" providerId="ADAL" clId="{7E5CDD58-D698-4A69-8747-D676CA110641}" dt="2023-04-12T03:51:39.661" v="12759"/>
        <pc:sldMkLst>
          <pc:docMk/>
          <pc:sldMk cId="381591661" sldId="401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065781712" sldId="402"/>
        </pc:sldMkLst>
      </pc:sldChg>
      <pc:sldChg chg="addSp delSp modSp mod delAnim modAnim">
        <pc:chgData name="Kyle Leach" userId="2c6d1b58-1ec8-4fa8-9081-b678b42240d8" providerId="ADAL" clId="{7E5CDD58-D698-4A69-8747-D676CA110641}" dt="2023-04-12T03:51:39.661" v="12759"/>
        <pc:sldMkLst>
          <pc:docMk/>
          <pc:sldMk cId="4234981651" sldId="403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3751978641" sldId="404"/>
        </pc:sldMkLst>
      </pc:sldChg>
      <pc:sldChg chg="addSp delSp modSp mod">
        <pc:chgData name="Kyle Leach" userId="2c6d1b58-1ec8-4fa8-9081-b678b42240d8" providerId="ADAL" clId="{7E5CDD58-D698-4A69-8747-D676CA110641}" dt="2023-04-12T03:51:39.661" v="12759"/>
        <pc:sldMkLst>
          <pc:docMk/>
          <pc:sldMk cId="3155915401" sldId="406"/>
        </pc:sldMkLst>
      </pc:sldChg>
      <pc:sldChg chg="add">
        <pc:chgData name="Kyle Leach" userId="2c6d1b58-1ec8-4fa8-9081-b678b42240d8" providerId="ADAL" clId="{7E5CDD58-D698-4A69-8747-D676CA110641}" dt="2023-04-12T15:55:05.412" v="12798"/>
        <pc:sldMkLst>
          <pc:docMk/>
          <pc:sldMk cId="614520902" sldId="407"/>
        </pc:sldMkLst>
      </pc:sldChg>
      <pc:sldChg chg="addSp delSp modSp del mod">
        <pc:chgData name="Kyle Leach" userId="2c6d1b58-1ec8-4fa8-9081-b678b42240d8" providerId="ADAL" clId="{7E5CDD58-D698-4A69-8747-D676CA110641}" dt="2023-04-09T02:54:52.364" v="7427" actId="2696"/>
        <pc:sldMkLst>
          <pc:docMk/>
          <pc:sldMk cId="903573182" sldId="407"/>
        </pc:sldMkLst>
      </pc:sldChg>
      <pc:sldChg chg="delSp add del">
        <pc:chgData name="Kyle Leach" userId="2c6d1b58-1ec8-4fa8-9081-b678b42240d8" providerId="ADAL" clId="{7E5CDD58-D698-4A69-8747-D676CA110641}" dt="2023-04-12T15:55:00.787" v="12797" actId="2696"/>
        <pc:sldMkLst>
          <pc:docMk/>
          <pc:sldMk cId="1840574664" sldId="407"/>
        </pc:sldMkLst>
      </pc:sldChg>
      <pc:sldChg chg="add">
        <pc:chgData name="Kyle Leach" userId="2c6d1b58-1ec8-4fa8-9081-b678b42240d8" providerId="ADAL" clId="{7E5CDD58-D698-4A69-8747-D676CA110641}" dt="2023-04-12T15:55:05.412" v="12798"/>
        <pc:sldMkLst>
          <pc:docMk/>
          <pc:sldMk cId="310457891" sldId="408"/>
        </pc:sldMkLst>
      </pc:sldChg>
      <pc:sldChg chg="addSp delSp modSp del mod setBg">
        <pc:chgData name="Kyle Leach" userId="2c6d1b58-1ec8-4fa8-9081-b678b42240d8" providerId="ADAL" clId="{7E5CDD58-D698-4A69-8747-D676CA110641}" dt="2023-04-09T02:54:52.364" v="7427" actId="2696"/>
        <pc:sldMkLst>
          <pc:docMk/>
          <pc:sldMk cId="957551238" sldId="408"/>
        </pc:sldMkLst>
      </pc:sldChg>
      <pc:sldChg chg="delSp add del setBg delDesignElem">
        <pc:chgData name="Kyle Leach" userId="2c6d1b58-1ec8-4fa8-9081-b678b42240d8" providerId="ADAL" clId="{7E5CDD58-D698-4A69-8747-D676CA110641}" dt="2023-04-12T15:55:00.787" v="12797" actId="2696"/>
        <pc:sldMkLst>
          <pc:docMk/>
          <pc:sldMk cId="3127917503" sldId="408"/>
        </pc:sldMkLst>
      </pc:sldChg>
      <pc:sldChg chg="addSp delSp ord">
        <pc:chgData name="Kyle Leach" userId="2c6d1b58-1ec8-4fa8-9081-b678b42240d8" providerId="ADAL" clId="{7E5CDD58-D698-4A69-8747-D676CA110641}" dt="2023-04-12T03:51:39.661" v="12759"/>
        <pc:sldMkLst>
          <pc:docMk/>
          <pc:sldMk cId="1388577939" sldId="409"/>
        </pc:sldMkLst>
      </pc:sldChg>
      <pc:sldChg chg="addSp delSp modSp mod ord modAnim">
        <pc:chgData name="Kyle Leach" userId="2c6d1b58-1ec8-4fa8-9081-b678b42240d8" providerId="ADAL" clId="{7E5CDD58-D698-4A69-8747-D676CA110641}" dt="2023-04-12T03:51:39.661" v="12759"/>
        <pc:sldMkLst>
          <pc:docMk/>
          <pc:sldMk cId="624227607" sldId="410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984107633" sldId="411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3127535211" sldId="412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862215710" sldId="413"/>
        </pc:sldMkLst>
      </pc:sldChg>
      <pc:sldChg chg="addSp delSp ord">
        <pc:chgData name="Kyle Leach" userId="2c6d1b58-1ec8-4fa8-9081-b678b42240d8" providerId="ADAL" clId="{7E5CDD58-D698-4A69-8747-D676CA110641}" dt="2023-04-12T03:51:39.661" v="12759"/>
        <pc:sldMkLst>
          <pc:docMk/>
          <pc:sldMk cId="3332366429" sldId="414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158623900" sldId="415"/>
        </pc:sldMkLst>
      </pc:sldChg>
      <pc:sldChg chg="addSp delSp ord">
        <pc:chgData name="Kyle Leach" userId="2c6d1b58-1ec8-4fa8-9081-b678b42240d8" providerId="ADAL" clId="{7E5CDD58-D698-4A69-8747-D676CA110641}" dt="2023-04-12T03:51:39.661" v="12759"/>
        <pc:sldMkLst>
          <pc:docMk/>
          <pc:sldMk cId="2604820209" sldId="428"/>
        </pc:sldMkLst>
      </pc:sldChg>
      <pc:sldChg chg="addSp delSp ord">
        <pc:chgData name="Kyle Leach" userId="2c6d1b58-1ec8-4fa8-9081-b678b42240d8" providerId="ADAL" clId="{7E5CDD58-D698-4A69-8747-D676CA110641}" dt="2023-04-12T03:51:39.661" v="12759"/>
        <pc:sldMkLst>
          <pc:docMk/>
          <pc:sldMk cId="794578858" sldId="429"/>
        </pc:sldMkLst>
      </pc:sldChg>
      <pc:sldChg chg="addSp delSp modSp mod ord modAnim">
        <pc:chgData name="Kyle Leach" userId="2c6d1b58-1ec8-4fa8-9081-b678b42240d8" providerId="ADAL" clId="{7E5CDD58-D698-4A69-8747-D676CA110641}" dt="2023-04-12T18:18:20.685" v="14746"/>
        <pc:sldMkLst>
          <pc:docMk/>
          <pc:sldMk cId="1637086385" sldId="430"/>
        </pc:sldMkLst>
      </pc:sldChg>
      <pc:sldChg chg="addSp delSp modSp mod ord delAnim modAnim">
        <pc:chgData name="Kyle Leach" userId="2c6d1b58-1ec8-4fa8-9081-b678b42240d8" providerId="ADAL" clId="{7E5CDD58-D698-4A69-8747-D676CA110641}" dt="2023-04-13T12:05:32.561" v="18108"/>
        <pc:sldMkLst>
          <pc:docMk/>
          <pc:sldMk cId="2529841956" sldId="433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1946109766" sldId="434"/>
        </pc:sldMkLst>
      </pc:sldChg>
      <pc:sldChg chg="addSp delSp modSp mod delAnim modAnim">
        <pc:chgData name="Kyle Leach" userId="2c6d1b58-1ec8-4fa8-9081-b678b42240d8" providerId="ADAL" clId="{7E5CDD58-D698-4A69-8747-D676CA110641}" dt="2023-04-12T03:51:39.661" v="12759"/>
        <pc:sldMkLst>
          <pc:docMk/>
          <pc:sldMk cId="3836942603" sldId="435"/>
        </pc:sldMkLst>
      </pc:sldChg>
      <pc:sldChg chg="addSp delSp modSp mod ord">
        <pc:chgData name="Kyle Leach" userId="2c6d1b58-1ec8-4fa8-9081-b678b42240d8" providerId="ADAL" clId="{7E5CDD58-D698-4A69-8747-D676CA110641}" dt="2023-04-12T22:01:09.394" v="16553"/>
        <pc:sldMkLst>
          <pc:docMk/>
          <pc:sldMk cId="3646072221" sldId="436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735409621" sldId="437"/>
        </pc:sldMkLst>
      </pc:sldChg>
      <pc:sldChg chg="addSp delSp modSp mod modAnim">
        <pc:chgData name="Kyle Leach" userId="2c6d1b58-1ec8-4fa8-9081-b678b42240d8" providerId="ADAL" clId="{7E5CDD58-D698-4A69-8747-D676CA110641}" dt="2023-04-13T11:30:35.418" v="17998" actId="114"/>
        <pc:sldMkLst>
          <pc:docMk/>
          <pc:sldMk cId="3438752191" sldId="438"/>
        </pc:sldMkLst>
      </pc:sldChg>
      <pc:sldChg chg="addSp delSp modSp mod">
        <pc:chgData name="Kyle Leach" userId="2c6d1b58-1ec8-4fa8-9081-b678b42240d8" providerId="ADAL" clId="{7E5CDD58-D698-4A69-8747-D676CA110641}" dt="2023-04-12T03:51:39.661" v="12759"/>
        <pc:sldMkLst>
          <pc:docMk/>
          <pc:sldMk cId="1746974093" sldId="508"/>
        </pc:sldMkLst>
      </pc:sldChg>
      <pc:sldChg chg="addSp delSp modSp mod modAnim">
        <pc:chgData name="Kyle Leach" userId="2c6d1b58-1ec8-4fa8-9081-b678b42240d8" providerId="ADAL" clId="{7E5CDD58-D698-4A69-8747-D676CA110641}" dt="2023-04-13T12:16:31.340" v="18186"/>
        <pc:sldMkLst>
          <pc:docMk/>
          <pc:sldMk cId="1018168280" sldId="509"/>
        </pc:sldMkLst>
      </pc:sldChg>
      <pc:sldChg chg="addSp delSp modSp mod delAnim modAnim">
        <pc:chgData name="Kyle Leach" userId="2c6d1b58-1ec8-4fa8-9081-b678b42240d8" providerId="ADAL" clId="{7E5CDD58-D698-4A69-8747-D676CA110641}" dt="2023-04-13T11:30:57.430" v="17999"/>
        <pc:sldMkLst>
          <pc:docMk/>
          <pc:sldMk cId="1087594501" sldId="510"/>
        </pc:sldMkLst>
      </pc:sldChg>
      <pc:sldChg chg="addSp delSp modSp mod">
        <pc:chgData name="Kyle Leach" userId="2c6d1b58-1ec8-4fa8-9081-b678b42240d8" providerId="ADAL" clId="{7E5CDD58-D698-4A69-8747-D676CA110641}" dt="2023-04-13T12:17:52.261" v="18193" actId="1076"/>
        <pc:sldMkLst>
          <pc:docMk/>
          <pc:sldMk cId="2204241735" sldId="511"/>
        </pc:sldMkLst>
      </pc:sldChg>
      <pc:sldChg chg="addSp delSp modSp mod">
        <pc:chgData name="Kyle Leach" userId="2c6d1b58-1ec8-4fa8-9081-b678b42240d8" providerId="ADAL" clId="{7E5CDD58-D698-4A69-8747-D676CA110641}" dt="2023-04-12T20:01:40.063" v="16180" actId="20577"/>
        <pc:sldMkLst>
          <pc:docMk/>
          <pc:sldMk cId="1070413359" sldId="512"/>
        </pc:sldMkLst>
      </pc:sldChg>
      <pc:sldChg chg="addSp delSp ord">
        <pc:chgData name="Kyle Leach" userId="2c6d1b58-1ec8-4fa8-9081-b678b42240d8" providerId="ADAL" clId="{7E5CDD58-D698-4A69-8747-D676CA110641}" dt="2023-04-13T03:32:17.673" v="17790"/>
        <pc:sldMkLst>
          <pc:docMk/>
          <pc:sldMk cId="1310190048" sldId="513"/>
        </pc:sldMkLst>
      </pc:sldChg>
      <pc:sldChg chg="addSp delSp modSp mod">
        <pc:chgData name="Kyle Leach" userId="2c6d1b58-1ec8-4fa8-9081-b678b42240d8" providerId="ADAL" clId="{7E5CDD58-D698-4A69-8747-D676CA110641}" dt="2023-04-13T11:40:26.192" v="18076" actId="113"/>
        <pc:sldMkLst>
          <pc:docMk/>
          <pc:sldMk cId="939075599" sldId="514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52114036" sldId="515"/>
        </pc:sldMkLst>
      </pc:sldChg>
      <pc:sldChg chg="addSp delSp modSp ord modAnim">
        <pc:chgData name="Kyle Leach" userId="2c6d1b58-1ec8-4fa8-9081-b678b42240d8" providerId="ADAL" clId="{7E5CDD58-D698-4A69-8747-D676CA110641}" dt="2023-04-12T22:11:25.420" v="17428"/>
        <pc:sldMkLst>
          <pc:docMk/>
          <pc:sldMk cId="153174852" sldId="516"/>
        </pc:sldMkLst>
      </pc:sldChg>
      <pc:sldChg chg="addSp delSp modSp mod ord delAnim modAnim">
        <pc:chgData name="Kyle Leach" userId="2c6d1b58-1ec8-4fa8-9081-b678b42240d8" providerId="ADAL" clId="{7E5CDD58-D698-4A69-8747-D676CA110641}" dt="2023-04-13T19:46:44.050" v="18195"/>
        <pc:sldMkLst>
          <pc:docMk/>
          <pc:sldMk cId="2322295521" sldId="517"/>
        </pc:sldMkLst>
      </pc:sldChg>
      <pc:sldChg chg="addSp delSp ord">
        <pc:chgData name="Kyle Leach" userId="2c6d1b58-1ec8-4fa8-9081-b678b42240d8" providerId="ADAL" clId="{7E5CDD58-D698-4A69-8747-D676CA110641}" dt="2023-04-12T03:51:39.661" v="12759"/>
        <pc:sldMkLst>
          <pc:docMk/>
          <pc:sldMk cId="1530823409" sldId="518"/>
        </pc:sldMkLst>
      </pc:sldChg>
      <pc:sldChg chg="addSp delSp ord">
        <pc:chgData name="Kyle Leach" userId="2c6d1b58-1ec8-4fa8-9081-b678b42240d8" providerId="ADAL" clId="{7E5CDD58-D698-4A69-8747-D676CA110641}" dt="2023-04-12T03:51:39.661" v="12759"/>
        <pc:sldMkLst>
          <pc:docMk/>
          <pc:sldMk cId="4287021305" sldId="519"/>
        </pc:sldMkLst>
      </pc:sldChg>
      <pc:sldChg chg="delSp add">
        <pc:chgData name="Kyle Leach" userId="2c6d1b58-1ec8-4fa8-9081-b678b42240d8" providerId="ADAL" clId="{7E5CDD58-D698-4A69-8747-D676CA110641}" dt="2023-04-12T03:51:39.661" v="12759"/>
        <pc:sldMkLst>
          <pc:docMk/>
          <pc:sldMk cId="573224149" sldId="520"/>
        </pc:sldMkLst>
      </pc:sldChg>
      <pc:sldChg chg="addSp delSp del">
        <pc:chgData name="Kyle Leach" userId="2c6d1b58-1ec8-4fa8-9081-b678b42240d8" providerId="ADAL" clId="{7E5CDD58-D698-4A69-8747-D676CA110641}" dt="2023-04-10T02:57:33.021" v="9918" actId="2696"/>
        <pc:sldMkLst>
          <pc:docMk/>
          <pc:sldMk cId="2457923560" sldId="520"/>
        </pc:sldMkLst>
      </pc:sldChg>
      <pc:sldChg chg="delSp add">
        <pc:chgData name="Kyle Leach" userId="2c6d1b58-1ec8-4fa8-9081-b678b42240d8" providerId="ADAL" clId="{7E5CDD58-D698-4A69-8747-D676CA110641}" dt="2023-04-12T03:51:39.661" v="12759"/>
        <pc:sldMkLst>
          <pc:docMk/>
          <pc:sldMk cId="551924834" sldId="521"/>
        </pc:sldMkLst>
      </pc:sldChg>
      <pc:sldChg chg="addSp delSp del">
        <pc:chgData name="Kyle Leach" userId="2c6d1b58-1ec8-4fa8-9081-b678b42240d8" providerId="ADAL" clId="{7E5CDD58-D698-4A69-8747-D676CA110641}" dt="2023-04-10T02:57:33.021" v="9918" actId="2696"/>
        <pc:sldMkLst>
          <pc:docMk/>
          <pc:sldMk cId="2967418121" sldId="521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3085411636" sldId="522"/>
        </pc:sldMkLst>
      </pc:sldChg>
      <pc:sldChg chg="addSp delSp modSp mod ord addAnim delAnim modAnim">
        <pc:chgData name="Kyle Leach" userId="2c6d1b58-1ec8-4fa8-9081-b678b42240d8" providerId="ADAL" clId="{7E5CDD58-D698-4A69-8747-D676CA110641}" dt="2023-04-12T16:03:19.238" v="12805" actId="20577"/>
        <pc:sldMkLst>
          <pc:docMk/>
          <pc:sldMk cId="3455964558" sldId="523"/>
        </pc:sldMkLst>
      </pc:sldChg>
      <pc:sldChg chg="addSp delSp del">
        <pc:chgData name="Kyle Leach" userId="2c6d1b58-1ec8-4fa8-9081-b678b42240d8" providerId="ADAL" clId="{7E5CDD58-D698-4A69-8747-D676CA110641}" dt="2023-04-08T14:40:54.422" v="7186" actId="47"/>
        <pc:sldMkLst>
          <pc:docMk/>
          <pc:sldMk cId="4007303143" sldId="524"/>
        </pc:sldMkLst>
      </pc:sldChg>
      <pc:sldChg chg="addSp delSp modSp mod ord">
        <pc:chgData name="Kyle Leach" userId="2c6d1b58-1ec8-4fa8-9081-b678b42240d8" providerId="ADAL" clId="{7E5CDD58-D698-4A69-8747-D676CA110641}" dt="2023-04-13T03:32:54.040" v="17803" actId="20577"/>
        <pc:sldMkLst>
          <pc:docMk/>
          <pc:sldMk cId="2703400618" sldId="525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2290950482" sldId="526"/>
        </pc:sldMkLst>
      </pc:sldChg>
      <pc:sldChg chg="addSp delSp">
        <pc:chgData name="Kyle Leach" userId="2c6d1b58-1ec8-4fa8-9081-b678b42240d8" providerId="ADAL" clId="{7E5CDD58-D698-4A69-8747-D676CA110641}" dt="2023-04-12T03:51:39.661" v="12759"/>
        <pc:sldMkLst>
          <pc:docMk/>
          <pc:sldMk cId="635024572" sldId="527"/>
        </pc:sldMkLst>
      </pc:sldChg>
      <pc:sldChg chg="addSp delSp modSp mod ord modAnim">
        <pc:chgData name="Kyle Leach" userId="2c6d1b58-1ec8-4fa8-9081-b678b42240d8" providerId="ADAL" clId="{7E5CDD58-D698-4A69-8747-D676CA110641}" dt="2023-04-12T03:51:39.661" v="12759"/>
        <pc:sldMkLst>
          <pc:docMk/>
          <pc:sldMk cId="2936857569" sldId="528"/>
        </pc:sldMkLst>
      </pc:sldChg>
      <pc:sldChg chg="addSp delSp modSp mod ord">
        <pc:chgData name="Kyle Leach" userId="2c6d1b58-1ec8-4fa8-9081-b678b42240d8" providerId="ADAL" clId="{7E5CDD58-D698-4A69-8747-D676CA110641}" dt="2023-04-13T12:12:23.535" v="18114"/>
        <pc:sldMkLst>
          <pc:docMk/>
          <pc:sldMk cId="3190454040" sldId="529"/>
        </pc:sldMkLst>
      </pc:sldChg>
      <pc:sldChg chg="delSp modSp add del mod">
        <pc:chgData name="Kyle Leach" userId="2c6d1b58-1ec8-4fa8-9081-b678b42240d8" providerId="ADAL" clId="{7E5CDD58-D698-4A69-8747-D676CA110641}" dt="2023-04-09T02:49:19.220" v="7425" actId="2696"/>
        <pc:sldMkLst>
          <pc:docMk/>
          <pc:sldMk cId="50686993" sldId="530"/>
        </pc:sldMkLst>
      </pc:sldChg>
      <pc:sldChg chg="delSp add">
        <pc:chgData name="Kyle Leach" userId="2c6d1b58-1ec8-4fa8-9081-b678b42240d8" providerId="ADAL" clId="{7E5CDD58-D698-4A69-8747-D676CA110641}" dt="2023-04-12T03:51:39.661" v="12759"/>
        <pc:sldMkLst>
          <pc:docMk/>
          <pc:sldMk cId="146192762" sldId="530"/>
        </pc:sldMkLst>
      </pc:sldChg>
      <pc:sldChg chg="addSp delSp del ord">
        <pc:chgData name="Kyle Leach" userId="2c6d1b58-1ec8-4fa8-9081-b678b42240d8" providerId="ADAL" clId="{7E5CDD58-D698-4A69-8747-D676CA110641}" dt="2023-04-06T01:37:21.459" v="6167" actId="2696"/>
        <pc:sldMkLst>
          <pc:docMk/>
          <pc:sldMk cId="2412173009" sldId="530"/>
        </pc:sldMkLst>
      </pc:sldChg>
      <pc:sldChg chg="addSp delSp modSp mod ord delAnim modAnim">
        <pc:chgData name="Kyle Leach" userId="2c6d1b58-1ec8-4fa8-9081-b678b42240d8" providerId="ADAL" clId="{7E5CDD58-D698-4A69-8747-D676CA110641}" dt="2023-04-12T16:49:34.777" v="13189"/>
        <pc:sldMkLst>
          <pc:docMk/>
          <pc:sldMk cId="2258826508" sldId="531"/>
        </pc:sldMkLst>
      </pc:sldChg>
      <pc:sldChg chg="addSp delSp modSp mod ord delAnim modAnim">
        <pc:chgData name="Kyle Leach" userId="2c6d1b58-1ec8-4fa8-9081-b678b42240d8" providerId="ADAL" clId="{7E5CDD58-D698-4A69-8747-D676CA110641}" dt="2023-04-12T17:19:27.328" v="13502"/>
        <pc:sldMkLst>
          <pc:docMk/>
          <pc:sldMk cId="1389526388" sldId="532"/>
        </pc:sldMkLst>
      </pc:sldChg>
      <pc:sldChg chg="addSp delSp modSp mod ord">
        <pc:chgData name="Kyle Leach" userId="2c6d1b58-1ec8-4fa8-9081-b678b42240d8" providerId="ADAL" clId="{7E5CDD58-D698-4A69-8747-D676CA110641}" dt="2023-04-12T03:51:39.661" v="12759"/>
        <pc:sldMkLst>
          <pc:docMk/>
          <pc:sldMk cId="2164466265" sldId="533"/>
        </pc:sldMkLst>
      </pc:sldChg>
      <pc:sldChg chg="addSp delSp modSp add mod ord addAnim delAnim modAnim">
        <pc:chgData name="Kyle Leach" userId="2c6d1b58-1ec8-4fa8-9081-b678b42240d8" providerId="ADAL" clId="{7E5CDD58-D698-4A69-8747-D676CA110641}" dt="2023-04-13T12:10:35.909" v="18111"/>
        <pc:sldMkLst>
          <pc:docMk/>
          <pc:sldMk cId="213261569" sldId="534"/>
        </pc:sldMkLst>
      </pc:sldChg>
      <pc:sldChg chg="addSp delSp modSp add mod ord delAnim modAnim">
        <pc:chgData name="Kyle Leach" userId="2c6d1b58-1ec8-4fa8-9081-b678b42240d8" providerId="ADAL" clId="{7E5CDD58-D698-4A69-8747-D676CA110641}" dt="2023-04-12T03:51:39.661" v="12759"/>
        <pc:sldMkLst>
          <pc:docMk/>
          <pc:sldMk cId="1332240239" sldId="535"/>
        </pc:sldMkLst>
      </pc:sldChg>
      <pc:sldChg chg="addSp delSp modSp add mod ord delAnim">
        <pc:chgData name="Kyle Leach" userId="2c6d1b58-1ec8-4fa8-9081-b678b42240d8" providerId="ADAL" clId="{7E5CDD58-D698-4A69-8747-D676CA110641}" dt="2023-04-12T18:18:20.685" v="14746"/>
        <pc:sldMkLst>
          <pc:docMk/>
          <pc:sldMk cId="3067120214" sldId="536"/>
        </pc:sldMkLst>
      </pc:sldChg>
      <pc:sldChg chg="addSp delSp modSp add mod ord delAnim modAnim">
        <pc:chgData name="Kyle Leach" userId="2c6d1b58-1ec8-4fa8-9081-b678b42240d8" providerId="ADAL" clId="{7E5CDD58-D698-4A69-8747-D676CA110641}" dt="2023-04-13T03:18:50.210" v="17497"/>
        <pc:sldMkLst>
          <pc:docMk/>
          <pc:sldMk cId="4247208033" sldId="537"/>
        </pc:sldMkLst>
      </pc:sldChg>
      <pc:sldChg chg="delSp modSp add del mod delAnim modAnim">
        <pc:chgData name="Kyle Leach" userId="2c6d1b58-1ec8-4fa8-9081-b678b42240d8" providerId="ADAL" clId="{7E5CDD58-D698-4A69-8747-D676CA110641}" dt="2023-03-29T13:46:54.486" v="4220" actId="47"/>
        <pc:sldMkLst>
          <pc:docMk/>
          <pc:sldMk cId="64449663" sldId="538"/>
        </pc:sldMkLst>
      </pc:sldChg>
      <pc:sldChg chg="addSp delSp modSp add del mod modAnim">
        <pc:chgData name="Kyle Leach" userId="2c6d1b58-1ec8-4fa8-9081-b678b42240d8" providerId="ADAL" clId="{7E5CDD58-D698-4A69-8747-D676CA110641}" dt="2023-03-29T15:30:20.226" v="4317" actId="47"/>
        <pc:sldMkLst>
          <pc:docMk/>
          <pc:sldMk cId="534496464" sldId="538"/>
        </pc:sldMkLst>
      </pc:sldChg>
      <pc:sldChg chg="addSp delSp modSp add del mod delAnim modAnim modShow">
        <pc:chgData name="Kyle Leach" userId="2c6d1b58-1ec8-4fa8-9081-b678b42240d8" providerId="ADAL" clId="{7E5CDD58-D698-4A69-8747-D676CA110641}" dt="2023-04-10T14:03:07.937" v="10382" actId="47"/>
        <pc:sldMkLst>
          <pc:docMk/>
          <pc:sldMk cId="2375246716" sldId="538"/>
        </pc:sldMkLst>
      </pc:sldChg>
      <pc:sldChg chg="addSp delSp modSp add mod ord">
        <pc:chgData name="Kyle Leach" userId="2c6d1b58-1ec8-4fa8-9081-b678b42240d8" providerId="ADAL" clId="{7E5CDD58-D698-4A69-8747-D676CA110641}" dt="2023-04-13T03:32:40.167" v="17792"/>
        <pc:sldMkLst>
          <pc:docMk/>
          <pc:sldMk cId="3291545422" sldId="539"/>
        </pc:sldMkLst>
      </pc:sldChg>
      <pc:sldChg chg="delSp add">
        <pc:chgData name="Kyle Leach" userId="2c6d1b58-1ec8-4fa8-9081-b678b42240d8" providerId="ADAL" clId="{7E5CDD58-D698-4A69-8747-D676CA110641}" dt="2023-04-12T03:51:39.661" v="12759"/>
        <pc:sldMkLst>
          <pc:docMk/>
          <pc:sldMk cId="379983795" sldId="540"/>
        </pc:sldMkLst>
      </pc:sldChg>
      <pc:sldChg chg="add del">
        <pc:chgData name="Kyle Leach" userId="2c6d1b58-1ec8-4fa8-9081-b678b42240d8" providerId="ADAL" clId="{7E5CDD58-D698-4A69-8747-D676CA110641}" dt="2023-04-10T02:57:33.021" v="9918" actId="2696"/>
        <pc:sldMkLst>
          <pc:docMk/>
          <pc:sldMk cId="3058806158" sldId="540"/>
        </pc:sldMkLst>
      </pc:sldChg>
      <pc:sldChg chg="addSp delSp modSp new mod">
        <pc:chgData name="Kyle Leach" userId="2c6d1b58-1ec8-4fa8-9081-b678b42240d8" providerId="ADAL" clId="{7E5CDD58-D698-4A69-8747-D676CA110641}" dt="2023-04-12T03:51:39.661" v="12759"/>
        <pc:sldMkLst>
          <pc:docMk/>
          <pc:sldMk cId="3172223060" sldId="541"/>
        </pc:sldMkLst>
      </pc:sldChg>
      <pc:sldChg chg="addSp delSp modSp add del mod delAnim modAnim">
        <pc:chgData name="Kyle Leach" userId="2c6d1b58-1ec8-4fa8-9081-b678b42240d8" providerId="ADAL" clId="{7E5CDD58-D698-4A69-8747-D676CA110641}" dt="2023-04-12T02:33:45.756" v="12208" actId="47"/>
        <pc:sldMkLst>
          <pc:docMk/>
          <pc:sldMk cId="2052625972" sldId="542"/>
        </pc:sldMkLst>
      </pc:sldChg>
      <pc:sldChg chg="delSp modSp add del mod ord delAnim">
        <pc:chgData name="Kyle Leach" userId="2c6d1b58-1ec8-4fa8-9081-b678b42240d8" providerId="ADAL" clId="{7E5CDD58-D698-4A69-8747-D676CA110641}" dt="2023-04-13T03:22:35.267" v="17567" actId="47"/>
        <pc:sldMkLst>
          <pc:docMk/>
          <pc:sldMk cId="4131111532" sldId="543"/>
        </pc:sldMkLst>
      </pc:sldChg>
      <pc:sldChg chg="addSp delSp modSp add mod modAnim">
        <pc:chgData name="Kyle Leach" userId="2c6d1b58-1ec8-4fa8-9081-b678b42240d8" providerId="ADAL" clId="{7E5CDD58-D698-4A69-8747-D676CA110641}" dt="2023-04-12T16:56:56.781" v="13422"/>
        <pc:sldMkLst>
          <pc:docMk/>
          <pc:sldMk cId="3238342838" sldId="544"/>
        </pc:sldMkLst>
      </pc:sldChg>
      <pc:sldChg chg="addSp delSp modSp add mod modAnim">
        <pc:chgData name="Kyle Leach" userId="2c6d1b58-1ec8-4fa8-9081-b678b42240d8" providerId="ADAL" clId="{7E5CDD58-D698-4A69-8747-D676CA110641}" dt="2023-04-13T19:47:16.567" v="18196"/>
        <pc:sldMkLst>
          <pc:docMk/>
          <pc:sldMk cId="80624500" sldId="545"/>
        </pc:sldMkLst>
      </pc:sldChg>
      <pc:sldChg chg="addSp delSp modSp add del mod">
        <pc:chgData name="Kyle Leach" userId="2c6d1b58-1ec8-4fa8-9081-b678b42240d8" providerId="ADAL" clId="{7E5CDD58-D698-4A69-8747-D676CA110641}" dt="2023-04-09T14:28:48.182" v="8145" actId="47"/>
        <pc:sldMkLst>
          <pc:docMk/>
          <pc:sldMk cId="4263250559" sldId="545"/>
        </pc:sldMkLst>
      </pc:sldChg>
      <pc:sldChg chg="addSp delSp modSp add mod delAnim modAnim">
        <pc:chgData name="Kyle Leach" userId="2c6d1b58-1ec8-4fa8-9081-b678b42240d8" providerId="ADAL" clId="{7E5CDD58-D698-4A69-8747-D676CA110641}" dt="2023-04-13T03:12:06.397" v="17429"/>
        <pc:sldMkLst>
          <pc:docMk/>
          <pc:sldMk cId="935682963" sldId="546"/>
        </pc:sldMkLst>
      </pc:sldChg>
      <pc:sldChg chg="addSp delSp modSp add mod ord modAnim">
        <pc:chgData name="Kyle Leach" userId="2c6d1b58-1ec8-4fa8-9081-b678b42240d8" providerId="ADAL" clId="{7E5CDD58-D698-4A69-8747-D676CA110641}" dt="2023-04-12T17:00:52.768" v="13488"/>
        <pc:sldMkLst>
          <pc:docMk/>
          <pc:sldMk cId="1383396904" sldId="547"/>
        </pc:sldMkLst>
      </pc:sldChg>
      <pc:sldChg chg="addSp delSp modSp add mod delAnim modAnim">
        <pc:chgData name="Kyle Leach" userId="2c6d1b58-1ec8-4fa8-9081-b678b42240d8" providerId="ADAL" clId="{7E5CDD58-D698-4A69-8747-D676CA110641}" dt="2023-04-12T16:52:55.434" v="13205" actId="114"/>
        <pc:sldMkLst>
          <pc:docMk/>
          <pc:sldMk cId="851429030" sldId="548"/>
        </pc:sldMkLst>
      </pc:sldChg>
      <pc:sldChg chg="addSp delSp modSp add mod ord delAnim modAnim">
        <pc:chgData name="Kyle Leach" userId="2c6d1b58-1ec8-4fa8-9081-b678b42240d8" providerId="ADAL" clId="{7E5CDD58-D698-4A69-8747-D676CA110641}" dt="2023-04-13T12:11:40.571" v="18112"/>
        <pc:sldMkLst>
          <pc:docMk/>
          <pc:sldMk cId="3589172468" sldId="549"/>
        </pc:sldMkLst>
      </pc:sldChg>
      <pc:sldChg chg="addSp delSp modSp add mod delAnim modAnim">
        <pc:chgData name="Kyle Leach" userId="2c6d1b58-1ec8-4fa8-9081-b678b42240d8" providerId="ADAL" clId="{7E5CDD58-D698-4A69-8747-D676CA110641}" dt="2023-04-13T15:35:55.047" v="18194" actId="1076"/>
        <pc:sldMkLst>
          <pc:docMk/>
          <pc:sldMk cId="2610966060" sldId="550"/>
        </pc:sldMkLst>
      </pc:sldChg>
      <pc:sldChg chg="addSp delSp modSp add mod modAnim">
        <pc:chgData name="Kyle Leach" userId="2c6d1b58-1ec8-4fa8-9081-b678b42240d8" providerId="ADAL" clId="{7E5CDD58-D698-4A69-8747-D676CA110641}" dt="2023-04-13T12:14:57.198" v="18185" actId="20577"/>
        <pc:sldMkLst>
          <pc:docMk/>
          <pc:sldMk cId="2699160949" sldId="551"/>
        </pc:sldMkLst>
      </pc:sldChg>
      <pc:sldChg chg="delSp modSp add mod ord">
        <pc:chgData name="Kyle Leach" userId="2c6d1b58-1ec8-4fa8-9081-b678b42240d8" providerId="ADAL" clId="{7E5CDD58-D698-4A69-8747-D676CA110641}" dt="2023-04-13T12:16:55.964" v="18188"/>
        <pc:sldMkLst>
          <pc:docMk/>
          <pc:sldMk cId="477750241" sldId="552"/>
        </pc:sldMkLst>
      </pc:sldChg>
      <pc:sldMasterChg chg="modSp mod delSldLayout">
        <pc:chgData name="Kyle Leach" userId="2c6d1b58-1ec8-4fa8-9081-b678b42240d8" providerId="ADAL" clId="{7E5CDD58-D698-4A69-8747-D676CA110641}" dt="2023-04-09T02:55:08.293" v="7430" actId="47"/>
        <pc:sldMasterMkLst>
          <pc:docMk/>
          <pc:sldMasterMk cId="2211244925" sldId="2147483648"/>
        </pc:sldMasterMkLst>
        <pc:sldLayoutChg chg="del">
          <pc:chgData name="Kyle Leach" userId="2c6d1b58-1ec8-4fa8-9081-b678b42240d8" providerId="ADAL" clId="{7E5CDD58-D698-4A69-8747-D676CA110641}" dt="2023-04-09T02:55:08.293" v="7430" actId="47"/>
          <pc:sldLayoutMkLst>
            <pc:docMk/>
            <pc:sldMasterMk cId="2211244925" sldId="2147483648"/>
            <pc:sldLayoutMk cId="1900212935" sldId="2147483660"/>
          </pc:sldLayoutMkLst>
        </pc:sldLayoutChg>
      </pc:sldMasterChg>
    </pc:docChg>
  </pc:docChgLst>
  <pc:docChgLst>
    <pc:chgData name="Kyle Leach" userId="2c6d1b58-1ec8-4fa8-9081-b678b42240d8" providerId="ADAL" clId="{F84EF556-5720-4102-A5DB-2D75B1990966}"/>
    <pc:docChg chg="undo redo custSel addSld modSld sldOrd">
      <pc:chgData name="Kyle Leach" userId="2c6d1b58-1ec8-4fa8-9081-b678b42240d8" providerId="ADAL" clId="{F84EF556-5720-4102-A5DB-2D75B1990966}" dt="2024-09-10T20:11:39.168" v="645" actId="114"/>
      <pc:docMkLst>
        <pc:docMk/>
      </pc:docMkLst>
      <pc:sldChg chg="modSp mod">
        <pc:chgData name="Kyle Leach" userId="2c6d1b58-1ec8-4fa8-9081-b678b42240d8" providerId="ADAL" clId="{F84EF556-5720-4102-A5DB-2D75B1990966}" dt="2024-09-05T22:30:32.797" v="372" actId="27636"/>
        <pc:sldMkLst>
          <pc:docMk/>
          <pc:sldMk cId="2018888763" sldId="262"/>
        </pc:sldMkLst>
      </pc:sldChg>
      <pc:sldChg chg="modSp mod">
        <pc:chgData name="Kyle Leach" userId="2c6d1b58-1ec8-4fa8-9081-b678b42240d8" providerId="ADAL" clId="{F84EF556-5720-4102-A5DB-2D75B1990966}" dt="2024-09-10T15:09:24.409" v="414" actId="6549"/>
        <pc:sldMkLst>
          <pc:docMk/>
          <pc:sldMk cId="3587357176" sldId="358"/>
        </pc:sldMkLst>
      </pc:sldChg>
      <pc:sldChg chg="modSp mod">
        <pc:chgData name="Kyle Leach" userId="2c6d1b58-1ec8-4fa8-9081-b678b42240d8" providerId="ADAL" clId="{F84EF556-5720-4102-A5DB-2D75B1990966}" dt="2024-09-10T15:10:02.704" v="453" actId="20577"/>
        <pc:sldMkLst>
          <pc:docMk/>
          <pc:sldMk cId="624227607" sldId="410"/>
        </pc:sldMkLst>
      </pc:sldChg>
      <pc:sldChg chg="modSp mod">
        <pc:chgData name="Kyle Leach" userId="2c6d1b58-1ec8-4fa8-9081-b678b42240d8" providerId="ADAL" clId="{F84EF556-5720-4102-A5DB-2D75B1990966}" dt="2024-08-26T21:27:59.277" v="171" actId="57"/>
        <pc:sldMkLst>
          <pc:docMk/>
          <pc:sldMk cId="2529841956" sldId="433"/>
        </pc:sldMkLst>
      </pc:sldChg>
      <pc:sldChg chg="mod modShow">
        <pc:chgData name="Kyle Leach" userId="2c6d1b58-1ec8-4fa8-9081-b678b42240d8" providerId="ADAL" clId="{F84EF556-5720-4102-A5DB-2D75B1990966}" dt="2024-09-10T18:48:55.797" v="454" actId="729"/>
        <pc:sldMkLst>
          <pc:docMk/>
          <pc:sldMk cId="2781929014" sldId="561"/>
        </pc:sldMkLst>
      </pc:sldChg>
      <pc:sldChg chg="addSp delSp modSp mod">
        <pc:chgData name="Kyle Leach" userId="2c6d1b58-1ec8-4fa8-9081-b678b42240d8" providerId="ADAL" clId="{F84EF556-5720-4102-A5DB-2D75B1990966}" dt="2024-08-26T21:32:41.363" v="178" actId="1076"/>
        <pc:sldMkLst>
          <pc:docMk/>
          <pc:sldMk cId="796109268" sldId="570"/>
        </pc:sldMkLst>
      </pc:sldChg>
      <pc:sldChg chg="addSp delSp modSp mod">
        <pc:chgData name="Kyle Leach" userId="2c6d1b58-1ec8-4fa8-9081-b678b42240d8" providerId="ADAL" clId="{F84EF556-5720-4102-A5DB-2D75B1990966}" dt="2024-09-10T18:52:19.929" v="487" actId="478"/>
        <pc:sldMkLst>
          <pc:docMk/>
          <pc:sldMk cId="943841425" sldId="2143"/>
        </pc:sldMkLst>
      </pc:sldChg>
      <pc:sldChg chg="mod modShow">
        <pc:chgData name="Kyle Leach" userId="2c6d1b58-1ec8-4fa8-9081-b678b42240d8" providerId="ADAL" clId="{F84EF556-5720-4102-A5DB-2D75B1990966}" dt="2024-09-10T18:49:19.771" v="455" actId="729"/>
        <pc:sldMkLst>
          <pc:docMk/>
          <pc:sldMk cId="231765271" sldId="2248"/>
        </pc:sldMkLst>
      </pc:sldChg>
      <pc:sldChg chg="addSp delSp modSp add mod ord modAnim">
        <pc:chgData name="Kyle Leach" userId="2c6d1b58-1ec8-4fa8-9081-b678b42240d8" providerId="ADAL" clId="{F84EF556-5720-4102-A5DB-2D75B1990966}" dt="2024-08-29T20:58:48.457" v="343"/>
        <pc:sldMkLst>
          <pc:docMk/>
          <pc:sldMk cId="2795080918" sldId="2249"/>
        </pc:sldMkLst>
      </pc:sldChg>
      <pc:sldChg chg="addSp delSp modSp add mod delAnim">
        <pc:chgData name="Kyle Leach" userId="2c6d1b58-1ec8-4fa8-9081-b678b42240d8" providerId="ADAL" clId="{F84EF556-5720-4102-A5DB-2D75B1990966}" dt="2024-09-10T18:53:51.181" v="540" actId="20577"/>
        <pc:sldMkLst>
          <pc:docMk/>
          <pc:sldMk cId="760563129" sldId="2250"/>
        </pc:sldMkLst>
      </pc:sldChg>
      <pc:sldChg chg="addSp delSp modSp add mod modAnim">
        <pc:chgData name="Kyle Leach" userId="2c6d1b58-1ec8-4fa8-9081-b678b42240d8" providerId="ADAL" clId="{F84EF556-5720-4102-A5DB-2D75B1990966}" dt="2024-09-10T20:11:39.168" v="645" actId="114"/>
        <pc:sldMkLst>
          <pc:docMk/>
          <pc:sldMk cId="3559608270" sldId="2251"/>
        </pc:sldMkLst>
      </pc:sldChg>
    </pc:docChg>
  </pc:docChgLst>
  <pc:docChgLst>
    <pc:chgData name="Kyle Leach" userId="2c6d1b58-1ec8-4fa8-9081-b678b42240d8" providerId="ADAL" clId="{35B992B5-F816-435D-8843-AD25727D39AC}"/>
    <pc:docChg chg="undo custSel modSld">
      <pc:chgData name="Kyle Leach" userId="2c6d1b58-1ec8-4fa8-9081-b678b42240d8" providerId="ADAL" clId="{35B992B5-F816-435D-8843-AD25727D39AC}" dt="2023-07-07T06:01:42.821" v="3" actId="1076"/>
      <pc:docMkLst>
        <pc:docMk/>
      </pc:docMkLst>
      <pc:sldChg chg="modSp mod">
        <pc:chgData name="Kyle Leach" userId="2c6d1b58-1ec8-4fa8-9081-b678b42240d8" providerId="ADAL" clId="{35B992B5-F816-435D-8843-AD25727D39AC}" dt="2023-07-07T06:01:42.821" v="3" actId="1076"/>
        <pc:sldMkLst>
          <pc:docMk/>
          <pc:sldMk cId="4247208033" sldId="537"/>
        </pc:sldMkLst>
      </pc:sldChg>
    </pc:docChg>
  </pc:docChgLst>
  <pc:docChgLst>
    <pc:chgData name="Kyle Leach" userId="2c6d1b58-1ec8-4fa8-9081-b678b42240d8" providerId="ADAL" clId="{0103B0AB-C118-477D-A544-FD39B0CB3B40}"/>
    <pc:docChg chg="undo custSel modSld">
      <pc:chgData name="Kyle Leach" userId="2c6d1b58-1ec8-4fa8-9081-b678b42240d8" providerId="ADAL" clId="{0103B0AB-C118-477D-A544-FD39B0CB3B40}" dt="2025-04-13T21:13:10.085" v="30"/>
      <pc:docMkLst>
        <pc:docMk/>
      </pc:docMkLst>
      <pc:sldChg chg="modSp mod">
        <pc:chgData name="Kyle Leach" userId="2c6d1b58-1ec8-4fa8-9081-b678b42240d8" providerId="ADAL" clId="{0103B0AB-C118-477D-A544-FD39B0CB3B40}" dt="2025-04-13T21:13:10.085" v="30"/>
        <pc:sldMkLst>
          <pc:docMk/>
          <pc:sldMk cId="2018888763" sldId="262"/>
        </pc:sldMkLst>
        <pc:spChg chg="mod">
          <ac:chgData name="Kyle Leach" userId="2c6d1b58-1ec8-4fa8-9081-b678b42240d8" providerId="ADAL" clId="{0103B0AB-C118-477D-A544-FD39B0CB3B40}" dt="2025-04-13T21:12:50.958" v="27" actId="20577"/>
          <ac:spMkLst>
            <pc:docMk/>
            <pc:sldMk cId="2018888763" sldId="262"/>
            <ac:spMk id="2" creationId="{D1DE89F9-6B64-580C-C8D8-B4C91C828825}"/>
          </ac:spMkLst>
        </pc:spChg>
        <pc:spChg chg="mod">
          <ac:chgData name="Kyle Leach" userId="2c6d1b58-1ec8-4fa8-9081-b678b42240d8" providerId="ADAL" clId="{0103B0AB-C118-477D-A544-FD39B0CB3B40}" dt="2025-04-13T21:13:10.085" v="30"/>
          <ac:spMkLst>
            <pc:docMk/>
            <pc:sldMk cId="2018888763" sldId="262"/>
            <ac:spMk id="5" creationId="{F41C2A27-4CE8-E62C-F10C-FB02DF90B3F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BFC14-F640-48E9-AF2E-359D2D24433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E4394-A6F6-4D21-A296-5FBCBC888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9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ABF70-6F13-4B30-BD89-47191820B1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8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CDB7-5289-0DCE-9B5E-F3A9A0BA1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1EF6E6-26FA-5DB1-499C-6AD3F6C84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3511-95EB-CF97-93DD-B952147F4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34AC-45C9-404A-9B06-7B39AB2B4218}" type="datetime1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BD765-7B80-BD69-41FA-53FF53BB9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DA635-6BFE-8811-9921-6EDFE759D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98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CCEE-AF37-ED58-2327-8DC2E2A4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7175CA-D954-8210-47F8-B6A64DC86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19D39-A10F-369E-BD8D-A3FFBCFC3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96DD-32D5-4568-9CA5-E07ECD56ACBF}" type="datetime1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BBA91-A34B-2F8F-C812-8C2655A24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0CFD5-4480-2C64-3D7D-D394F4CEE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8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379E51-9E8D-3038-5985-920620F92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CB847D-4DEB-8751-ECAC-64F994C95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5D57A-C6A0-DB5A-FF3F-33897F0CA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74284-95BC-4E82-A6AB-C37815108F11}" type="datetime1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2E83-9B8C-41BB-FFA9-24CEE1B1F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5E602-EB09-B86C-3093-8BC396962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6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BECD-8D54-BF2D-37CE-40A8E5FB2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B233F-74DE-BD22-518E-06443FF05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E2808-8662-BB40-C6C2-EF1DD795D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29FA-7E7A-4584-98C5-3BC139014D52}" type="datetime1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D623C-A0D5-316B-430E-1BED95D4B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1F1D4-63D8-CC97-D700-9D111106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3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63FA4-BD8B-5807-5610-4FA249F86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88698-7ADB-D5DC-CCA9-0CECB49B2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B9DED-698B-26F5-C466-DC915B857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D9FA5-6C94-40C4-B6EF-FD42DFA00C79}" type="datetime1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8F06D-90B5-CB88-6A06-11C43EABC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A94D2-B7A3-76F6-34CE-49A855A2E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F0569-4DAC-7641-E25B-E3B8CF48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0C3E4-B5FC-A244-9BF2-C7DA65F18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FFB94-C14D-C55E-50EA-D3AC5E085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3CC3C-F2E3-6C74-A11E-35C22B2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A4F0-068A-4422-BA9B-E0ACC4986CDE}" type="datetime1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F4FD7E-D69D-A315-3626-2B3FD9AFB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4A828-9210-6E8B-10C0-A171D238C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31D5C-6A79-F686-6687-1BCE6E3E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9CAF9-A157-24BF-4F98-FC1DFBDA3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155949-251C-A93A-F25E-D3FE43703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D445C-94DD-2C34-EFE2-74B6145EFC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4355E6-1632-7DFB-B544-7C3B3CC8D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3D9D55-2135-FA64-30A1-9AF972F78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EDC5-1DB0-4293-B363-0041FAFBE088}" type="datetime1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77BD2C-2E11-C498-0494-A3CF5E0E0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3EC8A-838E-9097-9678-B0B57AD26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28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A443D-62F5-6970-C704-98AA74438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ADF66-5FDC-D50C-D1B7-19ED7808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712AB-2685-4D7F-99B3-E7B2CFB38AF7}" type="datetime1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13564-61FA-D855-A379-C2D00B9DF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A883E-7615-1317-116B-CE91970A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21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4326C-822A-C65F-8359-AF583F270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311A-EE8A-496A-BE30-A64B1B7F66F9}" type="datetime1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5B8D7-7FFA-E320-03F1-95E1D65A3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6D8B1-CF05-6005-809B-BC79CB21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0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0E77A-C667-31DB-11BD-9A94FA2E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D64A4-1AD7-5F3B-CD2E-62704B323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B7704-E9C3-9D48-C004-480D7090D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4F3FA-313A-B721-4379-8A57DE3B1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1FF5E-05C2-4A81-9749-49C8328D39F6}" type="datetime1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57C6D-D410-03CA-D310-1DBB8664E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5AB2A-7A54-D82E-5286-37420D6C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2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3AB46-7925-2733-2E06-64869162D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F9E6F9-7C85-2652-2DD2-24975E82D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EF623-7FA6-7C90-74AE-D1180C8FC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CCC5C-8106-D5EF-658F-4632798E7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E816-987E-4228-BC49-9AF39967ABF0}" type="datetime1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B5C37-E5D3-64EC-33F5-2198775E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4B33C-79CD-F23D-FE29-B99AB089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9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AE767E-974E-F676-23F7-7C9E05AC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3B7CD-31F5-2586-5180-361FC521C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F6A36-E941-ED07-44D3-085D34FD3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4B5C4-BD4A-4379-9B2C-5E2EF666A3E0}" type="datetime1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C1526-F5AA-70B8-0CB1-95A696E46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Kyle Leach - BeEST Collaboration Meeting 05/13/2025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F7E5F-BDD9-5921-DAD8-2964AB07D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8221-DE85-43A9-9BE1-DD325E3E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g"/><Relationship Id="rId7" Type="http://schemas.openxmlformats.org/officeDocument/2006/relationships/image" Target="../media/image62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23.png"/><Relationship Id="rId5" Type="http://schemas.openxmlformats.org/officeDocument/2006/relationships/image" Target="../media/image61.jpg"/><Relationship Id="rId10" Type="http://schemas.openxmlformats.org/officeDocument/2006/relationships/image" Target="../media/image65.jpeg"/><Relationship Id="rId4" Type="http://schemas.openxmlformats.org/officeDocument/2006/relationships/image" Target="../media/image60.jp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78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22.png"/><Relationship Id="rId10" Type="http://schemas.openxmlformats.org/officeDocument/2006/relationships/image" Target="../media/image27.jp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jpeg"/><Relationship Id="rId7" Type="http://schemas.openxmlformats.org/officeDocument/2006/relationships/image" Target="../media/image49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53.jpe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jp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7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6.gif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ADBE65-B4D1-9C68-8997-2CA72B5AF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0" b="2873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41C2A27-4CE8-E62C-F10C-FB02DF90B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0027" y="656374"/>
            <a:ext cx="9971946" cy="1200330"/>
          </a:xfrm>
          <a:solidFill>
            <a:schemeClr val="tx1"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BeEST Experiment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i="1" dirty="0">
                <a:solidFill>
                  <a:schemeClr val="bg1"/>
                </a:solidFill>
              </a:rPr>
              <a:t>History, Accomplishments, and Future</a:t>
            </a:r>
          </a:p>
        </p:txBody>
      </p:sp>
      <p:sp>
        <p:nvSpPr>
          <p:cNvPr id="17" name="Subtitle 6">
            <a:extLst>
              <a:ext uri="{FF2B5EF4-FFF2-40B4-BE49-F238E27FC236}">
                <a16:creationId xmlns:a16="http://schemas.microsoft.com/office/drawing/2014/main" id="{A9898C50-2EEC-A2FA-EAD5-903C74488E59}"/>
              </a:ext>
            </a:extLst>
          </p:cNvPr>
          <p:cNvSpPr txBox="1">
            <a:spLocks/>
          </p:cNvSpPr>
          <p:nvPr/>
        </p:nvSpPr>
        <p:spPr>
          <a:xfrm>
            <a:off x="152573" y="3762103"/>
            <a:ext cx="10320916" cy="147407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i="0" kern="120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Kyle Leach</a:t>
            </a:r>
            <a:br>
              <a:rPr lang="en-US" sz="2400" b="1" dirty="0"/>
            </a:br>
            <a:br>
              <a:rPr lang="en-US" sz="2000" b="1" dirty="0"/>
            </a:br>
            <a:r>
              <a:rPr lang="en-US" sz="1800" b="1" dirty="0"/>
              <a:t>Colorado School of Mines </a:t>
            </a:r>
            <a:r>
              <a:rPr lang="en-US" sz="1800" dirty="0"/>
              <a:t>-</a:t>
            </a:r>
            <a:r>
              <a:rPr lang="en-US" sz="1800" b="1" dirty="0"/>
              <a:t> </a:t>
            </a:r>
            <a:r>
              <a:rPr lang="en-US" sz="1800" i="1" dirty="0"/>
              <a:t>Physics</a:t>
            </a:r>
            <a:r>
              <a:rPr lang="en-US" sz="1800" dirty="0"/>
              <a:t> | </a:t>
            </a:r>
            <a:r>
              <a:rPr lang="en-US" sz="1800" i="1" dirty="0"/>
              <a:t>Quantum Engineering </a:t>
            </a:r>
            <a:r>
              <a:rPr lang="en-US" sz="1800" dirty="0"/>
              <a:t>| </a:t>
            </a:r>
            <a:r>
              <a:rPr lang="en-US" sz="1800" i="1" dirty="0"/>
              <a:t>Nuclear Engineering </a:t>
            </a:r>
            <a:br>
              <a:rPr lang="en-US" sz="1800" dirty="0"/>
            </a:br>
            <a:r>
              <a:rPr lang="en-US" sz="1800" b="1" dirty="0"/>
              <a:t>Michigan State University </a:t>
            </a:r>
            <a:r>
              <a:rPr lang="en-US" sz="1800" dirty="0"/>
              <a:t>-</a:t>
            </a:r>
            <a:r>
              <a:rPr lang="en-US" sz="1800" b="1" dirty="0"/>
              <a:t> </a:t>
            </a:r>
            <a:r>
              <a:rPr lang="en-US" sz="1800" i="1" dirty="0"/>
              <a:t>Facility for Rare Isotope Beams</a:t>
            </a:r>
            <a:br>
              <a:rPr lang="en-US" sz="1800" dirty="0"/>
            </a:br>
            <a:r>
              <a:rPr lang="en-US" sz="1800" b="1" dirty="0"/>
              <a:t>National Institute of Standards and Technology </a:t>
            </a:r>
            <a:r>
              <a:rPr lang="en-US" sz="1800" dirty="0"/>
              <a:t>-</a:t>
            </a:r>
            <a:r>
              <a:rPr lang="en-US" sz="1800" b="1" dirty="0"/>
              <a:t> </a:t>
            </a:r>
            <a:r>
              <a:rPr lang="en-US" sz="1800" i="1" dirty="0"/>
              <a:t>Quantum Sensing Division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DE89F9-6B64-580C-C8D8-B4C91C828825}"/>
              </a:ext>
            </a:extLst>
          </p:cNvPr>
          <p:cNvSpPr txBox="1"/>
          <p:nvPr/>
        </p:nvSpPr>
        <p:spPr>
          <a:xfrm>
            <a:off x="152573" y="5236181"/>
            <a:ext cx="10320916" cy="120032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chemeClr val="bg1"/>
                </a:solidFill>
              </a:rPr>
              <a:t>BeEST Collaboration Meeting</a:t>
            </a:r>
          </a:p>
          <a:p>
            <a:pPr algn="r"/>
            <a:r>
              <a:rPr lang="en-US" sz="2400" b="1" i="1" dirty="0">
                <a:solidFill>
                  <a:schemeClr val="bg1"/>
                </a:solidFill>
              </a:rPr>
              <a:t>TRIUMF, Vancouver, Canada</a:t>
            </a:r>
          </a:p>
          <a:p>
            <a:pPr algn="r"/>
            <a:r>
              <a:rPr lang="en-US" sz="2400" b="1" i="1" dirty="0">
                <a:solidFill>
                  <a:schemeClr val="bg1"/>
                </a:solidFill>
              </a:rPr>
              <a:t>May 13, 2025</a:t>
            </a:r>
          </a:p>
        </p:txBody>
      </p:sp>
      <p:pic>
        <p:nvPicPr>
          <p:cNvPr id="6" name="Picture 2" descr="SC Logos | U.S. DOE Office of Science (SC)">
            <a:extLst>
              <a:ext uri="{FF2B5EF4-FFF2-40B4-BE49-F238E27FC236}">
                <a16:creationId xmlns:a16="http://schemas.microsoft.com/office/drawing/2014/main" id="{63C0B1B0-FA72-1ACB-15A3-236B05E95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963" y="5418813"/>
            <a:ext cx="2510441" cy="42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IB | Facility for Rare Isotope Beams | Michigan State University">
            <a:extLst>
              <a:ext uri="{FF2B5EF4-FFF2-40B4-BE49-F238E27FC236}">
                <a16:creationId xmlns:a16="http://schemas.microsoft.com/office/drawing/2014/main" id="{05A00F3E-E487-85E9-81C4-505913C57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15"/>
          <a:stretch/>
        </p:blipFill>
        <p:spPr bwMode="auto">
          <a:xfrm>
            <a:off x="326628" y="5891346"/>
            <a:ext cx="402447" cy="37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10092F34-061D-988F-74FF-79FA4F3DE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2" y="5418813"/>
            <a:ext cx="1169620" cy="45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548E45FE-22D2-FF8A-F830-1BEFDE417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56" y="5821703"/>
            <a:ext cx="1340157" cy="516576"/>
          </a:xfrm>
          <a:prstGeom prst="rect">
            <a:avLst/>
          </a:prstGeom>
        </p:spPr>
      </p:pic>
      <p:pic>
        <p:nvPicPr>
          <p:cNvPr id="1028" name="Picture 4" descr="Lawrence Livermore National Laboratory | Government organization">
            <a:extLst>
              <a:ext uri="{FF2B5EF4-FFF2-40B4-BE49-F238E27FC236}">
                <a16:creationId xmlns:a16="http://schemas.microsoft.com/office/drawing/2014/main" id="{ED266E69-40A2-434B-6ED5-0C18FFADD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9" y="5935520"/>
            <a:ext cx="314843" cy="31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B6B9B-8180-D562-EA26-E90DE7BC5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553" y="5846872"/>
            <a:ext cx="491407" cy="4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B53221D-5752-5C50-37EA-63C01A607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650" y="5475038"/>
            <a:ext cx="1200329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888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68CFF-5A49-DC85-B7EF-52F84B670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14DD91BA-B337-FA77-E823-3FD21322DC3C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Current Status of the BeEST Experiment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9AD772-C16C-C35C-7A43-419068AD7FEB}"/>
              </a:ext>
            </a:extLst>
          </p:cNvPr>
          <p:cNvSpPr/>
          <p:nvPr/>
        </p:nvSpPr>
        <p:spPr>
          <a:xfrm>
            <a:off x="1882379" y="899651"/>
            <a:ext cx="9196087" cy="870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452AA2-120D-2867-B304-B47EF9B7D5D3}"/>
              </a:ext>
            </a:extLst>
          </p:cNvPr>
          <p:cNvSpPr/>
          <p:nvPr/>
        </p:nvSpPr>
        <p:spPr>
          <a:xfrm>
            <a:off x="1882379" y="1896838"/>
            <a:ext cx="9196087" cy="8702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EF64AE-2231-BB90-EB55-5A2A0CD080D3}"/>
              </a:ext>
            </a:extLst>
          </p:cNvPr>
          <p:cNvSpPr/>
          <p:nvPr/>
        </p:nvSpPr>
        <p:spPr>
          <a:xfrm>
            <a:off x="1882379" y="2894025"/>
            <a:ext cx="9196087" cy="8702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CAE6F9-C695-DCED-AD62-5E575438D15B}"/>
              </a:ext>
            </a:extLst>
          </p:cNvPr>
          <p:cNvSpPr/>
          <p:nvPr/>
        </p:nvSpPr>
        <p:spPr>
          <a:xfrm>
            <a:off x="1882379" y="3891213"/>
            <a:ext cx="9196087" cy="8702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EDD156-DBE6-F7C0-E6DE-2EA02B82B37C}"/>
              </a:ext>
            </a:extLst>
          </p:cNvPr>
          <p:cNvSpPr/>
          <p:nvPr/>
        </p:nvSpPr>
        <p:spPr>
          <a:xfrm>
            <a:off x="1245393" y="1114794"/>
            <a:ext cx="499800" cy="499800"/>
          </a:xfrm>
          <a:prstGeom prst="ellipse">
            <a:avLst/>
          </a:prstGeom>
          <a:solidFill>
            <a:schemeClr val="accent4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2F4A87-8405-FB9A-C06C-024CC26A4CF8}"/>
              </a:ext>
            </a:extLst>
          </p:cNvPr>
          <p:cNvSpPr txBox="1"/>
          <p:nvPr/>
        </p:nvSpPr>
        <p:spPr>
          <a:xfrm>
            <a:off x="1290993" y="1110780"/>
            <a:ext cx="408605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I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70E24A2-AB13-C49C-F4B8-2A063CF6D63B}"/>
              </a:ext>
            </a:extLst>
          </p:cNvPr>
          <p:cNvSpPr/>
          <p:nvPr/>
        </p:nvSpPr>
        <p:spPr>
          <a:xfrm>
            <a:off x="1245393" y="2102014"/>
            <a:ext cx="499800" cy="499800"/>
          </a:xfrm>
          <a:prstGeom prst="ellipse">
            <a:avLst/>
          </a:prstGeom>
          <a:solidFill>
            <a:schemeClr val="accent3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9F1909-8573-CB98-DDD7-9384BF8CB6F2}"/>
              </a:ext>
            </a:extLst>
          </p:cNvPr>
          <p:cNvSpPr txBox="1"/>
          <p:nvPr/>
        </p:nvSpPr>
        <p:spPr>
          <a:xfrm>
            <a:off x="1290993" y="2098000"/>
            <a:ext cx="408605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II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55AC53-534F-8A57-9089-1AE82F1A5C1E}"/>
              </a:ext>
            </a:extLst>
          </p:cNvPr>
          <p:cNvSpPr/>
          <p:nvPr/>
        </p:nvSpPr>
        <p:spPr>
          <a:xfrm>
            <a:off x="1245393" y="3089234"/>
            <a:ext cx="499800" cy="499800"/>
          </a:xfrm>
          <a:prstGeom prst="ellipse">
            <a:avLst/>
          </a:prstGeom>
          <a:solidFill>
            <a:schemeClr val="accent6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44B4CD-4058-577F-CD3F-5C1A246F938E}"/>
              </a:ext>
            </a:extLst>
          </p:cNvPr>
          <p:cNvSpPr txBox="1"/>
          <p:nvPr/>
        </p:nvSpPr>
        <p:spPr>
          <a:xfrm>
            <a:off x="1263329" y="3085220"/>
            <a:ext cx="472382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III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D5C2919-4C2F-217A-B5B3-89037097CA0E}"/>
              </a:ext>
            </a:extLst>
          </p:cNvPr>
          <p:cNvSpPr/>
          <p:nvPr/>
        </p:nvSpPr>
        <p:spPr>
          <a:xfrm>
            <a:off x="1245393" y="4076453"/>
            <a:ext cx="499800" cy="499800"/>
          </a:xfrm>
          <a:prstGeom prst="ellipse">
            <a:avLst/>
          </a:prstGeom>
          <a:solidFill>
            <a:schemeClr val="accent1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83A068-6BF5-F332-21BA-23B77B7BE15E}"/>
              </a:ext>
            </a:extLst>
          </p:cNvPr>
          <p:cNvSpPr txBox="1"/>
          <p:nvPr/>
        </p:nvSpPr>
        <p:spPr>
          <a:xfrm>
            <a:off x="1265690" y="4072439"/>
            <a:ext cx="499800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IV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309616-E8BE-0B4F-3D52-E6AA24E5A628}"/>
              </a:ext>
            </a:extLst>
          </p:cNvPr>
          <p:cNvGrpSpPr/>
          <p:nvPr/>
        </p:nvGrpSpPr>
        <p:grpSpPr>
          <a:xfrm>
            <a:off x="901725" y="744049"/>
            <a:ext cx="1188052" cy="1214673"/>
            <a:chOff x="1779602" y="1104706"/>
            <a:chExt cx="1188052" cy="1214673"/>
          </a:xfrm>
          <a:solidFill>
            <a:schemeClr val="accent4"/>
          </a:solidFill>
        </p:grpSpPr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9294F7FE-10D1-AF4A-C48E-6D91C8255466}"/>
                </a:ext>
              </a:extLst>
            </p:cNvPr>
            <p:cNvSpPr/>
            <p:nvPr/>
          </p:nvSpPr>
          <p:spPr>
            <a:xfrm rot="5400000">
              <a:off x="1779602" y="1131327"/>
              <a:ext cx="1188052" cy="1188052"/>
            </a:xfrm>
            <a:prstGeom prst="blockArc">
              <a:avLst>
                <a:gd name="adj1" fmla="val 10473157"/>
                <a:gd name="adj2" fmla="val 203130"/>
                <a:gd name="adj3" fmla="val 186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A6DAB18F-A785-BF80-BCEA-96D3E088646B}"/>
                </a:ext>
              </a:extLst>
            </p:cNvPr>
            <p:cNvSpPr/>
            <p:nvPr/>
          </p:nvSpPr>
          <p:spPr>
            <a:xfrm rot="2700000">
              <a:off x="2223425" y="1104706"/>
              <a:ext cx="261214" cy="2612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26C8D4-76CD-DB9B-0FA9-FB7A4C96EB7F}"/>
              </a:ext>
            </a:extLst>
          </p:cNvPr>
          <p:cNvGrpSpPr/>
          <p:nvPr/>
        </p:nvGrpSpPr>
        <p:grpSpPr>
          <a:xfrm>
            <a:off x="901725" y="1726061"/>
            <a:ext cx="1188052" cy="1214673"/>
            <a:chOff x="1779602" y="1104706"/>
            <a:chExt cx="1188052" cy="1214673"/>
          </a:xfrm>
          <a:solidFill>
            <a:schemeClr val="accent3"/>
          </a:solidFill>
        </p:grpSpPr>
        <p:sp>
          <p:nvSpPr>
            <p:cNvPr id="49" name="Block Arc 48">
              <a:extLst>
                <a:ext uri="{FF2B5EF4-FFF2-40B4-BE49-F238E27FC236}">
                  <a16:creationId xmlns:a16="http://schemas.microsoft.com/office/drawing/2014/main" id="{A651257F-72C1-AFCA-E9C3-4ECC4399D4A7}"/>
                </a:ext>
              </a:extLst>
            </p:cNvPr>
            <p:cNvSpPr/>
            <p:nvPr/>
          </p:nvSpPr>
          <p:spPr>
            <a:xfrm rot="5400000">
              <a:off x="1779602" y="1131327"/>
              <a:ext cx="1188052" cy="1188052"/>
            </a:xfrm>
            <a:prstGeom prst="blockArc">
              <a:avLst>
                <a:gd name="adj1" fmla="val 10473157"/>
                <a:gd name="adj2" fmla="val 203130"/>
                <a:gd name="adj3" fmla="val 186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4" name="Right Triangle 53">
              <a:extLst>
                <a:ext uri="{FF2B5EF4-FFF2-40B4-BE49-F238E27FC236}">
                  <a16:creationId xmlns:a16="http://schemas.microsoft.com/office/drawing/2014/main" id="{6740898C-1284-C7BD-93C1-8E6DE76D2F9A}"/>
                </a:ext>
              </a:extLst>
            </p:cNvPr>
            <p:cNvSpPr/>
            <p:nvPr/>
          </p:nvSpPr>
          <p:spPr>
            <a:xfrm rot="2700000">
              <a:off x="2223425" y="1104706"/>
              <a:ext cx="261214" cy="2612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9F3FEC0-79FC-DD37-FF15-1987D23C19E8}"/>
              </a:ext>
            </a:extLst>
          </p:cNvPr>
          <p:cNvGrpSpPr/>
          <p:nvPr/>
        </p:nvGrpSpPr>
        <p:grpSpPr>
          <a:xfrm>
            <a:off x="901725" y="2708073"/>
            <a:ext cx="1188052" cy="1214673"/>
            <a:chOff x="1779602" y="1104706"/>
            <a:chExt cx="1188052" cy="1214673"/>
          </a:xfrm>
          <a:solidFill>
            <a:schemeClr val="accent2"/>
          </a:solidFill>
        </p:grpSpPr>
        <p:sp>
          <p:nvSpPr>
            <p:cNvPr id="56" name="Block Arc 55">
              <a:extLst>
                <a:ext uri="{FF2B5EF4-FFF2-40B4-BE49-F238E27FC236}">
                  <a16:creationId xmlns:a16="http://schemas.microsoft.com/office/drawing/2014/main" id="{FA51DEFA-44DB-39BD-F676-F4E30F326800}"/>
                </a:ext>
              </a:extLst>
            </p:cNvPr>
            <p:cNvSpPr/>
            <p:nvPr/>
          </p:nvSpPr>
          <p:spPr>
            <a:xfrm rot="5400000">
              <a:off x="1779602" y="1131327"/>
              <a:ext cx="1188052" cy="1188052"/>
            </a:xfrm>
            <a:prstGeom prst="blockArc">
              <a:avLst>
                <a:gd name="adj1" fmla="val 10473157"/>
                <a:gd name="adj2" fmla="val 203130"/>
                <a:gd name="adj3" fmla="val 186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7" name="Right Triangle 56">
              <a:extLst>
                <a:ext uri="{FF2B5EF4-FFF2-40B4-BE49-F238E27FC236}">
                  <a16:creationId xmlns:a16="http://schemas.microsoft.com/office/drawing/2014/main" id="{B40DC682-B747-4A31-8338-8D420D412B95}"/>
                </a:ext>
              </a:extLst>
            </p:cNvPr>
            <p:cNvSpPr/>
            <p:nvPr/>
          </p:nvSpPr>
          <p:spPr>
            <a:xfrm rot="2700000">
              <a:off x="2223425" y="1104706"/>
              <a:ext cx="261214" cy="2612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1BE9146-FC54-EB9D-B569-A5A1B1D5F9E4}"/>
              </a:ext>
            </a:extLst>
          </p:cNvPr>
          <p:cNvGrpSpPr/>
          <p:nvPr/>
        </p:nvGrpSpPr>
        <p:grpSpPr>
          <a:xfrm>
            <a:off x="901725" y="3690085"/>
            <a:ext cx="1188052" cy="1214673"/>
            <a:chOff x="1779602" y="1104706"/>
            <a:chExt cx="1188052" cy="1214673"/>
          </a:xfrm>
          <a:solidFill>
            <a:schemeClr val="accent1"/>
          </a:solidFill>
        </p:grpSpPr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id="{DCD9BEBE-AB0B-6203-9C4A-6BCDEDAA2A87}"/>
                </a:ext>
              </a:extLst>
            </p:cNvPr>
            <p:cNvSpPr/>
            <p:nvPr/>
          </p:nvSpPr>
          <p:spPr>
            <a:xfrm rot="5400000">
              <a:off x="1779602" y="1131327"/>
              <a:ext cx="1188052" cy="1188052"/>
            </a:xfrm>
            <a:prstGeom prst="blockArc">
              <a:avLst>
                <a:gd name="adj1" fmla="val 10473157"/>
                <a:gd name="adj2" fmla="val 5483321"/>
                <a:gd name="adj3" fmla="val 169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60" name="Right Triangle 59">
              <a:extLst>
                <a:ext uri="{FF2B5EF4-FFF2-40B4-BE49-F238E27FC236}">
                  <a16:creationId xmlns:a16="http://schemas.microsoft.com/office/drawing/2014/main" id="{5D581855-42DD-95FA-B9EA-9C4B481DDB68}"/>
                </a:ext>
              </a:extLst>
            </p:cNvPr>
            <p:cNvSpPr/>
            <p:nvPr/>
          </p:nvSpPr>
          <p:spPr>
            <a:xfrm rot="2700000">
              <a:off x="2223425" y="1104706"/>
              <a:ext cx="261214" cy="2612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0BB7B8C-062B-5BD2-B6EE-AAF3CBD8694A}"/>
              </a:ext>
            </a:extLst>
          </p:cNvPr>
          <p:cNvGrpSpPr/>
          <p:nvPr/>
        </p:nvGrpSpPr>
        <p:grpSpPr>
          <a:xfrm>
            <a:off x="2328619" y="980700"/>
            <a:ext cx="4871452" cy="714829"/>
            <a:chOff x="3017857" y="4307149"/>
            <a:chExt cx="5686732" cy="714829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C078937-8A21-2CBF-2C8D-7867DCFE17D7}"/>
                </a:ext>
              </a:extLst>
            </p:cNvPr>
            <p:cNvSpPr txBox="1"/>
            <p:nvPr/>
          </p:nvSpPr>
          <p:spPr>
            <a:xfrm>
              <a:off x="3017858" y="4560313"/>
              <a:ext cx="44413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First implantation of rare isotopes into STJs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“First Light” December 2018 – concept demonstrated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D1C92A9-30D1-22EC-4B6B-F5F3F211C31E}"/>
                </a:ext>
              </a:extLst>
            </p:cNvPr>
            <p:cNvSpPr txBox="1"/>
            <p:nvPr/>
          </p:nvSpPr>
          <p:spPr>
            <a:xfrm>
              <a:off x="3017857" y="4307149"/>
              <a:ext cx="56867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Phase-I: Proof of Concept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2AC7D21-906D-BCE1-385F-D7D7E9ADABB8}"/>
              </a:ext>
            </a:extLst>
          </p:cNvPr>
          <p:cNvGrpSpPr/>
          <p:nvPr/>
        </p:nvGrpSpPr>
        <p:grpSpPr>
          <a:xfrm>
            <a:off x="2328619" y="1978200"/>
            <a:ext cx="4871452" cy="714829"/>
            <a:chOff x="3017857" y="4307149"/>
            <a:chExt cx="5686732" cy="714829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B643998-31FF-A3A7-549C-B695CB904461}"/>
                </a:ext>
              </a:extLst>
            </p:cNvPr>
            <p:cNvSpPr txBox="1"/>
            <p:nvPr/>
          </p:nvSpPr>
          <p:spPr>
            <a:xfrm>
              <a:off x="3017857" y="4560313"/>
              <a:ext cx="5604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First precision calibration </a:t>
              </a:r>
              <a:r>
                <a:rPr lang="en-US" altLang="ko-KR" sz="1200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in-situ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Characterization of decay-induced backgrounds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ADB61C9-CE1C-8DC3-1470-1004A7116717}"/>
                </a:ext>
              </a:extLst>
            </p:cNvPr>
            <p:cNvSpPr txBox="1"/>
            <p:nvPr/>
          </p:nvSpPr>
          <p:spPr>
            <a:xfrm>
              <a:off x="3017857" y="4307149"/>
              <a:ext cx="56867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Phase-II: First Search for Heavy Neutrinos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D1C66F9-6328-E433-42C9-29ACC573E8D9}"/>
              </a:ext>
            </a:extLst>
          </p:cNvPr>
          <p:cNvGrpSpPr/>
          <p:nvPr/>
        </p:nvGrpSpPr>
        <p:grpSpPr>
          <a:xfrm>
            <a:off x="2328619" y="2975698"/>
            <a:ext cx="4871452" cy="714829"/>
            <a:chOff x="3017857" y="4307149"/>
            <a:chExt cx="5686732" cy="714829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375959F-127A-233E-1BC3-8E69134AC013}"/>
                </a:ext>
              </a:extLst>
            </p:cNvPr>
            <p:cNvSpPr txBox="1"/>
            <p:nvPr/>
          </p:nvSpPr>
          <p:spPr>
            <a:xfrm>
              <a:off x="3017857" y="4560313"/>
              <a:ext cx="33187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36-Pixel Ta STJ array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Pure </a:t>
              </a:r>
              <a:r>
                <a:rPr lang="en-US" altLang="ko-KR" sz="12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7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 beam (TRIUMF)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EC5EC16-F25B-EC3A-A81B-582514937AC8}"/>
                </a:ext>
              </a:extLst>
            </p:cNvPr>
            <p:cNvSpPr txBox="1"/>
            <p:nvPr/>
          </p:nvSpPr>
          <p:spPr>
            <a:xfrm>
              <a:off x="3017857" y="4307149"/>
              <a:ext cx="56867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Phase-III: Scaling to Multi-Pixel Arrays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D1CCCA4-75B1-E256-7CF6-127B1A49412C}"/>
              </a:ext>
            </a:extLst>
          </p:cNvPr>
          <p:cNvGrpSpPr/>
          <p:nvPr/>
        </p:nvGrpSpPr>
        <p:grpSpPr>
          <a:xfrm>
            <a:off x="2328620" y="3973198"/>
            <a:ext cx="4801435" cy="714829"/>
            <a:chOff x="3017857" y="4307149"/>
            <a:chExt cx="5604997" cy="714829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9466E6A-58F9-7FEB-1255-719EC56327FB}"/>
                </a:ext>
              </a:extLst>
            </p:cNvPr>
            <p:cNvSpPr txBox="1"/>
            <p:nvPr/>
          </p:nvSpPr>
          <p:spPr>
            <a:xfrm>
              <a:off x="3017857" y="4560313"/>
              <a:ext cx="39076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Development of new Al STJs (higher resolution)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Experimental running in Dilution Refrigerator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64B7E7-BEE8-9C73-422F-F61B522031CA}"/>
                </a:ext>
              </a:extLst>
            </p:cNvPr>
            <p:cNvSpPr txBox="1"/>
            <p:nvPr/>
          </p:nvSpPr>
          <p:spPr>
            <a:xfrm>
              <a:off x="3017857" y="4307149"/>
              <a:ext cx="56049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Phase-IV: High-Sensitivity Search with 128-Pixel Al STJ Array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C64C795-9E96-FC80-059F-73B5DAB76B43}"/>
              </a:ext>
            </a:extLst>
          </p:cNvPr>
          <p:cNvGrpSpPr/>
          <p:nvPr/>
        </p:nvGrpSpPr>
        <p:grpSpPr>
          <a:xfrm>
            <a:off x="7200071" y="821431"/>
            <a:ext cx="4003676" cy="475860"/>
            <a:chOff x="1487532" y="2017033"/>
            <a:chExt cx="2952328" cy="376914"/>
          </a:xfrm>
        </p:grpSpPr>
        <p:sp>
          <p:nvSpPr>
            <p:cNvPr id="74" name="Rectangle 9">
              <a:extLst>
                <a:ext uri="{FF2B5EF4-FFF2-40B4-BE49-F238E27FC236}">
                  <a16:creationId xmlns:a16="http://schemas.microsoft.com/office/drawing/2014/main" id="{B21D752C-37BF-07A8-7F1E-C58B2320402D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5" name="Rectangle 6">
              <a:extLst>
                <a:ext uri="{FF2B5EF4-FFF2-40B4-BE49-F238E27FC236}">
                  <a16:creationId xmlns:a16="http://schemas.microsoft.com/office/drawing/2014/main" id="{2C5DEA0B-D35A-32CA-3C35-C1BC636DB7E4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DE7F2D4-B17A-057F-4467-397965AC75B0}"/>
              </a:ext>
            </a:extLst>
          </p:cNvPr>
          <p:cNvGrpSpPr/>
          <p:nvPr/>
        </p:nvGrpSpPr>
        <p:grpSpPr>
          <a:xfrm>
            <a:off x="7200071" y="1803443"/>
            <a:ext cx="4003676" cy="475860"/>
            <a:chOff x="1487532" y="2017033"/>
            <a:chExt cx="2952328" cy="376914"/>
          </a:xfrm>
        </p:grpSpPr>
        <p:sp>
          <p:nvSpPr>
            <p:cNvPr id="77" name="Rectangle 9">
              <a:extLst>
                <a:ext uri="{FF2B5EF4-FFF2-40B4-BE49-F238E27FC236}">
                  <a16:creationId xmlns:a16="http://schemas.microsoft.com/office/drawing/2014/main" id="{4B591880-D975-9ABD-0BD3-61B03B74BCA8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8" name="Rectangle 6">
              <a:extLst>
                <a:ext uri="{FF2B5EF4-FFF2-40B4-BE49-F238E27FC236}">
                  <a16:creationId xmlns:a16="http://schemas.microsoft.com/office/drawing/2014/main" id="{8D8AD18C-8993-AB70-92A7-89DB4017829B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E46612F-5F24-DE02-15BC-F0C0B509CBD0}"/>
              </a:ext>
            </a:extLst>
          </p:cNvPr>
          <p:cNvGrpSpPr/>
          <p:nvPr/>
        </p:nvGrpSpPr>
        <p:grpSpPr>
          <a:xfrm>
            <a:off x="7200071" y="2785455"/>
            <a:ext cx="4003676" cy="475860"/>
            <a:chOff x="1487532" y="2017033"/>
            <a:chExt cx="2952328" cy="376914"/>
          </a:xfrm>
        </p:grpSpPr>
        <p:sp>
          <p:nvSpPr>
            <p:cNvPr id="80" name="Rectangle 9">
              <a:extLst>
                <a:ext uri="{FF2B5EF4-FFF2-40B4-BE49-F238E27FC236}">
                  <a16:creationId xmlns:a16="http://schemas.microsoft.com/office/drawing/2014/main" id="{EF536C3B-CCB0-E04E-2273-F7F1CB0A68D2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1" name="Rectangle 6">
              <a:extLst>
                <a:ext uri="{FF2B5EF4-FFF2-40B4-BE49-F238E27FC236}">
                  <a16:creationId xmlns:a16="http://schemas.microsoft.com/office/drawing/2014/main" id="{A644BE79-0D3B-6051-5449-C3079EEF4688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A36FDF6-2FCF-5642-1690-C956BC6DAB80}"/>
              </a:ext>
            </a:extLst>
          </p:cNvPr>
          <p:cNvGrpSpPr/>
          <p:nvPr/>
        </p:nvGrpSpPr>
        <p:grpSpPr>
          <a:xfrm>
            <a:off x="7200071" y="3767467"/>
            <a:ext cx="4003676" cy="475860"/>
            <a:chOff x="1487532" y="2017033"/>
            <a:chExt cx="2952328" cy="376914"/>
          </a:xfrm>
        </p:grpSpPr>
        <p:sp>
          <p:nvSpPr>
            <p:cNvPr id="83" name="Rectangle 9">
              <a:extLst>
                <a:ext uri="{FF2B5EF4-FFF2-40B4-BE49-F238E27FC236}">
                  <a16:creationId xmlns:a16="http://schemas.microsoft.com/office/drawing/2014/main" id="{5E30B466-72FA-6093-50B6-FCA5F593CE0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4" name="Rectangle 6">
              <a:extLst>
                <a:ext uri="{FF2B5EF4-FFF2-40B4-BE49-F238E27FC236}">
                  <a16:creationId xmlns:a16="http://schemas.microsoft.com/office/drawing/2014/main" id="{E66068CE-ECC9-F4D9-1C6D-A8EE248BD1DA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3E03386-D894-740B-DAF3-550619197DBA}"/>
              </a:ext>
            </a:extLst>
          </p:cNvPr>
          <p:cNvGrpSpPr/>
          <p:nvPr/>
        </p:nvGrpSpPr>
        <p:grpSpPr>
          <a:xfrm>
            <a:off x="7267240" y="1257699"/>
            <a:ext cx="2061373" cy="461665"/>
            <a:chOff x="605046" y="3750007"/>
            <a:chExt cx="2061375" cy="461665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B1BB824C-9FBC-D82E-1853-FF89916FE7C7}"/>
                </a:ext>
              </a:extLst>
            </p:cNvPr>
            <p:cNvGrpSpPr/>
            <p:nvPr/>
          </p:nvGrpSpPr>
          <p:grpSpPr>
            <a:xfrm>
              <a:off x="605046" y="3786939"/>
              <a:ext cx="206152" cy="206152"/>
              <a:chOff x="2411760" y="3726904"/>
              <a:chExt cx="206152" cy="206152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2376377-9074-0744-4422-D525E15C9958}"/>
                  </a:ext>
                </a:extLst>
              </p:cNvPr>
              <p:cNvSpPr/>
              <p:nvPr/>
            </p:nvSpPr>
            <p:spPr>
              <a:xfrm>
                <a:off x="2411760" y="3726904"/>
                <a:ext cx="206152" cy="20615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89" name="Chevron 59">
                <a:extLst>
                  <a:ext uri="{FF2B5EF4-FFF2-40B4-BE49-F238E27FC236}">
                    <a16:creationId xmlns:a16="http://schemas.microsoft.com/office/drawing/2014/main" id="{C9A6AB71-77CF-E2D4-CCAF-178D08A9F394}"/>
                  </a:ext>
                </a:extLst>
              </p:cNvPr>
              <p:cNvSpPr/>
              <p:nvPr/>
            </p:nvSpPr>
            <p:spPr>
              <a:xfrm>
                <a:off x="2488361" y="3793980"/>
                <a:ext cx="72000" cy="72000"/>
              </a:xfrm>
              <a:prstGeom prst="chevron">
                <a:avLst>
                  <a:gd name="adj" fmla="val 6522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489B141-3990-20F6-F1C1-2D63CCC6857A}"/>
                </a:ext>
              </a:extLst>
            </p:cNvPr>
            <p:cNvSpPr txBox="1"/>
            <p:nvPr/>
          </p:nvSpPr>
          <p:spPr>
            <a:xfrm>
              <a:off x="832000" y="3750007"/>
              <a:ext cx="183442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rgbClr val="262626"/>
                  </a:solidFill>
                </a:rPr>
                <a:t>PRL </a:t>
              </a:r>
              <a:r>
                <a:rPr lang="en-US" altLang="ko-KR" sz="1200" b="1" dirty="0">
                  <a:solidFill>
                    <a:srgbClr val="262626"/>
                  </a:solidFill>
                </a:rPr>
                <a:t>125</a:t>
              </a:r>
              <a:r>
                <a:rPr lang="en-US" altLang="ko-KR" sz="1200" dirty="0">
                  <a:solidFill>
                    <a:srgbClr val="262626"/>
                  </a:solidFill>
                </a:rPr>
                <a:t>, 032701 (2020)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rgbClr val="262626"/>
                  </a:solidFill>
                </a:rPr>
                <a:t>JLTP </a:t>
              </a:r>
              <a:r>
                <a:rPr lang="en-US" altLang="ko-KR" sz="1200" b="1" dirty="0">
                  <a:solidFill>
                    <a:srgbClr val="262626"/>
                  </a:solidFill>
                </a:rPr>
                <a:t>200</a:t>
              </a:r>
              <a:r>
                <a:rPr lang="en-US" altLang="ko-KR" sz="1200" dirty="0">
                  <a:solidFill>
                    <a:srgbClr val="262626"/>
                  </a:solidFill>
                </a:rPr>
                <a:t>, 205 (2020)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A784F2D-178C-D23D-8B88-DC06F1629495}"/>
              </a:ext>
            </a:extLst>
          </p:cNvPr>
          <p:cNvGrpSpPr/>
          <p:nvPr/>
        </p:nvGrpSpPr>
        <p:grpSpPr>
          <a:xfrm>
            <a:off x="7246944" y="4242421"/>
            <a:ext cx="1488581" cy="332400"/>
            <a:chOff x="605046" y="3786939"/>
            <a:chExt cx="1488582" cy="332400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4D91A93-B10A-D81E-72A9-FB700FDE60B7}"/>
                </a:ext>
              </a:extLst>
            </p:cNvPr>
            <p:cNvGrpSpPr/>
            <p:nvPr/>
          </p:nvGrpSpPr>
          <p:grpSpPr>
            <a:xfrm>
              <a:off x="605046" y="3786939"/>
              <a:ext cx="206152" cy="206152"/>
              <a:chOff x="2411760" y="3726904"/>
              <a:chExt cx="206152" cy="206152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8C1F160D-7D92-7ED7-F3A8-DC2B88800ECC}"/>
                  </a:ext>
                </a:extLst>
              </p:cNvPr>
              <p:cNvSpPr/>
              <p:nvPr/>
            </p:nvSpPr>
            <p:spPr>
              <a:xfrm>
                <a:off x="2411760" y="3726904"/>
                <a:ext cx="206152" cy="2061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/>
              </a:p>
            </p:txBody>
          </p:sp>
          <p:sp>
            <p:nvSpPr>
              <p:cNvPr id="94" name="Chevron 64">
                <a:extLst>
                  <a:ext uri="{FF2B5EF4-FFF2-40B4-BE49-F238E27FC236}">
                    <a16:creationId xmlns:a16="http://schemas.microsoft.com/office/drawing/2014/main" id="{374EF6E9-2961-1562-4196-A3D49B09EC7F}"/>
                  </a:ext>
                </a:extLst>
              </p:cNvPr>
              <p:cNvSpPr/>
              <p:nvPr/>
            </p:nvSpPr>
            <p:spPr>
              <a:xfrm>
                <a:off x="2488361" y="3793980"/>
                <a:ext cx="72000" cy="72000"/>
              </a:xfrm>
              <a:prstGeom prst="chevron">
                <a:avLst>
                  <a:gd name="adj" fmla="val 6522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BA98F6D-D6E4-EEB7-FA67-0367B54EF2BD}"/>
                </a:ext>
              </a:extLst>
            </p:cNvPr>
            <p:cNvSpPr txBox="1"/>
            <p:nvPr/>
          </p:nvSpPr>
          <p:spPr>
            <a:xfrm>
              <a:off x="832000" y="3842340"/>
              <a:ext cx="1261628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endParaRPr lang="ko-KR" altLang="en-US" sz="1200" b="1" dirty="0">
                <a:solidFill>
                  <a:srgbClr val="262626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D338BCB-071F-46C6-8D5C-BF2D2EDF5ADD}"/>
              </a:ext>
            </a:extLst>
          </p:cNvPr>
          <p:cNvGrpSpPr/>
          <p:nvPr/>
        </p:nvGrpSpPr>
        <p:grpSpPr>
          <a:xfrm>
            <a:off x="7267240" y="2229978"/>
            <a:ext cx="2061373" cy="461665"/>
            <a:chOff x="605046" y="3750007"/>
            <a:chExt cx="2061374" cy="461665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27D5176-D6D9-C780-68D2-D2096F86A1DA}"/>
                </a:ext>
              </a:extLst>
            </p:cNvPr>
            <p:cNvGrpSpPr/>
            <p:nvPr/>
          </p:nvGrpSpPr>
          <p:grpSpPr>
            <a:xfrm>
              <a:off x="605046" y="3786939"/>
              <a:ext cx="206152" cy="206152"/>
              <a:chOff x="2411760" y="3726904"/>
              <a:chExt cx="206152" cy="206152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18733AE7-5A3B-35B8-EE0F-8182B3F02E84}"/>
                  </a:ext>
                </a:extLst>
              </p:cNvPr>
              <p:cNvSpPr/>
              <p:nvPr/>
            </p:nvSpPr>
            <p:spPr>
              <a:xfrm>
                <a:off x="2411760" y="3726904"/>
                <a:ext cx="206152" cy="20615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99" name="Chevron 69">
                <a:extLst>
                  <a:ext uri="{FF2B5EF4-FFF2-40B4-BE49-F238E27FC236}">
                    <a16:creationId xmlns:a16="http://schemas.microsoft.com/office/drawing/2014/main" id="{6650324E-EAE1-585D-07EE-76F0E6DA49B6}"/>
                  </a:ext>
                </a:extLst>
              </p:cNvPr>
              <p:cNvSpPr/>
              <p:nvPr/>
            </p:nvSpPr>
            <p:spPr>
              <a:xfrm>
                <a:off x="2488361" y="3793980"/>
                <a:ext cx="72000" cy="72000"/>
              </a:xfrm>
              <a:prstGeom prst="chevron">
                <a:avLst>
                  <a:gd name="adj" fmla="val 6522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AEB65F2-CEA9-E995-28ED-A73FD07B3CA2}"/>
                </a:ext>
              </a:extLst>
            </p:cNvPr>
            <p:cNvSpPr txBox="1"/>
            <p:nvPr/>
          </p:nvSpPr>
          <p:spPr>
            <a:xfrm>
              <a:off x="832000" y="3750007"/>
              <a:ext cx="183442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rgbClr val="262626"/>
                  </a:solidFill>
                </a:rPr>
                <a:t>PRL </a:t>
              </a:r>
              <a:r>
                <a:rPr lang="en-US" altLang="ko-KR" sz="1200" b="1" dirty="0">
                  <a:solidFill>
                    <a:srgbClr val="262626"/>
                  </a:solidFill>
                </a:rPr>
                <a:t>126</a:t>
              </a:r>
              <a:r>
                <a:rPr lang="en-US" altLang="ko-KR" sz="1200" dirty="0">
                  <a:solidFill>
                    <a:srgbClr val="262626"/>
                  </a:solidFill>
                </a:rPr>
                <a:t>, 021803 (2021)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rgbClr val="262626"/>
                  </a:solidFill>
                </a:rPr>
                <a:t>JLTP </a:t>
              </a:r>
              <a:r>
                <a:rPr lang="en-US" altLang="ko-KR" sz="1200" b="1" dirty="0">
                  <a:solidFill>
                    <a:srgbClr val="262626"/>
                  </a:solidFill>
                </a:rPr>
                <a:t>209</a:t>
              </a:r>
              <a:r>
                <a:rPr lang="en-US" altLang="ko-KR" sz="1200" dirty="0">
                  <a:solidFill>
                    <a:srgbClr val="262626"/>
                  </a:solidFill>
                </a:rPr>
                <a:t>, 857 (2022)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E0F7A89-BAC2-6192-D5F5-0CEE59EACBE3}"/>
              </a:ext>
            </a:extLst>
          </p:cNvPr>
          <p:cNvGrpSpPr/>
          <p:nvPr/>
        </p:nvGrpSpPr>
        <p:grpSpPr>
          <a:xfrm>
            <a:off x="7267240" y="3164210"/>
            <a:ext cx="2097929" cy="600164"/>
            <a:chOff x="605046" y="3680757"/>
            <a:chExt cx="2097930" cy="600164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6FD65C10-2814-1946-7AB1-6CF9F86AEA55}"/>
                </a:ext>
              </a:extLst>
            </p:cNvPr>
            <p:cNvGrpSpPr/>
            <p:nvPr/>
          </p:nvGrpSpPr>
          <p:grpSpPr>
            <a:xfrm>
              <a:off x="605046" y="3786939"/>
              <a:ext cx="206152" cy="206152"/>
              <a:chOff x="2411760" y="3726904"/>
              <a:chExt cx="206152" cy="206152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808569A5-FA7A-4A89-A6BE-341AF5DD5F99}"/>
                  </a:ext>
                </a:extLst>
              </p:cNvPr>
              <p:cNvSpPr/>
              <p:nvPr/>
            </p:nvSpPr>
            <p:spPr>
              <a:xfrm>
                <a:off x="2411760" y="3726904"/>
                <a:ext cx="206152" cy="20615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/>
              </a:p>
            </p:txBody>
          </p:sp>
          <p:sp>
            <p:nvSpPr>
              <p:cNvPr id="104" name="Chevron 74">
                <a:extLst>
                  <a:ext uri="{FF2B5EF4-FFF2-40B4-BE49-F238E27FC236}">
                    <a16:creationId xmlns:a16="http://schemas.microsoft.com/office/drawing/2014/main" id="{82175FD4-77BF-BF28-F136-0B88D66E8294}"/>
                  </a:ext>
                </a:extLst>
              </p:cNvPr>
              <p:cNvSpPr/>
              <p:nvPr/>
            </p:nvSpPr>
            <p:spPr>
              <a:xfrm>
                <a:off x="2488361" y="3793980"/>
                <a:ext cx="72000" cy="72000"/>
              </a:xfrm>
              <a:prstGeom prst="chevron">
                <a:avLst>
                  <a:gd name="adj" fmla="val 6522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C432E03-4615-302A-4591-CABB3D5E83F0}"/>
                </a:ext>
              </a:extLst>
            </p:cNvPr>
            <p:cNvSpPr txBox="1"/>
            <p:nvPr/>
          </p:nvSpPr>
          <p:spPr>
            <a:xfrm>
              <a:off x="832000" y="3680757"/>
              <a:ext cx="1870976" cy="6001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100" dirty="0">
                  <a:solidFill>
                    <a:srgbClr val="262626"/>
                  </a:solidFill>
                </a:rPr>
                <a:t>PR Appl. </a:t>
              </a:r>
              <a:r>
                <a:rPr lang="en-US" altLang="ko-KR" sz="1100" b="1" dirty="0">
                  <a:solidFill>
                    <a:srgbClr val="262626"/>
                  </a:solidFill>
                </a:rPr>
                <a:t>19</a:t>
              </a:r>
              <a:r>
                <a:rPr lang="en-US" altLang="ko-KR" sz="1100" dirty="0">
                  <a:solidFill>
                    <a:srgbClr val="262626"/>
                  </a:solidFill>
                </a:rPr>
                <a:t>, 014302 (2023)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/>
                <a:t>PRC </a:t>
              </a:r>
              <a:r>
                <a:rPr lang="en-US" sz="1100" b="1" dirty="0"/>
                <a:t>109</a:t>
              </a:r>
              <a:r>
                <a:rPr lang="en-US" sz="1100" dirty="0"/>
                <a:t>, L022501 (2024)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/>
                <a:t>PRD </a:t>
              </a:r>
              <a:r>
                <a:rPr lang="en-US" sz="1100" b="1" dirty="0"/>
                <a:t>111</a:t>
              </a:r>
              <a:r>
                <a:rPr lang="en-US" sz="1100" dirty="0"/>
                <a:t>, 052010 (2025)</a:t>
              </a: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26EB219C-47C0-C2F4-BCE0-67D4EE92833E}"/>
              </a:ext>
            </a:extLst>
          </p:cNvPr>
          <p:cNvSpPr txBox="1"/>
          <p:nvPr/>
        </p:nvSpPr>
        <p:spPr>
          <a:xfrm>
            <a:off x="7913505" y="849367"/>
            <a:ext cx="290332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2018-2020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73D3048-AFD0-5494-5D5E-977BA4A7D706}"/>
              </a:ext>
            </a:extLst>
          </p:cNvPr>
          <p:cNvSpPr txBox="1"/>
          <p:nvPr/>
        </p:nvSpPr>
        <p:spPr>
          <a:xfrm>
            <a:off x="7913505" y="1831380"/>
            <a:ext cx="290332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2019-2021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2A87879-5AAF-C7F3-02C9-F94E5C7CF15C}"/>
              </a:ext>
            </a:extLst>
          </p:cNvPr>
          <p:cNvSpPr txBox="1"/>
          <p:nvPr/>
        </p:nvSpPr>
        <p:spPr>
          <a:xfrm>
            <a:off x="7913505" y="2813393"/>
            <a:ext cx="290332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2021-2025</a:t>
            </a:r>
            <a:r>
              <a:rPr lang="en-US" altLang="ko-KR" sz="1400" i="1" dirty="0">
                <a:solidFill>
                  <a:schemeClr val="bg1"/>
                </a:solidFill>
                <a:cs typeface="Arial" pitchFamily="34" charset="0"/>
              </a:rPr>
              <a:t> (Data Unblinding Stage)</a:t>
            </a:r>
            <a:endParaRPr lang="ko-KR" altLang="en-US" sz="1400" b="1" i="1" dirty="0">
              <a:solidFill>
                <a:schemeClr val="bg1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CB2EABD-BE11-6920-4587-BCADBB73A441}"/>
              </a:ext>
            </a:extLst>
          </p:cNvPr>
          <p:cNvSpPr txBox="1"/>
          <p:nvPr/>
        </p:nvSpPr>
        <p:spPr>
          <a:xfrm>
            <a:off x="7913505" y="3795406"/>
            <a:ext cx="290332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2025-</a:t>
            </a:r>
            <a:r>
              <a:rPr lang="en-US" altLang="ko-KR" sz="1400" i="1" dirty="0">
                <a:solidFill>
                  <a:schemeClr val="bg1"/>
                </a:solidFill>
                <a:cs typeface="Arial" pitchFamily="34" charset="0"/>
              </a:rPr>
              <a:t>2030 (Development)</a:t>
            </a:r>
            <a:endParaRPr lang="ko-KR" altLang="en-US" sz="1400" b="1" i="1" dirty="0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27F5B-B021-3922-6964-8DDCDD56A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83CC6-85BC-37AF-BB73-31A9770B7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7814" y="5875792"/>
            <a:ext cx="2743200" cy="365125"/>
          </a:xfrm>
        </p:spPr>
        <p:txBody>
          <a:bodyPr/>
          <a:lstStyle/>
          <a:p>
            <a:fld id="{8FC68221-DE85-43A9-9BE1-DD325E3EB474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46B27-7571-BF84-F4C8-ED63B62357ED}"/>
              </a:ext>
            </a:extLst>
          </p:cNvPr>
          <p:cNvSpPr txBox="1"/>
          <p:nvPr/>
        </p:nvSpPr>
        <p:spPr>
          <a:xfrm>
            <a:off x="5524020" y="1219423"/>
            <a:ext cx="1708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L/K capture ratio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695BD1-F324-3DDC-A388-06AE695F2629}"/>
              </a:ext>
            </a:extLst>
          </p:cNvPr>
          <p:cNvSpPr txBox="1"/>
          <p:nvPr/>
        </p:nvSpPr>
        <p:spPr>
          <a:xfrm>
            <a:off x="5502754" y="2224380"/>
            <a:ext cx="1708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First physics limits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C65BBB-22B7-8831-3263-A842D1167BB6}"/>
              </a:ext>
            </a:extLst>
          </p:cNvPr>
          <p:cNvSpPr txBox="1"/>
          <p:nvPr/>
        </p:nvSpPr>
        <p:spPr>
          <a:xfrm>
            <a:off x="4501120" y="3239708"/>
            <a:ext cx="269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First atomic/materials estimates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Wavepacket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masses, particles search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3AC72B-FA32-8A89-06DA-ECB9E4BE2A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t="26433" r="14258" b="23844"/>
          <a:stretch/>
        </p:blipFill>
        <p:spPr>
          <a:xfrm>
            <a:off x="72128" y="817491"/>
            <a:ext cx="1108724" cy="981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4E2B35-6069-C036-BD03-1C3BCCDB6550}"/>
              </a:ext>
            </a:extLst>
          </p:cNvPr>
          <p:cNvSpPr txBox="1"/>
          <p:nvPr/>
        </p:nvSpPr>
        <p:spPr>
          <a:xfrm>
            <a:off x="9270225" y="1257699"/>
            <a:ext cx="183441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262626"/>
                </a:solidFill>
              </a:rPr>
              <a:t>JLTP </a:t>
            </a:r>
            <a:r>
              <a:rPr lang="en-US" altLang="ko-KR" sz="1200" b="1" dirty="0">
                <a:solidFill>
                  <a:srgbClr val="262626"/>
                </a:solidFill>
              </a:rPr>
              <a:t>209</a:t>
            </a:r>
            <a:r>
              <a:rPr lang="en-US" altLang="ko-KR" sz="1200" dirty="0">
                <a:solidFill>
                  <a:srgbClr val="262626"/>
                </a:solidFill>
              </a:rPr>
              <a:t>, 796 (2022)</a:t>
            </a:r>
          </a:p>
        </p:txBody>
      </p:sp>
      <p:pic>
        <p:nvPicPr>
          <p:cNvPr id="24" name="Picture 23" descr="A picture containing person, indoor, hand, holding&#10;&#10;Description automatically generated">
            <a:extLst>
              <a:ext uri="{FF2B5EF4-FFF2-40B4-BE49-F238E27FC236}">
                <a16:creationId xmlns:a16="http://schemas.microsoft.com/office/drawing/2014/main" id="{2095C39E-7F38-6CA1-49D1-BD81B2CA1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49" t="11338" r="20644" b="24001"/>
          <a:stretch/>
        </p:blipFill>
        <p:spPr>
          <a:xfrm>
            <a:off x="190656" y="1931446"/>
            <a:ext cx="917551" cy="928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D2092F-DBD1-8B77-215F-A72416A7FB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11" t="16250" r="10831" b="17704"/>
          <a:stretch/>
        </p:blipFill>
        <p:spPr>
          <a:xfrm rot="16200000">
            <a:off x="11176209" y="2038587"/>
            <a:ext cx="1076263" cy="735760"/>
          </a:xfrm>
          <a:prstGeom prst="rect">
            <a:avLst/>
          </a:prstGeom>
        </p:spPr>
      </p:pic>
      <p:pic>
        <p:nvPicPr>
          <p:cNvPr id="26" name="Picture 25" descr="A picture containing text, music&#10;&#10;Description automatically generated">
            <a:extLst>
              <a:ext uri="{FF2B5EF4-FFF2-40B4-BE49-F238E27FC236}">
                <a16:creationId xmlns:a16="http://schemas.microsoft.com/office/drawing/2014/main" id="{0FA0D1DF-73BA-D9A2-468E-7D6196C433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32" t="6294" r="6887" b="5445"/>
          <a:stretch/>
        </p:blipFill>
        <p:spPr>
          <a:xfrm>
            <a:off x="11256354" y="3105867"/>
            <a:ext cx="879277" cy="6683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2499FFB-66E9-597B-1DCD-D2ECBC75C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163" y="834189"/>
            <a:ext cx="865302" cy="865302"/>
          </a:xfrm>
          <a:prstGeom prst="rect">
            <a:avLst/>
          </a:prstGeom>
        </p:spPr>
      </p:pic>
      <p:pic>
        <p:nvPicPr>
          <p:cNvPr id="34" name="Picture 33" descr="A close-up of a mechanical device&#10;&#10;Description automatically generated">
            <a:extLst>
              <a:ext uri="{FF2B5EF4-FFF2-40B4-BE49-F238E27FC236}">
                <a16:creationId xmlns:a16="http://schemas.microsoft.com/office/drawing/2014/main" id="{E2AED6EA-DBD2-BEC1-2B58-0B5417D83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" y="4566242"/>
            <a:ext cx="1170545" cy="1555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35" descr="A blue and red machine&#10;&#10;Description automatically generated with medium confidence">
            <a:extLst>
              <a:ext uri="{FF2B5EF4-FFF2-40B4-BE49-F238E27FC236}">
                <a16:creationId xmlns:a16="http://schemas.microsoft.com/office/drawing/2014/main" id="{7C33CDB2-D653-E67D-E0A5-ACAD1F66FF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821" y="4864217"/>
            <a:ext cx="2237962" cy="1298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5C35C7-E7B6-57A4-422E-A3CA189ACEB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163" t="40113" r="15687" b="16045"/>
          <a:stretch/>
        </p:blipFill>
        <p:spPr>
          <a:xfrm>
            <a:off x="123056" y="2930541"/>
            <a:ext cx="1057796" cy="129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D813931-2C08-F1FB-04C1-822C8E6A315B}"/>
              </a:ext>
            </a:extLst>
          </p:cNvPr>
          <p:cNvSpPr txBox="1"/>
          <p:nvPr/>
        </p:nvSpPr>
        <p:spPr>
          <a:xfrm>
            <a:off x="9303321" y="2227305"/>
            <a:ext cx="183441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262626"/>
                </a:solidFill>
              </a:rPr>
              <a:t>JLTP </a:t>
            </a:r>
            <a:r>
              <a:rPr lang="en-US" altLang="ko-KR" sz="1200" b="1" dirty="0">
                <a:solidFill>
                  <a:srgbClr val="262626"/>
                </a:solidFill>
              </a:rPr>
              <a:t>209</a:t>
            </a:r>
            <a:r>
              <a:rPr lang="en-US" altLang="ko-KR" sz="1200" dirty="0">
                <a:solidFill>
                  <a:srgbClr val="262626"/>
                </a:solidFill>
              </a:rPr>
              <a:t>, 1063 (2022)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B2C213-5895-086F-6264-37C02EF08AEA}"/>
              </a:ext>
            </a:extLst>
          </p:cNvPr>
          <p:cNvSpPr txBox="1"/>
          <p:nvPr/>
        </p:nvSpPr>
        <p:spPr>
          <a:xfrm>
            <a:off x="5655722" y="4212963"/>
            <a:ext cx="1708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Improved searches</a:t>
            </a:r>
          </a:p>
        </p:txBody>
      </p:sp>
      <p:pic>
        <p:nvPicPr>
          <p:cNvPr id="8" name="Picture 7" descr="A close-up of a gold square&#10;&#10;Description automatically generated">
            <a:extLst>
              <a:ext uri="{FF2B5EF4-FFF2-40B4-BE49-F238E27FC236}">
                <a16:creationId xmlns:a16="http://schemas.microsoft.com/office/drawing/2014/main" id="{2E3253BF-5D22-B9BD-7BE5-3C4760E4DC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2029" r="21082" b="23040"/>
          <a:stretch/>
        </p:blipFill>
        <p:spPr>
          <a:xfrm>
            <a:off x="9809460" y="4237385"/>
            <a:ext cx="2272761" cy="21189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B16680-BBC4-199A-FC21-CCFE7AB56CE6}"/>
              </a:ext>
            </a:extLst>
          </p:cNvPr>
          <p:cNvSpPr txBox="1"/>
          <p:nvPr/>
        </p:nvSpPr>
        <p:spPr>
          <a:xfrm>
            <a:off x="9365169" y="3132419"/>
            <a:ext cx="61780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i="1" dirty="0"/>
              <a:t>Nature</a:t>
            </a:r>
            <a:r>
              <a:rPr lang="en-US" sz="1100" dirty="0"/>
              <a:t> </a:t>
            </a:r>
            <a:r>
              <a:rPr lang="en-US" sz="1100" b="1" dirty="0"/>
              <a:t>638</a:t>
            </a:r>
            <a:r>
              <a:rPr lang="en-US" sz="1100" dirty="0"/>
              <a:t>, 640 (2025)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arXiv:2411.08076</a:t>
            </a:r>
            <a:br>
              <a:rPr lang="en-US" sz="1100" dirty="0"/>
            </a:br>
            <a:r>
              <a:rPr lang="en-US" sz="1100" dirty="0"/>
              <a:t>(</a:t>
            </a:r>
            <a:r>
              <a:rPr lang="en-US" sz="1100" i="1" dirty="0"/>
              <a:t>PRL submitted</a:t>
            </a:r>
            <a:r>
              <a:rPr lang="en-US" sz="11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32" name="Picture 31" descr="A group of people working in a lab&#10;&#10;AI-generated content may be incorrect.">
            <a:extLst>
              <a:ext uri="{FF2B5EF4-FFF2-40B4-BE49-F238E27FC236}">
                <a16:creationId xmlns:a16="http://schemas.microsoft.com/office/drawing/2014/main" id="{538DF65A-299B-88B4-F171-3FB03ECDD0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7"/>
          <a:stretch/>
        </p:blipFill>
        <p:spPr>
          <a:xfrm>
            <a:off x="5916338" y="4790954"/>
            <a:ext cx="3799094" cy="155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3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8" grpId="0" animBg="1"/>
      <p:bldP spid="19" grpId="0"/>
      <p:bldP spid="20" grpId="0" animBg="1"/>
      <p:bldP spid="21" grpId="0"/>
      <p:bldP spid="22" grpId="0" animBg="1"/>
      <p:bldP spid="23" grpId="0"/>
      <p:bldP spid="106" grpId="0"/>
      <p:bldP spid="107" grpId="0"/>
      <p:bldP spid="108" grpId="0"/>
      <p:bldP spid="12" grpId="0"/>
      <p:bldP spid="14" grpId="0"/>
      <p:bldP spid="41" grpId="0"/>
      <p:bldP spid="4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D8EF6-8449-A3B6-8BCA-7EED3D841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0304761-7AF7-32FA-4E5C-2B8744094F6D}"/>
              </a:ext>
            </a:extLst>
          </p:cNvPr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Existing Fundamental Science Program with the BeEST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ECFD422-8876-EB57-1EC0-6C9A18B01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8EEA5E-DDEE-4E71-1FF3-B44AA3003C27}"/>
              </a:ext>
            </a:extLst>
          </p:cNvPr>
          <p:cNvSpPr txBox="1"/>
          <p:nvPr/>
        </p:nvSpPr>
        <p:spPr>
          <a:xfrm>
            <a:off x="735631" y="693544"/>
            <a:ext cx="4675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Heavy Neutral Lepton Search (Sterile Neutrinos)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03C4E-B1C3-8ECE-3507-E224F570D3FC}"/>
              </a:ext>
            </a:extLst>
          </p:cNvPr>
          <p:cNvSpPr txBox="1"/>
          <p:nvPr/>
        </p:nvSpPr>
        <p:spPr>
          <a:xfrm>
            <a:off x="6378565" y="3803648"/>
            <a:ext cx="5577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Fundamental Tests of QM: Localization and Entanglement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3CB930-E5E8-EC58-AFDF-44CF6AC13271}"/>
              </a:ext>
            </a:extLst>
          </p:cNvPr>
          <p:cNvSpPr txBox="1"/>
          <p:nvPr/>
        </p:nvSpPr>
        <p:spPr>
          <a:xfrm>
            <a:off x="919560" y="3824076"/>
            <a:ext cx="430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eV-Scale Nuclear Stopping Powers in Matter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F1C2D563-DC07-14E1-27D5-770E0C11D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350" y="1024152"/>
            <a:ext cx="2218680" cy="22186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0664E7-E2EA-B180-DAE3-D0293C20790C}"/>
              </a:ext>
            </a:extLst>
          </p:cNvPr>
          <p:cNvSpPr txBox="1"/>
          <p:nvPr/>
        </p:nvSpPr>
        <p:spPr>
          <a:xfrm>
            <a:off x="3398349" y="3277410"/>
            <a:ext cx="30390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Phase-II: PRL </a:t>
            </a:r>
            <a:r>
              <a:rPr lang="en-US" sz="1000" b="1" dirty="0"/>
              <a:t>126</a:t>
            </a:r>
            <a:r>
              <a:rPr lang="en-US" sz="1000" dirty="0"/>
              <a:t>, 021803 (2021)</a:t>
            </a:r>
          </a:p>
          <a:p>
            <a:r>
              <a:rPr lang="en-US" sz="1000" dirty="0"/>
              <a:t>Phase-III: PRD </a:t>
            </a:r>
            <a:r>
              <a:rPr lang="en-US" sz="1000" b="1" dirty="0"/>
              <a:t>111</a:t>
            </a:r>
            <a:r>
              <a:rPr lang="en-US" sz="1000" dirty="0"/>
              <a:t>, 052010 (2025) – </a:t>
            </a:r>
            <a:r>
              <a:rPr lang="en-US" sz="1000" i="1" dirty="0"/>
              <a:t>Analysis Procedure</a:t>
            </a:r>
          </a:p>
          <a:p>
            <a:r>
              <a:rPr lang="en-US" sz="1000" i="1" dirty="0"/>
              <a:t>                  (coming soon!) – Updated Sterile Search</a:t>
            </a:r>
          </a:p>
        </p:txBody>
      </p:sp>
      <p:pic>
        <p:nvPicPr>
          <p:cNvPr id="15" name="Picture 1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50816764-0E8A-1DCE-1D57-BE082E6D0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0" y="4167066"/>
            <a:ext cx="5654570" cy="219169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7394159-BAAC-06F2-1F91-A9C2FF7D220B}"/>
              </a:ext>
            </a:extLst>
          </p:cNvPr>
          <p:cNvSpPr txBox="1"/>
          <p:nvPr/>
        </p:nvSpPr>
        <p:spPr>
          <a:xfrm>
            <a:off x="139772" y="6356350"/>
            <a:ext cx="23777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PRL (</a:t>
            </a:r>
            <a:r>
              <a:rPr lang="en-US" sz="1000" i="1" dirty="0"/>
              <a:t>submitted</a:t>
            </a:r>
            <a:r>
              <a:rPr lang="en-US" sz="1000" dirty="0"/>
              <a:t>) arXiv:2411.08076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AD30B54-B562-3C6B-9D59-BBFE07371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660" y="4150300"/>
            <a:ext cx="3241209" cy="231324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8A5D4E7-56BA-0DDF-04AE-12AD0D609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28" y="987579"/>
            <a:ext cx="2806152" cy="266633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5F8873E-3664-3E6B-AB54-32D67D010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r="7490"/>
          <a:stretch/>
        </p:blipFill>
        <p:spPr bwMode="auto">
          <a:xfrm>
            <a:off x="9355533" y="4339395"/>
            <a:ext cx="2698080" cy="17850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F63B8B0-31FA-F68F-9F53-D24B09FF25E6}"/>
              </a:ext>
            </a:extLst>
          </p:cNvPr>
          <p:cNvSpPr txBox="1"/>
          <p:nvPr/>
        </p:nvSpPr>
        <p:spPr>
          <a:xfrm>
            <a:off x="10418553" y="6173689"/>
            <a:ext cx="19076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Nature</a:t>
            </a:r>
            <a:r>
              <a:rPr lang="en-US" sz="1000" dirty="0"/>
              <a:t> </a:t>
            </a:r>
            <a:r>
              <a:rPr lang="en-US" sz="1000" b="1" dirty="0"/>
              <a:t>638</a:t>
            </a:r>
            <a:r>
              <a:rPr lang="en-US" sz="1000" dirty="0"/>
              <a:t>, 640–644 (2025)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F1F72-1639-2DD8-9C71-F5CB4D1E37F7}"/>
              </a:ext>
            </a:extLst>
          </p:cNvPr>
          <p:cNvSpPr txBox="1"/>
          <p:nvPr/>
        </p:nvSpPr>
        <p:spPr>
          <a:xfrm>
            <a:off x="6879216" y="693544"/>
            <a:ext cx="484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Search for sub-MeV New Particles (e.g. Majorons)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464070D-9806-CFFC-D5D1-00DEB5C779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9122" t="920" b="1"/>
          <a:stretch/>
        </p:blipFill>
        <p:spPr>
          <a:xfrm>
            <a:off x="5960857" y="1270410"/>
            <a:ext cx="1751506" cy="194407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61C230-E5DE-DB6C-04D1-F8317906C4EA}"/>
              </a:ext>
            </a:extLst>
          </p:cNvPr>
          <p:cNvCxnSpPr>
            <a:cxnSpLocks/>
          </p:cNvCxnSpPr>
          <p:nvPr/>
        </p:nvCxnSpPr>
        <p:spPr>
          <a:xfrm flipV="1">
            <a:off x="7165702" y="1557403"/>
            <a:ext cx="777972" cy="423507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4EDB71F-75A3-9C9B-990C-FBE071509A1C}"/>
              </a:ext>
            </a:extLst>
          </p:cNvPr>
          <p:cNvSpPr txBox="1"/>
          <p:nvPr/>
        </p:nvSpPr>
        <p:spPr>
          <a:xfrm>
            <a:off x="7792908" y="1504523"/>
            <a:ext cx="36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Symbol" panose="05050102010706020507" pitchFamily="18" charset="2"/>
              </a:rPr>
              <a:t>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06D9F1-9803-12A7-880C-8BBC53E0CD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3954" y="1077122"/>
            <a:ext cx="3839659" cy="24249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2523C6-EDB4-2542-5DC7-FDF198AC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11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DFDD82F-E7F4-1E17-5E70-F62CFC82AE7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59816" y="5152613"/>
            <a:ext cx="896238" cy="558525"/>
          </a:xfrm>
          <a:prstGeom prst="rect">
            <a:avLst/>
          </a:prstGeom>
        </p:spPr>
      </p:pic>
      <p:pic>
        <p:nvPicPr>
          <p:cNvPr id="16" name="Picture 15" descr="A blue and white website&#10;&#10;Description automatically generated">
            <a:extLst>
              <a:ext uri="{FF2B5EF4-FFF2-40B4-BE49-F238E27FC236}">
                <a16:creationId xmlns:a16="http://schemas.microsoft.com/office/drawing/2014/main" id="{FC5E5A8A-072D-6A89-46CD-D100D89B33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7258" y="5287178"/>
            <a:ext cx="2384483" cy="925351"/>
          </a:xfrm>
          <a:prstGeom prst="rect">
            <a:avLst/>
          </a:prstGeom>
        </p:spPr>
      </p:pic>
      <p:pic>
        <p:nvPicPr>
          <p:cNvPr id="17" name="Picture 16" descr="A screenshot of a web page&#10;&#10;AI-generated content may be incorrect.">
            <a:extLst>
              <a:ext uri="{FF2B5EF4-FFF2-40B4-BE49-F238E27FC236}">
                <a16:creationId xmlns:a16="http://schemas.microsoft.com/office/drawing/2014/main" id="{8EE066EB-8F8A-D3DC-77F3-E9F98DF451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1045" y="4666195"/>
            <a:ext cx="2784027" cy="1081248"/>
          </a:xfrm>
          <a:prstGeom prst="rect">
            <a:avLst/>
          </a:prstGeom>
        </p:spPr>
      </p:pic>
      <p:pic>
        <p:nvPicPr>
          <p:cNvPr id="18" name="Picture 17" descr="A screenshot of a website&#10;&#10;AI-generated content may be incorrect.">
            <a:extLst>
              <a:ext uri="{FF2B5EF4-FFF2-40B4-BE49-F238E27FC236}">
                <a16:creationId xmlns:a16="http://schemas.microsoft.com/office/drawing/2014/main" id="{79B28EF2-BCAA-5494-897E-23DDE77ED2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64869" y="4364611"/>
            <a:ext cx="2605206" cy="976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7B9528-C4FD-EEA0-4778-4878F6571F91}"/>
              </a:ext>
            </a:extLst>
          </p:cNvPr>
          <p:cNvSpPr txBox="1"/>
          <p:nvPr/>
        </p:nvSpPr>
        <p:spPr>
          <a:xfrm rot="20447622">
            <a:off x="203645" y="1793907"/>
            <a:ext cx="5016758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err="1"/>
              <a:t>Inwook</a:t>
            </a:r>
            <a:r>
              <a:rPr lang="en-US" sz="3200" b="1" dirty="0"/>
              <a:t> Kim – this afternoon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054C63-20CE-28FD-57FB-5BE91326FC17}"/>
              </a:ext>
            </a:extLst>
          </p:cNvPr>
          <p:cNvSpPr txBox="1"/>
          <p:nvPr/>
        </p:nvSpPr>
        <p:spPr>
          <a:xfrm rot="20447622">
            <a:off x="5502197" y="1579519"/>
            <a:ext cx="6782370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Leendert Hayen – tomorrow afternoon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F75CF3-BC2D-A65B-C96C-340C32158F0D}"/>
              </a:ext>
            </a:extLst>
          </p:cNvPr>
          <p:cNvSpPr txBox="1"/>
          <p:nvPr/>
        </p:nvSpPr>
        <p:spPr>
          <a:xfrm rot="20447622">
            <a:off x="55659" y="4760459"/>
            <a:ext cx="6192849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Connor Bray – tomorrow afternoon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9461BA-ECFC-2861-BD90-4E71BCA1942C}"/>
              </a:ext>
            </a:extLst>
          </p:cNvPr>
          <p:cNvSpPr txBox="1"/>
          <p:nvPr/>
        </p:nvSpPr>
        <p:spPr>
          <a:xfrm rot="20447622">
            <a:off x="6028798" y="4676247"/>
            <a:ext cx="6159635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Joe Smolsky – tomorrow afternoon</a:t>
            </a:r>
          </a:p>
        </p:txBody>
      </p:sp>
    </p:spTree>
    <p:extLst>
      <p:ext uri="{BB962C8B-B14F-4D97-AF65-F5344CB8AC3E}">
        <p14:creationId xmlns:p14="http://schemas.microsoft.com/office/powerpoint/2010/main" val="199730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FF1DC-7160-521D-BA59-EBCB83A27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99EA1876-A3F1-D0F0-534E-4E24D97B5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0" y="587954"/>
            <a:ext cx="4881896" cy="3103023"/>
          </a:xfrm>
          <a:prstGeom prst="rect">
            <a:avLst/>
          </a:prstGeom>
        </p:spPr>
      </p:pic>
      <p:pic>
        <p:nvPicPr>
          <p:cNvPr id="10" name="Picture 9" descr="A mountain range with mountains and trees&#10;&#10;Description automatically generated with medium confidence">
            <a:extLst>
              <a:ext uri="{FF2B5EF4-FFF2-40B4-BE49-F238E27FC236}">
                <a16:creationId xmlns:a16="http://schemas.microsoft.com/office/drawing/2014/main" id="{FD11CE5D-445B-A052-1449-8CAA25503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334" y="3205273"/>
            <a:ext cx="3566666" cy="36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0D9130-39A4-1DAC-F0C5-B95C428F541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From Phase-III to –IV, and Beyond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A13FBAD-961B-2C5A-3592-F144FDE7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UMass Lowell 04/16/2025</a:t>
            </a:r>
            <a:endParaRPr lang="en-US" dirty="0"/>
          </a:p>
        </p:txBody>
      </p:sp>
      <p:pic>
        <p:nvPicPr>
          <p:cNvPr id="16" name="Picture 15" descr="Diagram of scientific experiments&#10;&#10;Description automatically generated">
            <a:extLst>
              <a:ext uri="{FF2B5EF4-FFF2-40B4-BE49-F238E27FC236}">
                <a16:creationId xmlns:a16="http://schemas.microsoft.com/office/drawing/2014/main" id="{22E5F28D-DB88-16C3-2478-6E2131F6A04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1978" y="2710470"/>
            <a:ext cx="3027975" cy="2960257"/>
          </a:xfrm>
          <a:prstGeom prst="rect">
            <a:avLst/>
          </a:prstGeom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F7C0C7D1-E2D4-47B8-6A77-BC4E535E97CD}"/>
              </a:ext>
            </a:extLst>
          </p:cNvPr>
          <p:cNvSpPr/>
          <p:nvPr/>
        </p:nvSpPr>
        <p:spPr>
          <a:xfrm rot="16200000">
            <a:off x="1959917" y="1443847"/>
            <a:ext cx="973561" cy="653563"/>
          </a:xfrm>
          <a:prstGeom prst="leftArrow">
            <a:avLst/>
          </a:prstGeom>
          <a:solidFill>
            <a:srgbClr val="CAA8A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sky, weapon&#10;&#10;Description automatically generated">
            <a:extLst>
              <a:ext uri="{FF2B5EF4-FFF2-40B4-BE49-F238E27FC236}">
                <a16:creationId xmlns:a16="http://schemas.microsoft.com/office/drawing/2014/main" id="{6458BB5E-617B-E67D-63BE-339DD6E8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317" y="2320507"/>
            <a:ext cx="651249" cy="6311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8B689E1-5BB9-A928-FAEA-819DBD6D0DC1}"/>
              </a:ext>
            </a:extLst>
          </p:cNvPr>
          <p:cNvSpPr txBox="1"/>
          <p:nvPr/>
        </p:nvSpPr>
        <p:spPr>
          <a:xfrm>
            <a:off x="1565389" y="1493134"/>
            <a:ext cx="55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7</a:t>
            </a:r>
            <a:r>
              <a:rPr lang="en-US" dirty="0"/>
              <a:t>Be</a:t>
            </a:r>
          </a:p>
          <a:p>
            <a:r>
              <a:rPr lang="en-US" baseline="30000" dirty="0"/>
              <a:t>37</a:t>
            </a:r>
            <a:r>
              <a:rPr lang="en-US" dirty="0"/>
              <a:t>Ar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5CA8187-37BA-4C82-F65A-1E793F24C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764C7-52AF-4941-1731-FC242946518F}"/>
              </a:ext>
            </a:extLst>
          </p:cNvPr>
          <p:cNvSpPr txBox="1"/>
          <p:nvPr/>
        </p:nvSpPr>
        <p:spPr>
          <a:xfrm>
            <a:off x="142852" y="3619608"/>
            <a:ext cx="284507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Increased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STJ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Improved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Better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physics directions</a:t>
            </a:r>
          </a:p>
        </p:txBody>
      </p:sp>
      <p:pic>
        <p:nvPicPr>
          <p:cNvPr id="12" name="Picture 11" descr="A group of people working in a lab&#10;&#10;AI-generated content may be incorrect.">
            <a:extLst>
              <a:ext uri="{FF2B5EF4-FFF2-40B4-BE49-F238E27FC236}">
                <a16:creationId xmlns:a16="http://schemas.microsoft.com/office/drawing/2014/main" id="{61072BB3-6EF4-8738-8FAC-107A3CA35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1" y="5288340"/>
            <a:ext cx="6217877" cy="15696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F15C58-B3FC-D8AD-2663-5EBF68732E2C}"/>
              </a:ext>
            </a:extLst>
          </p:cNvPr>
          <p:cNvSpPr txBox="1"/>
          <p:nvPr/>
        </p:nvSpPr>
        <p:spPr>
          <a:xfrm rot="20481061">
            <a:off x="134045" y="4104938"/>
            <a:ext cx="5021631" cy="76944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b="1" dirty="0"/>
              <a:t>tomorrow afternoon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01BF34-F30D-6162-D9BF-1B5D067E4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8202" y="999219"/>
            <a:ext cx="5610428" cy="17346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194E9D3-31E7-B99C-0DED-12D6535B094B}"/>
              </a:ext>
            </a:extLst>
          </p:cNvPr>
          <p:cNvSpPr txBox="1"/>
          <p:nvPr/>
        </p:nvSpPr>
        <p:spPr>
          <a:xfrm>
            <a:off x="6158202" y="532237"/>
            <a:ext cx="5327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Beyond the BeEST – Thursday Afternoon</a:t>
            </a:r>
          </a:p>
        </p:txBody>
      </p:sp>
    </p:spTree>
    <p:extLst>
      <p:ext uri="{BB962C8B-B14F-4D97-AF65-F5344CB8AC3E}">
        <p14:creationId xmlns:p14="http://schemas.microsoft.com/office/powerpoint/2010/main" val="142192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3" grpId="0"/>
      <p:bldP spid="14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1B9862-4F2C-42F6-8432-270B760DDF2C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Comments from 2023 Meeting – Starting Phase-III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0FA01F-85E9-4AF7-A33C-1F1499B2D065}"/>
              </a:ext>
            </a:extLst>
          </p:cNvPr>
          <p:cNvSpPr txBox="1"/>
          <p:nvPr/>
        </p:nvSpPr>
        <p:spPr>
          <a:xfrm>
            <a:off x="631580" y="988647"/>
            <a:ext cx="984186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A better understanding of the </a:t>
            </a:r>
            <a:r>
              <a:rPr lang="en-US" baseline="30000" dirty="0"/>
              <a:t>7</a:t>
            </a:r>
            <a:r>
              <a:rPr lang="en-US" dirty="0"/>
              <a:t>Be decay spectrum in Ta including atomic and materials effects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/>
              <a:t>Theoretical spectrum of radiation following </a:t>
            </a:r>
            <a:r>
              <a:rPr lang="en-US" baseline="30000" dirty="0"/>
              <a:t>7</a:t>
            </a:r>
            <a:r>
              <a:rPr lang="en-US" dirty="0"/>
              <a:t>Be decay including atomic rearrangement/effects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/>
              <a:t>Modeling of material shifts to the spectrum to possibly understand broadening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/>
              <a:t>Materials imaging of our samples using TEM, SEM, and APT</a:t>
            </a:r>
          </a:p>
          <a:p>
            <a:pPr marL="857250" lvl="1" indent="-400050">
              <a:buFont typeface="+mj-lt"/>
              <a:buAutoNum type="romanLcPeriod"/>
            </a:pPr>
            <a:endParaRPr lang="en-US" dirty="0"/>
          </a:p>
          <a:p>
            <a:pPr marL="400050" indent="-400050">
              <a:buFont typeface="+mj-lt"/>
              <a:buAutoNum type="arabicPeriod"/>
            </a:pPr>
            <a:r>
              <a:rPr lang="en-US" dirty="0"/>
              <a:t>Optimization of </a:t>
            </a:r>
            <a:r>
              <a:rPr lang="en-US" baseline="30000" dirty="0"/>
              <a:t>7</a:t>
            </a:r>
            <a:r>
              <a:rPr lang="en-US" dirty="0"/>
              <a:t>Be implantation at TRIUMF-ISAC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/>
              <a:t>Higher energy and purity </a:t>
            </a:r>
            <a:r>
              <a:rPr lang="en-US" baseline="30000" dirty="0"/>
              <a:t>7</a:t>
            </a:r>
            <a:r>
              <a:rPr lang="en-US" dirty="0"/>
              <a:t>Be source for implantation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/>
              <a:t>Understanding depth profile and uniformity for implantation into Ta</a:t>
            </a:r>
          </a:p>
          <a:p>
            <a:pPr marL="400050" indent="-400050">
              <a:buFont typeface="+mj-lt"/>
              <a:buAutoNum type="arabicPeriod"/>
            </a:pPr>
            <a:endParaRPr lang="en-US" dirty="0"/>
          </a:p>
          <a:p>
            <a:pPr marL="400050" indent="-400050">
              <a:buFont typeface="+mj-lt"/>
              <a:buAutoNum type="arabicPeriod"/>
            </a:pPr>
            <a:r>
              <a:rPr lang="en-US" dirty="0"/>
              <a:t>Scaling of experiment to 36- and 112-pixel arrays of Ta-based STJs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/>
              <a:t>Evaluate scaling effects (electronics, backgrounds, cooling, etc.)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/>
              <a:t>Quantify uniformity of detector and electronics response across pixels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/>
              <a:t>Examine possibility of continuous DAQ with pulse shape analysis</a:t>
            </a:r>
          </a:p>
          <a:p>
            <a:pPr marL="857250" lvl="1" indent="-400050">
              <a:buFont typeface="+mj-lt"/>
              <a:buAutoNum type="romanLcPeriod"/>
            </a:pPr>
            <a:endParaRPr lang="en-US" dirty="0"/>
          </a:p>
          <a:p>
            <a:pPr marL="400050" indent="-400050">
              <a:buFont typeface="+mj-lt"/>
              <a:buAutoNum type="arabicPeriod"/>
            </a:pPr>
            <a:r>
              <a:rPr lang="en-US" dirty="0"/>
              <a:t>Measurement of experimental spectrum via gamma coincidence. (related to point 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847B23-555B-4C6D-A81D-0A3C530F91D4}"/>
              </a:ext>
            </a:extLst>
          </p:cNvPr>
          <p:cNvSpPr txBox="1"/>
          <p:nvPr/>
        </p:nvSpPr>
        <p:spPr>
          <a:xfrm>
            <a:off x="800072" y="5560060"/>
            <a:ext cx="1067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Major milestone: Limits on sub-MeV BSM neutrino mass from STJ array counting for 1 month at a rate of 1 kHz</a:t>
            </a:r>
          </a:p>
        </p:txBody>
      </p:sp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5D9B155A-CD9D-4365-B05D-D34F82056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6843" y="1208756"/>
            <a:ext cx="369332" cy="369332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92015255-ED25-4DFA-BFD6-CF8736D59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2617" y="1578088"/>
            <a:ext cx="369332" cy="369332"/>
          </a:xfrm>
          <a:prstGeom prst="rect">
            <a:avLst/>
          </a:prstGeom>
        </p:spPr>
      </p:pic>
      <p:pic>
        <p:nvPicPr>
          <p:cNvPr id="2" name="Graphic 1" descr="Checkmark">
            <a:extLst>
              <a:ext uri="{FF2B5EF4-FFF2-40B4-BE49-F238E27FC236}">
                <a16:creationId xmlns:a16="http://schemas.microsoft.com/office/drawing/2014/main" id="{97EB7FF3-F9DD-D3C8-AE47-C36335B35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4243" y="3951526"/>
            <a:ext cx="369332" cy="369332"/>
          </a:xfrm>
          <a:prstGeom prst="rect">
            <a:avLst/>
          </a:prstGeom>
        </p:spPr>
      </p:pic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EE563AEA-8360-9C2F-C0AE-86724BE89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2177" y="3684754"/>
            <a:ext cx="369332" cy="369332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3D67BC54-2211-F429-5E5C-F55227A4A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55835" y="1829197"/>
            <a:ext cx="369332" cy="369332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67F3272B-919B-9220-5823-CD7EC1F09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6819" y="2591449"/>
            <a:ext cx="369332" cy="369332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12CE08F5-2FBE-8B3C-F980-A7892ED2E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9577" y="2851754"/>
            <a:ext cx="369332" cy="369332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D4DC9203-49BE-A393-8A9B-F7C50B0AB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16843" y="4275693"/>
            <a:ext cx="369332" cy="369332"/>
          </a:xfrm>
          <a:prstGeom prst="rect">
            <a:avLst/>
          </a:prstGeom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8991C023-9A74-494C-4E87-7F99B3D2B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53760" y="4804150"/>
            <a:ext cx="369332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0F2A7-FC41-0779-E73D-7B31DA708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288608-346C-3403-0A56-ED2E29C534CB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Comments from 2023 Meeting – Starting Phase-III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5EEF1F-7B8D-0685-89F0-1F8BECC74DD9}"/>
              </a:ext>
            </a:extLst>
          </p:cNvPr>
          <p:cNvSpPr txBox="1"/>
          <p:nvPr/>
        </p:nvSpPr>
        <p:spPr>
          <a:xfrm>
            <a:off x="631580" y="988647"/>
            <a:ext cx="984186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A better understanding of the </a:t>
            </a:r>
            <a:r>
              <a:rPr lang="en-US" baseline="30000" dirty="0"/>
              <a:t>7</a:t>
            </a:r>
            <a:r>
              <a:rPr lang="en-US" dirty="0"/>
              <a:t>Be decay spectrum in Ta including atomic and materials effects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/>
              <a:t>Theoretical spectrum of radiation following </a:t>
            </a:r>
            <a:r>
              <a:rPr lang="en-US" baseline="30000" dirty="0"/>
              <a:t>7</a:t>
            </a:r>
            <a:r>
              <a:rPr lang="en-US" dirty="0"/>
              <a:t>Be decay including atomic rearrangement/effects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/>
              <a:t>Modeling of material shifts to the spectrum to possibly understand broadening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/>
              <a:t>Materials imaging of our samples using TEM, SEM, and APT</a:t>
            </a:r>
          </a:p>
          <a:p>
            <a:pPr marL="857250" lvl="1" indent="-400050">
              <a:buFont typeface="+mj-lt"/>
              <a:buAutoNum type="romanLcPeriod"/>
            </a:pPr>
            <a:endParaRPr lang="en-US" dirty="0"/>
          </a:p>
          <a:p>
            <a:pPr marL="400050" indent="-400050">
              <a:buFont typeface="+mj-lt"/>
              <a:buAutoNum type="arabicPeriod"/>
            </a:pPr>
            <a:r>
              <a:rPr lang="en-US" dirty="0"/>
              <a:t>Optimization of </a:t>
            </a:r>
            <a:r>
              <a:rPr lang="en-US" baseline="30000" dirty="0"/>
              <a:t>7</a:t>
            </a:r>
            <a:r>
              <a:rPr lang="en-US" dirty="0"/>
              <a:t>Be implantation at TRIUMF-ISAC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/>
              <a:t>Higher energy and purity </a:t>
            </a:r>
            <a:r>
              <a:rPr lang="en-US" baseline="30000" dirty="0"/>
              <a:t>7</a:t>
            </a:r>
            <a:r>
              <a:rPr lang="en-US" dirty="0"/>
              <a:t>Be source for implantation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/>
              <a:t>Understanding depth profile and uniformity for implantation into Ta</a:t>
            </a:r>
          </a:p>
          <a:p>
            <a:pPr marL="400050" indent="-400050">
              <a:buFont typeface="+mj-lt"/>
              <a:buAutoNum type="arabicPeriod"/>
            </a:pPr>
            <a:endParaRPr lang="en-US" dirty="0"/>
          </a:p>
          <a:p>
            <a:pPr marL="400050" indent="-400050">
              <a:buFont typeface="+mj-lt"/>
              <a:buAutoNum type="arabicPeriod"/>
            </a:pPr>
            <a:r>
              <a:rPr lang="en-US" dirty="0"/>
              <a:t>Scaling of experiment to 36- and 112-pixel arrays of Ta-based STJs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/>
              <a:t>Evaluate scaling effects (electronics, backgrounds, cooling, etc.)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/>
              <a:t>Quantify uniformity of detector and electronics response across pixels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/>
              <a:t>Examine possibility of continuous DAQ with pulse shape analysis</a:t>
            </a:r>
          </a:p>
          <a:p>
            <a:pPr marL="857250" lvl="1" indent="-400050">
              <a:buFont typeface="+mj-lt"/>
              <a:buAutoNum type="romanLcPeriod"/>
            </a:pPr>
            <a:endParaRPr lang="en-US" dirty="0"/>
          </a:p>
          <a:p>
            <a:pPr marL="400050" indent="-400050">
              <a:buFont typeface="+mj-lt"/>
              <a:buAutoNum type="arabicPeriod"/>
            </a:pPr>
            <a:r>
              <a:rPr lang="en-US" dirty="0"/>
              <a:t>Measurement of experimental spectrum via gamma coincidence. (related to point 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A4BA89-7DFC-7D58-D038-4468AB9771D2}"/>
              </a:ext>
            </a:extLst>
          </p:cNvPr>
          <p:cNvSpPr txBox="1"/>
          <p:nvPr/>
        </p:nvSpPr>
        <p:spPr>
          <a:xfrm>
            <a:off x="800072" y="5560060"/>
            <a:ext cx="1067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Major milestone: Limits on sub-MeV BSM neutrino mass from STJ array counting for 1 month at a rate of 1 kHz</a:t>
            </a:r>
          </a:p>
        </p:txBody>
      </p:sp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A4CA17FE-F094-7CA8-2643-CC5478AF5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6843" y="1208756"/>
            <a:ext cx="369332" cy="369332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CA868078-4855-8977-4C50-AC15E23A4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2617" y="1578088"/>
            <a:ext cx="369332" cy="369332"/>
          </a:xfrm>
          <a:prstGeom prst="rect">
            <a:avLst/>
          </a:prstGeom>
        </p:spPr>
      </p:pic>
      <p:pic>
        <p:nvPicPr>
          <p:cNvPr id="2" name="Graphic 1" descr="Checkmark">
            <a:extLst>
              <a:ext uri="{FF2B5EF4-FFF2-40B4-BE49-F238E27FC236}">
                <a16:creationId xmlns:a16="http://schemas.microsoft.com/office/drawing/2014/main" id="{8AAA73FF-CC94-0EB7-FF1E-EE3B150A1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4243" y="3951526"/>
            <a:ext cx="369332" cy="369332"/>
          </a:xfrm>
          <a:prstGeom prst="rect">
            <a:avLst/>
          </a:prstGeom>
        </p:spPr>
      </p:pic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926E45A4-389F-0702-6BA2-108ECEC6D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2177" y="3684754"/>
            <a:ext cx="369332" cy="369332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238C93BF-3177-F68A-ED48-CE97775BF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55835" y="1829197"/>
            <a:ext cx="369332" cy="369332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77A6929E-7744-FFCF-A496-55C5D810F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6819" y="2591449"/>
            <a:ext cx="369332" cy="369332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16A291CF-A170-B6A8-6660-CB7FC704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9577" y="2851754"/>
            <a:ext cx="369332" cy="369332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5E164822-B221-7DBB-4942-456EC38D7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6843" y="4275693"/>
            <a:ext cx="369332" cy="369332"/>
          </a:xfrm>
          <a:prstGeom prst="rect">
            <a:avLst/>
          </a:prstGeom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7FF62E47-86B9-A30E-5DDF-5B6842E11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3760" y="4804150"/>
            <a:ext cx="369332" cy="369332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F462CC39-7A44-718F-B360-6C9F554721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3917" y="5720154"/>
            <a:ext cx="1162902" cy="116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67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65272FE1-94BF-4F94-BD57-1DBF78CC9A3D}"/>
              </a:ext>
            </a:extLst>
          </p:cNvPr>
          <p:cNvSpPr txBox="1"/>
          <p:nvPr/>
        </p:nvSpPr>
        <p:spPr>
          <a:xfrm>
            <a:off x="1" y="-3150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Goals of the 2023 Meeting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623AD-C85F-15C2-BF2D-34F3B3E57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7B4957-3BFB-BBCE-957B-C015D8667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A587AD-ED36-D5CE-2FCD-FB0C5D444A1D}"/>
              </a:ext>
            </a:extLst>
          </p:cNvPr>
          <p:cNvSpPr txBox="1"/>
          <p:nvPr/>
        </p:nvSpPr>
        <p:spPr>
          <a:xfrm>
            <a:off x="280624" y="732101"/>
            <a:ext cx="112897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Collect ourselves in person for the first time!  Enjoy discussion and collaboration within our group.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Develop a clear path forward for extracting the Phase-III data and its subsequent analysis.  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Understand limiting factors in the existing spectral response from our experience with Phase-I and Phase-II, and how to better model/understand these in the Phase-III data.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Discuss order of information dissemination for 2023 and Phase-III in general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More formally define leadership roles within the collaboration, and responsibilities 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Look at our resources as a group and see where we need to increase effort or funding.</a:t>
            </a:r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8D5B42F2-BFF7-113B-D557-5D094E26F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0956" y="1144362"/>
            <a:ext cx="369332" cy="369332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073EE3B1-4EDF-EDB2-B7E5-D383C58C1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6290" y="2237131"/>
            <a:ext cx="369332" cy="369332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F4D66C0B-596F-50E4-79DE-FC207B70F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6623" y="3363590"/>
            <a:ext cx="369332" cy="369332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9D127FBD-2DEF-2986-6192-5A0512042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3964" y="4067866"/>
            <a:ext cx="369332" cy="369332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86D7D2D9-0D91-8913-6B36-246F7D68D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7291" y="4801961"/>
            <a:ext cx="369332" cy="369332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083B34E2-D99F-AA0E-7279-20FB4F6D0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6623" y="5555375"/>
            <a:ext cx="369332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00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8C580-F1AA-AAE9-EDF0-5648BC4D4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1C1B62C1-B680-1E3E-6F26-C1F42538E353}"/>
              </a:ext>
            </a:extLst>
          </p:cNvPr>
          <p:cNvSpPr txBox="1"/>
          <p:nvPr/>
        </p:nvSpPr>
        <p:spPr>
          <a:xfrm>
            <a:off x="1" y="-3150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Goals of the Meeting This Year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17129-6FAC-1EBB-4A20-29C5849FA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D13D0A-E66C-962E-29AD-20F70CE3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3FA26F-FCC3-91DB-DC2C-8BB611157862}"/>
              </a:ext>
            </a:extLst>
          </p:cNvPr>
          <p:cNvSpPr txBox="1"/>
          <p:nvPr/>
        </p:nvSpPr>
        <p:spPr>
          <a:xfrm>
            <a:off x="280624" y="732101"/>
            <a:ext cx="112897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Collect ourselves in person for the first time in 2 years!  Enjoy discussion and collaboration within our group, and the hospitality of the TRIUMF team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Expand the collaboration with new members from McGill, SLAC, Yale, and others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Finalize steps for extracting primary physics from the Phase-III data analysis.  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Explore new physics directions with existing data, and new concepts.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Formally initiate Phase-IV and inform members of group of plans and roles.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Look at our resources as a group and see where we need to increase effort or funding.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Look beyond “The BeEST” more broadly at the concepts of nuclear recoil detection with advanced sensors</a:t>
            </a:r>
          </a:p>
        </p:txBody>
      </p:sp>
    </p:spTree>
    <p:extLst>
      <p:ext uri="{BB962C8B-B14F-4D97-AF65-F5344CB8AC3E}">
        <p14:creationId xmlns:p14="http://schemas.microsoft.com/office/powerpoint/2010/main" val="1828483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DC116-07BE-0EE6-DB40-5CE418DF2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oter Placeholder 59">
            <a:extLst>
              <a:ext uri="{FF2B5EF4-FFF2-40B4-BE49-F238E27FC236}">
                <a16:creationId xmlns:a16="http://schemas.microsoft.com/office/drawing/2014/main" id="{DA2864A2-4318-EB9B-E3CC-7A1A56832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UMass Lowell 04/16/2025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1DC633-7181-561E-9B8E-207D278147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37" r="59104" b="14752"/>
          <a:stretch/>
        </p:blipFill>
        <p:spPr>
          <a:xfrm>
            <a:off x="9443372" y="916149"/>
            <a:ext cx="1243964" cy="11308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C6B54F5-7EC8-841F-1BE2-7E96B5B8A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117"/>
          <a:stretch/>
        </p:blipFill>
        <p:spPr>
          <a:xfrm>
            <a:off x="10893916" y="916149"/>
            <a:ext cx="720352" cy="1185570"/>
          </a:xfrm>
          <a:prstGeom prst="rect">
            <a:avLst/>
          </a:prstGeom>
        </p:spPr>
      </p:pic>
      <p:sp>
        <p:nvSpPr>
          <p:cNvPr id="30" name="Google Shape;60;p15">
            <a:extLst>
              <a:ext uri="{FF2B5EF4-FFF2-40B4-BE49-F238E27FC236}">
                <a16:creationId xmlns:a16="http://schemas.microsoft.com/office/drawing/2014/main" id="{55AC7F15-524A-2D3B-BDB0-E2B6034B260D}"/>
              </a:ext>
            </a:extLst>
          </p:cNvPr>
          <p:cNvSpPr txBox="1"/>
          <p:nvPr/>
        </p:nvSpPr>
        <p:spPr>
          <a:xfrm>
            <a:off x="138666" y="6005017"/>
            <a:ext cx="1663274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Hints of Sterile Flavours</a:t>
            </a:r>
            <a:endParaRPr sz="1700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1" name="Google Shape;61;p15">
            <a:extLst>
              <a:ext uri="{FF2B5EF4-FFF2-40B4-BE49-F238E27FC236}">
                <a16:creationId xmlns:a16="http://schemas.microsoft.com/office/drawing/2014/main" id="{4D6F359C-391A-EC47-CE7E-D5B764B1CADE}"/>
              </a:ext>
            </a:extLst>
          </p:cNvPr>
          <p:cNvSpPr txBox="1"/>
          <p:nvPr/>
        </p:nvSpPr>
        <p:spPr>
          <a:xfrm>
            <a:off x="1733025" y="6000720"/>
            <a:ext cx="1939123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Baryon Asymmetry of the Universe</a:t>
            </a:r>
            <a:endParaRPr sz="1700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2" name="Google Shape;62;p15">
            <a:extLst>
              <a:ext uri="{FF2B5EF4-FFF2-40B4-BE49-F238E27FC236}">
                <a16:creationId xmlns:a16="http://schemas.microsoft.com/office/drawing/2014/main" id="{395C2FB9-CE71-88CA-470B-DB45DB311AB6}"/>
              </a:ext>
            </a:extLst>
          </p:cNvPr>
          <p:cNvSpPr txBox="1"/>
          <p:nvPr/>
        </p:nvSpPr>
        <p:spPr>
          <a:xfrm>
            <a:off x="1908143" y="3718081"/>
            <a:ext cx="1680682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The Dark Matter Problem</a:t>
            </a:r>
            <a:endParaRPr sz="1700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3" name="Google Shape;71;p15">
            <a:extLst>
              <a:ext uri="{FF2B5EF4-FFF2-40B4-BE49-F238E27FC236}">
                <a16:creationId xmlns:a16="http://schemas.microsoft.com/office/drawing/2014/main" id="{3904C8D3-79B2-E646-DC02-F24AFEAD26FB}"/>
              </a:ext>
            </a:extLst>
          </p:cNvPr>
          <p:cNvSpPr/>
          <p:nvPr/>
        </p:nvSpPr>
        <p:spPr>
          <a:xfrm>
            <a:off x="1227358" y="3932881"/>
            <a:ext cx="1290972" cy="1290972"/>
          </a:xfrm>
          <a:custGeom>
            <a:avLst/>
            <a:gdLst/>
            <a:ahLst/>
            <a:cxnLst/>
            <a:rect l="l" t="t" r="r" b="b"/>
            <a:pathLst>
              <a:path w="21599" h="21599" extrusionOk="0">
                <a:moveTo>
                  <a:pt x="16621" y="2739"/>
                </a:moveTo>
                <a:cubicBezTo>
                  <a:pt x="16276" y="3097"/>
                  <a:pt x="16217" y="3668"/>
                  <a:pt x="16217" y="3668"/>
                </a:cubicBezTo>
                <a:cubicBezTo>
                  <a:pt x="16193" y="3882"/>
                  <a:pt x="16062" y="4168"/>
                  <a:pt x="15907" y="4311"/>
                </a:cubicBezTo>
                <a:lnTo>
                  <a:pt x="15836" y="4394"/>
                </a:lnTo>
                <a:cubicBezTo>
                  <a:pt x="15693" y="4537"/>
                  <a:pt x="15455" y="4537"/>
                  <a:pt x="15300" y="4394"/>
                </a:cubicBezTo>
                <a:lnTo>
                  <a:pt x="11061" y="156"/>
                </a:lnTo>
                <a:cubicBezTo>
                  <a:pt x="10918" y="1"/>
                  <a:pt x="10680" y="1"/>
                  <a:pt x="10537" y="156"/>
                </a:cubicBezTo>
                <a:lnTo>
                  <a:pt x="6299" y="4394"/>
                </a:lnTo>
                <a:cubicBezTo>
                  <a:pt x="6144" y="4537"/>
                  <a:pt x="5906" y="4537"/>
                  <a:pt x="5763" y="4394"/>
                </a:cubicBezTo>
                <a:lnTo>
                  <a:pt x="5763" y="4382"/>
                </a:lnTo>
                <a:cubicBezTo>
                  <a:pt x="5608" y="4240"/>
                  <a:pt x="5477" y="3954"/>
                  <a:pt x="5453" y="3739"/>
                </a:cubicBezTo>
                <a:cubicBezTo>
                  <a:pt x="5453" y="3739"/>
                  <a:pt x="5394" y="3168"/>
                  <a:pt x="5048" y="2811"/>
                </a:cubicBezTo>
                <a:cubicBezTo>
                  <a:pt x="4429" y="2192"/>
                  <a:pt x="3429" y="2192"/>
                  <a:pt x="2810" y="2811"/>
                </a:cubicBezTo>
                <a:cubicBezTo>
                  <a:pt x="2191" y="3430"/>
                  <a:pt x="2191" y="4430"/>
                  <a:pt x="2810" y="5049"/>
                </a:cubicBezTo>
                <a:cubicBezTo>
                  <a:pt x="3167" y="5406"/>
                  <a:pt x="3739" y="5454"/>
                  <a:pt x="3739" y="5454"/>
                </a:cubicBezTo>
                <a:cubicBezTo>
                  <a:pt x="3953" y="5478"/>
                  <a:pt x="4239" y="5609"/>
                  <a:pt x="4382" y="5764"/>
                </a:cubicBezTo>
                <a:lnTo>
                  <a:pt x="4394" y="5764"/>
                </a:lnTo>
                <a:cubicBezTo>
                  <a:pt x="4537" y="5906"/>
                  <a:pt x="4537" y="6145"/>
                  <a:pt x="4394" y="6299"/>
                </a:cubicBezTo>
                <a:lnTo>
                  <a:pt x="143" y="10538"/>
                </a:lnTo>
                <a:cubicBezTo>
                  <a:pt x="0" y="10681"/>
                  <a:pt x="0" y="10919"/>
                  <a:pt x="143" y="11062"/>
                </a:cubicBezTo>
                <a:lnTo>
                  <a:pt x="4394" y="15300"/>
                </a:lnTo>
                <a:cubicBezTo>
                  <a:pt x="4537" y="15455"/>
                  <a:pt x="4775" y="15455"/>
                  <a:pt x="4918" y="15300"/>
                </a:cubicBezTo>
                <a:lnTo>
                  <a:pt x="4965" y="15253"/>
                </a:lnTo>
                <a:cubicBezTo>
                  <a:pt x="5108" y="15110"/>
                  <a:pt x="5251" y="14824"/>
                  <a:pt x="5275" y="14622"/>
                </a:cubicBezTo>
                <a:cubicBezTo>
                  <a:pt x="5275" y="14622"/>
                  <a:pt x="5322" y="14038"/>
                  <a:pt x="5680" y="13681"/>
                </a:cubicBezTo>
                <a:cubicBezTo>
                  <a:pt x="6299" y="13074"/>
                  <a:pt x="7299" y="13074"/>
                  <a:pt x="7918" y="13681"/>
                </a:cubicBezTo>
                <a:cubicBezTo>
                  <a:pt x="8525" y="14300"/>
                  <a:pt x="8525" y="15300"/>
                  <a:pt x="7918" y="15920"/>
                </a:cubicBezTo>
                <a:cubicBezTo>
                  <a:pt x="7561" y="16277"/>
                  <a:pt x="6977" y="16324"/>
                  <a:pt x="6977" y="16324"/>
                </a:cubicBezTo>
                <a:cubicBezTo>
                  <a:pt x="6775" y="16348"/>
                  <a:pt x="6489" y="16479"/>
                  <a:pt x="6334" y="16634"/>
                </a:cubicBezTo>
                <a:lnTo>
                  <a:pt x="6299" y="16682"/>
                </a:lnTo>
                <a:cubicBezTo>
                  <a:pt x="6144" y="16824"/>
                  <a:pt x="6144" y="17063"/>
                  <a:pt x="6299" y="17205"/>
                </a:cubicBezTo>
                <a:lnTo>
                  <a:pt x="10537" y="21444"/>
                </a:lnTo>
                <a:cubicBezTo>
                  <a:pt x="10680" y="21599"/>
                  <a:pt x="10918" y="21599"/>
                  <a:pt x="11061" y="21444"/>
                </a:cubicBezTo>
                <a:lnTo>
                  <a:pt x="15300" y="17205"/>
                </a:lnTo>
                <a:cubicBezTo>
                  <a:pt x="15455" y="17063"/>
                  <a:pt x="15455" y="16824"/>
                  <a:pt x="15300" y="16682"/>
                </a:cubicBezTo>
                <a:lnTo>
                  <a:pt x="15264" y="16634"/>
                </a:lnTo>
                <a:cubicBezTo>
                  <a:pt x="15109" y="16491"/>
                  <a:pt x="14824" y="16348"/>
                  <a:pt x="14621" y="16336"/>
                </a:cubicBezTo>
                <a:cubicBezTo>
                  <a:pt x="14621" y="16336"/>
                  <a:pt x="14038" y="16277"/>
                  <a:pt x="13681" y="15920"/>
                </a:cubicBezTo>
                <a:cubicBezTo>
                  <a:pt x="13073" y="15300"/>
                  <a:pt x="13073" y="14300"/>
                  <a:pt x="13681" y="13681"/>
                </a:cubicBezTo>
                <a:cubicBezTo>
                  <a:pt x="14300" y="13074"/>
                  <a:pt x="15300" y="13074"/>
                  <a:pt x="15919" y="13681"/>
                </a:cubicBezTo>
                <a:cubicBezTo>
                  <a:pt x="16276" y="14038"/>
                  <a:pt x="16324" y="14622"/>
                  <a:pt x="16324" y="14622"/>
                </a:cubicBezTo>
                <a:cubicBezTo>
                  <a:pt x="16348" y="14824"/>
                  <a:pt x="16490" y="15110"/>
                  <a:pt x="16633" y="15265"/>
                </a:cubicBezTo>
                <a:lnTo>
                  <a:pt x="16681" y="15300"/>
                </a:lnTo>
                <a:cubicBezTo>
                  <a:pt x="16824" y="15455"/>
                  <a:pt x="17062" y="15455"/>
                  <a:pt x="17205" y="15300"/>
                </a:cubicBezTo>
                <a:lnTo>
                  <a:pt x="21443" y="11062"/>
                </a:lnTo>
                <a:cubicBezTo>
                  <a:pt x="21598" y="10919"/>
                  <a:pt x="21598" y="10681"/>
                  <a:pt x="21443" y="10538"/>
                </a:cubicBezTo>
                <a:lnTo>
                  <a:pt x="17205" y="6299"/>
                </a:lnTo>
                <a:cubicBezTo>
                  <a:pt x="17062" y="6145"/>
                  <a:pt x="17062" y="5906"/>
                  <a:pt x="17205" y="5764"/>
                </a:cubicBezTo>
                <a:lnTo>
                  <a:pt x="17288" y="5680"/>
                </a:lnTo>
                <a:cubicBezTo>
                  <a:pt x="17431" y="5537"/>
                  <a:pt x="17717" y="5406"/>
                  <a:pt x="17931" y="5383"/>
                </a:cubicBezTo>
                <a:cubicBezTo>
                  <a:pt x="17931" y="5383"/>
                  <a:pt x="18503" y="5323"/>
                  <a:pt x="18860" y="4966"/>
                </a:cubicBezTo>
                <a:cubicBezTo>
                  <a:pt x="19479" y="4359"/>
                  <a:pt x="19479" y="3358"/>
                  <a:pt x="18860" y="2739"/>
                </a:cubicBezTo>
                <a:cubicBezTo>
                  <a:pt x="18241" y="2120"/>
                  <a:pt x="17240" y="2120"/>
                  <a:pt x="16621" y="27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80;p15">
            <a:extLst>
              <a:ext uri="{FF2B5EF4-FFF2-40B4-BE49-F238E27FC236}">
                <a16:creationId xmlns:a16="http://schemas.microsoft.com/office/drawing/2014/main" id="{E430A3FB-33AB-0C43-72AB-8FD8A38C3E45}"/>
              </a:ext>
            </a:extLst>
          </p:cNvPr>
          <p:cNvSpPr/>
          <p:nvPr/>
        </p:nvSpPr>
        <p:spPr>
          <a:xfrm>
            <a:off x="259635" y="4673759"/>
            <a:ext cx="1290972" cy="1290972"/>
          </a:xfrm>
          <a:custGeom>
            <a:avLst/>
            <a:gdLst/>
            <a:ahLst/>
            <a:cxnLst/>
            <a:rect l="l" t="t" r="r" b="b"/>
            <a:pathLst>
              <a:path w="21599" h="21599" extrusionOk="0">
                <a:moveTo>
                  <a:pt x="4966" y="2739"/>
                </a:moveTo>
                <a:cubicBezTo>
                  <a:pt x="5323" y="3096"/>
                  <a:pt x="5382" y="3679"/>
                  <a:pt x="5382" y="3679"/>
                </a:cubicBezTo>
                <a:cubicBezTo>
                  <a:pt x="5406" y="3882"/>
                  <a:pt x="5537" y="4167"/>
                  <a:pt x="5680" y="4310"/>
                </a:cubicBezTo>
                <a:lnTo>
                  <a:pt x="5763" y="4394"/>
                </a:lnTo>
                <a:cubicBezTo>
                  <a:pt x="5906" y="4537"/>
                  <a:pt x="6144" y="4537"/>
                  <a:pt x="6287" y="4394"/>
                </a:cubicBezTo>
                <a:lnTo>
                  <a:pt x="10526" y="155"/>
                </a:lnTo>
                <a:cubicBezTo>
                  <a:pt x="10681" y="0"/>
                  <a:pt x="10919" y="0"/>
                  <a:pt x="11062" y="155"/>
                </a:cubicBezTo>
                <a:lnTo>
                  <a:pt x="15300" y="4394"/>
                </a:lnTo>
                <a:cubicBezTo>
                  <a:pt x="15443" y="4537"/>
                  <a:pt x="15693" y="4537"/>
                  <a:pt x="15836" y="4394"/>
                </a:cubicBezTo>
                <a:lnTo>
                  <a:pt x="15836" y="4382"/>
                </a:lnTo>
                <a:cubicBezTo>
                  <a:pt x="15979" y="4239"/>
                  <a:pt x="16122" y="3953"/>
                  <a:pt x="16146" y="3751"/>
                </a:cubicBezTo>
                <a:cubicBezTo>
                  <a:pt x="16146" y="3751"/>
                  <a:pt x="16193" y="3167"/>
                  <a:pt x="16551" y="2810"/>
                </a:cubicBezTo>
                <a:cubicBezTo>
                  <a:pt x="17170" y="2203"/>
                  <a:pt x="18170" y="2203"/>
                  <a:pt x="18789" y="2810"/>
                </a:cubicBezTo>
                <a:cubicBezTo>
                  <a:pt x="19396" y="3429"/>
                  <a:pt x="19396" y="4429"/>
                  <a:pt x="18789" y="5049"/>
                </a:cubicBezTo>
                <a:cubicBezTo>
                  <a:pt x="18432" y="5406"/>
                  <a:pt x="17848" y="5453"/>
                  <a:pt x="17848" y="5453"/>
                </a:cubicBezTo>
                <a:cubicBezTo>
                  <a:pt x="17646" y="5477"/>
                  <a:pt x="17360" y="5608"/>
                  <a:pt x="17205" y="5763"/>
                </a:cubicBezTo>
                <a:lnTo>
                  <a:pt x="17205" y="5763"/>
                </a:lnTo>
                <a:cubicBezTo>
                  <a:pt x="17062" y="5906"/>
                  <a:pt x="17062" y="6144"/>
                  <a:pt x="17205" y="6299"/>
                </a:cubicBezTo>
                <a:lnTo>
                  <a:pt x="21444" y="10537"/>
                </a:lnTo>
                <a:cubicBezTo>
                  <a:pt x="21599" y="10680"/>
                  <a:pt x="21599" y="10918"/>
                  <a:pt x="21444" y="11061"/>
                </a:cubicBezTo>
                <a:lnTo>
                  <a:pt x="17205" y="15312"/>
                </a:lnTo>
                <a:cubicBezTo>
                  <a:pt x="17062" y="15455"/>
                  <a:pt x="16824" y="15455"/>
                  <a:pt x="16681" y="15312"/>
                </a:cubicBezTo>
                <a:lnTo>
                  <a:pt x="16634" y="15264"/>
                </a:lnTo>
                <a:cubicBezTo>
                  <a:pt x="16479" y="15109"/>
                  <a:pt x="16348" y="14824"/>
                  <a:pt x="16324" y="14621"/>
                </a:cubicBezTo>
                <a:cubicBezTo>
                  <a:pt x="16324" y="14621"/>
                  <a:pt x="16265" y="14038"/>
                  <a:pt x="15908" y="13681"/>
                </a:cubicBezTo>
                <a:cubicBezTo>
                  <a:pt x="15300" y="13073"/>
                  <a:pt x="14300" y="13073"/>
                  <a:pt x="13681" y="13681"/>
                </a:cubicBezTo>
                <a:cubicBezTo>
                  <a:pt x="13062" y="14300"/>
                  <a:pt x="13062" y="15300"/>
                  <a:pt x="13681" y="15919"/>
                </a:cubicBezTo>
                <a:cubicBezTo>
                  <a:pt x="14038" y="16276"/>
                  <a:pt x="14610" y="16324"/>
                  <a:pt x="14610" y="16324"/>
                </a:cubicBezTo>
                <a:cubicBezTo>
                  <a:pt x="14824" y="16348"/>
                  <a:pt x="15110" y="16490"/>
                  <a:pt x="15253" y="16633"/>
                </a:cubicBezTo>
                <a:lnTo>
                  <a:pt x="15300" y="16681"/>
                </a:lnTo>
                <a:cubicBezTo>
                  <a:pt x="15443" y="16824"/>
                  <a:pt x="15443" y="17062"/>
                  <a:pt x="15300" y="17217"/>
                </a:cubicBezTo>
                <a:lnTo>
                  <a:pt x="11062" y="21455"/>
                </a:lnTo>
                <a:cubicBezTo>
                  <a:pt x="10919" y="21598"/>
                  <a:pt x="10681" y="21598"/>
                  <a:pt x="10526" y="21455"/>
                </a:cubicBezTo>
                <a:lnTo>
                  <a:pt x="6287" y="17217"/>
                </a:lnTo>
                <a:cubicBezTo>
                  <a:pt x="6144" y="17062"/>
                  <a:pt x="6144" y="16824"/>
                  <a:pt x="6287" y="16681"/>
                </a:cubicBezTo>
                <a:lnTo>
                  <a:pt x="6335" y="16633"/>
                </a:lnTo>
                <a:cubicBezTo>
                  <a:pt x="6478" y="16490"/>
                  <a:pt x="6775" y="16348"/>
                  <a:pt x="6978" y="16336"/>
                </a:cubicBezTo>
                <a:cubicBezTo>
                  <a:pt x="6978" y="16336"/>
                  <a:pt x="7549" y="16276"/>
                  <a:pt x="7907" y="15919"/>
                </a:cubicBezTo>
                <a:cubicBezTo>
                  <a:pt x="8526" y="15300"/>
                  <a:pt x="8526" y="14300"/>
                  <a:pt x="7907" y="13692"/>
                </a:cubicBezTo>
                <a:cubicBezTo>
                  <a:pt x="7299" y="13073"/>
                  <a:pt x="6299" y="13073"/>
                  <a:pt x="5680" y="13692"/>
                </a:cubicBezTo>
                <a:cubicBezTo>
                  <a:pt x="5323" y="14050"/>
                  <a:pt x="5263" y="14621"/>
                  <a:pt x="5263" y="14621"/>
                </a:cubicBezTo>
                <a:cubicBezTo>
                  <a:pt x="5251" y="14824"/>
                  <a:pt x="5109" y="15109"/>
                  <a:pt x="4966" y="15264"/>
                </a:cubicBezTo>
                <a:lnTo>
                  <a:pt x="4918" y="15312"/>
                </a:lnTo>
                <a:cubicBezTo>
                  <a:pt x="4775" y="15455"/>
                  <a:pt x="4537" y="15455"/>
                  <a:pt x="4382" y="15312"/>
                </a:cubicBezTo>
                <a:lnTo>
                  <a:pt x="144" y="11061"/>
                </a:lnTo>
                <a:cubicBezTo>
                  <a:pt x="1" y="10918"/>
                  <a:pt x="1" y="10680"/>
                  <a:pt x="144" y="10537"/>
                </a:cubicBezTo>
                <a:lnTo>
                  <a:pt x="4382" y="6299"/>
                </a:lnTo>
                <a:cubicBezTo>
                  <a:pt x="4537" y="6144"/>
                  <a:pt x="4537" y="5906"/>
                  <a:pt x="4382" y="5763"/>
                </a:cubicBezTo>
                <a:lnTo>
                  <a:pt x="4311" y="5691"/>
                </a:lnTo>
                <a:cubicBezTo>
                  <a:pt x="4168" y="5537"/>
                  <a:pt x="3870" y="5406"/>
                  <a:pt x="3668" y="5382"/>
                </a:cubicBezTo>
                <a:cubicBezTo>
                  <a:pt x="3668" y="5382"/>
                  <a:pt x="3096" y="5334"/>
                  <a:pt x="2739" y="4977"/>
                </a:cubicBezTo>
                <a:cubicBezTo>
                  <a:pt x="2120" y="4358"/>
                  <a:pt x="2120" y="3358"/>
                  <a:pt x="2739" y="2739"/>
                </a:cubicBezTo>
                <a:cubicBezTo>
                  <a:pt x="3358" y="2120"/>
                  <a:pt x="4347" y="2120"/>
                  <a:pt x="4966" y="27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83;p15">
            <a:extLst>
              <a:ext uri="{FF2B5EF4-FFF2-40B4-BE49-F238E27FC236}">
                <a16:creationId xmlns:a16="http://schemas.microsoft.com/office/drawing/2014/main" id="{1AB390EB-3832-4376-1AFA-9BCE3011A958}"/>
              </a:ext>
            </a:extLst>
          </p:cNvPr>
          <p:cNvSpPr/>
          <p:nvPr/>
        </p:nvSpPr>
        <p:spPr>
          <a:xfrm>
            <a:off x="2159871" y="4722212"/>
            <a:ext cx="1290255" cy="1290255"/>
          </a:xfrm>
          <a:custGeom>
            <a:avLst/>
            <a:gdLst/>
            <a:ahLst/>
            <a:cxnLst/>
            <a:rect l="l" t="t" r="r" b="b"/>
            <a:pathLst>
              <a:path w="21587" h="21587" extrusionOk="0">
                <a:moveTo>
                  <a:pt x="2728" y="4966"/>
                </a:moveTo>
                <a:cubicBezTo>
                  <a:pt x="3085" y="5323"/>
                  <a:pt x="3668" y="5382"/>
                  <a:pt x="3668" y="5382"/>
                </a:cubicBezTo>
                <a:cubicBezTo>
                  <a:pt x="3871" y="5394"/>
                  <a:pt x="4156" y="5537"/>
                  <a:pt x="4311" y="5680"/>
                </a:cubicBezTo>
                <a:lnTo>
                  <a:pt x="4382" y="5751"/>
                </a:lnTo>
                <a:cubicBezTo>
                  <a:pt x="4525" y="5906"/>
                  <a:pt x="4525" y="6144"/>
                  <a:pt x="4382" y="6287"/>
                </a:cubicBezTo>
                <a:lnTo>
                  <a:pt x="144" y="10526"/>
                </a:lnTo>
                <a:cubicBezTo>
                  <a:pt x="1" y="10669"/>
                  <a:pt x="1" y="10907"/>
                  <a:pt x="144" y="11062"/>
                </a:cubicBezTo>
                <a:lnTo>
                  <a:pt x="4382" y="15300"/>
                </a:lnTo>
                <a:cubicBezTo>
                  <a:pt x="4525" y="15443"/>
                  <a:pt x="4525" y="15681"/>
                  <a:pt x="4382" y="15824"/>
                </a:cubicBezTo>
                <a:lnTo>
                  <a:pt x="4382" y="15836"/>
                </a:lnTo>
                <a:cubicBezTo>
                  <a:pt x="4228" y="15979"/>
                  <a:pt x="3942" y="16110"/>
                  <a:pt x="3740" y="16134"/>
                </a:cubicBezTo>
                <a:cubicBezTo>
                  <a:pt x="3740" y="16134"/>
                  <a:pt x="3168" y="16193"/>
                  <a:pt x="2811" y="16550"/>
                </a:cubicBezTo>
                <a:cubicBezTo>
                  <a:pt x="2192" y="17169"/>
                  <a:pt x="2192" y="18158"/>
                  <a:pt x="2811" y="18777"/>
                </a:cubicBezTo>
                <a:cubicBezTo>
                  <a:pt x="3418" y="19396"/>
                  <a:pt x="4418" y="19396"/>
                  <a:pt x="5037" y="18777"/>
                </a:cubicBezTo>
                <a:cubicBezTo>
                  <a:pt x="5395" y="18420"/>
                  <a:pt x="5454" y="17848"/>
                  <a:pt x="5454" y="17848"/>
                </a:cubicBezTo>
                <a:cubicBezTo>
                  <a:pt x="5466" y="17646"/>
                  <a:pt x="5609" y="17348"/>
                  <a:pt x="5752" y="17205"/>
                </a:cubicBezTo>
                <a:lnTo>
                  <a:pt x="5752" y="17205"/>
                </a:lnTo>
                <a:cubicBezTo>
                  <a:pt x="5906" y="17050"/>
                  <a:pt x="6145" y="17050"/>
                  <a:pt x="6287" y="17205"/>
                </a:cubicBezTo>
                <a:lnTo>
                  <a:pt x="10526" y="21444"/>
                </a:lnTo>
                <a:cubicBezTo>
                  <a:pt x="10669" y="21587"/>
                  <a:pt x="10907" y="21587"/>
                  <a:pt x="11062" y="21444"/>
                </a:cubicBezTo>
                <a:lnTo>
                  <a:pt x="15301" y="17205"/>
                </a:lnTo>
                <a:cubicBezTo>
                  <a:pt x="15443" y="17050"/>
                  <a:pt x="15443" y="16812"/>
                  <a:pt x="15301" y="16669"/>
                </a:cubicBezTo>
                <a:lnTo>
                  <a:pt x="15253" y="16622"/>
                </a:lnTo>
                <a:cubicBezTo>
                  <a:pt x="15110" y="16479"/>
                  <a:pt x="14812" y="16336"/>
                  <a:pt x="14610" y="16324"/>
                </a:cubicBezTo>
                <a:cubicBezTo>
                  <a:pt x="14610" y="16324"/>
                  <a:pt x="14038" y="16265"/>
                  <a:pt x="13681" y="15907"/>
                </a:cubicBezTo>
                <a:cubicBezTo>
                  <a:pt x="13062" y="15288"/>
                  <a:pt x="13062" y="14288"/>
                  <a:pt x="13681" y="13681"/>
                </a:cubicBezTo>
                <a:cubicBezTo>
                  <a:pt x="14288" y="13062"/>
                  <a:pt x="15289" y="13062"/>
                  <a:pt x="15908" y="13681"/>
                </a:cubicBezTo>
                <a:cubicBezTo>
                  <a:pt x="16265" y="14038"/>
                  <a:pt x="16324" y="14610"/>
                  <a:pt x="16324" y="14610"/>
                </a:cubicBezTo>
                <a:cubicBezTo>
                  <a:pt x="16336" y="14812"/>
                  <a:pt x="16479" y="15110"/>
                  <a:pt x="16622" y="15252"/>
                </a:cubicBezTo>
                <a:lnTo>
                  <a:pt x="16670" y="15300"/>
                </a:lnTo>
                <a:cubicBezTo>
                  <a:pt x="16813" y="15443"/>
                  <a:pt x="17063" y="15443"/>
                  <a:pt x="17206" y="15300"/>
                </a:cubicBezTo>
                <a:lnTo>
                  <a:pt x="21444" y="11062"/>
                </a:lnTo>
                <a:cubicBezTo>
                  <a:pt x="21587" y="10907"/>
                  <a:pt x="21587" y="10669"/>
                  <a:pt x="21444" y="10526"/>
                </a:cubicBezTo>
                <a:lnTo>
                  <a:pt x="17206" y="6287"/>
                </a:lnTo>
                <a:cubicBezTo>
                  <a:pt x="17063" y="6144"/>
                  <a:pt x="16813" y="6144"/>
                  <a:pt x="16670" y="6287"/>
                </a:cubicBezTo>
                <a:lnTo>
                  <a:pt x="16622" y="6335"/>
                </a:lnTo>
                <a:cubicBezTo>
                  <a:pt x="16479" y="6478"/>
                  <a:pt x="16348" y="6763"/>
                  <a:pt x="16324" y="6978"/>
                </a:cubicBezTo>
                <a:cubicBezTo>
                  <a:pt x="16324" y="6978"/>
                  <a:pt x="16265" y="7549"/>
                  <a:pt x="15908" y="7906"/>
                </a:cubicBezTo>
                <a:cubicBezTo>
                  <a:pt x="15289" y="8525"/>
                  <a:pt x="14300" y="8525"/>
                  <a:pt x="13681" y="7906"/>
                </a:cubicBezTo>
                <a:cubicBezTo>
                  <a:pt x="13062" y="7287"/>
                  <a:pt x="13062" y="6287"/>
                  <a:pt x="13681" y="5680"/>
                </a:cubicBezTo>
                <a:cubicBezTo>
                  <a:pt x="14038" y="5323"/>
                  <a:pt x="14610" y="5263"/>
                  <a:pt x="14610" y="5263"/>
                </a:cubicBezTo>
                <a:cubicBezTo>
                  <a:pt x="14812" y="5239"/>
                  <a:pt x="15110" y="5108"/>
                  <a:pt x="15253" y="4954"/>
                </a:cubicBezTo>
                <a:lnTo>
                  <a:pt x="15301" y="4918"/>
                </a:lnTo>
                <a:cubicBezTo>
                  <a:pt x="15443" y="4763"/>
                  <a:pt x="15443" y="4525"/>
                  <a:pt x="15301" y="4382"/>
                </a:cubicBezTo>
                <a:lnTo>
                  <a:pt x="11062" y="143"/>
                </a:lnTo>
                <a:cubicBezTo>
                  <a:pt x="10907" y="1"/>
                  <a:pt x="10669" y="1"/>
                  <a:pt x="10526" y="143"/>
                </a:cubicBezTo>
                <a:lnTo>
                  <a:pt x="6287" y="4382"/>
                </a:lnTo>
                <a:cubicBezTo>
                  <a:pt x="6145" y="4525"/>
                  <a:pt x="5906" y="4525"/>
                  <a:pt x="5752" y="4382"/>
                </a:cubicBezTo>
                <a:lnTo>
                  <a:pt x="5680" y="4311"/>
                </a:lnTo>
                <a:cubicBezTo>
                  <a:pt x="5537" y="4156"/>
                  <a:pt x="5395" y="3870"/>
                  <a:pt x="5383" y="3668"/>
                </a:cubicBezTo>
                <a:cubicBezTo>
                  <a:pt x="5383" y="3668"/>
                  <a:pt x="5323" y="3084"/>
                  <a:pt x="4966" y="2739"/>
                </a:cubicBezTo>
                <a:cubicBezTo>
                  <a:pt x="4347" y="2120"/>
                  <a:pt x="3347" y="2120"/>
                  <a:pt x="2728" y="2739"/>
                </a:cubicBezTo>
                <a:cubicBezTo>
                  <a:pt x="2120" y="3346"/>
                  <a:pt x="2120" y="4346"/>
                  <a:pt x="2728" y="496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65;p15">
            <a:extLst>
              <a:ext uri="{FF2B5EF4-FFF2-40B4-BE49-F238E27FC236}">
                <a16:creationId xmlns:a16="http://schemas.microsoft.com/office/drawing/2014/main" id="{DB008309-0935-5AEA-BCB2-5D1B0582798C}"/>
              </a:ext>
            </a:extLst>
          </p:cNvPr>
          <p:cNvSpPr/>
          <p:nvPr/>
        </p:nvSpPr>
        <p:spPr>
          <a:xfrm>
            <a:off x="213435" y="975828"/>
            <a:ext cx="1290255" cy="1290972"/>
          </a:xfrm>
          <a:custGeom>
            <a:avLst/>
            <a:gdLst/>
            <a:ahLst/>
            <a:cxnLst/>
            <a:rect l="l" t="t" r="r" b="b"/>
            <a:pathLst>
              <a:path w="21587" h="21599" extrusionOk="0">
                <a:moveTo>
                  <a:pt x="4966" y="18860"/>
                </a:moveTo>
                <a:cubicBezTo>
                  <a:pt x="5323" y="18503"/>
                  <a:pt x="5382" y="17920"/>
                  <a:pt x="5382" y="17920"/>
                </a:cubicBezTo>
                <a:cubicBezTo>
                  <a:pt x="5394" y="17717"/>
                  <a:pt x="5537" y="17432"/>
                  <a:pt x="5680" y="17289"/>
                </a:cubicBezTo>
                <a:lnTo>
                  <a:pt x="5752" y="17205"/>
                </a:lnTo>
                <a:cubicBezTo>
                  <a:pt x="5906" y="17063"/>
                  <a:pt x="6144" y="17063"/>
                  <a:pt x="6287" y="17205"/>
                </a:cubicBezTo>
                <a:lnTo>
                  <a:pt x="10526" y="21444"/>
                </a:lnTo>
                <a:cubicBezTo>
                  <a:pt x="10681" y="21599"/>
                  <a:pt x="10919" y="21599"/>
                  <a:pt x="11062" y="21444"/>
                </a:cubicBezTo>
                <a:lnTo>
                  <a:pt x="15300" y="17205"/>
                </a:lnTo>
                <a:cubicBezTo>
                  <a:pt x="15443" y="17063"/>
                  <a:pt x="15681" y="17063"/>
                  <a:pt x="15836" y="17205"/>
                </a:cubicBezTo>
                <a:lnTo>
                  <a:pt x="15836" y="17205"/>
                </a:lnTo>
                <a:cubicBezTo>
                  <a:pt x="15979" y="17360"/>
                  <a:pt x="16122" y="17646"/>
                  <a:pt x="16134" y="17848"/>
                </a:cubicBezTo>
                <a:cubicBezTo>
                  <a:pt x="16134" y="17848"/>
                  <a:pt x="16193" y="18432"/>
                  <a:pt x="16551" y="18789"/>
                </a:cubicBezTo>
                <a:cubicBezTo>
                  <a:pt x="17170" y="19396"/>
                  <a:pt x="18170" y="19396"/>
                  <a:pt x="18777" y="18789"/>
                </a:cubicBezTo>
                <a:cubicBezTo>
                  <a:pt x="19396" y="18170"/>
                  <a:pt x="19396" y="17170"/>
                  <a:pt x="18777" y="16551"/>
                </a:cubicBezTo>
                <a:cubicBezTo>
                  <a:pt x="18420" y="16193"/>
                  <a:pt x="17848" y="16146"/>
                  <a:pt x="17848" y="16146"/>
                </a:cubicBezTo>
                <a:cubicBezTo>
                  <a:pt x="17646" y="16122"/>
                  <a:pt x="17360" y="15979"/>
                  <a:pt x="17205" y="15836"/>
                </a:cubicBezTo>
                <a:lnTo>
                  <a:pt x="17205" y="15836"/>
                </a:lnTo>
                <a:cubicBezTo>
                  <a:pt x="17062" y="15693"/>
                  <a:pt x="17062" y="15443"/>
                  <a:pt x="17205" y="15300"/>
                </a:cubicBezTo>
                <a:lnTo>
                  <a:pt x="21444" y="11062"/>
                </a:lnTo>
                <a:cubicBezTo>
                  <a:pt x="21587" y="10919"/>
                  <a:pt x="21587" y="10681"/>
                  <a:pt x="21444" y="10526"/>
                </a:cubicBezTo>
                <a:lnTo>
                  <a:pt x="17205" y="6287"/>
                </a:lnTo>
                <a:cubicBezTo>
                  <a:pt x="17062" y="6145"/>
                  <a:pt x="16824" y="6145"/>
                  <a:pt x="16670" y="6287"/>
                </a:cubicBezTo>
                <a:lnTo>
                  <a:pt x="16622" y="6335"/>
                </a:lnTo>
                <a:cubicBezTo>
                  <a:pt x="16479" y="6490"/>
                  <a:pt x="16348" y="6776"/>
                  <a:pt x="16324" y="6978"/>
                </a:cubicBezTo>
                <a:cubicBezTo>
                  <a:pt x="16324" y="6978"/>
                  <a:pt x="16265" y="7549"/>
                  <a:pt x="15908" y="7907"/>
                </a:cubicBezTo>
                <a:cubicBezTo>
                  <a:pt x="15300" y="8526"/>
                  <a:pt x="14300" y="8526"/>
                  <a:pt x="13681" y="7907"/>
                </a:cubicBezTo>
                <a:cubicBezTo>
                  <a:pt x="13062" y="7299"/>
                  <a:pt x="13062" y="6299"/>
                  <a:pt x="13681" y="5680"/>
                </a:cubicBezTo>
                <a:cubicBezTo>
                  <a:pt x="14038" y="5323"/>
                  <a:pt x="14610" y="5263"/>
                  <a:pt x="14610" y="5263"/>
                </a:cubicBezTo>
                <a:cubicBezTo>
                  <a:pt x="14824" y="5252"/>
                  <a:pt x="15110" y="5109"/>
                  <a:pt x="15253" y="4966"/>
                </a:cubicBezTo>
                <a:lnTo>
                  <a:pt x="15300" y="4918"/>
                </a:lnTo>
                <a:cubicBezTo>
                  <a:pt x="15443" y="4775"/>
                  <a:pt x="15443" y="4537"/>
                  <a:pt x="15300" y="4382"/>
                </a:cubicBezTo>
                <a:lnTo>
                  <a:pt x="11062" y="144"/>
                </a:lnTo>
                <a:cubicBezTo>
                  <a:pt x="10919" y="1"/>
                  <a:pt x="10681" y="1"/>
                  <a:pt x="10526" y="144"/>
                </a:cubicBezTo>
                <a:lnTo>
                  <a:pt x="6287" y="4382"/>
                </a:lnTo>
                <a:cubicBezTo>
                  <a:pt x="6144" y="4537"/>
                  <a:pt x="6144" y="4775"/>
                  <a:pt x="6287" y="4918"/>
                </a:cubicBezTo>
                <a:lnTo>
                  <a:pt x="6335" y="4966"/>
                </a:lnTo>
                <a:cubicBezTo>
                  <a:pt x="6478" y="5109"/>
                  <a:pt x="6764" y="5252"/>
                  <a:pt x="6978" y="5263"/>
                </a:cubicBezTo>
                <a:cubicBezTo>
                  <a:pt x="6978" y="5263"/>
                  <a:pt x="7549" y="5323"/>
                  <a:pt x="7907" y="5680"/>
                </a:cubicBezTo>
                <a:cubicBezTo>
                  <a:pt x="8526" y="6299"/>
                  <a:pt x="8526" y="7299"/>
                  <a:pt x="7907" y="7907"/>
                </a:cubicBezTo>
                <a:cubicBezTo>
                  <a:pt x="7287" y="8526"/>
                  <a:pt x="6287" y="8526"/>
                  <a:pt x="5680" y="7907"/>
                </a:cubicBezTo>
                <a:cubicBezTo>
                  <a:pt x="5323" y="7549"/>
                  <a:pt x="5263" y="6978"/>
                  <a:pt x="5263" y="6978"/>
                </a:cubicBezTo>
                <a:cubicBezTo>
                  <a:pt x="5240" y="6776"/>
                  <a:pt x="5109" y="6478"/>
                  <a:pt x="4966" y="6335"/>
                </a:cubicBezTo>
                <a:lnTo>
                  <a:pt x="4918" y="6287"/>
                </a:lnTo>
                <a:cubicBezTo>
                  <a:pt x="4775" y="6145"/>
                  <a:pt x="4525" y="6145"/>
                  <a:pt x="4382" y="6287"/>
                </a:cubicBezTo>
                <a:lnTo>
                  <a:pt x="144" y="10526"/>
                </a:lnTo>
                <a:cubicBezTo>
                  <a:pt x="1" y="10681"/>
                  <a:pt x="1" y="10919"/>
                  <a:pt x="144" y="11062"/>
                </a:cubicBezTo>
                <a:lnTo>
                  <a:pt x="4382" y="15300"/>
                </a:lnTo>
                <a:cubicBezTo>
                  <a:pt x="4525" y="15455"/>
                  <a:pt x="4525" y="15693"/>
                  <a:pt x="4382" y="15836"/>
                </a:cubicBezTo>
                <a:lnTo>
                  <a:pt x="4311" y="15908"/>
                </a:lnTo>
                <a:cubicBezTo>
                  <a:pt x="4156" y="16062"/>
                  <a:pt x="3870" y="16193"/>
                  <a:pt x="3668" y="16217"/>
                </a:cubicBezTo>
                <a:cubicBezTo>
                  <a:pt x="3668" y="16217"/>
                  <a:pt x="3096" y="16265"/>
                  <a:pt x="2739" y="16622"/>
                </a:cubicBezTo>
                <a:cubicBezTo>
                  <a:pt x="2120" y="17241"/>
                  <a:pt x="2120" y="18241"/>
                  <a:pt x="2739" y="18860"/>
                </a:cubicBezTo>
                <a:cubicBezTo>
                  <a:pt x="3346" y="19468"/>
                  <a:pt x="4347" y="19468"/>
                  <a:pt x="4966" y="1886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77;p15">
            <a:extLst>
              <a:ext uri="{FF2B5EF4-FFF2-40B4-BE49-F238E27FC236}">
                <a16:creationId xmlns:a16="http://schemas.microsoft.com/office/drawing/2014/main" id="{108E1A7F-0D43-7966-191E-0E3290A6E10C}"/>
              </a:ext>
            </a:extLst>
          </p:cNvPr>
          <p:cNvSpPr/>
          <p:nvPr/>
        </p:nvSpPr>
        <p:spPr>
          <a:xfrm>
            <a:off x="863201" y="1625593"/>
            <a:ext cx="1290972" cy="1290972"/>
          </a:xfrm>
          <a:custGeom>
            <a:avLst/>
            <a:gdLst/>
            <a:ahLst/>
            <a:cxnLst/>
            <a:rect l="l" t="t" r="r" b="b"/>
            <a:pathLst>
              <a:path w="21599" h="21599" extrusionOk="0">
                <a:moveTo>
                  <a:pt x="18860" y="4977"/>
                </a:moveTo>
                <a:cubicBezTo>
                  <a:pt x="18503" y="5334"/>
                  <a:pt x="17931" y="5382"/>
                  <a:pt x="17931" y="5382"/>
                </a:cubicBezTo>
                <a:cubicBezTo>
                  <a:pt x="17717" y="5406"/>
                  <a:pt x="17431" y="5537"/>
                  <a:pt x="17288" y="5691"/>
                </a:cubicBezTo>
                <a:lnTo>
                  <a:pt x="17205" y="5763"/>
                </a:lnTo>
                <a:cubicBezTo>
                  <a:pt x="17062" y="5906"/>
                  <a:pt x="17062" y="6144"/>
                  <a:pt x="17205" y="6299"/>
                </a:cubicBezTo>
                <a:lnTo>
                  <a:pt x="21443" y="10537"/>
                </a:lnTo>
                <a:cubicBezTo>
                  <a:pt x="21598" y="10680"/>
                  <a:pt x="21598" y="10918"/>
                  <a:pt x="21443" y="11061"/>
                </a:cubicBezTo>
                <a:lnTo>
                  <a:pt x="17205" y="15300"/>
                </a:lnTo>
                <a:cubicBezTo>
                  <a:pt x="17062" y="15455"/>
                  <a:pt x="17062" y="15693"/>
                  <a:pt x="17205" y="15836"/>
                </a:cubicBezTo>
                <a:lnTo>
                  <a:pt x="17217" y="15836"/>
                </a:lnTo>
                <a:cubicBezTo>
                  <a:pt x="17360" y="15990"/>
                  <a:pt x="17645" y="16121"/>
                  <a:pt x="17848" y="16145"/>
                </a:cubicBezTo>
                <a:cubicBezTo>
                  <a:pt x="17848" y="16145"/>
                  <a:pt x="18431" y="16205"/>
                  <a:pt x="18788" y="16550"/>
                </a:cubicBezTo>
                <a:cubicBezTo>
                  <a:pt x="19407" y="17169"/>
                  <a:pt x="19407" y="18169"/>
                  <a:pt x="18788" y="18788"/>
                </a:cubicBezTo>
                <a:cubicBezTo>
                  <a:pt x="18169" y="19407"/>
                  <a:pt x="17169" y="19407"/>
                  <a:pt x="16550" y="18788"/>
                </a:cubicBezTo>
                <a:cubicBezTo>
                  <a:pt x="16193" y="18431"/>
                  <a:pt x="16145" y="17860"/>
                  <a:pt x="16145" y="17860"/>
                </a:cubicBezTo>
                <a:cubicBezTo>
                  <a:pt x="16121" y="17645"/>
                  <a:pt x="15990" y="17360"/>
                  <a:pt x="15836" y="17217"/>
                </a:cubicBezTo>
                <a:lnTo>
                  <a:pt x="15836" y="17205"/>
                </a:lnTo>
                <a:cubicBezTo>
                  <a:pt x="15693" y="17062"/>
                  <a:pt x="15455" y="17062"/>
                  <a:pt x="15300" y="17205"/>
                </a:cubicBezTo>
                <a:lnTo>
                  <a:pt x="11061" y="21455"/>
                </a:lnTo>
                <a:cubicBezTo>
                  <a:pt x="10918" y="21598"/>
                  <a:pt x="10680" y="21598"/>
                  <a:pt x="10537" y="21455"/>
                </a:cubicBezTo>
                <a:lnTo>
                  <a:pt x="6299" y="17205"/>
                </a:lnTo>
                <a:cubicBezTo>
                  <a:pt x="6144" y="17062"/>
                  <a:pt x="6144" y="16824"/>
                  <a:pt x="6299" y="16681"/>
                </a:cubicBezTo>
                <a:lnTo>
                  <a:pt x="6346" y="16633"/>
                </a:lnTo>
                <a:cubicBezTo>
                  <a:pt x="6489" y="16490"/>
                  <a:pt x="6775" y="16348"/>
                  <a:pt x="6977" y="16324"/>
                </a:cubicBezTo>
                <a:cubicBezTo>
                  <a:pt x="6977" y="16324"/>
                  <a:pt x="7561" y="16276"/>
                  <a:pt x="7918" y="15919"/>
                </a:cubicBezTo>
                <a:cubicBezTo>
                  <a:pt x="8525" y="15300"/>
                  <a:pt x="8525" y="14300"/>
                  <a:pt x="7918" y="13681"/>
                </a:cubicBezTo>
                <a:cubicBezTo>
                  <a:pt x="7299" y="13073"/>
                  <a:pt x="6299" y="13073"/>
                  <a:pt x="5680" y="13681"/>
                </a:cubicBezTo>
                <a:cubicBezTo>
                  <a:pt x="5322" y="14038"/>
                  <a:pt x="5275" y="14621"/>
                  <a:pt x="5275" y="14621"/>
                </a:cubicBezTo>
                <a:cubicBezTo>
                  <a:pt x="5251" y="14824"/>
                  <a:pt x="5120" y="15109"/>
                  <a:pt x="4965" y="15264"/>
                </a:cubicBezTo>
                <a:lnTo>
                  <a:pt x="4918" y="15300"/>
                </a:lnTo>
                <a:cubicBezTo>
                  <a:pt x="4775" y="15455"/>
                  <a:pt x="4537" y="15455"/>
                  <a:pt x="4394" y="15300"/>
                </a:cubicBezTo>
                <a:lnTo>
                  <a:pt x="143" y="11061"/>
                </a:lnTo>
                <a:cubicBezTo>
                  <a:pt x="0" y="10918"/>
                  <a:pt x="0" y="10680"/>
                  <a:pt x="143" y="10537"/>
                </a:cubicBezTo>
                <a:lnTo>
                  <a:pt x="4394" y="6299"/>
                </a:lnTo>
                <a:cubicBezTo>
                  <a:pt x="4537" y="6144"/>
                  <a:pt x="4775" y="6144"/>
                  <a:pt x="4918" y="6299"/>
                </a:cubicBezTo>
                <a:lnTo>
                  <a:pt x="4965" y="6334"/>
                </a:lnTo>
                <a:cubicBezTo>
                  <a:pt x="5108" y="6489"/>
                  <a:pt x="5251" y="6775"/>
                  <a:pt x="5263" y="6977"/>
                </a:cubicBezTo>
                <a:cubicBezTo>
                  <a:pt x="5263" y="6977"/>
                  <a:pt x="5322" y="7561"/>
                  <a:pt x="5680" y="7918"/>
                </a:cubicBezTo>
                <a:cubicBezTo>
                  <a:pt x="6299" y="8525"/>
                  <a:pt x="7299" y="8525"/>
                  <a:pt x="7906" y="7918"/>
                </a:cubicBezTo>
                <a:cubicBezTo>
                  <a:pt x="8525" y="7299"/>
                  <a:pt x="8525" y="6299"/>
                  <a:pt x="7906" y="5680"/>
                </a:cubicBezTo>
                <a:cubicBezTo>
                  <a:pt x="7561" y="5322"/>
                  <a:pt x="6977" y="5275"/>
                  <a:pt x="6977" y="5275"/>
                </a:cubicBezTo>
                <a:cubicBezTo>
                  <a:pt x="6775" y="5251"/>
                  <a:pt x="6489" y="5108"/>
                  <a:pt x="6334" y="4965"/>
                </a:cubicBezTo>
                <a:lnTo>
                  <a:pt x="6299" y="4918"/>
                </a:lnTo>
                <a:cubicBezTo>
                  <a:pt x="6144" y="4775"/>
                  <a:pt x="6144" y="4537"/>
                  <a:pt x="6299" y="4394"/>
                </a:cubicBezTo>
                <a:lnTo>
                  <a:pt x="10537" y="155"/>
                </a:lnTo>
                <a:cubicBezTo>
                  <a:pt x="10680" y="0"/>
                  <a:pt x="10918" y="0"/>
                  <a:pt x="11061" y="155"/>
                </a:cubicBezTo>
                <a:lnTo>
                  <a:pt x="15300" y="4394"/>
                </a:lnTo>
                <a:cubicBezTo>
                  <a:pt x="15455" y="4537"/>
                  <a:pt x="15693" y="4537"/>
                  <a:pt x="15836" y="4394"/>
                </a:cubicBezTo>
                <a:lnTo>
                  <a:pt x="15907" y="4310"/>
                </a:lnTo>
                <a:cubicBezTo>
                  <a:pt x="16062" y="4167"/>
                  <a:pt x="16193" y="3882"/>
                  <a:pt x="16217" y="3667"/>
                </a:cubicBezTo>
                <a:cubicBezTo>
                  <a:pt x="16217" y="3667"/>
                  <a:pt x="16276" y="3096"/>
                  <a:pt x="16633" y="2739"/>
                </a:cubicBezTo>
                <a:cubicBezTo>
                  <a:pt x="17240" y="2120"/>
                  <a:pt x="18241" y="2120"/>
                  <a:pt x="18860" y="2739"/>
                </a:cubicBezTo>
                <a:cubicBezTo>
                  <a:pt x="19479" y="3358"/>
                  <a:pt x="19479" y="4358"/>
                  <a:pt x="18860" y="4977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" name="Picture 49" descr="Nobel Prize in Physics - Wikipedia">
            <a:extLst>
              <a:ext uri="{FF2B5EF4-FFF2-40B4-BE49-F238E27FC236}">
                <a16:creationId xmlns:a16="http://schemas.microsoft.com/office/drawing/2014/main" id="{B1DDE456-BAD9-7368-2286-744C592B6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444" y="2300506"/>
            <a:ext cx="640044" cy="62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496F2BE-72F8-D9FD-E897-BEE796251FE4}"/>
              </a:ext>
            </a:extLst>
          </p:cNvPr>
          <p:cNvSpPr txBox="1"/>
          <p:nvPr/>
        </p:nvSpPr>
        <p:spPr>
          <a:xfrm>
            <a:off x="2154173" y="2854603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2015</a:t>
            </a:r>
          </a:p>
        </p:txBody>
      </p:sp>
      <p:pic>
        <p:nvPicPr>
          <p:cNvPr id="53" name="Picture 4" descr="A logarithmic scale showing the masses of the Standard Model's fermions: the quarks and leptons.... [+] Note the tininess of the neutrino masses. With the latest KATRIN results, the electron neutrino is less than 1 eV in mass, while from data from the early Universe, the sum of all three neutrino masses can be no greater than 0.17 eV. These are our best upper limits for neutrino mass.">
            <a:extLst>
              <a:ext uri="{FF2B5EF4-FFF2-40B4-BE49-F238E27FC236}">
                <a16:creationId xmlns:a16="http://schemas.microsoft.com/office/drawing/2014/main" id="{31F54349-E14B-33DA-34C4-043D1C151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982" y="918139"/>
            <a:ext cx="4119868" cy="157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69A3C4E6-B1E0-C018-172B-3A3AAE7CC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r="49267"/>
          <a:stretch/>
        </p:blipFill>
        <p:spPr bwMode="auto">
          <a:xfrm>
            <a:off x="7167010" y="734114"/>
            <a:ext cx="2009124" cy="193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68;p15">
            <a:extLst>
              <a:ext uri="{FF2B5EF4-FFF2-40B4-BE49-F238E27FC236}">
                <a16:creationId xmlns:a16="http://schemas.microsoft.com/office/drawing/2014/main" id="{B7794E84-6570-135E-C323-28CEA03FF6E9}"/>
              </a:ext>
            </a:extLst>
          </p:cNvPr>
          <p:cNvSpPr/>
          <p:nvPr/>
        </p:nvSpPr>
        <p:spPr>
          <a:xfrm>
            <a:off x="1513684" y="976186"/>
            <a:ext cx="1290255" cy="1290255"/>
          </a:xfrm>
          <a:custGeom>
            <a:avLst/>
            <a:gdLst/>
            <a:ahLst/>
            <a:cxnLst/>
            <a:rect l="l" t="t" r="r" b="b"/>
            <a:pathLst>
              <a:path w="21587" h="21587" extrusionOk="0">
                <a:moveTo>
                  <a:pt x="16622" y="2739"/>
                </a:moveTo>
                <a:cubicBezTo>
                  <a:pt x="16265" y="3096"/>
                  <a:pt x="16205" y="3668"/>
                  <a:pt x="16205" y="3668"/>
                </a:cubicBezTo>
                <a:cubicBezTo>
                  <a:pt x="16193" y="3870"/>
                  <a:pt x="16051" y="4168"/>
                  <a:pt x="15908" y="4311"/>
                </a:cubicBezTo>
                <a:lnTo>
                  <a:pt x="15824" y="4382"/>
                </a:lnTo>
                <a:cubicBezTo>
                  <a:pt x="15682" y="4537"/>
                  <a:pt x="15443" y="4537"/>
                  <a:pt x="15301" y="4382"/>
                </a:cubicBezTo>
                <a:lnTo>
                  <a:pt x="11062" y="143"/>
                </a:lnTo>
                <a:cubicBezTo>
                  <a:pt x="10907" y="0"/>
                  <a:pt x="10669" y="0"/>
                  <a:pt x="10526" y="143"/>
                </a:cubicBezTo>
                <a:lnTo>
                  <a:pt x="6287" y="4382"/>
                </a:lnTo>
                <a:cubicBezTo>
                  <a:pt x="6145" y="4537"/>
                  <a:pt x="5906" y="4537"/>
                  <a:pt x="5752" y="4382"/>
                </a:cubicBezTo>
                <a:lnTo>
                  <a:pt x="5752" y="4382"/>
                </a:lnTo>
                <a:cubicBezTo>
                  <a:pt x="5609" y="4239"/>
                  <a:pt x="5466" y="3953"/>
                  <a:pt x="5454" y="3739"/>
                </a:cubicBezTo>
                <a:cubicBezTo>
                  <a:pt x="5454" y="3739"/>
                  <a:pt x="5395" y="3168"/>
                  <a:pt x="5037" y="2810"/>
                </a:cubicBezTo>
                <a:cubicBezTo>
                  <a:pt x="4418" y="2191"/>
                  <a:pt x="3418" y="2191"/>
                  <a:pt x="2811" y="2810"/>
                </a:cubicBezTo>
                <a:cubicBezTo>
                  <a:pt x="2192" y="3429"/>
                  <a:pt x="2192" y="4430"/>
                  <a:pt x="2811" y="5037"/>
                </a:cubicBezTo>
                <a:cubicBezTo>
                  <a:pt x="3156" y="5394"/>
                  <a:pt x="3740" y="5454"/>
                  <a:pt x="3740" y="5454"/>
                </a:cubicBezTo>
                <a:cubicBezTo>
                  <a:pt x="3942" y="5477"/>
                  <a:pt x="4228" y="5608"/>
                  <a:pt x="4382" y="5751"/>
                </a:cubicBezTo>
                <a:lnTo>
                  <a:pt x="4382" y="5763"/>
                </a:lnTo>
                <a:cubicBezTo>
                  <a:pt x="4525" y="5906"/>
                  <a:pt x="4525" y="6144"/>
                  <a:pt x="4382" y="6287"/>
                </a:cubicBezTo>
                <a:lnTo>
                  <a:pt x="144" y="10526"/>
                </a:lnTo>
                <a:cubicBezTo>
                  <a:pt x="1" y="10680"/>
                  <a:pt x="1" y="10918"/>
                  <a:pt x="144" y="11061"/>
                </a:cubicBezTo>
                <a:lnTo>
                  <a:pt x="4382" y="15300"/>
                </a:lnTo>
                <a:cubicBezTo>
                  <a:pt x="4525" y="15443"/>
                  <a:pt x="4763" y="15443"/>
                  <a:pt x="4918" y="15300"/>
                </a:cubicBezTo>
                <a:lnTo>
                  <a:pt x="4966" y="15252"/>
                </a:lnTo>
                <a:cubicBezTo>
                  <a:pt x="5109" y="15109"/>
                  <a:pt x="5240" y="14824"/>
                  <a:pt x="5264" y="14609"/>
                </a:cubicBezTo>
                <a:cubicBezTo>
                  <a:pt x="5264" y="14609"/>
                  <a:pt x="5323" y="14038"/>
                  <a:pt x="5680" y="13681"/>
                </a:cubicBezTo>
                <a:cubicBezTo>
                  <a:pt x="6287" y="13062"/>
                  <a:pt x="7288" y="13062"/>
                  <a:pt x="7907" y="13681"/>
                </a:cubicBezTo>
                <a:cubicBezTo>
                  <a:pt x="8526" y="14300"/>
                  <a:pt x="8526" y="15300"/>
                  <a:pt x="7907" y="15907"/>
                </a:cubicBezTo>
                <a:cubicBezTo>
                  <a:pt x="7550" y="16264"/>
                  <a:pt x="6978" y="16324"/>
                  <a:pt x="6978" y="16324"/>
                </a:cubicBezTo>
                <a:cubicBezTo>
                  <a:pt x="6764" y="16348"/>
                  <a:pt x="6478" y="16479"/>
                  <a:pt x="6335" y="16633"/>
                </a:cubicBezTo>
                <a:lnTo>
                  <a:pt x="6287" y="16669"/>
                </a:lnTo>
                <a:cubicBezTo>
                  <a:pt x="6145" y="16824"/>
                  <a:pt x="6145" y="17062"/>
                  <a:pt x="6287" y="17205"/>
                </a:cubicBezTo>
                <a:lnTo>
                  <a:pt x="10526" y="21444"/>
                </a:lnTo>
                <a:cubicBezTo>
                  <a:pt x="10669" y="21586"/>
                  <a:pt x="10907" y="21586"/>
                  <a:pt x="11062" y="21444"/>
                </a:cubicBezTo>
                <a:lnTo>
                  <a:pt x="15301" y="17205"/>
                </a:lnTo>
                <a:cubicBezTo>
                  <a:pt x="15443" y="17062"/>
                  <a:pt x="15443" y="16824"/>
                  <a:pt x="15301" y="16669"/>
                </a:cubicBezTo>
                <a:lnTo>
                  <a:pt x="15253" y="16633"/>
                </a:lnTo>
                <a:cubicBezTo>
                  <a:pt x="15110" y="16479"/>
                  <a:pt x="14812" y="16348"/>
                  <a:pt x="14610" y="16324"/>
                </a:cubicBezTo>
                <a:cubicBezTo>
                  <a:pt x="14610" y="16324"/>
                  <a:pt x="14038" y="16276"/>
                  <a:pt x="13681" y="15919"/>
                </a:cubicBezTo>
                <a:cubicBezTo>
                  <a:pt x="13062" y="15300"/>
                  <a:pt x="13062" y="14300"/>
                  <a:pt x="13681" y="13681"/>
                </a:cubicBezTo>
                <a:cubicBezTo>
                  <a:pt x="14300" y="13062"/>
                  <a:pt x="15289" y="13062"/>
                  <a:pt x="15908" y="13681"/>
                </a:cubicBezTo>
                <a:cubicBezTo>
                  <a:pt x="16265" y="14038"/>
                  <a:pt x="16324" y="14621"/>
                  <a:pt x="16324" y="14621"/>
                </a:cubicBezTo>
                <a:cubicBezTo>
                  <a:pt x="16348" y="14824"/>
                  <a:pt x="16479" y="15109"/>
                  <a:pt x="16622" y="15252"/>
                </a:cubicBezTo>
                <a:lnTo>
                  <a:pt x="16670" y="15300"/>
                </a:lnTo>
                <a:cubicBezTo>
                  <a:pt x="16813" y="15443"/>
                  <a:pt x="17051" y="15443"/>
                  <a:pt x="17206" y="15300"/>
                </a:cubicBezTo>
                <a:lnTo>
                  <a:pt x="21444" y="11061"/>
                </a:lnTo>
                <a:cubicBezTo>
                  <a:pt x="21587" y="10918"/>
                  <a:pt x="21587" y="10680"/>
                  <a:pt x="21444" y="10526"/>
                </a:cubicBezTo>
                <a:lnTo>
                  <a:pt x="17206" y="6287"/>
                </a:lnTo>
                <a:cubicBezTo>
                  <a:pt x="17051" y="6144"/>
                  <a:pt x="17051" y="5906"/>
                  <a:pt x="17206" y="5763"/>
                </a:cubicBezTo>
                <a:lnTo>
                  <a:pt x="17277" y="5680"/>
                </a:lnTo>
                <a:cubicBezTo>
                  <a:pt x="17420" y="5537"/>
                  <a:pt x="17717" y="5406"/>
                  <a:pt x="17920" y="5382"/>
                </a:cubicBezTo>
                <a:cubicBezTo>
                  <a:pt x="17920" y="5382"/>
                  <a:pt x="18491" y="5323"/>
                  <a:pt x="18849" y="4965"/>
                </a:cubicBezTo>
                <a:cubicBezTo>
                  <a:pt x="19468" y="4346"/>
                  <a:pt x="19468" y="3358"/>
                  <a:pt x="18849" y="2739"/>
                </a:cubicBezTo>
                <a:cubicBezTo>
                  <a:pt x="18241" y="2120"/>
                  <a:pt x="17241" y="2120"/>
                  <a:pt x="16622" y="2739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57;p15">
            <a:extLst>
              <a:ext uri="{FF2B5EF4-FFF2-40B4-BE49-F238E27FC236}">
                <a16:creationId xmlns:a16="http://schemas.microsoft.com/office/drawing/2014/main" id="{101A0BF8-4BCB-3948-A9D3-58C25EF28ECB}"/>
              </a:ext>
            </a:extLst>
          </p:cNvPr>
          <p:cNvSpPr txBox="1"/>
          <p:nvPr/>
        </p:nvSpPr>
        <p:spPr>
          <a:xfrm>
            <a:off x="138666" y="1541019"/>
            <a:ext cx="1485844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The Standard Model</a:t>
            </a:r>
            <a:endParaRPr dirty="0">
              <a:solidFill>
                <a:schemeClr val="bg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" name="Google Shape;57;p15">
            <a:extLst>
              <a:ext uri="{FF2B5EF4-FFF2-40B4-BE49-F238E27FC236}">
                <a16:creationId xmlns:a16="http://schemas.microsoft.com/office/drawing/2014/main" id="{CFD75C4B-129B-3F2D-BB54-94842E700ECB}"/>
              </a:ext>
            </a:extLst>
          </p:cNvPr>
          <p:cNvSpPr txBox="1"/>
          <p:nvPr/>
        </p:nvSpPr>
        <p:spPr>
          <a:xfrm>
            <a:off x="1609472" y="1348504"/>
            <a:ext cx="1099984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Masses are </a:t>
            </a:r>
            <a:r>
              <a:rPr lang="en" i="1" dirty="0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Very</a:t>
            </a:r>
            <a:r>
              <a:rPr lang="en" dirty="0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Light</a:t>
            </a:r>
            <a:endParaRPr dirty="0">
              <a:solidFill>
                <a:schemeClr val="bg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5" name="Google Shape;59;p15">
            <a:extLst>
              <a:ext uri="{FF2B5EF4-FFF2-40B4-BE49-F238E27FC236}">
                <a16:creationId xmlns:a16="http://schemas.microsoft.com/office/drawing/2014/main" id="{4F9A7825-C356-157A-E35D-4E25B1CF490B}"/>
              </a:ext>
            </a:extLst>
          </p:cNvPr>
          <p:cNvSpPr txBox="1"/>
          <p:nvPr/>
        </p:nvSpPr>
        <p:spPr>
          <a:xfrm>
            <a:off x="1104252" y="2120613"/>
            <a:ext cx="1060503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Non-Zero </a:t>
            </a:r>
            <a:r>
              <a:rPr lang="en" dirty="0">
                <a:solidFill>
                  <a:schemeClr val="bg1"/>
                </a:solidFill>
                <a:latin typeface="Symbol" panose="05050102010706020507" pitchFamily="18" charset="2"/>
                <a:ea typeface="Fira Sans Extra Condensed Medium"/>
                <a:cs typeface="Fira Sans Extra Condensed Medium"/>
                <a:sym typeface="Fira Sans Extra Condensed Medium"/>
              </a:rPr>
              <a:t>n</a:t>
            </a:r>
            <a:r>
              <a:rPr lang="en" dirty="0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Masses</a:t>
            </a:r>
            <a:endParaRPr dirty="0">
              <a:solidFill>
                <a:schemeClr val="bg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0AE1EE-1232-7A3A-5188-A4AE0CD133FB}"/>
              </a:ext>
            </a:extLst>
          </p:cNvPr>
          <p:cNvSpPr txBox="1"/>
          <p:nvPr/>
        </p:nvSpPr>
        <p:spPr>
          <a:xfrm>
            <a:off x="9443372" y="2281268"/>
            <a:ext cx="137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 3 </a:t>
            </a:r>
            <a:r>
              <a:rPr lang="en-US" dirty="0" err="1"/>
              <a:t>flavours</a:t>
            </a:r>
            <a:r>
              <a:rPr lang="en-US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986F36-C27D-F737-6408-CBCE469394B9}"/>
              </a:ext>
            </a:extLst>
          </p:cNvPr>
          <p:cNvSpPr txBox="1"/>
          <p:nvPr/>
        </p:nvSpPr>
        <p:spPr>
          <a:xfrm>
            <a:off x="10803342" y="2148992"/>
            <a:ext cx="1183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Majorana Masses?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51F8C0-63D0-A8F8-C97E-1558D7BBFC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98" t="25077" r="18188" b="65220"/>
          <a:stretch/>
        </p:blipFill>
        <p:spPr>
          <a:xfrm>
            <a:off x="5470289" y="3189382"/>
            <a:ext cx="5672928" cy="50336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700CA95-A187-5C93-7CCE-859A215E4D85}"/>
              </a:ext>
            </a:extLst>
          </p:cNvPr>
          <p:cNvSpPr/>
          <p:nvPr/>
        </p:nvSpPr>
        <p:spPr>
          <a:xfrm>
            <a:off x="9564773" y="3313479"/>
            <a:ext cx="287216" cy="251281"/>
          </a:xfrm>
          <a:prstGeom prst="round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C92CFDD-84C8-EB84-65C1-203875521B62}"/>
              </a:ext>
            </a:extLst>
          </p:cNvPr>
          <p:cNvSpPr/>
          <p:nvPr/>
        </p:nvSpPr>
        <p:spPr>
          <a:xfrm>
            <a:off x="9871037" y="3314802"/>
            <a:ext cx="224552" cy="249958"/>
          </a:xfrm>
          <a:prstGeom prst="roundRect">
            <a:avLst/>
          </a:prstGeom>
          <a:solidFill>
            <a:schemeClr val="accent2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8C2392D-FFEB-55BA-73CD-26B4055D0FDE}"/>
              </a:ext>
            </a:extLst>
          </p:cNvPr>
          <p:cNvSpPr/>
          <p:nvPr/>
        </p:nvSpPr>
        <p:spPr>
          <a:xfrm>
            <a:off x="10523593" y="3272703"/>
            <a:ext cx="287216" cy="292058"/>
          </a:xfrm>
          <a:prstGeom prst="round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9A1D26-8250-921D-4FDD-6A8FE612E2B6}"/>
              </a:ext>
            </a:extLst>
          </p:cNvPr>
          <p:cNvSpPr txBox="1"/>
          <p:nvPr/>
        </p:nvSpPr>
        <p:spPr>
          <a:xfrm>
            <a:off x="10381115" y="2790259"/>
            <a:ext cx="905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B6C8E8"/>
                </a:solidFill>
              </a:rPr>
              <a:t>Majorana</a:t>
            </a:r>
          </a:p>
          <a:p>
            <a:pPr algn="ctr"/>
            <a:r>
              <a:rPr lang="en-US" sz="1400" b="1" dirty="0">
                <a:solidFill>
                  <a:srgbClr val="B6C8E8"/>
                </a:solidFill>
              </a:rPr>
              <a:t>Mass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7E865C-6884-D5D8-4417-D468909EBBC5}"/>
              </a:ext>
            </a:extLst>
          </p:cNvPr>
          <p:cNvSpPr txBox="1"/>
          <p:nvPr/>
        </p:nvSpPr>
        <p:spPr>
          <a:xfrm>
            <a:off x="9231349" y="2812667"/>
            <a:ext cx="1207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8CDAF"/>
                </a:solidFill>
              </a:rPr>
              <a:t>Right-Handed</a:t>
            </a:r>
          </a:p>
          <a:p>
            <a:pPr algn="ctr"/>
            <a:r>
              <a:rPr lang="en-US" sz="1400" b="1" dirty="0">
                <a:solidFill>
                  <a:srgbClr val="F8CDAF"/>
                </a:solidFill>
              </a:rPr>
              <a:t>State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030B2AC-D082-4B1B-68F2-2250A730A590}"/>
              </a:ext>
            </a:extLst>
          </p:cNvPr>
          <p:cNvSpPr/>
          <p:nvPr/>
        </p:nvSpPr>
        <p:spPr>
          <a:xfrm>
            <a:off x="10833739" y="3277654"/>
            <a:ext cx="224552" cy="287106"/>
          </a:xfrm>
          <a:prstGeom prst="roundRect">
            <a:avLst/>
          </a:prstGeom>
          <a:solidFill>
            <a:schemeClr val="accent2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EF8801-A8E6-4F1C-4409-0E9B43007E21}"/>
              </a:ext>
            </a:extLst>
          </p:cNvPr>
          <p:cNvSpPr txBox="1"/>
          <p:nvPr/>
        </p:nvSpPr>
        <p:spPr>
          <a:xfrm>
            <a:off x="5213673" y="627937"/>
            <a:ext cx="1949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Symbol" panose="05050102010706020507" pitchFamily="18" charset="2"/>
              </a:rPr>
              <a:t>S</a:t>
            </a:r>
            <a:r>
              <a:rPr lang="en-US" sz="1200" dirty="0" err="1"/>
              <a:t>m</a:t>
            </a:r>
            <a:r>
              <a:rPr lang="en-US" sz="1200" baseline="-25000" dirty="0" err="1">
                <a:latin typeface="Symbol" panose="05050102010706020507" pitchFamily="18" charset="2"/>
              </a:rPr>
              <a:t>n</a:t>
            </a:r>
            <a:r>
              <a:rPr lang="en-US" sz="1200" dirty="0"/>
              <a:t> &lt; 0.043 eV (cosmology)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20C7B3-1C58-7F14-3C79-FFD2FA0BEAA6}"/>
              </a:ext>
            </a:extLst>
          </p:cNvPr>
          <p:cNvSpPr txBox="1"/>
          <p:nvPr/>
        </p:nvSpPr>
        <p:spPr>
          <a:xfrm>
            <a:off x="5338038" y="2550213"/>
            <a:ext cx="1607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</a:t>
            </a:r>
            <a:r>
              <a:rPr lang="en-US" sz="1200" baseline="-25000" dirty="0" err="1">
                <a:latin typeface="Symbol" panose="05050102010706020507" pitchFamily="18" charset="2"/>
              </a:rPr>
              <a:t>n</a:t>
            </a:r>
            <a:r>
              <a:rPr lang="en-US" sz="1200" baseline="-25000" dirty="0" err="1"/>
              <a:t>e</a:t>
            </a:r>
            <a:r>
              <a:rPr lang="en-US" sz="1200" dirty="0"/>
              <a:t>&lt; 0.45 eV (</a:t>
            </a:r>
            <a:r>
              <a:rPr lang="en-US" sz="1200" dirty="0">
                <a:latin typeface="Symbol" panose="05050102010706020507" pitchFamily="18" charset="2"/>
              </a:rPr>
              <a:t>b</a:t>
            </a:r>
            <a:r>
              <a:rPr lang="en-US" sz="1200" dirty="0"/>
              <a:t> decay)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8FBC5E-5B16-1467-0AB5-F7AC033DC5BA}"/>
              </a:ext>
            </a:extLst>
          </p:cNvPr>
          <p:cNvSpPr txBox="1"/>
          <p:nvPr/>
        </p:nvSpPr>
        <p:spPr>
          <a:xfrm>
            <a:off x="2853784" y="2534146"/>
            <a:ext cx="2177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</a:t>
            </a:r>
            <a:r>
              <a:rPr lang="en-US" sz="1200" baseline="-25000" dirty="0" err="1">
                <a:latin typeface="Symbol" panose="05050102010706020507" pitchFamily="18" charset="2"/>
              </a:rPr>
              <a:t>bb</a:t>
            </a:r>
            <a:r>
              <a:rPr lang="en-US" sz="1200" dirty="0"/>
              <a:t>&lt; 0.028-0.122 eV (</a:t>
            </a:r>
            <a:r>
              <a:rPr lang="en-US" sz="1200" dirty="0">
                <a:latin typeface="Symbol" panose="05050102010706020507" pitchFamily="18" charset="2"/>
              </a:rPr>
              <a:t>bb</a:t>
            </a:r>
            <a:r>
              <a:rPr lang="en-US" sz="1200" dirty="0"/>
              <a:t> decay)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C811C8-5BE8-699B-A256-DFB3F28927B6}"/>
              </a:ext>
            </a:extLst>
          </p:cNvPr>
          <p:cNvSpPr txBox="1"/>
          <p:nvPr/>
        </p:nvSpPr>
        <p:spPr>
          <a:xfrm>
            <a:off x="5413089" y="850005"/>
            <a:ext cx="1739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(DESI + CMB) PRD </a:t>
            </a:r>
            <a:r>
              <a:rPr lang="en-US" sz="800" b="1" dirty="0"/>
              <a:t>110</a:t>
            </a:r>
            <a:r>
              <a:rPr lang="en-US" sz="800" dirty="0"/>
              <a:t>, 103536 (2024)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76DD3E-DCA7-9009-8A01-D43A6805563D}"/>
              </a:ext>
            </a:extLst>
          </p:cNvPr>
          <p:cNvSpPr txBox="1"/>
          <p:nvPr/>
        </p:nvSpPr>
        <p:spPr>
          <a:xfrm>
            <a:off x="5216688" y="2772318"/>
            <a:ext cx="19752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(</a:t>
            </a:r>
            <a:r>
              <a:rPr lang="en-US" sz="800" i="1" dirty="0"/>
              <a:t>KATRIN</a:t>
            </a:r>
            <a:r>
              <a:rPr lang="en-US" sz="800" dirty="0"/>
              <a:t>) Science (2025); arXiv:2406.13516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56E133-B8BC-F344-5C39-F23670056661}"/>
              </a:ext>
            </a:extLst>
          </p:cNvPr>
          <p:cNvSpPr txBox="1"/>
          <p:nvPr/>
        </p:nvSpPr>
        <p:spPr>
          <a:xfrm>
            <a:off x="3150496" y="2779884"/>
            <a:ext cx="18229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(</a:t>
            </a:r>
            <a:r>
              <a:rPr lang="en-US" sz="800" i="1" baseline="30000" dirty="0"/>
              <a:t>136</a:t>
            </a:r>
            <a:r>
              <a:rPr lang="en-US" sz="800" i="1" dirty="0"/>
              <a:t>Xe </a:t>
            </a:r>
            <a:r>
              <a:rPr lang="en-US" sz="800" i="1" dirty="0" err="1"/>
              <a:t>KamLAND</a:t>
            </a:r>
            <a:r>
              <a:rPr lang="en-US" sz="800" i="1" dirty="0"/>
              <a:t>-Zen</a:t>
            </a:r>
            <a:r>
              <a:rPr lang="en-US" sz="800" dirty="0"/>
              <a:t>) arXiv:2406.11438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995D99-4294-D5CF-D683-F7B2725B89A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638" y="2365019"/>
            <a:ext cx="981931" cy="7921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62344A-4845-F350-20A6-951B69B5FE5A}"/>
              </a:ext>
            </a:extLst>
          </p:cNvPr>
          <p:cNvSpPr txBox="1"/>
          <p:nvPr/>
        </p:nvSpPr>
        <p:spPr>
          <a:xfrm>
            <a:off x="3942704" y="3603918"/>
            <a:ext cx="65295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 problems/curiosities in the neutrino sector: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Mass ordering not know (oscillations)</a:t>
            </a:r>
          </a:p>
          <a:p>
            <a:pPr marL="342900" indent="-342900">
              <a:buAutoNum type="arabicParenR"/>
            </a:pPr>
            <a:r>
              <a:rPr lang="en-US" dirty="0"/>
              <a:t>Inconsistent mass data among probes (cosmology vs laboratory)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Sterile anomalies (oscillation fits, gallium anomaly)</a:t>
            </a:r>
          </a:p>
          <a:p>
            <a:pPr marL="342900" indent="-342900">
              <a:buAutoNum type="arabicParenR"/>
            </a:pPr>
            <a:r>
              <a:rPr lang="en-US" dirty="0"/>
              <a:t>Lepton mixing vs quark mixing for 3x3 (PMNS vs CKM)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D9C66-6789-036D-ABC7-3E23D4D0EB0A}"/>
              </a:ext>
            </a:extLst>
          </p:cNvPr>
          <p:cNvSpPr txBox="1"/>
          <p:nvPr/>
        </p:nvSpPr>
        <p:spPr>
          <a:xfrm>
            <a:off x="2748486" y="663241"/>
            <a:ext cx="1930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Symbol" panose="05050102010706020507" pitchFamily="18" charset="2"/>
              </a:rPr>
              <a:t>S</a:t>
            </a:r>
            <a:r>
              <a:rPr lang="en-US" sz="1200" dirty="0" err="1"/>
              <a:t>m</a:t>
            </a:r>
            <a:r>
              <a:rPr lang="en-US" sz="1200" baseline="-25000" dirty="0" err="1">
                <a:latin typeface="Symbol" panose="05050102010706020507" pitchFamily="18" charset="2"/>
              </a:rPr>
              <a:t>n</a:t>
            </a:r>
            <a:r>
              <a:rPr lang="en-US" sz="1200" dirty="0"/>
              <a:t> &gt; 0.06 eV (oscillations)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4D03603-BEA4-A765-AC44-9B70A3D4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2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294337-846B-A99A-01B4-26AD03AB5C13}"/>
              </a:ext>
            </a:extLst>
          </p:cNvPr>
          <p:cNvSpPr txBox="1"/>
          <p:nvPr/>
        </p:nvSpPr>
        <p:spPr>
          <a:xfrm>
            <a:off x="418454" y="0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Neutrino: Our Portal Between Cosmology and the Lab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C11931B-AA72-6853-20CC-020D13D64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5585" y="5071395"/>
            <a:ext cx="2637023" cy="157180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B132B7-52AE-4388-662E-F8E70A31E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316" y="5040473"/>
            <a:ext cx="2088482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751FD3-977C-C528-E414-E20544704948}"/>
              </a:ext>
            </a:extLst>
          </p:cNvPr>
          <p:cNvSpPr txBox="1"/>
          <p:nvPr/>
        </p:nvSpPr>
        <p:spPr>
          <a:xfrm>
            <a:off x="2823796" y="855508"/>
            <a:ext cx="18197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(PDG Review) - PRD </a:t>
            </a:r>
            <a:r>
              <a:rPr lang="en-US" sz="800" b="1" dirty="0"/>
              <a:t>110</a:t>
            </a:r>
            <a:r>
              <a:rPr lang="en-US" sz="800" dirty="0"/>
              <a:t>, 030001 (2024)</a:t>
            </a:r>
          </a:p>
        </p:txBody>
      </p:sp>
      <p:pic>
        <p:nvPicPr>
          <p:cNvPr id="2050" name="Picture 2" descr="Sterile neutrino parameter space exclusion regions obtained by recent... |  Download Scientific Diagram">
            <a:extLst>
              <a:ext uri="{FF2B5EF4-FFF2-40B4-BE49-F238E27FC236}">
                <a16:creationId xmlns:a16="http://schemas.microsoft.com/office/drawing/2014/main" id="{99B5F63B-52DC-59C9-7B27-AB23A164F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271" y="5025945"/>
            <a:ext cx="1580420" cy="175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5A539BC-88F1-96B8-D919-03632E3C3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80"/>
          <a:stretch/>
        </p:blipFill>
        <p:spPr bwMode="auto">
          <a:xfrm>
            <a:off x="11120304" y="5782207"/>
            <a:ext cx="905248" cy="90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9B34546-2BDB-CCB9-429F-F23CD2A01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9"/>
          <a:stretch/>
        </p:blipFill>
        <p:spPr bwMode="auto">
          <a:xfrm>
            <a:off x="10321064" y="4981983"/>
            <a:ext cx="965299" cy="9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9826F2-9B96-AA6F-0C58-B1A02438760B}"/>
              </a:ext>
            </a:extLst>
          </p:cNvPr>
          <p:cNvSpPr txBox="1"/>
          <p:nvPr/>
        </p:nvSpPr>
        <p:spPr>
          <a:xfrm rot="20447622">
            <a:off x="6866883" y="1662331"/>
            <a:ext cx="5214697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Douglas Tucker - this morning</a:t>
            </a:r>
          </a:p>
        </p:txBody>
      </p:sp>
    </p:spTree>
    <p:extLst>
      <p:ext uri="{BB962C8B-B14F-4D97-AF65-F5344CB8AC3E}">
        <p14:creationId xmlns:p14="http://schemas.microsoft.com/office/powerpoint/2010/main" val="199592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 animBg="1"/>
      <p:bldP spid="34" grpId="0" animBg="1"/>
      <p:bldP spid="35" grpId="0" animBg="1"/>
      <p:bldP spid="49" grpId="0" animBg="1"/>
      <p:bldP spid="52" grpId="0"/>
      <p:bldP spid="3" grpId="0" animBg="1"/>
      <p:bldP spid="45" grpId="0"/>
      <p:bldP spid="6" grpId="0"/>
      <p:bldP spid="7" grpId="0"/>
      <p:bldP spid="14" grpId="0" animBg="1"/>
      <p:bldP spid="16" grpId="0" animBg="1"/>
      <p:bldP spid="17" grpId="0" animBg="1"/>
      <p:bldP spid="20" grpId="0"/>
      <p:bldP spid="23" grpId="0"/>
      <p:bldP spid="25" grpId="0" animBg="1"/>
      <p:bldP spid="28" grpId="0"/>
      <p:bldP spid="29" grpId="0"/>
      <p:bldP spid="36" grpId="0"/>
      <p:bldP spid="38" grpId="0"/>
      <p:bldP spid="39" grpId="0"/>
      <p:bldP spid="40" grpId="0"/>
      <p:bldP spid="8" grpId="0"/>
      <p:bldP spid="2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6F5DB-41A8-5295-0EB7-7011D9C51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4F357B-E2DC-AB38-1E5F-7A31FD96A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40" t="47438" r="52494" b="14025"/>
          <a:stretch/>
        </p:blipFill>
        <p:spPr>
          <a:xfrm>
            <a:off x="112412" y="1417947"/>
            <a:ext cx="3690946" cy="2571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87E033-E4FB-6092-CDA3-6B3AC094C06A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BeEST Experiment – </a:t>
            </a:r>
            <a:r>
              <a:rPr lang="en-US" sz="3600" baseline="30000" dirty="0"/>
              <a:t>7</a:t>
            </a:r>
            <a:r>
              <a:rPr lang="en-US" sz="3600" dirty="0"/>
              <a:t>Be in STJs</a:t>
            </a:r>
          </a:p>
        </p:txBody>
      </p:sp>
      <p:pic>
        <p:nvPicPr>
          <p:cNvPr id="14" name="Picture 4" descr="https://www.mines.edu/beest/wp-content/uploads/sites/345/2020/06/ExperimentConcept.png">
            <a:extLst>
              <a:ext uri="{FF2B5EF4-FFF2-40B4-BE49-F238E27FC236}">
                <a16:creationId xmlns:a16="http://schemas.microsoft.com/office/drawing/2014/main" id="{DE7CA2BE-042F-5248-51B7-124EFEBDA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1" t="26228" r="33338" b="43868"/>
          <a:stretch/>
        </p:blipFill>
        <p:spPr bwMode="auto">
          <a:xfrm>
            <a:off x="3687259" y="2037483"/>
            <a:ext cx="4737219" cy="209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triumf logo">
            <a:extLst>
              <a:ext uri="{FF2B5EF4-FFF2-40B4-BE49-F238E27FC236}">
                <a16:creationId xmlns:a16="http://schemas.microsoft.com/office/drawing/2014/main" id="{9F841F91-B1F3-F700-0CEE-D0E45E3E7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01" y="224278"/>
            <a:ext cx="1638280" cy="29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19A0E76-68A5-F2A2-D078-4E3984ED59E7}"/>
              </a:ext>
            </a:extLst>
          </p:cNvPr>
          <p:cNvSpPr txBox="1"/>
          <p:nvPr/>
        </p:nvSpPr>
        <p:spPr>
          <a:xfrm>
            <a:off x="11283509" y="2211500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50 </a:t>
            </a:r>
            <a:r>
              <a:rPr lang="en-US" sz="10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10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B00B8D-56B9-6908-CC39-B17EA47ACD33}"/>
              </a:ext>
            </a:extLst>
          </p:cNvPr>
          <p:cNvSpPr txBox="1"/>
          <p:nvPr/>
        </p:nvSpPr>
        <p:spPr>
          <a:xfrm>
            <a:off x="4157475" y="2026834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(T</a:t>
            </a:r>
            <a:r>
              <a:rPr lang="en-US" baseline="-25000" dirty="0"/>
              <a:t>1/2 </a:t>
            </a:r>
            <a:r>
              <a:rPr lang="en-US" dirty="0"/>
              <a:t>~ 53 days)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C62B875-5A6D-3809-DCB0-963C0757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971B92-8354-0A3A-4E46-ECB1602BEF21}"/>
              </a:ext>
            </a:extLst>
          </p:cNvPr>
          <p:cNvSpPr txBox="1"/>
          <p:nvPr/>
        </p:nvSpPr>
        <p:spPr>
          <a:xfrm>
            <a:off x="178961" y="563319"/>
            <a:ext cx="3912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Element- and mass-selective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Purity &gt; 80% (&lt;20% </a:t>
            </a:r>
            <a:r>
              <a:rPr lang="en-US" sz="1600" baseline="30000" dirty="0"/>
              <a:t>7</a:t>
            </a:r>
            <a:r>
              <a:rPr lang="en-US" sz="1600" dirty="0"/>
              <a:t>Li (stable))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Rate &gt; 10</a:t>
            </a:r>
            <a:r>
              <a:rPr lang="en-US" sz="1600" baseline="30000" dirty="0"/>
              <a:t>6</a:t>
            </a:r>
            <a:r>
              <a:rPr lang="en-US" sz="1600" dirty="0"/>
              <a:t> </a:t>
            </a:r>
            <a:r>
              <a:rPr lang="en-US" sz="1600" baseline="30000" dirty="0"/>
              <a:t>7</a:t>
            </a:r>
            <a:r>
              <a:rPr lang="en-US" sz="1600" dirty="0"/>
              <a:t>Be</a:t>
            </a:r>
            <a:r>
              <a:rPr lang="en-US" sz="1600" baseline="30000" dirty="0"/>
              <a:t>+</a:t>
            </a:r>
            <a:r>
              <a:rPr lang="en-US" sz="1600" dirty="0"/>
              <a:t> per second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D471C4-449B-1D01-A346-BC3366D98F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3" t="27664" r="79417" b="28072"/>
          <a:stretch/>
        </p:blipFill>
        <p:spPr>
          <a:xfrm>
            <a:off x="290011" y="4251646"/>
            <a:ext cx="1696849" cy="24060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19D06B-165B-B37A-F4C9-E00E9E8E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520" t="27664" r="17801" b="28072"/>
          <a:stretch/>
        </p:blipFill>
        <p:spPr>
          <a:xfrm>
            <a:off x="2029658" y="4251646"/>
            <a:ext cx="3588629" cy="2440521"/>
          </a:xfrm>
          <a:prstGeom prst="rect">
            <a:avLst/>
          </a:prstGeom>
        </p:spPr>
      </p:pic>
      <p:pic>
        <p:nvPicPr>
          <p:cNvPr id="15" name="Picture 14" descr="A group of people working in a lab&#10;&#10;AI-generated content may be incorrect.">
            <a:extLst>
              <a:ext uri="{FF2B5EF4-FFF2-40B4-BE49-F238E27FC236}">
                <a16:creationId xmlns:a16="http://schemas.microsoft.com/office/drawing/2014/main" id="{6568E9F1-D6DC-FEA4-F08C-752F4C730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3"/>
          <a:stretch/>
        </p:blipFill>
        <p:spPr>
          <a:xfrm>
            <a:off x="7739345" y="3526257"/>
            <a:ext cx="4259980" cy="3195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AD79A1-FF0D-B6DD-81EA-E1BC63F0DB8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009" t="5811" b="17435"/>
          <a:stretch/>
        </p:blipFill>
        <p:spPr>
          <a:xfrm>
            <a:off x="10592777" y="729317"/>
            <a:ext cx="1381463" cy="16284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704C84-0FBD-1A5C-B545-FBF706ACDF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956" r="50984"/>
          <a:stretch/>
        </p:blipFill>
        <p:spPr>
          <a:xfrm>
            <a:off x="7252100" y="1077976"/>
            <a:ext cx="1537552" cy="1279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A9CF74-CFE5-B75E-4FBC-663C75823C6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4596" b="28250"/>
          <a:stretch/>
        </p:blipFill>
        <p:spPr>
          <a:xfrm>
            <a:off x="7492702" y="1797636"/>
            <a:ext cx="965982" cy="55961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722B9D-8738-9D0D-CDA7-846C90143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2" t="15226" r="25170" b="14476"/>
          <a:stretch/>
        </p:blipFill>
        <p:spPr>
          <a:xfrm>
            <a:off x="8922438" y="775470"/>
            <a:ext cx="1537553" cy="1587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1E36D6-D516-3684-5C6D-234B235D99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4" t="20086" r="26143" b="48761"/>
          <a:stretch/>
        </p:blipFill>
        <p:spPr>
          <a:xfrm>
            <a:off x="8994491" y="811236"/>
            <a:ext cx="1345306" cy="64633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458672-42EE-4689-69BB-B18E62BF39FD}"/>
              </a:ext>
            </a:extLst>
          </p:cNvPr>
          <p:cNvSpPr txBox="1"/>
          <p:nvPr/>
        </p:nvSpPr>
        <p:spPr>
          <a:xfrm>
            <a:off x="7399455" y="708644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Photoresist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7C53C-B857-5025-3248-6DAB1BA0F485}"/>
              </a:ext>
            </a:extLst>
          </p:cNvPr>
          <p:cNvSpPr txBox="1"/>
          <p:nvPr/>
        </p:nvSpPr>
        <p:spPr>
          <a:xfrm>
            <a:off x="9112145" y="397883"/>
            <a:ext cx="115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Collimator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1686E4-E11F-AA60-54B7-00F29EF55EC1}"/>
              </a:ext>
            </a:extLst>
          </p:cNvPr>
          <p:cNvSpPr txBox="1"/>
          <p:nvPr/>
        </p:nvSpPr>
        <p:spPr>
          <a:xfrm>
            <a:off x="10762371" y="404106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Chamber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9ECB4E03-1B06-03B0-3688-E651D0A8C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r="7490"/>
          <a:stretch/>
        </p:blipFill>
        <p:spPr bwMode="auto">
          <a:xfrm>
            <a:off x="3616002" y="1487178"/>
            <a:ext cx="4827110" cy="3193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FEF6F1E2-6826-B7BA-BF0E-01D9C113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A9A0F-1B33-D404-34E0-DFA158A2DB81}"/>
              </a:ext>
            </a:extLst>
          </p:cNvPr>
          <p:cNvSpPr txBox="1"/>
          <p:nvPr/>
        </p:nvSpPr>
        <p:spPr>
          <a:xfrm rot="20447622">
            <a:off x="130320" y="1793907"/>
            <a:ext cx="5163401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Annika Lennarz- this morning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9F2359-8840-93FC-C013-DC3194DB4A34}"/>
              </a:ext>
            </a:extLst>
          </p:cNvPr>
          <p:cNvSpPr txBox="1"/>
          <p:nvPr/>
        </p:nvSpPr>
        <p:spPr>
          <a:xfrm rot="20447622">
            <a:off x="6497688" y="4611383"/>
            <a:ext cx="5642699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Stephan Friedrich - this morning</a:t>
            </a:r>
          </a:p>
        </p:txBody>
      </p:sp>
    </p:spTree>
    <p:extLst>
      <p:ext uri="{BB962C8B-B14F-4D97-AF65-F5344CB8AC3E}">
        <p14:creationId xmlns:p14="http://schemas.microsoft.com/office/powerpoint/2010/main" val="372671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" grpId="0"/>
      <p:bldP spid="19" grpId="0"/>
      <p:bldP spid="21" grpId="0"/>
      <p:bldP spid="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5920E1-1AD4-6FC6-2F74-DF465C5AEAD7}"/>
              </a:ext>
            </a:extLst>
          </p:cNvPr>
          <p:cNvSpPr txBox="1"/>
          <p:nvPr/>
        </p:nvSpPr>
        <p:spPr>
          <a:xfrm>
            <a:off x="418453" y="-31501"/>
            <a:ext cx="11322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 BeEST Collaboration (To Date)</a:t>
            </a:r>
          </a:p>
        </p:txBody>
      </p:sp>
      <p:pic>
        <p:nvPicPr>
          <p:cNvPr id="14" name="Picture 4" descr="Image result for doe sc logo">
            <a:extLst>
              <a:ext uri="{FF2B5EF4-FFF2-40B4-BE49-F238E27FC236}">
                <a16:creationId xmlns:a16="http://schemas.microsoft.com/office/drawing/2014/main" id="{7111E635-5036-9C8E-9F20-141B30849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439" y="1907142"/>
            <a:ext cx="1903168" cy="31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sky, weapon&#10;&#10;Description automatically generated">
            <a:extLst>
              <a:ext uri="{FF2B5EF4-FFF2-40B4-BE49-F238E27FC236}">
                <a16:creationId xmlns:a16="http://schemas.microsoft.com/office/drawing/2014/main" id="{35F596A8-06A6-5247-46BE-2DA97F39C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246" y="555275"/>
            <a:ext cx="1144613" cy="1109361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D5AC4C2-ED99-9BAF-8A7E-637F87F14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438" y="2264397"/>
            <a:ext cx="1845431" cy="48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Flag of Canada - Wikipedia">
            <a:extLst>
              <a:ext uri="{FF2B5EF4-FFF2-40B4-BE49-F238E27FC236}">
                <a16:creationId xmlns:a16="http://schemas.microsoft.com/office/drawing/2014/main" id="{204D4EC5-AF68-EAFF-F56B-E76968103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458" y="678638"/>
            <a:ext cx="712954" cy="35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Flag of the United States - Wikipedia">
            <a:extLst>
              <a:ext uri="{FF2B5EF4-FFF2-40B4-BE49-F238E27FC236}">
                <a16:creationId xmlns:a16="http://schemas.microsoft.com/office/drawing/2014/main" id="{951A3E40-0583-BE6B-7F79-C8FCA9C8E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649" y="678638"/>
            <a:ext cx="677962" cy="35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 descr="Flag of France - Wikipedia">
            <a:extLst>
              <a:ext uri="{FF2B5EF4-FFF2-40B4-BE49-F238E27FC236}">
                <a16:creationId xmlns:a16="http://schemas.microsoft.com/office/drawing/2014/main" id="{62434CF6-CEB2-BEA9-0365-9E056045D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547" y="1175136"/>
            <a:ext cx="681064" cy="45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 descr="Flag of Portugal - Wikipedia">
            <a:extLst>
              <a:ext uri="{FF2B5EF4-FFF2-40B4-BE49-F238E27FC236}">
                <a16:creationId xmlns:a16="http://schemas.microsoft.com/office/drawing/2014/main" id="{B54CB451-E4EB-C98A-8F62-C64DF822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23" y="1175137"/>
            <a:ext cx="679823" cy="4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Gordon and Betty Moore Foundation - Wikipedia">
            <a:extLst>
              <a:ext uri="{FF2B5EF4-FFF2-40B4-BE49-F238E27FC236}">
                <a16:creationId xmlns:a16="http://schemas.microsoft.com/office/drawing/2014/main" id="{4D491DC7-3D55-FDEF-B88B-A77EEB6C8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607" y="2330101"/>
            <a:ext cx="852047" cy="3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AD7FB8-EE44-F033-4A42-D6BE70417F49}"/>
              </a:ext>
            </a:extLst>
          </p:cNvPr>
          <p:cNvSpPr txBox="1"/>
          <p:nvPr/>
        </p:nvSpPr>
        <p:spPr>
          <a:xfrm>
            <a:off x="176158" y="862419"/>
            <a:ext cx="841724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Connor Bray, Harris Crocker, David Diercks, Spencer Fretwell, Abbi Gillespie, Cameron Harris, Calvin Hinkle, Kyle Leach, Drew Marino, Ben Waters, Gigi Schalk, Joe Smolsky, Caitlyn Stone-Whitehead, Joseph Templet, Wouter Van De </a:t>
            </a:r>
            <a:r>
              <a:rPr lang="en-US" sz="1600" dirty="0" err="1"/>
              <a:t>Pontseele</a:t>
            </a:r>
            <a:r>
              <a:rPr lang="en-US" sz="1600" dirty="0"/>
              <a:t>, Grace Wagner</a:t>
            </a:r>
          </a:p>
          <a:p>
            <a:r>
              <a:rPr lang="en-US" sz="1600" b="1" dirty="0"/>
              <a:t>Colorado School of Mines, Golden CO USA</a:t>
            </a:r>
          </a:p>
          <a:p>
            <a:endParaRPr lang="en-US" sz="1600" b="1" dirty="0"/>
          </a:p>
          <a:p>
            <a:r>
              <a:rPr lang="de-DE" sz="1600" dirty="0"/>
              <a:t>Ashley Marie Evangelista, Annika Lennarz, Peter Machule, Dave McKeen, Chris Ruiz, Maisy Willett</a:t>
            </a:r>
          </a:p>
          <a:p>
            <a:r>
              <a:rPr lang="de-DE" sz="1600" b="1" dirty="0"/>
              <a:t>TRIUMF, Vancouver BC Canada</a:t>
            </a:r>
          </a:p>
          <a:p>
            <a:endParaRPr lang="de-DE" sz="1600" dirty="0"/>
          </a:p>
          <a:p>
            <a:r>
              <a:rPr lang="de-DE" sz="1600" dirty="0"/>
              <a:t>Stephan Friedrich, Geon-Bo Kim, Inwook Kim, Vincenzo Lordi, Amit Samanta</a:t>
            </a:r>
          </a:p>
          <a:p>
            <a:r>
              <a:rPr lang="de-DE" sz="1600" b="1" dirty="0"/>
              <a:t>LLNL, Livermore CA USA</a:t>
            </a:r>
            <a:endParaRPr lang="de-DE" sz="1600" dirty="0"/>
          </a:p>
          <a:p>
            <a:endParaRPr lang="de-DE" sz="1600" b="1" dirty="0"/>
          </a:p>
          <a:p>
            <a:r>
              <a:rPr lang="pt-BR" sz="1600" dirty="0"/>
              <a:t>Pedro Amaro, Mauro Guerra, Jorge Machado, José Paulo Santos</a:t>
            </a:r>
          </a:p>
          <a:p>
            <a:r>
              <a:rPr lang="pt-BR" sz="1600" b="1" dirty="0"/>
              <a:t>NOVA School of Science and Technology, Lisbon Portugal</a:t>
            </a:r>
          </a:p>
          <a:p>
            <a:endParaRPr lang="de-DE" sz="1600" b="1" dirty="0"/>
          </a:p>
          <a:p>
            <a:r>
              <a:rPr lang="de-DE" sz="1600" dirty="0"/>
              <a:t>Adrien Andoche, Paul-Antoine Hervieux</a:t>
            </a:r>
          </a:p>
          <a:p>
            <a:r>
              <a:rPr lang="de-DE" sz="1600" b="1" dirty="0"/>
              <a:t>Universit</a:t>
            </a:r>
            <a:r>
              <a:rPr lang="en-GB" sz="1600" b="1" dirty="0">
                <a:effectLst/>
                <a:ea typeface="Times New Roman" panose="02020603050405020304" pitchFamily="18" charset="0"/>
              </a:rPr>
              <a:t>é</a:t>
            </a:r>
            <a:r>
              <a:rPr lang="de-DE" sz="1600" b="1" dirty="0"/>
              <a:t> Strasbourg, Strasbourg France</a:t>
            </a:r>
          </a:p>
          <a:p>
            <a:endParaRPr lang="de-DE" sz="1600" b="1" dirty="0"/>
          </a:p>
          <a:p>
            <a:r>
              <a:rPr lang="de-DE" sz="1600" dirty="0"/>
              <a:t>Robin Cantor, Ad Hall</a:t>
            </a:r>
          </a:p>
          <a:p>
            <a:r>
              <a:rPr lang="de-DE" sz="1600" b="1" dirty="0"/>
              <a:t>Star Cryoelectronics LLC, Santa Fe NM USA</a:t>
            </a:r>
          </a:p>
          <a:p>
            <a:endParaRPr lang="de-DE" sz="1600" b="1" dirty="0"/>
          </a:p>
          <a:p>
            <a:r>
              <a:rPr lang="de-DE" sz="1600" dirty="0"/>
              <a:t>Jack Harris, Bill Warburton</a:t>
            </a:r>
          </a:p>
          <a:p>
            <a:r>
              <a:rPr lang="de-DE" sz="1600" b="1" dirty="0"/>
              <a:t>XIA LLC, Oakland CA USA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AB5DF0-8AFE-492E-DE5E-969F6D05E0B3}"/>
              </a:ext>
            </a:extLst>
          </p:cNvPr>
          <p:cNvSpPr txBox="1"/>
          <p:nvPr/>
        </p:nvSpPr>
        <p:spPr>
          <a:xfrm>
            <a:off x="4042422" y="4294247"/>
            <a:ext cx="500818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Francisco Ponce</a:t>
            </a:r>
          </a:p>
          <a:p>
            <a:r>
              <a:rPr lang="en-US" sz="1600" b="1" dirty="0"/>
              <a:t>PNNL, Richland WA USA</a:t>
            </a:r>
          </a:p>
          <a:p>
            <a:endParaRPr lang="en-US" sz="1600" dirty="0"/>
          </a:p>
          <a:p>
            <a:r>
              <a:rPr lang="en-US" sz="1600" dirty="0"/>
              <a:t>Xavier Mougeot</a:t>
            </a:r>
          </a:p>
          <a:p>
            <a:r>
              <a:rPr lang="en-US" sz="1600" b="1" dirty="0"/>
              <a:t>CEA Paris-</a:t>
            </a:r>
            <a:r>
              <a:rPr lang="en-US" sz="1600" b="1" dirty="0" err="1"/>
              <a:t>Saclay</a:t>
            </a:r>
            <a:r>
              <a:rPr lang="en-US" sz="1600" b="1" dirty="0"/>
              <a:t>, Paris France</a:t>
            </a:r>
          </a:p>
          <a:p>
            <a:endParaRPr lang="en-US" sz="1600" dirty="0"/>
          </a:p>
          <a:p>
            <a:r>
              <a:rPr lang="en-US" sz="1600" dirty="0"/>
              <a:t>Leendert Hayen, Mohamad Kanafani</a:t>
            </a:r>
          </a:p>
          <a:p>
            <a:r>
              <a:rPr lang="en-US" sz="1600" b="1" dirty="0"/>
              <a:t>LPC Caen, Caen France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69736B8-6BD9-E180-1B84-CEDC53B110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940" r="-93" b="6119"/>
          <a:stretch/>
        </p:blipFill>
        <p:spPr>
          <a:xfrm>
            <a:off x="6869490" y="2864158"/>
            <a:ext cx="5014369" cy="2803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86BA47-09DC-57C4-F986-D77202E37681}"/>
              </a:ext>
            </a:extLst>
          </p:cNvPr>
          <p:cNvSpPr txBox="1"/>
          <p:nvPr/>
        </p:nvSpPr>
        <p:spPr>
          <a:xfrm>
            <a:off x="6993843" y="5150077"/>
            <a:ext cx="197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2023 Collaboration Meeting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Livermore, CA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B9A97A-C5DB-C43B-BB36-9076A9BD7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20B43A-F861-06FA-8D6F-F7F46C6C6BC0}"/>
              </a:ext>
            </a:extLst>
          </p:cNvPr>
          <p:cNvSpPr txBox="1"/>
          <p:nvPr/>
        </p:nvSpPr>
        <p:spPr>
          <a:xfrm>
            <a:off x="7928657" y="5743126"/>
            <a:ext cx="208344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PRL (submitted) arXiv:2411.08076</a:t>
            </a:r>
          </a:p>
          <a:p>
            <a:r>
              <a:rPr lang="en-US" sz="1050" dirty="0"/>
              <a:t>PRD </a:t>
            </a:r>
            <a:r>
              <a:rPr lang="en-US" sz="1050" b="1" dirty="0"/>
              <a:t>111</a:t>
            </a:r>
            <a:r>
              <a:rPr lang="en-US" sz="1050" dirty="0"/>
              <a:t>, 052010 (2025)</a:t>
            </a:r>
          </a:p>
          <a:p>
            <a:r>
              <a:rPr lang="en-US" sz="1050" i="1" dirty="0"/>
              <a:t>Nature</a:t>
            </a:r>
            <a:r>
              <a:rPr lang="en-US" sz="1050" dirty="0"/>
              <a:t> </a:t>
            </a:r>
            <a:r>
              <a:rPr lang="en-US" sz="1050" b="1" dirty="0"/>
              <a:t>638</a:t>
            </a:r>
            <a:r>
              <a:rPr lang="en-US" sz="1050" dirty="0"/>
              <a:t>, 640–644 (2025)</a:t>
            </a:r>
          </a:p>
          <a:p>
            <a:r>
              <a:rPr lang="en-US" sz="1050" dirty="0"/>
              <a:t>PRC </a:t>
            </a:r>
            <a:r>
              <a:rPr lang="en-US" sz="1050" b="1" dirty="0"/>
              <a:t>109</a:t>
            </a:r>
            <a:r>
              <a:rPr lang="en-US" sz="1050" dirty="0"/>
              <a:t>, L022501 (2024)</a:t>
            </a:r>
          </a:p>
          <a:p>
            <a:r>
              <a:rPr lang="en-US" sz="1050" dirty="0"/>
              <a:t>JLTP </a:t>
            </a:r>
            <a:r>
              <a:rPr lang="en-US" sz="1050" b="1" dirty="0"/>
              <a:t>2024</a:t>
            </a:r>
            <a:r>
              <a:rPr lang="en-US" sz="1050" dirty="0"/>
              <a:t>, 1-9 (2024)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27FC08-BAA6-9C10-EC8A-885B26D7AAC5}"/>
              </a:ext>
            </a:extLst>
          </p:cNvPr>
          <p:cNvSpPr txBox="1"/>
          <p:nvPr/>
        </p:nvSpPr>
        <p:spPr>
          <a:xfrm>
            <a:off x="10116095" y="5743126"/>
            <a:ext cx="1824773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PR Applied, </a:t>
            </a:r>
            <a:r>
              <a:rPr lang="en-US" sz="1050" b="1" dirty="0"/>
              <a:t>19</a:t>
            </a:r>
            <a:r>
              <a:rPr lang="en-US" sz="1050" dirty="0"/>
              <a:t> 014032 (2023)</a:t>
            </a:r>
          </a:p>
          <a:p>
            <a:r>
              <a:rPr lang="en-US" sz="1050" dirty="0"/>
              <a:t>JLTP </a:t>
            </a:r>
            <a:r>
              <a:rPr lang="en-US" sz="1050" b="1" dirty="0"/>
              <a:t>2</a:t>
            </a:r>
            <a:r>
              <a:rPr lang="en-US" sz="1050" dirty="0"/>
              <a:t>, 1-8 (2022)</a:t>
            </a:r>
          </a:p>
          <a:p>
            <a:r>
              <a:rPr lang="en-US" sz="1050" dirty="0"/>
              <a:t>JLTP </a:t>
            </a:r>
            <a:r>
              <a:rPr lang="en-US" sz="1050" b="1" dirty="0"/>
              <a:t>1</a:t>
            </a:r>
            <a:r>
              <a:rPr lang="en-US" sz="1050" dirty="0"/>
              <a:t>, 1-7 (2022)</a:t>
            </a:r>
          </a:p>
          <a:p>
            <a:r>
              <a:rPr lang="en-US" sz="1050" dirty="0"/>
              <a:t>PRL </a:t>
            </a:r>
            <a:r>
              <a:rPr lang="en-US" sz="1050" b="1" dirty="0"/>
              <a:t>126</a:t>
            </a:r>
            <a:r>
              <a:rPr lang="en-US" sz="1050" dirty="0"/>
              <a:t>, 021803 (2021)</a:t>
            </a:r>
          </a:p>
          <a:p>
            <a:r>
              <a:rPr lang="en-US" sz="1050" dirty="0"/>
              <a:t>PRL </a:t>
            </a:r>
            <a:r>
              <a:rPr lang="en-US" sz="1050" b="1" dirty="0"/>
              <a:t>125</a:t>
            </a:r>
            <a:r>
              <a:rPr lang="en-US" sz="1050" dirty="0"/>
              <a:t>, 032701 (2020)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AE091-11D1-6C4D-D1AA-D86C633BD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Acknowledgement and logos - NSERC">
            <a:extLst>
              <a:ext uri="{FF2B5EF4-FFF2-40B4-BE49-F238E27FC236}">
                <a16:creationId xmlns:a16="http://schemas.microsoft.com/office/drawing/2014/main" id="{CA382CD5-8427-9FD0-09B7-3C10E9400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2" t="40116" r="29511" b="39615"/>
          <a:stretch/>
        </p:blipFill>
        <p:spPr bwMode="auto">
          <a:xfrm>
            <a:off x="10654092" y="1853902"/>
            <a:ext cx="748778" cy="37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549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C911CB1-7401-C0D7-C28C-E298FBB68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2" t="17130" r="16373" b="10729"/>
          <a:stretch/>
        </p:blipFill>
        <p:spPr>
          <a:xfrm>
            <a:off x="855614" y="62135"/>
            <a:ext cx="10480771" cy="6795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5897C2-0231-47F2-9214-93C647BF4511}"/>
              </a:ext>
            </a:extLst>
          </p:cNvPr>
          <p:cNvSpPr txBox="1"/>
          <p:nvPr/>
        </p:nvSpPr>
        <p:spPr>
          <a:xfrm>
            <a:off x="418454" y="-5195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Did This All Start?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2425C-5F5B-D8B5-6345-57E5251BE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C5331-CBF9-8ED4-A46D-142F6B777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80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5897C2-0231-47F2-9214-93C647BF4511}"/>
              </a:ext>
            </a:extLst>
          </p:cNvPr>
          <p:cNvSpPr txBox="1"/>
          <p:nvPr/>
        </p:nvSpPr>
        <p:spPr>
          <a:xfrm>
            <a:off x="418454" y="-5195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Did This All Start?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6BA5A8-EC7C-CE00-D8A4-78DBC4FD2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80" t="18543" r="35964" b="70066"/>
          <a:stretch/>
        </p:blipFill>
        <p:spPr>
          <a:xfrm>
            <a:off x="1537401" y="3548559"/>
            <a:ext cx="9117197" cy="2173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5376A2-1D65-AF7C-5264-3B86ECA663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81" t="9349" r="44477" b="85253"/>
          <a:stretch/>
        </p:blipFill>
        <p:spPr>
          <a:xfrm>
            <a:off x="2058838" y="1374476"/>
            <a:ext cx="8175421" cy="144074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047B1-FEE7-D587-52F6-593909FD8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7E6DA-F90E-6FAD-0BCD-BB1865A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1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5897C2-0231-47F2-9214-93C647BF4511}"/>
              </a:ext>
            </a:extLst>
          </p:cNvPr>
          <p:cNvSpPr txBox="1"/>
          <p:nvPr/>
        </p:nvSpPr>
        <p:spPr>
          <a:xfrm>
            <a:off x="418454" y="-5195"/>
            <a:ext cx="1132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Did This All Start?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B6950-4D8E-B7FA-54A7-372E65B5C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2" t="13421" r="16759" b="64520"/>
          <a:stretch/>
        </p:blipFill>
        <p:spPr>
          <a:xfrm>
            <a:off x="336380" y="793287"/>
            <a:ext cx="11486588" cy="2301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09DEF8-4261-1030-496C-CD8BB369A8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56" t="66182" r="48581" b="31213"/>
          <a:stretch/>
        </p:blipFill>
        <p:spPr>
          <a:xfrm>
            <a:off x="128691" y="5044340"/>
            <a:ext cx="11752949" cy="514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CAA19A-73CE-4E46-0428-0D636848FE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87" t="17165" r="62533" b="76335"/>
          <a:stretch/>
        </p:blipFill>
        <p:spPr>
          <a:xfrm>
            <a:off x="2038012" y="3246578"/>
            <a:ext cx="7213640" cy="128076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6B9733-2683-CCB4-0016-D2404F7F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93BBD6-5B93-5229-7406-789C85FF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68221-DE85-43A9-9BE1-DD325E3EB4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2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DC742D-8733-44F3-9F33-223BF420A0BC}"/>
              </a:ext>
            </a:extLst>
          </p:cNvPr>
          <p:cNvSpPr txBox="1"/>
          <p:nvPr/>
        </p:nvSpPr>
        <p:spPr>
          <a:xfrm>
            <a:off x="177802" y="788007"/>
            <a:ext cx="43739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Goal: Pure test of “can we see anything”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Ta “test” chip from LLNL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Implantation chamber designed, fabricated, and tested by Spencer (M.S.) in 3 weeks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BeEST Phase-0 (Implantation #1 - Dec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76A32B-1D07-4439-A578-51DA268A0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67" y="1677284"/>
            <a:ext cx="1828943" cy="1828943"/>
          </a:xfrm>
          <a:prstGeom prst="rect">
            <a:avLst/>
          </a:prstGeom>
        </p:spPr>
      </p:pic>
      <p:pic>
        <p:nvPicPr>
          <p:cNvPr id="8" name="Picture 7" descr="A picture containing indoor, object, wall&#10;&#10;Description automatically generated">
            <a:extLst>
              <a:ext uri="{FF2B5EF4-FFF2-40B4-BE49-F238E27FC236}">
                <a16:creationId xmlns:a16="http://schemas.microsoft.com/office/drawing/2014/main" id="{A20F25F8-7C1C-47BD-8FD2-989682BA7E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83" b="16626"/>
          <a:stretch/>
        </p:blipFill>
        <p:spPr>
          <a:xfrm>
            <a:off x="9470440" y="2813794"/>
            <a:ext cx="2476682" cy="2344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897AC-BBCC-41DC-BD02-91B6C0775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3" r="27916"/>
          <a:stretch/>
        </p:blipFill>
        <p:spPr>
          <a:xfrm rot="5400000">
            <a:off x="9661437" y="453432"/>
            <a:ext cx="1932400" cy="2565975"/>
          </a:xfrm>
          <a:prstGeom prst="rect">
            <a:avLst/>
          </a:prstGeom>
        </p:spPr>
      </p:pic>
      <p:pic>
        <p:nvPicPr>
          <p:cNvPr id="10" name="Picture 9" descr="File:LLNL-logo.png">
            <a:extLst>
              <a:ext uri="{FF2B5EF4-FFF2-40B4-BE49-F238E27FC236}">
                <a16:creationId xmlns:a16="http://schemas.microsoft.com/office/drawing/2014/main" id="{D0218CD7-6BB4-4689-A72C-BC2B870D9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440" y="5517920"/>
            <a:ext cx="2526573" cy="4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triumf logo">
            <a:extLst>
              <a:ext uri="{FF2B5EF4-FFF2-40B4-BE49-F238E27FC236}">
                <a16:creationId xmlns:a16="http://schemas.microsoft.com/office/drawing/2014/main" id="{7210190A-4F10-4EE9-B37F-B7BA81723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650" y="5526802"/>
            <a:ext cx="2340210" cy="42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otched Right Arrow 35">
            <a:extLst>
              <a:ext uri="{FF2B5EF4-FFF2-40B4-BE49-F238E27FC236}">
                <a16:creationId xmlns:a16="http://schemas.microsoft.com/office/drawing/2014/main" id="{D886C2D3-DAC7-4A7F-942F-1C2E566FD847}"/>
              </a:ext>
            </a:extLst>
          </p:cNvPr>
          <p:cNvSpPr/>
          <p:nvPr/>
        </p:nvSpPr>
        <p:spPr>
          <a:xfrm>
            <a:off x="8173720" y="5505856"/>
            <a:ext cx="1018889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D78AA2-4658-481F-B287-31102B054B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 t="21655" r="8066" b="13462"/>
          <a:stretch/>
        </p:blipFill>
        <p:spPr>
          <a:xfrm>
            <a:off x="7202673" y="767511"/>
            <a:ext cx="1922282" cy="193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E540CF-8BD7-4905-9AF1-15D65CCB04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t="26433" r="14258" b="23844"/>
          <a:stretch/>
        </p:blipFill>
        <p:spPr>
          <a:xfrm>
            <a:off x="4771487" y="770220"/>
            <a:ext cx="2183828" cy="1932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2B3BC1-0564-404A-9045-45DEC332BD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2590" y="2816404"/>
            <a:ext cx="2721515" cy="23416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26A7854-47E0-4AB0-991A-50A32559A42B}"/>
              </a:ext>
            </a:extLst>
          </p:cNvPr>
          <p:cNvSpPr txBox="1"/>
          <p:nvPr/>
        </p:nvSpPr>
        <p:spPr>
          <a:xfrm>
            <a:off x="7462339" y="3017271"/>
            <a:ext cx="1971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 </a:t>
            </a:r>
            <a:r>
              <a:rPr lang="en-US" dirty="0" err="1"/>
              <a:t>hr</a:t>
            </a:r>
            <a:r>
              <a:rPr lang="en-US" dirty="0"/>
              <a:t> implantation: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Measured activity on chip: 7.5(4) </a:t>
            </a:r>
            <a:r>
              <a:rPr lang="en-US" dirty="0" err="1"/>
              <a:t>kBq</a:t>
            </a:r>
            <a:endParaRPr lang="en-US" dirty="0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AEA3A34-5B8F-4411-B82D-302963FB44AD}"/>
              </a:ext>
            </a:extLst>
          </p:cNvPr>
          <p:cNvGraphicFramePr>
            <a:graphicFrameLocks noGrp="1"/>
          </p:cNvGraphicFramePr>
          <p:nvPr/>
        </p:nvGraphicFramePr>
        <p:xfrm>
          <a:off x="7461869" y="3409957"/>
          <a:ext cx="1971134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4649">
                  <a:extLst>
                    <a:ext uri="{9D8B030D-6E8A-4147-A177-3AD203B41FA5}">
                      <a16:colId xmlns:a16="http://schemas.microsoft.com/office/drawing/2014/main" val="2986790362"/>
                    </a:ext>
                  </a:extLst>
                </a:gridCol>
                <a:gridCol w="626485">
                  <a:extLst>
                    <a:ext uri="{9D8B030D-6E8A-4147-A177-3AD203B41FA5}">
                      <a16:colId xmlns:a16="http://schemas.microsoft.com/office/drawing/2014/main" val="408255383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 Implanted (Li+Be)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1.23E+12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6095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7Be Implanted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4.68E+10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33335643"/>
                  </a:ext>
                </a:extLst>
              </a:tr>
            </a:tbl>
          </a:graphicData>
        </a:graphic>
      </p:graphicFrame>
      <p:pic>
        <p:nvPicPr>
          <p:cNvPr id="21" name="Picture 20" descr="A close up of a speaker&#10;&#10;Description automatically generated">
            <a:extLst>
              <a:ext uri="{FF2B5EF4-FFF2-40B4-BE49-F238E27FC236}">
                <a16:creationId xmlns:a16="http://schemas.microsoft.com/office/drawing/2014/main" id="{5F697C7F-F1EF-4AF4-B4F6-3F59E96F4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188" y="4457656"/>
            <a:ext cx="2433396" cy="1400889"/>
          </a:xfrm>
          <a:prstGeom prst="rect">
            <a:avLst/>
          </a:prstGeom>
        </p:spPr>
      </p:pic>
      <p:sp>
        <p:nvSpPr>
          <p:cNvPr id="22" name="Notched Right Arrow 35">
            <a:extLst>
              <a:ext uri="{FF2B5EF4-FFF2-40B4-BE49-F238E27FC236}">
                <a16:creationId xmlns:a16="http://schemas.microsoft.com/office/drawing/2014/main" id="{1A3436D1-38AA-4EB8-8180-B9794451323D}"/>
              </a:ext>
            </a:extLst>
          </p:cNvPr>
          <p:cNvSpPr/>
          <p:nvPr/>
        </p:nvSpPr>
        <p:spPr>
          <a:xfrm>
            <a:off x="4353716" y="5514099"/>
            <a:ext cx="1018889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Image result for mines logo">
            <a:extLst>
              <a:ext uri="{FF2B5EF4-FFF2-40B4-BE49-F238E27FC236}">
                <a16:creationId xmlns:a16="http://schemas.microsoft.com/office/drawing/2014/main" id="{1BBAC5E6-C167-4058-9177-F7EC71C49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415" y="5341384"/>
            <a:ext cx="658190" cy="83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833F73-DC90-FD52-64B3-4F7738B0F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</p:spTree>
    <p:extLst>
      <p:ext uri="{BB962C8B-B14F-4D97-AF65-F5344CB8AC3E}">
        <p14:creationId xmlns:p14="http://schemas.microsoft.com/office/powerpoint/2010/main" val="371138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834" y="872524"/>
            <a:ext cx="4284252" cy="5103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“First Light” of the BeEST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52659" y="1264234"/>
            <a:ext cx="236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7</a:t>
            </a:r>
            <a:r>
              <a:rPr lang="en-US" dirty="0"/>
              <a:t>Be K-shell EC to </a:t>
            </a:r>
            <a:r>
              <a:rPr lang="en-US" baseline="30000" dirty="0"/>
              <a:t>7</a:t>
            </a:r>
            <a:r>
              <a:rPr lang="en-US" dirty="0"/>
              <a:t>Li </a:t>
            </a:r>
            <a:r>
              <a:rPr lang="en-US" dirty="0" err="1"/>
              <a:t>g.s</a:t>
            </a:r>
            <a:r>
              <a:rPr lang="en-US" dirty="0"/>
              <a:t>.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9942390" y="2840660"/>
            <a:ext cx="114039" cy="3410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42390" y="2206690"/>
            <a:ext cx="1715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7</a:t>
            </a:r>
            <a:r>
              <a:rPr lang="en-US" dirty="0"/>
              <a:t>Be K-shell EC to</a:t>
            </a:r>
          </a:p>
          <a:p>
            <a:r>
              <a:rPr lang="en-US" baseline="30000" dirty="0"/>
              <a:t>7</a:t>
            </a:r>
            <a:r>
              <a:rPr lang="en-US" dirty="0"/>
              <a:t>Li excited state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008689" y="2724688"/>
            <a:ext cx="251478" cy="4570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237359" y="2096495"/>
            <a:ext cx="1443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7</a:t>
            </a:r>
            <a:r>
              <a:rPr lang="en-US" dirty="0"/>
              <a:t>Be L-shell EC</a:t>
            </a:r>
          </a:p>
          <a:p>
            <a:r>
              <a:rPr lang="en-US" dirty="0"/>
              <a:t>to </a:t>
            </a:r>
            <a:r>
              <a:rPr lang="en-US" baseline="30000" dirty="0"/>
              <a:t>7</a:t>
            </a:r>
            <a:r>
              <a:rPr lang="en-US" dirty="0"/>
              <a:t>Li </a:t>
            </a:r>
            <a:r>
              <a:rPr lang="en-US" dirty="0" err="1"/>
              <a:t>g.s</a:t>
            </a:r>
            <a:r>
              <a:rPr lang="en-US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38526" y="4211362"/>
            <a:ext cx="1692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7</a:t>
            </a:r>
            <a:r>
              <a:rPr lang="en-US" dirty="0"/>
              <a:t>Be L-shell EC to</a:t>
            </a:r>
          </a:p>
          <a:p>
            <a:r>
              <a:rPr lang="en-US" baseline="30000" dirty="0"/>
              <a:t>7</a:t>
            </a:r>
            <a:r>
              <a:rPr lang="en-US" dirty="0"/>
              <a:t>Li excited state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8713987" y="4519130"/>
            <a:ext cx="724539" cy="25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91DD969-3991-424A-8989-C4442339980C}"/>
              </a:ext>
            </a:extLst>
          </p:cNvPr>
          <p:cNvSpPr txBox="1"/>
          <p:nvPr/>
        </p:nvSpPr>
        <p:spPr>
          <a:xfrm>
            <a:off x="425373" y="744025"/>
            <a:ext cx="7218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December 2018: Shipped to LLNL from TRIUMF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Dec 2018 – March 2019: Installed in ADR for three separate runs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April 2019: Analyzed data from two 68x68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  <a:r>
              <a:rPr lang="en-US" sz="2000" baseline="30000" dirty="0"/>
              <a:t>2 </a:t>
            </a:r>
            <a:r>
              <a:rPr lang="en-US" sz="2000" dirty="0"/>
              <a:t>STJs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9D0D7B-24B8-4964-8700-98D5A2CD765A}"/>
              </a:ext>
            </a:extLst>
          </p:cNvPr>
          <p:cNvCxnSpPr>
            <a:cxnSpLocks/>
          </p:cNvCxnSpPr>
          <p:nvPr/>
        </p:nvCxnSpPr>
        <p:spPr>
          <a:xfrm>
            <a:off x="354450" y="4076600"/>
            <a:ext cx="0" cy="16144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1483F1-8F9C-4DA2-B7BF-8084B5B55182}"/>
              </a:ext>
            </a:extLst>
          </p:cNvPr>
          <p:cNvCxnSpPr>
            <a:cxnSpLocks/>
          </p:cNvCxnSpPr>
          <p:nvPr/>
        </p:nvCxnSpPr>
        <p:spPr>
          <a:xfrm flipH="1">
            <a:off x="354451" y="5585905"/>
            <a:ext cx="355167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BA8521-7721-4D19-8D58-046DDB1142CF}"/>
              </a:ext>
            </a:extLst>
          </p:cNvPr>
          <p:cNvSpPr txBox="1"/>
          <p:nvPr/>
        </p:nvSpPr>
        <p:spPr>
          <a:xfrm>
            <a:off x="3136989" y="5592642"/>
            <a:ext cx="126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(eV)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F3192A5-54D1-4352-AE02-B380A522A22C}"/>
              </a:ext>
            </a:extLst>
          </p:cNvPr>
          <p:cNvCxnSpPr>
            <a:cxnSpLocks/>
          </p:cNvCxnSpPr>
          <p:nvPr/>
        </p:nvCxnSpPr>
        <p:spPr>
          <a:xfrm flipV="1">
            <a:off x="2862994" y="5585905"/>
            <a:ext cx="0" cy="105104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701E2D-6974-4883-A986-BBDFA3166B80}"/>
              </a:ext>
            </a:extLst>
          </p:cNvPr>
          <p:cNvCxnSpPr>
            <a:cxnSpLocks/>
          </p:cNvCxnSpPr>
          <p:nvPr/>
        </p:nvCxnSpPr>
        <p:spPr>
          <a:xfrm flipV="1">
            <a:off x="1617518" y="5585905"/>
            <a:ext cx="0" cy="105104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581D9D4-7DED-4C66-9CF1-B1E35AC5F4B5}"/>
              </a:ext>
            </a:extLst>
          </p:cNvPr>
          <p:cNvSpPr txBox="1"/>
          <p:nvPr/>
        </p:nvSpPr>
        <p:spPr>
          <a:xfrm>
            <a:off x="243477" y="567943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E065B9-BCB1-4509-858D-3E2192853100}"/>
              </a:ext>
            </a:extLst>
          </p:cNvPr>
          <p:cNvSpPr txBox="1"/>
          <p:nvPr/>
        </p:nvSpPr>
        <p:spPr>
          <a:xfrm>
            <a:off x="1439168" y="567943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A36888-2311-47B3-AD8B-473ECB4F0E28}"/>
              </a:ext>
            </a:extLst>
          </p:cNvPr>
          <p:cNvSpPr txBox="1"/>
          <p:nvPr/>
        </p:nvSpPr>
        <p:spPr>
          <a:xfrm>
            <a:off x="2662458" y="5673370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3958568-6F9D-443F-BDD6-A5CA6354D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4" y="2120137"/>
            <a:ext cx="1380087" cy="1380087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0A5D0E0-866F-4804-8AD3-9C61C65BFFD0}"/>
              </a:ext>
            </a:extLst>
          </p:cNvPr>
          <p:cNvSpPr/>
          <p:nvPr/>
        </p:nvSpPr>
        <p:spPr>
          <a:xfrm>
            <a:off x="958022" y="2574070"/>
            <a:ext cx="217260" cy="21254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CCE4E86-519F-4605-ADF9-901A4EA3BDD3}"/>
              </a:ext>
            </a:extLst>
          </p:cNvPr>
          <p:cNvSpPr/>
          <p:nvPr/>
        </p:nvSpPr>
        <p:spPr>
          <a:xfrm>
            <a:off x="856550" y="2786618"/>
            <a:ext cx="202943" cy="20188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FB7828-250E-4E64-8280-7930584F479C}"/>
              </a:ext>
            </a:extLst>
          </p:cNvPr>
          <p:cNvSpPr txBox="1"/>
          <p:nvPr/>
        </p:nvSpPr>
        <p:spPr>
          <a:xfrm>
            <a:off x="68661" y="3650554"/>
            <a:ext cx="383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Recall: The basic expectation is 4 peaks</a:t>
            </a:r>
          </a:p>
        </p:txBody>
      </p:sp>
      <p:pic>
        <p:nvPicPr>
          <p:cNvPr id="30" name="Picture 29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61746EE4-A33F-4842-874B-393AA61F0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601" y="2120137"/>
            <a:ext cx="2948963" cy="393195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D2196EA-B1A6-4402-B98C-4AA5F041FD4F}"/>
              </a:ext>
            </a:extLst>
          </p:cNvPr>
          <p:cNvSpPr/>
          <p:nvPr/>
        </p:nvSpPr>
        <p:spPr>
          <a:xfrm>
            <a:off x="4299621" y="3126147"/>
            <a:ext cx="3107694" cy="14453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363649-D698-48C4-B056-95FFC6CFB483}"/>
              </a:ext>
            </a:extLst>
          </p:cNvPr>
          <p:cNvSpPr txBox="1"/>
          <p:nvPr/>
        </p:nvSpPr>
        <p:spPr>
          <a:xfrm>
            <a:off x="1993485" y="2413407"/>
            <a:ext cx="243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“First Light” Dec 9, 2018</a:t>
            </a:r>
          </a:p>
          <a:p>
            <a:pPr algn="ctr"/>
            <a:r>
              <a:rPr lang="en-US" i="1" dirty="0"/>
              <a:t>…“Be-7 signals visible”…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909B36-998A-460A-B08C-0418EE552926}"/>
              </a:ext>
            </a:extLst>
          </p:cNvPr>
          <p:cNvGrpSpPr/>
          <p:nvPr/>
        </p:nvGrpSpPr>
        <p:grpSpPr>
          <a:xfrm>
            <a:off x="2977581" y="3939359"/>
            <a:ext cx="529163" cy="1630753"/>
            <a:chOff x="3845705" y="1784745"/>
            <a:chExt cx="4575995" cy="3348190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3108CE4C-00DE-44EC-BD70-94637733DD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7" t="16214" r="2864" b="8203"/>
            <a:stretch/>
          </p:blipFill>
          <p:spPr bwMode="auto">
            <a:xfrm>
              <a:off x="4057169" y="2051637"/>
              <a:ext cx="4364531" cy="3081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2E91C79-7403-4247-A976-8DB7ED9965C2}"/>
                </a:ext>
              </a:extLst>
            </p:cNvPr>
            <p:cNvSpPr/>
            <p:nvPr/>
          </p:nvSpPr>
          <p:spPr>
            <a:xfrm>
              <a:off x="3845705" y="1980329"/>
              <a:ext cx="2250295" cy="109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237D4E-3AD8-473C-8707-4DEA582F58B9}"/>
                </a:ext>
              </a:extLst>
            </p:cNvPr>
            <p:cNvSpPr/>
            <p:nvPr/>
          </p:nvSpPr>
          <p:spPr>
            <a:xfrm>
              <a:off x="5873932" y="1961119"/>
              <a:ext cx="694074" cy="109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07708D6-B363-44F4-A332-165879709095}"/>
                </a:ext>
              </a:extLst>
            </p:cNvPr>
            <p:cNvSpPr/>
            <p:nvPr/>
          </p:nvSpPr>
          <p:spPr>
            <a:xfrm>
              <a:off x="6396447" y="1784745"/>
              <a:ext cx="490292" cy="443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842A62C-D5BC-4F86-BDE5-A5026810BBB7}"/>
                </a:ext>
              </a:extLst>
            </p:cNvPr>
            <p:cNvSpPr/>
            <p:nvPr/>
          </p:nvSpPr>
          <p:spPr>
            <a:xfrm>
              <a:off x="6151262" y="2106604"/>
              <a:ext cx="98009" cy="302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5D3D91C-ADCF-4652-BB61-8D50DE33799C}"/>
              </a:ext>
            </a:extLst>
          </p:cNvPr>
          <p:cNvGrpSpPr/>
          <p:nvPr/>
        </p:nvGrpSpPr>
        <p:grpSpPr>
          <a:xfrm>
            <a:off x="1612648" y="4566349"/>
            <a:ext cx="526040" cy="996937"/>
            <a:chOff x="3845705" y="1784745"/>
            <a:chExt cx="4575995" cy="3348190"/>
          </a:xfrm>
        </p:grpSpPr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A9027BB2-D3D9-41E4-9724-F350449D0C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7" t="16214" r="2864" b="8203"/>
            <a:stretch/>
          </p:blipFill>
          <p:spPr bwMode="auto">
            <a:xfrm>
              <a:off x="4057169" y="2051637"/>
              <a:ext cx="4364531" cy="3081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39D1272-756F-470E-A02F-C0EEA5843509}"/>
                </a:ext>
              </a:extLst>
            </p:cNvPr>
            <p:cNvSpPr/>
            <p:nvPr/>
          </p:nvSpPr>
          <p:spPr>
            <a:xfrm>
              <a:off x="3845705" y="1980329"/>
              <a:ext cx="2250295" cy="109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1C79D90-630C-4309-ABBB-F065476E9C88}"/>
                </a:ext>
              </a:extLst>
            </p:cNvPr>
            <p:cNvSpPr/>
            <p:nvPr/>
          </p:nvSpPr>
          <p:spPr>
            <a:xfrm>
              <a:off x="5873932" y="1961119"/>
              <a:ext cx="694074" cy="109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5F983D6-96AD-4416-9E51-5185BCEBE959}"/>
                </a:ext>
              </a:extLst>
            </p:cNvPr>
            <p:cNvSpPr/>
            <p:nvPr/>
          </p:nvSpPr>
          <p:spPr>
            <a:xfrm>
              <a:off x="6396447" y="1784745"/>
              <a:ext cx="490292" cy="443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85E18B7-248A-40B9-AAC5-7F2AED13314A}"/>
                </a:ext>
              </a:extLst>
            </p:cNvPr>
            <p:cNvSpPr/>
            <p:nvPr/>
          </p:nvSpPr>
          <p:spPr>
            <a:xfrm>
              <a:off x="6151262" y="2106604"/>
              <a:ext cx="98009" cy="302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Freeform 28">
            <a:extLst>
              <a:ext uri="{FF2B5EF4-FFF2-40B4-BE49-F238E27FC236}">
                <a16:creationId xmlns:a16="http://schemas.microsoft.com/office/drawing/2014/main" id="{1CF84835-760B-4BFA-8685-49C4FC056D6F}"/>
              </a:ext>
            </a:extLst>
          </p:cNvPr>
          <p:cNvSpPr/>
          <p:nvPr/>
        </p:nvSpPr>
        <p:spPr>
          <a:xfrm>
            <a:off x="2006150" y="4654948"/>
            <a:ext cx="1033358" cy="901102"/>
          </a:xfrm>
          <a:custGeom>
            <a:avLst/>
            <a:gdLst>
              <a:gd name="connsiteX0" fmla="*/ 0 w 831272"/>
              <a:gd name="connsiteY0" fmla="*/ 898389 h 970808"/>
              <a:gd name="connsiteX1" fmla="*/ 157942 w 831272"/>
              <a:gd name="connsiteY1" fmla="*/ 898389 h 970808"/>
              <a:gd name="connsiteX2" fmla="*/ 257694 w 831272"/>
              <a:gd name="connsiteY2" fmla="*/ 848513 h 970808"/>
              <a:gd name="connsiteX3" fmla="*/ 357447 w 831272"/>
              <a:gd name="connsiteY3" fmla="*/ 133618 h 970808"/>
              <a:gd name="connsiteX4" fmla="*/ 432262 w 831272"/>
              <a:gd name="connsiteY4" fmla="*/ 58803 h 970808"/>
              <a:gd name="connsiteX5" fmla="*/ 482138 w 831272"/>
              <a:gd name="connsiteY5" fmla="*/ 67116 h 970808"/>
              <a:gd name="connsiteX6" fmla="*/ 606829 w 831272"/>
              <a:gd name="connsiteY6" fmla="*/ 898389 h 970808"/>
              <a:gd name="connsiteX7" fmla="*/ 714894 w 831272"/>
              <a:gd name="connsiteY7" fmla="*/ 931640 h 970808"/>
              <a:gd name="connsiteX8" fmla="*/ 831272 w 831272"/>
              <a:gd name="connsiteY8" fmla="*/ 931640 h 970808"/>
              <a:gd name="connsiteX0" fmla="*/ 0 w 831272"/>
              <a:gd name="connsiteY0" fmla="*/ 852591 h 919299"/>
              <a:gd name="connsiteX1" fmla="*/ 157942 w 831272"/>
              <a:gd name="connsiteY1" fmla="*/ 852591 h 919299"/>
              <a:gd name="connsiteX2" fmla="*/ 257694 w 831272"/>
              <a:gd name="connsiteY2" fmla="*/ 802715 h 919299"/>
              <a:gd name="connsiteX3" fmla="*/ 357447 w 831272"/>
              <a:gd name="connsiteY3" fmla="*/ 87820 h 919299"/>
              <a:gd name="connsiteX4" fmla="*/ 432262 w 831272"/>
              <a:gd name="connsiteY4" fmla="*/ 13005 h 919299"/>
              <a:gd name="connsiteX5" fmla="*/ 511635 w 831272"/>
              <a:gd name="connsiteY5" fmla="*/ 99976 h 919299"/>
              <a:gd name="connsiteX6" fmla="*/ 606829 w 831272"/>
              <a:gd name="connsiteY6" fmla="*/ 852591 h 919299"/>
              <a:gd name="connsiteX7" fmla="*/ 714894 w 831272"/>
              <a:gd name="connsiteY7" fmla="*/ 885842 h 919299"/>
              <a:gd name="connsiteX8" fmla="*/ 831272 w 831272"/>
              <a:gd name="connsiteY8" fmla="*/ 885842 h 919299"/>
              <a:gd name="connsiteX0" fmla="*/ 0 w 831272"/>
              <a:gd name="connsiteY0" fmla="*/ 899228 h 965936"/>
              <a:gd name="connsiteX1" fmla="*/ 157942 w 831272"/>
              <a:gd name="connsiteY1" fmla="*/ 899228 h 965936"/>
              <a:gd name="connsiteX2" fmla="*/ 257694 w 831272"/>
              <a:gd name="connsiteY2" fmla="*/ 849352 h 965936"/>
              <a:gd name="connsiteX3" fmla="*/ 357447 w 831272"/>
              <a:gd name="connsiteY3" fmla="*/ 134457 h 965936"/>
              <a:gd name="connsiteX4" fmla="*/ 432262 w 831272"/>
              <a:gd name="connsiteY4" fmla="*/ 648 h 965936"/>
              <a:gd name="connsiteX5" fmla="*/ 511635 w 831272"/>
              <a:gd name="connsiteY5" fmla="*/ 146613 h 965936"/>
              <a:gd name="connsiteX6" fmla="*/ 606829 w 831272"/>
              <a:gd name="connsiteY6" fmla="*/ 899228 h 965936"/>
              <a:gd name="connsiteX7" fmla="*/ 714894 w 831272"/>
              <a:gd name="connsiteY7" fmla="*/ 932479 h 965936"/>
              <a:gd name="connsiteX8" fmla="*/ 831272 w 831272"/>
              <a:gd name="connsiteY8" fmla="*/ 932479 h 965936"/>
              <a:gd name="connsiteX0" fmla="*/ 0 w 831272"/>
              <a:gd name="connsiteY0" fmla="*/ 899228 h 954997"/>
              <a:gd name="connsiteX1" fmla="*/ 157942 w 831272"/>
              <a:gd name="connsiteY1" fmla="*/ 899228 h 954997"/>
              <a:gd name="connsiteX2" fmla="*/ 257694 w 831272"/>
              <a:gd name="connsiteY2" fmla="*/ 849352 h 954997"/>
              <a:gd name="connsiteX3" fmla="*/ 357447 w 831272"/>
              <a:gd name="connsiteY3" fmla="*/ 134457 h 954997"/>
              <a:gd name="connsiteX4" fmla="*/ 432262 w 831272"/>
              <a:gd name="connsiteY4" fmla="*/ 648 h 954997"/>
              <a:gd name="connsiteX5" fmla="*/ 511635 w 831272"/>
              <a:gd name="connsiteY5" fmla="*/ 146613 h 954997"/>
              <a:gd name="connsiteX6" fmla="*/ 606829 w 831272"/>
              <a:gd name="connsiteY6" fmla="*/ 899228 h 954997"/>
              <a:gd name="connsiteX7" fmla="*/ 714894 w 831272"/>
              <a:gd name="connsiteY7" fmla="*/ 902982 h 954997"/>
              <a:gd name="connsiteX8" fmla="*/ 831272 w 831272"/>
              <a:gd name="connsiteY8" fmla="*/ 932479 h 954997"/>
              <a:gd name="connsiteX0" fmla="*/ 0 w 831272"/>
              <a:gd name="connsiteY0" fmla="*/ 899228 h 956477"/>
              <a:gd name="connsiteX1" fmla="*/ 157942 w 831272"/>
              <a:gd name="connsiteY1" fmla="*/ 899228 h 956477"/>
              <a:gd name="connsiteX2" fmla="*/ 257694 w 831272"/>
              <a:gd name="connsiteY2" fmla="*/ 849352 h 956477"/>
              <a:gd name="connsiteX3" fmla="*/ 357447 w 831272"/>
              <a:gd name="connsiteY3" fmla="*/ 134457 h 956477"/>
              <a:gd name="connsiteX4" fmla="*/ 432262 w 831272"/>
              <a:gd name="connsiteY4" fmla="*/ 648 h 956477"/>
              <a:gd name="connsiteX5" fmla="*/ 511635 w 831272"/>
              <a:gd name="connsiteY5" fmla="*/ 146613 h 956477"/>
              <a:gd name="connsiteX6" fmla="*/ 606829 w 831272"/>
              <a:gd name="connsiteY6" fmla="*/ 899228 h 956477"/>
              <a:gd name="connsiteX7" fmla="*/ 714894 w 831272"/>
              <a:gd name="connsiteY7" fmla="*/ 902982 h 956477"/>
              <a:gd name="connsiteX8" fmla="*/ 831272 w 831272"/>
              <a:gd name="connsiteY8" fmla="*/ 893150 h 956477"/>
              <a:gd name="connsiteX0" fmla="*/ 0 w 831272"/>
              <a:gd name="connsiteY0" fmla="*/ 899228 h 919887"/>
              <a:gd name="connsiteX1" fmla="*/ 157942 w 831272"/>
              <a:gd name="connsiteY1" fmla="*/ 899228 h 919887"/>
              <a:gd name="connsiteX2" fmla="*/ 257694 w 831272"/>
              <a:gd name="connsiteY2" fmla="*/ 849352 h 919887"/>
              <a:gd name="connsiteX3" fmla="*/ 357447 w 831272"/>
              <a:gd name="connsiteY3" fmla="*/ 134457 h 919887"/>
              <a:gd name="connsiteX4" fmla="*/ 432262 w 831272"/>
              <a:gd name="connsiteY4" fmla="*/ 648 h 919887"/>
              <a:gd name="connsiteX5" fmla="*/ 511635 w 831272"/>
              <a:gd name="connsiteY5" fmla="*/ 146613 h 919887"/>
              <a:gd name="connsiteX6" fmla="*/ 606829 w 831272"/>
              <a:gd name="connsiteY6" fmla="*/ 840234 h 919887"/>
              <a:gd name="connsiteX7" fmla="*/ 714894 w 831272"/>
              <a:gd name="connsiteY7" fmla="*/ 902982 h 919887"/>
              <a:gd name="connsiteX8" fmla="*/ 831272 w 831272"/>
              <a:gd name="connsiteY8" fmla="*/ 893150 h 919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1272" h="919887">
                <a:moveTo>
                  <a:pt x="0" y="899228"/>
                </a:moveTo>
                <a:cubicBezTo>
                  <a:pt x="57496" y="903384"/>
                  <a:pt x="114993" y="907541"/>
                  <a:pt x="157942" y="899228"/>
                </a:cubicBezTo>
                <a:cubicBezTo>
                  <a:pt x="200891" y="890915"/>
                  <a:pt x="224443" y="976814"/>
                  <a:pt x="257694" y="849352"/>
                </a:cubicBezTo>
                <a:cubicBezTo>
                  <a:pt x="290945" y="721890"/>
                  <a:pt x="328352" y="275908"/>
                  <a:pt x="357447" y="134457"/>
                </a:cubicBezTo>
                <a:cubicBezTo>
                  <a:pt x="386542" y="-6994"/>
                  <a:pt x="406564" y="-1378"/>
                  <a:pt x="432262" y="648"/>
                </a:cubicBezTo>
                <a:cubicBezTo>
                  <a:pt x="457960" y="2674"/>
                  <a:pt x="482541" y="6682"/>
                  <a:pt x="511635" y="146613"/>
                </a:cubicBezTo>
                <a:cubicBezTo>
                  <a:pt x="540730" y="286544"/>
                  <a:pt x="572953" y="714173"/>
                  <a:pt x="606829" y="840234"/>
                </a:cubicBezTo>
                <a:cubicBezTo>
                  <a:pt x="640705" y="966295"/>
                  <a:pt x="677487" y="894163"/>
                  <a:pt x="714894" y="902982"/>
                </a:cubicBezTo>
                <a:cubicBezTo>
                  <a:pt x="752301" y="911801"/>
                  <a:pt x="791786" y="895921"/>
                  <a:pt x="831272" y="893150"/>
                </a:cubicBezTo>
              </a:path>
            </a:pathLst>
          </a:custGeom>
          <a:noFill/>
          <a:ln w="12700">
            <a:solidFill>
              <a:srgbClr val="FF4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28">
            <a:extLst>
              <a:ext uri="{FF2B5EF4-FFF2-40B4-BE49-F238E27FC236}">
                <a16:creationId xmlns:a16="http://schemas.microsoft.com/office/drawing/2014/main" id="{35A978BE-786D-4EDF-BB82-0DE837935B7D}"/>
              </a:ext>
            </a:extLst>
          </p:cNvPr>
          <p:cNvSpPr/>
          <p:nvPr/>
        </p:nvSpPr>
        <p:spPr>
          <a:xfrm>
            <a:off x="895562" y="5336818"/>
            <a:ext cx="748289" cy="233294"/>
          </a:xfrm>
          <a:custGeom>
            <a:avLst/>
            <a:gdLst>
              <a:gd name="connsiteX0" fmla="*/ 0 w 831272"/>
              <a:gd name="connsiteY0" fmla="*/ 898389 h 970808"/>
              <a:gd name="connsiteX1" fmla="*/ 157942 w 831272"/>
              <a:gd name="connsiteY1" fmla="*/ 898389 h 970808"/>
              <a:gd name="connsiteX2" fmla="*/ 257694 w 831272"/>
              <a:gd name="connsiteY2" fmla="*/ 848513 h 970808"/>
              <a:gd name="connsiteX3" fmla="*/ 357447 w 831272"/>
              <a:gd name="connsiteY3" fmla="*/ 133618 h 970808"/>
              <a:gd name="connsiteX4" fmla="*/ 432262 w 831272"/>
              <a:gd name="connsiteY4" fmla="*/ 58803 h 970808"/>
              <a:gd name="connsiteX5" fmla="*/ 482138 w 831272"/>
              <a:gd name="connsiteY5" fmla="*/ 67116 h 970808"/>
              <a:gd name="connsiteX6" fmla="*/ 606829 w 831272"/>
              <a:gd name="connsiteY6" fmla="*/ 898389 h 970808"/>
              <a:gd name="connsiteX7" fmla="*/ 714894 w 831272"/>
              <a:gd name="connsiteY7" fmla="*/ 931640 h 970808"/>
              <a:gd name="connsiteX8" fmla="*/ 831272 w 831272"/>
              <a:gd name="connsiteY8" fmla="*/ 931640 h 970808"/>
              <a:gd name="connsiteX0" fmla="*/ 0 w 831272"/>
              <a:gd name="connsiteY0" fmla="*/ 852591 h 919299"/>
              <a:gd name="connsiteX1" fmla="*/ 157942 w 831272"/>
              <a:gd name="connsiteY1" fmla="*/ 852591 h 919299"/>
              <a:gd name="connsiteX2" fmla="*/ 257694 w 831272"/>
              <a:gd name="connsiteY2" fmla="*/ 802715 h 919299"/>
              <a:gd name="connsiteX3" fmla="*/ 357447 w 831272"/>
              <a:gd name="connsiteY3" fmla="*/ 87820 h 919299"/>
              <a:gd name="connsiteX4" fmla="*/ 432262 w 831272"/>
              <a:gd name="connsiteY4" fmla="*/ 13005 h 919299"/>
              <a:gd name="connsiteX5" fmla="*/ 511635 w 831272"/>
              <a:gd name="connsiteY5" fmla="*/ 99976 h 919299"/>
              <a:gd name="connsiteX6" fmla="*/ 606829 w 831272"/>
              <a:gd name="connsiteY6" fmla="*/ 852591 h 919299"/>
              <a:gd name="connsiteX7" fmla="*/ 714894 w 831272"/>
              <a:gd name="connsiteY7" fmla="*/ 885842 h 919299"/>
              <a:gd name="connsiteX8" fmla="*/ 831272 w 831272"/>
              <a:gd name="connsiteY8" fmla="*/ 885842 h 919299"/>
              <a:gd name="connsiteX0" fmla="*/ 0 w 831272"/>
              <a:gd name="connsiteY0" fmla="*/ 899228 h 965936"/>
              <a:gd name="connsiteX1" fmla="*/ 157942 w 831272"/>
              <a:gd name="connsiteY1" fmla="*/ 899228 h 965936"/>
              <a:gd name="connsiteX2" fmla="*/ 257694 w 831272"/>
              <a:gd name="connsiteY2" fmla="*/ 849352 h 965936"/>
              <a:gd name="connsiteX3" fmla="*/ 357447 w 831272"/>
              <a:gd name="connsiteY3" fmla="*/ 134457 h 965936"/>
              <a:gd name="connsiteX4" fmla="*/ 432262 w 831272"/>
              <a:gd name="connsiteY4" fmla="*/ 648 h 965936"/>
              <a:gd name="connsiteX5" fmla="*/ 511635 w 831272"/>
              <a:gd name="connsiteY5" fmla="*/ 146613 h 965936"/>
              <a:gd name="connsiteX6" fmla="*/ 606829 w 831272"/>
              <a:gd name="connsiteY6" fmla="*/ 899228 h 965936"/>
              <a:gd name="connsiteX7" fmla="*/ 714894 w 831272"/>
              <a:gd name="connsiteY7" fmla="*/ 932479 h 965936"/>
              <a:gd name="connsiteX8" fmla="*/ 831272 w 831272"/>
              <a:gd name="connsiteY8" fmla="*/ 932479 h 965936"/>
              <a:gd name="connsiteX0" fmla="*/ 0 w 831272"/>
              <a:gd name="connsiteY0" fmla="*/ 899228 h 954997"/>
              <a:gd name="connsiteX1" fmla="*/ 157942 w 831272"/>
              <a:gd name="connsiteY1" fmla="*/ 899228 h 954997"/>
              <a:gd name="connsiteX2" fmla="*/ 257694 w 831272"/>
              <a:gd name="connsiteY2" fmla="*/ 849352 h 954997"/>
              <a:gd name="connsiteX3" fmla="*/ 357447 w 831272"/>
              <a:gd name="connsiteY3" fmla="*/ 134457 h 954997"/>
              <a:gd name="connsiteX4" fmla="*/ 432262 w 831272"/>
              <a:gd name="connsiteY4" fmla="*/ 648 h 954997"/>
              <a:gd name="connsiteX5" fmla="*/ 511635 w 831272"/>
              <a:gd name="connsiteY5" fmla="*/ 146613 h 954997"/>
              <a:gd name="connsiteX6" fmla="*/ 606829 w 831272"/>
              <a:gd name="connsiteY6" fmla="*/ 899228 h 954997"/>
              <a:gd name="connsiteX7" fmla="*/ 714894 w 831272"/>
              <a:gd name="connsiteY7" fmla="*/ 902982 h 954997"/>
              <a:gd name="connsiteX8" fmla="*/ 831272 w 831272"/>
              <a:gd name="connsiteY8" fmla="*/ 932479 h 954997"/>
              <a:gd name="connsiteX0" fmla="*/ 0 w 831272"/>
              <a:gd name="connsiteY0" fmla="*/ 899228 h 956477"/>
              <a:gd name="connsiteX1" fmla="*/ 157942 w 831272"/>
              <a:gd name="connsiteY1" fmla="*/ 899228 h 956477"/>
              <a:gd name="connsiteX2" fmla="*/ 257694 w 831272"/>
              <a:gd name="connsiteY2" fmla="*/ 849352 h 956477"/>
              <a:gd name="connsiteX3" fmla="*/ 357447 w 831272"/>
              <a:gd name="connsiteY3" fmla="*/ 134457 h 956477"/>
              <a:gd name="connsiteX4" fmla="*/ 432262 w 831272"/>
              <a:gd name="connsiteY4" fmla="*/ 648 h 956477"/>
              <a:gd name="connsiteX5" fmla="*/ 511635 w 831272"/>
              <a:gd name="connsiteY5" fmla="*/ 146613 h 956477"/>
              <a:gd name="connsiteX6" fmla="*/ 606829 w 831272"/>
              <a:gd name="connsiteY6" fmla="*/ 899228 h 956477"/>
              <a:gd name="connsiteX7" fmla="*/ 714894 w 831272"/>
              <a:gd name="connsiteY7" fmla="*/ 902982 h 956477"/>
              <a:gd name="connsiteX8" fmla="*/ 831272 w 831272"/>
              <a:gd name="connsiteY8" fmla="*/ 893150 h 956477"/>
              <a:gd name="connsiteX0" fmla="*/ 0 w 831272"/>
              <a:gd name="connsiteY0" fmla="*/ 899228 h 919887"/>
              <a:gd name="connsiteX1" fmla="*/ 157942 w 831272"/>
              <a:gd name="connsiteY1" fmla="*/ 899228 h 919887"/>
              <a:gd name="connsiteX2" fmla="*/ 257694 w 831272"/>
              <a:gd name="connsiteY2" fmla="*/ 849352 h 919887"/>
              <a:gd name="connsiteX3" fmla="*/ 357447 w 831272"/>
              <a:gd name="connsiteY3" fmla="*/ 134457 h 919887"/>
              <a:gd name="connsiteX4" fmla="*/ 432262 w 831272"/>
              <a:gd name="connsiteY4" fmla="*/ 648 h 919887"/>
              <a:gd name="connsiteX5" fmla="*/ 511635 w 831272"/>
              <a:gd name="connsiteY5" fmla="*/ 146613 h 919887"/>
              <a:gd name="connsiteX6" fmla="*/ 606829 w 831272"/>
              <a:gd name="connsiteY6" fmla="*/ 840234 h 919887"/>
              <a:gd name="connsiteX7" fmla="*/ 714894 w 831272"/>
              <a:gd name="connsiteY7" fmla="*/ 902982 h 919887"/>
              <a:gd name="connsiteX8" fmla="*/ 831272 w 831272"/>
              <a:gd name="connsiteY8" fmla="*/ 893150 h 919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1272" h="919887">
                <a:moveTo>
                  <a:pt x="0" y="899228"/>
                </a:moveTo>
                <a:cubicBezTo>
                  <a:pt x="57496" y="903384"/>
                  <a:pt x="114993" y="907541"/>
                  <a:pt x="157942" y="899228"/>
                </a:cubicBezTo>
                <a:cubicBezTo>
                  <a:pt x="200891" y="890915"/>
                  <a:pt x="224443" y="976814"/>
                  <a:pt x="257694" y="849352"/>
                </a:cubicBezTo>
                <a:cubicBezTo>
                  <a:pt x="290945" y="721890"/>
                  <a:pt x="328352" y="275908"/>
                  <a:pt x="357447" y="134457"/>
                </a:cubicBezTo>
                <a:cubicBezTo>
                  <a:pt x="386542" y="-6994"/>
                  <a:pt x="406564" y="-1378"/>
                  <a:pt x="432262" y="648"/>
                </a:cubicBezTo>
                <a:cubicBezTo>
                  <a:pt x="457960" y="2674"/>
                  <a:pt x="482541" y="6682"/>
                  <a:pt x="511635" y="146613"/>
                </a:cubicBezTo>
                <a:cubicBezTo>
                  <a:pt x="540730" y="286544"/>
                  <a:pt x="572953" y="714173"/>
                  <a:pt x="606829" y="840234"/>
                </a:cubicBezTo>
                <a:cubicBezTo>
                  <a:pt x="640705" y="966295"/>
                  <a:pt x="677487" y="894163"/>
                  <a:pt x="714894" y="902982"/>
                </a:cubicBezTo>
                <a:cubicBezTo>
                  <a:pt x="752301" y="911801"/>
                  <a:pt x="791786" y="895921"/>
                  <a:pt x="831272" y="893150"/>
                </a:cubicBezTo>
              </a:path>
            </a:pathLst>
          </a:custGeom>
          <a:noFill/>
          <a:ln w="12700">
            <a:solidFill>
              <a:srgbClr val="FF4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0C8EA0-C7C8-4DB4-8B8B-4F2071F7C62D}"/>
              </a:ext>
            </a:extLst>
          </p:cNvPr>
          <p:cNvSpPr txBox="1"/>
          <p:nvPr/>
        </p:nvSpPr>
        <p:spPr>
          <a:xfrm>
            <a:off x="3393762" y="6260922"/>
            <a:ext cx="245612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K.G. Leach – The </a:t>
            </a:r>
            <a:r>
              <a:rPr lang="en-US" sz="1100" dirty="0" err="1">
                <a:solidFill>
                  <a:schemeClr val="bg1"/>
                </a:solidFill>
              </a:rPr>
              <a:t>BeEST</a:t>
            </a:r>
            <a:r>
              <a:rPr lang="en-US" sz="1100" dirty="0">
                <a:solidFill>
                  <a:schemeClr val="bg1"/>
                </a:solidFill>
              </a:rPr>
              <a:t> Experiment</a:t>
            </a:r>
          </a:p>
          <a:p>
            <a:r>
              <a:rPr lang="en-US" sz="1100" dirty="0">
                <a:solidFill>
                  <a:schemeClr val="bg1"/>
                </a:solidFill>
              </a:rPr>
              <a:t>University of Regina Physics Colloquium</a:t>
            </a:r>
          </a:p>
          <a:p>
            <a:r>
              <a:rPr lang="en-US" sz="1100" dirty="0">
                <a:solidFill>
                  <a:schemeClr val="bg1"/>
                </a:solidFill>
              </a:rPr>
              <a:t>October 22, 2021</a:t>
            </a:r>
          </a:p>
        </p:txBody>
      </p:sp>
      <p:pic>
        <p:nvPicPr>
          <p:cNvPr id="50" name="Picture 2" descr="SC Logos | U.S. DOE Office of Science (SC)">
            <a:extLst>
              <a:ext uri="{FF2B5EF4-FFF2-40B4-BE49-F238E27FC236}">
                <a16:creationId xmlns:a16="http://schemas.microsoft.com/office/drawing/2014/main" id="{DF943D3D-D878-4786-8B0B-F019DCACA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89" y="6364685"/>
            <a:ext cx="2302350" cy="38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6B21EE9-A4C6-77D0-9894-6B7508BA7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0835" y="118354"/>
            <a:ext cx="8069449" cy="605208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2B753B-0DAB-CAD1-BBD7-0A95DCB6A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Kyle Leach - BeEST Collaboration Meeting 05/13/2025</a:t>
            </a:r>
          </a:p>
        </p:txBody>
      </p:sp>
    </p:spTree>
    <p:extLst>
      <p:ext uri="{BB962C8B-B14F-4D97-AF65-F5344CB8AC3E}">
        <p14:creationId xmlns:p14="http://schemas.microsoft.com/office/powerpoint/2010/main" val="227741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20" grpId="0"/>
      <p:bldP spid="23" grpId="0"/>
      <p:bldP spid="24" grpId="0"/>
      <p:bldP spid="25" grpId="0"/>
      <p:bldP spid="27" grpId="0" animBg="1"/>
      <p:bldP spid="28" grpId="0" animBg="1"/>
      <p:bldP spid="29" grpId="0"/>
      <p:bldP spid="31" grpId="0" animBg="1"/>
      <p:bldP spid="32" grpId="0"/>
      <p:bldP spid="45" grpId="0" animBg="1"/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48691</TotalTime>
  <Words>1727</Words>
  <Application>Microsoft Office PowerPoint</Application>
  <PresentationFormat>Widescreen</PresentationFormat>
  <Paragraphs>279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Fira Sans Extra Condensed Medium</vt:lpstr>
      <vt:lpstr>Symbol</vt:lpstr>
      <vt:lpstr>Times New Roman</vt:lpstr>
      <vt:lpstr>Office Theme</vt:lpstr>
      <vt:lpstr>The BeEST Experiment History, Accomplishments, and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Model-Independent BSM Physics Searches using Rare-Isotope-Doped Superconducting and Optomechanical Sensors</dc:title>
  <dc:creator>Kyle Leach</dc:creator>
  <cp:lastModifiedBy>Kyle Leach</cp:lastModifiedBy>
  <cp:revision>1</cp:revision>
  <dcterms:created xsi:type="dcterms:W3CDTF">2023-03-24T13:55:33Z</dcterms:created>
  <dcterms:modified xsi:type="dcterms:W3CDTF">2025-05-12T12:44:31Z</dcterms:modified>
</cp:coreProperties>
</file>