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56" r:id="rId2"/>
    <p:sldId id="378" r:id="rId3"/>
    <p:sldId id="289" r:id="rId4"/>
    <p:sldId id="358" r:id="rId5"/>
    <p:sldId id="359" r:id="rId6"/>
    <p:sldId id="310" r:id="rId7"/>
    <p:sldId id="374" r:id="rId8"/>
    <p:sldId id="388" r:id="rId9"/>
    <p:sldId id="364" r:id="rId10"/>
    <p:sldId id="386" r:id="rId11"/>
    <p:sldId id="387" r:id="rId12"/>
    <p:sldId id="389" r:id="rId13"/>
    <p:sldId id="380" r:id="rId14"/>
    <p:sldId id="383" r:id="rId15"/>
    <p:sldId id="384" r:id="rId16"/>
    <p:sldId id="376" r:id="rId17"/>
    <p:sldId id="381" r:id="rId18"/>
    <p:sldId id="375" r:id="rId19"/>
    <p:sldId id="382" r:id="rId20"/>
    <p:sldId id="3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457A0B-AC44-989C-4F46-75788FA52A6F}" name="Kyle Leach" initials="KL" userId="S::kleach@mines.edu::2c6d1b58-1ec8-4fa8-9081-b678b42240d8" providerId="AD"/>
  <p188:author id="{74AFFE10-CF63-8DE1-AC77-3ABBD0437E5A}" name="Wouter Van De Pontseele" initials="" userId="S::wouter.vandepontseele@mines.edu::213ff6b8-8c01-419f-9e86-02fa7ea795d9" providerId="AD"/>
  <p188:author id="{3C0D798D-9840-3BB6-3EAC-58F3AAC57F80}" name="Fred Sarazin" initials="" userId="S::fsarazin@mines.edu::cba04e24-b3f3-47eb-a68c-9d2a027c852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7942"/>
    <a:srgbClr val="5B9BD5"/>
    <a:srgbClr val="70AD47"/>
    <a:srgbClr val="4472C4"/>
    <a:srgbClr val="4163C5"/>
    <a:srgbClr val="21314D"/>
    <a:srgbClr val="E6E9F1"/>
    <a:srgbClr val="92A2BD"/>
    <a:srgbClr val="DEE3ED"/>
    <a:srgbClr val="2031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F783E-63A2-0E4B-B742-8F8E2ACE6ADF}" v="236" dt="2025-05-14T18:26:23.315"/>
    <p1510:client id="{3A5FE1F2-7355-DD4C-AEB1-FB71774DF08A}" v="91" dt="2025-05-14T16:11:02.843"/>
  </p1510:revLst>
</p1510:revInfo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A111915-BE36-4E01-A7E5-04B1672EAD32}" styleName="Light Style 2 –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outer Van De Pontseele" userId="213ff6b8-8c01-419f-9e86-02fa7ea795d9" providerId="ADAL" clId="{28FF783E-63A2-0E4B-B742-8F8E2ACE6ADF}"/>
    <pc:docChg chg="undo custSel addSld delSld modSld sldOrd">
      <pc:chgData name="Wouter Van De Pontseele" userId="213ff6b8-8c01-419f-9e86-02fa7ea795d9" providerId="ADAL" clId="{28FF783E-63A2-0E4B-B742-8F8E2ACE6ADF}" dt="2025-05-14T18:30:31.668" v="2850" actId="20577"/>
      <pc:docMkLst>
        <pc:docMk/>
      </pc:docMkLst>
      <pc:sldChg chg="modSp mod">
        <pc:chgData name="Wouter Van De Pontseele" userId="213ff6b8-8c01-419f-9e86-02fa7ea795d9" providerId="ADAL" clId="{28FF783E-63A2-0E4B-B742-8F8E2ACE6ADF}" dt="2025-05-14T17:09:50.732" v="10" actId="20577"/>
        <pc:sldMkLst>
          <pc:docMk/>
          <pc:sldMk cId="109857222" sldId="256"/>
        </pc:sldMkLst>
        <pc:spChg chg="mod">
          <ac:chgData name="Wouter Van De Pontseele" userId="213ff6b8-8c01-419f-9e86-02fa7ea795d9" providerId="ADAL" clId="{28FF783E-63A2-0E4B-B742-8F8E2ACE6ADF}" dt="2025-05-14T17:09:41.299" v="7" actId="40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outer Van De Pontseele" userId="213ff6b8-8c01-419f-9e86-02fa7ea795d9" providerId="ADAL" clId="{28FF783E-63A2-0E4B-B742-8F8E2ACE6ADF}" dt="2025-05-14T17:09:50.732" v="1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mod">
        <pc:chgData name="Wouter Van De Pontseele" userId="213ff6b8-8c01-419f-9e86-02fa7ea795d9" providerId="ADAL" clId="{28FF783E-63A2-0E4B-B742-8F8E2ACE6ADF}" dt="2025-05-14T17:17:43.415" v="359" actId="113"/>
        <pc:sldMkLst>
          <pc:docMk/>
          <pc:sldMk cId="3223802356" sldId="289"/>
        </pc:sldMkLst>
        <pc:spChg chg="mod">
          <ac:chgData name="Wouter Van De Pontseele" userId="213ff6b8-8c01-419f-9e86-02fa7ea795d9" providerId="ADAL" clId="{28FF783E-63A2-0E4B-B742-8F8E2ACE6ADF}" dt="2025-05-14T17:13:23.726" v="43" actId="20577"/>
          <ac:spMkLst>
            <pc:docMk/>
            <pc:sldMk cId="3223802356" sldId="289"/>
            <ac:spMk id="13" creationId="{8BC54F5A-BF5A-00BB-76BF-75AC5A2D1C08}"/>
          </ac:spMkLst>
        </pc:spChg>
        <pc:spChg chg="mod">
          <ac:chgData name="Wouter Van De Pontseele" userId="213ff6b8-8c01-419f-9e86-02fa7ea795d9" providerId="ADAL" clId="{28FF783E-63A2-0E4B-B742-8F8E2ACE6ADF}" dt="2025-05-14T17:17:43.415" v="359" actId="113"/>
          <ac:spMkLst>
            <pc:docMk/>
            <pc:sldMk cId="3223802356" sldId="289"/>
            <ac:spMk id="26" creationId="{2F4710DF-949D-80B2-F44A-1ADD4C61D5CD}"/>
          </ac:spMkLst>
        </pc:spChg>
      </pc:sldChg>
      <pc:sldChg chg="del">
        <pc:chgData name="Wouter Van De Pontseele" userId="213ff6b8-8c01-419f-9e86-02fa7ea795d9" providerId="ADAL" clId="{28FF783E-63A2-0E4B-B742-8F8E2ACE6ADF}" dt="2025-05-14T18:20:05.709" v="1944" actId="2696"/>
        <pc:sldMkLst>
          <pc:docMk/>
          <pc:sldMk cId="1373067946" sldId="291"/>
        </pc:sldMkLst>
      </pc:sldChg>
      <pc:sldChg chg="del">
        <pc:chgData name="Wouter Van De Pontseele" userId="213ff6b8-8c01-419f-9e86-02fa7ea795d9" providerId="ADAL" clId="{28FF783E-63A2-0E4B-B742-8F8E2ACE6ADF}" dt="2025-05-14T17:51:10.165" v="910" actId="2696"/>
        <pc:sldMkLst>
          <pc:docMk/>
          <pc:sldMk cId="4273424418" sldId="306"/>
        </pc:sldMkLst>
      </pc:sldChg>
      <pc:sldChg chg="addSp delSp modSp mod">
        <pc:chgData name="Wouter Van De Pontseele" userId="213ff6b8-8c01-419f-9e86-02fa7ea795d9" providerId="ADAL" clId="{28FF783E-63A2-0E4B-B742-8F8E2ACE6ADF}" dt="2025-05-14T17:28:26.907" v="451" actId="1076"/>
        <pc:sldMkLst>
          <pc:docMk/>
          <pc:sldMk cId="526687980" sldId="310"/>
        </pc:sldMkLst>
        <pc:picChg chg="add mod">
          <ac:chgData name="Wouter Van De Pontseele" userId="213ff6b8-8c01-419f-9e86-02fa7ea795d9" providerId="ADAL" clId="{28FF783E-63A2-0E4B-B742-8F8E2ACE6ADF}" dt="2025-05-14T17:28:26.907" v="451" actId="1076"/>
          <ac:picMkLst>
            <pc:docMk/>
            <pc:sldMk cId="526687980" sldId="310"/>
            <ac:picMk id="2" creationId="{D445F107-E1F5-96E5-597F-4AEAEAAF9592}"/>
          </ac:picMkLst>
        </pc:picChg>
        <pc:picChg chg="del">
          <ac:chgData name="Wouter Van De Pontseele" userId="213ff6b8-8c01-419f-9e86-02fa7ea795d9" providerId="ADAL" clId="{28FF783E-63A2-0E4B-B742-8F8E2ACE6ADF}" dt="2025-05-14T17:28:22.483" v="449" actId="478"/>
          <ac:picMkLst>
            <pc:docMk/>
            <pc:sldMk cId="526687980" sldId="310"/>
            <ac:picMk id="7" creationId="{00000000-0000-0000-0000-000000000000}"/>
          </ac:picMkLst>
        </pc:picChg>
      </pc:sldChg>
      <pc:sldChg chg="del">
        <pc:chgData name="Wouter Van De Pontseele" userId="213ff6b8-8c01-419f-9e86-02fa7ea795d9" providerId="ADAL" clId="{28FF783E-63A2-0E4B-B742-8F8E2ACE6ADF}" dt="2025-05-14T17:28:38.540" v="452" actId="2696"/>
        <pc:sldMkLst>
          <pc:docMk/>
          <pc:sldMk cId="2542374845" sldId="311"/>
        </pc:sldMkLst>
      </pc:sldChg>
      <pc:sldChg chg="delSp modSp del mod">
        <pc:chgData name="Wouter Van De Pontseele" userId="213ff6b8-8c01-419f-9e86-02fa7ea795d9" providerId="ADAL" clId="{28FF783E-63A2-0E4B-B742-8F8E2ACE6ADF}" dt="2025-05-14T18:00:29.917" v="1054" actId="2696"/>
        <pc:sldMkLst>
          <pc:docMk/>
          <pc:sldMk cId="3660707927" sldId="317"/>
        </pc:sldMkLst>
        <pc:spChg chg="del">
          <ac:chgData name="Wouter Van De Pontseele" userId="213ff6b8-8c01-419f-9e86-02fa7ea795d9" providerId="ADAL" clId="{28FF783E-63A2-0E4B-B742-8F8E2ACE6ADF}" dt="2025-05-14T17:58:26.150" v="965" actId="21"/>
          <ac:spMkLst>
            <pc:docMk/>
            <pc:sldMk cId="3660707927" sldId="317"/>
            <ac:spMk id="6" creationId="{7C8B9C6A-B704-41D2-44E8-024F82D55CBF}"/>
          </ac:spMkLst>
        </pc:spChg>
        <pc:picChg chg="mod">
          <ac:chgData name="Wouter Van De Pontseele" userId="213ff6b8-8c01-419f-9e86-02fa7ea795d9" providerId="ADAL" clId="{28FF783E-63A2-0E4B-B742-8F8E2ACE6ADF}" dt="2025-05-14T17:58:20.342" v="964" actId="1076"/>
          <ac:picMkLst>
            <pc:docMk/>
            <pc:sldMk cId="3660707927" sldId="317"/>
            <ac:picMk id="3" creationId="{00000000-0000-0000-0000-000000000000}"/>
          </ac:picMkLst>
        </pc:picChg>
      </pc:sldChg>
      <pc:sldChg chg="modSp mod">
        <pc:chgData name="Wouter Van De Pontseele" userId="213ff6b8-8c01-419f-9e86-02fa7ea795d9" providerId="ADAL" clId="{28FF783E-63A2-0E4B-B742-8F8E2ACE6ADF}" dt="2025-05-14T17:18:34.246" v="408" actId="1076"/>
        <pc:sldMkLst>
          <pc:docMk/>
          <pc:sldMk cId="2618285366" sldId="358"/>
        </pc:sldMkLst>
        <pc:spChg chg="mod">
          <ac:chgData name="Wouter Van De Pontseele" userId="213ff6b8-8c01-419f-9e86-02fa7ea795d9" providerId="ADAL" clId="{28FF783E-63A2-0E4B-B742-8F8E2ACE6ADF}" dt="2025-05-14T17:18:34.246" v="408" actId="1076"/>
          <ac:spMkLst>
            <pc:docMk/>
            <pc:sldMk cId="2618285366" sldId="358"/>
            <ac:spMk id="9" creationId="{8E207024-F22E-1396-F8A0-04E3C18CD606}"/>
          </ac:spMkLst>
        </pc:spChg>
      </pc:sldChg>
      <pc:sldChg chg="modSp mod">
        <pc:chgData name="Wouter Van De Pontseele" userId="213ff6b8-8c01-419f-9e86-02fa7ea795d9" providerId="ADAL" clId="{28FF783E-63A2-0E4B-B742-8F8E2ACE6ADF}" dt="2025-05-14T17:19:17.039" v="448" actId="20577"/>
        <pc:sldMkLst>
          <pc:docMk/>
          <pc:sldMk cId="2133935781" sldId="359"/>
        </pc:sldMkLst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6" creationId="{8EA8609D-5DB2-9E9D-5051-145002E8F844}"/>
          </ac:spMkLst>
        </pc:spChg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7" creationId="{6C87A0A4-82BE-CAB2-2EB6-30DE30A66E87}"/>
          </ac:spMkLst>
        </pc:spChg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8" creationId="{8182E8ED-1889-460A-FF65-DBBE90B91D96}"/>
          </ac:spMkLst>
        </pc:spChg>
        <pc:spChg chg="mod">
          <ac:chgData name="Wouter Van De Pontseele" userId="213ff6b8-8c01-419f-9e86-02fa7ea795d9" providerId="ADAL" clId="{28FF783E-63A2-0E4B-B742-8F8E2ACE6ADF}" dt="2025-05-14T17:19:17.039" v="448" actId="20577"/>
          <ac:spMkLst>
            <pc:docMk/>
            <pc:sldMk cId="2133935781" sldId="359"/>
            <ac:spMk id="19" creationId="{88837324-C2CC-780D-F851-127FB24E5D55}"/>
          </ac:spMkLst>
        </pc:spChg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41" creationId="{FCCD66B5-C360-537F-5E9C-AF6F71263AB7}"/>
          </ac:spMkLst>
        </pc:spChg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44" creationId="{C640E890-30DA-FD18-83EC-88C817C1C683}"/>
          </ac:spMkLst>
        </pc:spChg>
        <pc:spChg chg="mod">
          <ac:chgData name="Wouter Van De Pontseele" userId="213ff6b8-8c01-419f-9e86-02fa7ea795d9" providerId="ADAL" clId="{28FF783E-63A2-0E4B-B742-8F8E2ACE6ADF}" dt="2025-05-14T17:19:04.188" v="438" actId="1035"/>
          <ac:spMkLst>
            <pc:docMk/>
            <pc:sldMk cId="2133935781" sldId="359"/>
            <ac:spMk id="47" creationId="{CEA9CB54-4A01-DC8E-B29C-74B094EA2A12}"/>
          </ac:spMkLst>
        </pc:spChg>
        <pc:picChg chg="mod">
          <ac:chgData name="Wouter Van De Pontseele" userId="213ff6b8-8c01-419f-9e86-02fa7ea795d9" providerId="ADAL" clId="{28FF783E-63A2-0E4B-B742-8F8E2ACE6ADF}" dt="2025-05-14T17:19:04.188" v="438" actId="1035"/>
          <ac:picMkLst>
            <pc:docMk/>
            <pc:sldMk cId="2133935781" sldId="359"/>
            <ac:picMk id="5" creationId="{223E421B-4695-A95A-4865-8B658B15291D}"/>
          </ac:picMkLst>
        </pc:picChg>
        <pc:cxnChg chg="mod">
          <ac:chgData name="Wouter Van De Pontseele" userId="213ff6b8-8c01-419f-9e86-02fa7ea795d9" providerId="ADAL" clId="{28FF783E-63A2-0E4B-B742-8F8E2ACE6ADF}" dt="2025-05-14T17:19:04.188" v="438" actId="1035"/>
          <ac:cxnSpMkLst>
            <pc:docMk/>
            <pc:sldMk cId="2133935781" sldId="359"/>
            <ac:cxnSpMk id="39" creationId="{922D6981-6930-0D3D-96B3-EF0FD3256F2A}"/>
          </ac:cxnSpMkLst>
        </pc:cxnChg>
        <pc:cxnChg chg="mod">
          <ac:chgData name="Wouter Van De Pontseele" userId="213ff6b8-8c01-419f-9e86-02fa7ea795d9" providerId="ADAL" clId="{28FF783E-63A2-0E4B-B742-8F8E2ACE6ADF}" dt="2025-05-14T17:19:04.188" v="438" actId="1035"/>
          <ac:cxnSpMkLst>
            <pc:docMk/>
            <pc:sldMk cId="2133935781" sldId="359"/>
            <ac:cxnSpMk id="42" creationId="{2B3A2CB0-9D00-672F-4D56-F5A086ABD558}"/>
          </ac:cxnSpMkLst>
        </pc:cxnChg>
      </pc:sldChg>
      <pc:sldChg chg="addSp delSp modSp mod">
        <pc:chgData name="Wouter Van De Pontseele" userId="213ff6b8-8c01-419f-9e86-02fa7ea795d9" providerId="ADAL" clId="{28FF783E-63A2-0E4B-B742-8F8E2ACE6ADF}" dt="2025-05-14T17:54:16.213" v="923"/>
        <pc:sldMkLst>
          <pc:docMk/>
          <pc:sldMk cId="1873548683" sldId="364"/>
        </pc:sldMkLst>
        <pc:spChg chg="mod">
          <ac:chgData name="Wouter Van De Pontseele" userId="213ff6b8-8c01-419f-9e86-02fa7ea795d9" providerId="ADAL" clId="{28FF783E-63A2-0E4B-B742-8F8E2ACE6ADF}" dt="2025-05-14T17:53:22.955" v="915" actId="2711"/>
          <ac:spMkLst>
            <pc:docMk/>
            <pc:sldMk cId="1873548683" sldId="364"/>
            <ac:spMk id="4" creationId="{F4E6C479-54D3-7D0D-9DF2-DC7843BAFF8D}"/>
          </ac:spMkLst>
        </pc:spChg>
        <pc:spChg chg="add mod">
          <ac:chgData name="Wouter Van De Pontseele" userId="213ff6b8-8c01-419f-9e86-02fa7ea795d9" providerId="ADAL" clId="{28FF783E-63A2-0E4B-B742-8F8E2ACE6ADF}" dt="2025-05-14T17:49:19.629" v="839" actId="1076"/>
          <ac:spMkLst>
            <pc:docMk/>
            <pc:sldMk cId="1873548683" sldId="364"/>
            <ac:spMk id="6" creationId="{DD8302FB-8D54-981A-6861-DDB0E4FE7E36}"/>
          </ac:spMkLst>
        </pc:spChg>
        <pc:spChg chg="add del mod">
          <ac:chgData name="Wouter Van De Pontseele" userId="213ff6b8-8c01-419f-9e86-02fa7ea795d9" providerId="ADAL" clId="{28FF783E-63A2-0E4B-B742-8F8E2ACE6ADF}" dt="2025-05-14T17:53:46.494" v="922" actId="478"/>
          <ac:spMkLst>
            <pc:docMk/>
            <pc:sldMk cId="1873548683" sldId="364"/>
            <ac:spMk id="7" creationId="{B0A15061-878C-3C7C-3AED-3B9A022527CE}"/>
          </ac:spMkLst>
        </pc:spChg>
        <pc:spChg chg="add mod">
          <ac:chgData name="Wouter Van De Pontseele" userId="213ff6b8-8c01-419f-9e86-02fa7ea795d9" providerId="ADAL" clId="{28FF783E-63A2-0E4B-B742-8F8E2ACE6ADF}" dt="2025-05-14T17:54:16.213" v="923"/>
          <ac:spMkLst>
            <pc:docMk/>
            <pc:sldMk cId="1873548683" sldId="364"/>
            <ac:spMk id="9" creationId="{53B1A626-8ECD-683D-4354-209E9B1E1766}"/>
          </ac:spMkLst>
        </pc:spChg>
        <pc:spChg chg="del">
          <ac:chgData name="Wouter Van De Pontseele" userId="213ff6b8-8c01-419f-9e86-02fa7ea795d9" providerId="ADAL" clId="{28FF783E-63A2-0E4B-B742-8F8E2ACE6ADF}" dt="2025-05-14T17:49:02.309" v="815" actId="478"/>
          <ac:spMkLst>
            <pc:docMk/>
            <pc:sldMk cId="1873548683" sldId="364"/>
            <ac:spMk id="11" creationId="{2F3E8830-46FD-B5D8-E85C-ED569C553A6B}"/>
          </ac:spMkLst>
        </pc:spChg>
        <pc:spChg chg="del">
          <ac:chgData name="Wouter Van De Pontseele" userId="213ff6b8-8c01-419f-9e86-02fa7ea795d9" providerId="ADAL" clId="{28FF783E-63A2-0E4B-B742-8F8E2ACE6ADF}" dt="2025-05-14T17:47:40.381" v="791" actId="478"/>
          <ac:spMkLst>
            <pc:docMk/>
            <pc:sldMk cId="1873548683" sldId="364"/>
            <ac:spMk id="12" creationId="{85182006-C810-EEDA-FFB3-54051CB6E535}"/>
          </ac:spMkLst>
        </pc:spChg>
        <pc:spChg chg="mod">
          <ac:chgData name="Wouter Van De Pontseele" userId="213ff6b8-8c01-419f-9e86-02fa7ea795d9" providerId="ADAL" clId="{28FF783E-63A2-0E4B-B742-8F8E2ACE6ADF}" dt="2025-05-14T17:49:16.249" v="838" actId="20577"/>
          <ac:spMkLst>
            <pc:docMk/>
            <pc:sldMk cId="1873548683" sldId="364"/>
            <ac:spMk id="13" creationId="{0D3B3E49-00BC-9A07-D7ED-741DCF828601}"/>
          </ac:spMkLst>
        </pc:spChg>
        <pc:spChg chg="mod">
          <ac:chgData name="Wouter Van De Pontseele" userId="213ff6b8-8c01-419f-9e86-02fa7ea795d9" providerId="ADAL" clId="{28FF783E-63A2-0E4B-B742-8F8E2ACE6ADF}" dt="2025-05-14T17:51:04.464" v="909" actId="20577"/>
          <ac:spMkLst>
            <pc:docMk/>
            <pc:sldMk cId="1873548683" sldId="364"/>
            <ac:spMk id="14" creationId="{3ACF763B-48FC-CABC-17A9-0485930DEC0A}"/>
          </ac:spMkLst>
        </pc:spChg>
        <pc:spChg chg="del">
          <ac:chgData name="Wouter Van De Pontseele" userId="213ff6b8-8c01-419f-9e86-02fa7ea795d9" providerId="ADAL" clId="{28FF783E-63A2-0E4B-B742-8F8E2ACE6ADF}" dt="2025-05-14T17:47:36.845" v="789" actId="478"/>
          <ac:spMkLst>
            <pc:docMk/>
            <pc:sldMk cId="1873548683" sldId="364"/>
            <ac:spMk id="15" creationId="{7D0998A9-09D8-D4E7-E00E-61CB1E9C9357}"/>
          </ac:spMkLst>
        </pc:spChg>
        <pc:picChg chg="add mod modCrop">
          <ac:chgData name="Wouter Van De Pontseele" userId="213ff6b8-8c01-419f-9e86-02fa7ea795d9" providerId="ADAL" clId="{28FF783E-63A2-0E4B-B742-8F8E2ACE6ADF}" dt="2025-05-14T17:48:12.498" v="808" actId="732"/>
          <ac:picMkLst>
            <pc:docMk/>
            <pc:sldMk cId="1873548683" sldId="364"/>
            <ac:picMk id="2" creationId="{6D33D6C6-A63C-5173-E05F-F9F739A5D450}"/>
          </ac:picMkLst>
        </pc:picChg>
        <pc:picChg chg="add mod">
          <ac:chgData name="Wouter Van De Pontseele" userId="213ff6b8-8c01-419f-9e86-02fa7ea795d9" providerId="ADAL" clId="{28FF783E-63A2-0E4B-B742-8F8E2ACE6ADF}" dt="2025-05-14T17:48:32.763" v="814" actId="1076"/>
          <ac:picMkLst>
            <pc:docMk/>
            <pc:sldMk cId="1873548683" sldId="364"/>
            <ac:picMk id="3" creationId="{476593A2-F8FF-F9E0-8C86-225373E40072}"/>
          </ac:picMkLst>
        </pc:picChg>
        <pc:picChg chg="del">
          <ac:chgData name="Wouter Van De Pontseele" userId="213ff6b8-8c01-419f-9e86-02fa7ea795d9" providerId="ADAL" clId="{28FF783E-63A2-0E4B-B742-8F8E2ACE6ADF}" dt="2025-05-14T17:47:35.735" v="788" actId="478"/>
          <ac:picMkLst>
            <pc:docMk/>
            <pc:sldMk cId="1873548683" sldId="364"/>
            <ac:picMk id="5" creationId="{A28C7236-F7D4-8B54-1F30-542969E46D4F}"/>
          </ac:picMkLst>
        </pc:picChg>
        <pc:picChg chg="del">
          <ac:chgData name="Wouter Van De Pontseele" userId="213ff6b8-8c01-419f-9e86-02fa7ea795d9" providerId="ADAL" clId="{28FF783E-63A2-0E4B-B742-8F8E2ACE6ADF}" dt="2025-05-14T17:47:37.909" v="790" actId="478"/>
          <ac:picMkLst>
            <pc:docMk/>
            <pc:sldMk cId="1873548683" sldId="364"/>
            <ac:picMk id="10" creationId="{B0D5DD29-6BFB-F6DB-6EB7-5339088DCD07}"/>
          </ac:picMkLst>
        </pc:picChg>
      </pc:sldChg>
      <pc:sldChg chg="del">
        <pc:chgData name="Wouter Van De Pontseele" userId="213ff6b8-8c01-419f-9e86-02fa7ea795d9" providerId="ADAL" clId="{28FF783E-63A2-0E4B-B742-8F8E2ACE6ADF}" dt="2025-05-14T18:20:02.901" v="1943" actId="2696"/>
        <pc:sldMkLst>
          <pc:docMk/>
          <pc:sldMk cId="3789434948" sldId="373"/>
        </pc:sldMkLst>
      </pc:sldChg>
      <pc:sldChg chg="modSp mod">
        <pc:chgData name="Wouter Van De Pontseele" userId="213ff6b8-8c01-419f-9e86-02fa7ea795d9" providerId="ADAL" clId="{28FF783E-63A2-0E4B-B742-8F8E2ACE6ADF}" dt="2025-05-14T17:30:04.642" v="478" actId="1035"/>
        <pc:sldMkLst>
          <pc:docMk/>
          <pc:sldMk cId="2477716822" sldId="374"/>
        </pc:sldMkLst>
        <pc:spChg chg="mod">
          <ac:chgData name="Wouter Van De Pontseele" userId="213ff6b8-8c01-419f-9e86-02fa7ea795d9" providerId="ADAL" clId="{28FF783E-63A2-0E4B-B742-8F8E2ACE6ADF}" dt="2025-05-14T17:29:27.140" v="466" actId="20577"/>
          <ac:spMkLst>
            <pc:docMk/>
            <pc:sldMk cId="2477716822" sldId="374"/>
            <ac:spMk id="2" creationId="{83DB7B4E-F39D-2454-6EED-E834F054FB71}"/>
          </ac:spMkLst>
        </pc:spChg>
        <pc:picChg chg="mod modCrop">
          <ac:chgData name="Wouter Van De Pontseele" userId="213ff6b8-8c01-419f-9e86-02fa7ea795d9" providerId="ADAL" clId="{28FF783E-63A2-0E4B-B742-8F8E2ACE6ADF}" dt="2025-05-14T17:30:04.642" v="478" actId="1035"/>
          <ac:picMkLst>
            <pc:docMk/>
            <pc:sldMk cId="2477716822" sldId="374"/>
            <ac:picMk id="9" creationId="{A99AB058-D8AE-E663-7B42-4429C2C98F0A}"/>
          </ac:picMkLst>
        </pc:picChg>
      </pc:sldChg>
      <pc:sldChg chg="addSp modSp mod">
        <pc:chgData name="Wouter Van De Pontseele" userId="213ff6b8-8c01-419f-9e86-02fa7ea795d9" providerId="ADAL" clId="{28FF783E-63A2-0E4B-B742-8F8E2ACE6ADF}" dt="2025-05-14T18:19:08.003" v="1941" actId="20577"/>
        <pc:sldMkLst>
          <pc:docMk/>
          <pc:sldMk cId="4282128747" sldId="375"/>
        </pc:sldMkLst>
        <pc:spChg chg="mod">
          <ac:chgData name="Wouter Van De Pontseele" userId="213ff6b8-8c01-419f-9e86-02fa7ea795d9" providerId="ADAL" clId="{28FF783E-63A2-0E4B-B742-8F8E2ACE6ADF}" dt="2025-05-14T18:15:02.884" v="1824" actId="313"/>
          <ac:spMkLst>
            <pc:docMk/>
            <pc:sldMk cId="4282128747" sldId="375"/>
            <ac:spMk id="2" creationId="{5A9BD4F9-8A2C-066C-F150-BCD06A9C5893}"/>
          </ac:spMkLst>
        </pc:spChg>
        <pc:spChg chg="add mod">
          <ac:chgData name="Wouter Van De Pontseele" userId="213ff6b8-8c01-419f-9e86-02fa7ea795d9" providerId="ADAL" clId="{28FF783E-63A2-0E4B-B742-8F8E2ACE6ADF}" dt="2025-05-14T18:15:35.219" v="1825"/>
          <ac:spMkLst>
            <pc:docMk/>
            <pc:sldMk cId="4282128747" sldId="375"/>
            <ac:spMk id="3" creationId="{04AE5E28-98B9-B3CE-9CD6-1DAEF5094DCD}"/>
          </ac:spMkLst>
        </pc:spChg>
        <pc:spChg chg="mod">
          <ac:chgData name="Wouter Van De Pontseele" userId="213ff6b8-8c01-419f-9e86-02fa7ea795d9" providerId="ADAL" clId="{28FF783E-63A2-0E4B-B742-8F8E2ACE6ADF}" dt="2025-05-14T18:19:08.003" v="1941" actId="20577"/>
          <ac:spMkLst>
            <pc:docMk/>
            <pc:sldMk cId="4282128747" sldId="375"/>
            <ac:spMk id="7" creationId="{7EFB77F2-73B9-6444-517A-9ECCD4B59CF6}"/>
          </ac:spMkLst>
        </pc:spChg>
        <pc:spChg chg="add mod">
          <ac:chgData name="Wouter Van De Pontseele" userId="213ff6b8-8c01-419f-9e86-02fa7ea795d9" providerId="ADAL" clId="{28FF783E-63A2-0E4B-B742-8F8E2ACE6ADF}" dt="2025-05-14T18:18:10.515" v="1871" actId="1076"/>
          <ac:spMkLst>
            <pc:docMk/>
            <pc:sldMk cId="4282128747" sldId="375"/>
            <ac:spMk id="14" creationId="{3BB0B933-B035-F09D-AB67-C5D81FAE7397}"/>
          </ac:spMkLst>
        </pc:spChg>
        <pc:spChg chg="add mod">
          <ac:chgData name="Wouter Van De Pontseele" userId="213ff6b8-8c01-419f-9e86-02fa7ea795d9" providerId="ADAL" clId="{28FF783E-63A2-0E4B-B742-8F8E2ACE6ADF}" dt="2025-05-14T18:18:24.550" v="1894" actId="1076"/>
          <ac:spMkLst>
            <pc:docMk/>
            <pc:sldMk cId="4282128747" sldId="375"/>
            <ac:spMk id="15" creationId="{5376538B-0FA2-5220-1A3E-875695EBE69B}"/>
          </ac:spMkLst>
        </pc:spChg>
        <pc:cxnChg chg="add mod">
          <ac:chgData name="Wouter Van De Pontseele" userId="213ff6b8-8c01-419f-9e86-02fa7ea795d9" providerId="ADAL" clId="{28FF783E-63A2-0E4B-B742-8F8E2ACE6ADF}" dt="2025-05-14T18:17:40.150" v="1850" actId="14100"/>
          <ac:cxnSpMkLst>
            <pc:docMk/>
            <pc:sldMk cId="4282128747" sldId="375"/>
            <ac:cxnSpMk id="8" creationId="{A86ADC73-90A2-A002-BD01-EC362CF40D32}"/>
          </ac:cxnSpMkLst>
        </pc:cxnChg>
        <pc:cxnChg chg="add mod">
          <ac:chgData name="Wouter Van De Pontseele" userId="213ff6b8-8c01-419f-9e86-02fa7ea795d9" providerId="ADAL" clId="{28FF783E-63A2-0E4B-B742-8F8E2ACE6ADF}" dt="2025-05-14T18:17:55.684" v="1853" actId="14100"/>
          <ac:cxnSpMkLst>
            <pc:docMk/>
            <pc:sldMk cId="4282128747" sldId="375"/>
            <ac:cxnSpMk id="9" creationId="{D0EA6152-7179-F3F9-304D-A6E66E44D1BF}"/>
          </ac:cxnSpMkLst>
        </pc:cxnChg>
      </pc:sldChg>
      <pc:sldChg chg="addSp delSp modSp mod">
        <pc:chgData name="Wouter Van De Pontseele" userId="213ff6b8-8c01-419f-9e86-02fa7ea795d9" providerId="ADAL" clId="{28FF783E-63A2-0E4B-B742-8F8E2ACE6ADF}" dt="2025-05-14T18:09:08.957" v="1641"/>
        <pc:sldMkLst>
          <pc:docMk/>
          <pc:sldMk cId="663181078" sldId="376"/>
        </pc:sldMkLst>
        <pc:spChg chg="add mod">
          <ac:chgData name="Wouter Van De Pontseele" userId="213ff6b8-8c01-419f-9e86-02fa7ea795d9" providerId="ADAL" clId="{28FF783E-63A2-0E4B-B742-8F8E2ACE6ADF}" dt="2025-05-14T18:09:08.957" v="1641"/>
          <ac:spMkLst>
            <pc:docMk/>
            <pc:sldMk cId="663181078" sldId="376"/>
            <ac:spMk id="6" creationId="{52FC1920-DF75-9868-2570-CB0C3D7E55BD}"/>
          </ac:spMkLst>
        </pc:spChg>
        <pc:spChg chg="mod">
          <ac:chgData name="Wouter Van De Pontseele" userId="213ff6b8-8c01-419f-9e86-02fa7ea795d9" providerId="ADAL" clId="{28FF783E-63A2-0E4B-B742-8F8E2ACE6ADF}" dt="2025-05-14T18:08:32.158" v="1640" actId="20577"/>
          <ac:spMkLst>
            <pc:docMk/>
            <pc:sldMk cId="663181078" sldId="376"/>
            <ac:spMk id="8" creationId="{B2286CA9-3921-4D9B-8178-D1BF230E3F9C}"/>
          </ac:spMkLst>
        </pc:spChg>
        <pc:picChg chg="add mod">
          <ac:chgData name="Wouter Van De Pontseele" userId="213ff6b8-8c01-419f-9e86-02fa7ea795d9" providerId="ADAL" clId="{28FF783E-63A2-0E4B-B742-8F8E2ACE6ADF}" dt="2025-05-14T18:08:03.191" v="1625" actId="1076"/>
          <ac:picMkLst>
            <pc:docMk/>
            <pc:sldMk cId="663181078" sldId="376"/>
            <ac:picMk id="3" creationId="{9A6E75C8-A0A9-BDEA-CCB2-1736C5952D2B}"/>
          </ac:picMkLst>
        </pc:picChg>
        <pc:picChg chg="add mod">
          <ac:chgData name="Wouter Van De Pontseele" userId="213ff6b8-8c01-419f-9e86-02fa7ea795d9" providerId="ADAL" clId="{28FF783E-63A2-0E4B-B742-8F8E2ACE6ADF}" dt="2025-05-14T18:08:08.105" v="1627" actId="14100"/>
          <ac:picMkLst>
            <pc:docMk/>
            <pc:sldMk cId="663181078" sldId="376"/>
            <ac:picMk id="5" creationId="{3B556D1E-EE4B-2654-D9D7-0C1450C1B404}"/>
          </ac:picMkLst>
        </pc:picChg>
        <pc:picChg chg="del">
          <ac:chgData name="Wouter Van De Pontseele" userId="213ff6b8-8c01-419f-9e86-02fa7ea795d9" providerId="ADAL" clId="{28FF783E-63A2-0E4B-B742-8F8E2ACE6ADF}" dt="2025-05-14T18:07:01.710" v="1607" actId="478"/>
          <ac:picMkLst>
            <pc:docMk/>
            <pc:sldMk cId="663181078" sldId="376"/>
            <ac:picMk id="1030" creationId="{49545817-E3B1-2218-F1B8-F6E8E60E8DB8}"/>
          </ac:picMkLst>
        </pc:picChg>
        <pc:picChg chg="del">
          <ac:chgData name="Wouter Van De Pontseele" userId="213ff6b8-8c01-419f-9e86-02fa7ea795d9" providerId="ADAL" clId="{28FF783E-63A2-0E4B-B742-8F8E2ACE6ADF}" dt="2025-05-14T18:06:35.232" v="1595" actId="478"/>
          <ac:picMkLst>
            <pc:docMk/>
            <pc:sldMk cId="663181078" sldId="376"/>
            <ac:picMk id="1032" creationId="{FA0A65EF-0075-51AE-E88D-2D0ACAF84580}"/>
          </ac:picMkLst>
        </pc:picChg>
        <pc:picChg chg="mod">
          <ac:chgData name="Wouter Van De Pontseele" userId="213ff6b8-8c01-419f-9e86-02fa7ea795d9" providerId="ADAL" clId="{28FF783E-63A2-0E4B-B742-8F8E2ACE6ADF}" dt="2025-05-14T18:07:59.771" v="1624" actId="1076"/>
          <ac:picMkLst>
            <pc:docMk/>
            <pc:sldMk cId="663181078" sldId="376"/>
            <ac:picMk id="1034" creationId="{694E9BFA-2667-9BB4-BEFA-117BAE1546F8}"/>
          </ac:picMkLst>
        </pc:picChg>
      </pc:sldChg>
      <pc:sldChg chg="del">
        <pc:chgData name="Wouter Van De Pontseele" userId="213ff6b8-8c01-419f-9e86-02fa7ea795d9" providerId="ADAL" clId="{28FF783E-63A2-0E4B-B742-8F8E2ACE6ADF}" dt="2025-05-14T18:19:48.497" v="1942" actId="2696"/>
        <pc:sldMkLst>
          <pc:docMk/>
          <pc:sldMk cId="3592003698" sldId="377"/>
        </pc:sldMkLst>
      </pc:sldChg>
      <pc:sldChg chg="modSp mod">
        <pc:chgData name="Wouter Van De Pontseele" userId="213ff6b8-8c01-419f-9e86-02fa7ea795d9" providerId="ADAL" clId="{28FF783E-63A2-0E4B-B742-8F8E2ACE6ADF}" dt="2025-05-14T18:20:27.182" v="1982" actId="1076"/>
        <pc:sldMkLst>
          <pc:docMk/>
          <pc:sldMk cId="2033350939" sldId="379"/>
        </pc:sldMkLst>
        <pc:spChg chg="mod">
          <ac:chgData name="Wouter Van De Pontseele" userId="213ff6b8-8c01-419f-9e86-02fa7ea795d9" providerId="ADAL" clId="{28FF783E-63A2-0E4B-B742-8F8E2ACE6ADF}" dt="2025-05-14T18:20:21.716" v="1981" actId="20577"/>
          <ac:spMkLst>
            <pc:docMk/>
            <pc:sldMk cId="2033350939" sldId="379"/>
            <ac:spMk id="2" creationId="{798584B3-EC9F-E6CD-D9FE-D44440BD0447}"/>
          </ac:spMkLst>
        </pc:spChg>
        <pc:spChg chg="mod">
          <ac:chgData name="Wouter Van De Pontseele" userId="213ff6b8-8c01-419f-9e86-02fa7ea795d9" providerId="ADAL" clId="{28FF783E-63A2-0E4B-B742-8F8E2ACE6ADF}" dt="2025-05-14T18:20:27.182" v="1982" actId="1076"/>
          <ac:spMkLst>
            <pc:docMk/>
            <pc:sldMk cId="2033350939" sldId="379"/>
            <ac:spMk id="3" creationId="{4C0C7CB1-06DB-81FC-BFDB-68592D06E3E4}"/>
          </ac:spMkLst>
        </pc:spChg>
      </pc:sldChg>
      <pc:sldChg chg="addSp delSp modSp mod">
        <pc:chgData name="Wouter Van De Pontseele" userId="213ff6b8-8c01-419f-9e86-02fa7ea795d9" providerId="ADAL" clId="{28FF783E-63A2-0E4B-B742-8F8E2ACE6ADF}" dt="2025-05-14T18:26:23.315" v="2299"/>
        <pc:sldMkLst>
          <pc:docMk/>
          <pc:sldMk cId="2454926463" sldId="380"/>
        </pc:sldMkLst>
        <pc:spChg chg="del">
          <ac:chgData name="Wouter Van De Pontseele" userId="213ff6b8-8c01-419f-9e86-02fa7ea795d9" providerId="ADAL" clId="{28FF783E-63A2-0E4B-B742-8F8E2ACE6ADF}" dt="2025-05-14T18:26:18.642" v="2297" actId="478"/>
          <ac:spMkLst>
            <pc:docMk/>
            <pc:sldMk cId="2454926463" sldId="380"/>
            <ac:spMk id="2" creationId="{AC123371-6B23-D8A0-D645-0D98BB2CCB0E}"/>
          </ac:spMkLst>
        </pc:spChg>
        <pc:spChg chg="add del mod">
          <ac:chgData name="Wouter Van De Pontseele" userId="213ff6b8-8c01-419f-9e86-02fa7ea795d9" providerId="ADAL" clId="{28FF783E-63A2-0E4B-B742-8F8E2ACE6ADF}" dt="2025-05-14T18:26:22.401" v="2298" actId="478"/>
          <ac:spMkLst>
            <pc:docMk/>
            <pc:sldMk cId="2454926463" sldId="380"/>
            <ac:spMk id="7" creationId="{45B779F4-1238-5017-5117-E11C65B1EAC7}"/>
          </ac:spMkLst>
        </pc:spChg>
        <pc:spChg chg="add mod">
          <ac:chgData name="Wouter Van De Pontseele" userId="213ff6b8-8c01-419f-9e86-02fa7ea795d9" providerId="ADAL" clId="{28FF783E-63A2-0E4B-B742-8F8E2ACE6ADF}" dt="2025-05-14T18:26:23.315" v="2299"/>
          <ac:spMkLst>
            <pc:docMk/>
            <pc:sldMk cId="2454926463" sldId="380"/>
            <ac:spMk id="8" creationId="{376ACD70-DB23-093D-74C2-99F6329D4F6C}"/>
          </ac:spMkLst>
        </pc:spChg>
        <pc:spChg chg="mod">
          <ac:chgData name="Wouter Van De Pontseele" userId="213ff6b8-8c01-419f-9e86-02fa7ea795d9" providerId="ADAL" clId="{28FF783E-63A2-0E4B-B742-8F8E2ACE6ADF}" dt="2025-05-14T18:05:35.572" v="1594" actId="313"/>
          <ac:spMkLst>
            <pc:docMk/>
            <pc:sldMk cId="2454926463" sldId="380"/>
            <ac:spMk id="11" creationId="{B7B80073-9BC5-C326-3517-6915ED9BB2D0}"/>
          </ac:spMkLst>
        </pc:spChg>
      </pc:sldChg>
      <pc:sldChg chg="addSp delSp modSp mod">
        <pc:chgData name="Wouter Van De Pontseele" userId="213ff6b8-8c01-419f-9e86-02fa7ea795d9" providerId="ADAL" clId="{28FF783E-63A2-0E4B-B742-8F8E2ACE6ADF}" dt="2025-05-14T18:21:22.750" v="2029" actId="113"/>
        <pc:sldMkLst>
          <pc:docMk/>
          <pc:sldMk cId="1870179922" sldId="381"/>
        </pc:sldMkLst>
        <pc:spChg chg="mod">
          <ac:chgData name="Wouter Van De Pontseele" userId="213ff6b8-8c01-419f-9e86-02fa7ea795d9" providerId="ADAL" clId="{28FF783E-63A2-0E4B-B742-8F8E2ACE6ADF}" dt="2025-05-14T18:21:22.750" v="2029" actId="113"/>
          <ac:spMkLst>
            <pc:docMk/>
            <pc:sldMk cId="1870179922" sldId="381"/>
            <ac:spMk id="5" creationId="{CDDCA5A3-1DDA-15C7-F067-091EE3434E4E}"/>
          </ac:spMkLst>
        </pc:spChg>
        <pc:spChg chg="mod">
          <ac:chgData name="Wouter Van De Pontseele" userId="213ff6b8-8c01-419f-9e86-02fa7ea795d9" providerId="ADAL" clId="{28FF783E-63A2-0E4B-B742-8F8E2ACE6ADF}" dt="2025-05-14T18:10:13.818" v="1644"/>
          <ac:spMkLst>
            <pc:docMk/>
            <pc:sldMk cId="1870179922" sldId="381"/>
            <ac:spMk id="11" creationId="{3CD4D138-B075-CE3E-7271-811241DFA642}"/>
          </ac:spMkLst>
        </pc:spChg>
        <pc:spChg chg="add del mod">
          <ac:chgData name="Wouter Van De Pontseele" userId="213ff6b8-8c01-419f-9e86-02fa7ea795d9" providerId="ADAL" clId="{28FF783E-63A2-0E4B-B742-8F8E2ACE6ADF}" dt="2025-05-14T18:10:31.227" v="1650" actId="478"/>
          <ac:spMkLst>
            <pc:docMk/>
            <pc:sldMk cId="1870179922" sldId="381"/>
            <ac:spMk id="12" creationId="{5A0E23E3-7E65-D35B-FC68-F12DA3B3C4A9}"/>
          </ac:spMkLst>
        </pc:spChg>
        <pc:spChg chg="add del mod">
          <ac:chgData name="Wouter Van De Pontseele" userId="213ff6b8-8c01-419f-9e86-02fa7ea795d9" providerId="ADAL" clId="{28FF783E-63A2-0E4B-B742-8F8E2ACE6ADF}" dt="2025-05-14T18:10:28.406" v="1649" actId="478"/>
          <ac:spMkLst>
            <pc:docMk/>
            <pc:sldMk cId="1870179922" sldId="381"/>
            <ac:spMk id="19" creationId="{EDF5D46F-9B42-DE37-6967-4F7DBEAFD573}"/>
          </ac:spMkLst>
        </pc:spChg>
        <pc:spChg chg="add del mod">
          <ac:chgData name="Wouter Van De Pontseele" userId="213ff6b8-8c01-419f-9e86-02fa7ea795d9" providerId="ADAL" clId="{28FF783E-63A2-0E4B-B742-8F8E2ACE6ADF}" dt="2025-05-14T18:10:34.333" v="1651" actId="478"/>
          <ac:spMkLst>
            <pc:docMk/>
            <pc:sldMk cId="1870179922" sldId="381"/>
            <ac:spMk id="21" creationId="{91E6AA87-8668-1D7B-2E72-8E56E55644D8}"/>
          </ac:spMkLst>
        </pc:spChg>
        <pc:spChg chg="del mod topLvl">
          <ac:chgData name="Wouter Van De Pontseele" userId="213ff6b8-8c01-419f-9e86-02fa7ea795d9" providerId="ADAL" clId="{28FF783E-63A2-0E4B-B742-8F8E2ACE6ADF}" dt="2025-05-14T18:11:37.346" v="1665" actId="478"/>
          <ac:spMkLst>
            <pc:docMk/>
            <pc:sldMk cId="1870179922" sldId="381"/>
            <ac:spMk id="25" creationId="{D4D35CA4-524C-28AE-279E-5B94805961ED}"/>
          </ac:spMkLst>
        </pc:spChg>
        <pc:spChg chg="add mod">
          <ac:chgData name="Wouter Van De Pontseele" userId="213ff6b8-8c01-419f-9e86-02fa7ea795d9" providerId="ADAL" clId="{28FF783E-63A2-0E4B-B742-8F8E2ACE6ADF}" dt="2025-05-14T18:12:44.470" v="1693" actId="1076"/>
          <ac:spMkLst>
            <pc:docMk/>
            <pc:sldMk cId="1870179922" sldId="381"/>
            <ac:spMk id="26" creationId="{B6F166DF-CA17-3A85-68FA-31A3F81E23A1}"/>
          </ac:spMkLst>
        </pc:spChg>
        <pc:spChg chg="add mod">
          <ac:chgData name="Wouter Van De Pontseele" userId="213ff6b8-8c01-419f-9e86-02fa7ea795d9" providerId="ADAL" clId="{28FF783E-63A2-0E4B-B742-8F8E2ACE6ADF}" dt="2025-05-14T18:12:54.453" v="1704" actId="1076"/>
          <ac:spMkLst>
            <pc:docMk/>
            <pc:sldMk cId="1870179922" sldId="381"/>
            <ac:spMk id="27" creationId="{9AA9827C-BC82-256A-F0A0-41AF4E297029}"/>
          </ac:spMkLst>
        </pc:spChg>
        <pc:spChg chg="add mod">
          <ac:chgData name="Wouter Van De Pontseele" userId="213ff6b8-8c01-419f-9e86-02fa7ea795d9" providerId="ADAL" clId="{28FF783E-63A2-0E4B-B742-8F8E2ACE6ADF}" dt="2025-05-14T18:21:16.131" v="2028" actId="113"/>
          <ac:spMkLst>
            <pc:docMk/>
            <pc:sldMk cId="1870179922" sldId="381"/>
            <ac:spMk id="28" creationId="{179CF14B-7ED5-BBBE-D88C-23BAEC7CBEE9}"/>
          </ac:spMkLst>
        </pc:spChg>
        <pc:spChg chg="add mod">
          <ac:chgData name="Wouter Van De Pontseele" userId="213ff6b8-8c01-419f-9e86-02fa7ea795d9" providerId="ADAL" clId="{28FF783E-63A2-0E4B-B742-8F8E2ACE6ADF}" dt="2025-05-14T18:14:52.952" v="1823" actId="14100"/>
          <ac:spMkLst>
            <pc:docMk/>
            <pc:sldMk cId="1870179922" sldId="381"/>
            <ac:spMk id="29" creationId="{0A206BED-0886-FD20-427B-67E4E6C1A9CE}"/>
          </ac:spMkLst>
        </pc:spChg>
        <pc:grpChg chg="add del mod">
          <ac:chgData name="Wouter Van De Pontseele" userId="213ff6b8-8c01-419f-9e86-02fa7ea795d9" providerId="ADAL" clId="{28FF783E-63A2-0E4B-B742-8F8E2ACE6ADF}" dt="2025-05-14T18:10:31.227" v="1650" actId="478"/>
          <ac:grpSpMkLst>
            <pc:docMk/>
            <pc:sldMk cId="1870179922" sldId="381"/>
            <ac:grpSpMk id="9" creationId="{D70689B4-6F65-3845-854E-3F43AA171D4E}"/>
          </ac:grpSpMkLst>
        </pc:grpChg>
        <pc:grpChg chg="add del mod">
          <ac:chgData name="Wouter Van De Pontseele" userId="213ff6b8-8c01-419f-9e86-02fa7ea795d9" providerId="ADAL" clId="{28FF783E-63A2-0E4B-B742-8F8E2ACE6ADF}" dt="2025-05-14T18:11:37.346" v="1665" actId="478"/>
          <ac:grpSpMkLst>
            <pc:docMk/>
            <pc:sldMk cId="1870179922" sldId="381"/>
            <ac:grpSpMk id="23" creationId="{A8FE6EBA-C230-EFB2-2883-41BE649CF1BD}"/>
          </ac:grpSpMkLst>
        </pc:grpChg>
        <pc:picChg chg="add del mod">
          <ac:chgData name="Wouter Van De Pontseele" userId="213ff6b8-8c01-419f-9e86-02fa7ea795d9" providerId="ADAL" clId="{28FF783E-63A2-0E4B-B742-8F8E2ACE6ADF}" dt="2025-05-14T18:10:31.227" v="1650" actId="478"/>
          <ac:picMkLst>
            <pc:docMk/>
            <pc:sldMk cId="1870179922" sldId="381"/>
            <ac:picMk id="6" creationId="{49EF6D51-3103-C8D7-7B06-0145A1A1F0DC}"/>
          </ac:picMkLst>
        </pc:picChg>
        <pc:picChg chg="del">
          <ac:chgData name="Wouter Van De Pontseele" userId="213ff6b8-8c01-419f-9e86-02fa7ea795d9" providerId="ADAL" clId="{28FF783E-63A2-0E4B-B742-8F8E2ACE6ADF}" dt="2025-05-14T18:10:13.136" v="1643" actId="478"/>
          <ac:picMkLst>
            <pc:docMk/>
            <pc:sldMk cId="1870179922" sldId="381"/>
            <ac:picMk id="7" creationId="{D6E439FD-2AF8-416A-BE9D-784BC4E1A6F5}"/>
          </ac:picMkLst>
        </pc:picChg>
        <pc:picChg chg="mod">
          <ac:chgData name="Wouter Van De Pontseele" userId="213ff6b8-8c01-419f-9e86-02fa7ea795d9" providerId="ADAL" clId="{28FF783E-63A2-0E4B-B742-8F8E2ACE6ADF}" dt="2025-05-14T18:10:13.818" v="1644"/>
          <ac:picMkLst>
            <pc:docMk/>
            <pc:sldMk cId="1870179922" sldId="381"/>
            <ac:picMk id="10" creationId="{9D39A29C-DF38-ECA7-1CCE-0F5F3179CE76}"/>
          </ac:picMkLst>
        </pc:picChg>
        <pc:picChg chg="add mod">
          <ac:chgData name="Wouter Van De Pontseele" userId="213ff6b8-8c01-419f-9e86-02fa7ea795d9" providerId="ADAL" clId="{28FF783E-63A2-0E4B-B742-8F8E2ACE6ADF}" dt="2025-05-14T18:12:18.900" v="1674" actId="1076"/>
          <ac:picMkLst>
            <pc:docMk/>
            <pc:sldMk cId="1870179922" sldId="381"/>
            <ac:picMk id="22" creationId="{A6F9C39F-7343-1381-CCA2-ADB3BF2BE174}"/>
          </ac:picMkLst>
        </pc:picChg>
        <pc:picChg chg="add del mod topLvl modCrop">
          <ac:chgData name="Wouter Van De Pontseele" userId="213ff6b8-8c01-419f-9e86-02fa7ea795d9" providerId="ADAL" clId="{28FF783E-63A2-0E4B-B742-8F8E2ACE6ADF}" dt="2025-05-14T18:12:35.453" v="1679" actId="1076"/>
          <ac:picMkLst>
            <pc:docMk/>
            <pc:sldMk cId="1870179922" sldId="381"/>
            <ac:picMk id="24" creationId="{ADF3559C-DD02-45A1-4094-3F4BF0018791}"/>
          </ac:picMkLst>
        </pc:picChg>
        <pc:cxnChg chg="add del mod">
          <ac:chgData name="Wouter Van De Pontseele" userId="213ff6b8-8c01-419f-9e86-02fa7ea795d9" providerId="ADAL" clId="{28FF783E-63A2-0E4B-B742-8F8E2ACE6ADF}" dt="2025-05-14T18:10:31.227" v="1650" actId="478"/>
          <ac:cxnSpMkLst>
            <pc:docMk/>
            <pc:sldMk cId="1870179922" sldId="381"/>
            <ac:cxnSpMk id="8" creationId="{B59ECC28-6796-4A1F-4044-CA01BC9159D4}"/>
          </ac:cxnSpMkLst>
        </pc:cxnChg>
        <pc:cxnChg chg="add del mod">
          <ac:chgData name="Wouter Van De Pontseele" userId="213ff6b8-8c01-419f-9e86-02fa7ea795d9" providerId="ADAL" clId="{28FF783E-63A2-0E4B-B742-8F8E2ACE6ADF}" dt="2025-05-14T18:10:31.227" v="1650" actId="478"/>
          <ac:cxnSpMkLst>
            <pc:docMk/>
            <pc:sldMk cId="1870179922" sldId="381"/>
            <ac:cxnSpMk id="13" creationId="{2A02F81A-811F-7340-8619-57C15676A8F8}"/>
          </ac:cxnSpMkLst>
        </pc:cxnChg>
        <pc:cxnChg chg="add del mod">
          <ac:chgData name="Wouter Van De Pontseele" userId="213ff6b8-8c01-419f-9e86-02fa7ea795d9" providerId="ADAL" clId="{28FF783E-63A2-0E4B-B742-8F8E2ACE6ADF}" dt="2025-05-14T18:10:31.227" v="1650" actId="478"/>
          <ac:cxnSpMkLst>
            <pc:docMk/>
            <pc:sldMk cId="1870179922" sldId="381"/>
            <ac:cxnSpMk id="14" creationId="{9FE0770D-CFCB-1488-85ED-E68C4261643A}"/>
          </ac:cxnSpMkLst>
        </pc:cxnChg>
      </pc:sldChg>
      <pc:sldChg chg="addSp delSp modSp mod">
        <pc:chgData name="Wouter Van De Pontseele" userId="213ff6b8-8c01-419f-9e86-02fa7ea795d9" providerId="ADAL" clId="{28FF783E-63A2-0E4B-B742-8F8E2ACE6ADF}" dt="2025-05-14T18:30:31.668" v="2850" actId="20577"/>
        <pc:sldMkLst>
          <pc:docMk/>
          <pc:sldMk cId="2234238569" sldId="382"/>
        </pc:sldMkLst>
        <pc:spChg chg="mod">
          <ac:chgData name="Wouter Van De Pontseele" userId="213ff6b8-8c01-419f-9e86-02fa7ea795d9" providerId="ADAL" clId="{28FF783E-63A2-0E4B-B742-8F8E2ACE6ADF}" dt="2025-05-14T18:21:50.526" v="2046" actId="20577"/>
          <ac:spMkLst>
            <pc:docMk/>
            <pc:sldMk cId="2234238569" sldId="382"/>
            <ac:spMk id="2" creationId="{38B66492-DB10-78AE-3208-2378A770B82D}"/>
          </ac:spMkLst>
        </pc:spChg>
        <pc:spChg chg="mod">
          <ac:chgData name="Wouter Van De Pontseele" userId="213ff6b8-8c01-419f-9e86-02fa7ea795d9" providerId="ADAL" clId="{28FF783E-63A2-0E4B-B742-8F8E2ACE6ADF}" dt="2025-05-14T18:29:19.030" v="2625" actId="27636"/>
          <ac:spMkLst>
            <pc:docMk/>
            <pc:sldMk cId="2234238569" sldId="382"/>
            <ac:spMk id="3" creationId="{23F46A4D-94B8-0A28-B34F-421D5ACC4E9C}"/>
          </ac:spMkLst>
        </pc:spChg>
        <pc:spChg chg="add mod">
          <ac:chgData name="Wouter Van De Pontseele" userId="213ff6b8-8c01-419f-9e86-02fa7ea795d9" providerId="ADAL" clId="{28FF783E-63A2-0E4B-B742-8F8E2ACE6ADF}" dt="2025-05-14T18:23:56.792" v="2183" actId="20577"/>
          <ac:spMkLst>
            <pc:docMk/>
            <pc:sldMk cId="2234238569" sldId="382"/>
            <ac:spMk id="5" creationId="{64310A04-17EC-193F-3D97-C26FA81280CC}"/>
          </ac:spMkLst>
        </pc:spChg>
        <pc:spChg chg="add del mod">
          <ac:chgData name="Wouter Van De Pontseele" userId="213ff6b8-8c01-419f-9e86-02fa7ea795d9" providerId="ADAL" clId="{28FF783E-63A2-0E4B-B742-8F8E2ACE6ADF}" dt="2025-05-14T18:23:30.903" v="2074" actId="478"/>
          <ac:spMkLst>
            <pc:docMk/>
            <pc:sldMk cId="2234238569" sldId="382"/>
            <ac:spMk id="6" creationId="{23C8E5F7-59E4-0E6E-8FEC-4462ED6BA814}"/>
          </ac:spMkLst>
        </pc:spChg>
        <pc:spChg chg="mod">
          <ac:chgData name="Wouter Van De Pontseele" userId="213ff6b8-8c01-419f-9e86-02fa7ea795d9" providerId="ADAL" clId="{28FF783E-63A2-0E4B-B742-8F8E2ACE6ADF}" dt="2025-05-14T18:30:31.668" v="2850" actId="20577"/>
          <ac:spMkLst>
            <pc:docMk/>
            <pc:sldMk cId="2234238569" sldId="382"/>
            <ac:spMk id="7" creationId="{5C9B6695-9F18-3040-E14E-7E8081BD34E3}"/>
          </ac:spMkLst>
        </pc:spChg>
      </pc:sldChg>
      <pc:sldChg chg="modSp mod">
        <pc:chgData name="Wouter Van De Pontseele" userId="213ff6b8-8c01-419f-9e86-02fa7ea795d9" providerId="ADAL" clId="{28FF783E-63A2-0E4B-B742-8F8E2ACE6ADF}" dt="2025-05-14T18:26:01.872" v="2296" actId="20577"/>
        <pc:sldMkLst>
          <pc:docMk/>
          <pc:sldMk cId="1726905049" sldId="383"/>
        </pc:sldMkLst>
        <pc:spChg chg="mod">
          <ac:chgData name="Wouter Van De Pontseele" userId="213ff6b8-8c01-419f-9e86-02fa7ea795d9" providerId="ADAL" clId="{28FF783E-63A2-0E4B-B742-8F8E2ACE6ADF}" dt="2025-05-14T18:25:39.084" v="2285" actId="1076"/>
          <ac:spMkLst>
            <pc:docMk/>
            <pc:sldMk cId="1726905049" sldId="383"/>
            <ac:spMk id="2" creationId="{558264B3-6328-FA4F-1406-558A330C4475}"/>
          </ac:spMkLst>
        </pc:spChg>
        <pc:spChg chg="mod">
          <ac:chgData name="Wouter Van De Pontseele" userId="213ff6b8-8c01-419f-9e86-02fa7ea795d9" providerId="ADAL" clId="{28FF783E-63A2-0E4B-B742-8F8E2ACE6ADF}" dt="2025-05-14T18:26:01.872" v="2296" actId="20577"/>
          <ac:spMkLst>
            <pc:docMk/>
            <pc:sldMk cId="1726905049" sldId="383"/>
            <ac:spMk id="6" creationId="{916F7EBF-FD6C-50E1-40D3-1B85004024F2}"/>
          </ac:spMkLst>
        </pc:spChg>
      </pc:sldChg>
      <pc:sldChg chg="addSp modSp">
        <pc:chgData name="Wouter Van De Pontseele" userId="213ff6b8-8c01-419f-9e86-02fa7ea795d9" providerId="ADAL" clId="{28FF783E-63A2-0E4B-B742-8F8E2ACE6ADF}" dt="2025-05-14T18:09:26.273" v="1642"/>
        <pc:sldMkLst>
          <pc:docMk/>
          <pc:sldMk cId="3501874846" sldId="384"/>
        </pc:sldMkLst>
        <pc:spChg chg="add mod">
          <ac:chgData name="Wouter Van De Pontseele" userId="213ff6b8-8c01-419f-9e86-02fa7ea795d9" providerId="ADAL" clId="{28FF783E-63A2-0E4B-B742-8F8E2ACE6ADF}" dt="2025-05-14T18:09:26.273" v="1642"/>
          <ac:spMkLst>
            <pc:docMk/>
            <pc:sldMk cId="3501874846" sldId="384"/>
            <ac:spMk id="3" creationId="{113CBD4A-D5E1-6DC3-949F-18C2791E7A0B}"/>
          </ac:spMkLst>
        </pc:spChg>
      </pc:sldChg>
      <pc:sldChg chg="addSp delSp modSp mod ord">
        <pc:chgData name="Wouter Van De Pontseele" userId="213ff6b8-8c01-419f-9e86-02fa7ea795d9" providerId="ADAL" clId="{28FF783E-63A2-0E4B-B742-8F8E2ACE6ADF}" dt="2025-05-14T18:00:18.425" v="1053" actId="1076"/>
        <pc:sldMkLst>
          <pc:docMk/>
          <pc:sldMk cId="1762052670" sldId="386"/>
        </pc:sldMkLst>
        <pc:spChg chg="mod">
          <ac:chgData name="Wouter Van De Pontseele" userId="213ff6b8-8c01-419f-9e86-02fa7ea795d9" providerId="ADAL" clId="{28FF783E-63A2-0E4B-B742-8F8E2ACE6ADF}" dt="2025-05-14T17:57:37.788" v="954" actId="20577"/>
          <ac:spMkLst>
            <pc:docMk/>
            <pc:sldMk cId="1762052670" sldId="386"/>
            <ac:spMk id="2" creationId="{12BDB93A-EDC9-C5D0-1999-0CD47E67A087}"/>
          </ac:spMkLst>
        </pc:spChg>
        <pc:spChg chg="add del mod">
          <ac:chgData name="Wouter Van De Pontseele" userId="213ff6b8-8c01-419f-9e86-02fa7ea795d9" providerId="ADAL" clId="{28FF783E-63A2-0E4B-B742-8F8E2ACE6ADF}" dt="2025-05-14T17:57:54.252" v="959" actId="478"/>
          <ac:spMkLst>
            <pc:docMk/>
            <pc:sldMk cId="1762052670" sldId="386"/>
            <ac:spMk id="3" creationId="{9E77FC1F-F576-5502-14A2-9B192B80ECB0}"/>
          </ac:spMkLst>
        </pc:spChg>
        <pc:spChg chg="add mod">
          <ac:chgData name="Wouter Van De Pontseele" userId="213ff6b8-8c01-419f-9e86-02fa7ea795d9" providerId="ADAL" clId="{28FF783E-63A2-0E4B-B742-8F8E2ACE6ADF}" dt="2025-05-14T17:54:47.995" v="924"/>
          <ac:spMkLst>
            <pc:docMk/>
            <pc:sldMk cId="1762052670" sldId="386"/>
            <ac:spMk id="5" creationId="{FA575A6B-D6B7-D8A8-FB83-D313D2E335E0}"/>
          </ac:spMkLst>
        </pc:spChg>
        <pc:spChg chg="add mod">
          <ac:chgData name="Wouter Van De Pontseele" userId="213ff6b8-8c01-419f-9e86-02fa7ea795d9" providerId="ADAL" clId="{28FF783E-63A2-0E4B-B742-8F8E2ACE6ADF}" dt="2025-05-14T17:57:19.892" v="945" actId="14100"/>
          <ac:spMkLst>
            <pc:docMk/>
            <pc:sldMk cId="1762052670" sldId="386"/>
            <ac:spMk id="6" creationId="{3ABB746F-F641-F9A0-4678-639DE140E60B}"/>
          </ac:spMkLst>
        </pc:spChg>
        <pc:spChg chg="del mod">
          <ac:chgData name="Wouter Van De Pontseele" userId="213ff6b8-8c01-419f-9e86-02fa7ea795d9" providerId="ADAL" clId="{28FF783E-63A2-0E4B-B742-8F8E2ACE6ADF}" dt="2025-05-14T17:55:09.481" v="928" actId="478"/>
          <ac:spMkLst>
            <pc:docMk/>
            <pc:sldMk cId="1762052670" sldId="386"/>
            <ac:spMk id="12" creationId="{E894C950-CA52-14A4-0A99-57DFFE9B6F56}"/>
          </ac:spMkLst>
        </pc:spChg>
        <pc:spChg chg="add mod">
          <ac:chgData name="Wouter Van De Pontseele" userId="213ff6b8-8c01-419f-9e86-02fa7ea795d9" providerId="ADAL" clId="{28FF783E-63A2-0E4B-B742-8F8E2ACE6ADF}" dt="2025-05-14T17:58:54.309" v="991" actId="1076"/>
          <ac:spMkLst>
            <pc:docMk/>
            <pc:sldMk cId="1762052670" sldId="386"/>
            <ac:spMk id="15" creationId="{D1AAEBA8-0815-8549-E003-FDF37EA0CAE6}"/>
          </ac:spMkLst>
        </pc:spChg>
        <pc:spChg chg="add mod">
          <ac:chgData name="Wouter Van De Pontseele" userId="213ff6b8-8c01-419f-9e86-02fa7ea795d9" providerId="ADAL" clId="{28FF783E-63A2-0E4B-B742-8F8E2ACE6ADF}" dt="2025-05-14T18:00:18.425" v="1053" actId="1076"/>
          <ac:spMkLst>
            <pc:docMk/>
            <pc:sldMk cId="1762052670" sldId="386"/>
            <ac:spMk id="16" creationId="{3AEA3249-4CC2-1185-21C6-0BA5F5DABE30}"/>
          </ac:spMkLst>
        </pc:spChg>
        <pc:picChg chg="del">
          <ac:chgData name="Wouter Van De Pontseele" userId="213ff6b8-8c01-419f-9e86-02fa7ea795d9" providerId="ADAL" clId="{28FF783E-63A2-0E4B-B742-8F8E2ACE6ADF}" dt="2025-05-14T17:51:27.145" v="912" actId="478"/>
          <ac:picMkLst>
            <pc:docMk/>
            <pc:sldMk cId="1762052670" sldId="386"/>
            <ac:picMk id="10" creationId="{2AB382A8-F4E9-1D89-F38F-2E737E4CC2E3}"/>
          </ac:picMkLst>
        </pc:picChg>
        <pc:picChg chg="mod">
          <ac:chgData name="Wouter Van De Pontseele" userId="213ff6b8-8c01-419f-9e86-02fa7ea795d9" providerId="ADAL" clId="{28FF783E-63A2-0E4B-B742-8F8E2ACE6ADF}" dt="2025-05-14T17:54:55.616" v="926" actId="1076"/>
          <ac:picMkLst>
            <pc:docMk/>
            <pc:sldMk cId="1762052670" sldId="386"/>
            <ac:picMk id="11" creationId="{8E8ED3A6-C7A8-421F-3E47-E88277DFF536}"/>
          </ac:picMkLst>
        </pc:picChg>
        <pc:picChg chg="add mod">
          <ac:chgData name="Wouter Van De Pontseele" userId="213ff6b8-8c01-419f-9e86-02fa7ea795d9" providerId="ADAL" clId="{28FF783E-63A2-0E4B-B742-8F8E2ACE6ADF}" dt="2025-05-14T17:57:50.676" v="958" actId="14100"/>
          <ac:picMkLst>
            <pc:docMk/>
            <pc:sldMk cId="1762052670" sldId="386"/>
            <ac:picMk id="13" creationId="{2AC71242-215C-DC79-C6CE-6000E8240F1B}"/>
          </ac:picMkLst>
        </pc:picChg>
        <pc:picChg chg="add mod">
          <ac:chgData name="Wouter Van De Pontseele" userId="213ff6b8-8c01-419f-9e86-02fa7ea795d9" providerId="ADAL" clId="{28FF783E-63A2-0E4B-B742-8F8E2ACE6ADF}" dt="2025-05-14T17:58:13.648" v="963" actId="1076"/>
          <ac:picMkLst>
            <pc:docMk/>
            <pc:sldMk cId="1762052670" sldId="386"/>
            <ac:picMk id="14" creationId="{160A2E8D-42B4-0C5B-7DDD-0F0308271E34}"/>
          </ac:picMkLst>
        </pc:picChg>
      </pc:sldChg>
      <pc:sldChg chg="addSp delSp modSp mod">
        <pc:chgData name="Wouter Van De Pontseele" userId="213ff6b8-8c01-419f-9e86-02fa7ea795d9" providerId="ADAL" clId="{28FF783E-63A2-0E4B-B742-8F8E2ACE6ADF}" dt="2025-05-14T18:02:17.225" v="1136" actId="113"/>
        <pc:sldMkLst>
          <pc:docMk/>
          <pc:sldMk cId="3101190933" sldId="387"/>
        </pc:sldMkLst>
        <pc:spChg chg="mod">
          <ac:chgData name="Wouter Van De Pontseele" userId="213ff6b8-8c01-419f-9e86-02fa7ea795d9" providerId="ADAL" clId="{28FF783E-63A2-0E4B-B742-8F8E2ACE6ADF}" dt="2025-05-14T18:02:17.225" v="1136" actId="113"/>
          <ac:spMkLst>
            <pc:docMk/>
            <pc:sldMk cId="3101190933" sldId="387"/>
            <ac:spMk id="2" creationId="{D99D241D-328E-CAFB-ED1B-F0556DA968C8}"/>
          </ac:spMkLst>
        </pc:spChg>
        <pc:spChg chg="add mod">
          <ac:chgData name="Wouter Van De Pontseele" userId="213ff6b8-8c01-419f-9e86-02fa7ea795d9" providerId="ADAL" clId="{28FF783E-63A2-0E4B-B742-8F8E2ACE6ADF}" dt="2025-05-14T18:00:59.475" v="1055"/>
          <ac:spMkLst>
            <pc:docMk/>
            <pc:sldMk cId="3101190933" sldId="387"/>
            <ac:spMk id="3" creationId="{4A366B82-8FA0-A5E1-34DD-F1A7973E8429}"/>
          </ac:spMkLst>
        </pc:spChg>
        <pc:spChg chg="del">
          <ac:chgData name="Wouter Van De Pontseele" userId="213ff6b8-8c01-419f-9e86-02fa7ea795d9" providerId="ADAL" clId="{28FF783E-63A2-0E4B-B742-8F8E2ACE6ADF}" dt="2025-05-14T18:01:38.810" v="1093" actId="478"/>
          <ac:spMkLst>
            <pc:docMk/>
            <pc:sldMk cId="3101190933" sldId="387"/>
            <ac:spMk id="8" creationId="{24ED6C40-1C49-57E2-E599-9C065DEA0BC8}"/>
          </ac:spMkLst>
        </pc:spChg>
      </pc:sldChg>
      <pc:sldChg chg="addSp delSp modSp mod">
        <pc:chgData name="Wouter Van De Pontseele" userId="213ff6b8-8c01-419f-9e86-02fa7ea795d9" providerId="ADAL" clId="{28FF783E-63A2-0E4B-B742-8F8E2ACE6ADF}" dt="2025-05-14T17:46:36.135" v="767" actId="20577"/>
        <pc:sldMkLst>
          <pc:docMk/>
          <pc:sldMk cId="677378255" sldId="388"/>
        </pc:sldMkLst>
        <pc:spChg chg="del">
          <ac:chgData name="Wouter Van De Pontseele" userId="213ff6b8-8c01-419f-9e86-02fa7ea795d9" providerId="ADAL" clId="{28FF783E-63A2-0E4B-B742-8F8E2ACE6ADF}" dt="2025-05-14T17:41:59.876" v="485" actId="478"/>
          <ac:spMkLst>
            <pc:docMk/>
            <pc:sldMk cId="677378255" sldId="388"/>
            <ac:spMk id="2" creationId="{D38AE5C7-3766-98D1-589A-6FCC1A3DC289}"/>
          </ac:spMkLst>
        </pc:spChg>
        <pc:spChg chg="del">
          <ac:chgData name="Wouter Van De Pontseele" userId="213ff6b8-8c01-419f-9e86-02fa7ea795d9" providerId="ADAL" clId="{28FF783E-63A2-0E4B-B742-8F8E2ACE6ADF}" dt="2025-05-14T17:41:33.467" v="480" actId="478"/>
          <ac:spMkLst>
            <pc:docMk/>
            <pc:sldMk cId="677378255" sldId="388"/>
            <ac:spMk id="6" creationId="{52327FFC-1BD0-6746-615C-FBDDFB95D511}"/>
          </ac:spMkLst>
        </pc:spChg>
        <pc:spChg chg="add mod">
          <ac:chgData name="Wouter Van De Pontseele" userId="213ff6b8-8c01-419f-9e86-02fa7ea795d9" providerId="ADAL" clId="{28FF783E-63A2-0E4B-B742-8F8E2ACE6ADF}" dt="2025-05-14T17:41:51.720" v="484"/>
          <ac:spMkLst>
            <pc:docMk/>
            <pc:sldMk cId="677378255" sldId="388"/>
            <ac:spMk id="7" creationId="{6FB04D1B-E195-A168-A263-720F4DD1A01F}"/>
          </ac:spMkLst>
        </pc:spChg>
        <pc:spChg chg="add del mod">
          <ac:chgData name="Wouter Van De Pontseele" userId="213ff6b8-8c01-419f-9e86-02fa7ea795d9" providerId="ADAL" clId="{28FF783E-63A2-0E4B-B742-8F8E2ACE6ADF}" dt="2025-05-14T17:42:02.944" v="486" actId="478"/>
          <ac:spMkLst>
            <pc:docMk/>
            <pc:sldMk cId="677378255" sldId="388"/>
            <ac:spMk id="9" creationId="{8A3E828B-C7D5-6381-A36D-9447ED1B680C}"/>
          </ac:spMkLst>
        </pc:spChg>
        <pc:spChg chg="add mod">
          <ac:chgData name="Wouter Van De Pontseele" userId="213ff6b8-8c01-419f-9e86-02fa7ea795d9" providerId="ADAL" clId="{28FF783E-63A2-0E4B-B742-8F8E2ACE6ADF}" dt="2025-05-14T17:45:55.379" v="713" actId="1076"/>
          <ac:spMkLst>
            <pc:docMk/>
            <pc:sldMk cId="677378255" sldId="388"/>
            <ac:spMk id="10" creationId="{7F29AB14-E649-E2F1-58D2-3DD36BC03296}"/>
          </ac:spMkLst>
        </pc:spChg>
        <pc:spChg chg="add mod">
          <ac:chgData name="Wouter Van De Pontseele" userId="213ff6b8-8c01-419f-9e86-02fa7ea795d9" providerId="ADAL" clId="{28FF783E-63A2-0E4B-B742-8F8E2ACE6ADF}" dt="2025-05-14T17:46:36.135" v="767" actId="20577"/>
          <ac:spMkLst>
            <pc:docMk/>
            <pc:sldMk cId="677378255" sldId="388"/>
            <ac:spMk id="11" creationId="{269EB8E8-9BBE-7289-5EC0-F96AAD8B99F7}"/>
          </ac:spMkLst>
        </pc:spChg>
        <pc:picChg chg="del">
          <ac:chgData name="Wouter Van De Pontseele" userId="213ff6b8-8c01-419f-9e86-02fa7ea795d9" providerId="ADAL" clId="{28FF783E-63A2-0E4B-B742-8F8E2ACE6ADF}" dt="2025-05-14T17:41:31.098" v="479" actId="478"/>
          <ac:picMkLst>
            <pc:docMk/>
            <pc:sldMk cId="677378255" sldId="388"/>
            <ac:picMk id="5" creationId="{53DC0D4D-85B7-2730-C71E-B193DE38696C}"/>
          </ac:picMkLst>
        </pc:picChg>
        <pc:picChg chg="add mod">
          <ac:chgData name="Wouter Van De Pontseele" userId="213ff6b8-8c01-419f-9e86-02fa7ea795d9" providerId="ADAL" clId="{28FF783E-63A2-0E4B-B742-8F8E2ACE6ADF}" dt="2025-05-14T17:44:41.996" v="551" actId="14100"/>
          <ac:picMkLst>
            <pc:docMk/>
            <pc:sldMk cId="677378255" sldId="388"/>
            <ac:picMk id="1026" creationId="{49A97676-B3C6-507D-A1E3-29AE98A5BB17}"/>
          </ac:picMkLst>
        </pc:picChg>
      </pc:sldChg>
      <pc:sldChg chg="modSp new mod">
        <pc:chgData name="Wouter Van De Pontseele" userId="213ff6b8-8c01-419f-9e86-02fa7ea795d9" providerId="ADAL" clId="{28FF783E-63A2-0E4B-B742-8F8E2ACE6ADF}" dt="2025-05-14T18:05:19.292" v="1593" actId="113"/>
        <pc:sldMkLst>
          <pc:docMk/>
          <pc:sldMk cId="1306381213" sldId="389"/>
        </pc:sldMkLst>
        <pc:spChg chg="mod">
          <ac:chgData name="Wouter Van De Pontseele" userId="213ff6b8-8c01-419f-9e86-02fa7ea795d9" providerId="ADAL" clId="{28FF783E-63A2-0E4B-B742-8F8E2ACE6ADF}" dt="2025-05-14T18:03:03.433" v="1180" actId="20577"/>
          <ac:spMkLst>
            <pc:docMk/>
            <pc:sldMk cId="1306381213" sldId="389"/>
            <ac:spMk id="2" creationId="{31438B73-6E22-721E-4DBE-55D58FA1282E}"/>
          </ac:spMkLst>
        </pc:spChg>
        <pc:spChg chg="mod">
          <ac:chgData name="Wouter Van De Pontseele" userId="213ff6b8-8c01-419f-9e86-02fa7ea795d9" providerId="ADAL" clId="{28FF783E-63A2-0E4B-B742-8F8E2ACE6ADF}" dt="2025-05-14T18:05:19.292" v="1593" actId="113"/>
          <ac:spMkLst>
            <pc:docMk/>
            <pc:sldMk cId="1306381213" sldId="389"/>
            <ac:spMk id="3" creationId="{15349AD1-96D2-B58F-82A8-2863A10709F3}"/>
          </ac:spMkLst>
        </pc:spChg>
      </pc:sldChg>
    </pc:docChg>
  </pc:docChgLst>
  <pc:docChgLst>
    <pc:chgData name="Dakota Keblbeck (Student)" userId="S::dakota_keblbeck@mines.edu::889f4cd4-8661-4091-b66c-8f5ceac96ac1" providerId="AD" clId="Web-{F308FBC9-8371-222F-D564-F73A75D9BE61}"/>
    <pc:docChg chg="modSld">
      <pc:chgData name="Dakota Keblbeck (Student)" userId="S::dakota_keblbeck@mines.edu::889f4cd4-8661-4091-b66c-8f5ceac96ac1" providerId="AD" clId="Web-{F308FBC9-8371-222F-D564-F73A75D9BE61}" dt="2025-04-21T15:56:44.625" v="6" actId="1076"/>
      <pc:docMkLst>
        <pc:docMk/>
      </pc:docMkLst>
      <pc:sldChg chg="addSp delSp modSp">
        <pc:chgData name="Dakota Keblbeck (Student)" userId="S::dakota_keblbeck@mines.edu::889f4cd4-8661-4091-b66c-8f5ceac96ac1" providerId="AD" clId="Web-{F308FBC9-8371-222F-D564-F73A75D9BE61}" dt="2025-04-21T15:56:44.625" v="6" actId="1076"/>
        <pc:sldMkLst>
          <pc:docMk/>
          <pc:sldMk cId="2133935781" sldId="359"/>
        </pc:sldMkLst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16" creationId="{D74AC04E-2FC5-D681-7C25-EDB1655BDDED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17" creationId="{91322AC4-56C3-0F3A-0972-4D0BDF373CA6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18" creationId="{8BF762F6-2B0E-679D-A903-2F900F30746B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19" creationId="{88837324-C2CC-780D-F851-127FB24E5D55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24" creationId="{13FB12CB-E341-5715-D843-E36C4BBC9B4C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25" creationId="{4184C254-2F2A-8148-A2F0-96CF8E0099FC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27" creationId="{5DBF72B2-41AE-68C4-2021-0BDD1994D651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29" creationId="{7B4EC618-2A78-08EB-076D-4B0B6845E2F5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33" creationId="{DB8747FE-FE19-683B-0DDC-86A98B0F7A42}"/>
          </ac:spMkLst>
        </pc:spChg>
        <pc:spChg chg="mod topLvl">
          <ac:chgData name="Dakota Keblbeck (Student)" userId="S::dakota_keblbeck@mines.edu::889f4cd4-8661-4091-b66c-8f5ceac96ac1" providerId="AD" clId="Web-{F308FBC9-8371-222F-D564-F73A75D9BE61}" dt="2025-04-21T15:56:38.703" v="5"/>
          <ac:spMkLst>
            <pc:docMk/>
            <pc:sldMk cId="2133935781" sldId="359"/>
            <ac:spMk id="36" creationId="{22E358AA-127B-4706-0A9B-31EAED638E97}"/>
          </ac:spMkLst>
        </pc:spChg>
        <pc:grpChg chg="mod">
          <ac:chgData name="Dakota Keblbeck (Student)" userId="S::dakota_keblbeck@mines.edu::889f4cd4-8661-4091-b66c-8f5ceac96ac1" providerId="AD" clId="Web-{F308FBC9-8371-222F-D564-F73A75D9BE61}" dt="2025-04-21T15:56:44.625" v="6" actId="1076"/>
          <ac:grpSpMkLst>
            <pc:docMk/>
            <pc:sldMk cId="2133935781" sldId="359"/>
            <ac:grpSpMk id="37" creationId="{17ED0369-49FA-49F0-466B-8537A4882611}"/>
          </ac:grpSpMkLst>
        </pc:grpChg>
        <pc:picChg chg="mod">
          <ac:chgData name="Dakota Keblbeck (Student)" userId="S::dakota_keblbeck@mines.edu::889f4cd4-8661-4091-b66c-8f5ceac96ac1" providerId="AD" clId="Web-{F308FBC9-8371-222F-D564-F73A75D9BE61}" dt="2025-04-21T15:56:35.531" v="4" actId="1076"/>
          <ac:picMkLst>
            <pc:docMk/>
            <pc:sldMk cId="2133935781" sldId="359"/>
            <ac:picMk id="2" creationId="{37E96E7E-E770-63FC-BEFB-C392B5E7A289}"/>
          </ac:picMkLst>
        </pc:picChg>
      </pc:sldChg>
    </pc:docChg>
  </pc:docChgLst>
  <pc:docChgLst>
    <pc:chgData name="Wouter Van De Pontseele" userId="213ff6b8-8c01-419f-9e86-02fa7ea795d9" providerId="ADAL" clId="{3A5FE1F2-7355-DD4C-AEB1-FB71774DF08A}"/>
    <pc:docChg chg="undo custSel addSld delSld modSld sldOrd">
      <pc:chgData name="Wouter Van De Pontseele" userId="213ff6b8-8c01-419f-9e86-02fa7ea795d9" providerId="ADAL" clId="{3A5FE1F2-7355-DD4C-AEB1-FB71774DF08A}" dt="2025-05-14T16:11:20.871" v="4058" actId="20577"/>
      <pc:docMkLst>
        <pc:docMk/>
      </pc:docMkLst>
      <pc:sldChg chg="modSp mod modNotesTx">
        <pc:chgData name="Wouter Van De Pontseele" userId="213ff6b8-8c01-419f-9e86-02fa7ea795d9" providerId="ADAL" clId="{3A5FE1F2-7355-DD4C-AEB1-FB71774DF08A}" dt="2025-05-08T12:44:41.078" v="89" actId="2711"/>
        <pc:sldMkLst>
          <pc:docMk/>
          <pc:sldMk cId="109857222" sldId="256"/>
        </pc:sldMkLst>
        <pc:spChg chg="mod">
          <ac:chgData name="Wouter Van De Pontseele" userId="213ff6b8-8c01-419f-9e86-02fa7ea795d9" providerId="ADAL" clId="{3A5FE1F2-7355-DD4C-AEB1-FB71774DF08A}" dt="2025-05-08T12:44:34.696" v="88" actId="271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outer Van De Pontseele" userId="213ff6b8-8c01-419f-9e86-02fa7ea795d9" providerId="ADAL" clId="{3A5FE1F2-7355-DD4C-AEB1-FB71774DF08A}" dt="2025-05-08T12:44:41.078" v="89" actId="2711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del mod ord">
        <pc:chgData name="Wouter Van De Pontseele" userId="213ff6b8-8c01-419f-9e86-02fa7ea795d9" providerId="ADAL" clId="{3A5FE1F2-7355-DD4C-AEB1-FB71774DF08A}" dt="2025-05-08T12:52:33.988" v="368" actId="2696"/>
        <pc:sldMkLst>
          <pc:docMk/>
          <pc:sldMk cId="1630585764" sldId="257"/>
        </pc:sldMkLst>
      </pc:sldChg>
      <pc:sldChg chg="del">
        <pc:chgData name="Wouter Van De Pontseele" userId="213ff6b8-8c01-419f-9e86-02fa7ea795d9" providerId="ADAL" clId="{3A5FE1F2-7355-DD4C-AEB1-FB71774DF08A}" dt="2025-05-08T12:45:03.552" v="94" actId="2696"/>
        <pc:sldMkLst>
          <pc:docMk/>
          <pc:sldMk cId="3038707522" sldId="258"/>
        </pc:sldMkLst>
      </pc:sldChg>
      <pc:sldChg chg="del">
        <pc:chgData name="Wouter Van De Pontseele" userId="213ff6b8-8c01-419f-9e86-02fa7ea795d9" providerId="ADAL" clId="{3A5FE1F2-7355-DD4C-AEB1-FB71774DF08A}" dt="2025-05-08T12:45:16.057" v="95" actId="2696"/>
        <pc:sldMkLst>
          <pc:docMk/>
          <pc:sldMk cId="485686651" sldId="287"/>
        </pc:sldMkLst>
      </pc:sldChg>
      <pc:sldChg chg="del">
        <pc:chgData name="Wouter Van De Pontseele" userId="213ff6b8-8c01-419f-9e86-02fa7ea795d9" providerId="ADAL" clId="{3A5FE1F2-7355-DD4C-AEB1-FB71774DF08A}" dt="2025-05-08T12:45:35.254" v="96" actId="2696"/>
        <pc:sldMkLst>
          <pc:docMk/>
          <pc:sldMk cId="829264605" sldId="288"/>
        </pc:sldMkLst>
      </pc:sldChg>
      <pc:sldChg chg="addSp delSp modSp mod ord">
        <pc:chgData name="Wouter Van De Pontseele" userId="213ff6b8-8c01-419f-9e86-02fa7ea795d9" providerId="ADAL" clId="{3A5FE1F2-7355-DD4C-AEB1-FB71774DF08A}" dt="2025-05-08T14:27:10.972" v="2672" actId="21"/>
        <pc:sldMkLst>
          <pc:docMk/>
          <pc:sldMk cId="3223802356" sldId="289"/>
        </pc:sldMkLst>
        <pc:spChg chg="mod">
          <ac:chgData name="Wouter Van De Pontseele" userId="213ff6b8-8c01-419f-9e86-02fa7ea795d9" providerId="ADAL" clId="{3A5FE1F2-7355-DD4C-AEB1-FB71774DF08A}" dt="2025-05-08T14:24:07.437" v="2273" actId="20577"/>
          <ac:spMkLst>
            <pc:docMk/>
            <pc:sldMk cId="3223802356" sldId="289"/>
            <ac:spMk id="13" creationId="{8BC54F5A-BF5A-00BB-76BF-75AC5A2D1C08}"/>
          </ac:spMkLst>
        </pc:spChg>
        <pc:spChg chg="mod">
          <ac:chgData name="Wouter Van De Pontseele" userId="213ff6b8-8c01-419f-9e86-02fa7ea795d9" providerId="ADAL" clId="{3A5FE1F2-7355-DD4C-AEB1-FB71774DF08A}" dt="2025-05-08T14:27:06.563" v="2671" actId="20577"/>
          <ac:spMkLst>
            <pc:docMk/>
            <pc:sldMk cId="3223802356" sldId="289"/>
            <ac:spMk id="26" creationId="{2F4710DF-949D-80B2-F44A-1ADD4C61D5CD}"/>
          </ac:spMkLst>
        </pc:spChg>
        <pc:picChg chg="add mod">
          <ac:chgData name="Wouter Van De Pontseele" userId="213ff6b8-8c01-419f-9e86-02fa7ea795d9" providerId="ADAL" clId="{3A5FE1F2-7355-DD4C-AEB1-FB71774DF08A}" dt="2025-05-08T14:01:07.978" v="1699" actId="14100"/>
          <ac:picMkLst>
            <pc:docMk/>
            <pc:sldMk cId="3223802356" sldId="289"/>
            <ac:picMk id="6" creationId="{388266DD-0357-470E-B78C-A92B04448B46}"/>
          </ac:picMkLst>
        </pc:picChg>
      </pc:sldChg>
      <pc:sldChg chg="del">
        <pc:chgData name="Wouter Van De Pontseele" userId="213ff6b8-8c01-419f-9e86-02fa7ea795d9" providerId="ADAL" clId="{3A5FE1F2-7355-DD4C-AEB1-FB71774DF08A}" dt="2025-05-08T12:54:32.208" v="382" actId="2696"/>
        <pc:sldMkLst>
          <pc:docMk/>
          <pc:sldMk cId="2358450741" sldId="290"/>
        </pc:sldMkLst>
      </pc:sldChg>
      <pc:sldChg chg="addSp delSp modSp mod">
        <pc:chgData name="Wouter Van De Pontseele" userId="213ff6b8-8c01-419f-9e86-02fa7ea795d9" providerId="ADAL" clId="{3A5FE1F2-7355-DD4C-AEB1-FB71774DF08A}" dt="2025-05-08T12:53:24.795" v="373" actId="2711"/>
        <pc:sldMkLst>
          <pc:docMk/>
          <pc:sldMk cId="1373067946" sldId="291"/>
        </pc:sldMkLst>
      </pc:sldChg>
      <pc:sldChg chg="add">
        <pc:chgData name="Wouter Van De Pontseele" userId="213ff6b8-8c01-419f-9e86-02fa7ea795d9" providerId="ADAL" clId="{3A5FE1F2-7355-DD4C-AEB1-FB71774DF08A}" dt="2025-05-08T14:28:40.975" v="2675"/>
        <pc:sldMkLst>
          <pc:docMk/>
          <pc:sldMk cId="4273424418" sldId="306"/>
        </pc:sldMkLst>
      </pc:sldChg>
      <pc:sldChg chg="add">
        <pc:chgData name="Wouter Van De Pontseele" userId="213ff6b8-8c01-419f-9e86-02fa7ea795d9" providerId="ADAL" clId="{3A5FE1F2-7355-DD4C-AEB1-FB71774DF08A}" dt="2025-05-08T14:27:41.657" v="2674"/>
        <pc:sldMkLst>
          <pc:docMk/>
          <pc:sldMk cId="526687980" sldId="310"/>
        </pc:sldMkLst>
      </pc:sldChg>
      <pc:sldChg chg="add">
        <pc:chgData name="Wouter Van De Pontseele" userId="213ff6b8-8c01-419f-9e86-02fa7ea795d9" providerId="ADAL" clId="{3A5FE1F2-7355-DD4C-AEB1-FB71774DF08A}" dt="2025-05-08T14:27:41.657" v="2674"/>
        <pc:sldMkLst>
          <pc:docMk/>
          <pc:sldMk cId="2542374845" sldId="311"/>
        </pc:sldMkLst>
      </pc:sldChg>
      <pc:sldChg chg="add">
        <pc:chgData name="Wouter Van De Pontseele" userId="213ff6b8-8c01-419f-9e86-02fa7ea795d9" providerId="ADAL" clId="{3A5FE1F2-7355-DD4C-AEB1-FB71774DF08A}" dt="2025-05-08T14:28:40.975" v="2675"/>
        <pc:sldMkLst>
          <pc:docMk/>
          <pc:sldMk cId="3660707927" sldId="317"/>
        </pc:sldMkLst>
      </pc:sldChg>
      <pc:sldChg chg="add">
        <pc:chgData name="Wouter Van De Pontseele" userId="213ff6b8-8c01-419f-9e86-02fa7ea795d9" providerId="ADAL" clId="{3A5FE1F2-7355-DD4C-AEB1-FB71774DF08A}" dt="2025-05-08T14:28:40.975" v="2675"/>
        <pc:sldMkLst>
          <pc:docMk/>
          <pc:sldMk cId="1873548683" sldId="364"/>
        </pc:sldMkLst>
      </pc:sldChg>
      <pc:sldChg chg="del">
        <pc:chgData name="Wouter Van De Pontseele" userId="213ff6b8-8c01-419f-9e86-02fa7ea795d9" providerId="ADAL" clId="{3A5FE1F2-7355-DD4C-AEB1-FB71774DF08A}" dt="2025-05-08T12:48:04.811" v="135" actId="2696"/>
        <pc:sldMkLst>
          <pc:docMk/>
          <pc:sldMk cId="4127682845" sldId="366"/>
        </pc:sldMkLst>
      </pc:sldChg>
      <pc:sldChg chg="del">
        <pc:chgData name="Wouter Van De Pontseele" userId="213ff6b8-8c01-419f-9e86-02fa7ea795d9" providerId="ADAL" clId="{3A5FE1F2-7355-DD4C-AEB1-FB71774DF08A}" dt="2025-05-08T12:44:44.569" v="90" actId="2696"/>
        <pc:sldMkLst>
          <pc:docMk/>
          <pc:sldMk cId="594049677" sldId="369"/>
        </pc:sldMkLst>
      </pc:sldChg>
      <pc:sldChg chg="del">
        <pc:chgData name="Wouter Van De Pontseele" userId="213ff6b8-8c01-419f-9e86-02fa7ea795d9" providerId="ADAL" clId="{3A5FE1F2-7355-DD4C-AEB1-FB71774DF08A}" dt="2025-05-08T12:44:56.137" v="93" actId="2696"/>
        <pc:sldMkLst>
          <pc:docMk/>
          <pc:sldMk cId="1768045001" sldId="370"/>
        </pc:sldMkLst>
      </pc:sldChg>
      <pc:sldChg chg="del">
        <pc:chgData name="Wouter Van De Pontseele" userId="213ff6b8-8c01-419f-9e86-02fa7ea795d9" providerId="ADAL" clId="{3A5FE1F2-7355-DD4C-AEB1-FB71774DF08A}" dt="2025-05-08T12:44:47.236" v="91" actId="2696"/>
        <pc:sldMkLst>
          <pc:docMk/>
          <pc:sldMk cId="4187401358" sldId="371"/>
        </pc:sldMkLst>
      </pc:sldChg>
      <pc:sldChg chg="del">
        <pc:chgData name="Wouter Van De Pontseele" userId="213ff6b8-8c01-419f-9e86-02fa7ea795d9" providerId="ADAL" clId="{3A5FE1F2-7355-DD4C-AEB1-FB71774DF08A}" dt="2025-05-08T12:44:50.330" v="92" actId="2696"/>
        <pc:sldMkLst>
          <pc:docMk/>
          <pc:sldMk cId="1373788758" sldId="372"/>
        </pc:sldMkLst>
      </pc:sldChg>
      <pc:sldChg chg="ord">
        <pc:chgData name="Wouter Van De Pontseele" userId="213ff6b8-8c01-419f-9e86-02fa7ea795d9" providerId="ADAL" clId="{3A5FE1F2-7355-DD4C-AEB1-FB71774DF08A}" dt="2025-05-08T12:54:54.296" v="385" actId="20578"/>
        <pc:sldMkLst>
          <pc:docMk/>
          <pc:sldMk cId="3789434948" sldId="373"/>
        </pc:sldMkLst>
      </pc:sldChg>
      <pc:sldChg chg="addSp delSp modSp new mod">
        <pc:chgData name="Wouter Van De Pontseele" userId="213ff6b8-8c01-419f-9e86-02fa7ea795d9" providerId="ADAL" clId="{3A5FE1F2-7355-DD4C-AEB1-FB71774DF08A}" dt="2025-05-08T14:03:11.611" v="1713" actId="1076"/>
        <pc:sldMkLst>
          <pc:docMk/>
          <pc:sldMk cId="2477716822" sldId="374"/>
        </pc:sldMkLst>
        <pc:spChg chg="mod">
          <ac:chgData name="Wouter Van De Pontseele" userId="213ff6b8-8c01-419f-9e86-02fa7ea795d9" providerId="ADAL" clId="{3A5FE1F2-7355-DD4C-AEB1-FB71774DF08A}" dt="2025-05-08T13:59:40.133" v="1688" actId="20577"/>
          <ac:spMkLst>
            <pc:docMk/>
            <pc:sldMk cId="2477716822" sldId="374"/>
            <ac:spMk id="2" creationId="{83DB7B4E-F39D-2454-6EED-E834F054FB71}"/>
          </ac:spMkLst>
        </pc:spChg>
        <pc:picChg chg="add mod">
          <ac:chgData name="Wouter Van De Pontseele" userId="213ff6b8-8c01-419f-9e86-02fa7ea795d9" providerId="ADAL" clId="{3A5FE1F2-7355-DD4C-AEB1-FB71774DF08A}" dt="2025-05-08T14:03:01.852" v="1711" actId="14100"/>
          <ac:picMkLst>
            <pc:docMk/>
            <pc:sldMk cId="2477716822" sldId="374"/>
            <ac:picMk id="7" creationId="{0DCA4D36-F5EC-AC6A-BE19-A0C0FB8D5E74}"/>
          </ac:picMkLst>
        </pc:picChg>
        <pc:picChg chg="add mod">
          <ac:chgData name="Wouter Van De Pontseele" userId="213ff6b8-8c01-419f-9e86-02fa7ea795d9" providerId="ADAL" clId="{3A5FE1F2-7355-DD4C-AEB1-FB71774DF08A}" dt="2025-05-08T14:03:11.611" v="1713" actId="1076"/>
          <ac:picMkLst>
            <pc:docMk/>
            <pc:sldMk cId="2477716822" sldId="374"/>
            <ac:picMk id="9" creationId="{A99AB058-D8AE-E663-7B42-4429C2C98F0A}"/>
          </ac:picMkLst>
        </pc:picChg>
      </pc:sldChg>
      <pc:sldChg chg="addSp delSp modSp new mod">
        <pc:chgData name="Wouter Van De Pontseele" userId="213ff6b8-8c01-419f-9e86-02fa7ea795d9" providerId="ADAL" clId="{3A5FE1F2-7355-DD4C-AEB1-FB71774DF08A}" dt="2025-05-08T13:58:39.859" v="1685" actId="1076"/>
        <pc:sldMkLst>
          <pc:docMk/>
          <pc:sldMk cId="4282128747" sldId="375"/>
        </pc:sldMkLst>
        <pc:spChg chg="mod">
          <ac:chgData name="Wouter Van De Pontseele" userId="213ff6b8-8c01-419f-9e86-02fa7ea795d9" providerId="ADAL" clId="{3A5FE1F2-7355-DD4C-AEB1-FB71774DF08A}" dt="2025-05-08T13:01:06.504" v="496" actId="20577"/>
          <ac:spMkLst>
            <pc:docMk/>
            <pc:sldMk cId="4282128747" sldId="375"/>
            <ac:spMk id="2" creationId="{5A9BD4F9-8A2C-066C-F150-BCD06A9C5893}"/>
          </ac:spMkLst>
        </pc:spChg>
        <pc:spChg chg="add mod">
          <ac:chgData name="Wouter Van De Pontseele" userId="213ff6b8-8c01-419f-9e86-02fa7ea795d9" providerId="ADAL" clId="{3A5FE1F2-7355-DD4C-AEB1-FB71774DF08A}" dt="2025-05-08T13:58:39.859" v="1685" actId="1076"/>
          <ac:spMkLst>
            <pc:docMk/>
            <pc:sldMk cId="4282128747" sldId="375"/>
            <ac:spMk id="7" creationId="{7EFB77F2-73B9-6444-517A-9ECCD4B59CF6}"/>
          </ac:spMkLst>
        </pc:spChg>
        <pc:picChg chg="add mod">
          <ac:chgData name="Wouter Van De Pontseele" userId="213ff6b8-8c01-419f-9e86-02fa7ea795d9" providerId="ADAL" clId="{3A5FE1F2-7355-DD4C-AEB1-FB71774DF08A}" dt="2025-05-08T13:01:29.581" v="503" actId="14100"/>
          <ac:picMkLst>
            <pc:docMk/>
            <pc:sldMk cId="4282128747" sldId="375"/>
            <ac:picMk id="6" creationId="{CF9EA3D8-B5DF-78C5-3773-8B5D5647A888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08T13:53:56.799" v="1152" actId="1076"/>
        <pc:sldMkLst>
          <pc:docMk/>
          <pc:sldMk cId="663181078" sldId="376"/>
        </pc:sldMkLst>
        <pc:spChg chg="mod">
          <ac:chgData name="Wouter Van De Pontseele" userId="213ff6b8-8c01-419f-9e86-02fa7ea795d9" providerId="ADAL" clId="{3A5FE1F2-7355-DD4C-AEB1-FB71774DF08A}" dt="2025-05-08T12:59:38.586" v="449" actId="20577"/>
          <ac:spMkLst>
            <pc:docMk/>
            <pc:sldMk cId="663181078" sldId="376"/>
            <ac:spMk id="2" creationId="{AA07D888-EC0F-DAA7-7B09-9102A66D16C7}"/>
          </ac:spMkLst>
        </pc:spChg>
        <pc:spChg chg="add mod">
          <ac:chgData name="Wouter Van De Pontseele" userId="213ff6b8-8c01-419f-9e86-02fa7ea795d9" providerId="ADAL" clId="{3A5FE1F2-7355-DD4C-AEB1-FB71774DF08A}" dt="2025-05-08T13:53:56.799" v="1152" actId="1076"/>
          <ac:spMkLst>
            <pc:docMk/>
            <pc:sldMk cId="663181078" sldId="376"/>
            <ac:spMk id="8" creationId="{B2286CA9-3921-4D9B-8178-D1BF230E3F9C}"/>
          </ac:spMkLst>
        </pc:spChg>
        <pc:picChg chg="add mod">
          <ac:chgData name="Wouter Van De Pontseele" userId="213ff6b8-8c01-419f-9e86-02fa7ea795d9" providerId="ADAL" clId="{3A5FE1F2-7355-DD4C-AEB1-FB71774DF08A}" dt="2025-05-08T13:26:30.716" v="621" actId="14100"/>
          <ac:picMkLst>
            <pc:docMk/>
            <pc:sldMk cId="663181078" sldId="376"/>
            <ac:picMk id="1034" creationId="{694E9BFA-2667-9BB4-BEFA-117BAE1546F8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14T16:11:20.871" v="4058" actId="20577"/>
        <pc:sldMkLst>
          <pc:docMk/>
          <pc:sldMk cId="3592003698" sldId="377"/>
        </pc:sldMkLst>
        <pc:spChg chg="add mod">
          <ac:chgData name="Wouter Van De Pontseele" userId="213ff6b8-8c01-419f-9e86-02fa7ea795d9" providerId="ADAL" clId="{3A5FE1F2-7355-DD4C-AEB1-FB71774DF08A}" dt="2025-05-14T16:11:20.871" v="4058" actId="20577"/>
          <ac:spMkLst>
            <pc:docMk/>
            <pc:sldMk cId="3592003698" sldId="377"/>
            <ac:spMk id="7" creationId="{4B1835B6-71CD-A4EE-32F9-E5073CDBD905}"/>
          </ac:spMkLst>
        </pc:spChg>
      </pc:sldChg>
      <pc:sldChg chg="add del">
        <pc:chgData name="Wouter Van De Pontseele" userId="213ff6b8-8c01-419f-9e86-02fa7ea795d9" providerId="ADAL" clId="{3A5FE1F2-7355-DD4C-AEB1-FB71774DF08A}" dt="2025-05-08T12:50:36.093" v="279" actId="2696"/>
        <pc:sldMkLst>
          <pc:docMk/>
          <pc:sldMk cId="2330279547" sldId="378"/>
        </pc:sldMkLst>
      </pc:sldChg>
      <pc:sldChg chg="addSp delSp modSp add mod ord modClrScheme chgLayout">
        <pc:chgData name="Wouter Van De Pontseele" userId="213ff6b8-8c01-419f-9e86-02fa7ea795d9" providerId="ADAL" clId="{3A5FE1F2-7355-DD4C-AEB1-FB71774DF08A}" dt="2025-05-08T14:23:45.094" v="2272" actId="1076"/>
        <pc:sldMkLst>
          <pc:docMk/>
          <pc:sldMk cId="3987206686" sldId="378"/>
        </pc:sldMkLst>
        <pc:spChg chg="mod">
          <ac:chgData name="Wouter Van De Pontseele" userId="213ff6b8-8c01-419f-9e86-02fa7ea795d9" providerId="ADAL" clId="{3A5FE1F2-7355-DD4C-AEB1-FB71774DF08A}" dt="2025-05-08T14:23:40.444" v="2270" actId="1076"/>
          <ac:spMkLst>
            <pc:docMk/>
            <pc:sldMk cId="3987206686" sldId="378"/>
            <ac:spMk id="2" creationId="{F959F9A9-2313-4032-088A-4F838EC489EB}"/>
          </ac:spMkLst>
        </pc:spChg>
        <pc:spChg chg="mod ord">
          <ac:chgData name="Wouter Van De Pontseele" userId="213ff6b8-8c01-419f-9e86-02fa7ea795d9" providerId="ADAL" clId="{3A5FE1F2-7355-DD4C-AEB1-FB71774DF08A}" dt="2025-05-08T14:00:14.338" v="1693" actId="26606"/>
          <ac:spMkLst>
            <pc:docMk/>
            <pc:sldMk cId="3987206686" sldId="378"/>
            <ac:spMk id="4" creationId="{4916670D-CF30-8ECF-DF91-E9C74F5AFFE3}"/>
          </ac:spMkLst>
        </pc:spChg>
        <pc:picChg chg="add mod">
          <ac:chgData name="Wouter Van De Pontseele" userId="213ff6b8-8c01-419f-9e86-02fa7ea795d9" providerId="ADAL" clId="{3A5FE1F2-7355-DD4C-AEB1-FB71774DF08A}" dt="2025-05-08T14:00:14.338" v="1693" actId="26606"/>
          <ac:picMkLst>
            <pc:docMk/>
            <pc:sldMk cId="3987206686" sldId="378"/>
            <ac:picMk id="6" creationId="{5C047419-7B66-D732-6090-8BE8D1BC693B}"/>
          </ac:picMkLst>
        </pc:picChg>
        <pc:picChg chg="add mod">
          <ac:chgData name="Wouter Van De Pontseele" userId="213ff6b8-8c01-419f-9e86-02fa7ea795d9" providerId="ADAL" clId="{3A5FE1F2-7355-DD4C-AEB1-FB71774DF08A}" dt="2025-05-08T14:23:36.027" v="2269" actId="1076"/>
          <ac:picMkLst>
            <pc:docMk/>
            <pc:sldMk cId="3987206686" sldId="378"/>
            <ac:picMk id="7" creationId="{8F698B50-ADCE-7704-7842-4840463A2E87}"/>
          </ac:picMkLst>
        </pc:picChg>
        <pc:picChg chg="add mod">
          <ac:chgData name="Wouter Van De Pontseele" userId="213ff6b8-8c01-419f-9e86-02fa7ea795d9" providerId="ADAL" clId="{3A5FE1F2-7355-DD4C-AEB1-FB71774DF08A}" dt="2025-05-08T14:23:45.094" v="2272" actId="1076"/>
          <ac:picMkLst>
            <pc:docMk/>
            <pc:sldMk cId="3987206686" sldId="378"/>
            <ac:picMk id="8" creationId="{26C3B237-074E-17AD-3026-55B7A5FFCC9F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14T16:11:10.006" v="4057" actId="1076"/>
        <pc:sldMkLst>
          <pc:docMk/>
          <pc:sldMk cId="2033350939" sldId="379"/>
        </pc:sldMkLst>
        <pc:spChg chg="mod">
          <ac:chgData name="Wouter Van De Pontseele" userId="213ff6b8-8c01-419f-9e86-02fa7ea795d9" providerId="ADAL" clId="{3A5FE1F2-7355-DD4C-AEB1-FB71774DF08A}" dt="2025-05-08T12:53:35.610" v="374" actId="2711"/>
          <ac:spMkLst>
            <pc:docMk/>
            <pc:sldMk cId="2033350939" sldId="379"/>
            <ac:spMk id="2" creationId="{798584B3-EC9F-E6CD-D9FE-D44440BD0447}"/>
          </ac:spMkLst>
        </pc:spChg>
        <pc:spChg chg="add mod">
          <ac:chgData name="Wouter Van De Pontseele" userId="213ff6b8-8c01-419f-9e86-02fa7ea795d9" providerId="ADAL" clId="{3A5FE1F2-7355-DD4C-AEB1-FB71774DF08A}" dt="2025-05-14T16:11:10.006" v="4057" actId="1076"/>
          <ac:spMkLst>
            <pc:docMk/>
            <pc:sldMk cId="2033350939" sldId="379"/>
            <ac:spMk id="3" creationId="{4C0C7CB1-06DB-81FC-BFDB-68592D06E3E4}"/>
          </ac:spMkLst>
        </pc:spChg>
        <pc:picChg chg="add mod">
          <ac:chgData name="Wouter Van De Pontseele" userId="213ff6b8-8c01-419f-9e86-02fa7ea795d9" providerId="ADAL" clId="{3A5FE1F2-7355-DD4C-AEB1-FB71774DF08A}" dt="2025-05-08T14:42:17.657" v="3812" actId="1076"/>
          <ac:picMkLst>
            <pc:docMk/>
            <pc:sldMk cId="2033350939" sldId="379"/>
            <ac:picMk id="5" creationId="{741F8B15-5F79-86A0-B8B9-44C757B9846C}"/>
          </ac:picMkLst>
        </pc:picChg>
        <pc:picChg chg="add mod">
          <ac:chgData name="Wouter Van De Pontseele" userId="213ff6b8-8c01-419f-9e86-02fa7ea795d9" providerId="ADAL" clId="{3A5FE1F2-7355-DD4C-AEB1-FB71774DF08A}" dt="2025-05-08T14:42:12.657" v="3811" actId="1076"/>
          <ac:picMkLst>
            <pc:docMk/>
            <pc:sldMk cId="2033350939" sldId="379"/>
            <ac:picMk id="6" creationId="{7864FA06-9A13-44E4-5C69-F472826307BA}"/>
          </ac:picMkLst>
        </pc:picChg>
        <pc:picChg chg="add mod">
          <ac:chgData name="Wouter Van De Pontseele" userId="213ff6b8-8c01-419f-9e86-02fa7ea795d9" providerId="ADAL" clId="{3A5FE1F2-7355-DD4C-AEB1-FB71774DF08A}" dt="2025-05-08T14:42:19.757" v="3813" actId="1076"/>
          <ac:picMkLst>
            <pc:docMk/>
            <pc:sldMk cId="2033350939" sldId="379"/>
            <ac:picMk id="7" creationId="{0F488A4A-9346-4686-A8A7-2E33A46E35A4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08T14:37:40.976" v="3277" actId="5793"/>
        <pc:sldMkLst>
          <pc:docMk/>
          <pc:sldMk cId="2454926463" sldId="380"/>
        </pc:sldMkLst>
        <pc:spChg chg="add mod">
          <ac:chgData name="Wouter Van De Pontseele" userId="213ff6b8-8c01-419f-9e86-02fa7ea795d9" providerId="ADAL" clId="{3A5FE1F2-7355-DD4C-AEB1-FB71774DF08A}" dt="2025-05-08T14:37:40.976" v="3277" actId="5793"/>
          <ac:spMkLst>
            <pc:docMk/>
            <pc:sldMk cId="2454926463" sldId="380"/>
            <ac:spMk id="11" creationId="{B7B80073-9BC5-C326-3517-6915ED9BB2D0}"/>
          </ac:spMkLst>
        </pc:spChg>
        <pc:picChg chg="add mod">
          <ac:chgData name="Wouter Van De Pontseele" userId="213ff6b8-8c01-419f-9e86-02fa7ea795d9" providerId="ADAL" clId="{3A5FE1F2-7355-DD4C-AEB1-FB71774DF08A}" dt="2025-05-08T13:10:19.558" v="515" actId="1035"/>
          <ac:picMkLst>
            <pc:docMk/>
            <pc:sldMk cId="2454926463" sldId="380"/>
            <ac:picMk id="5" creationId="{4DFAEF34-1729-3B04-4ADF-AAC0FDC89819}"/>
          </ac:picMkLst>
        </pc:picChg>
        <pc:picChg chg="add mod">
          <ac:chgData name="Wouter Van De Pontseele" userId="213ff6b8-8c01-419f-9e86-02fa7ea795d9" providerId="ADAL" clId="{3A5FE1F2-7355-DD4C-AEB1-FB71774DF08A}" dt="2025-05-08T13:17:51.802" v="524" actId="1076"/>
          <ac:picMkLst>
            <pc:docMk/>
            <pc:sldMk cId="2454926463" sldId="380"/>
            <ac:picMk id="6" creationId="{AF58F842-7EED-EDE3-565D-8608AEB2595A}"/>
          </ac:picMkLst>
        </pc:picChg>
      </pc:sldChg>
      <pc:sldChg chg="addSp modSp add mod">
        <pc:chgData name="Wouter Van De Pontseele" userId="213ff6b8-8c01-419f-9e86-02fa7ea795d9" providerId="ADAL" clId="{3A5FE1F2-7355-DD4C-AEB1-FB71774DF08A}" dt="2025-05-08T13:55:39.510" v="1360" actId="1076"/>
        <pc:sldMkLst>
          <pc:docMk/>
          <pc:sldMk cId="1870179922" sldId="381"/>
        </pc:sldMkLst>
        <pc:spChg chg="mod">
          <ac:chgData name="Wouter Van De Pontseele" userId="213ff6b8-8c01-419f-9e86-02fa7ea795d9" providerId="ADAL" clId="{3A5FE1F2-7355-DD4C-AEB1-FB71774DF08A}" dt="2025-05-08T12:59:43.081" v="460" actId="20577"/>
          <ac:spMkLst>
            <pc:docMk/>
            <pc:sldMk cId="1870179922" sldId="381"/>
            <ac:spMk id="2" creationId="{CE767321-FD1E-582C-6358-56A2CB318C27}"/>
          </ac:spMkLst>
        </pc:spChg>
        <pc:spChg chg="add mod">
          <ac:chgData name="Wouter Van De Pontseele" userId="213ff6b8-8c01-419f-9e86-02fa7ea795d9" providerId="ADAL" clId="{3A5FE1F2-7355-DD4C-AEB1-FB71774DF08A}" dt="2025-05-08T13:55:39.510" v="1360" actId="1076"/>
          <ac:spMkLst>
            <pc:docMk/>
            <pc:sldMk cId="1870179922" sldId="381"/>
            <ac:spMk id="5" creationId="{CDDCA5A3-1DDA-15C7-F067-091EE3434E4E}"/>
          </ac:spMkLst>
        </pc:spChg>
        <pc:picChg chg="add mod">
          <ac:chgData name="Wouter Van De Pontseele" userId="213ff6b8-8c01-419f-9e86-02fa7ea795d9" providerId="ADAL" clId="{3A5FE1F2-7355-DD4C-AEB1-FB71774DF08A}" dt="2025-05-08T13:30:09.880" v="729" actId="14100"/>
          <ac:picMkLst>
            <pc:docMk/>
            <pc:sldMk cId="1870179922" sldId="381"/>
            <ac:picMk id="3" creationId="{8004003A-205F-F51E-37A6-F5185FE526D0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08T14:40:59.798" v="3704" actId="20577"/>
        <pc:sldMkLst>
          <pc:docMk/>
          <pc:sldMk cId="2234238569" sldId="382"/>
        </pc:sldMkLst>
        <pc:spChg chg="mod">
          <ac:chgData name="Wouter Van De Pontseele" userId="213ff6b8-8c01-419f-9e86-02fa7ea795d9" providerId="ADAL" clId="{3A5FE1F2-7355-DD4C-AEB1-FB71774DF08A}" dt="2025-05-08T13:27:25.771" v="724" actId="20577"/>
          <ac:spMkLst>
            <pc:docMk/>
            <pc:sldMk cId="2234238569" sldId="382"/>
            <ac:spMk id="3" creationId="{23F46A4D-94B8-0A28-B34F-421D5ACC4E9C}"/>
          </ac:spMkLst>
        </pc:spChg>
        <pc:spChg chg="add mod">
          <ac:chgData name="Wouter Van De Pontseele" userId="213ff6b8-8c01-419f-9e86-02fa7ea795d9" providerId="ADAL" clId="{3A5FE1F2-7355-DD4C-AEB1-FB71774DF08A}" dt="2025-05-08T14:40:59.798" v="3704" actId="20577"/>
          <ac:spMkLst>
            <pc:docMk/>
            <pc:sldMk cId="2234238569" sldId="382"/>
            <ac:spMk id="7" creationId="{5C9B6695-9F18-3040-E14E-7E8081BD34E3}"/>
          </ac:spMkLst>
        </pc:spChg>
      </pc:sldChg>
      <pc:sldChg chg="addSp modSp add mod">
        <pc:chgData name="Wouter Van De Pontseele" userId="213ff6b8-8c01-419f-9e86-02fa7ea795d9" providerId="ADAL" clId="{3A5FE1F2-7355-DD4C-AEB1-FB71774DF08A}" dt="2025-05-08T14:46:40.962" v="4039" actId="20577"/>
        <pc:sldMkLst>
          <pc:docMk/>
          <pc:sldMk cId="1726905049" sldId="383"/>
        </pc:sldMkLst>
        <pc:spChg chg="add mod">
          <ac:chgData name="Wouter Van De Pontseele" userId="213ff6b8-8c01-419f-9e86-02fa7ea795d9" providerId="ADAL" clId="{3A5FE1F2-7355-DD4C-AEB1-FB71774DF08A}" dt="2025-05-08T14:46:40.962" v="4039" actId="20577"/>
          <ac:spMkLst>
            <pc:docMk/>
            <pc:sldMk cId="1726905049" sldId="383"/>
            <ac:spMk id="6" creationId="{916F7EBF-FD6C-50E1-40D3-1B85004024F2}"/>
          </ac:spMkLst>
        </pc:spChg>
        <pc:picChg chg="add mod">
          <ac:chgData name="Wouter Van De Pontseele" userId="213ff6b8-8c01-419f-9e86-02fa7ea795d9" providerId="ADAL" clId="{3A5FE1F2-7355-DD4C-AEB1-FB71774DF08A}" dt="2025-05-08T13:19:54.095" v="574" actId="1076"/>
          <ac:picMkLst>
            <pc:docMk/>
            <pc:sldMk cId="1726905049" sldId="383"/>
            <ac:picMk id="3" creationId="{85E3356F-568E-7DC2-EE18-B7C367E63559}"/>
          </ac:picMkLst>
        </pc:picChg>
        <pc:picChg chg="add mod modCrop">
          <ac:chgData name="Wouter Van De Pontseele" userId="213ff6b8-8c01-419f-9e86-02fa7ea795d9" providerId="ADAL" clId="{3A5FE1F2-7355-DD4C-AEB1-FB71774DF08A}" dt="2025-05-08T13:19:44.841" v="573" actId="1035"/>
          <ac:picMkLst>
            <pc:docMk/>
            <pc:sldMk cId="1726905049" sldId="383"/>
            <ac:picMk id="5" creationId="{26BF6D27-87F4-8425-92D8-CF7778406477}"/>
          </ac:picMkLst>
        </pc:picChg>
      </pc:sldChg>
      <pc:sldChg chg="addSp delSp modSp add mod">
        <pc:chgData name="Wouter Van De Pontseele" userId="213ff6b8-8c01-419f-9e86-02fa7ea795d9" providerId="ADAL" clId="{3A5FE1F2-7355-DD4C-AEB1-FB71774DF08A}" dt="2025-05-08T13:51:21.240" v="824" actId="20577"/>
        <pc:sldMkLst>
          <pc:docMk/>
          <pc:sldMk cId="3501874846" sldId="384"/>
        </pc:sldMkLst>
        <pc:spChg chg="mod">
          <ac:chgData name="Wouter Van De Pontseele" userId="213ff6b8-8c01-419f-9e86-02fa7ea795d9" providerId="ADAL" clId="{3A5FE1F2-7355-DD4C-AEB1-FB71774DF08A}" dt="2025-05-08T13:51:21.240" v="824" actId="20577"/>
          <ac:spMkLst>
            <pc:docMk/>
            <pc:sldMk cId="3501874846" sldId="384"/>
            <ac:spMk id="2" creationId="{CD51DD2E-4D59-9ACE-0981-1544CA2948AE}"/>
          </ac:spMkLst>
        </pc:spChg>
        <pc:picChg chg="add mod">
          <ac:chgData name="Wouter Van De Pontseele" userId="213ff6b8-8c01-419f-9e86-02fa7ea795d9" providerId="ADAL" clId="{3A5FE1F2-7355-DD4C-AEB1-FB71774DF08A}" dt="2025-05-08T13:51:06.639" v="805" actId="14100"/>
          <ac:picMkLst>
            <pc:docMk/>
            <pc:sldMk cId="3501874846" sldId="384"/>
            <ac:picMk id="6" creationId="{1414380A-BEAF-E68B-899F-094700CFBFBE}"/>
          </ac:picMkLst>
        </pc:picChg>
        <pc:picChg chg="add mod">
          <ac:chgData name="Wouter Van De Pontseele" userId="213ff6b8-8c01-419f-9e86-02fa7ea795d9" providerId="ADAL" clId="{3A5FE1F2-7355-DD4C-AEB1-FB71774DF08A}" dt="2025-05-08T13:44:00.640" v="741" actId="1076"/>
          <ac:picMkLst>
            <pc:docMk/>
            <pc:sldMk cId="3501874846" sldId="384"/>
            <ac:picMk id="4098" creationId="{D02A81FB-8F21-882F-6599-729A58FD3857}"/>
          </ac:picMkLst>
        </pc:picChg>
        <pc:picChg chg="add mod">
          <ac:chgData name="Wouter Van De Pontseele" userId="213ff6b8-8c01-419f-9e86-02fa7ea795d9" providerId="ADAL" clId="{3A5FE1F2-7355-DD4C-AEB1-FB71774DF08A}" dt="2025-05-08T13:44:02.087" v="742" actId="1076"/>
          <ac:picMkLst>
            <pc:docMk/>
            <pc:sldMk cId="3501874846" sldId="384"/>
            <ac:picMk id="4100" creationId="{92C7EE09-BFFE-4AA1-327F-4D9BB54AB4F2}"/>
          </ac:picMkLst>
        </pc:picChg>
      </pc:sldChg>
      <pc:sldChg chg="add del">
        <pc:chgData name="Wouter Van De Pontseele" userId="213ff6b8-8c01-419f-9e86-02fa7ea795d9" providerId="ADAL" clId="{3A5FE1F2-7355-DD4C-AEB1-FB71774DF08A}" dt="2025-05-08T14:32:59.394" v="2727" actId="2696"/>
        <pc:sldMkLst>
          <pc:docMk/>
          <pc:sldMk cId="45610375" sldId="385"/>
        </pc:sldMkLst>
      </pc:sldChg>
      <pc:sldChg chg="addSp delSp modSp add mod">
        <pc:chgData name="Wouter Van De Pontseele" userId="213ff6b8-8c01-419f-9e86-02fa7ea795d9" providerId="ADAL" clId="{3A5FE1F2-7355-DD4C-AEB1-FB71774DF08A}" dt="2025-05-08T14:44:37.054" v="3911" actId="1076"/>
        <pc:sldMkLst>
          <pc:docMk/>
          <pc:sldMk cId="1762052670" sldId="386"/>
        </pc:sldMkLst>
        <pc:spChg chg="mod">
          <ac:chgData name="Wouter Van De Pontseele" userId="213ff6b8-8c01-419f-9e86-02fa7ea795d9" providerId="ADAL" clId="{3A5FE1F2-7355-DD4C-AEB1-FB71774DF08A}" dt="2025-05-08T13:47:23.351" v="773" actId="20577"/>
          <ac:spMkLst>
            <pc:docMk/>
            <pc:sldMk cId="1762052670" sldId="386"/>
            <ac:spMk id="2" creationId="{12BDB93A-EDC9-C5D0-1999-0CD47E67A087}"/>
          </ac:spMkLst>
        </pc:spChg>
        <pc:picChg chg="add mod">
          <ac:chgData name="Wouter Van De Pontseele" userId="213ff6b8-8c01-419f-9e86-02fa7ea795d9" providerId="ADAL" clId="{3A5FE1F2-7355-DD4C-AEB1-FB71774DF08A}" dt="2025-05-08T14:27:14.738" v="2673"/>
          <ac:picMkLst>
            <pc:docMk/>
            <pc:sldMk cId="1762052670" sldId="386"/>
            <ac:picMk id="7" creationId="{B904E739-D8FA-874F-DA5D-5581F133FE9F}"/>
          </ac:picMkLst>
        </pc:picChg>
        <pc:picChg chg="add mod">
          <ac:chgData name="Wouter Van De Pontseele" userId="213ff6b8-8c01-419f-9e86-02fa7ea795d9" providerId="ADAL" clId="{3A5FE1F2-7355-DD4C-AEB1-FB71774DF08A}" dt="2025-05-08T14:27:14.738" v="2673"/>
          <ac:picMkLst>
            <pc:docMk/>
            <pc:sldMk cId="1762052670" sldId="386"/>
            <ac:picMk id="8" creationId="{F456A6EB-3C6E-1987-181E-2FF279790FAA}"/>
          </ac:picMkLst>
        </pc:picChg>
        <pc:picChg chg="add mod">
          <ac:chgData name="Wouter Van De Pontseele" userId="213ff6b8-8c01-419f-9e86-02fa7ea795d9" providerId="ADAL" clId="{3A5FE1F2-7355-DD4C-AEB1-FB71774DF08A}" dt="2025-05-08T14:27:14.738" v="2673"/>
          <ac:picMkLst>
            <pc:docMk/>
            <pc:sldMk cId="1762052670" sldId="386"/>
            <ac:picMk id="9" creationId="{E67BC020-4C72-2451-1740-58A99755A886}"/>
          </ac:picMkLst>
        </pc:picChg>
        <pc:picChg chg="add mod">
          <ac:chgData name="Wouter Van De Pontseele" userId="213ff6b8-8c01-419f-9e86-02fa7ea795d9" providerId="ADAL" clId="{3A5FE1F2-7355-DD4C-AEB1-FB71774DF08A}" dt="2025-05-08T14:43:56.773" v="3819" actId="1076"/>
          <ac:picMkLst>
            <pc:docMk/>
            <pc:sldMk cId="1762052670" sldId="386"/>
            <ac:picMk id="11" creationId="{8E8ED3A6-C7A8-421F-3E47-E88277DFF536}"/>
          </ac:picMkLst>
        </pc:picChg>
      </pc:sldChg>
      <pc:sldChg chg="addSp delSp modSp add mod modAnim">
        <pc:chgData name="Wouter Van De Pontseele" userId="213ff6b8-8c01-419f-9e86-02fa7ea795d9" providerId="ADAL" clId="{3A5FE1F2-7355-DD4C-AEB1-FB71774DF08A}" dt="2025-05-08T14:30:18.115" v="2721" actId="1076"/>
        <pc:sldMkLst>
          <pc:docMk/>
          <pc:sldMk cId="3101190933" sldId="387"/>
        </pc:sldMkLst>
        <pc:spChg chg="mod">
          <ac:chgData name="Wouter Van De Pontseele" userId="213ff6b8-8c01-419f-9e86-02fa7ea795d9" providerId="ADAL" clId="{3A5FE1F2-7355-DD4C-AEB1-FB71774DF08A}" dt="2025-05-08T13:48:22.747" v="801" actId="20577"/>
          <ac:spMkLst>
            <pc:docMk/>
            <pc:sldMk cId="3101190933" sldId="387"/>
            <ac:spMk id="2" creationId="{D99D241D-328E-CAFB-ED1B-F0556DA968C8}"/>
          </ac:spMkLst>
        </pc:spChg>
        <pc:picChg chg="add mod modCrop">
          <ac:chgData name="Wouter Van De Pontseele" userId="213ff6b8-8c01-419f-9e86-02fa7ea795d9" providerId="ADAL" clId="{3A5FE1F2-7355-DD4C-AEB1-FB71774DF08A}" dt="2025-05-08T13:48:27.573" v="802" actId="14100"/>
          <ac:picMkLst>
            <pc:docMk/>
            <pc:sldMk cId="3101190933" sldId="387"/>
            <ac:picMk id="6" creationId="{0DBA4D1D-3019-F172-A78C-EEAB48631A3C}"/>
          </ac:picMkLst>
        </pc:picChg>
        <pc:picChg chg="add mod">
          <ac:chgData name="Wouter Van De Pontseele" userId="213ff6b8-8c01-419f-9e86-02fa7ea795d9" providerId="ADAL" clId="{3A5FE1F2-7355-DD4C-AEB1-FB71774DF08A}" dt="2025-05-08T14:30:00.110" v="2679" actId="1076"/>
          <ac:picMkLst>
            <pc:docMk/>
            <pc:sldMk cId="3101190933" sldId="387"/>
            <ac:picMk id="7" creationId="{78753F06-FF5A-CC6A-7539-265AF2F6B660}"/>
          </ac:picMkLst>
        </pc:picChg>
      </pc:sldChg>
      <pc:sldChg chg="addSp modSp add mod">
        <pc:chgData name="Wouter Van De Pontseele" userId="213ff6b8-8c01-419f-9e86-02fa7ea795d9" providerId="ADAL" clId="{3A5FE1F2-7355-DD4C-AEB1-FB71774DF08A}" dt="2025-05-08T14:04:58.862" v="1788" actId="1076"/>
        <pc:sldMkLst>
          <pc:docMk/>
          <pc:sldMk cId="677378255" sldId="388"/>
        </pc:sldMkLst>
        <pc:picChg chg="add mod">
          <ac:chgData name="Wouter Van De Pontseele" userId="213ff6b8-8c01-419f-9e86-02fa7ea795d9" providerId="ADAL" clId="{3A5FE1F2-7355-DD4C-AEB1-FB71774DF08A}" dt="2025-05-08T14:04:18.345" v="1720" actId="14100"/>
          <ac:picMkLst>
            <pc:docMk/>
            <pc:sldMk cId="677378255" sldId="388"/>
            <ac:picMk id="3" creationId="{AB0C3E10-5E48-56C4-CB9B-55122DCB1F1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98EA9-F212-4C8B-85E2-A37B3D27C55F}" type="datetimeFigureOut">
              <a:t>5/14/25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CADF5-77CA-4E07-B5C2-D5728BFF5E1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5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CADF5-77CA-4E07-B5C2-D5728BFF5E1F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CADF5-77CA-4E07-B5C2-D5728BFF5E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87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5989D-A6AB-978B-2B9E-85135D9B6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4ABF6-541E-D14F-7A23-1949677745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C7EFF1-6A32-7018-DF58-930B9EC5E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B3B8A-EDA0-D8B2-7E80-34DF1A09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CADF5-77CA-4E07-B5C2-D5728BFF5E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4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CADF5-77CA-4E07-B5C2-D5728BFF5E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-1"/>
            <a:ext cx="12192000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170976"/>
            <a:ext cx="10356915" cy="58257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5371" y="6316009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7478038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95371" y="2243579"/>
            <a:ext cx="10803672" cy="719056"/>
          </a:xfrm>
        </p:spPr>
        <p:txBody>
          <a:bodyPr>
            <a:normAutofit/>
          </a:bodyPr>
          <a:lstStyle>
            <a:lvl1pPr>
              <a:defRPr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pPr algn="l"/>
            <a:r>
              <a:rPr lang="en-US" sz="5400">
                <a:solidFill>
                  <a:schemeClr val="bg1"/>
                </a:solidFill>
              </a:rPr>
              <a:t>Presentation Title Goes Here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95371" y="3737295"/>
            <a:ext cx="9144000" cy="165576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Subhead, name or date goes here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20877" y="3287006"/>
            <a:ext cx="911198" cy="0"/>
          </a:xfrm>
          <a:prstGeom prst="line">
            <a:avLst/>
          </a:prstGeom>
          <a:ln w="28575">
            <a:solidFill>
              <a:srgbClr val="D249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17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212216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5183188" cy="6858000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57" y="472281"/>
            <a:ext cx="3932237" cy="1600200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Copy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0057" y="2072481"/>
            <a:ext cx="3932237" cy="3811588"/>
          </a:xfrm>
        </p:spPr>
        <p:txBody>
          <a:bodyPr>
            <a:normAutofit/>
          </a:bodyPr>
          <a:lstStyle>
            <a:lvl1pPr marL="457200" indent="-457200"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Supporting text goes here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286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220100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184499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0">
            <a:extLst>
              <a:ext uri="{FF2B5EF4-FFF2-40B4-BE49-F238E27FC236}">
                <a16:creationId xmlns:a16="http://schemas.microsoft.com/office/drawing/2014/main" id="{2BA8F287-92C7-4FFD-A7E9-45864F8E9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325" y="498296"/>
            <a:ext cx="5260975" cy="896116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31F03A-71CF-475D-8A3C-99FC106D73E8}"/>
              </a:ext>
            </a:extLst>
          </p:cNvPr>
          <p:cNvCxnSpPr>
            <a:cxnSpLocks/>
          </p:cNvCxnSpPr>
          <p:nvPr userDrawn="1"/>
        </p:nvCxnSpPr>
        <p:spPr>
          <a:xfrm>
            <a:off x="952498" y="1363362"/>
            <a:ext cx="768531" cy="0"/>
          </a:xfrm>
          <a:prstGeom prst="line">
            <a:avLst/>
          </a:prstGeom>
          <a:ln w="63500">
            <a:solidFill>
              <a:srgbClr val="CC46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7404DB8-B6AC-4389-8E6E-A115840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99" y="1686757"/>
            <a:ext cx="5257801" cy="4256843"/>
          </a:xfrm>
        </p:spPr>
        <p:txBody>
          <a:bodyPr lIns="0" tIns="0" rIns="0" bIns="0"/>
          <a:lstStyle>
            <a:lvl1pPr marL="228600" indent="-228600">
              <a:buClr>
                <a:schemeClr val="tx2"/>
              </a:buClr>
              <a:buSzPct val="95000"/>
              <a:buFont typeface="Arial" panose="020B0604020202020204" pitchFamily="34" charset="0"/>
              <a:buChar char="•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‒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•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Clr>
                <a:schemeClr val="tx2"/>
              </a:buClr>
              <a:buSzPct val="100000"/>
              <a:buFont typeface="Roboto" panose="02000000000000000000" pitchFamily="2" charset="0"/>
              <a:buChar char="―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rgbClr val="21314D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2EEDE3-0B18-E049-BE23-974E50C729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71534" y="0"/>
            <a:ext cx="5029200" cy="638951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20F7CB-393D-BF45-B52D-542FDDEFCAFF}"/>
              </a:ext>
            </a:extLst>
          </p:cNvPr>
          <p:cNvSpPr/>
          <p:nvPr userDrawn="1"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213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35C85E8-314E-3E45-BB26-1A95C606F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19853" y="6441192"/>
            <a:ext cx="8684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View &gt;&gt; Header and Footer &gt;&gt; Add Unit Name</a:t>
            </a:r>
            <a:endParaRPr lang="en-US" b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51DA3-B323-6A52-34E3-A144845462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461" y="6335687"/>
            <a:ext cx="1562009" cy="57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 userDrawn="1">
          <p15:clr>
            <a:srgbClr val="FBAE40"/>
          </p15:clr>
        </p15:guide>
        <p15:guide id="2" pos="3912" userDrawn="1">
          <p15:clr>
            <a:srgbClr val="FBAE40"/>
          </p15:clr>
        </p15:guide>
        <p15:guide id="3" pos="600" userDrawn="1">
          <p15:clr>
            <a:srgbClr val="FBAE40"/>
          </p15:clr>
        </p15:guide>
        <p15:guide id="4" orient="horz" pos="1056" userDrawn="1">
          <p15:clr>
            <a:srgbClr val="FBAE40"/>
          </p15:clr>
        </p15:guide>
        <p15:guide id="6" orient="horz" pos="697" userDrawn="1">
          <p15:clr>
            <a:srgbClr val="FBAE40"/>
          </p15:clr>
        </p15:guide>
        <p15:guide id="7" orient="horz" pos="240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1"/>
            <a:ext cx="12192000" cy="6265545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/>
              <a:t>Section header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subhead goes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5371" y="6316009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37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A3E255-DCE9-1E4B-905B-DD6A887BD4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284610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0FC3045-FD63-53D5-8BB0-F0C07112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6D68AE4-5A03-8A49-2EBE-C69AF18C4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2C0F6A-1B84-BF12-7108-C6BC85F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A3E255-DCE9-1E4B-905B-DD6A887BD4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4B710F-32B8-DF09-9261-DA1BBD05346D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A3B286-DC0E-F74B-4DEB-98BE3DD47C39}"/>
              </a:ext>
            </a:extLst>
          </p:cNvPr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3156827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8FD0B55-2E02-69F4-2A9C-23A7B886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41B119C-265E-CAA5-31AB-F8FD406D0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test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CBA2CF-F152-1A94-F2F3-072FAA27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AA3E255-DCE9-1E4B-905B-DD6A887BD4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1BF953-F769-523E-1E30-72395E6381C9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C580D9-FBB1-5612-BED0-DC2EC1AD81C7}"/>
              </a:ext>
            </a:extLst>
          </p:cNvPr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3939467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1314D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265543"/>
            <a:ext cx="12192000" cy="6017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95" y="6340428"/>
            <a:ext cx="2416572" cy="4554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7478038" y="6398498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chemeClr val="bg1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259922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A3E255-DCE9-1E4B-905B-DD6A887BD4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2"/>
          <p:cNvSpPr txBox="1">
            <a:spLocks/>
          </p:cNvSpPr>
          <p:nvPr userDrawn="1"/>
        </p:nvSpPr>
        <p:spPr>
          <a:xfrm>
            <a:off x="838200" y="5746528"/>
            <a:ext cx="13016751" cy="779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/>
              <a:t>Headline Copy Goes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5770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2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131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085" y="552941"/>
            <a:ext cx="10356915" cy="5825765"/>
          </a:xfrm>
          <a:prstGeom prst="rect">
            <a:avLst/>
          </a:prstGeom>
        </p:spPr>
      </p:pic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46398" y="2531096"/>
            <a:ext cx="9144000" cy="1655762"/>
          </a:xfrm>
        </p:spPr>
        <p:txBody>
          <a:bodyPr>
            <a:normAutofit/>
          </a:bodyPr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pPr algn="l"/>
            <a:r>
              <a:rPr lang="en-US">
                <a:solidFill>
                  <a:schemeClr val="bg1"/>
                </a:solidFill>
              </a:rPr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77517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060252" y="982462"/>
            <a:ext cx="4862405" cy="1794085"/>
          </a:xfrm>
        </p:spPr>
        <p:txBody>
          <a:bodyPr/>
          <a:lstStyle/>
          <a:p>
            <a:r>
              <a:rPr lang="en-US"/>
              <a:t>Headline Copy Goes Here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060252" y="3052261"/>
            <a:ext cx="4862404" cy="1975926"/>
          </a:xfrm>
        </p:spPr>
        <p:txBody>
          <a:bodyPr/>
          <a:lstStyle/>
          <a:p>
            <a:r>
              <a:rPr lang="en-US"/>
              <a:t>Click to add text</a:t>
            </a:r>
          </a:p>
          <a:p>
            <a:r>
              <a:rPr lang="en-US"/>
              <a:t>Click to add text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0" y="1"/>
            <a:ext cx="6890994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478038" y="6407925"/>
            <a:ext cx="448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rPr>
              <a:t>PHYSICS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1" i="0">
                <a:solidFill>
                  <a:srgbClr val="21314D"/>
                </a:solidFill>
                <a:latin typeface="Gotham" charset="0"/>
                <a:ea typeface="Gotham" charset="0"/>
                <a:cs typeface="Gotham" charset="0"/>
              </a:rPr>
              <a:t>MINES</a:t>
            </a:r>
            <a:r>
              <a:rPr lang="en-US" b="1" i="0">
                <a:solidFill>
                  <a:srgbClr val="D2492A"/>
                </a:solidFill>
                <a:latin typeface="Gotham" charset="0"/>
                <a:ea typeface="Gotham" charset="0"/>
                <a:cs typeface="Gotham" charset="0"/>
              </a:rPr>
              <a:t>.</a:t>
            </a:r>
            <a:r>
              <a:rPr lang="en-US" b="0" i="0">
                <a:solidFill>
                  <a:srgbClr val="92A2BD"/>
                </a:solidFill>
                <a:latin typeface="Gotham Book" charset="0"/>
                <a:ea typeface="Gotham Book" charset="0"/>
                <a:cs typeface="Gotham Book" charset="0"/>
              </a:rPr>
              <a:t>EDU</a:t>
            </a:r>
          </a:p>
        </p:txBody>
      </p:sp>
    </p:spTree>
    <p:extLst>
      <p:ext uri="{BB962C8B-B14F-4D97-AF65-F5344CB8AC3E}">
        <p14:creationId xmlns:p14="http://schemas.microsoft.com/office/powerpoint/2010/main" val="85716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60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1314D"/>
          </a:solidFill>
          <a:latin typeface="Gotham Medium" charset="0"/>
          <a:ea typeface="Gotham Medium" charset="0"/>
          <a:cs typeface="Gotham Medium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otham Book" charset="0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9" y="2500786"/>
            <a:ext cx="10593013" cy="3471459"/>
          </a:xfrm>
        </p:spPr>
        <p:txBody>
          <a:bodyPr anchor="ctr">
            <a:normAutofit/>
          </a:bodyPr>
          <a:lstStyle/>
          <a:p>
            <a:r>
              <a:rPr lang="en-US" sz="2200" dirty="0">
                <a:latin typeface="+mn-lt"/>
              </a:rPr>
              <a:t>May 14, 2025</a:t>
            </a:r>
            <a:br>
              <a:rPr lang="en-US" sz="2200" dirty="0">
                <a:latin typeface="+mn-lt"/>
              </a:rPr>
            </a:br>
            <a:endParaRPr lang="en-US" sz="2200" dirty="0">
              <a:latin typeface="+mn-lt"/>
            </a:endParaRPr>
          </a:p>
          <a:p>
            <a:r>
              <a:rPr lang="en-US" sz="2200" dirty="0">
                <a:latin typeface="+mn-lt"/>
              </a:rPr>
              <a:t>Wouter Van De Pontseele</a:t>
            </a:r>
          </a:p>
          <a:p>
            <a:r>
              <a:rPr lang="en-US" sz="2200" dirty="0">
                <a:latin typeface="+mn-lt"/>
              </a:rPr>
              <a:t>Colorado School of Mines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409" y="1421549"/>
            <a:ext cx="10291254" cy="1282323"/>
          </a:xfrm>
        </p:spPr>
        <p:txBody>
          <a:bodyPr anchor="ctr">
            <a:normAutofit fontScale="90000"/>
          </a:bodyPr>
          <a:lstStyle/>
          <a:p>
            <a:r>
              <a:rPr lang="en-US" b="1" dirty="0">
                <a:latin typeface="+mj-lt"/>
              </a:rPr>
              <a:t>STJs in Colorado –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Fridges at CURIE and Mines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3FFE4-2661-C569-7227-E65B26D01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DB93A-EDC9-C5D0-1999-0CD47E67A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24" y="8841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</a:rPr>
              <a:t>Muon Measurements: Published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3BEC3-57E9-C771-B65C-7AC59C82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904E739-D8FA-874F-DA5D-5581F133F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54" r="90" b="44628"/>
          <a:stretch/>
        </p:blipFill>
        <p:spPr>
          <a:xfrm>
            <a:off x="136994" y="5580637"/>
            <a:ext cx="5291414" cy="632832"/>
          </a:xfrm>
          <a:prstGeom prst="rect">
            <a:avLst/>
          </a:prstGeom>
        </p:spPr>
      </p:pic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F456A6EB-3C6E-1987-181E-2FF27979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533" t="1333" r="-267" b="-1333"/>
          <a:stretch/>
        </p:blipFill>
        <p:spPr>
          <a:xfrm>
            <a:off x="133024" y="5214202"/>
            <a:ext cx="1282702" cy="368300"/>
          </a:xfrm>
          <a:prstGeom prst="rect">
            <a:avLst/>
          </a:prstGeom>
        </p:spPr>
      </p:pic>
      <p:pic>
        <p:nvPicPr>
          <p:cNvPr id="9" name="Picture 8" descr="A close up of a text&#10;&#10;AI-generated content may be incorrect.">
            <a:extLst>
              <a:ext uri="{FF2B5EF4-FFF2-40B4-BE49-F238E27FC236}">
                <a16:creationId xmlns:a16="http://schemas.microsoft.com/office/drawing/2014/main" id="{E67BC020-4C72-2451-1740-58A99755A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374" y="5223727"/>
            <a:ext cx="1860550" cy="368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ED3A6-C7A8-421F-3E47-E88277DFF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80" y="1275498"/>
            <a:ext cx="5643640" cy="367284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75A6B-D6B7-D8A8-FB83-D313D2E3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 by Dakota Keblbeck</a:t>
            </a:r>
          </a:p>
          <a:p>
            <a:r>
              <a:rPr lang="en-US"/>
              <a:t>
Work by Dakota Keblbeck</a:t>
            </a:r>
          </a:p>
          <a:p>
            <a:r>
              <a:rPr lang="en-US"/>
              <a:t>
Work by Dakota Keblebeck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ABB746F-F641-F9A0-4678-639DE140E60B}"/>
              </a:ext>
            </a:extLst>
          </p:cNvPr>
          <p:cNvSpPr/>
          <p:nvPr/>
        </p:nvSpPr>
        <p:spPr>
          <a:xfrm>
            <a:off x="893135" y="4104166"/>
            <a:ext cx="4774018" cy="340241"/>
          </a:xfrm>
          <a:custGeom>
            <a:avLst/>
            <a:gdLst>
              <a:gd name="connsiteX0" fmla="*/ 0 w 4774018"/>
              <a:gd name="connsiteY0" fmla="*/ 56708 h 340241"/>
              <a:gd name="connsiteX1" fmla="*/ 56708 w 4774018"/>
              <a:gd name="connsiteY1" fmla="*/ 0 h 340241"/>
              <a:gd name="connsiteX2" fmla="*/ 4717310 w 4774018"/>
              <a:gd name="connsiteY2" fmla="*/ 0 h 340241"/>
              <a:gd name="connsiteX3" fmla="*/ 4774018 w 4774018"/>
              <a:gd name="connsiteY3" fmla="*/ 56708 h 340241"/>
              <a:gd name="connsiteX4" fmla="*/ 4774018 w 4774018"/>
              <a:gd name="connsiteY4" fmla="*/ 283533 h 340241"/>
              <a:gd name="connsiteX5" fmla="*/ 4717310 w 4774018"/>
              <a:gd name="connsiteY5" fmla="*/ 340241 h 340241"/>
              <a:gd name="connsiteX6" fmla="*/ 56708 w 4774018"/>
              <a:gd name="connsiteY6" fmla="*/ 340241 h 340241"/>
              <a:gd name="connsiteX7" fmla="*/ 0 w 4774018"/>
              <a:gd name="connsiteY7" fmla="*/ 283533 h 340241"/>
              <a:gd name="connsiteX8" fmla="*/ 0 w 4774018"/>
              <a:gd name="connsiteY8" fmla="*/ 56708 h 34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74018" h="340241" extrusionOk="0">
                <a:moveTo>
                  <a:pt x="0" y="56708"/>
                </a:moveTo>
                <a:cubicBezTo>
                  <a:pt x="-3337" y="23330"/>
                  <a:pt x="20933" y="1672"/>
                  <a:pt x="56708" y="0"/>
                </a:cubicBezTo>
                <a:cubicBezTo>
                  <a:pt x="1530501" y="132882"/>
                  <a:pt x="4211623" y="-84951"/>
                  <a:pt x="4717310" y="0"/>
                </a:cubicBezTo>
                <a:cubicBezTo>
                  <a:pt x="4745023" y="3522"/>
                  <a:pt x="4773479" y="28370"/>
                  <a:pt x="4774018" y="56708"/>
                </a:cubicBezTo>
                <a:cubicBezTo>
                  <a:pt x="4760858" y="125779"/>
                  <a:pt x="4782668" y="227343"/>
                  <a:pt x="4774018" y="283533"/>
                </a:cubicBezTo>
                <a:cubicBezTo>
                  <a:pt x="4774869" y="314953"/>
                  <a:pt x="4751166" y="335021"/>
                  <a:pt x="4717310" y="340241"/>
                </a:cubicBezTo>
                <a:cubicBezTo>
                  <a:pt x="3253891" y="427880"/>
                  <a:pt x="2250450" y="267562"/>
                  <a:pt x="56708" y="340241"/>
                </a:cubicBezTo>
                <a:cubicBezTo>
                  <a:pt x="25245" y="338872"/>
                  <a:pt x="-3122" y="319191"/>
                  <a:pt x="0" y="283533"/>
                </a:cubicBezTo>
                <a:cubicBezTo>
                  <a:pt x="-2720" y="235732"/>
                  <a:pt x="4925" y="127158"/>
                  <a:pt x="0" y="56708"/>
                </a:cubicBezTo>
                <a:close/>
              </a:path>
            </a:pathLst>
          </a:custGeom>
          <a:noFill/>
          <a:ln w="38100"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C71242-215C-DC79-C6CE-6000E8240F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117"/>
          <a:stretch/>
        </p:blipFill>
        <p:spPr>
          <a:xfrm>
            <a:off x="5941470" y="836392"/>
            <a:ext cx="3272594" cy="31827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A2E8D-42B4-0C5B-7DDD-0F0308271E3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078" y="3789245"/>
            <a:ext cx="3233771" cy="2424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AAEBA8-0815-8549-E003-FDF37EA0CAE6}"/>
              </a:ext>
            </a:extLst>
          </p:cNvPr>
          <p:cNvSpPr txBox="1"/>
          <p:nvPr/>
        </p:nvSpPr>
        <p:spPr>
          <a:xfrm>
            <a:off x="6250532" y="4362235"/>
            <a:ext cx="2489379" cy="15081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Reduction Measured = 22.8% +/- 1.3%</a:t>
            </a:r>
            <a:br>
              <a:rPr lang="en-US" sz="1200" dirty="0"/>
            </a:br>
            <a:br>
              <a:rPr lang="en-US" sz="1200" dirty="0"/>
            </a:br>
            <a:r>
              <a:rPr lang="en-US" sz="2000" dirty="0"/>
              <a:t>Reduction Simulated = 24.0% +/- 2.3%</a:t>
            </a:r>
            <a:endParaRPr lang="en-US" sz="2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EA3249-4CC2-1185-21C6-0BA5F5DABE30}"/>
              </a:ext>
            </a:extLst>
          </p:cNvPr>
          <p:cNvSpPr txBox="1"/>
          <p:nvPr/>
        </p:nvSpPr>
        <p:spPr>
          <a:xfrm>
            <a:off x="9306214" y="1275498"/>
            <a:ext cx="26625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Angular validation</a:t>
            </a:r>
            <a:r>
              <a:rPr lang="en-US" sz="2200" dirty="0"/>
              <a:t> compare predicted and measured flux for detector pointing  maximum and minimum shielding</a:t>
            </a:r>
          </a:p>
        </p:txBody>
      </p:sp>
    </p:spTree>
    <p:extLst>
      <p:ext uri="{BB962C8B-B14F-4D97-AF65-F5344CB8AC3E}">
        <p14:creationId xmlns:p14="http://schemas.microsoft.com/office/powerpoint/2010/main" val="176205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E2F92-CAAE-678A-0F35-4EFC992FC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241D-328E-CAFB-ED1B-F0556DA9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365125"/>
            <a:ext cx="7199571" cy="1325563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j-lt"/>
              </a:rPr>
              <a:t>Muon Measurements: Full angular muon scans 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and modelling/measurements of secondaries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44A86-FF43-FDAB-B4C4-1516C8796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IMG_1229.MOV">
            <a:hlinkClick r:id="" action="ppaction://media"/>
            <a:extLst>
              <a:ext uri="{FF2B5EF4-FFF2-40B4-BE49-F238E27FC236}">
                <a16:creationId xmlns:a16="http://schemas.microsoft.com/office/drawing/2014/main" id="{0DBA4D1D-3019-F172-A78C-EEAB48631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b="22162"/>
          <a:stretch/>
        </p:blipFill>
        <p:spPr>
          <a:xfrm>
            <a:off x="7673547" y="12313"/>
            <a:ext cx="4518454" cy="6252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53F06-FF5A-CC6A-7539-265AF2F6B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" y="1865095"/>
            <a:ext cx="6115050" cy="43997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66B82-8FA0-A5E1-34DD-F1A7973E8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 by Dakota Keblbeck &amp; Luke Wanner</a:t>
            </a:r>
          </a:p>
        </p:txBody>
      </p:sp>
    </p:spTree>
    <p:extLst>
      <p:ext uri="{BB962C8B-B14F-4D97-AF65-F5344CB8AC3E}">
        <p14:creationId xmlns:p14="http://schemas.microsoft.com/office/powerpoint/2010/main" val="31011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38B73-6E22-721E-4DBE-55D58FA1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On Campus </a:t>
            </a:r>
            <a:r>
              <a:rPr lang="en-US" dirty="0" err="1">
                <a:latin typeface="+mj-lt"/>
              </a:rPr>
              <a:t>Cryo</a:t>
            </a:r>
            <a:r>
              <a:rPr lang="en-US" dirty="0">
                <a:latin typeface="+mj-lt"/>
              </a:rPr>
              <a:t> Lab @ Mines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49AD1-96D2-B58F-82A8-2863A1070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While the underground lab is the ultimate low-background facility for low-threshold detector developments, it will take at least another year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On campus Dilution Fridge from Maybell Quantum will arrive July 7</a:t>
            </a:r>
            <a:r>
              <a:rPr lang="en-US" baseline="30000" dirty="0">
                <a:latin typeface="+mj-lt"/>
              </a:rPr>
              <a:t>th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Neutrino Physics program</a:t>
            </a:r>
          </a:p>
          <a:p>
            <a:pPr lvl="1"/>
            <a:r>
              <a:rPr lang="en-US" dirty="0">
                <a:latin typeface="+mj-lt"/>
              </a:rPr>
              <a:t>Project 8 Neutrino Mass</a:t>
            </a:r>
          </a:p>
          <a:p>
            <a:pPr lvl="1"/>
            <a:r>
              <a:rPr lang="en-US" dirty="0">
                <a:latin typeface="+mj-lt"/>
              </a:rPr>
              <a:t>RICOCHET coherent neutrino-nucleus scattering with superconductors</a:t>
            </a:r>
          </a:p>
          <a:p>
            <a:pPr lvl="1"/>
            <a:r>
              <a:rPr lang="en-US" dirty="0">
                <a:latin typeface="+mj-lt"/>
              </a:rPr>
              <a:t>Qubit sensitivity and quantum-limited amplification</a:t>
            </a:r>
          </a:p>
          <a:p>
            <a:pPr lvl="1"/>
            <a:r>
              <a:rPr lang="en-US" b="1" dirty="0">
                <a:latin typeface="+mj-lt"/>
              </a:rPr>
              <a:t>The </a:t>
            </a:r>
            <a:r>
              <a:rPr lang="en-US" b="1" dirty="0" err="1">
                <a:latin typeface="+mj-lt"/>
              </a:rPr>
              <a:t>BeEST</a:t>
            </a:r>
            <a:endParaRPr lang="en-US" b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65E69-7A6D-9192-2A75-0E979100A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E6066-AE15-9C84-C025-648232264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6BE12-1D35-DE27-23BB-793A3D8B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AEF34-1729-3B04-4ADF-AAC0FDC8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129" y="12357"/>
            <a:ext cx="3867514" cy="62284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58F842-7EED-EDE3-565D-8608AEB25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1" y="1694716"/>
            <a:ext cx="3396722" cy="44980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B80073-9BC5-C326-3517-6915ED9BB2D0}"/>
              </a:ext>
            </a:extLst>
          </p:cNvPr>
          <p:cNvSpPr txBox="1"/>
          <p:nvPr/>
        </p:nvSpPr>
        <p:spPr>
          <a:xfrm>
            <a:off x="3619500" y="1790700"/>
            <a:ext cx="4600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Maybell Quantum is the only “reasonable”</a:t>
            </a:r>
          </a:p>
          <a:p>
            <a:r>
              <a:rPr lang="en-US" dirty="0"/>
              <a:t>US manufacturer of dilution refrigerators</a:t>
            </a:r>
          </a:p>
          <a:p>
            <a:endParaRPr lang="en-US" dirty="0"/>
          </a:p>
          <a:p>
            <a:r>
              <a:rPr lang="en-US" dirty="0"/>
              <a:t>New player: High risk</a:t>
            </a:r>
          </a:p>
          <a:p>
            <a:r>
              <a:rPr lang="en-US" dirty="0"/>
              <a:t>Located within 20 minutes drive from campus</a:t>
            </a:r>
          </a:p>
          <a:p>
            <a:r>
              <a:rPr lang="en-US" dirty="0"/>
              <a:t>Assembly and innovation space on campus</a:t>
            </a:r>
          </a:p>
          <a:p>
            <a:endParaRPr lang="en-US" dirty="0"/>
          </a:p>
          <a:p>
            <a:r>
              <a:rPr lang="en-US" dirty="0"/>
              <a:t>Existing collaborations:</a:t>
            </a:r>
          </a:p>
          <a:p>
            <a:r>
              <a:rPr lang="en-US" dirty="0"/>
              <a:t>Several master student projects with different faculty members.</a:t>
            </a:r>
          </a:p>
          <a:p>
            <a:endParaRPr lang="en-US" dirty="0"/>
          </a:p>
          <a:p>
            <a:r>
              <a:rPr lang="en-US" dirty="0"/>
              <a:t>Started some innovations: Less soldering joints, roots pumps, python API, compact form factor, concentric in and out flows of mixture …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6ACD70-DB23-093D-74C2-99F6329D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02" y="136525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</a:rPr>
              <a:t>Maybell Quantum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5492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656D0-D51C-4C9D-1694-A9F9DB1CD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64B3-6328-FA4F-1406-558A330C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02" y="136525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</a:rPr>
              <a:t>Maybell Quantum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EBC38-8813-42D9-DEB3-508E8DFA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3356F-568E-7DC2-EE18-B7C367E6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383" y="1776767"/>
            <a:ext cx="4017332" cy="4454116"/>
          </a:xfrm>
          <a:prstGeom prst="rect">
            <a:avLst/>
          </a:prstGeom>
        </p:spPr>
      </p:pic>
      <p:pic>
        <p:nvPicPr>
          <p:cNvPr id="5" name="Picture 4" descr="A metal box with a door open&#10;&#10;AI-generated content may be incorrect.">
            <a:extLst>
              <a:ext uri="{FF2B5EF4-FFF2-40B4-BE49-F238E27FC236}">
                <a16:creationId xmlns:a16="http://schemas.microsoft.com/office/drawing/2014/main" id="{26BF6D27-87F4-8425-92D8-CF7778406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r="8938"/>
          <a:stretch/>
        </p:blipFill>
        <p:spPr>
          <a:xfrm>
            <a:off x="8155618" y="38100"/>
            <a:ext cx="4017332" cy="61927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6F7EBF-FD6C-50E1-40D3-1B85004024F2}"/>
              </a:ext>
            </a:extLst>
          </p:cNvPr>
          <p:cNvSpPr txBox="1"/>
          <p:nvPr/>
        </p:nvSpPr>
        <p:spPr>
          <a:xfrm>
            <a:off x="428624" y="1603730"/>
            <a:ext cx="35058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Ordered Maybell “The Fridge+” for on campus laboratory</a:t>
            </a:r>
          </a:p>
          <a:p>
            <a:r>
              <a:rPr lang="en-US" dirty="0"/>
              <a:t>Presented at March Meeting</a:t>
            </a:r>
          </a:p>
          <a:p>
            <a:endParaRPr lang="en-US" dirty="0"/>
          </a:p>
          <a:p>
            <a:r>
              <a:rPr lang="en-US" dirty="0"/>
              <a:t>Vibration suspended lower 3 plates and pneumatic lifted pulse tube elements. </a:t>
            </a:r>
            <a:br>
              <a:rPr lang="en-US" dirty="0"/>
            </a:br>
            <a:r>
              <a:rPr lang="en-US" dirty="0"/>
              <a:t>Average displacement  at MXC plate is &lt;10nm in 10-200Hz region. </a:t>
            </a:r>
          </a:p>
          <a:p>
            <a:endParaRPr lang="en-US" dirty="0"/>
          </a:p>
          <a:p>
            <a:r>
              <a:rPr lang="en-US" dirty="0"/>
              <a:t>&gt;500uW @100mK</a:t>
            </a:r>
          </a:p>
          <a:p>
            <a:r>
              <a:rPr lang="en-US" dirty="0"/>
              <a:t>&gt;14uW @20mK</a:t>
            </a:r>
          </a:p>
          <a:p>
            <a:endParaRPr lang="en-US" dirty="0"/>
          </a:p>
          <a:p>
            <a:r>
              <a:rPr lang="en-US" dirty="0"/>
              <a:t>Experimental volume approx. 35 cm x 45cm x 50cm (vertical), </a:t>
            </a:r>
            <a:br>
              <a:rPr lang="en-US" dirty="0"/>
            </a:br>
            <a:r>
              <a:rPr lang="en-US" dirty="0"/>
              <a:t>3 large removable inserts.</a:t>
            </a:r>
          </a:p>
        </p:txBody>
      </p:sp>
    </p:spTree>
    <p:extLst>
      <p:ext uri="{BB962C8B-B14F-4D97-AF65-F5344CB8AC3E}">
        <p14:creationId xmlns:p14="http://schemas.microsoft.com/office/powerpoint/2010/main" val="1726905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8E993-4E63-353A-E551-C2A740909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1DD2E-4D59-9ACE-0981-1544CA294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Maybell Fridge Insert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0EA2E-33CD-9298-EB0E-6D076F24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 descr="A drawing of a piece of wood&#10;&#10;AI-generated content may be incorrect.">
            <a:extLst>
              <a:ext uri="{FF2B5EF4-FFF2-40B4-BE49-F238E27FC236}">
                <a16:creationId xmlns:a16="http://schemas.microsoft.com/office/drawing/2014/main" id="{D02A81FB-8F21-882F-6599-729A58FD3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1" y="1854908"/>
            <a:ext cx="3495772" cy="43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close-up of a device&#10;&#10;AI-generated content may be incorrect.">
            <a:extLst>
              <a:ext uri="{FF2B5EF4-FFF2-40B4-BE49-F238E27FC236}">
                <a16:creationId xmlns:a16="http://schemas.microsoft.com/office/drawing/2014/main" id="{92C7EE09-BFFE-4AA1-327F-4D9BB54AB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93" y="1922870"/>
            <a:ext cx="4206606" cy="43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14380A-BEAF-E68B-899F-094700CFB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772" y="0"/>
            <a:ext cx="4170228" cy="620448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CBD4A-D5E1-6DC3-949F-18C2791E7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 Collaboration with Maybell Quantum</a:t>
            </a:r>
          </a:p>
        </p:txBody>
      </p:sp>
    </p:spTree>
    <p:extLst>
      <p:ext uri="{BB962C8B-B14F-4D97-AF65-F5344CB8AC3E}">
        <p14:creationId xmlns:p14="http://schemas.microsoft.com/office/powerpoint/2010/main" val="3501874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17131-4293-F739-731E-97F139DF7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D888-EC0F-DAA7-7B09-9102A66D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Magnetic Shielding Designs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6AFC9-24BB-FE24-351D-DF646EF45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34" name="Picture 10" descr="A grey rectangular object with a yellow top&#10;&#10;AI-generated content may be incorrect.">
            <a:extLst>
              <a:ext uri="{FF2B5EF4-FFF2-40B4-BE49-F238E27FC236}">
                <a16:creationId xmlns:a16="http://schemas.microsoft.com/office/drawing/2014/main" id="{694E9BFA-2667-9BB4-BEFA-117BAE1546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1991"/>
          <a:stretch/>
        </p:blipFill>
        <p:spPr bwMode="auto">
          <a:xfrm>
            <a:off x="9982200" y="1441599"/>
            <a:ext cx="2173197" cy="478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286CA9-3921-4D9B-8178-D1BF230E3F9C}"/>
              </a:ext>
            </a:extLst>
          </p:cNvPr>
          <p:cNvSpPr txBox="1"/>
          <p:nvPr/>
        </p:nvSpPr>
        <p:spPr>
          <a:xfrm>
            <a:off x="838200" y="2109033"/>
            <a:ext cx="39493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aspect ratio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A4K (</a:t>
            </a:r>
            <a:r>
              <a:rPr lang="en-US" dirty="0" err="1"/>
              <a:t>Mumetal</a:t>
            </a:r>
            <a:r>
              <a:rPr lang="en-US" dirty="0"/>
              <a:t>) outer shield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Modular/optional inner shield: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 plated with 10 micron Sn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3mm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Hope is that the lead shield can provide </a:t>
            </a:r>
          </a:p>
          <a:p>
            <a:r>
              <a:rPr lang="en-US" dirty="0"/>
              <a:t>both shielding against magnetic fields </a:t>
            </a:r>
          </a:p>
          <a:p>
            <a:r>
              <a:rPr lang="en-US" dirty="0"/>
              <a:t>and ionizing radiation below 200keV.</a:t>
            </a:r>
          </a:p>
          <a:p>
            <a:endParaRPr lang="en-US" dirty="0"/>
          </a:p>
          <a:p>
            <a:r>
              <a:rPr lang="en-US" dirty="0"/>
              <a:t>Risk is weight, cooldown time, </a:t>
            </a:r>
          </a:p>
          <a:p>
            <a:r>
              <a:rPr lang="en-US" dirty="0"/>
              <a:t>and magnetization of the shield itself.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E75C8-A0A9-BDEA-CCB2-1736C5952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-39" r="7792" b="39"/>
          <a:stretch/>
        </p:blipFill>
        <p:spPr>
          <a:xfrm>
            <a:off x="7253209" y="0"/>
            <a:ext cx="2914731" cy="5720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556D1E-EE4B-2654-D9D7-0C1450C1B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068" y="1397541"/>
            <a:ext cx="2173197" cy="4831959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FC1920-DF75-9868-2570-CB0C3D7E5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 collaboration with Maybell Quantum</a:t>
            </a:r>
          </a:p>
        </p:txBody>
      </p:sp>
    </p:spTree>
    <p:extLst>
      <p:ext uri="{BB962C8B-B14F-4D97-AF65-F5344CB8AC3E}">
        <p14:creationId xmlns:p14="http://schemas.microsoft.com/office/powerpoint/2010/main" val="663181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B91E7-E7D7-8C2B-A3D4-37371BB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67321-FD1E-582C-6358-56A2CB31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Magnetic Shielding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C77D-B968-26BA-4C0C-0AA622B9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04003A-205F-F51E-37A6-F5185FE52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8750"/>
            <a:ext cx="3850063" cy="4829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DCA5A3-1DDA-15C7-F067-091EE3434E4E}"/>
              </a:ext>
            </a:extLst>
          </p:cNvPr>
          <p:cNvSpPr txBox="1"/>
          <p:nvPr/>
        </p:nvSpPr>
        <p:spPr>
          <a:xfrm>
            <a:off x="3601874" y="2539935"/>
            <a:ext cx="28419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Frist steady-state </a:t>
            </a:r>
          </a:p>
          <a:p>
            <a:r>
              <a:rPr lang="en-US" b="1" dirty="0"/>
              <a:t>thermal model </a:t>
            </a:r>
            <a:r>
              <a:rPr lang="en-US" dirty="0"/>
              <a:t>of the fridge with the shield included.</a:t>
            </a:r>
          </a:p>
          <a:p>
            <a:endParaRPr lang="en-US" dirty="0"/>
          </a:p>
          <a:p>
            <a:r>
              <a:rPr lang="en-US" dirty="0"/>
              <a:t>Cooldown model in progress to assess the impact of the ~20kg of lead.</a:t>
            </a:r>
          </a:p>
        </p:txBody>
      </p:sp>
      <p:pic>
        <p:nvPicPr>
          <p:cNvPr id="22" name="Content Placeholder 6" descr="A screen shot of a diagram&#10;&#10;AI-generated content may be incorrect.">
            <a:extLst>
              <a:ext uri="{FF2B5EF4-FFF2-40B4-BE49-F238E27FC236}">
                <a16:creationId xmlns:a16="http://schemas.microsoft.com/office/drawing/2014/main" id="{A6F9C39F-7343-1381-CCA2-ADB3BF2BE1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25840" y="0"/>
            <a:ext cx="3866160" cy="4445959"/>
          </a:xfrm>
        </p:spPr>
      </p:pic>
      <p:pic>
        <p:nvPicPr>
          <p:cNvPr id="24" name="Picture 23" descr="A screen shot of a computer generated image&#10;&#10;AI-generated content may be incorrect.">
            <a:extLst>
              <a:ext uri="{FF2B5EF4-FFF2-40B4-BE49-F238E27FC236}">
                <a16:creationId xmlns:a16="http://schemas.microsoft.com/office/drawing/2014/main" id="{ADF3559C-DD02-45A1-4094-3F4BF00187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348" t="35287" r="12449" b="29618"/>
          <a:stretch>
            <a:fillRect/>
          </a:stretch>
        </p:blipFill>
        <p:spPr>
          <a:xfrm>
            <a:off x="9037674" y="4445959"/>
            <a:ext cx="2743200" cy="16717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F166DF-CA17-3A85-68FA-31A3F81E23A1}"/>
              </a:ext>
            </a:extLst>
          </p:cNvPr>
          <p:cNvSpPr txBox="1"/>
          <p:nvPr/>
        </p:nvSpPr>
        <p:spPr>
          <a:xfrm>
            <a:off x="8028295" y="5171425"/>
            <a:ext cx="1009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A9827C-BC82-256A-F0A0-41AF4E297029}"/>
              </a:ext>
            </a:extLst>
          </p:cNvPr>
          <p:cNvSpPr txBox="1"/>
          <p:nvPr/>
        </p:nvSpPr>
        <p:spPr>
          <a:xfrm>
            <a:off x="7967701" y="2883657"/>
            <a:ext cx="106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9CF14B-7ED5-BBBE-D88C-23BAEC7CBEE9}"/>
              </a:ext>
            </a:extLst>
          </p:cNvPr>
          <p:cNvSpPr txBox="1"/>
          <p:nvPr/>
        </p:nvSpPr>
        <p:spPr>
          <a:xfrm>
            <a:off x="3372148" y="4571260"/>
            <a:ext cx="43925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Magnetic </a:t>
            </a:r>
            <a:r>
              <a:rPr lang="en-US" b="1" dirty="0"/>
              <a:t>simulations</a:t>
            </a:r>
            <a:r>
              <a:rPr lang="en-US" dirty="0"/>
              <a:t> using </a:t>
            </a:r>
          </a:p>
          <a:p>
            <a:pPr algn="r"/>
            <a:r>
              <a:rPr lang="en-US" dirty="0"/>
              <a:t>Ansys Maxwell demonstrate </a:t>
            </a:r>
          </a:p>
          <a:p>
            <a:pPr algn="r"/>
            <a:r>
              <a:rPr lang="en-US" b="1" dirty="0"/>
              <a:t>100dB attenuation </a:t>
            </a:r>
            <a:r>
              <a:rPr lang="en-US" dirty="0"/>
              <a:t>of top-down </a:t>
            </a:r>
          </a:p>
          <a:p>
            <a:pPr algn="r"/>
            <a:r>
              <a:rPr lang="en-US" dirty="0"/>
              <a:t>magnetic component</a:t>
            </a:r>
          </a:p>
          <a:p>
            <a:pPr algn="r"/>
            <a:r>
              <a:rPr lang="en-US" b="1" dirty="0"/>
              <a:t>Measurements planned </a:t>
            </a:r>
            <a:r>
              <a:rPr lang="en-US" dirty="0"/>
              <a:t>with </a:t>
            </a:r>
            <a:r>
              <a:rPr lang="en-US" b="1" dirty="0"/>
              <a:t>SQUID</a:t>
            </a:r>
            <a:r>
              <a:rPr lang="en-US" dirty="0"/>
              <a:t> systems</a:t>
            </a: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0A206BED-0886-FD20-427B-67E4E6C1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32028" y="6356350"/>
            <a:ext cx="4421372" cy="365125"/>
          </a:xfrm>
        </p:spPr>
        <p:txBody>
          <a:bodyPr/>
          <a:lstStyle/>
          <a:p>
            <a:r>
              <a:rPr lang="en-US" dirty="0"/>
              <a:t>Work by Grace Wagner &amp; Maybell Quantum</a:t>
            </a:r>
          </a:p>
        </p:txBody>
      </p:sp>
    </p:spTree>
    <p:extLst>
      <p:ext uri="{BB962C8B-B14F-4D97-AF65-F5344CB8AC3E}">
        <p14:creationId xmlns:p14="http://schemas.microsoft.com/office/powerpoint/2010/main" val="1870179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BD4F9-8A2C-066C-F150-BCD06A9C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Ionization Radiation Shielding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02A88-12B5-CEE7-1E92-35F4EA3A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EA3D8-B5DF-78C5-3773-8B5D5647A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79" y="1690688"/>
            <a:ext cx="6594132" cy="4491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FB77F2-73B9-6444-517A-9ECCD4B59CF6}"/>
              </a:ext>
            </a:extLst>
          </p:cNvPr>
          <p:cNvSpPr txBox="1"/>
          <p:nvPr/>
        </p:nvSpPr>
        <p:spPr>
          <a:xfrm>
            <a:off x="581271" y="2286000"/>
            <a:ext cx="45321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using Geant4 of ionizing radiation </a:t>
            </a:r>
          </a:p>
          <a:p>
            <a:r>
              <a:rPr lang="en-US" dirty="0"/>
              <a:t>through the fridge cans and the shield at the </a:t>
            </a:r>
          </a:p>
          <a:p>
            <a:r>
              <a:rPr lang="en-US" dirty="0"/>
              <a:t>coldest stage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Fridge top vs Fridge top + 3mm Pb shows </a:t>
            </a:r>
          </a:p>
          <a:p>
            <a:r>
              <a:rPr lang="en-US" dirty="0"/>
              <a:t>added suppression when including 3mm lead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When going underground, we hope to add a </a:t>
            </a:r>
          </a:p>
          <a:p>
            <a:r>
              <a:rPr lang="en-US" dirty="0"/>
              <a:t>mixture of external lead, polyethylene, </a:t>
            </a:r>
          </a:p>
          <a:p>
            <a:r>
              <a:rPr lang="en-US" dirty="0"/>
              <a:t>water bricks, and borated polyethylene.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E5E28-98B9-B3CE-9CD6-1DAEF509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Work by Caitlyn SW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6ADC73-90A2-A002-BD01-EC362CF40D32}"/>
              </a:ext>
            </a:extLst>
          </p:cNvPr>
          <p:cNvCxnSpPr>
            <a:cxnSpLocks/>
          </p:cNvCxnSpPr>
          <p:nvPr/>
        </p:nvCxnSpPr>
        <p:spPr>
          <a:xfrm>
            <a:off x="6400800" y="3285460"/>
            <a:ext cx="372139" cy="876282"/>
          </a:xfrm>
          <a:prstGeom prst="straightConnector1">
            <a:avLst/>
          </a:prstGeom>
          <a:ln w="57150">
            <a:solidFill>
              <a:srgbClr val="7030A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EA6152-7179-F3F9-304D-A6E66E44D1BF}"/>
              </a:ext>
            </a:extLst>
          </p:cNvPr>
          <p:cNvCxnSpPr>
            <a:cxnSpLocks/>
          </p:cNvCxnSpPr>
          <p:nvPr/>
        </p:nvCxnSpPr>
        <p:spPr>
          <a:xfrm flipH="1" flipV="1">
            <a:off x="8984512" y="4082902"/>
            <a:ext cx="659218" cy="1084410"/>
          </a:xfrm>
          <a:prstGeom prst="straightConnector1">
            <a:avLst/>
          </a:prstGeom>
          <a:ln w="57150">
            <a:solidFill>
              <a:srgbClr val="AB794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B0B933-B035-F09D-AB67-C5D81FAE7397}"/>
              </a:ext>
            </a:extLst>
          </p:cNvPr>
          <p:cNvSpPr txBox="1"/>
          <p:nvPr/>
        </p:nvSpPr>
        <p:spPr>
          <a:xfrm>
            <a:off x="5980036" y="2916128"/>
            <a:ext cx="121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Bare fridge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76538B-0FA2-5220-1A3E-875695EBE69B}"/>
              </a:ext>
            </a:extLst>
          </p:cNvPr>
          <p:cNvSpPr txBox="1"/>
          <p:nvPr/>
        </p:nvSpPr>
        <p:spPr>
          <a:xfrm>
            <a:off x="7563052" y="5167312"/>
            <a:ext cx="227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3mm inner lead shield</a:t>
            </a:r>
          </a:p>
        </p:txBody>
      </p:sp>
    </p:spTree>
    <p:extLst>
      <p:ext uri="{BB962C8B-B14F-4D97-AF65-F5344CB8AC3E}">
        <p14:creationId xmlns:p14="http://schemas.microsoft.com/office/powerpoint/2010/main" val="428212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A0AFB-F306-29B6-E329-DEE64C166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66492-DB10-78AE-3208-2378A770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Summary &amp;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46A4D-94B8-0A28-B34F-421D5ACC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247"/>
            <a:ext cx="5010150" cy="361451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CURIE Cryogenic room being prepared with &gt;400m.w.e shielding and 700x reduced muon flux</a:t>
            </a:r>
          </a:p>
          <a:p>
            <a:r>
              <a:rPr lang="en-US" sz="2400" dirty="0">
                <a:latin typeface="+mn-lt"/>
              </a:rPr>
              <a:t>Dilution refrigerator on campus installed in July 2025</a:t>
            </a:r>
          </a:p>
          <a:p>
            <a:r>
              <a:rPr lang="en-US" sz="2400" dirty="0">
                <a:latin typeface="+mn-lt"/>
              </a:rPr>
              <a:t>Magnetic and ionization shielding being finalized. SQUID magnetometer and vibration sensing systems in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D362-2FCE-F402-C9B0-685EC5A3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9B6695-9F18-3040-E14E-7E8081BD34E3}"/>
              </a:ext>
            </a:extLst>
          </p:cNvPr>
          <p:cNvSpPr txBox="1">
            <a:spLocks/>
          </p:cNvSpPr>
          <p:nvPr/>
        </p:nvSpPr>
        <p:spPr>
          <a:xfrm>
            <a:off x="6105525" y="2562447"/>
            <a:ext cx="5010150" cy="3434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Gotham Book" charset="0"/>
                <a:ea typeface="Gotham Book" charset="0"/>
                <a:cs typeface="Gotham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Hopefully first STJs operation in Fall 2025</a:t>
            </a:r>
          </a:p>
          <a:p>
            <a:r>
              <a:rPr lang="en-US" sz="2400" dirty="0">
                <a:latin typeface="+mn-lt"/>
              </a:rPr>
              <a:t>Integration with Magnet designed by Joseph Templet</a:t>
            </a:r>
          </a:p>
          <a:p>
            <a:r>
              <a:rPr lang="en-US" sz="2400" dirty="0">
                <a:latin typeface="+mn-lt"/>
              </a:rPr>
              <a:t>Test site for various technologies:</a:t>
            </a:r>
          </a:p>
          <a:p>
            <a:pPr lvl="1"/>
            <a:r>
              <a:rPr lang="en-US" sz="2000" dirty="0">
                <a:latin typeface="+mn-lt"/>
              </a:rPr>
              <a:t>Microwave multiplexing</a:t>
            </a:r>
          </a:p>
          <a:p>
            <a:pPr lvl="1"/>
            <a:r>
              <a:rPr lang="en-US" sz="2000" dirty="0">
                <a:latin typeface="+mn-lt"/>
              </a:rPr>
              <a:t>TES sensors</a:t>
            </a:r>
          </a:p>
          <a:p>
            <a:pPr lvl="1"/>
            <a:r>
              <a:rPr lang="en-US" sz="2000" dirty="0">
                <a:latin typeface="+mn-lt"/>
              </a:rPr>
              <a:t>Bulk crystals</a:t>
            </a:r>
          </a:p>
          <a:p>
            <a:pPr lvl="1"/>
            <a:r>
              <a:rPr lang="en-US" sz="2000" dirty="0">
                <a:latin typeface="+mn-lt"/>
              </a:rPr>
              <a:t>… add your ideas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10A04-17EC-193F-3D97-C26FA81280CC}"/>
              </a:ext>
            </a:extLst>
          </p:cNvPr>
          <p:cNvSpPr txBox="1"/>
          <p:nvPr/>
        </p:nvSpPr>
        <p:spPr>
          <a:xfrm>
            <a:off x="794306" y="1690688"/>
            <a:ext cx="10479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            Progress                                        Plans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34238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99D5F-721B-E378-09AB-3471E2427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F9A9-2313-4032-088A-4F838EC4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2" y="369851"/>
            <a:ext cx="3932237" cy="1600200"/>
          </a:xfrm>
        </p:spPr>
        <p:txBody>
          <a:bodyPr anchor="b">
            <a:normAutofit/>
          </a:bodyPr>
          <a:lstStyle/>
          <a:p>
            <a:r>
              <a:rPr lang="en-US" sz="3400" dirty="0"/>
              <a:t>Colorado Underground Research Institute</a:t>
            </a:r>
          </a:p>
        </p:txBody>
      </p:sp>
      <p:pic>
        <p:nvPicPr>
          <p:cNvPr id="6" name="Picture 5" descr="A mountain range with mountains and snow&#10;&#10;AI-generated content may be incorrect.">
            <a:extLst>
              <a:ext uri="{FF2B5EF4-FFF2-40B4-BE49-F238E27FC236}">
                <a16:creationId xmlns:a16="http://schemas.microsoft.com/office/drawing/2014/main" id="{5C047419-7B66-D732-6090-8BE8D1BC6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09" y="0"/>
            <a:ext cx="6617969" cy="685799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6670D-CF30-8ECF-DF91-E9C74F5A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AA3E255-DCE9-1E4B-905B-DD6A887BD484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6" descr="A logo with lines and a atom&#10;&#10;Description automatically generated">
            <a:extLst>
              <a:ext uri="{FF2B5EF4-FFF2-40B4-BE49-F238E27FC236}">
                <a16:creationId xmlns:a16="http://schemas.microsoft.com/office/drawing/2014/main" id="{8F698B50-ADCE-7704-7842-4840463A2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02" y="369850"/>
            <a:ext cx="1197784" cy="1600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C3B237-074E-17AD-3026-55B7A5FFC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86" y="2886075"/>
            <a:ext cx="4749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06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B4E43-5C4D-9FBD-3B1A-8137F411D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584B3-EC9F-E6CD-D9FE-D44440BD0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Bigger Picture in the further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BF7654-FCD3-F96A-F5A1-220CE5D9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A map of the united states with images of buildings and text&#10;&#10;AI-generated content may be incorrect.">
            <a:extLst>
              <a:ext uri="{FF2B5EF4-FFF2-40B4-BE49-F238E27FC236}">
                <a16:creationId xmlns:a16="http://schemas.microsoft.com/office/drawing/2014/main" id="{741F8B15-5F79-86A0-B8B9-44C757B98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35" y="3142137"/>
            <a:ext cx="5602865" cy="3096037"/>
          </a:xfrm>
          <a:prstGeom prst="rect">
            <a:avLst/>
          </a:prstGeom>
        </p:spPr>
      </p:pic>
      <p:pic>
        <p:nvPicPr>
          <p:cNvPr id="6" name="Content Placeholder 2" descr="A diagram of scientific experiments&#10;&#10;AI-generated content may be incorrect.">
            <a:extLst>
              <a:ext uri="{FF2B5EF4-FFF2-40B4-BE49-F238E27FC236}">
                <a16:creationId xmlns:a16="http://schemas.microsoft.com/office/drawing/2014/main" id="{7864FA06-9A13-44E4-5C69-F47282630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62748" y="1643063"/>
            <a:ext cx="4591052" cy="45013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88A4A-9346-4686-A8A7-2E33A46E3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638" y="1929423"/>
            <a:ext cx="2257858" cy="9739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0C7CB1-06DB-81FC-BFDB-68592D06E3E4}"/>
              </a:ext>
            </a:extLst>
          </p:cNvPr>
          <p:cNvSpPr txBox="1"/>
          <p:nvPr/>
        </p:nvSpPr>
        <p:spPr>
          <a:xfrm>
            <a:off x="266047" y="2047080"/>
            <a:ext cx="1800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NSF pre-proposal</a:t>
            </a:r>
          </a:p>
        </p:txBody>
      </p:sp>
    </p:spTree>
    <p:extLst>
      <p:ext uri="{BB962C8B-B14F-4D97-AF65-F5344CB8AC3E}">
        <p14:creationId xmlns:p14="http://schemas.microsoft.com/office/powerpoint/2010/main" val="2033350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BFF76-8D0A-5C9D-0E7C-5DA5E535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5850A-6FD8-9201-F57F-8DA2A640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t>3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BC54F5A-BF5A-00BB-76BF-75AC5A2D1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32181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Gotham Medium"/>
              </a:rPr>
              <a:t>CURIE for future </a:t>
            </a:r>
            <a:r>
              <a:rPr lang="en-US" sz="3200" dirty="0" err="1">
                <a:latin typeface="Gotham Medium"/>
              </a:rPr>
              <a:t>BeEST</a:t>
            </a:r>
            <a:r>
              <a:rPr lang="en-US" sz="3200" dirty="0">
                <a:latin typeface="Gotham Medium"/>
              </a:rPr>
              <a:t> developments </a:t>
            </a:r>
            <a:endParaRPr lang="en-US" dirty="0"/>
          </a:p>
        </p:txBody>
      </p:sp>
      <p:pic>
        <p:nvPicPr>
          <p:cNvPr id="21" name="Picture 20" descr="A group of people standing in a tunnel&#10;&#10;AI-generated content may be incorrect.">
            <a:extLst>
              <a:ext uri="{FF2B5EF4-FFF2-40B4-BE49-F238E27FC236}">
                <a16:creationId xmlns:a16="http://schemas.microsoft.com/office/drawing/2014/main" id="{5EAF322E-11D3-D5BE-DBF9-F6ED305AE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2037" y="524"/>
            <a:ext cx="4328102" cy="2883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4710DF-949D-80B2-F44A-1ADD4C61D5CD}"/>
                  </a:ext>
                </a:extLst>
              </p:cNvPr>
              <p:cNvSpPr txBox="1"/>
              <p:nvPr/>
            </p:nvSpPr>
            <p:spPr>
              <a:xfrm>
                <a:off x="359935" y="1366163"/>
                <a:ext cx="7040251" cy="507831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ea typeface="Calibri"/>
                    <a:cs typeface="Calibri"/>
                  </a:rPr>
                  <a:t>CURIE is located at the Edgar Experimental Mine</a:t>
                </a:r>
                <a:br>
                  <a:rPr lang="en-US" dirty="0">
                    <a:ea typeface="Calibri"/>
                    <a:cs typeface="Calibri"/>
                  </a:rPr>
                </a:br>
                <a:endParaRPr lang="en-US" dirty="0">
                  <a:ea typeface="Calibri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libri"/>
                    <a:cs typeface="Calibri"/>
                  </a:rPr>
                  <a:t>Old Mine that has not been active for over 100 years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ea typeface="Calibri"/>
                    <a:cs typeface="Calibri"/>
                  </a:rPr>
                  <a:t>University operated </a:t>
                </a:r>
                <a:r>
                  <a:rPr lang="en-US" dirty="0">
                    <a:ea typeface="Calibri"/>
                    <a:cs typeface="Calibri"/>
                  </a:rPr>
                  <a:t>and owned, no security clearance required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libri"/>
                    <a:cs typeface="Calibri"/>
                  </a:rPr>
                  <a:t>Very stable rock, rooms can be made on demand in collaboration with Mining Engineering students in a matter of months</a:t>
                </a:r>
              </a:p>
              <a:p>
                <a:endParaRPr lang="en-US" dirty="0">
                  <a:ea typeface="Calibri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ea typeface="Calibri"/>
                    <a:cs typeface="Calibri"/>
                  </a:rPr>
                  <a:t>200 meters of rock overburden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libri"/>
                    <a:cs typeface="Calibri"/>
                  </a:rPr>
                  <a:t>500 meters of horizontal access</a:t>
                </a:r>
              </a:p>
              <a:p>
                <a:endParaRPr lang="en-US" dirty="0">
                  <a:ea typeface="Calibri"/>
                  <a:cs typeface="Calibri"/>
                </a:endParaRPr>
              </a:p>
              <a:p>
                <a:r>
                  <a:rPr lang="en-US" dirty="0">
                    <a:ea typeface="Calibri"/>
                    <a:cs typeface="Calibri"/>
                  </a:rPr>
                  <a:t>A </a:t>
                </a:r>
                <a:r>
                  <a:rPr lang="en-US" b="1" dirty="0">
                    <a:ea typeface="Calibri"/>
                    <a:cs typeface="Calibri"/>
                  </a:rPr>
                  <a:t>unique facility in the US landscape</a:t>
                </a:r>
                <a:r>
                  <a:rPr lang="en-US" dirty="0">
                    <a:ea typeface="Calibri"/>
                    <a:cs typeface="Calibri"/>
                  </a:rPr>
                  <a:t>, offering better shielding and access compared to DOE-managed facilities at national laboratories. </a:t>
                </a:r>
              </a:p>
              <a:p>
                <a:endParaRPr lang="en-US" dirty="0">
                  <a:ea typeface="Calibri"/>
                  <a:cs typeface="Calibri"/>
                </a:endParaRPr>
              </a:p>
              <a:p>
                <a:r>
                  <a:rPr lang="en-US" b="1" dirty="0">
                    <a:ea typeface="Calibri"/>
                    <a:cs typeface="Calibri"/>
                  </a:rPr>
                  <a:t>How sensitive is </a:t>
                </a:r>
                <a:r>
                  <a:rPr lang="en-US" b="1" dirty="0" err="1">
                    <a:ea typeface="Calibri"/>
                    <a:cs typeface="Calibri"/>
                  </a:rPr>
                  <a:t>BeEST</a:t>
                </a:r>
                <a:r>
                  <a:rPr lang="en-US" b="1" dirty="0">
                    <a:ea typeface="Calibri"/>
                    <a:cs typeface="Calibri"/>
                  </a:rPr>
                  <a:t> to its environment?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→</m:t>
                    </m:r>
                  </m:oMath>
                </a14:m>
                <a:r>
                  <a:rPr lang="en-US" dirty="0">
                    <a:ea typeface="Calibri"/>
                    <a:cs typeface="Calibri"/>
                  </a:rPr>
                  <a:t> Ionizing radiation, magnetic fields, electromagnetic interference, vibrations, temperature fluctuations. </a:t>
                </a:r>
              </a:p>
              <a:p>
                <a:endParaRPr lang="en-US" dirty="0">
                  <a:ea typeface="Calibri"/>
                  <a:cs typeface="Calibri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ea typeface="Calibri"/>
                  <a:cs typeface="Calibri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4710DF-949D-80B2-F44A-1ADD4C61D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35" y="1366163"/>
                <a:ext cx="7040251" cy="5078313"/>
              </a:xfrm>
              <a:prstGeom prst="rect">
                <a:avLst/>
              </a:prstGeom>
              <a:blipFill>
                <a:blip r:embed="rId3"/>
                <a:stretch>
                  <a:fillRect l="-721" t="-499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88266DD-0357-470E-B78C-A92B04448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037" y="3013633"/>
            <a:ext cx="4328102" cy="31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55EE1-761E-B4A8-747C-2381529A6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924E6B-3FE6-579C-5A58-F1865ED75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5313" y="-1428355"/>
            <a:ext cx="5955670" cy="931244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612FC3-993A-0E6C-59BF-62688ECAD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07024-F22E-1396-F8A0-04E3C18CD606}"/>
              </a:ext>
            </a:extLst>
          </p:cNvPr>
          <p:cNvSpPr txBox="1"/>
          <p:nvPr/>
        </p:nvSpPr>
        <p:spPr>
          <a:xfrm>
            <a:off x="9252984" y="351032"/>
            <a:ext cx="2987314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dirty="0">
                <a:latin typeface="Gotham Book"/>
              </a:rPr>
              <a:t>Available Infrastructure:</a:t>
            </a:r>
            <a:br>
              <a:rPr lang="en-US" dirty="0">
                <a:latin typeface="Gotham Book"/>
              </a:rPr>
            </a:br>
            <a:endParaRPr lang="en-US" dirty="0">
              <a:latin typeface="Gotham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High-speed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Compressed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Radio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Ventilation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tham Book"/>
              </a:rPr>
              <a:t>Lab equipment delivery via railway system</a:t>
            </a:r>
            <a:endParaRPr lang="en-US" sz="1800" dirty="0">
              <a:latin typeface="Gotham Book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31E2A8-09EC-A86D-8E87-5641728C8C08}"/>
              </a:ext>
            </a:extLst>
          </p:cNvPr>
          <p:cNvSpPr/>
          <p:nvPr/>
        </p:nvSpPr>
        <p:spPr>
          <a:xfrm>
            <a:off x="426027" y="2738005"/>
            <a:ext cx="1574224" cy="3008168"/>
          </a:xfrm>
          <a:prstGeom prst="rect">
            <a:avLst/>
          </a:prstGeom>
          <a:solidFill>
            <a:srgbClr val="4472C4">
              <a:alpha val="34118"/>
            </a:srgbClr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783655-BAD3-C115-B6C9-0D9FD813A9BE}"/>
              </a:ext>
            </a:extLst>
          </p:cNvPr>
          <p:cNvSpPr txBox="1"/>
          <p:nvPr/>
        </p:nvSpPr>
        <p:spPr>
          <a:xfrm>
            <a:off x="472786" y="2738005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CURIE </a:t>
            </a:r>
            <a:br>
              <a:rPr lang="en-US" b="1">
                <a:solidFill>
                  <a:schemeClr val="accent1"/>
                </a:solidFill>
              </a:rPr>
            </a:br>
            <a:r>
              <a:rPr lang="en-US" b="1">
                <a:solidFill>
                  <a:schemeClr val="accent1"/>
                </a:solidFill>
              </a:rPr>
              <a:t>Area</a:t>
            </a:r>
            <a:endParaRPr lang="en-US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E0070B-76B3-C97D-AF44-5D858AD8F46D}"/>
              </a:ext>
            </a:extLst>
          </p:cNvPr>
          <p:cNvCxnSpPr>
            <a:cxnSpLocks/>
          </p:cNvCxnSpPr>
          <p:nvPr/>
        </p:nvCxnSpPr>
        <p:spPr>
          <a:xfrm flipH="1">
            <a:off x="2000251" y="3221182"/>
            <a:ext cx="1387185" cy="1070263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F65AFBB-5EC7-7923-47D1-9316BFB10B3F}"/>
              </a:ext>
            </a:extLst>
          </p:cNvPr>
          <p:cNvCxnSpPr>
            <a:cxnSpLocks/>
          </p:cNvCxnSpPr>
          <p:nvPr/>
        </p:nvCxnSpPr>
        <p:spPr>
          <a:xfrm flipV="1">
            <a:off x="3387436" y="1106632"/>
            <a:ext cx="4421332" cy="2114550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9DFE36-302A-391D-9FE8-CF6A1A30B6B6}"/>
              </a:ext>
            </a:extLst>
          </p:cNvPr>
          <p:cNvSpPr txBox="1"/>
          <p:nvPr/>
        </p:nvSpPr>
        <p:spPr>
          <a:xfrm rot="20028547">
            <a:off x="4973956" y="2078185"/>
            <a:ext cx="276965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Gotham Book"/>
              </a:rPr>
              <a:t>Physics labs sit 400 m </a:t>
            </a:r>
            <a:br>
              <a:rPr lang="en-US" sz="1800" b="1">
                <a:solidFill>
                  <a:schemeClr val="accent2"/>
                </a:solidFill>
                <a:latin typeface="Gotham Book"/>
              </a:rPr>
            </a:br>
            <a:r>
              <a:rPr lang="en-US" sz="1800" b="1">
                <a:solidFill>
                  <a:schemeClr val="accent2"/>
                </a:solidFill>
                <a:latin typeface="Gotham Book"/>
              </a:rPr>
              <a:t>from Mine entrance</a:t>
            </a:r>
            <a:endParaRPr lang="en-US" sz="1800" b="1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4AC424-596A-F87C-CFFA-5688863CF6CA}"/>
              </a:ext>
            </a:extLst>
          </p:cNvPr>
          <p:cNvSpPr txBox="1"/>
          <p:nvPr/>
        </p:nvSpPr>
        <p:spPr>
          <a:xfrm>
            <a:off x="3379968" y="860508"/>
            <a:ext cx="2994854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Gotham Book"/>
              </a:rPr>
              <a:t>Access tunnel (Miami) </a:t>
            </a:r>
            <a:br>
              <a:rPr lang="en-US" sz="1800" b="1">
                <a:latin typeface="Gotham Book"/>
              </a:rPr>
            </a:br>
            <a:r>
              <a:rPr lang="en-US" sz="1800" b="1">
                <a:latin typeface="Gotham Book"/>
              </a:rPr>
              <a:t>level and roughly 2 x 2 m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AC86E90-29E2-B6E7-43BB-2389C2A4177F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4877395" y="1506839"/>
            <a:ext cx="188173" cy="815529"/>
          </a:xfrm>
          <a:prstGeom prst="line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2" name="Picture 41" descr="A tunnel with a train track&#10;&#10;AI-generated content may be incorrect.">
            <a:extLst>
              <a:ext uri="{FF2B5EF4-FFF2-40B4-BE49-F238E27FC236}">
                <a16:creationId xmlns:a16="http://schemas.microsoft.com/office/drawing/2014/main" id="{D9E1CA70-79B1-6DC2-2CB6-E351C0B8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>
          <a:xfrm>
            <a:off x="9286196" y="3037358"/>
            <a:ext cx="2717794" cy="31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8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62457-7D22-DF85-EB03-006223F7C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6D666BF-5354-7C03-9519-A4919888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2E050B-2B63-4975-13FE-F196CB14B79E}"/>
              </a:ext>
            </a:extLst>
          </p:cNvPr>
          <p:cNvSpPr txBox="1"/>
          <p:nvPr/>
        </p:nvSpPr>
        <p:spPr>
          <a:xfrm>
            <a:off x="7201352" y="298740"/>
            <a:ext cx="47622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21314D"/>
                </a:solidFill>
                <a:latin typeface="Gotham Medium"/>
              </a:rPr>
              <a:t>Current Physics </a:t>
            </a:r>
            <a:br>
              <a:rPr lang="en-US" sz="3200">
                <a:solidFill>
                  <a:srgbClr val="21314D"/>
                </a:solidFill>
                <a:latin typeface="Gotham Medium"/>
              </a:rPr>
            </a:br>
            <a:r>
              <a:rPr lang="en-US" sz="3200">
                <a:solidFill>
                  <a:srgbClr val="21314D"/>
                </a:solidFill>
                <a:latin typeface="Gotham Medium"/>
              </a:rPr>
              <a:t>Lab Sites in </a:t>
            </a:r>
          </a:p>
          <a:p>
            <a:pPr algn="ctr"/>
            <a:r>
              <a:rPr lang="en-US" sz="3200">
                <a:solidFill>
                  <a:srgbClr val="21314D"/>
                </a:solidFill>
                <a:latin typeface="Gotham Medium"/>
              </a:rPr>
              <a:t>CURIE</a:t>
            </a:r>
            <a:endParaRPr lang="en-US" sz="3200">
              <a:solidFill>
                <a:srgbClr val="21314D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ED0369-49FA-49F0-466B-8537A4882611}"/>
              </a:ext>
            </a:extLst>
          </p:cNvPr>
          <p:cNvGrpSpPr/>
          <p:nvPr/>
        </p:nvGrpSpPr>
        <p:grpSpPr>
          <a:xfrm>
            <a:off x="0" y="300404"/>
            <a:ext cx="7315506" cy="4672692"/>
            <a:chOff x="20476" y="680124"/>
            <a:chExt cx="7315506" cy="467269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F5CE73-B671-1366-DF14-D2E75FC4057A}"/>
                </a:ext>
              </a:extLst>
            </p:cNvPr>
            <p:cNvGrpSpPr/>
            <p:nvPr/>
          </p:nvGrpSpPr>
          <p:grpSpPr>
            <a:xfrm>
              <a:off x="118392" y="680124"/>
              <a:ext cx="7217590" cy="4672692"/>
              <a:chOff x="-23072" y="0"/>
              <a:chExt cx="9735111" cy="621760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37E96E7E-E770-63FC-BEFB-C392B5E7A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1735680" y="-1758752"/>
                <a:ext cx="6217607" cy="9735111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8C9D9741-417F-C67D-1818-29BD371200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00251" y="3221182"/>
                <a:ext cx="1387185" cy="1070263"/>
              </a:xfrm>
              <a:prstGeom prst="line">
                <a:avLst/>
              </a:prstGeom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D921508-ABAF-DB3E-3DFE-A0150981CE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87436" y="1106632"/>
                <a:ext cx="4421332" cy="2114550"/>
              </a:xfrm>
              <a:prstGeom prst="line">
                <a:avLst/>
              </a:prstGeom>
              <a:ln w="285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2F90440-AA2C-DED6-1A25-CE6C935D3CF1}"/>
                  </a:ext>
                </a:extLst>
              </p:cNvPr>
              <p:cNvSpPr txBox="1"/>
              <p:nvPr/>
            </p:nvSpPr>
            <p:spPr>
              <a:xfrm rot="20028547">
                <a:off x="6093666" y="1826641"/>
                <a:ext cx="1152652" cy="548557"/>
              </a:xfrm>
              <a:prstGeom prst="rect">
                <a:avLst/>
              </a:prstGeom>
              <a:solidFill>
                <a:schemeClr val="bg1">
                  <a:alpha val="49326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accent2"/>
                    </a:solidFill>
                    <a:latin typeface="Gotham Book"/>
                  </a:rPr>
                  <a:t>400 m </a:t>
                </a:r>
                <a:endParaRPr lang="en-US" sz="1800" b="1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4AC04E-2FC5-D681-7C25-EDB1655BDDED}"/>
                </a:ext>
              </a:extLst>
            </p:cNvPr>
            <p:cNvSpPr txBox="1"/>
            <p:nvPr/>
          </p:nvSpPr>
          <p:spPr>
            <a:xfrm>
              <a:off x="1560485" y="4457667"/>
              <a:ext cx="1322988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</a:rPr>
                <a:t>Site 1: Finished</a:t>
              </a:r>
              <a:br>
                <a:rPr lang="en-US" sz="1400" b="1">
                  <a:solidFill>
                    <a:schemeClr val="accent1"/>
                  </a:solidFill>
                </a:rPr>
              </a:br>
              <a:r>
                <a:rPr lang="en-US" sz="1400" b="1" dirty="0">
                  <a:solidFill>
                    <a:schemeClr val="accent1"/>
                  </a:solidFill>
                </a:rPr>
                <a:t>9’x9’x18’ Room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1322AC4-56C3-0F3A-0972-4D0BDF373CA6}"/>
                </a:ext>
              </a:extLst>
            </p:cNvPr>
            <p:cNvSpPr/>
            <p:nvPr/>
          </p:nvSpPr>
          <p:spPr>
            <a:xfrm>
              <a:off x="911124" y="4347544"/>
              <a:ext cx="272563" cy="26737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8BF762F6-2B0E-679D-A903-2F900F30746B}"/>
                </a:ext>
              </a:extLst>
            </p:cNvPr>
            <p:cNvSpPr/>
            <p:nvPr/>
          </p:nvSpPr>
          <p:spPr>
            <a:xfrm>
              <a:off x="1079451" y="4164478"/>
              <a:ext cx="791393" cy="586378"/>
            </a:xfrm>
            <a:prstGeom prst="arc">
              <a:avLst>
                <a:gd name="adj1" fmla="val 4373758"/>
                <a:gd name="adj2" fmla="val 9312345"/>
              </a:avLst>
            </a:prstGeom>
            <a:ln w="1905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8837324-C2CC-780D-F851-127FB24E5D55}"/>
                </a:ext>
              </a:extLst>
            </p:cNvPr>
            <p:cNvSpPr txBox="1"/>
            <p:nvPr/>
          </p:nvSpPr>
          <p:spPr>
            <a:xfrm>
              <a:off x="558819" y="1465311"/>
              <a:ext cx="2036335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  <a:t>Site 2: Low background 16’x15’x40’ </a:t>
              </a:r>
              <a:r>
                <a:rPr lang="en-US" sz="1400" b="1" dirty="0" err="1">
                  <a:solidFill>
                    <a:schemeClr val="accent4">
                      <a:lumMod val="75000"/>
                    </a:schemeClr>
                  </a:solidFill>
                </a:rPr>
                <a:t>Cryolab</a:t>
              </a: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  <a:t> #1</a:t>
              </a:r>
              <a:b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</a:br>
              <a:r>
                <a:rPr lang="en-US" sz="1400" b="1" dirty="0">
                  <a:solidFill>
                    <a:schemeClr val="accent4">
                      <a:lumMod val="75000"/>
                    </a:schemeClr>
                  </a:solidFill>
                </a:rPr>
                <a:t>➜ In preparation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3FB12CB-E341-5715-D843-E36C4BBC9B4C}"/>
                </a:ext>
              </a:extLst>
            </p:cNvPr>
            <p:cNvSpPr/>
            <p:nvPr/>
          </p:nvSpPr>
          <p:spPr>
            <a:xfrm>
              <a:off x="1169761" y="2202880"/>
              <a:ext cx="324254" cy="529481"/>
            </a:xfrm>
            <a:custGeom>
              <a:avLst/>
              <a:gdLst>
                <a:gd name="connsiteX0" fmla="*/ 571500 w 593744"/>
                <a:gd name="connsiteY0" fmla="*/ 0 h 690996"/>
                <a:gd name="connsiteX1" fmla="*/ 550718 w 593744"/>
                <a:gd name="connsiteY1" fmla="*/ 290946 h 690996"/>
                <a:gd name="connsiteX2" fmla="*/ 181841 w 593744"/>
                <a:gd name="connsiteY2" fmla="*/ 410441 h 690996"/>
                <a:gd name="connsiteX3" fmla="*/ 0 w 593744"/>
                <a:gd name="connsiteY3" fmla="*/ 690996 h 69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744" h="690996">
                  <a:moveTo>
                    <a:pt x="571500" y="0"/>
                  </a:moveTo>
                  <a:cubicBezTo>
                    <a:pt x="593580" y="111269"/>
                    <a:pt x="615661" y="222539"/>
                    <a:pt x="550718" y="290946"/>
                  </a:cubicBezTo>
                  <a:cubicBezTo>
                    <a:pt x="485775" y="359353"/>
                    <a:pt x="273627" y="343766"/>
                    <a:pt x="181841" y="410441"/>
                  </a:cubicBezTo>
                  <a:cubicBezTo>
                    <a:pt x="90055" y="477116"/>
                    <a:pt x="45027" y="584056"/>
                    <a:pt x="0" y="690996"/>
                  </a:cubicBezTo>
                </a:path>
              </a:pathLst>
            </a:custGeom>
            <a:ln w="190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184C254-2F2A-8148-A2F0-96CF8E0099FC}"/>
                </a:ext>
              </a:extLst>
            </p:cNvPr>
            <p:cNvSpPr/>
            <p:nvPr/>
          </p:nvSpPr>
          <p:spPr>
            <a:xfrm>
              <a:off x="1033479" y="2771290"/>
              <a:ext cx="272563" cy="267377"/>
            </a:xfrm>
            <a:prstGeom prst="ellipse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DBF72B2-41AE-68C4-2021-0BDD1994D651}"/>
                </a:ext>
              </a:extLst>
            </p:cNvPr>
            <p:cNvSpPr txBox="1"/>
            <p:nvPr/>
          </p:nvSpPr>
          <p:spPr>
            <a:xfrm>
              <a:off x="148931" y="2537479"/>
              <a:ext cx="698344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Site 0: </a:t>
              </a:r>
              <a:br>
                <a:rPr lang="en-US" sz="1400" b="1">
                  <a:solidFill>
                    <a:srgbClr val="C00000"/>
                  </a:solidFill>
                </a:rPr>
              </a:br>
              <a:r>
                <a:rPr lang="en-US" sz="1400" b="1" dirty="0">
                  <a:solidFill>
                    <a:srgbClr val="C00000"/>
                  </a:solidFill>
                </a:rPr>
                <a:t>Initial Tests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B4EC618-2A78-08EB-076D-4B0B6845E2F5}"/>
                </a:ext>
              </a:extLst>
            </p:cNvPr>
            <p:cNvSpPr/>
            <p:nvPr/>
          </p:nvSpPr>
          <p:spPr>
            <a:xfrm>
              <a:off x="971050" y="3665068"/>
              <a:ext cx="272563" cy="2673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D5D21AD-B6AE-10F1-511C-68D29E8DE3A9}"/>
                </a:ext>
              </a:extLst>
            </p:cNvPr>
            <p:cNvCxnSpPr>
              <a:cxnSpLocks/>
            </p:cNvCxnSpPr>
            <p:nvPr/>
          </p:nvCxnSpPr>
          <p:spPr>
            <a:xfrm>
              <a:off x="685800" y="3276143"/>
              <a:ext cx="285250" cy="388925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8747FE-FE19-683B-0DDC-86A98B0F7A42}"/>
                </a:ext>
              </a:extLst>
            </p:cNvPr>
            <p:cNvSpPr/>
            <p:nvPr/>
          </p:nvSpPr>
          <p:spPr>
            <a:xfrm>
              <a:off x="20476" y="4399392"/>
              <a:ext cx="847275" cy="824721"/>
            </a:xfrm>
            <a:prstGeom prst="rect">
              <a:avLst/>
            </a:prstGeom>
            <a:solidFill>
              <a:srgbClr val="70AD47">
                <a:alpha val="29804"/>
              </a:srgbClr>
            </a:solidFill>
            <a:ln w="28575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E358AA-127B-4706-0A9B-31EAED638E97}"/>
                </a:ext>
              </a:extLst>
            </p:cNvPr>
            <p:cNvSpPr txBox="1"/>
            <p:nvPr/>
          </p:nvSpPr>
          <p:spPr>
            <a:xfrm>
              <a:off x="73650" y="3824324"/>
              <a:ext cx="71321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Future </a:t>
              </a:r>
            </a:p>
            <a:p>
              <a:pPr algn="ctr"/>
              <a:r>
                <a:rPr lang="en-US" sz="1400" b="1" dirty="0">
                  <a:solidFill>
                    <a:schemeClr val="accent6"/>
                  </a:solidFill>
                </a:rPr>
                <a:t>Sites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23E421B-4695-A95A-4865-8B658B15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184"/>
          <a:stretch/>
        </p:blipFill>
        <p:spPr>
          <a:xfrm>
            <a:off x="5832172" y="2794467"/>
            <a:ext cx="6306654" cy="34341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A8609D-5DB2-9E9D-5051-145002E8F844}"/>
              </a:ext>
            </a:extLst>
          </p:cNvPr>
          <p:cNvSpPr txBox="1"/>
          <p:nvPr/>
        </p:nvSpPr>
        <p:spPr>
          <a:xfrm>
            <a:off x="7082708" y="3936692"/>
            <a:ext cx="277539" cy="34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0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7A0A4-82BE-CAB2-2EB6-30DE30A66E87}"/>
              </a:ext>
            </a:extLst>
          </p:cNvPr>
          <p:cNvSpPr txBox="1"/>
          <p:nvPr/>
        </p:nvSpPr>
        <p:spPr>
          <a:xfrm>
            <a:off x="6303993" y="4102964"/>
            <a:ext cx="277539" cy="34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</a:rPr>
              <a:t>1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2E8ED-1889-460A-FF65-DBBE90B91D96}"/>
              </a:ext>
            </a:extLst>
          </p:cNvPr>
          <p:cNvSpPr txBox="1"/>
          <p:nvPr/>
        </p:nvSpPr>
        <p:spPr>
          <a:xfrm>
            <a:off x="7683051" y="3963674"/>
            <a:ext cx="277539" cy="349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4"/>
                </a:solidFill>
              </a:rPr>
              <a:t>2</a:t>
            </a:r>
            <a:endParaRPr lang="en-US">
              <a:solidFill>
                <a:schemeClr val="accent4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22D6981-6930-0D3D-96B3-EF0FD3256F2A}"/>
              </a:ext>
            </a:extLst>
          </p:cNvPr>
          <p:cNvCxnSpPr>
            <a:cxnSpLocks/>
          </p:cNvCxnSpPr>
          <p:nvPr/>
        </p:nvCxnSpPr>
        <p:spPr>
          <a:xfrm>
            <a:off x="7005265" y="3432310"/>
            <a:ext cx="0" cy="93137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CCD66B5-C360-537F-5E9C-AF6F71263AB7}"/>
              </a:ext>
            </a:extLst>
          </p:cNvPr>
          <p:cNvSpPr txBox="1"/>
          <p:nvPr/>
        </p:nvSpPr>
        <p:spPr>
          <a:xfrm>
            <a:off x="7060074" y="3679087"/>
            <a:ext cx="67915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/>
              <a:t>≈200 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B3A2CB0-9D00-672F-4D56-F5A086ABD558}"/>
              </a:ext>
            </a:extLst>
          </p:cNvPr>
          <p:cNvCxnSpPr>
            <a:cxnSpLocks/>
          </p:cNvCxnSpPr>
          <p:nvPr/>
        </p:nvCxnSpPr>
        <p:spPr>
          <a:xfrm>
            <a:off x="6162947" y="5876887"/>
            <a:ext cx="5668648" cy="0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640E890-30DA-FD18-83EC-88C817C1C683}"/>
              </a:ext>
            </a:extLst>
          </p:cNvPr>
          <p:cNvSpPr txBox="1"/>
          <p:nvPr/>
        </p:nvSpPr>
        <p:spPr>
          <a:xfrm>
            <a:off x="8697098" y="5753776"/>
            <a:ext cx="65965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/>
              <a:t>1 km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A9CB54-4A01-DC8E-B29C-74B094EA2A12}"/>
              </a:ext>
            </a:extLst>
          </p:cNvPr>
          <p:cNvSpPr txBox="1"/>
          <p:nvPr/>
        </p:nvSpPr>
        <p:spPr>
          <a:xfrm>
            <a:off x="10046184" y="2997540"/>
            <a:ext cx="1541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3D topo with </a:t>
            </a:r>
            <a:br>
              <a:rPr lang="en-US">
                <a:solidFill>
                  <a:schemeClr val="bg2"/>
                </a:solidFill>
              </a:rPr>
            </a:br>
            <a:r>
              <a:rPr lang="en-US">
                <a:solidFill>
                  <a:schemeClr val="bg2"/>
                </a:solidFill>
              </a:rPr>
              <a:t>mine and sites</a:t>
            </a:r>
          </a:p>
        </p:txBody>
      </p:sp>
    </p:spTree>
    <p:extLst>
      <p:ext uri="{BB962C8B-B14F-4D97-AF65-F5344CB8AC3E}">
        <p14:creationId xmlns:p14="http://schemas.microsoft.com/office/powerpoint/2010/main" val="2133935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81043" y="791203"/>
            <a:ext cx="6248345" cy="4686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26704" y="2293209"/>
            <a:ext cx="4531767" cy="3398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0442" y="108156"/>
            <a:ext cx="28663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Site 1: First smaller prototype lab space</a:t>
            </a:r>
            <a:br>
              <a:rPr lang="en-US" sz="2400" dirty="0"/>
            </a:b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 Finished July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7DDBF-DAFA-36F0-44BF-D707F108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45F107-E1F5-96E5-597F-4AEAEAAF95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25873" y="781043"/>
            <a:ext cx="6248345" cy="46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8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B7B4E-F39D-2454-6EED-E834F054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2" y="136525"/>
            <a:ext cx="10515600" cy="1325563"/>
          </a:xfrm>
        </p:spPr>
        <p:txBody>
          <a:bodyPr/>
          <a:lstStyle/>
          <a:p>
            <a:r>
              <a:rPr lang="en-US" dirty="0">
                <a:latin typeface="+mj-lt"/>
              </a:rPr>
              <a:t>Next: Quantum Technologies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at Sensitivity Frontier 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03FC0-2412-75F3-0960-220C3894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Two men in a tunnel&#10;&#10;AI-generated content may be incorrect.">
            <a:extLst>
              <a:ext uri="{FF2B5EF4-FFF2-40B4-BE49-F238E27FC236}">
                <a16:creationId xmlns:a16="http://schemas.microsoft.com/office/drawing/2014/main" id="{0DCA4D36-F5EC-AC6A-BE19-A0C0FB8D5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11" y="0"/>
            <a:ext cx="4716989" cy="6264751"/>
          </a:xfrm>
          <a:prstGeom prst="rect">
            <a:avLst/>
          </a:prstGeom>
        </p:spPr>
      </p:pic>
      <p:pic>
        <p:nvPicPr>
          <p:cNvPr id="9" name="Picture 8" descr="A ladder in a cave&#10;&#10;AI-generated content may be incorrect.">
            <a:extLst>
              <a:ext uri="{FF2B5EF4-FFF2-40B4-BE49-F238E27FC236}">
                <a16:creationId xmlns:a16="http://schemas.microsoft.com/office/drawing/2014/main" id="{A99AB058-D8AE-E663-7B42-4429C2C98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070"/>
          <a:stretch>
            <a:fillRect/>
          </a:stretch>
        </p:blipFill>
        <p:spPr>
          <a:xfrm>
            <a:off x="52971" y="1430189"/>
            <a:ext cx="7376219" cy="48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16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5424F-E3F1-F950-BE20-5AA0213D1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66034-A188-0B7C-E811-A09A8E0B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0C3E10-5E48-56C4-CB9B-55122DCB1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322" y="0"/>
            <a:ext cx="4704678" cy="6248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A97676-B3C6-507D-A1E3-29AE98A5B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/>
          <a:stretch>
            <a:fillRect/>
          </a:stretch>
        </p:blipFill>
        <p:spPr bwMode="auto">
          <a:xfrm>
            <a:off x="19765" y="1462088"/>
            <a:ext cx="7467557" cy="31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FB04D1B-E195-A168-A263-720F4DD1A01F}"/>
              </a:ext>
            </a:extLst>
          </p:cNvPr>
          <p:cNvSpPr txBox="1">
            <a:spLocks/>
          </p:cNvSpPr>
          <p:nvPr/>
        </p:nvSpPr>
        <p:spPr>
          <a:xfrm>
            <a:off x="221512" y="136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21314D"/>
                </a:solidFill>
                <a:latin typeface="Gotham Medium" charset="0"/>
                <a:ea typeface="Gotham Medium" charset="0"/>
                <a:cs typeface="Gotham Medium" charset="0"/>
              </a:defRPr>
            </a:lvl1pPr>
          </a:lstStyle>
          <a:p>
            <a:r>
              <a:rPr lang="en-US" dirty="0">
                <a:latin typeface="+mj-lt"/>
              </a:rPr>
              <a:t>Next: Quantum Technologies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at Sensitivity Frontier Lab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29AB14-E649-E2F1-58D2-3DD36BC03296}"/>
              </a:ext>
            </a:extLst>
          </p:cNvPr>
          <p:cNvSpPr txBox="1"/>
          <p:nvPr/>
        </p:nvSpPr>
        <p:spPr>
          <a:xfrm>
            <a:off x="106326" y="4646428"/>
            <a:ext cx="664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Steps: Separation wall, radon mitigation, ventilation, electricity, </a:t>
            </a:r>
          </a:p>
          <a:p>
            <a:r>
              <a:rPr lang="en-US" dirty="0"/>
              <a:t>modular class 10 000 cleanroom, closed loop chilled water supply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9EB8E8-9BBE-7289-5EC0-F96AAD8B99F7}"/>
                  </a:ext>
                </a:extLst>
              </p:cNvPr>
              <p:cNvSpPr txBox="1"/>
              <p:nvPr/>
            </p:nvSpPr>
            <p:spPr>
              <a:xfrm>
                <a:off x="106326" y="5395912"/>
                <a:ext cx="636328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NSF MRI pending, alternative funding routes for DR being </a:t>
                </a:r>
                <a:r>
                  <a:rPr lang="en-US" dirty="0" err="1"/>
                  <a:t>pusued</a:t>
                </a:r>
                <a:r>
                  <a:rPr lang="en-US" dirty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Earliest operation probably 2027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9EB8E8-9BBE-7289-5EC0-F96AAD8B9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6" y="5395912"/>
                <a:ext cx="6363280" cy="646331"/>
              </a:xfrm>
              <a:prstGeom prst="rect">
                <a:avLst/>
              </a:prstGeom>
              <a:blipFill>
                <a:blip r:embed="rId5"/>
                <a:stretch>
                  <a:fillRect l="-797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7378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A7C08-4DE5-7EBC-B6A8-7F8D1C4E8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9AB1FD4-59AE-8744-90AF-965B8E22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591" y="643658"/>
            <a:ext cx="3961310" cy="27264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6C479-54D3-7D0D-9DF2-DC7843BAFF8D}"/>
              </a:ext>
            </a:extLst>
          </p:cNvPr>
          <p:cNvSpPr txBox="1"/>
          <p:nvPr/>
        </p:nvSpPr>
        <p:spPr>
          <a:xfrm>
            <a:off x="-1" y="0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Muon Flux Characterization: Simulation &amp; Measurements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9008414-6CB3-8B81-3F36-7537CACA9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3E255-DCE9-1E4B-905B-DD6A887BD48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3B3E49-00BC-9A07-D7ED-741DCF828601}"/>
                  </a:ext>
                </a:extLst>
              </p:cNvPr>
              <p:cNvSpPr txBox="1"/>
              <p:nvPr/>
            </p:nvSpPr>
            <p:spPr>
              <a:xfrm>
                <a:off x="0" y="5312852"/>
                <a:ext cx="4414842" cy="73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Simulation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0.217</m:t>
                      </m:r>
                      <m:r>
                        <a:rPr lang="en-US" sz="20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± </m:t>
                      </m:r>
                      <m:r>
                        <a:rPr lang="en-US" sz="2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0.022</m:t>
                      </m:r>
                      <m:d>
                        <m:d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sSup>
                        <m:sSup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D3B3E49-00BC-9A07-D7ED-741DCF828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312852"/>
                <a:ext cx="4414842" cy="738792"/>
              </a:xfrm>
              <a:prstGeom prst="rect">
                <a:avLst/>
              </a:prstGeom>
              <a:blipFill>
                <a:blip r:embed="rId3"/>
                <a:stretch>
                  <a:fillRect t="-5085"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ACF763B-48FC-CABC-17A9-0485930DEC0A}"/>
              </a:ext>
            </a:extLst>
          </p:cNvPr>
          <p:cNvSpPr txBox="1"/>
          <p:nvPr/>
        </p:nvSpPr>
        <p:spPr>
          <a:xfrm>
            <a:off x="247003" y="684625"/>
            <a:ext cx="392083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Muon flux measurement made with scintillators in coincidence setup.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Muon flux simulated using Mute, </a:t>
            </a:r>
            <a:r>
              <a:rPr lang="en-US" sz="2000" dirty="0" err="1"/>
              <a:t>DaemonFlux</a:t>
            </a:r>
            <a:r>
              <a:rPr lang="en-US" sz="2000" dirty="0"/>
              <a:t>, and USGS data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Simulation enables modeling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Muon energy spectra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Seasonal variation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Secondaries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Angular dependence</a:t>
            </a:r>
            <a:endParaRPr lang="en-US" sz="800" dirty="0"/>
          </a:p>
          <a:p>
            <a:pPr lvl="1"/>
            <a:endParaRPr lang="en-US" sz="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24845-B984-4EAB-24D2-C7E1B4759FE6}"/>
              </a:ext>
            </a:extLst>
          </p:cNvPr>
          <p:cNvSpPr txBox="1"/>
          <p:nvPr/>
        </p:nvSpPr>
        <p:spPr>
          <a:xfrm>
            <a:off x="6035947" y="811823"/>
            <a:ext cx="97013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USGS DEM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5C93C4A-BAAA-1027-35F9-A3FEE3BF6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899" y="3385906"/>
            <a:ext cx="4024199" cy="25582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43DC02-C75F-6355-EE52-29947DCC5640}"/>
              </a:ext>
            </a:extLst>
          </p:cNvPr>
          <p:cNvSpPr txBox="1"/>
          <p:nvPr/>
        </p:nvSpPr>
        <p:spPr>
          <a:xfrm>
            <a:off x="4676700" y="3580980"/>
            <a:ext cx="142981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/>
              <a:t>Angular Intensity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33D6C6-A63C-5173-E05F-F9F739A5D4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591" t="27806" b="7050"/>
          <a:stretch>
            <a:fillRect/>
          </a:stretch>
        </p:blipFill>
        <p:spPr>
          <a:xfrm>
            <a:off x="8241950" y="584776"/>
            <a:ext cx="3737656" cy="3239080"/>
          </a:xfrm>
          <a:prstGeom prst="rect">
            <a:avLst/>
          </a:prstGeom>
        </p:spPr>
      </p:pic>
      <p:pic>
        <p:nvPicPr>
          <p:cNvPr id="3" name="Picture 2" descr="A diagram of a diagram of a structure&#10;&#10;AI-generated content may be incorrect.">
            <a:extLst>
              <a:ext uri="{FF2B5EF4-FFF2-40B4-BE49-F238E27FC236}">
                <a16:creationId xmlns:a16="http://schemas.microsoft.com/office/drawing/2014/main" id="{476593A2-F8FF-F9E0-8C86-225373E4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40" y="4118558"/>
            <a:ext cx="3885275" cy="1776357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8302FB-8D54-981A-6861-DDB0E4FE7E36}"/>
                  </a:ext>
                </a:extLst>
              </p:cNvPr>
              <p:cNvSpPr txBox="1"/>
              <p:nvPr/>
            </p:nvSpPr>
            <p:spPr>
              <a:xfrm>
                <a:off x="-41970" y="4574060"/>
                <a:ext cx="4414842" cy="738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kumimoji="0" lang="en-US" sz="2000" b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Measurement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0.239±0.025</m:t>
                      </m:r>
                      <m:d>
                        <m:d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𝑠𝑦𝑠</m:t>
                          </m:r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sSup>
                        <m:sSup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kumimoji="0" lang="en-US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8302FB-8D54-981A-6861-DDB0E4FE7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970" y="4574060"/>
                <a:ext cx="4414842" cy="738792"/>
              </a:xfrm>
              <a:prstGeom prst="rect">
                <a:avLst/>
              </a:prstGeom>
              <a:blipFill>
                <a:blip r:embed="rId7"/>
                <a:stretch>
                  <a:fillRect t="-5085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3B1A626-8ECD-683D-4354-209E9B1E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Work by Dakota </a:t>
            </a:r>
            <a:r>
              <a:rPr lang="en-US" dirty="0" err="1"/>
              <a:t>Keblbeck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4868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948</Words>
  <Application>Microsoft Macintosh PowerPoint</Application>
  <PresentationFormat>Widescreen</PresentationFormat>
  <Paragraphs>188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Cambria Math</vt:lpstr>
      <vt:lpstr>Gotham</vt:lpstr>
      <vt:lpstr>Gotham Book</vt:lpstr>
      <vt:lpstr>Gotham Medium</vt:lpstr>
      <vt:lpstr>Roboto</vt:lpstr>
      <vt:lpstr>1_Office Theme</vt:lpstr>
      <vt:lpstr>STJs in Colorado –  Fridges at CURIE and Mines</vt:lpstr>
      <vt:lpstr>Colorado Underground Research Institute</vt:lpstr>
      <vt:lpstr>CURIE for future BeEST developments </vt:lpstr>
      <vt:lpstr>PowerPoint Presentation</vt:lpstr>
      <vt:lpstr>PowerPoint Presentation</vt:lpstr>
      <vt:lpstr>PowerPoint Presentation</vt:lpstr>
      <vt:lpstr>Next: Quantum Technologies  at Sensitivity Frontier Lab</vt:lpstr>
      <vt:lpstr>PowerPoint Presentation</vt:lpstr>
      <vt:lpstr>PowerPoint Presentation</vt:lpstr>
      <vt:lpstr>Muon Measurements: Published</vt:lpstr>
      <vt:lpstr>Muon Measurements: Full angular muon scans  and modelling/measurements of secondaries</vt:lpstr>
      <vt:lpstr>On Campus Cryo Lab @ Mines</vt:lpstr>
      <vt:lpstr>Maybell Quantum Collaboration</vt:lpstr>
      <vt:lpstr>Maybell Quantum Collaboration</vt:lpstr>
      <vt:lpstr>Maybell Fridge Insert</vt:lpstr>
      <vt:lpstr>Magnetic Shielding Designs</vt:lpstr>
      <vt:lpstr>Magnetic Shielding Simulation</vt:lpstr>
      <vt:lpstr>Ionization Radiation Shielding</vt:lpstr>
      <vt:lpstr>Summary &amp; Outlook</vt:lpstr>
      <vt:lpstr>Bigger Picture in the further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Uwe Greife</dc:creator>
  <cp:lastModifiedBy>Wouter Van De Pontseele</cp:lastModifiedBy>
  <cp:revision>6</cp:revision>
  <dcterms:created xsi:type="dcterms:W3CDTF">2023-11-21T23:58:39Z</dcterms:created>
  <dcterms:modified xsi:type="dcterms:W3CDTF">2025-05-14T18:30:41Z</dcterms:modified>
</cp:coreProperties>
</file>