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257" r:id="rId5"/>
    <p:sldId id="596" r:id="rId6"/>
    <p:sldId id="595" r:id="rId7"/>
    <p:sldId id="588" r:id="rId8"/>
    <p:sldId id="573" r:id="rId9"/>
    <p:sldId id="293" r:id="rId10"/>
    <p:sldId id="598" r:id="rId11"/>
    <p:sldId id="593" r:id="rId12"/>
    <p:sldId id="597" r:id="rId13"/>
    <p:sldId id="592" r:id="rId14"/>
    <p:sldId id="594" r:id="rId15"/>
    <p:sldId id="580" r:id="rId16"/>
    <p:sldId id="577" r:id="rId17"/>
    <p:sldId id="599" r:id="rId18"/>
    <p:sldId id="260" r:id="rId19"/>
    <p:sldId id="579" r:id="rId20"/>
    <p:sldId id="261"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E54B0-8982-4816-8D6F-FC66206E359B}" v="199" dt="2025-05-12T17:39:46.388"/>
    <p1510:client id="{933D84A8-FC76-4506-97C2-6554F1CFEAD7}" v="20" dt="2025-05-14T13:38:19.449"/>
    <p1510:client id="{ACA5C005-09D9-4269-8DB6-E9C249CDFC29}" v="124" dt="2025-05-13T06:39:07.209"/>
    <p1510:client id="{BFDE9786-B866-401E-AADD-57B882DD4D15}" v="13" dt="2025-05-14T00:40:22.609"/>
    <p1510:client id="{C6F1040F-B166-42A3-AFFC-B1D31BA53662}" v="40" dt="2025-05-14T13:35:24.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yn Stone-whitehead (Student)" userId="S::cstonewhitehead@mines.edu::d0ab80bd-7491-406a-bd6b-32b3bae0757d" providerId="AD" clId="Web-{E0EABBB4-A11B-4257-86BF-A928D84E238F}"/>
    <pc:docChg chg="modSld">
      <pc:chgData name="Caitlyn Stone-whitehead (Student)" userId="S::cstonewhitehead@mines.edu::d0ab80bd-7491-406a-bd6b-32b3bae0757d" providerId="AD" clId="Web-{E0EABBB4-A11B-4257-86BF-A928D84E238F}" dt="2025-03-14T23:21:52.561" v="12" actId="1076"/>
      <pc:docMkLst>
        <pc:docMk/>
      </pc:docMkLst>
      <pc:sldChg chg="addSp delSp modSp">
        <pc:chgData name="Caitlyn Stone-whitehead (Student)" userId="S::cstonewhitehead@mines.edu::d0ab80bd-7491-406a-bd6b-32b3bae0757d" providerId="AD" clId="Web-{E0EABBB4-A11B-4257-86BF-A928D84E238F}" dt="2025-03-14T23:21:52.561" v="12" actId="1076"/>
        <pc:sldMkLst>
          <pc:docMk/>
          <pc:sldMk cId="2442162974" sldId="571"/>
        </pc:sldMkLst>
      </pc:sldChg>
    </pc:docChg>
  </pc:docChgLst>
  <pc:docChgLst>
    <pc:chgData name="Caitlyn Stone-whitehead (Student)" userId="S::cstonewhitehead@mines.edu::d0ab80bd-7491-406a-bd6b-32b3bae0757d" providerId="AD" clId="Web-{170E54B0-8982-4816-8D6F-FC66206E359B}"/>
    <pc:docChg chg="addSld delSld modSld sldOrd">
      <pc:chgData name="Caitlyn Stone-whitehead (Student)" userId="S::cstonewhitehead@mines.edu::d0ab80bd-7491-406a-bd6b-32b3bae0757d" providerId="AD" clId="Web-{170E54B0-8982-4816-8D6F-FC66206E359B}" dt="2025-05-12T17:39:46.388" v="265" actId="1076"/>
      <pc:docMkLst>
        <pc:docMk/>
      </pc:docMkLst>
      <pc:sldChg chg="ord">
        <pc:chgData name="Caitlyn Stone-whitehead (Student)" userId="S::cstonewhitehead@mines.edu::d0ab80bd-7491-406a-bd6b-32b3bae0757d" providerId="AD" clId="Web-{170E54B0-8982-4816-8D6F-FC66206E359B}" dt="2025-05-08T19:55:27.805" v="6"/>
        <pc:sldMkLst>
          <pc:docMk/>
          <pc:sldMk cId="3107418860" sldId="293"/>
        </pc:sldMkLst>
      </pc:sldChg>
      <pc:sldChg chg="ord">
        <pc:chgData name="Caitlyn Stone-whitehead (Student)" userId="S::cstonewhitehead@mines.edu::d0ab80bd-7491-406a-bd6b-32b3bae0757d" providerId="AD" clId="Web-{170E54B0-8982-4816-8D6F-FC66206E359B}" dt="2025-05-08T19:55:23.008" v="5"/>
        <pc:sldMkLst>
          <pc:docMk/>
          <pc:sldMk cId="1332017796" sldId="593"/>
        </pc:sldMkLst>
      </pc:sldChg>
      <pc:sldChg chg="addSp delSp modSp">
        <pc:chgData name="Caitlyn Stone-whitehead (Student)" userId="S::cstonewhitehead@mines.edu::d0ab80bd-7491-406a-bd6b-32b3bae0757d" providerId="AD" clId="Web-{170E54B0-8982-4816-8D6F-FC66206E359B}" dt="2025-05-08T20:54:24.345" v="72" actId="1076"/>
        <pc:sldMkLst>
          <pc:docMk/>
          <pc:sldMk cId="577223053" sldId="597"/>
        </pc:sldMkLst>
        <pc:spChg chg="add mod">
          <ac:chgData name="Caitlyn Stone-whitehead (Student)" userId="S::cstonewhitehead@mines.edu::d0ab80bd-7491-406a-bd6b-32b3bae0757d" providerId="AD" clId="Web-{170E54B0-8982-4816-8D6F-FC66206E359B}" dt="2025-05-08T20:54:05.173" v="69" actId="14100"/>
          <ac:spMkLst>
            <pc:docMk/>
            <pc:sldMk cId="577223053" sldId="597"/>
            <ac:spMk id="12" creationId="{0DAC280D-6B75-11B1-41F4-738BF83F0C6F}"/>
          </ac:spMkLst>
        </pc:spChg>
        <pc:spChg chg="add">
          <ac:chgData name="Caitlyn Stone-whitehead (Student)" userId="S::cstonewhitehead@mines.edu::d0ab80bd-7491-406a-bd6b-32b3bae0757d" providerId="AD" clId="Web-{170E54B0-8982-4816-8D6F-FC66206E359B}" dt="2025-05-08T20:54:16.548" v="70"/>
          <ac:spMkLst>
            <pc:docMk/>
            <pc:sldMk cId="577223053" sldId="597"/>
            <ac:spMk id="13" creationId="{BFADEAD7-6B8F-4DBF-7F9E-3887EFF8E887}"/>
          </ac:spMkLst>
        </pc:spChg>
        <pc:spChg chg="add mod">
          <ac:chgData name="Caitlyn Stone-whitehead (Student)" userId="S::cstonewhitehead@mines.edu::d0ab80bd-7491-406a-bd6b-32b3bae0757d" providerId="AD" clId="Web-{170E54B0-8982-4816-8D6F-FC66206E359B}" dt="2025-05-08T20:54:24.345" v="72" actId="1076"/>
          <ac:spMkLst>
            <pc:docMk/>
            <pc:sldMk cId="577223053" sldId="597"/>
            <ac:spMk id="14" creationId="{0C037198-AF2B-83DF-A84F-041F95290236}"/>
          </ac:spMkLst>
        </pc:spChg>
        <pc:picChg chg="add mod">
          <ac:chgData name="Caitlyn Stone-whitehead (Student)" userId="S::cstonewhitehead@mines.edu::d0ab80bd-7491-406a-bd6b-32b3bae0757d" providerId="AD" clId="Web-{170E54B0-8982-4816-8D6F-FC66206E359B}" dt="2025-05-08T19:54:58.226" v="3" actId="1076"/>
          <ac:picMkLst>
            <pc:docMk/>
            <pc:sldMk cId="577223053" sldId="597"/>
            <ac:picMk id="3" creationId="{B3192685-0594-28AC-E1C8-A56A638B721D}"/>
          </ac:picMkLst>
        </pc:picChg>
        <pc:picChg chg="mod">
          <ac:chgData name="Caitlyn Stone-whitehead (Student)" userId="S::cstonewhitehead@mines.edu::d0ab80bd-7491-406a-bd6b-32b3bae0757d" providerId="AD" clId="Web-{170E54B0-8982-4816-8D6F-FC66206E359B}" dt="2025-05-08T20:49:38.372" v="20" actId="1076"/>
          <ac:picMkLst>
            <pc:docMk/>
            <pc:sldMk cId="577223053" sldId="597"/>
            <ac:picMk id="5" creationId="{C58F7462-C7F5-5D49-CB89-CC36C3B5BED1}"/>
          </ac:picMkLst>
        </pc:picChg>
      </pc:sldChg>
      <pc:sldChg chg="addSp delSp modSp new ord">
        <pc:chgData name="Caitlyn Stone-whitehead (Student)" userId="S::cstonewhitehead@mines.edu::d0ab80bd-7491-406a-bd6b-32b3bae0757d" providerId="AD" clId="Web-{170E54B0-8982-4816-8D6F-FC66206E359B}" dt="2025-05-12T17:39:46.388" v="265" actId="1076"/>
        <pc:sldMkLst>
          <pc:docMk/>
          <pc:sldMk cId="3188528777" sldId="600"/>
        </pc:sldMkLst>
        <pc:spChg chg="mod">
          <ac:chgData name="Caitlyn Stone-whitehead (Student)" userId="S::cstonewhitehead@mines.edu::d0ab80bd-7491-406a-bd6b-32b3bae0757d" providerId="AD" clId="Web-{170E54B0-8982-4816-8D6F-FC66206E359B}" dt="2025-05-12T17:20:44.098" v="77" actId="20577"/>
          <ac:spMkLst>
            <pc:docMk/>
            <pc:sldMk cId="3188528777" sldId="600"/>
            <ac:spMk id="2" creationId="{EBEAB729-05E6-CF17-D0B0-0DB4B3E860F9}"/>
          </ac:spMkLst>
        </pc:spChg>
        <pc:spChg chg="mod">
          <ac:chgData name="Caitlyn Stone-whitehead (Student)" userId="S::cstonewhitehead@mines.edu::d0ab80bd-7491-406a-bd6b-32b3bae0757d" providerId="AD" clId="Web-{170E54B0-8982-4816-8D6F-FC66206E359B}" dt="2025-05-12T17:39:32.450" v="263" actId="20577"/>
          <ac:spMkLst>
            <pc:docMk/>
            <pc:sldMk cId="3188528777" sldId="600"/>
            <ac:spMk id="3" creationId="{C97A064C-4FFB-8CC8-861A-4098BEE733A7}"/>
          </ac:spMkLst>
        </pc:spChg>
        <pc:picChg chg="add del mod">
          <ac:chgData name="Caitlyn Stone-whitehead (Student)" userId="S::cstonewhitehead@mines.edu::d0ab80bd-7491-406a-bd6b-32b3bae0757d" providerId="AD" clId="Web-{170E54B0-8982-4816-8D6F-FC66206E359B}" dt="2025-05-12T17:38:24.449" v="244"/>
          <ac:picMkLst>
            <pc:docMk/>
            <pc:sldMk cId="3188528777" sldId="600"/>
            <ac:picMk id="5" creationId="{5BB71B6D-8401-C754-5B17-FFD0B0345897}"/>
          </ac:picMkLst>
        </pc:picChg>
        <pc:picChg chg="add mod">
          <ac:chgData name="Caitlyn Stone-whitehead (Student)" userId="S::cstonewhitehead@mines.edu::d0ab80bd-7491-406a-bd6b-32b3bae0757d" providerId="AD" clId="Web-{170E54B0-8982-4816-8D6F-FC66206E359B}" dt="2025-05-12T17:39:46.388" v="265" actId="1076"/>
          <ac:picMkLst>
            <pc:docMk/>
            <pc:sldMk cId="3188528777" sldId="600"/>
            <ac:picMk id="6" creationId="{EF21FDC6-2A76-767E-D667-D233DCF06041}"/>
          </ac:picMkLst>
        </pc:picChg>
      </pc:sldChg>
      <pc:sldChg chg="del">
        <pc:chgData name="Caitlyn Stone-whitehead (Student)" userId="S::cstonewhitehead@mines.edu::d0ab80bd-7491-406a-bd6b-32b3bae0757d" providerId="AD" clId="Web-{170E54B0-8982-4816-8D6F-FC66206E359B}" dt="2025-05-08T19:55:18.711" v="4"/>
        <pc:sldMkLst>
          <pc:docMk/>
          <pc:sldMk cId="4273412196" sldId="600"/>
        </pc:sldMkLst>
      </pc:sldChg>
    </pc:docChg>
  </pc:docChgLst>
  <pc:docChgLst>
    <pc:chgData name="Caitlyn Stone-whitehead (Student)" userId="S::cstonewhitehead@mines.edu::d0ab80bd-7491-406a-bd6b-32b3bae0757d" providerId="AD" clId="Web-{6F321DA6-E68C-488A-936C-A61271712B98}"/>
    <pc:docChg chg="modSld">
      <pc:chgData name="Caitlyn Stone-whitehead (Student)" userId="S::cstonewhitehead@mines.edu::d0ab80bd-7491-406a-bd6b-32b3bae0757d" providerId="AD" clId="Web-{6F321DA6-E68C-488A-936C-A61271712B98}" dt="2024-12-01T22:14:16.967" v="9" actId="1076"/>
      <pc:docMkLst>
        <pc:docMk/>
      </pc:docMkLst>
      <pc:sldChg chg="modSp">
        <pc:chgData name="Caitlyn Stone-whitehead (Student)" userId="S::cstonewhitehead@mines.edu::d0ab80bd-7491-406a-bd6b-32b3bae0757d" providerId="AD" clId="Web-{6F321DA6-E68C-488A-936C-A61271712B98}" dt="2024-12-01T22:14:16.967" v="9" actId="1076"/>
        <pc:sldMkLst>
          <pc:docMk/>
          <pc:sldMk cId="3938992242" sldId="311"/>
        </pc:sldMkLst>
      </pc:sldChg>
    </pc:docChg>
  </pc:docChgLst>
  <pc:docChgLst>
    <pc:chgData name="Caitlyn Stone-whitehead (Student)" userId="S::cstonewhitehead@mines.edu::d0ab80bd-7491-406a-bd6b-32b3bae0757d" providerId="AD" clId="Web-{9815210D-0238-41BF-8867-C874AB8DF667}"/>
    <pc:docChg chg="addSld delSld modSld">
      <pc:chgData name="Caitlyn Stone-whitehead (Student)" userId="S::cstonewhitehead@mines.edu::d0ab80bd-7491-406a-bd6b-32b3bae0757d" providerId="AD" clId="Web-{9815210D-0238-41BF-8867-C874AB8DF667}" dt="2025-03-18T18:47:38.772" v="231" actId="20577"/>
      <pc:docMkLst>
        <pc:docMk/>
      </pc:docMkLst>
      <pc:sldChg chg="addSp delSp modSp">
        <pc:chgData name="Caitlyn Stone-whitehead (Student)" userId="S::cstonewhitehead@mines.edu::d0ab80bd-7491-406a-bd6b-32b3bae0757d" providerId="AD" clId="Web-{9815210D-0238-41BF-8867-C874AB8DF667}" dt="2025-03-18T18:45:37.034" v="217" actId="1076"/>
        <pc:sldMkLst>
          <pc:docMk/>
          <pc:sldMk cId="2434787031" sldId="263"/>
        </pc:sldMkLst>
      </pc:sldChg>
      <pc:sldChg chg="modSp">
        <pc:chgData name="Caitlyn Stone-whitehead (Student)" userId="S::cstonewhitehead@mines.edu::d0ab80bd-7491-406a-bd6b-32b3bae0757d" providerId="AD" clId="Web-{9815210D-0238-41BF-8867-C874AB8DF667}" dt="2025-03-18T18:47:38.772" v="231" actId="20577"/>
        <pc:sldMkLst>
          <pc:docMk/>
          <pc:sldMk cId="3620114624" sldId="564"/>
        </pc:sldMkLst>
      </pc:sldChg>
      <pc:sldChg chg="modSp">
        <pc:chgData name="Caitlyn Stone-whitehead (Student)" userId="S::cstonewhitehead@mines.edu::d0ab80bd-7491-406a-bd6b-32b3bae0757d" providerId="AD" clId="Web-{9815210D-0238-41BF-8867-C874AB8DF667}" dt="2025-03-18T16:07:20.208" v="207" actId="1076"/>
        <pc:sldMkLst>
          <pc:docMk/>
          <pc:sldMk cId="2442162974" sldId="571"/>
        </pc:sldMkLst>
      </pc:sldChg>
      <pc:sldChg chg="addSp modSp">
        <pc:chgData name="Caitlyn Stone-whitehead (Student)" userId="S::cstonewhitehead@mines.edu::d0ab80bd-7491-406a-bd6b-32b3bae0757d" providerId="AD" clId="Web-{9815210D-0238-41BF-8867-C874AB8DF667}" dt="2025-03-18T01:45:07.445" v="107" actId="1076"/>
        <pc:sldMkLst>
          <pc:docMk/>
          <pc:sldMk cId="1121682530" sldId="572"/>
        </pc:sldMkLst>
      </pc:sldChg>
      <pc:sldChg chg="new del">
        <pc:chgData name="Caitlyn Stone-whitehead (Student)" userId="S::cstonewhitehead@mines.edu::d0ab80bd-7491-406a-bd6b-32b3bae0757d" providerId="AD" clId="Web-{9815210D-0238-41BF-8867-C874AB8DF667}" dt="2025-03-18T01:06:26.213" v="31"/>
        <pc:sldMkLst>
          <pc:docMk/>
          <pc:sldMk cId="2157878769" sldId="581"/>
        </pc:sldMkLst>
      </pc:sldChg>
      <pc:sldChg chg="delSp modSp new del mod modClrScheme chgLayout">
        <pc:chgData name="Caitlyn Stone-whitehead (Student)" userId="S::cstonewhitehead@mines.edu::d0ab80bd-7491-406a-bd6b-32b3bae0757d" providerId="AD" clId="Web-{9815210D-0238-41BF-8867-C874AB8DF667}" dt="2025-03-18T01:06:49.417" v="34"/>
        <pc:sldMkLst>
          <pc:docMk/>
          <pc:sldMk cId="3274590743" sldId="581"/>
        </pc:sldMkLst>
      </pc:sldChg>
      <pc:sldChg chg="delSp modSp new mod modClrScheme chgLayout">
        <pc:chgData name="Caitlyn Stone-whitehead (Student)" userId="S::cstonewhitehead@mines.edu::d0ab80bd-7491-406a-bd6b-32b3bae0757d" providerId="AD" clId="Web-{9815210D-0238-41BF-8867-C874AB8DF667}" dt="2025-03-18T01:09:08.656" v="52"/>
        <pc:sldMkLst>
          <pc:docMk/>
          <pc:sldMk cId="3322703868" sldId="581"/>
        </pc:sldMkLst>
      </pc:sldChg>
      <pc:sldChg chg="addSp delSp modSp new mod modClrScheme chgLayout">
        <pc:chgData name="Caitlyn Stone-whitehead (Student)" userId="S::cstonewhitehead@mines.edu::d0ab80bd-7491-406a-bd6b-32b3bae0757d" providerId="AD" clId="Web-{9815210D-0238-41BF-8867-C874AB8DF667}" dt="2025-03-18T01:11:50.085" v="69"/>
        <pc:sldMkLst>
          <pc:docMk/>
          <pc:sldMk cId="1164243184" sldId="582"/>
        </pc:sldMkLst>
      </pc:sldChg>
      <pc:sldChg chg="new del">
        <pc:chgData name="Caitlyn Stone-whitehead (Student)" userId="S::cstonewhitehead@mines.edu::d0ab80bd-7491-406a-bd6b-32b3bae0757d" providerId="AD" clId="Web-{9815210D-0238-41BF-8867-C874AB8DF667}" dt="2025-03-18T01:10:09.346" v="55"/>
        <pc:sldMkLst>
          <pc:docMk/>
          <pc:sldMk cId="3172944662" sldId="582"/>
        </pc:sldMkLst>
      </pc:sldChg>
      <pc:sldChg chg="new del">
        <pc:chgData name="Caitlyn Stone-whitehead (Student)" userId="S::cstonewhitehead@mines.edu::d0ab80bd-7491-406a-bd6b-32b3bae0757d" providerId="AD" clId="Web-{9815210D-0238-41BF-8867-C874AB8DF667}" dt="2025-03-18T01:22:53.986" v="77"/>
        <pc:sldMkLst>
          <pc:docMk/>
          <pc:sldMk cId="1567484216" sldId="583"/>
        </pc:sldMkLst>
      </pc:sldChg>
      <pc:sldChg chg="new del">
        <pc:chgData name="Caitlyn Stone-whitehead (Student)" userId="S::cstonewhitehead@mines.edu::d0ab80bd-7491-406a-bd6b-32b3bae0757d" providerId="AD" clId="Web-{9815210D-0238-41BF-8867-C874AB8DF667}" dt="2025-03-18T01:14:43.279" v="73"/>
        <pc:sldMkLst>
          <pc:docMk/>
          <pc:sldMk cId="3109772657" sldId="583"/>
        </pc:sldMkLst>
      </pc:sldChg>
      <pc:sldChg chg="new del">
        <pc:chgData name="Caitlyn Stone-whitehead (Student)" userId="S::cstonewhitehead@mines.edu::d0ab80bd-7491-406a-bd6b-32b3bae0757d" providerId="AD" clId="Web-{9815210D-0238-41BF-8867-C874AB8DF667}" dt="2025-03-18T01:10:20.534" v="57"/>
        <pc:sldMkLst>
          <pc:docMk/>
          <pc:sldMk cId="3219340802" sldId="583"/>
        </pc:sldMkLst>
      </pc:sldChg>
      <pc:sldChg chg="new del">
        <pc:chgData name="Caitlyn Stone-whitehead (Student)" userId="S::cstonewhitehead@mines.edu::d0ab80bd-7491-406a-bd6b-32b3bae0757d" providerId="AD" clId="Web-{9815210D-0238-41BF-8867-C874AB8DF667}" dt="2025-03-18T01:13:29.807" v="72"/>
        <pc:sldMkLst>
          <pc:docMk/>
          <pc:sldMk cId="173271355" sldId="584"/>
        </pc:sldMkLst>
      </pc:sldChg>
      <pc:sldChg chg="new del">
        <pc:chgData name="Caitlyn Stone-whitehead (Student)" userId="S::cstonewhitehead@mines.edu::d0ab80bd-7491-406a-bd6b-32b3bae0757d" providerId="AD" clId="Web-{9815210D-0238-41BF-8867-C874AB8DF667}" dt="2025-03-18T01:10:25.269" v="58"/>
        <pc:sldMkLst>
          <pc:docMk/>
          <pc:sldMk cId="693767116" sldId="584"/>
        </pc:sldMkLst>
      </pc:sldChg>
    </pc:docChg>
  </pc:docChgLst>
  <pc:docChgLst>
    <pc:chgData name="Caitlyn Stone-whitehead (Student)" userId="S::cstonewhitehead@mines.edu::d0ab80bd-7491-406a-bd6b-32b3bae0757d" providerId="AD" clId="Web-{BFDE9786-B866-401E-AADD-57B882DD4D15}"/>
    <pc:docChg chg="modSld">
      <pc:chgData name="Caitlyn Stone-whitehead (Student)" userId="S::cstonewhitehead@mines.edu::d0ab80bd-7491-406a-bd6b-32b3bae0757d" providerId="AD" clId="Web-{BFDE9786-B866-401E-AADD-57B882DD4D15}" dt="2025-05-14T00:40:22.265" v="10" actId="20577"/>
      <pc:docMkLst>
        <pc:docMk/>
      </pc:docMkLst>
      <pc:sldChg chg="modSp">
        <pc:chgData name="Caitlyn Stone-whitehead (Student)" userId="S::cstonewhitehead@mines.edu::d0ab80bd-7491-406a-bd6b-32b3bae0757d" providerId="AD" clId="Web-{BFDE9786-B866-401E-AADD-57B882DD4D15}" dt="2025-05-14T00:40:22.265" v="10" actId="20577"/>
        <pc:sldMkLst>
          <pc:docMk/>
          <pc:sldMk cId="2690529249" sldId="596"/>
        </pc:sldMkLst>
        <pc:spChg chg="mod">
          <ac:chgData name="Caitlyn Stone-whitehead (Student)" userId="S::cstonewhitehead@mines.edu::d0ab80bd-7491-406a-bd6b-32b3bae0757d" providerId="AD" clId="Web-{BFDE9786-B866-401E-AADD-57B882DD4D15}" dt="2025-05-14T00:40:22.265" v="10" actId="20577"/>
          <ac:spMkLst>
            <pc:docMk/>
            <pc:sldMk cId="2690529249" sldId="596"/>
            <ac:spMk id="3" creationId="{AFAE7708-4AE2-15B8-40F9-FFAA99C1E633}"/>
          </ac:spMkLst>
        </pc:spChg>
      </pc:sldChg>
    </pc:docChg>
  </pc:docChgLst>
  <pc:docChgLst>
    <pc:chgData name="Caitlyn Stone-whitehead (Student)" userId="S::cstonewhitehead@mines.edu::d0ab80bd-7491-406a-bd6b-32b3bae0757d" providerId="AD" clId="Web-{3DD01F2E-1262-492C-9D97-ACD8892A08F2}"/>
    <pc:docChg chg="addSld modSld">
      <pc:chgData name="Caitlyn Stone-whitehead (Student)" userId="S::cstonewhitehead@mines.edu::d0ab80bd-7491-406a-bd6b-32b3bae0757d" providerId="AD" clId="Web-{3DD01F2E-1262-492C-9D97-ACD8892A08F2}" dt="2024-11-21T14:03:30.807" v="3"/>
      <pc:docMkLst>
        <pc:docMk/>
      </pc:docMkLst>
      <pc:sldChg chg="delSp modSp add">
        <pc:chgData name="Caitlyn Stone-whitehead (Student)" userId="S::cstonewhitehead@mines.edu::d0ab80bd-7491-406a-bd6b-32b3bae0757d" providerId="AD" clId="Web-{3DD01F2E-1262-492C-9D97-ACD8892A08F2}" dt="2024-11-21T14:03:30.807" v="3"/>
        <pc:sldMkLst>
          <pc:docMk/>
          <pc:sldMk cId="3822941069" sldId="576"/>
        </pc:sldMkLst>
      </pc:sldChg>
    </pc:docChg>
  </pc:docChgLst>
  <pc:docChgLst>
    <pc:chgData name="Caitlyn Stone-whitehead (Student)" userId="S::cstonewhitehead@mines.edu::d0ab80bd-7491-406a-bd6b-32b3bae0757d" providerId="AD" clId="Web-{43E6A2BE-C38C-453B-B326-89E74021E203}"/>
    <pc:docChg chg="modSld sldOrd">
      <pc:chgData name="Caitlyn Stone-whitehead (Student)" userId="S::cstonewhitehead@mines.edu::d0ab80bd-7491-406a-bd6b-32b3bae0757d" providerId="AD" clId="Web-{43E6A2BE-C38C-453B-B326-89E74021E203}" dt="2025-03-16T01:54:50.280" v="50" actId="1076"/>
      <pc:docMkLst>
        <pc:docMk/>
      </pc:docMkLst>
      <pc:sldChg chg="modSp">
        <pc:chgData name="Caitlyn Stone-whitehead (Student)" userId="S::cstonewhitehead@mines.edu::d0ab80bd-7491-406a-bd6b-32b3bae0757d" providerId="AD" clId="Web-{43E6A2BE-C38C-453B-B326-89E74021E203}" dt="2025-03-16T01:53:41.717" v="46" actId="1076"/>
        <pc:sldMkLst>
          <pc:docMk/>
          <pc:sldMk cId="1950106610" sldId="258"/>
        </pc:sldMkLst>
        <pc:spChg chg="mod">
          <ac:chgData name="Caitlyn Stone-whitehead (Student)" userId="S::cstonewhitehead@mines.edu::d0ab80bd-7491-406a-bd6b-32b3bae0757d" providerId="AD" clId="Web-{43E6A2BE-C38C-453B-B326-89E74021E203}" dt="2025-03-16T01:53:41.717" v="46" actId="1076"/>
          <ac:spMkLst>
            <pc:docMk/>
            <pc:sldMk cId="1950106610" sldId="258"/>
            <ac:spMk id="2" creationId="{6DCBAD34-7428-6FFE-7648-6AC323E87FDD}"/>
          </ac:spMkLst>
        </pc:spChg>
      </pc:sldChg>
      <pc:sldChg chg="ord">
        <pc:chgData name="Caitlyn Stone-whitehead (Student)" userId="S::cstonewhitehead@mines.edu::d0ab80bd-7491-406a-bd6b-32b3bae0757d" providerId="AD" clId="Web-{43E6A2BE-C38C-453B-B326-89E74021E203}" dt="2025-03-16T01:54:28.749" v="48"/>
        <pc:sldMkLst>
          <pc:docMk/>
          <pc:sldMk cId="1926947863" sldId="261"/>
        </pc:sldMkLst>
      </pc:sldChg>
      <pc:sldChg chg="modSp">
        <pc:chgData name="Caitlyn Stone-whitehead (Student)" userId="S::cstonewhitehead@mines.edu::d0ab80bd-7491-406a-bd6b-32b3bae0757d" providerId="AD" clId="Web-{43E6A2BE-C38C-453B-B326-89E74021E203}" dt="2025-03-16T01:54:50.280" v="50" actId="1076"/>
        <pc:sldMkLst>
          <pc:docMk/>
          <pc:sldMk cId="1121682530" sldId="572"/>
        </pc:sldMkLst>
      </pc:sldChg>
      <pc:sldChg chg="addSp modSp ord">
        <pc:chgData name="Caitlyn Stone-whitehead (Student)" userId="S::cstonewhitehead@mines.edu::d0ab80bd-7491-406a-bd6b-32b3bae0757d" providerId="AD" clId="Web-{43E6A2BE-C38C-453B-B326-89E74021E203}" dt="2025-03-16T01:51:51.278" v="39" actId="1076"/>
        <pc:sldMkLst>
          <pc:docMk/>
          <pc:sldMk cId="1037561073" sldId="578"/>
        </pc:sldMkLst>
      </pc:sldChg>
    </pc:docChg>
  </pc:docChgLst>
  <pc:docChgLst>
    <pc:chgData name="Caitlyn Stone-whitehead (Student)" userId="S::cstonewhitehead@mines.edu::d0ab80bd-7491-406a-bd6b-32b3bae0757d" providerId="AD" clId="Web-{CF42F258-BD7A-418E-BB67-99ED2BFE8DB5}"/>
    <pc:docChg chg="modSld">
      <pc:chgData name="Caitlyn Stone-whitehead (Student)" userId="S::cstonewhitehead@mines.edu::d0ab80bd-7491-406a-bd6b-32b3bae0757d" providerId="AD" clId="Web-{CF42F258-BD7A-418E-BB67-99ED2BFE8DB5}" dt="2024-11-21T14:00:51.609" v="2" actId="20577"/>
      <pc:docMkLst>
        <pc:docMk/>
      </pc:docMkLst>
      <pc:sldChg chg="modSp">
        <pc:chgData name="Caitlyn Stone-whitehead (Student)" userId="S::cstonewhitehead@mines.edu::d0ab80bd-7491-406a-bd6b-32b3bae0757d" providerId="AD" clId="Web-{CF42F258-BD7A-418E-BB67-99ED2BFE8DB5}" dt="2024-11-21T14:00:51.609" v="2" actId="20577"/>
        <pc:sldMkLst>
          <pc:docMk/>
          <pc:sldMk cId="2002446672" sldId="257"/>
        </pc:sldMkLst>
      </pc:sldChg>
    </pc:docChg>
  </pc:docChgLst>
  <pc:docChgLst>
    <pc:chgData name="Caitlyn Stone-whitehead (Student)" userId="S::cstonewhitehead@mines.edu::d0ab80bd-7491-406a-bd6b-32b3bae0757d" providerId="AD" clId="Web-{4F96BB1D-1FDB-4DFF-BDEA-059DE409363B}"/>
    <pc:docChg chg="delSld">
      <pc:chgData name="Caitlyn Stone-whitehead (Student)" userId="S::cstonewhitehead@mines.edu::d0ab80bd-7491-406a-bd6b-32b3bae0757d" providerId="AD" clId="Web-{4F96BB1D-1FDB-4DFF-BDEA-059DE409363B}" dt="2025-03-12T15:08:30.902" v="0"/>
      <pc:docMkLst>
        <pc:docMk/>
      </pc:docMkLst>
      <pc:sldChg chg="del">
        <pc:chgData name="Caitlyn Stone-whitehead (Student)" userId="S::cstonewhitehead@mines.edu::d0ab80bd-7491-406a-bd6b-32b3bae0757d" providerId="AD" clId="Web-{4F96BB1D-1FDB-4DFF-BDEA-059DE409363B}" dt="2025-03-12T15:08:30.902" v="0"/>
        <pc:sldMkLst>
          <pc:docMk/>
          <pc:sldMk cId="3938992242" sldId="311"/>
        </pc:sldMkLst>
      </pc:sldChg>
    </pc:docChg>
  </pc:docChgLst>
  <pc:docChgLst>
    <pc:chgData name="Caitlyn Stone-whitehead (Student)" userId="S::cstonewhitehead@mines.edu::d0ab80bd-7491-406a-bd6b-32b3bae0757d" providerId="AD" clId="Web-{F03F6445-8330-443A-85E6-53C7DF831D2C}"/>
    <pc:docChg chg="addSld modSld">
      <pc:chgData name="Caitlyn Stone-whitehead (Student)" userId="S::cstonewhitehead@mines.edu::d0ab80bd-7491-406a-bd6b-32b3bae0757d" providerId="AD" clId="Web-{F03F6445-8330-443A-85E6-53C7DF831D2C}" dt="2025-05-07T16:33:44.730" v="40" actId="20577"/>
      <pc:docMkLst>
        <pc:docMk/>
      </pc:docMkLst>
      <pc:sldChg chg="modSp">
        <pc:chgData name="Caitlyn Stone-whitehead (Student)" userId="S::cstonewhitehead@mines.edu::d0ab80bd-7491-406a-bd6b-32b3bae0757d" providerId="AD" clId="Web-{F03F6445-8330-443A-85E6-53C7DF831D2C}" dt="2025-05-07T16:28:53.866" v="8" actId="20577"/>
        <pc:sldMkLst>
          <pc:docMk/>
          <pc:sldMk cId="3088091896" sldId="591"/>
        </pc:sldMkLst>
      </pc:sldChg>
      <pc:sldChg chg="addSp delSp modSp new">
        <pc:chgData name="Caitlyn Stone-whitehead (Student)" userId="S::cstonewhitehead@mines.edu::d0ab80bd-7491-406a-bd6b-32b3bae0757d" providerId="AD" clId="Web-{F03F6445-8330-443A-85E6-53C7DF831D2C}" dt="2025-05-07T16:33:44.730" v="40" actId="20577"/>
        <pc:sldMkLst>
          <pc:docMk/>
          <pc:sldMk cId="1724951577" sldId="595"/>
        </pc:sldMkLst>
      </pc:sldChg>
    </pc:docChg>
  </pc:docChgLst>
  <pc:docChgLst>
    <pc:chgData name="Caitlyn Stone-whitehead (Student)" userId="S::cstonewhitehead@mines.edu::d0ab80bd-7491-406a-bd6b-32b3bae0757d" providerId="AD" clId="Web-{A0D3C2E2-C729-43D8-90BF-F3042EF260D5}"/>
    <pc:docChg chg="modSld">
      <pc:chgData name="Caitlyn Stone-whitehead (Student)" userId="S::cstonewhitehead@mines.edu::d0ab80bd-7491-406a-bd6b-32b3bae0757d" providerId="AD" clId="Web-{A0D3C2E2-C729-43D8-90BF-F3042EF260D5}" dt="2024-11-14T20:34:59.524" v="13" actId="14100"/>
      <pc:docMkLst>
        <pc:docMk/>
      </pc:docMkLst>
      <pc:sldChg chg="modSp">
        <pc:chgData name="Caitlyn Stone-whitehead (Student)" userId="S::cstonewhitehead@mines.edu::d0ab80bd-7491-406a-bd6b-32b3bae0757d" providerId="AD" clId="Web-{A0D3C2E2-C729-43D8-90BF-F3042EF260D5}" dt="2024-11-14T20:34:59.524" v="13" actId="14100"/>
        <pc:sldMkLst>
          <pc:docMk/>
          <pc:sldMk cId="680142553" sldId="573"/>
        </pc:sldMkLst>
      </pc:sldChg>
    </pc:docChg>
  </pc:docChgLst>
  <pc:docChgLst>
    <pc:chgData name="Caitlyn Stone-whitehead (Student)" userId="S::cstonewhitehead@mines.edu::d0ab80bd-7491-406a-bd6b-32b3bae0757d" providerId="AD" clId="Web-{FAAF4B2A-7B5A-4EFF-85AC-5C8A61E6EE5D}"/>
    <pc:docChg chg="addSld modSld sldOrd">
      <pc:chgData name="Caitlyn Stone-whitehead (Student)" userId="S::cstonewhitehead@mines.edu::d0ab80bd-7491-406a-bd6b-32b3bae0757d" providerId="AD" clId="Web-{FAAF4B2A-7B5A-4EFF-85AC-5C8A61E6EE5D}" dt="2025-03-13T05:28:10.834" v="676" actId="20577"/>
      <pc:docMkLst>
        <pc:docMk/>
      </pc:docMkLst>
      <pc:sldChg chg="ord">
        <pc:chgData name="Caitlyn Stone-whitehead (Student)" userId="S::cstonewhitehead@mines.edu::d0ab80bd-7491-406a-bd6b-32b3bae0757d" providerId="AD" clId="Web-{FAAF4B2A-7B5A-4EFF-85AC-5C8A61E6EE5D}" dt="2025-03-13T04:15:01.045" v="3"/>
        <pc:sldMkLst>
          <pc:docMk/>
          <pc:sldMk cId="2681854609" sldId="260"/>
        </pc:sldMkLst>
      </pc:sldChg>
      <pc:sldChg chg="addSp delSp modSp">
        <pc:chgData name="Caitlyn Stone-whitehead (Student)" userId="S::cstonewhitehead@mines.edu::d0ab80bd-7491-406a-bd6b-32b3bae0757d" providerId="AD" clId="Web-{FAAF4B2A-7B5A-4EFF-85AC-5C8A61E6EE5D}" dt="2025-03-13T05:26:55.692" v="669" actId="1076"/>
        <pc:sldMkLst>
          <pc:docMk/>
          <pc:sldMk cId="2434787031" sldId="263"/>
        </pc:sldMkLst>
      </pc:sldChg>
      <pc:sldChg chg="modSp">
        <pc:chgData name="Caitlyn Stone-whitehead (Student)" userId="S::cstonewhitehead@mines.edu::d0ab80bd-7491-406a-bd6b-32b3bae0757d" providerId="AD" clId="Web-{FAAF4B2A-7B5A-4EFF-85AC-5C8A61E6EE5D}" dt="2025-03-13T05:26:40.816" v="667" actId="20577"/>
        <pc:sldMkLst>
          <pc:docMk/>
          <pc:sldMk cId="3620114624" sldId="564"/>
        </pc:sldMkLst>
      </pc:sldChg>
      <pc:sldChg chg="modSp">
        <pc:chgData name="Caitlyn Stone-whitehead (Student)" userId="S::cstonewhitehead@mines.edu::d0ab80bd-7491-406a-bd6b-32b3bae0757d" providerId="AD" clId="Web-{FAAF4B2A-7B5A-4EFF-85AC-5C8A61E6EE5D}" dt="2025-03-13T05:22:28.778" v="581" actId="1076"/>
        <pc:sldMkLst>
          <pc:docMk/>
          <pc:sldMk cId="2416865648" sldId="566"/>
        </pc:sldMkLst>
      </pc:sldChg>
      <pc:sldChg chg="addSp modSp">
        <pc:chgData name="Caitlyn Stone-whitehead (Student)" userId="S::cstonewhitehead@mines.edu::d0ab80bd-7491-406a-bd6b-32b3bae0757d" providerId="AD" clId="Web-{FAAF4B2A-7B5A-4EFF-85AC-5C8A61E6EE5D}" dt="2025-03-13T04:42:50.924" v="394" actId="1076"/>
        <pc:sldMkLst>
          <pc:docMk/>
          <pc:sldMk cId="2874053589" sldId="570"/>
        </pc:sldMkLst>
      </pc:sldChg>
      <pc:sldChg chg="addSp delSp modSp">
        <pc:chgData name="Caitlyn Stone-whitehead (Student)" userId="S::cstonewhitehead@mines.edu::d0ab80bd-7491-406a-bd6b-32b3bae0757d" providerId="AD" clId="Web-{FAAF4B2A-7B5A-4EFF-85AC-5C8A61E6EE5D}" dt="2025-03-13T05:28:10.834" v="676" actId="20577"/>
        <pc:sldMkLst>
          <pc:docMk/>
          <pc:sldMk cId="2442162974" sldId="571"/>
        </pc:sldMkLst>
      </pc:sldChg>
      <pc:sldChg chg="addSp delSp modSp">
        <pc:chgData name="Caitlyn Stone-whitehead (Student)" userId="S::cstonewhitehead@mines.edu::d0ab80bd-7491-406a-bd6b-32b3bae0757d" providerId="AD" clId="Web-{FAAF4B2A-7B5A-4EFF-85AC-5C8A61E6EE5D}" dt="2025-03-13T05:20:58.461" v="564" actId="1076"/>
        <pc:sldMkLst>
          <pc:docMk/>
          <pc:sldMk cId="1121682530" sldId="572"/>
        </pc:sldMkLst>
      </pc:sldChg>
      <pc:sldChg chg="addSp delSp modSp add replId">
        <pc:chgData name="Caitlyn Stone-whitehead (Student)" userId="S::cstonewhitehead@mines.edu::d0ab80bd-7491-406a-bd6b-32b3bae0757d" providerId="AD" clId="Web-{FAAF4B2A-7B5A-4EFF-85AC-5C8A61E6EE5D}" dt="2025-03-13T05:23:36.592" v="596" actId="20577"/>
        <pc:sldMkLst>
          <pc:docMk/>
          <pc:sldMk cId="1037561073" sldId="578"/>
        </pc:sldMkLst>
      </pc:sldChg>
      <pc:sldChg chg="add ord replId">
        <pc:chgData name="Caitlyn Stone-whitehead (Student)" userId="S::cstonewhitehead@mines.edu::d0ab80bd-7491-406a-bd6b-32b3bae0757d" providerId="AD" clId="Web-{FAAF4B2A-7B5A-4EFF-85AC-5C8A61E6EE5D}" dt="2025-03-13T04:14:57.467" v="2"/>
        <pc:sldMkLst>
          <pc:docMk/>
          <pc:sldMk cId="593622149" sldId="579"/>
        </pc:sldMkLst>
      </pc:sldChg>
    </pc:docChg>
  </pc:docChgLst>
  <pc:docChgLst>
    <pc:chgData name="Caitlyn Stone-whitehead (Student)" userId="S::cstonewhitehead@mines.edu::d0ab80bd-7491-406a-bd6b-32b3bae0757d" providerId="AD" clId="Web-{2C393B0E-2FE3-4CD0-BFDD-CBFB652AB576}"/>
    <pc:docChg chg="modSld sldOrd">
      <pc:chgData name="Caitlyn Stone-whitehead (Student)" userId="S::cstonewhitehead@mines.edu::d0ab80bd-7491-406a-bd6b-32b3bae0757d" providerId="AD" clId="Web-{2C393B0E-2FE3-4CD0-BFDD-CBFB652AB576}" dt="2025-05-11T20:57:33.666" v="3847" actId="20577"/>
      <pc:docMkLst>
        <pc:docMk/>
      </pc:docMkLst>
      <pc:sldChg chg="modNotes">
        <pc:chgData name="Caitlyn Stone-whitehead (Student)" userId="S::cstonewhitehead@mines.edu::d0ab80bd-7491-406a-bd6b-32b3bae0757d" providerId="AD" clId="Web-{2C393B0E-2FE3-4CD0-BFDD-CBFB652AB576}" dt="2025-05-11T20:09:29.930" v="1980"/>
        <pc:sldMkLst>
          <pc:docMk/>
          <pc:sldMk cId="3107418860" sldId="293"/>
        </pc:sldMkLst>
      </pc:sldChg>
      <pc:sldChg chg="modNotes">
        <pc:chgData name="Caitlyn Stone-whitehead (Student)" userId="S::cstonewhitehead@mines.edu::d0ab80bd-7491-406a-bd6b-32b3bae0757d" providerId="AD" clId="Web-{2C393B0E-2FE3-4CD0-BFDD-CBFB652AB576}" dt="2025-05-11T19:52:37.229" v="1461"/>
        <pc:sldMkLst>
          <pc:docMk/>
          <pc:sldMk cId="680142553" sldId="573"/>
        </pc:sldMkLst>
      </pc:sldChg>
      <pc:sldChg chg="ord">
        <pc:chgData name="Caitlyn Stone-whitehead (Student)" userId="S::cstonewhitehead@mines.edu::d0ab80bd-7491-406a-bd6b-32b3bae0757d" providerId="AD" clId="Web-{2C393B0E-2FE3-4CD0-BFDD-CBFB652AB576}" dt="2025-05-11T20:46:01.377" v="3367"/>
        <pc:sldMkLst>
          <pc:docMk/>
          <pc:sldMk cId="491053508" sldId="580"/>
        </pc:sldMkLst>
      </pc:sldChg>
      <pc:sldChg chg="modNotes">
        <pc:chgData name="Caitlyn Stone-whitehead (Student)" userId="S::cstonewhitehead@mines.edu::d0ab80bd-7491-406a-bd6b-32b3bae0757d" providerId="AD" clId="Web-{2C393B0E-2FE3-4CD0-BFDD-CBFB652AB576}" dt="2025-05-11T20:45:56.565" v="3366"/>
        <pc:sldMkLst>
          <pc:docMk/>
          <pc:sldMk cId="4114286410" sldId="588"/>
        </pc:sldMkLst>
      </pc:sldChg>
      <pc:sldChg chg="modNotes">
        <pc:chgData name="Caitlyn Stone-whitehead (Student)" userId="S::cstonewhitehead@mines.edu::d0ab80bd-7491-406a-bd6b-32b3bae0757d" providerId="AD" clId="Web-{2C393B0E-2FE3-4CD0-BFDD-CBFB652AB576}" dt="2025-05-11T20:55:03.382" v="3800"/>
        <pc:sldMkLst>
          <pc:docMk/>
          <pc:sldMk cId="58478158" sldId="592"/>
        </pc:sldMkLst>
      </pc:sldChg>
      <pc:sldChg chg="modNotes">
        <pc:chgData name="Caitlyn Stone-whitehead (Student)" userId="S::cstonewhitehead@mines.edu::d0ab80bd-7491-406a-bd6b-32b3bae0757d" providerId="AD" clId="Web-{2C393B0E-2FE3-4CD0-BFDD-CBFB652AB576}" dt="2025-05-11T20:52:03.861" v="3669"/>
        <pc:sldMkLst>
          <pc:docMk/>
          <pc:sldMk cId="1332017796" sldId="593"/>
        </pc:sldMkLst>
      </pc:sldChg>
      <pc:sldChg chg="modSp">
        <pc:chgData name="Caitlyn Stone-whitehead (Student)" userId="S::cstonewhitehead@mines.edu::d0ab80bd-7491-406a-bd6b-32b3bae0757d" providerId="AD" clId="Web-{2C393B0E-2FE3-4CD0-BFDD-CBFB652AB576}" dt="2025-05-11T20:57:33.666" v="3847" actId="20577"/>
        <pc:sldMkLst>
          <pc:docMk/>
          <pc:sldMk cId="716837509" sldId="594"/>
        </pc:sldMkLst>
        <pc:spChg chg="mod">
          <ac:chgData name="Caitlyn Stone-whitehead (Student)" userId="S::cstonewhitehead@mines.edu::d0ab80bd-7491-406a-bd6b-32b3bae0757d" providerId="AD" clId="Web-{2C393B0E-2FE3-4CD0-BFDD-CBFB652AB576}" dt="2025-05-11T20:57:33.666" v="3847" actId="20577"/>
          <ac:spMkLst>
            <pc:docMk/>
            <pc:sldMk cId="716837509" sldId="594"/>
            <ac:spMk id="3" creationId="{8419B938-DEA6-8FF5-0E60-A35B02D3E500}"/>
          </ac:spMkLst>
        </pc:spChg>
      </pc:sldChg>
      <pc:sldChg chg="modNotes">
        <pc:chgData name="Caitlyn Stone-whitehead (Student)" userId="S::cstonewhitehead@mines.edu::d0ab80bd-7491-406a-bd6b-32b3bae0757d" providerId="AD" clId="Web-{2C393B0E-2FE3-4CD0-BFDD-CBFB652AB576}" dt="2025-05-11T19:14:17.939" v="664"/>
        <pc:sldMkLst>
          <pc:docMk/>
          <pc:sldMk cId="702885681" sldId="595"/>
        </pc:sldMkLst>
      </pc:sldChg>
      <pc:sldChg chg="modNotes">
        <pc:chgData name="Caitlyn Stone-whitehead (Student)" userId="S::cstonewhitehead@mines.edu::d0ab80bd-7491-406a-bd6b-32b3bae0757d" providerId="AD" clId="Web-{2C393B0E-2FE3-4CD0-BFDD-CBFB652AB576}" dt="2025-05-11T20:48:40.921" v="3449"/>
        <pc:sldMkLst>
          <pc:docMk/>
          <pc:sldMk cId="2690529249" sldId="596"/>
        </pc:sldMkLst>
      </pc:sldChg>
      <pc:sldChg chg="modNotes">
        <pc:chgData name="Caitlyn Stone-whitehead (Student)" userId="S::cstonewhitehead@mines.edu::d0ab80bd-7491-406a-bd6b-32b3bae0757d" providerId="AD" clId="Web-{2C393B0E-2FE3-4CD0-BFDD-CBFB652AB576}" dt="2025-05-11T20:52:47.439" v="3676"/>
        <pc:sldMkLst>
          <pc:docMk/>
          <pc:sldMk cId="577223053" sldId="597"/>
        </pc:sldMkLst>
      </pc:sldChg>
      <pc:sldChg chg="modNotes">
        <pc:chgData name="Caitlyn Stone-whitehead (Student)" userId="S::cstonewhitehead@mines.edu::d0ab80bd-7491-406a-bd6b-32b3bae0757d" providerId="AD" clId="Web-{2C393B0E-2FE3-4CD0-BFDD-CBFB652AB576}" dt="2025-05-11T20:14:11.855" v="2271"/>
        <pc:sldMkLst>
          <pc:docMk/>
          <pc:sldMk cId="2466534831" sldId="598"/>
        </pc:sldMkLst>
      </pc:sldChg>
    </pc:docChg>
  </pc:docChgLst>
  <pc:docChgLst>
    <pc:chgData name="Caitlyn Stone-whitehead (Student)" userId="S::cstonewhitehead@mines.edu::d0ab80bd-7491-406a-bd6b-32b3bae0757d" providerId="AD" clId="Web-{D4E64B96-47AB-46D0-AA40-6E6A6B66FBC5}"/>
    <pc:docChg chg="modSld">
      <pc:chgData name="Caitlyn Stone-whitehead (Student)" userId="S::cstonewhitehead@mines.edu::d0ab80bd-7491-406a-bd6b-32b3bae0757d" providerId="AD" clId="Web-{D4E64B96-47AB-46D0-AA40-6E6A6B66FBC5}" dt="2025-05-11T15:32:02.652" v="59" actId="1076"/>
      <pc:docMkLst>
        <pc:docMk/>
      </pc:docMkLst>
      <pc:sldChg chg="addSp modSp">
        <pc:chgData name="Caitlyn Stone-whitehead (Student)" userId="S::cstonewhitehead@mines.edu::d0ab80bd-7491-406a-bd6b-32b3bae0757d" providerId="AD" clId="Web-{D4E64B96-47AB-46D0-AA40-6E6A6B66FBC5}" dt="2025-05-11T15:32:02.652" v="59" actId="1076"/>
        <pc:sldMkLst>
          <pc:docMk/>
          <pc:sldMk cId="577223053" sldId="597"/>
        </pc:sldMkLst>
        <pc:spChg chg="add mod">
          <ac:chgData name="Caitlyn Stone-whitehead (Student)" userId="S::cstonewhitehead@mines.edu::d0ab80bd-7491-406a-bd6b-32b3bae0757d" providerId="AD" clId="Web-{D4E64B96-47AB-46D0-AA40-6E6A6B66FBC5}" dt="2025-05-11T15:31:20.262" v="50" actId="1076"/>
          <ac:spMkLst>
            <pc:docMk/>
            <pc:sldMk cId="577223053" sldId="597"/>
            <ac:spMk id="6" creationId="{64F926D0-FD37-92CA-7E12-F2103F666F1F}"/>
          </ac:spMkLst>
        </pc:spChg>
        <pc:spChg chg="mod">
          <ac:chgData name="Caitlyn Stone-whitehead (Student)" userId="S::cstonewhitehead@mines.edu::d0ab80bd-7491-406a-bd6b-32b3bae0757d" providerId="AD" clId="Web-{D4E64B96-47AB-46D0-AA40-6E6A6B66FBC5}" dt="2025-05-11T15:32:02.652" v="59" actId="1076"/>
          <ac:spMkLst>
            <pc:docMk/>
            <pc:sldMk cId="577223053" sldId="597"/>
            <ac:spMk id="12" creationId="{0DAC280D-6B75-11B1-41F4-738BF83F0C6F}"/>
          </ac:spMkLst>
        </pc:spChg>
      </pc:sldChg>
    </pc:docChg>
  </pc:docChgLst>
  <pc:docChgLst>
    <pc:chgData name="Caitlyn Stone-whitehead (Student)" userId="S::cstonewhitehead@mines.edu::d0ab80bd-7491-406a-bd6b-32b3bae0757d" providerId="AD" clId="Web-{C0AC1238-E6E4-4D30-8577-71B46ABFF3A1}"/>
    <pc:docChg chg="modSld">
      <pc:chgData name="Caitlyn Stone-whitehead (Student)" userId="S::cstonewhitehead@mines.edu::d0ab80bd-7491-406a-bd6b-32b3bae0757d" providerId="AD" clId="Web-{C0AC1238-E6E4-4D30-8577-71B46ABFF3A1}" dt="2025-05-07T16:58:33.073" v="0" actId="1076"/>
      <pc:docMkLst>
        <pc:docMk/>
      </pc:docMkLst>
      <pc:sldChg chg="modSp">
        <pc:chgData name="Caitlyn Stone-whitehead (Student)" userId="S::cstonewhitehead@mines.edu::d0ab80bd-7491-406a-bd6b-32b3bae0757d" providerId="AD" clId="Web-{C0AC1238-E6E4-4D30-8577-71B46ABFF3A1}" dt="2025-05-07T16:58:33.073" v="0" actId="1076"/>
        <pc:sldMkLst>
          <pc:docMk/>
          <pc:sldMk cId="4114286410" sldId="588"/>
        </pc:sldMkLst>
        <pc:picChg chg="mod">
          <ac:chgData name="Caitlyn Stone-whitehead (Student)" userId="S::cstonewhitehead@mines.edu::d0ab80bd-7491-406a-bd6b-32b3bae0757d" providerId="AD" clId="Web-{C0AC1238-E6E4-4D30-8577-71B46ABFF3A1}" dt="2025-05-07T16:58:33.073" v="0" actId="1076"/>
          <ac:picMkLst>
            <pc:docMk/>
            <pc:sldMk cId="4114286410" sldId="588"/>
            <ac:picMk id="24" creationId="{83C62287-579E-DBF3-B8A6-71C7783522C7}"/>
          </ac:picMkLst>
        </pc:picChg>
      </pc:sldChg>
    </pc:docChg>
  </pc:docChgLst>
  <pc:docChgLst>
    <pc:chgData name="Caitlyn Stone-whitehead (Student)" userId="S::cstonewhitehead@mines.edu::d0ab80bd-7491-406a-bd6b-32b3bae0757d" providerId="AD" clId="Web-{7436B84B-D91C-473A-ACC4-6EE5C461D9C2}"/>
    <pc:docChg chg="modSld">
      <pc:chgData name="Caitlyn Stone-whitehead (Student)" userId="S::cstonewhitehead@mines.edu::d0ab80bd-7491-406a-bd6b-32b3bae0757d" providerId="AD" clId="Web-{7436B84B-D91C-473A-ACC4-6EE5C461D9C2}" dt="2024-11-07T17:29:00.078" v="18" actId="1076"/>
      <pc:docMkLst>
        <pc:docMk/>
      </pc:docMkLst>
      <pc:sldChg chg="modSp">
        <pc:chgData name="Caitlyn Stone-whitehead (Student)" userId="S::cstonewhitehead@mines.edu::d0ab80bd-7491-406a-bd6b-32b3bae0757d" providerId="AD" clId="Web-{7436B84B-D91C-473A-ACC4-6EE5C461D9C2}" dt="2024-11-07T17:27:01.327" v="16" actId="1076"/>
        <pc:sldMkLst>
          <pc:docMk/>
          <pc:sldMk cId="2681854609" sldId="260"/>
        </pc:sldMkLst>
      </pc:sldChg>
      <pc:sldChg chg="addSp delSp modSp">
        <pc:chgData name="Caitlyn Stone-whitehead (Student)" userId="S::cstonewhitehead@mines.edu::d0ab80bd-7491-406a-bd6b-32b3bae0757d" providerId="AD" clId="Web-{7436B84B-D91C-473A-ACC4-6EE5C461D9C2}" dt="2024-11-07T17:29:00.078" v="18" actId="1076"/>
        <pc:sldMkLst>
          <pc:docMk/>
          <pc:sldMk cId="2434787031" sldId="263"/>
        </pc:sldMkLst>
      </pc:sldChg>
    </pc:docChg>
  </pc:docChgLst>
  <pc:docChgLst>
    <pc:chgData name="Caitlyn Stone-whitehead (Student)" userId="S::cstonewhitehead@mines.edu::d0ab80bd-7491-406a-bd6b-32b3bae0757d" providerId="AD" clId="Web-{29BD1EE6-D032-44DD-8694-022C479BDEEE}"/>
    <pc:docChg chg="addSld delSld modSld sldOrd">
      <pc:chgData name="Caitlyn Stone-whitehead (Student)" userId="S::cstonewhitehead@mines.edu::d0ab80bd-7491-406a-bd6b-32b3bae0757d" providerId="AD" clId="Web-{29BD1EE6-D032-44DD-8694-022C479BDEEE}" dt="2025-05-08T15:32:40.687" v="203" actId="20577"/>
      <pc:docMkLst>
        <pc:docMk/>
      </pc:docMkLst>
      <pc:sldChg chg="addSp delSp modSp add">
        <pc:chgData name="Caitlyn Stone-whitehead (Student)" userId="S::cstonewhitehead@mines.edu::d0ab80bd-7491-406a-bd6b-32b3bae0757d" providerId="AD" clId="Web-{29BD1EE6-D032-44DD-8694-022C479BDEEE}" dt="2025-05-08T15:23:49.381" v="32" actId="20577"/>
        <pc:sldMkLst>
          <pc:docMk/>
          <pc:sldMk cId="3107418860" sldId="293"/>
        </pc:sldMkLst>
        <pc:spChg chg="mod">
          <ac:chgData name="Caitlyn Stone-whitehead (Student)" userId="S::cstonewhitehead@mines.edu::d0ab80bd-7491-406a-bd6b-32b3bae0757d" providerId="AD" clId="Web-{29BD1EE6-D032-44DD-8694-022C479BDEEE}" dt="2025-05-08T15:23:49.381" v="32" actId="20577"/>
          <ac:spMkLst>
            <pc:docMk/>
            <pc:sldMk cId="3107418860" sldId="293"/>
            <ac:spMk id="13" creationId="{80ABCD08-9D74-B3D8-E975-26203378E0FC}"/>
          </ac:spMkLst>
        </pc:spChg>
        <pc:picChg chg="mod modCrop">
          <ac:chgData name="Caitlyn Stone-whitehead (Student)" userId="S::cstonewhitehead@mines.edu::d0ab80bd-7491-406a-bd6b-32b3bae0757d" providerId="AD" clId="Web-{29BD1EE6-D032-44DD-8694-022C479BDEEE}" dt="2025-05-08T15:22:39.083" v="15" actId="1076"/>
          <ac:picMkLst>
            <pc:docMk/>
            <pc:sldMk cId="3107418860" sldId="293"/>
            <ac:picMk id="4" creationId="{BEF87A1D-025B-E5AA-A10E-476611D63E48}"/>
          </ac:picMkLst>
        </pc:picChg>
        <pc:picChg chg="add mod">
          <ac:chgData name="Caitlyn Stone-whitehead (Student)" userId="S::cstonewhitehead@mines.edu::d0ab80bd-7491-406a-bd6b-32b3bae0757d" providerId="AD" clId="Web-{29BD1EE6-D032-44DD-8694-022C479BDEEE}" dt="2025-05-08T15:22:51.036" v="18" actId="1076"/>
          <ac:picMkLst>
            <pc:docMk/>
            <pc:sldMk cId="3107418860" sldId="293"/>
            <ac:picMk id="6" creationId="{A7D91C90-608B-1F02-27AC-922F49BE9634}"/>
          </ac:picMkLst>
        </pc:picChg>
        <pc:picChg chg="add mod">
          <ac:chgData name="Caitlyn Stone-whitehead (Student)" userId="S::cstonewhitehead@mines.edu::d0ab80bd-7491-406a-bd6b-32b3bae0757d" providerId="AD" clId="Web-{29BD1EE6-D032-44DD-8694-022C479BDEEE}" dt="2025-05-08T15:23:04.177" v="22" actId="1076"/>
          <ac:picMkLst>
            <pc:docMk/>
            <pc:sldMk cId="3107418860" sldId="293"/>
            <ac:picMk id="8" creationId="{288F0273-BC76-815F-8981-18991EE6876C}"/>
          </ac:picMkLst>
        </pc:picChg>
      </pc:sldChg>
      <pc:sldChg chg="del">
        <pc:chgData name="Caitlyn Stone-whitehead (Student)" userId="S::cstonewhitehead@mines.edu::d0ab80bd-7491-406a-bd6b-32b3bae0757d" providerId="AD" clId="Web-{29BD1EE6-D032-44DD-8694-022C479BDEEE}" dt="2025-05-08T15:23:59.725" v="35"/>
        <pc:sldMkLst>
          <pc:docMk/>
          <pc:sldMk cId="2240160827" sldId="589"/>
        </pc:sldMkLst>
      </pc:sldChg>
      <pc:sldChg chg="del">
        <pc:chgData name="Caitlyn Stone-whitehead (Student)" userId="S::cstonewhitehead@mines.edu::d0ab80bd-7491-406a-bd6b-32b3bae0757d" providerId="AD" clId="Web-{29BD1EE6-D032-44DD-8694-022C479BDEEE}" dt="2025-05-08T15:24:01.115" v="36"/>
        <pc:sldMkLst>
          <pc:docMk/>
          <pc:sldMk cId="4206640311" sldId="590"/>
        </pc:sldMkLst>
      </pc:sldChg>
      <pc:sldChg chg="del">
        <pc:chgData name="Caitlyn Stone-whitehead (Student)" userId="S::cstonewhitehead@mines.edu::d0ab80bd-7491-406a-bd6b-32b3bae0757d" providerId="AD" clId="Web-{29BD1EE6-D032-44DD-8694-022C479BDEEE}" dt="2025-05-08T15:23:57.912" v="34"/>
        <pc:sldMkLst>
          <pc:docMk/>
          <pc:sldMk cId="3088091896" sldId="591"/>
        </pc:sldMkLst>
      </pc:sldChg>
      <pc:sldChg chg="modSp">
        <pc:chgData name="Caitlyn Stone-whitehead (Student)" userId="S::cstonewhitehead@mines.edu::d0ab80bd-7491-406a-bd6b-32b3bae0757d" providerId="AD" clId="Web-{29BD1EE6-D032-44DD-8694-022C479BDEEE}" dt="2025-05-08T15:25:02.319" v="40" actId="1076"/>
        <pc:sldMkLst>
          <pc:docMk/>
          <pc:sldMk cId="58478158" sldId="592"/>
        </pc:sldMkLst>
        <pc:picChg chg="mod">
          <ac:chgData name="Caitlyn Stone-whitehead (Student)" userId="S::cstonewhitehead@mines.edu::d0ab80bd-7491-406a-bd6b-32b3bae0757d" providerId="AD" clId="Web-{29BD1EE6-D032-44DD-8694-022C479BDEEE}" dt="2025-05-08T15:25:02.319" v="40" actId="1076"/>
          <ac:picMkLst>
            <pc:docMk/>
            <pc:sldMk cId="58478158" sldId="592"/>
            <ac:picMk id="11" creationId="{2896782E-AE1A-51F0-DCCE-2DDE95826B96}"/>
          </ac:picMkLst>
        </pc:picChg>
      </pc:sldChg>
      <pc:sldChg chg="modSp">
        <pc:chgData name="Caitlyn Stone-whitehead (Student)" userId="S::cstonewhitehead@mines.edu::d0ab80bd-7491-406a-bd6b-32b3bae0757d" providerId="AD" clId="Web-{29BD1EE6-D032-44DD-8694-022C479BDEEE}" dt="2025-05-08T15:32:15.077" v="189" actId="20577"/>
        <pc:sldMkLst>
          <pc:docMk/>
          <pc:sldMk cId="1332017796" sldId="593"/>
        </pc:sldMkLst>
        <pc:spChg chg="mod">
          <ac:chgData name="Caitlyn Stone-whitehead (Student)" userId="S::cstonewhitehead@mines.edu::d0ab80bd-7491-406a-bd6b-32b3bae0757d" providerId="AD" clId="Web-{29BD1EE6-D032-44DD-8694-022C479BDEEE}" dt="2025-05-08T15:32:15.077" v="189" actId="20577"/>
          <ac:spMkLst>
            <pc:docMk/>
            <pc:sldMk cId="1332017796" sldId="593"/>
            <ac:spMk id="2" creationId="{D7FE7BE6-DBF2-4296-DA34-32A9F7E1A29E}"/>
          </ac:spMkLst>
        </pc:spChg>
      </pc:sldChg>
      <pc:sldChg chg="new del">
        <pc:chgData name="Caitlyn Stone-whitehead (Student)" userId="S::cstonewhitehead@mines.edu::d0ab80bd-7491-406a-bd6b-32b3bae0757d" providerId="AD" clId="Web-{29BD1EE6-D032-44DD-8694-022C479BDEEE}" dt="2025-05-08T15:25:51.648" v="42"/>
        <pc:sldMkLst>
          <pc:docMk/>
          <pc:sldMk cId="2303766212" sldId="596"/>
        </pc:sldMkLst>
      </pc:sldChg>
      <pc:sldChg chg="addSp delSp modSp new">
        <pc:chgData name="Caitlyn Stone-whitehead (Student)" userId="S::cstonewhitehead@mines.edu::d0ab80bd-7491-406a-bd6b-32b3bae0757d" providerId="AD" clId="Web-{29BD1EE6-D032-44DD-8694-022C479BDEEE}" dt="2025-05-08T15:32:40.687" v="203" actId="20577"/>
        <pc:sldMkLst>
          <pc:docMk/>
          <pc:sldMk cId="2690529249" sldId="596"/>
        </pc:sldMkLst>
        <pc:spChg chg="mod">
          <ac:chgData name="Caitlyn Stone-whitehead (Student)" userId="S::cstonewhitehead@mines.edu::d0ab80bd-7491-406a-bd6b-32b3bae0757d" providerId="AD" clId="Web-{29BD1EE6-D032-44DD-8694-022C479BDEEE}" dt="2025-05-08T15:27:33.478" v="75" actId="20577"/>
          <ac:spMkLst>
            <pc:docMk/>
            <pc:sldMk cId="2690529249" sldId="596"/>
            <ac:spMk id="2" creationId="{96C527AD-FCC7-4327-3841-FBCA67EE08AC}"/>
          </ac:spMkLst>
        </pc:spChg>
        <pc:spChg chg="mod">
          <ac:chgData name="Caitlyn Stone-whitehead (Student)" userId="S::cstonewhitehead@mines.edu::d0ab80bd-7491-406a-bd6b-32b3bae0757d" providerId="AD" clId="Web-{29BD1EE6-D032-44DD-8694-022C479BDEEE}" dt="2025-05-08T15:28:46.886" v="121" actId="20577"/>
          <ac:spMkLst>
            <pc:docMk/>
            <pc:sldMk cId="2690529249" sldId="596"/>
            <ac:spMk id="3" creationId="{AFAE7708-4AE2-15B8-40F9-FFAA99C1E633}"/>
          </ac:spMkLst>
        </pc:spChg>
        <pc:spChg chg="add mod">
          <ac:chgData name="Caitlyn Stone-whitehead (Student)" userId="S::cstonewhitehead@mines.edu::d0ab80bd-7491-406a-bd6b-32b3bae0757d" providerId="AD" clId="Web-{29BD1EE6-D032-44DD-8694-022C479BDEEE}" dt="2025-05-08T15:32:31.139" v="191" actId="20577"/>
          <ac:spMkLst>
            <pc:docMk/>
            <pc:sldMk cId="2690529249" sldId="596"/>
            <ac:spMk id="5" creationId="{D5E616D1-FCEF-FD89-84E0-9B4204E9C05D}"/>
          </ac:spMkLst>
        </pc:spChg>
        <pc:spChg chg="add mod">
          <ac:chgData name="Caitlyn Stone-whitehead (Student)" userId="S::cstonewhitehead@mines.edu::d0ab80bd-7491-406a-bd6b-32b3bae0757d" providerId="AD" clId="Web-{29BD1EE6-D032-44DD-8694-022C479BDEEE}" dt="2025-05-08T15:30:44.263" v="170" actId="20577"/>
          <ac:spMkLst>
            <pc:docMk/>
            <pc:sldMk cId="2690529249" sldId="596"/>
            <ac:spMk id="7" creationId="{5BF1A0D2-C279-1E0F-2FD4-7A2231840FFB}"/>
          </ac:spMkLst>
        </pc:spChg>
        <pc:spChg chg="add mod">
          <ac:chgData name="Caitlyn Stone-whitehead (Student)" userId="S::cstonewhitehead@mines.edu::d0ab80bd-7491-406a-bd6b-32b3bae0757d" providerId="AD" clId="Web-{29BD1EE6-D032-44DD-8694-022C479BDEEE}" dt="2025-05-08T15:32:40.687" v="203" actId="20577"/>
          <ac:spMkLst>
            <pc:docMk/>
            <pc:sldMk cId="2690529249" sldId="596"/>
            <ac:spMk id="8" creationId="{476A7925-D34D-8535-E30C-3FE3669ADEC6}"/>
          </ac:spMkLst>
        </pc:spChg>
      </pc:sldChg>
      <pc:sldChg chg="new del">
        <pc:chgData name="Caitlyn Stone-whitehead (Student)" userId="S::cstonewhitehead@mines.edu::d0ab80bd-7491-406a-bd6b-32b3bae0757d" providerId="AD" clId="Web-{29BD1EE6-D032-44DD-8694-022C479BDEEE}" dt="2025-05-08T15:29:00.120" v="123"/>
        <pc:sldMkLst>
          <pc:docMk/>
          <pc:sldMk cId="3169055492" sldId="597"/>
        </pc:sldMkLst>
      </pc:sldChg>
    </pc:docChg>
  </pc:docChgLst>
  <pc:docChgLst>
    <pc:chgData name="Caitlyn Stone-whitehead (Student)" userId="S::cstonewhitehead@mines.edu::d0ab80bd-7491-406a-bd6b-32b3bae0757d" providerId="AD" clId="Web-{BC85C8C2-05CB-4D7A-B2DF-3BABEF5699F5}"/>
    <pc:docChg chg="addSld modSld sldOrd">
      <pc:chgData name="Caitlyn Stone-whitehead (Student)" userId="S::cstonewhitehead@mines.edu::d0ab80bd-7491-406a-bd6b-32b3bae0757d" providerId="AD" clId="Web-{BC85C8C2-05CB-4D7A-B2DF-3BABEF5699F5}" dt="2025-05-08T15:14:15.079" v="97"/>
      <pc:docMkLst>
        <pc:docMk/>
      </pc:docMkLst>
      <pc:sldChg chg="addSp delSp modSp ord">
        <pc:chgData name="Caitlyn Stone-whitehead (Student)" userId="S::cstonewhitehead@mines.edu::d0ab80bd-7491-406a-bd6b-32b3bae0757d" providerId="AD" clId="Web-{BC85C8C2-05CB-4D7A-B2DF-3BABEF5699F5}" dt="2025-05-08T15:13:50.094" v="96" actId="1076"/>
        <pc:sldMkLst>
          <pc:docMk/>
          <pc:sldMk cId="4114286410" sldId="588"/>
        </pc:sldMkLst>
        <pc:spChg chg="mod">
          <ac:chgData name="Caitlyn Stone-whitehead (Student)" userId="S::cstonewhitehead@mines.edu::d0ab80bd-7491-406a-bd6b-32b3bae0757d" providerId="AD" clId="Web-{BC85C8C2-05CB-4D7A-B2DF-3BABEF5699F5}" dt="2025-05-08T15:13:16.516" v="88" actId="1076"/>
          <ac:spMkLst>
            <pc:docMk/>
            <pc:sldMk cId="4114286410" sldId="588"/>
            <ac:spMk id="26" creationId="{BF75111C-D510-9D2F-FDF0-DDB64AC22B67}"/>
          </ac:spMkLst>
        </pc:spChg>
        <pc:picChg chg="add mod ord">
          <ac:chgData name="Caitlyn Stone-whitehead (Student)" userId="S::cstonewhitehead@mines.edu::d0ab80bd-7491-406a-bd6b-32b3bae0757d" providerId="AD" clId="Web-{BC85C8C2-05CB-4D7A-B2DF-3BABEF5699F5}" dt="2025-05-08T15:13:44.641" v="95" actId="1076"/>
          <ac:picMkLst>
            <pc:docMk/>
            <pc:sldMk cId="4114286410" sldId="588"/>
            <ac:picMk id="6" creationId="{F2DEE837-6FEE-9213-62D9-86B720B2A136}"/>
          </ac:picMkLst>
        </pc:picChg>
        <pc:picChg chg="add mod">
          <ac:chgData name="Caitlyn Stone-whitehead (Student)" userId="S::cstonewhitehead@mines.edu::d0ab80bd-7491-406a-bd6b-32b3bae0757d" providerId="AD" clId="Web-{BC85C8C2-05CB-4D7A-B2DF-3BABEF5699F5}" dt="2025-05-08T15:13:50.094" v="96" actId="1076"/>
          <ac:picMkLst>
            <pc:docMk/>
            <pc:sldMk cId="4114286410" sldId="588"/>
            <ac:picMk id="9" creationId="{ED21A1B8-DB9D-D9DB-FE99-32B7297D8754}"/>
          </ac:picMkLst>
        </pc:picChg>
        <pc:picChg chg="mod">
          <ac:chgData name="Caitlyn Stone-whitehead (Student)" userId="S::cstonewhitehead@mines.edu::d0ab80bd-7491-406a-bd6b-32b3bae0757d" providerId="AD" clId="Web-{BC85C8C2-05CB-4D7A-B2DF-3BABEF5699F5}" dt="2025-05-08T15:13:27.766" v="91" actId="1076"/>
          <ac:picMkLst>
            <pc:docMk/>
            <pc:sldMk cId="4114286410" sldId="588"/>
            <ac:picMk id="24" creationId="{83C62287-579E-DBF3-B8A6-71C7783522C7}"/>
          </ac:picMkLst>
        </pc:picChg>
      </pc:sldChg>
      <pc:sldChg chg="modSp">
        <pc:chgData name="Caitlyn Stone-whitehead (Student)" userId="S::cstonewhitehead@mines.edu::d0ab80bd-7491-406a-bd6b-32b3bae0757d" providerId="AD" clId="Web-{BC85C8C2-05CB-4D7A-B2DF-3BABEF5699F5}" dt="2025-05-07T17:27:27.754" v="8" actId="1076"/>
        <pc:sldMkLst>
          <pc:docMk/>
          <pc:sldMk cId="3088091896" sldId="591"/>
        </pc:sldMkLst>
      </pc:sldChg>
      <pc:sldChg chg="addSp delSp modSp new ord">
        <pc:chgData name="Caitlyn Stone-whitehead (Student)" userId="S::cstonewhitehead@mines.edu::d0ab80bd-7491-406a-bd6b-32b3bae0757d" providerId="AD" clId="Web-{BC85C8C2-05CB-4D7A-B2DF-3BABEF5699F5}" dt="2025-05-08T15:14:15.079" v="97"/>
        <pc:sldMkLst>
          <pc:docMk/>
          <pc:sldMk cId="702885681" sldId="595"/>
        </pc:sldMkLst>
        <pc:picChg chg="add mod">
          <ac:chgData name="Caitlyn Stone-whitehead (Student)" userId="S::cstonewhitehead@mines.edu::d0ab80bd-7491-406a-bd6b-32b3bae0757d" providerId="AD" clId="Web-{BC85C8C2-05CB-4D7A-B2DF-3BABEF5699F5}" dt="2025-05-08T15:08:29.123" v="71" actId="1076"/>
          <ac:picMkLst>
            <pc:docMk/>
            <pc:sldMk cId="702885681" sldId="595"/>
            <ac:picMk id="7" creationId="{548DAB20-F08A-6A78-DDCE-E28DF514FD14}"/>
          </ac:picMkLst>
        </pc:picChg>
        <pc:picChg chg="add mod">
          <ac:chgData name="Caitlyn Stone-whitehead (Student)" userId="S::cstonewhitehead@mines.edu::d0ab80bd-7491-406a-bd6b-32b3bae0757d" providerId="AD" clId="Web-{BC85C8C2-05CB-4D7A-B2DF-3BABEF5699F5}" dt="2025-05-08T15:08:11.873" v="65" actId="1076"/>
          <ac:picMkLst>
            <pc:docMk/>
            <pc:sldMk cId="702885681" sldId="595"/>
            <ac:picMk id="8" creationId="{B5C72E47-98E9-0D14-1A6E-F8AEBF0C7B7E}"/>
          </ac:picMkLst>
        </pc:picChg>
        <pc:picChg chg="add mod">
          <ac:chgData name="Caitlyn Stone-whitehead (Student)" userId="S::cstonewhitehead@mines.edu::d0ab80bd-7491-406a-bd6b-32b3bae0757d" providerId="AD" clId="Web-{BC85C8C2-05CB-4D7A-B2DF-3BABEF5699F5}" dt="2025-05-08T15:08:22.482" v="69" actId="1076"/>
          <ac:picMkLst>
            <pc:docMk/>
            <pc:sldMk cId="702885681" sldId="595"/>
            <ac:picMk id="9" creationId="{E8DE6E88-CE55-C663-4ECC-F55C6474D884}"/>
          </ac:picMkLst>
        </pc:picChg>
        <pc:picChg chg="add mod">
          <ac:chgData name="Caitlyn Stone-whitehead (Student)" userId="S::cstonewhitehead@mines.edu::d0ab80bd-7491-406a-bd6b-32b3bae0757d" providerId="AD" clId="Web-{BC85C8C2-05CB-4D7A-B2DF-3BABEF5699F5}" dt="2025-05-08T15:08:14.279" v="66" actId="1076"/>
          <ac:picMkLst>
            <pc:docMk/>
            <pc:sldMk cId="702885681" sldId="595"/>
            <ac:picMk id="11" creationId="{25B77509-687C-6669-195F-ADA7A4E329A8}"/>
          </ac:picMkLst>
        </pc:picChg>
      </pc:sldChg>
    </pc:docChg>
  </pc:docChgLst>
  <pc:docChgLst>
    <pc:chgData name="Caitlyn Stone-whitehead (Student)" userId="d0ab80bd-7491-406a-bd6b-32b3bae0757d" providerId="ADAL" clId="{FA986055-B6E1-4242-92F0-B6C4A175C57E}"/>
    <pc:docChg chg="undo custSel modSld">
      <pc:chgData name="Caitlyn Stone-whitehead (Student)" userId="d0ab80bd-7491-406a-bd6b-32b3bae0757d" providerId="ADAL" clId="{FA986055-B6E1-4242-92F0-B6C4A175C57E}" dt="2025-05-12T02:19:54.284" v="477" actId="20577"/>
      <pc:docMkLst>
        <pc:docMk/>
      </pc:docMkLst>
      <pc:sldChg chg="modNotesTx">
        <pc:chgData name="Caitlyn Stone-whitehead (Student)" userId="d0ab80bd-7491-406a-bd6b-32b3bae0757d" providerId="ADAL" clId="{FA986055-B6E1-4242-92F0-B6C4A175C57E}" dt="2025-05-12T02:19:54.284" v="477" actId="20577"/>
        <pc:sldMkLst>
          <pc:docMk/>
          <pc:sldMk cId="2690529249" sldId="596"/>
        </pc:sldMkLst>
      </pc:sldChg>
    </pc:docChg>
  </pc:docChgLst>
  <pc:docChgLst>
    <pc:chgData name="Caitlyn Stone-whitehead (Student)" userId="S::cstonewhitehead@mines.edu::d0ab80bd-7491-406a-bd6b-32b3bae0757d" providerId="AD" clId="Web-{A3B09525-14B7-45F9-9572-E8D29312C686}"/>
    <pc:docChg chg="addSld delSld modSld">
      <pc:chgData name="Caitlyn Stone-whitehead (Student)" userId="S::cstonewhitehead@mines.edu::d0ab80bd-7491-406a-bd6b-32b3bae0757d" providerId="AD" clId="Web-{A3B09525-14B7-45F9-9572-E8D29312C686}" dt="2024-11-20T19:25:38.096" v="182"/>
      <pc:docMkLst>
        <pc:docMk/>
      </pc:docMkLst>
      <pc:sldChg chg="modSp">
        <pc:chgData name="Caitlyn Stone-whitehead (Student)" userId="S::cstonewhitehead@mines.edu::d0ab80bd-7491-406a-bd6b-32b3bae0757d" providerId="AD" clId="Web-{A3B09525-14B7-45F9-9572-E8D29312C686}" dt="2024-11-20T19:22:33.652" v="159" actId="20577"/>
        <pc:sldMkLst>
          <pc:docMk/>
          <pc:sldMk cId="2681854609" sldId="260"/>
        </pc:sldMkLst>
      </pc:sldChg>
      <pc:sldChg chg="modSp">
        <pc:chgData name="Caitlyn Stone-whitehead (Student)" userId="S::cstonewhitehead@mines.edu::d0ab80bd-7491-406a-bd6b-32b3bae0757d" providerId="AD" clId="Web-{A3B09525-14B7-45F9-9572-E8D29312C686}" dt="2024-11-20T19:03:46.456" v="119"/>
        <pc:sldMkLst>
          <pc:docMk/>
          <pc:sldMk cId="2434787031" sldId="263"/>
        </pc:sldMkLst>
      </pc:sldChg>
      <pc:sldChg chg="addSp delSp modSp">
        <pc:chgData name="Caitlyn Stone-whitehead (Student)" userId="S::cstonewhitehead@mines.edu::d0ab80bd-7491-406a-bd6b-32b3bae0757d" providerId="AD" clId="Web-{A3B09525-14B7-45F9-9572-E8D29312C686}" dt="2024-11-20T19:25:22.924" v="181" actId="1076"/>
        <pc:sldMkLst>
          <pc:docMk/>
          <pc:sldMk cId="2416865648" sldId="566"/>
        </pc:sldMkLst>
      </pc:sldChg>
      <pc:sldChg chg="addSp delSp modSp del">
        <pc:chgData name="Caitlyn Stone-whitehead (Student)" userId="S::cstonewhitehead@mines.edu::d0ab80bd-7491-406a-bd6b-32b3bae0757d" providerId="AD" clId="Web-{A3B09525-14B7-45F9-9572-E8D29312C686}" dt="2024-11-20T19:25:38.096" v="182"/>
        <pc:sldMkLst>
          <pc:docMk/>
          <pc:sldMk cId="524669205" sldId="567"/>
        </pc:sldMkLst>
      </pc:sldChg>
      <pc:sldChg chg="modSp">
        <pc:chgData name="Caitlyn Stone-whitehead (Student)" userId="S::cstonewhitehead@mines.edu::d0ab80bd-7491-406a-bd6b-32b3bae0757d" providerId="AD" clId="Web-{A3B09525-14B7-45F9-9572-E8D29312C686}" dt="2024-11-20T19:19:37.599" v="133"/>
        <pc:sldMkLst>
          <pc:docMk/>
          <pc:sldMk cId="686306366" sldId="568"/>
        </pc:sldMkLst>
      </pc:sldChg>
      <pc:sldChg chg="addSp delSp modSp">
        <pc:chgData name="Caitlyn Stone-whitehead (Student)" userId="S::cstonewhitehead@mines.edu::d0ab80bd-7491-406a-bd6b-32b3bae0757d" providerId="AD" clId="Web-{A3B09525-14B7-45F9-9572-E8D29312C686}" dt="2024-11-20T18:17:17.361" v="95" actId="1076"/>
        <pc:sldMkLst>
          <pc:docMk/>
          <pc:sldMk cId="2874053589" sldId="570"/>
        </pc:sldMkLst>
      </pc:sldChg>
      <pc:sldChg chg="addSp">
        <pc:chgData name="Caitlyn Stone-whitehead (Student)" userId="S::cstonewhitehead@mines.edu::d0ab80bd-7491-406a-bd6b-32b3bae0757d" providerId="AD" clId="Web-{A3B09525-14B7-45F9-9572-E8D29312C686}" dt="2024-11-20T16:42:04.242" v="12"/>
        <pc:sldMkLst>
          <pc:docMk/>
          <pc:sldMk cId="2442162974" sldId="571"/>
        </pc:sldMkLst>
      </pc:sldChg>
      <pc:sldChg chg="modSp">
        <pc:chgData name="Caitlyn Stone-whitehead (Student)" userId="S::cstonewhitehead@mines.edu::d0ab80bd-7491-406a-bd6b-32b3bae0757d" providerId="AD" clId="Web-{A3B09525-14B7-45F9-9572-E8D29312C686}" dt="2024-11-20T18:20:02.568" v="97"/>
        <pc:sldMkLst>
          <pc:docMk/>
          <pc:sldMk cId="331816456" sldId="574"/>
        </pc:sldMkLst>
      </pc:sldChg>
      <pc:sldChg chg="delSp modSp add replId">
        <pc:chgData name="Caitlyn Stone-whitehead (Student)" userId="S::cstonewhitehead@mines.edu::d0ab80bd-7491-406a-bd6b-32b3bae0757d" providerId="AD" clId="Web-{A3B09525-14B7-45F9-9572-E8D29312C686}" dt="2024-11-20T18:15:35.124" v="74" actId="1076"/>
        <pc:sldMkLst>
          <pc:docMk/>
          <pc:sldMk cId="1609799288" sldId="575"/>
        </pc:sldMkLst>
      </pc:sldChg>
      <pc:sldChg chg="add replId">
        <pc:chgData name="Caitlyn Stone-whitehead (Student)" userId="S::cstonewhitehead@mines.edu::d0ab80bd-7491-406a-bd6b-32b3bae0757d" providerId="AD" clId="Web-{A3B09525-14B7-45F9-9572-E8D29312C686}" dt="2024-11-20T19:18:27.628" v="129"/>
        <pc:sldMkLst>
          <pc:docMk/>
          <pc:sldMk cId="163239316" sldId="576"/>
        </pc:sldMkLst>
      </pc:sldChg>
    </pc:docChg>
  </pc:docChgLst>
  <pc:docChgLst>
    <pc:chgData name="Caitlyn Stone-whitehead (Student)" userId="S::cstonewhitehead@mines.edu::d0ab80bd-7491-406a-bd6b-32b3bae0757d" providerId="AD" clId="Web-{0534EC16-5C9E-472F-9F76-012F42A69894}"/>
    <pc:docChg chg="addSld modSld">
      <pc:chgData name="Caitlyn Stone-whitehead (Student)" userId="S::cstonewhitehead@mines.edu::d0ab80bd-7491-406a-bd6b-32b3bae0757d" providerId="AD" clId="Web-{0534EC16-5C9E-472F-9F76-012F42A69894}" dt="2024-11-14T20:26:25.086" v="24" actId="1076"/>
      <pc:docMkLst>
        <pc:docMk/>
      </pc:docMkLst>
      <pc:sldChg chg="modSp">
        <pc:chgData name="Caitlyn Stone-whitehead (Student)" userId="S::cstonewhitehead@mines.edu::d0ab80bd-7491-406a-bd6b-32b3bae0757d" providerId="AD" clId="Web-{0534EC16-5C9E-472F-9F76-012F42A69894}" dt="2024-11-14T20:25:32.071" v="2" actId="1076"/>
        <pc:sldMkLst>
          <pc:docMk/>
          <pc:sldMk cId="3938992242" sldId="311"/>
        </pc:sldMkLst>
      </pc:sldChg>
      <pc:sldChg chg="addSp delSp modSp add replId">
        <pc:chgData name="Caitlyn Stone-whitehead (Student)" userId="S::cstonewhitehead@mines.edu::d0ab80bd-7491-406a-bd6b-32b3bae0757d" providerId="AD" clId="Web-{0534EC16-5C9E-472F-9F76-012F42A69894}" dt="2024-11-14T20:26:25.086" v="24" actId="1076"/>
        <pc:sldMkLst>
          <pc:docMk/>
          <pc:sldMk cId="680142553" sldId="573"/>
        </pc:sldMkLst>
      </pc:sldChg>
    </pc:docChg>
  </pc:docChgLst>
  <pc:docChgLst>
    <pc:chgData clId="Web-{CA52C9EE-C62E-4334-913B-183C765BA9C5}"/>
    <pc:docChg chg="modSld">
      <pc:chgData name="" userId="" providerId="" clId="Web-{CA52C9EE-C62E-4334-913B-183C765BA9C5}" dt="2025-05-08T15:40:49.119" v="0"/>
      <pc:docMkLst>
        <pc:docMk/>
      </pc:docMkLst>
      <pc:sldChg chg="addSp modSp">
        <pc:chgData name="" userId="" providerId="" clId="Web-{CA52C9EE-C62E-4334-913B-183C765BA9C5}" dt="2025-05-08T15:40:49.119" v="0"/>
        <pc:sldMkLst>
          <pc:docMk/>
          <pc:sldMk cId="2690529249" sldId="596"/>
        </pc:sldMkLst>
      </pc:sldChg>
    </pc:docChg>
  </pc:docChgLst>
  <pc:docChgLst>
    <pc:chgData name="Caitlyn Stone-whitehead (Student)" userId="S::cstonewhitehead@mines.edu::d0ab80bd-7491-406a-bd6b-32b3bae0757d" providerId="AD" clId="Web-{228E596A-0462-419D-B28A-9B74E490E59F}"/>
    <pc:docChg chg="delSld modSld sldOrd">
      <pc:chgData name="Caitlyn Stone-whitehead (Student)" userId="S::cstonewhitehead@mines.edu::d0ab80bd-7491-406a-bd6b-32b3bae0757d" providerId="AD" clId="Web-{228E596A-0462-419D-B28A-9B74E490E59F}" dt="2024-11-21T05:35:42.644" v="502"/>
      <pc:docMkLst>
        <pc:docMk/>
      </pc:docMkLst>
      <pc:sldChg chg="addSp modSp">
        <pc:chgData name="Caitlyn Stone-whitehead (Student)" userId="S::cstonewhitehead@mines.edu::d0ab80bd-7491-406a-bd6b-32b3bae0757d" providerId="AD" clId="Web-{228E596A-0462-419D-B28A-9B74E490E59F}" dt="2024-11-21T05:35:35.707" v="501" actId="1076"/>
        <pc:sldMkLst>
          <pc:docMk/>
          <pc:sldMk cId="1950106610" sldId="258"/>
        </pc:sldMkLst>
      </pc:sldChg>
      <pc:sldChg chg="modSp">
        <pc:chgData name="Caitlyn Stone-whitehead (Student)" userId="S::cstonewhitehead@mines.edu::d0ab80bd-7491-406a-bd6b-32b3bae0757d" providerId="AD" clId="Web-{228E596A-0462-419D-B28A-9B74E490E59F}" dt="2024-11-21T05:09:20.068" v="340" actId="20577"/>
        <pc:sldMkLst>
          <pc:docMk/>
          <pc:sldMk cId="2681854609" sldId="260"/>
        </pc:sldMkLst>
      </pc:sldChg>
      <pc:sldChg chg="modSp">
        <pc:chgData name="Caitlyn Stone-whitehead (Student)" userId="S::cstonewhitehead@mines.edu::d0ab80bd-7491-406a-bd6b-32b3bae0757d" providerId="AD" clId="Web-{228E596A-0462-419D-B28A-9B74E490E59F}" dt="2024-11-21T05:32:54.504" v="472" actId="20577"/>
        <pc:sldMkLst>
          <pc:docMk/>
          <pc:sldMk cId="1926947863" sldId="261"/>
        </pc:sldMkLst>
      </pc:sldChg>
      <pc:sldChg chg="addSp delSp modSp ord">
        <pc:chgData name="Caitlyn Stone-whitehead (Student)" userId="S::cstonewhitehead@mines.edu::d0ab80bd-7491-406a-bd6b-32b3bae0757d" providerId="AD" clId="Web-{228E596A-0462-419D-B28A-9B74E490E59F}" dt="2024-11-21T05:31:22.989" v="462" actId="1076"/>
        <pc:sldMkLst>
          <pc:docMk/>
          <pc:sldMk cId="2434787031" sldId="263"/>
        </pc:sldMkLst>
      </pc:sldChg>
      <pc:sldChg chg="addSp delSp modSp">
        <pc:chgData name="Caitlyn Stone-whitehead (Student)" userId="S::cstonewhitehead@mines.edu::d0ab80bd-7491-406a-bd6b-32b3bae0757d" providerId="AD" clId="Web-{228E596A-0462-419D-B28A-9B74E490E59F}" dt="2024-11-21T05:04:19.616" v="250" actId="20577"/>
        <pc:sldMkLst>
          <pc:docMk/>
          <pc:sldMk cId="2985299567" sldId="291"/>
        </pc:sldMkLst>
      </pc:sldChg>
      <pc:sldChg chg="modSp">
        <pc:chgData name="Caitlyn Stone-whitehead (Student)" userId="S::cstonewhitehead@mines.edu::d0ab80bd-7491-406a-bd6b-32b3bae0757d" providerId="AD" clId="Web-{228E596A-0462-419D-B28A-9B74E490E59F}" dt="2024-11-21T05:06:44.147" v="320" actId="20577"/>
        <pc:sldMkLst>
          <pc:docMk/>
          <pc:sldMk cId="3620114624" sldId="564"/>
        </pc:sldMkLst>
      </pc:sldChg>
      <pc:sldChg chg="modSp">
        <pc:chgData name="Caitlyn Stone-whitehead (Student)" userId="S::cstonewhitehead@mines.edu::d0ab80bd-7491-406a-bd6b-32b3bae0757d" providerId="AD" clId="Web-{228E596A-0462-419D-B28A-9B74E490E59F}" dt="2024-11-20T23:39:26.264" v="28" actId="1076"/>
        <pc:sldMkLst>
          <pc:docMk/>
          <pc:sldMk cId="2416865648" sldId="566"/>
        </pc:sldMkLst>
      </pc:sldChg>
      <pc:sldChg chg="modSp del">
        <pc:chgData name="Caitlyn Stone-whitehead (Student)" userId="S::cstonewhitehead@mines.edu::d0ab80bd-7491-406a-bd6b-32b3bae0757d" providerId="AD" clId="Web-{228E596A-0462-419D-B28A-9B74E490E59F}" dt="2024-11-21T05:12:28.006" v="349"/>
        <pc:sldMkLst>
          <pc:docMk/>
          <pc:sldMk cId="686306366" sldId="568"/>
        </pc:sldMkLst>
      </pc:sldChg>
      <pc:sldChg chg="modSp">
        <pc:chgData name="Caitlyn Stone-whitehead (Student)" userId="S::cstonewhitehead@mines.edu::d0ab80bd-7491-406a-bd6b-32b3bae0757d" providerId="AD" clId="Web-{228E596A-0462-419D-B28A-9B74E490E59F}" dt="2024-11-21T05:31:55.848" v="468" actId="20577"/>
        <pc:sldMkLst>
          <pc:docMk/>
          <pc:sldMk cId="2874053589" sldId="570"/>
        </pc:sldMkLst>
      </pc:sldChg>
      <pc:sldChg chg="addSp modSp">
        <pc:chgData name="Caitlyn Stone-whitehead (Student)" userId="S::cstonewhitehead@mines.edu::d0ab80bd-7491-406a-bd6b-32b3bae0757d" providerId="AD" clId="Web-{228E596A-0462-419D-B28A-9B74E490E59F}" dt="2024-11-21T05:19:33.536" v="456" actId="20577"/>
        <pc:sldMkLst>
          <pc:docMk/>
          <pc:sldMk cId="2442162974" sldId="571"/>
        </pc:sldMkLst>
      </pc:sldChg>
      <pc:sldChg chg="addSp modSp">
        <pc:chgData name="Caitlyn Stone-whitehead (Student)" userId="S::cstonewhitehead@mines.edu::d0ab80bd-7491-406a-bd6b-32b3bae0757d" providerId="AD" clId="Web-{228E596A-0462-419D-B28A-9B74E490E59F}" dt="2024-11-21T04:51:12.103" v="102" actId="1076"/>
        <pc:sldMkLst>
          <pc:docMk/>
          <pc:sldMk cId="331816456" sldId="574"/>
        </pc:sldMkLst>
      </pc:sldChg>
      <pc:sldChg chg="modSp">
        <pc:chgData name="Caitlyn Stone-whitehead (Student)" userId="S::cstonewhitehead@mines.edu::d0ab80bd-7491-406a-bd6b-32b3bae0757d" providerId="AD" clId="Web-{228E596A-0462-419D-B28A-9B74E490E59F}" dt="2024-11-21T05:32:07.911" v="470" actId="20577"/>
        <pc:sldMkLst>
          <pc:docMk/>
          <pc:sldMk cId="1609799288" sldId="575"/>
        </pc:sldMkLst>
      </pc:sldChg>
      <pc:sldChg chg="modSp del">
        <pc:chgData name="Caitlyn Stone-whitehead (Student)" userId="S::cstonewhitehead@mines.edu::d0ab80bd-7491-406a-bd6b-32b3bae0757d" providerId="AD" clId="Web-{228E596A-0462-419D-B28A-9B74E490E59F}" dt="2024-11-21T05:35:42.644" v="502"/>
        <pc:sldMkLst>
          <pc:docMk/>
          <pc:sldMk cId="163239316" sldId="576"/>
        </pc:sldMkLst>
      </pc:sldChg>
      <pc:sldChg chg="del">
        <pc:chgData name="Caitlyn Stone-whitehead (Student)" userId="S::cstonewhitehead@mines.edu::d0ab80bd-7491-406a-bd6b-32b3bae0757d" providerId="AD" clId="Web-{228E596A-0462-419D-B28A-9B74E490E59F}" dt="2024-11-20T23:39:45" v="29"/>
        <pc:sldMkLst>
          <pc:docMk/>
          <pc:sldMk cId="2947735143" sldId="577"/>
        </pc:sldMkLst>
      </pc:sldChg>
    </pc:docChg>
  </pc:docChgLst>
  <pc:docChgLst>
    <pc:chgData name="Caitlyn Stone-whitehead (Student)" userId="S::cstonewhitehead@mines.edu::d0ab80bd-7491-406a-bd6b-32b3bae0757d" providerId="AD" clId="Web-{7A37CFF7-491A-471B-82C0-D10C072B352A}"/>
    <pc:docChg chg="addSld delSld modSld">
      <pc:chgData name="Caitlyn Stone-whitehead (Student)" userId="S::cstonewhitehead@mines.edu::d0ab80bd-7491-406a-bd6b-32b3bae0757d" providerId="AD" clId="Web-{7A37CFF7-491A-471B-82C0-D10C072B352A}" dt="2024-11-14T20:22:37.507" v="249" actId="1076"/>
      <pc:docMkLst>
        <pc:docMk/>
      </pc:docMkLst>
      <pc:sldChg chg="addSp delSp modSp add">
        <pc:chgData name="Caitlyn Stone-whitehead (Student)" userId="S::cstonewhitehead@mines.edu::d0ab80bd-7491-406a-bd6b-32b3bae0757d" providerId="AD" clId="Web-{7A37CFF7-491A-471B-82C0-D10C072B352A}" dt="2024-11-14T20:22:37.507" v="249" actId="1076"/>
        <pc:sldMkLst>
          <pc:docMk/>
          <pc:sldMk cId="3938992242" sldId="311"/>
        </pc:sldMkLst>
      </pc:sldChg>
      <pc:sldChg chg="addSp delSp modSp">
        <pc:chgData name="Caitlyn Stone-whitehead (Student)" userId="S::cstonewhitehead@mines.edu::d0ab80bd-7491-406a-bd6b-32b3bae0757d" providerId="AD" clId="Web-{7A37CFF7-491A-471B-82C0-D10C072B352A}" dt="2024-11-14T17:21:28.984" v="165" actId="1076"/>
        <pc:sldMkLst>
          <pc:docMk/>
          <pc:sldMk cId="2416865648" sldId="566"/>
        </pc:sldMkLst>
      </pc:sldChg>
      <pc:sldChg chg="addSp modSp">
        <pc:chgData name="Caitlyn Stone-whitehead (Student)" userId="S::cstonewhitehead@mines.edu::d0ab80bd-7491-406a-bd6b-32b3bae0757d" providerId="AD" clId="Web-{7A37CFF7-491A-471B-82C0-D10C072B352A}" dt="2024-11-14T17:17:05.250" v="135" actId="20577"/>
        <pc:sldMkLst>
          <pc:docMk/>
          <pc:sldMk cId="686306366" sldId="568"/>
        </pc:sldMkLst>
      </pc:sldChg>
      <pc:sldChg chg="add del">
        <pc:chgData name="Caitlyn Stone-whitehead (Student)" userId="S::cstonewhitehead@mines.edu::d0ab80bd-7491-406a-bd6b-32b3bae0757d" providerId="AD" clId="Web-{7A37CFF7-491A-471B-82C0-D10C072B352A}" dt="2024-11-14T17:21:40.688" v="168"/>
        <pc:sldMkLst>
          <pc:docMk/>
          <pc:sldMk cId="2116228639" sldId="569"/>
        </pc:sldMkLst>
      </pc:sldChg>
      <pc:sldChg chg="addSp delSp modSp">
        <pc:chgData name="Caitlyn Stone-whitehead (Student)" userId="S::cstonewhitehead@mines.edu::d0ab80bd-7491-406a-bd6b-32b3bae0757d" providerId="AD" clId="Web-{7A37CFF7-491A-471B-82C0-D10C072B352A}" dt="2024-11-14T17:25:19.013" v="205" actId="20577"/>
        <pc:sldMkLst>
          <pc:docMk/>
          <pc:sldMk cId="2874053589" sldId="570"/>
        </pc:sldMkLst>
      </pc:sldChg>
      <pc:sldChg chg="addSp delSp modSp del">
        <pc:chgData name="Caitlyn Stone-whitehead (Student)" userId="S::cstonewhitehead@mines.edu::d0ab80bd-7491-406a-bd6b-32b3bae0757d" providerId="AD" clId="Web-{7A37CFF7-491A-471B-82C0-D10C072B352A}" dt="2024-11-14T17:22:49.208" v="186"/>
        <pc:sldMkLst>
          <pc:docMk/>
          <pc:sldMk cId="962672173" sldId="572"/>
        </pc:sldMkLst>
      </pc:sldChg>
      <pc:sldChg chg="add replId">
        <pc:chgData name="Caitlyn Stone-whitehead (Student)" userId="S::cstonewhitehead@mines.edu::d0ab80bd-7491-406a-bd6b-32b3bae0757d" providerId="AD" clId="Web-{7A37CFF7-491A-471B-82C0-D10C072B352A}" dt="2024-11-14T20:20:16.313" v="221"/>
        <pc:sldMkLst>
          <pc:docMk/>
          <pc:sldMk cId="1121682530" sldId="572"/>
        </pc:sldMkLst>
      </pc:sldChg>
    </pc:docChg>
  </pc:docChgLst>
  <pc:docChgLst>
    <pc:chgData name="Caitlyn Stone-whitehead (Student)" userId="S::cstonewhitehead@mines.edu::d0ab80bd-7491-406a-bd6b-32b3bae0757d" providerId="AD" clId="Web-{64021E3D-49E6-44FF-B26D-31CF85B24C75}"/>
    <pc:docChg chg="addSld delSld modSld">
      <pc:chgData name="Caitlyn Stone-whitehead (Student)" userId="S::cstonewhitehead@mines.edu::d0ab80bd-7491-406a-bd6b-32b3bae0757d" providerId="AD" clId="Web-{64021E3D-49E6-44FF-B26D-31CF85B24C75}" dt="2024-11-21T16:14:52.427" v="226" actId="20577"/>
      <pc:docMkLst>
        <pc:docMk/>
      </pc:docMkLst>
      <pc:sldChg chg="modSp">
        <pc:chgData name="Caitlyn Stone-whitehead (Student)" userId="S::cstonewhitehead@mines.edu::d0ab80bd-7491-406a-bd6b-32b3bae0757d" providerId="AD" clId="Web-{64021E3D-49E6-44FF-B26D-31CF85B24C75}" dt="2024-11-21T15:16:05.507" v="44" actId="20577"/>
        <pc:sldMkLst>
          <pc:docMk/>
          <pc:sldMk cId="2002446672" sldId="257"/>
        </pc:sldMkLst>
      </pc:sldChg>
      <pc:sldChg chg="modSp">
        <pc:chgData name="Caitlyn Stone-whitehead (Student)" userId="S::cstonewhitehead@mines.edu::d0ab80bd-7491-406a-bd6b-32b3bae0757d" providerId="AD" clId="Web-{64021E3D-49E6-44FF-B26D-31CF85B24C75}" dt="2024-11-21T15:08:54.473" v="2" actId="20577"/>
        <pc:sldMkLst>
          <pc:docMk/>
          <pc:sldMk cId="1950106610" sldId="258"/>
        </pc:sldMkLst>
      </pc:sldChg>
      <pc:sldChg chg="modSp add del">
        <pc:chgData name="Caitlyn Stone-whitehead (Student)" userId="S::cstonewhitehead@mines.edu::d0ab80bd-7491-406a-bd6b-32b3bae0757d" providerId="AD" clId="Web-{64021E3D-49E6-44FF-B26D-31CF85B24C75}" dt="2024-11-21T15:13:37.787" v="34"/>
        <pc:sldMkLst>
          <pc:docMk/>
          <pc:sldMk cId="1926947863" sldId="261"/>
        </pc:sldMkLst>
      </pc:sldChg>
      <pc:sldChg chg="modSp">
        <pc:chgData name="Caitlyn Stone-whitehead (Student)" userId="S::cstonewhitehead@mines.edu::d0ab80bd-7491-406a-bd6b-32b3bae0757d" providerId="AD" clId="Web-{64021E3D-49E6-44FF-B26D-31CF85B24C75}" dt="2024-11-21T15:09:22.207" v="3" actId="1076"/>
        <pc:sldMkLst>
          <pc:docMk/>
          <pc:sldMk cId="2985299567" sldId="291"/>
        </pc:sldMkLst>
      </pc:sldChg>
      <pc:sldChg chg="modSp">
        <pc:chgData name="Caitlyn Stone-whitehead (Student)" userId="S::cstonewhitehead@mines.edu::d0ab80bd-7491-406a-bd6b-32b3bae0757d" providerId="AD" clId="Web-{64021E3D-49E6-44FF-B26D-31CF85B24C75}" dt="2024-11-21T16:14:52.427" v="226" actId="20577"/>
        <pc:sldMkLst>
          <pc:docMk/>
          <pc:sldMk cId="3620114624" sldId="564"/>
        </pc:sldMkLst>
      </pc:sldChg>
      <pc:sldChg chg="modSp">
        <pc:chgData name="Caitlyn Stone-whitehead (Student)" userId="S::cstonewhitehead@mines.edu::d0ab80bd-7491-406a-bd6b-32b3bae0757d" providerId="AD" clId="Web-{64021E3D-49E6-44FF-B26D-31CF85B24C75}" dt="2024-11-21T15:10:16.755" v="10" actId="20577"/>
        <pc:sldMkLst>
          <pc:docMk/>
          <pc:sldMk cId="3822941069" sldId="576"/>
        </pc:sldMkLst>
      </pc:sldChg>
      <pc:sldChg chg="addSp delSp modSp new add del mod modClrScheme chgLayout">
        <pc:chgData name="Caitlyn Stone-whitehead (Student)" userId="S::cstonewhitehead@mines.edu::d0ab80bd-7491-406a-bd6b-32b3bae0757d" providerId="AD" clId="Web-{64021E3D-49E6-44FF-B26D-31CF85B24C75}" dt="2024-11-21T15:13:39.944" v="35"/>
        <pc:sldMkLst>
          <pc:docMk/>
          <pc:sldMk cId="1095864180" sldId="577"/>
        </pc:sldMkLst>
      </pc:sldChg>
    </pc:docChg>
  </pc:docChgLst>
  <pc:docChgLst>
    <pc:chgData name="Caitlyn Stone-whitehead (Student)" userId="S::cstonewhitehead@mines.edu::d0ab80bd-7491-406a-bd6b-32b3bae0757d" providerId="AD" clId="Web-{32D83126-DB29-436E-B2C7-5894F5F823CC}"/>
    <pc:docChg chg="modSld">
      <pc:chgData name="Caitlyn Stone-whitehead (Student)" userId="S::cstonewhitehead@mines.edu::d0ab80bd-7491-406a-bd6b-32b3bae0757d" providerId="AD" clId="Web-{32D83126-DB29-436E-B2C7-5894F5F823CC}" dt="2024-11-14T14:48:12.522" v="9" actId="1076"/>
      <pc:docMkLst>
        <pc:docMk/>
      </pc:docMkLst>
      <pc:sldChg chg="modSp">
        <pc:chgData name="Caitlyn Stone-whitehead (Student)" userId="S::cstonewhitehead@mines.edu::d0ab80bd-7491-406a-bd6b-32b3bae0757d" providerId="AD" clId="Web-{32D83126-DB29-436E-B2C7-5894F5F823CC}" dt="2024-11-14T14:48:12.522" v="9" actId="1076"/>
        <pc:sldMkLst>
          <pc:docMk/>
          <pc:sldMk cId="2681854609" sldId="260"/>
        </pc:sldMkLst>
      </pc:sldChg>
      <pc:sldChg chg="addSp modSp">
        <pc:chgData name="Caitlyn Stone-whitehead (Student)" userId="S::cstonewhitehead@mines.edu::d0ab80bd-7491-406a-bd6b-32b3bae0757d" providerId="AD" clId="Web-{32D83126-DB29-436E-B2C7-5894F5F823CC}" dt="2024-11-14T14:47:24.444" v="8" actId="1076"/>
        <pc:sldMkLst>
          <pc:docMk/>
          <pc:sldMk cId="962672173" sldId="572"/>
        </pc:sldMkLst>
      </pc:sldChg>
    </pc:docChg>
  </pc:docChgLst>
  <pc:docChgLst>
    <pc:chgData name="Caitlyn Stone-whitehead (Student)" userId="S::cstonewhitehead@mines.edu::d0ab80bd-7491-406a-bd6b-32b3bae0757d" providerId="AD" clId="Web-{9F4071E6-05B7-4DF8-94AB-B02365C886F5}"/>
    <pc:docChg chg="addSld delSld modSld sldOrd addMainMaster delMainMaster modMainMaster">
      <pc:chgData name="Caitlyn Stone-whitehead (Student)" userId="S::cstonewhitehead@mines.edu::d0ab80bd-7491-406a-bd6b-32b3bae0757d" providerId="AD" clId="Web-{9F4071E6-05B7-4DF8-94AB-B02365C886F5}" dt="2025-03-16T01:10:54.902" v="419" actId="1076"/>
      <pc:docMkLst>
        <pc:docMk/>
      </pc:docMkLst>
      <pc:sldChg chg="modSp add del">
        <pc:chgData name="Caitlyn Stone-whitehead (Student)" userId="S::cstonewhitehead@mines.edu::d0ab80bd-7491-406a-bd6b-32b3bae0757d" providerId="AD" clId="Web-{9F4071E6-05B7-4DF8-94AB-B02365C886F5}" dt="2025-03-15T16:31:12.518" v="188"/>
        <pc:sldMkLst>
          <pc:docMk/>
          <pc:sldMk cId="0" sldId="256"/>
        </pc:sldMkLst>
      </pc:sldChg>
      <pc:sldChg chg="ord">
        <pc:chgData name="Caitlyn Stone-whitehead (Student)" userId="S::cstonewhitehead@mines.edu::d0ab80bd-7491-406a-bd6b-32b3bae0757d" providerId="AD" clId="Web-{9F4071E6-05B7-4DF8-94AB-B02365C886F5}" dt="2025-03-15T16:48:10.553" v="370"/>
        <pc:sldMkLst>
          <pc:docMk/>
          <pc:sldMk cId="1950106610" sldId="258"/>
        </pc:sldMkLst>
      </pc:sldChg>
      <pc:sldChg chg="del">
        <pc:chgData name="Caitlyn Stone-whitehead (Student)" userId="S::cstonewhitehead@mines.edu::d0ab80bd-7491-406a-bd6b-32b3bae0757d" providerId="AD" clId="Web-{9F4071E6-05B7-4DF8-94AB-B02365C886F5}" dt="2025-03-15T16:31:32.364" v="190"/>
        <pc:sldMkLst>
          <pc:docMk/>
          <pc:sldMk cId="2985299567" sldId="291"/>
        </pc:sldMkLst>
      </pc:sldChg>
      <pc:sldChg chg="modSp">
        <pc:chgData name="Caitlyn Stone-whitehead (Student)" userId="S::cstonewhitehead@mines.edu::d0ab80bd-7491-406a-bd6b-32b3bae0757d" providerId="AD" clId="Web-{9F4071E6-05B7-4DF8-94AB-B02365C886F5}" dt="2025-03-15T16:36:25.621" v="193" actId="1076"/>
        <pc:sldMkLst>
          <pc:docMk/>
          <pc:sldMk cId="2712549677" sldId="559"/>
        </pc:sldMkLst>
      </pc:sldChg>
      <pc:sldChg chg="addSp delSp modSp">
        <pc:chgData name="Caitlyn Stone-whitehead (Student)" userId="S::cstonewhitehead@mines.edu::d0ab80bd-7491-406a-bd6b-32b3bae0757d" providerId="AD" clId="Web-{9F4071E6-05B7-4DF8-94AB-B02365C886F5}" dt="2025-03-16T01:10:54.902" v="419" actId="1076"/>
        <pc:sldMkLst>
          <pc:docMk/>
          <pc:sldMk cId="2416865648" sldId="566"/>
        </pc:sldMkLst>
      </pc:sldChg>
      <pc:sldChg chg="addSp delSp modSp">
        <pc:chgData name="Caitlyn Stone-whitehead (Student)" userId="S::cstonewhitehead@mines.edu::d0ab80bd-7491-406a-bd6b-32b3bae0757d" providerId="AD" clId="Web-{9F4071E6-05B7-4DF8-94AB-B02365C886F5}" dt="2025-03-15T16:40:35.641" v="262" actId="20577"/>
        <pc:sldMkLst>
          <pc:docMk/>
          <pc:sldMk cId="2874053589" sldId="570"/>
        </pc:sldMkLst>
      </pc:sldChg>
      <pc:sldChg chg="modSp">
        <pc:chgData name="Caitlyn Stone-whitehead (Student)" userId="S::cstonewhitehead@mines.edu::d0ab80bd-7491-406a-bd6b-32b3bae0757d" providerId="AD" clId="Web-{9F4071E6-05B7-4DF8-94AB-B02365C886F5}" dt="2025-03-16T00:51:50.382" v="398" actId="20577"/>
        <pc:sldMkLst>
          <pc:docMk/>
          <pc:sldMk cId="1121682530" sldId="572"/>
        </pc:sldMkLst>
      </pc:sldChg>
      <pc:sldChg chg="modSp">
        <pc:chgData name="Caitlyn Stone-whitehead (Student)" userId="S::cstonewhitehead@mines.edu::d0ab80bd-7491-406a-bd6b-32b3bae0757d" providerId="AD" clId="Web-{9F4071E6-05B7-4DF8-94AB-B02365C886F5}" dt="2025-03-16T00:51:55.570" v="400" actId="20577"/>
        <pc:sldMkLst>
          <pc:docMk/>
          <pc:sldMk cId="680142553" sldId="573"/>
        </pc:sldMkLst>
      </pc:sldChg>
      <pc:sldChg chg="modSp">
        <pc:chgData name="Caitlyn Stone-whitehead (Student)" userId="S::cstonewhitehead@mines.edu::d0ab80bd-7491-406a-bd6b-32b3bae0757d" providerId="AD" clId="Web-{9F4071E6-05B7-4DF8-94AB-B02365C886F5}" dt="2025-03-16T00:52:01.882" v="404" actId="20577"/>
        <pc:sldMkLst>
          <pc:docMk/>
          <pc:sldMk cId="331816456" sldId="574"/>
        </pc:sldMkLst>
      </pc:sldChg>
      <pc:sldChg chg="delSp">
        <pc:chgData name="Caitlyn Stone-whitehead (Student)" userId="S::cstonewhitehead@mines.edu::d0ab80bd-7491-406a-bd6b-32b3bae0757d" providerId="AD" clId="Web-{9F4071E6-05B7-4DF8-94AB-B02365C886F5}" dt="2025-03-15T16:38:10.668" v="206"/>
        <pc:sldMkLst>
          <pc:docMk/>
          <pc:sldMk cId="1037561073" sldId="578"/>
        </pc:sldMkLst>
      </pc:sldChg>
      <pc:sldChg chg="addSp delSp modSp new ord">
        <pc:chgData name="Caitlyn Stone-whitehead (Student)" userId="S::cstonewhitehead@mines.edu::d0ab80bd-7491-406a-bd6b-32b3bae0757d" providerId="AD" clId="Web-{9F4071E6-05B7-4DF8-94AB-B02365C886F5}" dt="2025-03-15T16:36:59.496" v="202" actId="20577"/>
        <pc:sldMkLst>
          <pc:docMk/>
          <pc:sldMk cId="491053508" sldId="580"/>
        </pc:sldMkLst>
        <pc:spChg chg="add mod">
          <ac:chgData name="Caitlyn Stone-whitehead (Student)" userId="S::cstonewhitehead@mines.edu::d0ab80bd-7491-406a-bd6b-32b3bae0757d" providerId="AD" clId="Web-{9F4071E6-05B7-4DF8-94AB-B02365C886F5}" dt="2025-03-15T16:25:35.811" v="150" actId="20577"/>
          <ac:spMkLst>
            <pc:docMk/>
            <pc:sldMk cId="491053508" sldId="580"/>
            <ac:spMk id="5" creationId="{C54450C4-E11B-A619-5610-C42FC0F2DC90}"/>
          </ac:spMkLst>
        </pc:spChg>
        <pc:spChg chg="add mod">
          <ac:chgData name="Caitlyn Stone-whitehead (Student)" userId="S::cstonewhitehead@mines.edu::d0ab80bd-7491-406a-bd6b-32b3bae0757d" providerId="AD" clId="Web-{9F4071E6-05B7-4DF8-94AB-B02365C886F5}" dt="2025-03-15T16:30:37.956" v="178" actId="1076"/>
          <ac:spMkLst>
            <pc:docMk/>
            <pc:sldMk cId="491053508" sldId="580"/>
            <ac:spMk id="13" creationId="{E519A4A0-9547-4895-45EA-1599DFA1B424}"/>
          </ac:spMkLst>
        </pc:spChg>
        <pc:spChg chg="add mod">
          <ac:chgData name="Caitlyn Stone-whitehead (Student)" userId="S::cstonewhitehead@mines.edu::d0ab80bd-7491-406a-bd6b-32b3bae0757d" providerId="AD" clId="Web-{9F4071E6-05B7-4DF8-94AB-B02365C886F5}" dt="2025-03-15T16:31:03.425" v="187" actId="20577"/>
          <ac:spMkLst>
            <pc:docMk/>
            <pc:sldMk cId="491053508" sldId="580"/>
            <ac:spMk id="15" creationId="{872D7819-2EA6-533C-46B7-EA0805624B92}"/>
          </ac:spMkLst>
        </pc:spChg>
        <pc:spChg chg="add mod">
          <ac:chgData name="Caitlyn Stone-whitehead (Student)" userId="S::cstonewhitehead@mines.edu::d0ab80bd-7491-406a-bd6b-32b3bae0757d" providerId="AD" clId="Web-{9F4071E6-05B7-4DF8-94AB-B02365C886F5}" dt="2025-03-15T16:29:36.110" v="172" actId="20577"/>
          <ac:spMkLst>
            <pc:docMk/>
            <pc:sldMk cId="491053508" sldId="580"/>
            <ac:spMk id="17" creationId="{392F7F37-4D69-5775-6F26-4B017065DA01}"/>
          </ac:spMkLst>
        </pc:spChg>
        <pc:spChg chg="add mod">
          <ac:chgData name="Caitlyn Stone-whitehead (Student)" userId="S::cstonewhitehead@mines.edu::d0ab80bd-7491-406a-bd6b-32b3bae0757d" providerId="AD" clId="Web-{9F4071E6-05B7-4DF8-94AB-B02365C886F5}" dt="2025-03-15T16:25:42.343" v="151" actId="20577"/>
          <ac:spMkLst>
            <pc:docMk/>
            <pc:sldMk cId="491053508" sldId="580"/>
            <ac:spMk id="19" creationId="{AB9848F9-D2EE-9DC1-4DCE-1491C9E88B0D}"/>
          </ac:spMkLst>
        </pc:spChg>
        <pc:spChg chg="add mod">
          <ac:chgData name="Caitlyn Stone-whitehead (Student)" userId="S::cstonewhitehead@mines.edu::d0ab80bd-7491-406a-bd6b-32b3bae0757d" providerId="AD" clId="Web-{9F4071E6-05B7-4DF8-94AB-B02365C886F5}" dt="2025-03-15T16:25:47.499" v="152" actId="20577"/>
          <ac:spMkLst>
            <pc:docMk/>
            <pc:sldMk cId="491053508" sldId="580"/>
            <ac:spMk id="21" creationId="{A3BD07C6-47A3-79B0-1427-1291B833F0FF}"/>
          </ac:spMkLst>
        </pc:spChg>
        <pc:spChg chg="add mod">
          <ac:chgData name="Caitlyn Stone-whitehead (Student)" userId="S::cstonewhitehead@mines.edu::d0ab80bd-7491-406a-bd6b-32b3bae0757d" providerId="AD" clId="Web-{9F4071E6-05B7-4DF8-94AB-B02365C886F5}" dt="2025-03-15T16:29:12.766" v="167" actId="20577"/>
          <ac:spMkLst>
            <pc:docMk/>
            <pc:sldMk cId="491053508" sldId="580"/>
            <ac:spMk id="31" creationId="{F48725DF-DF63-82CB-CD26-8545A4A85248}"/>
          </ac:spMkLst>
        </pc:spChg>
        <pc:spChg chg="add mod">
          <ac:chgData name="Caitlyn Stone-whitehead (Student)" userId="S::cstonewhitehead@mines.edu::d0ab80bd-7491-406a-bd6b-32b3bae0757d" providerId="AD" clId="Web-{9F4071E6-05B7-4DF8-94AB-B02365C886F5}" dt="2025-03-15T16:36:59.496" v="202" actId="20577"/>
          <ac:spMkLst>
            <pc:docMk/>
            <pc:sldMk cId="491053508" sldId="580"/>
            <ac:spMk id="41" creationId="{64AA63FB-8E05-7A7D-E714-D67C726EE2AB}"/>
          </ac:spMkLst>
        </pc:spChg>
        <pc:grpChg chg="add mod">
          <ac:chgData name="Caitlyn Stone-whitehead (Student)" userId="S::cstonewhitehead@mines.edu::d0ab80bd-7491-406a-bd6b-32b3bae0757d" providerId="AD" clId="Web-{9F4071E6-05B7-4DF8-94AB-B02365C886F5}" dt="2025-03-15T16:26:26.655" v="157" actId="1076"/>
          <ac:grpSpMkLst>
            <pc:docMk/>
            <pc:sldMk cId="491053508" sldId="580"/>
            <ac:grpSpMk id="11" creationId="{8687DC95-9DBE-BA01-D7D9-555A9DE1590E}"/>
          </ac:grpSpMkLst>
        </pc:grpChg>
      </pc:sldChg>
      <pc:sldMasterChg chg="replId addSldLayout modSldLayout">
        <pc:chgData name="Caitlyn Stone-whitehead (Student)" userId="S::cstonewhitehead@mines.edu::d0ab80bd-7491-406a-bd6b-32b3bae0757d" providerId="AD" clId="Web-{9F4071E6-05B7-4DF8-94AB-B02365C886F5}" dt="2025-03-15T16:17:56.554" v="28"/>
        <pc:sldMasterMkLst>
          <pc:docMk/>
          <pc:sldMasterMk cId="757347766" sldId="2147483648"/>
        </pc:sldMasterMkLst>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608327393" sldId="2147483649"/>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2136334431" sldId="2147483650"/>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593687624" sldId="2147483651"/>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691851184" sldId="2147483652"/>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11879561" sldId="2147483653"/>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311590602" sldId="2147483654"/>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2131095006" sldId="2147483655"/>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581501176" sldId="2147483656"/>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885166113" sldId="2147483657"/>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367638422" sldId="2147483658"/>
          </pc:sldLayoutMkLst>
        </pc:sldLayoutChg>
        <pc:sldLayoutChg chg="replId">
          <pc:chgData name="Caitlyn Stone-whitehead (Student)" userId="S::cstonewhitehead@mines.edu::d0ab80bd-7491-406a-bd6b-32b3bae0757d" providerId="AD" clId="Web-{9F4071E6-05B7-4DF8-94AB-B02365C886F5}" dt="2025-03-15T16:17:56.554" v="28"/>
          <pc:sldLayoutMkLst>
            <pc:docMk/>
            <pc:sldMasterMk cId="757347766" sldId="2147483648"/>
            <pc:sldLayoutMk cId="1381484713" sldId="2147483659"/>
          </pc:sldLayoutMkLst>
        </pc:sldLayoutChg>
        <pc:sldLayoutChg chg="add">
          <pc:chgData name="Caitlyn Stone-whitehead (Student)" userId="S::cstonewhitehead@mines.edu::d0ab80bd-7491-406a-bd6b-32b3bae0757d" providerId="AD" clId="Web-{9F4071E6-05B7-4DF8-94AB-B02365C886F5}" dt="2025-03-15T16:16:37.960" v="0"/>
          <pc:sldLayoutMkLst>
            <pc:docMk/>
            <pc:sldMasterMk cId="757347766" sldId="2147483648"/>
            <pc:sldLayoutMk cId="2616685553" sldId="2147483676"/>
          </pc:sldLayoutMkLst>
        </pc:sldLayoutChg>
      </pc:sldMasterChg>
      <pc:sldMasterChg chg="add del addSldLayout delSldLayout">
        <pc:chgData name="Caitlyn Stone-whitehead (Student)" userId="S::cstonewhitehead@mines.edu::d0ab80bd-7491-406a-bd6b-32b3bae0757d" providerId="AD" clId="Web-{9F4071E6-05B7-4DF8-94AB-B02365C886F5}" dt="2025-03-15T16:17:56.554" v="28"/>
        <pc:sldMasterMkLst>
          <pc:docMk/>
          <pc:sldMasterMk cId="0" sldId="2147483659"/>
        </pc:sldMasterMkLst>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48"/>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49"/>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0"/>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1"/>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2"/>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3"/>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4"/>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5"/>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6"/>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7"/>
          </pc:sldLayoutMkLst>
        </pc:sldLayoutChg>
        <pc:sldLayoutChg chg="add del">
          <pc:chgData name="Caitlyn Stone-whitehead (Student)" userId="S::cstonewhitehead@mines.edu::d0ab80bd-7491-406a-bd6b-32b3bae0757d" providerId="AD" clId="Web-{9F4071E6-05B7-4DF8-94AB-B02365C886F5}" dt="2025-03-15T16:17:56.554" v="28"/>
          <pc:sldLayoutMkLst>
            <pc:docMk/>
            <pc:sldMasterMk cId="0" sldId="2147483659"/>
            <pc:sldLayoutMk cId="0" sldId="2147483658"/>
          </pc:sldLayoutMkLst>
        </pc:sldLayoutChg>
      </pc:sldMasterChg>
    </pc:docChg>
  </pc:docChgLst>
  <pc:docChgLst>
    <pc:chgData name="Caitlyn Stone-whitehead (Student)" userId="S::cstonewhitehead@mines.edu::d0ab80bd-7491-406a-bd6b-32b3bae0757d" providerId="AD" clId="Web-{D332AFB5-7ABF-4E91-B785-3FAC1887518D}"/>
    <pc:docChg chg="addSld modSld">
      <pc:chgData name="Caitlyn Stone-whitehead (Student)" userId="S::cstonewhitehead@mines.edu::d0ab80bd-7491-406a-bd6b-32b3bae0757d" providerId="AD" clId="Web-{D332AFB5-7ABF-4E91-B785-3FAC1887518D}" dt="2024-11-07T17:46:27.666" v="38" actId="20577"/>
      <pc:docMkLst>
        <pc:docMk/>
      </pc:docMkLst>
      <pc:sldChg chg="modSp">
        <pc:chgData name="Caitlyn Stone-whitehead (Student)" userId="S::cstonewhitehead@mines.edu::d0ab80bd-7491-406a-bd6b-32b3bae0757d" providerId="AD" clId="Web-{D332AFB5-7ABF-4E91-B785-3FAC1887518D}" dt="2024-11-07T17:46:27.666" v="38" actId="20577"/>
        <pc:sldMkLst>
          <pc:docMk/>
          <pc:sldMk cId="524669205" sldId="567"/>
        </pc:sldMkLst>
      </pc:sldChg>
      <pc:sldChg chg="modSp">
        <pc:chgData name="Caitlyn Stone-whitehead (Student)" userId="S::cstonewhitehead@mines.edu::d0ab80bd-7491-406a-bd6b-32b3bae0757d" providerId="AD" clId="Web-{D332AFB5-7ABF-4E91-B785-3FAC1887518D}" dt="2024-11-07T17:33:09.848" v="0" actId="1076"/>
        <pc:sldMkLst>
          <pc:docMk/>
          <pc:sldMk cId="686306366" sldId="568"/>
        </pc:sldMkLst>
      </pc:sldChg>
      <pc:sldChg chg="modSp new">
        <pc:chgData name="Caitlyn Stone-whitehead (Student)" userId="S::cstonewhitehead@mines.edu::d0ab80bd-7491-406a-bd6b-32b3bae0757d" providerId="AD" clId="Web-{D332AFB5-7ABF-4E91-B785-3FAC1887518D}" dt="2024-11-07T17:33:26.520" v="8" actId="20577"/>
        <pc:sldMkLst>
          <pc:docMk/>
          <pc:sldMk cId="2874053589" sldId="570"/>
        </pc:sldMkLst>
      </pc:sldChg>
      <pc:sldChg chg="modSp add replId">
        <pc:chgData name="Caitlyn Stone-whitehead (Student)" userId="S::cstonewhitehead@mines.edu::d0ab80bd-7491-406a-bd6b-32b3bae0757d" providerId="AD" clId="Web-{D332AFB5-7ABF-4E91-B785-3FAC1887518D}" dt="2024-11-07T17:33:36.051" v="20" actId="20577"/>
        <pc:sldMkLst>
          <pc:docMk/>
          <pc:sldMk cId="2442162974" sldId="571"/>
        </pc:sldMkLst>
      </pc:sldChg>
    </pc:docChg>
  </pc:docChgLst>
  <pc:docChgLst>
    <pc:chgData name="Caitlyn Stone-whitehead (Student)" userId="S::cstonewhitehead@mines.edu::d0ab80bd-7491-406a-bd6b-32b3bae0757d" providerId="AD" clId="Web-{E57A19F8-5F58-4C93-B7CC-256E46952BD0}"/>
    <pc:docChg chg="addSld modSld">
      <pc:chgData name="Caitlyn Stone-whitehead (Student)" userId="S::cstonewhitehead@mines.edu::d0ab80bd-7491-406a-bd6b-32b3bae0757d" providerId="AD" clId="Web-{E57A19F8-5F58-4C93-B7CC-256E46952BD0}" dt="2024-11-20T21:32:33.983" v="13" actId="14100"/>
      <pc:docMkLst>
        <pc:docMk/>
      </pc:docMkLst>
      <pc:sldChg chg="delSp modSp add replId">
        <pc:chgData name="Caitlyn Stone-whitehead (Student)" userId="S::cstonewhitehead@mines.edu::d0ab80bd-7491-406a-bd6b-32b3bae0757d" providerId="AD" clId="Web-{E57A19F8-5F58-4C93-B7CC-256E46952BD0}" dt="2024-11-20T21:29:00.975" v="2"/>
        <pc:sldMkLst>
          <pc:docMk/>
          <pc:sldMk cId="2947735143" sldId="577"/>
        </pc:sldMkLst>
      </pc:sldChg>
    </pc:docChg>
  </pc:docChgLst>
  <pc:docChgLst>
    <pc:chgData name="Caitlyn Stone-whitehead (Student)" userId="S::cstonewhitehead@mines.edu::d0ab80bd-7491-406a-bd6b-32b3bae0757d" providerId="AD" clId="Web-{AE9A581E-A485-4D1E-9A11-F51073F9AF71}"/>
    <pc:docChg chg="modSld">
      <pc:chgData name="Caitlyn Stone-whitehead (Student)" userId="S::cstonewhitehead@mines.edu::d0ab80bd-7491-406a-bd6b-32b3bae0757d" providerId="AD" clId="Web-{AE9A581E-A485-4D1E-9A11-F51073F9AF71}" dt="2025-03-16T01:43:04.530" v="14" actId="1076"/>
      <pc:docMkLst>
        <pc:docMk/>
      </pc:docMkLst>
      <pc:sldChg chg="modSp">
        <pc:chgData name="Caitlyn Stone-whitehead (Student)" userId="S::cstonewhitehead@mines.edu::d0ab80bd-7491-406a-bd6b-32b3bae0757d" providerId="AD" clId="Web-{AE9A581E-A485-4D1E-9A11-F51073F9AF71}" dt="2025-03-16T01:41:41.701" v="4" actId="20577"/>
        <pc:sldMkLst>
          <pc:docMk/>
          <pc:sldMk cId="1121682530" sldId="572"/>
        </pc:sldMkLst>
      </pc:sldChg>
      <pc:sldChg chg="delSp modSp">
        <pc:chgData name="Caitlyn Stone-whitehead (Student)" userId="S::cstonewhitehead@mines.edu::d0ab80bd-7491-406a-bd6b-32b3bae0757d" providerId="AD" clId="Web-{AE9A581E-A485-4D1E-9A11-F51073F9AF71}" dt="2025-03-16T01:43:04.530" v="14" actId="1076"/>
        <pc:sldMkLst>
          <pc:docMk/>
          <pc:sldMk cId="593622149" sldId="579"/>
        </pc:sldMkLst>
        <pc:spChg chg="mod">
          <ac:chgData name="Caitlyn Stone-whitehead (Student)" userId="S::cstonewhitehead@mines.edu::d0ab80bd-7491-406a-bd6b-32b3bae0757d" providerId="AD" clId="Web-{AE9A581E-A485-4D1E-9A11-F51073F9AF71}" dt="2025-03-16T01:42:51.202" v="7" actId="1076"/>
          <ac:spMkLst>
            <pc:docMk/>
            <pc:sldMk cId="593622149" sldId="579"/>
            <ac:spMk id="13" creationId="{AD51E915-BF57-102C-B89D-8ED7EA057D47}"/>
          </ac:spMkLst>
        </pc:spChg>
        <pc:picChg chg="mod">
          <ac:chgData name="Caitlyn Stone-whitehead (Student)" userId="S::cstonewhitehead@mines.edu::d0ab80bd-7491-406a-bd6b-32b3bae0757d" providerId="AD" clId="Web-{AE9A581E-A485-4D1E-9A11-F51073F9AF71}" dt="2025-03-16T01:43:04.530" v="14" actId="1076"/>
          <ac:picMkLst>
            <pc:docMk/>
            <pc:sldMk cId="593622149" sldId="579"/>
            <ac:picMk id="12" creationId="{125214D6-C601-3A9E-0E7F-1D19DD84D48A}"/>
          </ac:picMkLst>
        </pc:picChg>
      </pc:sldChg>
    </pc:docChg>
  </pc:docChgLst>
  <pc:docChgLst>
    <pc:chgData name="Caitlyn Stone-whitehead (Student)" userId="S::cstonewhitehead@mines.edu::d0ab80bd-7491-406a-bd6b-32b3bae0757d" providerId="AD" clId="Web-{8AA824E8-5591-4588-8A24-BD45CD65539D}"/>
    <pc:docChg chg="modSld">
      <pc:chgData name="Caitlyn Stone-whitehead (Student)" userId="S::cstonewhitehead@mines.edu::d0ab80bd-7491-406a-bd6b-32b3bae0757d" providerId="AD" clId="Web-{8AA824E8-5591-4588-8A24-BD45CD65539D}" dt="2024-11-14T21:18:23.276" v="67" actId="1076"/>
      <pc:docMkLst>
        <pc:docMk/>
      </pc:docMkLst>
      <pc:sldChg chg="modSp">
        <pc:chgData name="Caitlyn Stone-whitehead (Student)" userId="S::cstonewhitehead@mines.edu::d0ab80bd-7491-406a-bd6b-32b3bae0757d" providerId="AD" clId="Web-{8AA824E8-5591-4588-8A24-BD45CD65539D}" dt="2024-11-14T21:11:06.840" v="52" actId="1076"/>
        <pc:sldMkLst>
          <pc:docMk/>
          <pc:sldMk cId="2681854609" sldId="260"/>
        </pc:sldMkLst>
      </pc:sldChg>
      <pc:sldChg chg="addSp delSp modSp">
        <pc:chgData name="Caitlyn Stone-whitehead (Student)" userId="S::cstonewhitehead@mines.edu::d0ab80bd-7491-406a-bd6b-32b3bae0757d" providerId="AD" clId="Web-{8AA824E8-5591-4588-8A24-BD45CD65539D}" dt="2024-11-14T21:18:23.276" v="67" actId="1076"/>
        <pc:sldMkLst>
          <pc:docMk/>
          <pc:sldMk cId="2416865648" sldId="566"/>
        </pc:sldMkLst>
      </pc:sldChg>
      <pc:sldChg chg="modSp">
        <pc:chgData name="Caitlyn Stone-whitehead (Student)" userId="S::cstonewhitehead@mines.edu::d0ab80bd-7491-406a-bd6b-32b3bae0757d" providerId="AD" clId="Web-{8AA824E8-5591-4588-8A24-BD45CD65539D}" dt="2024-11-14T21:13:45.136" v="54" actId="1076"/>
        <pc:sldMkLst>
          <pc:docMk/>
          <pc:sldMk cId="686306366" sldId="568"/>
        </pc:sldMkLst>
      </pc:sldChg>
      <pc:sldChg chg="addSp delSp modSp">
        <pc:chgData name="Caitlyn Stone-whitehead (Student)" userId="S::cstonewhitehead@mines.edu::d0ab80bd-7491-406a-bd6b-32b3bae0757d" providerId="AD" clId="Web-{8AA824E8-5591-4588-8A24-BD45CD65539D}" dt="2024-11-14T21:10:06.450" v="51" actId="1076"/>
        <pc:sldMkLst>
          <pc:docMk/>
          <pc:sldMk cId="331816456" sldId="574"/>
        </pc:sldMkLst>
      </pc:sldChg>
    </pc:docChg>
  </pc:docChgLst>
  <pc:docChgLst>
    <pc:chgData name="Caitlyn Stone-whitehead (Student)" userId="S::cstonewhitehead@mines.edu::d0ab80bd-7491-406a-bd6b-32b3bae0757d" providerId="AD" clId="Web-{933D84A8-FC76-4506-97C2-6554F1CFEAD7}"/>
    <pc:docChg chg="modSld">
      <pc:chgData name="Caitlyn Stone-whitehead (Student)" userId="S::cstonewhitehead@mines.edu::d0ab80bd-7491-406a-bd6b-32b3bae0757d" providerId="AD" clId="Web-{933D84A8-FC76-4506-97C2-6554F1CFEAD7}" dt="2025-05-14T13:38:19.449" v="14" actId="1076"/>
      <pc:docMkLst>
        <pc:docMk/>
      </pc:docMkLst>
      <pc:sldChg chg="modSp">
        <pc:chgData name="Caitlyn Stone-whitehead (Student)" userId="S::cstonewhitehead@mines.edu::d0ab80bd-7491-406a-bd6b-32b3bae0757d" providerId="AD" clId="Web-{933D84A8-FC76-4506-97C2-6554F1CFEAD7}" dt="2025-05-14T13:37:32.621" v="8" actId="20577"/>
        <pc:sldMkLst>
          <pc:docMk/>
          <pc:sldMk cId="716837509" sldId="594"/>
        </pc:sldMkLst>
        <pc:spChg chg="mod">
          <ac:chgData name="Caitlyn Stone-whitehead (Student)" userId="S::cstonewhitehead@mines.edu::d0ab80bd-7491-406a-bd6b-32b3bae0757d" providerId="AD" clId="Web-{933D84A8-FC76-4506-97C2-6554F1CFEAD7}" dt="2025-05-14T13:37:32.621" v="8" actId="20577"/>
          <ac:spMkLst>
            <pc:docMk/>
            <pc:sldMk cId="716837509" sldId="594"/>
            <ac:spMk id="3" creationId="{8419B938-DEA6-8FF5-0E60-A35B02D3E500}"/>
          </ac:spMkLst>
        </pc:spChg>
      </pc:sldChg>
      <pc:sldChg chg="modSp">
        <pc:chgData name="Caitlyn Stone-whitehead (Student)" userId="S::cstonewhitehead@mines.edu::d0ab80bd-7491-406a-bd6b-32b3bae0757d" providerId="AD" clId="Web-{933D84A8-FC76-4506-97C2-6554F1CFEAD7}" dt="2025-05-14T13:38:19.449" v="14" actId="1076"/>
        <pc:sldMkLst>
          <pc:docMk/>
          <pc:sldMk cId="702885681" sldId="595"/>
        </pc:sldMkLst>
        <pc:picChg chg="mod">
          <ac:chgData name="Caitlyn Stone-whitehead (Student)" userId="S::cstonewhitehead@mines.edu::d0ab80bd-7491-406a-bd6b-32b3bae0757d" providerId="AD" clId="Web-{933D84A8-FC76-4506-97C2-6554F1CFEAD7}" dt="2025-05-14T13:38:19.449" v="14" actId="1076"/>
          <ac:picMkLst>
            <pc:docMk/>
            <pc:sldMk cId="702885681" sldId="595"/>
            <ac:picMk id="8" creationId="{B5C72E47-98E9-0D14-1A6E-F8AEBF0C7B7E}"/>
          </ac:picMkLst>
        </pc:picChg>
        <pc:picChg chg="mod">
          <ac:chgData name="Caitlyn Stone-whitehead (Student)" userId="S::cstonewhitehead@mines.edu::d0ab80bd-7491-406a-bd6b-32b3bae0757d" providerId="AD" clId="Web-{933D84A8-FC76-4506-97C2-6554F1CFEAD7}" dt="2025-05-14T13:38:13.918" v="12" actId="1076"/>
          <ac:picMkLst>
            <pc:docMk/>
            <pc:sldMk cId="702885681" sldId="595"/>
            <ac:picMk id="11" creationId="{25B77509-687C-6669-195F-ADA7A4E329A8}"/>
          </ac:picMkLst>
        </pc:picChg>
      </pc:sldChg>
      <pc:sldChg chg="modSp">
        <pc:chgData name="Caitlyn Stone-whitehead (Student)" userId="S::cstonewhitehead@mines.edu::d0ab80bd-7491-406a-bd6b-32b3bae0757d" providerId="AD" clId="Web-{933D84A8-FC76-4506-97C2-6554F1CFEAD7}" dt="2025-05-14T13:36:36.355" v="2" actId="20577"/>
        <pc:sldMkLst>
          <pc:docMk/>
          <pc:sldMk cId="2466534831" sldId="598"/>
        </pc:sldMkLst>
        <pc:spChg chg="mod">
          <ac:chgData name="Caitlyn Stone-whitehead (Student)" userId="S::cstonewhitehead@mines.edu::d0ab80bd-7491-406a-bd6b-32b3bae0757d" providerId="AD" clId="Web-{933D84A8-FC76-4506-97C2-6554F1CFEAD7}" dt="2025-05-14T13:36:36.355" v="2" actId="20577"/>
          <ac:spMkLst>
            <pc:docMk/>
            <pc:sldMk cId="2466534831" sldId="598"/>
            <ac:spMk id="4" creationId="{64E4FAD6-0DF3-1646-9D96-49B8505086B8}"/>
          </ac:spMkLst>
        </pc:spChg>
      </pc:sldChg>
    </pc:docChg>
  </pc:docChgLst>
  <pc:docChgLst>
    <pc:chgData name="Caitlyn Stone-whitehead (Student)" userId="S::cstonewhitehead@mines.edu::d0ab80bd-7491-406a-bd6b-32b3bae0757d" providerId="AD" clId="Web-{1808C4E1-3806-461D-895D-D82A811FA436}"/>
    <pc:docChg chg="modSld">
      <pc:chgData name="Caitlyn Stone-whitehead (Student)" userId="S::cstonewhitehead@mines.edu::d0ab80bd-7491-406a-bd6b-32b3bae0757d" providerId="AD" clId="Web-{1808C4E1-3806-461D-895D-D82A811FA436}" dt="2024-11-14T20:32:49.232" v="58" actId="1076"/>
      <pc:docMkLst>
        <pc:docMk/>
      </pc:docMkLst>
    </pc:docChg>
  </pc:docChgLst>
  <pc:docChgLst>
    <pc:chgData name="Caitlyn Stone-whitehead (Student)" userId="S::cstonewhitehead@mines.edu::d0ab80bd-7491-406a-bd6b-32b3bae0757d" providerId="AD" clId="Web-{1EC6C9BA-1885-429A-A99F-362D0B2680EF}"/>
    <pc:docChg chg="addSld delSld">
      <pc:chgData name="Caitlyn Stone-whitehead (Student)" userId="S::cstonewhitehead@mines.edu::d0ab80bd-7491-406a-bd6b-32b3bae0757d" providerId="AD" clId="Web-{1EC6C9BA-1885-429A-A99F-362D0B2680EF}" dt="2025-05-07T17:19:32.727" v="1"/>
      <pc:docMkLst>
        <pc:docMk/>
      </pc:docMkLst>
      <pc:sldChg chg="add del">
        <pc:chgData name="Caitlyn Stone-whitehead (Student)" userId="S::cstonewhitehead@mines.edu::d0ab80bd-7491-406a-bd6b-32b3bae0757d" providerId="AD" clId="Web-{1EC6C9BA-1885-429A-A99F-362D0B2680EF}" dt="2025-05-07T17:19:32.727" v="1"/>
        <pc:sldMkLst>
          <pc:docMk/>
          <pc:sldMk cId="3620114624" sldId="564"/>
        </pc:sldMkLst>
      </pc:sldChg>
    </pc:docChg>
  </pc:docChgLst>
  <pc:docChgLst>
    <pc:chgData name="Caitlyn Stone-whitehead (Student)" userId="S::cstonewhitehead@mines.edu::d0ab80bd-7491-406a-bd6b-32b3bae0757d" providerId="AD" clId="Web-{E09BBE11-516B-4B41-8E51-FB261443FA98}"/>
    <pc:docChg chg="addSld modSld">
      <pc:chgData name="Caitlyn Stone-whitehead (Student)" userId="S::cstonewhitehead@mines.edu::d0ab80bd-7491-406a-bd6b-32b3bae0757d" providerId="AD" clId="Web-{E09BBE11-516B-4B41-8E51-FB261443FA98}" dt="2024-11-14T20:58:07.742" v="70"/>
      <pc:docMkLst>
        <pc:docMk/>
      </pc:docMkLst>
      <pc:sldChg chg="addSp modSp">
        <pc:chgData name="Caitlyn Stone-whitehead (Student)" userId="S::cstonewhitehead@mines.edu::d0ab80bd-7491-406a-bd6b-32b3bae0757d" providerId="AD" clId="Web-{E09BBE11-516B-4B41-8E51-FB261443FA98}" dt="2024-11-14T20:50:36.557" v="64" actId="20577"/>
        <pc:sldMkLst>
          <pc:docMk/>
          <pc:sldMk cId="680142553" sldId="573"/>
        </pc:sldMkLst>
      </pc:sldChg>
      <pc:sldChg chg="addSp delSp modSp add replId">
        <pc:chgData name="Caitlyn Stone-whitehead (Student)" userId="S::cstonewhitehead@mines.edu::d0ab80bd-7491-406a-bd6b-32b3bae0757d" providerId="AD" clId="Web-{E09BBE11-516B-4B41-8E51-FB261443FA98}" dt="2024-11-14T20:58:07.742" v="70"/>
        <pc:sldMkLst>
          <pc:docMk/>
          <pc:sldMk cId="331816456" sldId="574"/>
        </pc:sldMkLst>
      </pc:sldChg>
    </pc:docChg>
  </pc:docChgLst>
  <pc:docChgLst>
    <pc:chgData name="Caitlyn Stone-whitehead (Student)" userId="S::cstonewhitehead@mines.edu::d0ab80bd-7491-406a-bd6b-32b3bae0757d" providerId="AD" clId="Web-{ACA5C005-09D9-4269-8DB6-E9C249CDFC29}"/>
    <pc:docChg chg="modSld sldOrd">
      <pc:chgData name="Caitlyn Stone-whitehead (Student)" userId="S::cstonewhitehead@mines.edu::d0ab80bd-7491-406a-bd6b-32b3bae0757d" providerId="AD" clId="Web-{ACA5C005-09D9-4269-8DB6-E9C249CDFC29}" dt="2025-05-13T06:39:07.209" v="169" actId="1076"/>
      <pc:docMkLst>
        <pc:docMk/>
      </pc:docMkLst>
      <pc:sldChg chg="modSp">
        <pc:chgData name="Caitlyn Stone-whitehead (Student)" userId="S::cstonewhitehead@mines.edu::d0ab80bd-7491-406a-bd6b-32b3bae0757d" providerId="AD" clId="Web-{ACA5C005-09D9-4269-8DB6-E9C249CDFC29}" dt="2025-05-13T06:33:53.016" v="83" actId="20577"/>
        <pc:sldMkLst>
          <pc:docMk/>
          <pc:sldMk cId="716837509" sldId="594"/>
        </pc:sldMkLst>
        <pc:spChg chg="mod">
          <ac:chgData name="Caitlyn Stone-whitehead (Student)" userId="S::cstonewhitehead@mines.edu::d0ab80bd-7491-406a-bd6b-32b3bae0757d" providerId="AD" clId="Web-{ACA5C005-09D9-4269-8DB6-E9C249CDFC29}" dt="2025-05-13T06:33:53.016" v="83" actId="20577"/>
          <ac:spMkLst>
            <pc:docMk/>
            <pc:sldMk cId="716837509" sldId="594"/>
            <ac:spMk id="3" creationId="{8419B938-DEA6-8FF5-0E60-A35B02D3E500}"/>
          </ac:spMkLst>
        </pc:spChg>
      </pc:sldChg>
      <pc:sldChg chg="modNotes">
        <pc:chgData name="Caitlyn Stone-whitehead (Student)" userId="S::cstonewhitehead@mines.edu::d0ab80bd-7491-406a-bd6b-32b3bae0757d" providerId="AD" clId="Web-{ACA5C005-09D9-4269-8DB6-E9C249CDFC29}" dt="2025-05-13T06:15:09.525" v="48"/>
        <pc:sldMkLst>
          <pc:docMk/>
          <pc:sldMk cId="2690529249" sldId="596"/>
        </pc:sldMkLst>
      </pc:sldChg>
      <pc:sldChg chg="addSp delSp modSp ord">
        <pc:chgData name="Caitlyn Stone-whitehead (Student)" userId="S::cstonewhitehead@mines.edu::d0ab80bd-7491-406a-bd6b-32b3bae0757d" providerId="AD" clId="Web-{ACA5C005-09D9-4269-8DB6-E9C249CDFC29}" dt="2025-05-13T06:39:07.209" v="169" actId="1076"/>
        <pc:sldMkLst>
          <pc:docMk/>
          <pc:sldMk cId="3188528777" sldId="600"/>
        </pc:sldMkLst>
        <pc:spChg chg="del mod">
          <ac:chgData name="Caitlyn Stone-whitehead (Student)" userId="S::cstonewhitehead@mines.edu::d0ab80bd-7491-406a-bd6b-32b3bae0757d" providerId="AD" clId="Web-{ACA5C005-09D9-4269-8DB6-E9C249CDFC29}" dt="2025-05-13T06:36:52.926" v="150"/>
          <ac:spMkLst>
            <pc:docMk/>
            <pc:sldMk cId="3188528777" sldId="600"/>
            <ac:spMk id="2" creationId="{EBEAB729-05E6-CF17-D0B0-0DB4B3E860F9}"/>
          </ac:spMkLst>
        </pc:spChg>
        <pc:spChg chg="mod">
          <ac:chgData name="Caitlyn Stone-whitehead (Student)" userId="S::cstonewhitehead@mines.edu::d0ab80bd-7491-406a-bd6b-32b3bae0757d" providerId="AD" clId="Web-{ACA5C005-09D9-4269-8DB6-E9C249CDFC29}" dt="2025-05-13T06:39:02.725" v="168" actId="14100"/>
          <ac:spMkLst>
            <pc:docMk/>
            <pc:sldMk cId="3188528777" sldId="600"/>
            <ac:spMk id="3" creationId="{C97A064C-4FFB-8CC8-861A-4098BEE733A7}"/>
          </ac:spMkLst>
        </pc:spChg>
        <pc:spChg chg="add mod">
          <ac:chgData name="Caitlyn Stone-whitehead (Student)" userId="S::cstonewhitehead@mines.edu::d0ab80bd-7491-406a-bd6b-32b3bae0757d" providerId="AD" clId="Web-{ACA5C005-09D9-4269-8DB6-E9C249CDFC29}" dt="2025-05-13T06:38:51.631" v="164" actId="20577"/>
          <ac:spMkLst>
            <pc:docMk/>
            <pc:sldMk cId="3188528777" sldId="600"/>
            <ac:spMk id="7" creationId="{303E02A5-BFE7-06ED-9F7F-61E7F2EA9F46}"/>
          </ac:spMkLst>
        </pc:spChg>
        <pc:picChg chg="mod">
          <ac:chgData name="Caitlyn Stone-whitehead (Student)" userId="S::cstonewhitehead@mines.edu::d0ab80bd-7491-406a-bd6b-32b3bae0757d" providerId="AD" clId="Web-{ACA5C005-09D9-4269-8DB6-E9C249CDFC29}" dt="2025-05-13T06:39:07.209" v="169" actId="1076"/>
          <ac:picMkLst>
            <pc:docMk/>
            <pc:sldMk cId="3188528777" sldId="600"/>
            <ac:picMk id="6" creationId="{EF21FDC6-2A76-767E-D667-D233DCF06041}"/>
          </ac:picMkLst>
        </pc:picChg>
      </pc:sldChg>
    </pc:docChg>
  </pc:docChgLst>
  <pc:docChgLst>
    <pc:chgData name="Caitlyn Stone-whitehead (Student)" userId="S::cstonewhitehead@mines.edu::d0ab80bd-7491-406a-bd6b-32b3bae0757d" providerId="AD" clId="Web-{4EF58486-2796-4F71-9AF2-C6B21988BA5F}"/>
    <pc:docChg chg="addSld delSld modSld">
      <pc:chgData name="Caitlyn Stone-whitehead (Student)" userId="S::cstonewhitehead@mines.edu::d0ab80bd-7491-406a-bd6b-32b3bae0757d" providerId="AD" clId="Web-{4EF58486-2796-4F71-9AF2-C6B21988BA5F}" dt="2025-05-08T15:51:51.134" v="76" actId="20577"/>
      <pc:docMkLst>
        <pc:docMk/>
      </pc:docMkLst>
      <pc:sldChg chg="modSp">
        <pc:chgData name="Caitlyn Stone-whitehead (Student)" userId="S::cstonewhitehead@mines.edu::d0ab80bd-7491-406a-bd6b-32b3bae0757d" providerId="AD" clId="Web-{4EF58486-2796-4F71-9AF2-C6B21988BA5F}" dt="2025-05-08T15:51:51.134" v="76" actId="20577"/>
        <pc:sldMkLst>
          <pc:docMk/>
          <pc:sldMk cId="2002446672" sldId="257"/>
        </pc:sldMkLst>
        <pc:spChg chg="mod">
          <ac:chgData name="Caitlyn Stone-whitehead (Student)" userId="S::cstonewhitehead@mines.edu::d0ab80bd-7491-406a-bd6b-32b3bae0757d" providerId="AD" clId="Web-{4EF58486-2796-4F71-9AF2-C6B21988BA5F}" dt="2025-05-08T15:51:51.134" v="76" actId="20577"/>
          <ac:spMkLst>
            <pc:docMk/>
            <pc:sldMk cId="2002446672" sldId="257"/>
            <ac:spMk id="2" creationId="{00000000-0000-0000-0000-000000000000}"/>
          </ac:spMkLst>
        </pc:spChg>
      </pc:sldChg>
      <pc:sldChg chg="modSp del">
        <pc:chgData name="Caitlyn Stone-whitehead (Student)" userId="S::cstonewhitehead@mines.edu::d0ab80bd-7491-406a-bd6b-32b3bae0757d" providerId="AD" clId="Web-{4EF58486-2796-4F71-9AF2-C6B21988BA5F}" dt="2025-05-08T15:46:31.491" v="16"/>
        <pc:sldMkLst>
          <pc:docMk/>
          <pc:sldMk cId="1121682530" sldId="572"/>
        </pc:sldMkLst>
      </pc:sldChg>
      <pc:sldChg chg="addSp delSp modSp">
        <pc:chgData name="Caitlyn Stone-whitehead (Student)" userId="S::cstonewhitehead@mines.edu::d0ab80bd-7491-406a-bd6b-32b3bae0757d" providerId="AD" clId="Web-{4EF58486-2796-4F71-9AF2-C6B21988BA5F}" dt="2025-05-08T15:45:57.897" v="15" actId="1076"/>
        <pc:sldMkLst>
          <pc:docMk/>
          <pc:sldMk cId="2690529249" sldId="596"/>
        </pc:sldMkLst>
        <pc:picChg chg="add mod">
          <ac:chgData name="Caitlyn Stone-whitehead (Student)" userId="S::cstonewhitehead@mines.edu::d0ab80bd-7491-406a-bd6b-32b3bae0757d" providerId="AD" clId="Web-{4EF58486-2796-4F71-9AF2-C6B21988BA5F}" dt="2025-05-08T15:42:47.803" v="3" actId="1076"/>
          <ac:picMkLst>
            <pc:docMk/>
            <pc:sldMk cId="2690529249" sldId="596"/>
            <ac:picMk id="10" creationId="{70FC0381-2C08-DA15-B69C-BA1CE8DB4120}"/>
          </ac:picMkLst>
        </pc:picChg>
        <pc:picChg chg="add mod modCrop">
          <ac:chgData name="Caitlyn Stone-whitehead (Student)" userId="S::cstonewhitehead@mines.edu::d0ab80bd-7491-406a-bd6b-32b3bae0757d" providerId="AD" clId="Web-{4EF58486-2796-4F71-9AF2-C6B21988BA5F}" dt="2025-05-08T15:45:57.897" v="15" actId="1076"/>
          <ac:picMkLst>
            <pc:docMk/>
            <pc:sldMk cId="2690529249" sldId="596"/>
            <ac:picMk id="12" creationId="{A7536598-2FD8-F22D-7FE3-2910EE2157DD}"/>
          </ac:picMkLst>
        </pc:picChg>
      </pc:sldChg>
      <pc:sldChg chg="modSp new">
        <pc:chgData name="Caitlyn Stone-whitehead (Student)" userId="S::cstonewhitehead@mines.edu::d0ab80bd-7491-406a-bd6b-32b3bae0757d" providerId="AD" clId="Web-{4EF58486-2796-4F71-9AF2-C6B21988BA5F}" dt="2025-05-08T15:47:46.711" v="35" actId="20577"/>
        <pc:sldMkLst>
          <pc:docMk/>
          <pc:sldMk cId="577223053" sldId="597"/>
        </pc:sldMkLst>
        <pc:spChg chg="mod">
          <ac:chgData name="Caitlyn Stone-whitehead (Student)" userId="S::cstonewhitehead@mines.edu::d0ab80bd-7491-406a-bd6b-32b3bae0757d" providerId="AD" clId="Web-{4EF58486-2796-4F71-9AF2-C6B21988BA5F}" dt="2025-05-08T15:47:46.711" v="35" actId="20577"/>
          <ac:spMkLst>
            <pc:docMk/>
            <pc:sldMk cId="577223053" sldId="597"/>
            <ac:spMk id="2" creationId="{CE47481B-CFC9-36F1-D370-F0627028A9F7}"/>
          </ac:spMkLst>
        </pc:spChg>
      </pc:sldChg>
    </pc:docChg>
  </pc:docChgLst>
  <pc:docChgLst>
    <pc:chgData name="Caitlyn Stone-whitehead (Student)" userId="S::cstonewhitehead@mines.edu::d0ab80bd-7491-406a-bd6b-32b3bae0757d" providerId="AD" clId="Web-{E881AC1E-90D9-44C8-9EC1-94F669625008}"/>
    <pc:docChg chg="modSld">
      <pc:chgData name="Caitlyn Stone-whitehead (Student)" userId="S::cstonewhitehead@mines.edu::d0ab80bd-7491-406a-bd6b-32b3bae0757d" providerId="AD" clId="Web-{E881AC1E-90D9-44C8-9EC1-94F669625008}" dt="2025-02-06T14:26:02.689" v="0" actId="14100"/>
      <pc:docMkLst>
        <pc:docMk/>
      </pc:docMkLst>
      <pc:sldChg chg="modSp">
        <pc:chgData name="Caitlyn Stone-whitehead (Student)" userId="S::cstonewhitehead@mines.edu::d0ab80bd-7491-406a-bd6b-32b3bae0757d" providerId="AD" clId="Web-{E881AC1E-90D9-44C8-9EC1-94F669625008}" dt="2025-02-06T14:26:02.689" v="0" actId="14100"/>
        <pc:sldMkLst>
          <pc:docMk/>
          <pc:sldMk cId="680142553" sldId="573"/>
        </pc:sldMkLst>
      </pc:sldChg>
    </pc:docChg>
  </pc:docChgLst>
  <pc:docChgLst>
    <pc:chgData name="Caitlyn Stone-whitehead (Student)" userId="S::cstonewhitehead@mines.edu::d0ab80bd-7491-406a-bd6b-32b3bae0757d" providerId="AD" clId="Web-{03FFA0C6-3E66-426D-8C14-2EFAFDB4D9AC}"/>
    <pc:docChg chg="modSld sldOrd">
      <pc:chgData name="Caitlyn Stone-whitehead (Student)" userId="S::cstonewhitehead@mines.edu::d0ab80bd-7491-406a-bd6b-32b3bae0757d" providerId="AD" clId="Web-{03FFA0C6-3E66-426D-8C14-2EFAFDB4D9AC}" dt="2024-11-07T17:08:08.950" v="130" actId="1076"/>
      <pc:docMkLst>
        <pc:docMk/>
      </pc:docMkLst>
      <pc:sldChg chg="modSp ord">
        <pc:chgData name="Caitlyn Stone-whitehead (Student)" userId="S::cstonewhitehead@mines.edu::d0ab80bd-7491-406a-bd6b-32b3bae0757d" providerId="AD" clId="Web-{03FFA0C6-3E66-426D-8C14-2EFAFDB4D9AC}" dt="2024-11-07T17:00:32.193" v="56"/>
        <pc:sldMkLst>
          <pc:docMk/>
          <pc:sldMk cId="1950106610" sldId="258"/>
        </pc:sldMkLst>
      </pc:sldChg>
      <pc:sldChg chg="addSp delSp modSp">
        <pc:chgData name="Caitlyn Stone-whitehead (Student)" userId="S::cstonewhitehead@mines.edu::d0ab80bd-7491-406a-bd6b-32b3bae0757d" providerId="AD" clId="Web-{03FFA0C6-3E66-426D-8C14-2EFAFDB4D9AC}" dt="2024-11-07T16:56:00.602" v="55" actId="1076"/>
        <pc:sldMkLst>
          <pc:docMk/>
          <pc:sldMk cId="2681854609" sldId="260"/>
        </pc:sldMkLst>
      </pc:sldChg>
      <pc:sldChg chg="modSp ord">
        <pc:chgData name="Caitlyn Stone-whitehead (Student)" userId="S::cstonewhitehead@mines.edu::d0ab80bd-7491-406a-bd6b-32b3bae0757d" providerId="AD" clId="Web-{03FFA0C6-3E66-426D-8C14-2EFAFDB4D9AC}" dt="2024-11-07T17:00:32.193" v="57"/>
        <pc:sldMkLst>
          <pc:docMk/>
          <pc:sldMk cId="1926947863" sldId="261"/>
        </pc:sldMkLst>
      </pc:sldChg>
      <pc:sldChg chg="addSp delSp modSp">
        <pc:chgData name="Caitlyn Stone-whitehead (Student)" userId="S::cstonewhitehead@mines.edu::d0ab80bd-7491-406a-bd6b-32b3bae0757d" providerId="AD" clId="Web-{03FFA0C6-3E66-426D-8C14-2EFAFDB4D9AC}" dt="2024-11-07T17:08:08.950" v="130" actId="1076"/>
        <pc:sldMkLst>
          <pc:docMk/>
          <pc:sldMk cId="2434787031" sldId="263"/>
        </pc:sldMkLst>
      </pc:sldChg>
      <pc:sldChg chg="addSp modSp">
        <pc:chgData name="Caitlyn Stone-whitehead (Student)" userId="S::cstonewhitehead@mines.edu::d0ab80bd-7491-406a-bd6b-32b3bae0757d" providerId="AD" clId="Web-{03FFA0C6-3E66-426D-8C14-2EFAFDB4D9AC}" dt="2024-11-07T17:00:37.959" v="58" actId="1076"/>
        <pc:sldMkLst>
          <pc:docMk/>
          <pc:sldMk cId="686306366" sldId="568"/>
        </pc:sldMkLst>
      </pc:sldChg>
    </pc:docChg>
  </pc:docChgLst>
  <pc:docChgLst>
    <pc:chgData clId="Web-{4EF58486-2796-4F71-9AF2-C6B21988BA5F}"/>
    <pc:docChg chg="addSld">
      <pc:chgData name="" userId="" providerId="" clId="Web-{4EF58486-2796-4F71-9AF2-C6B21988BA5F}" dt="2025-05-08T15:42:19.490" v="0"/>
      <pc:docMkLst>
        <pc:docMk/>
      </pc:docMkLst>
      <pc:sldChg chg="add">
        <pc:chgData name="" userId="" providerId="" clId="Web-{4EF58486-2796-4F71-9AF2-C6B21988BA5F}" dt="2025-05-08T15:42:19.490" v="0"/>
        <pc:sldMkLst>
          <pc:docMk/>
          <pc:sldMk cId="1121682530" sldId="572"/>
        </pc:sldMkLst>
      </pc:sldChg>
    </pc:docChg>
  </pc:docChgLst>
  <pc:docChgLst>
    <pc:chgData name="Caitlyn Stone-whitehead (Student)" userId="S::cstonewhitehead@mines.edu::d0ab80bd-7491-406a-bd6b-32b3bae0757d" providerId="AD" clId="Web-{729B54B3-D83C-4DD9-8645-7A10D27AFC4F}"/>
    <pc:docChg chg="modSld">
      <pc:chgData name="Caitlyn Stone-whitehead (Student)" userId="S::cstonewhitehead@mines.edu::d0ab80bd-7491-406a-bd6b-32b3bae0757d" providerId="AD" clId="Web-{729B54B3-D83C-4DD9-8645-7A10D27AFC4F}" dt="2024-11-14T20:39:46.074" v="152" actId="1076"/>
      <pc:docMkLst>
        <pc:docMk/>
      </pc:docMkLst>
      <pc:sldChg chg="addSp delSp modSp">
        <pc:chgData name="Caitlyn Stone-whitehead (Student)" userId="S::cstonewhitehead@mines.edu::d0ab80bd-7491-406a-bd6b-32b3bae0757d" providerId="AD" clId="Web-{729B54B3-D83C-4DD9-8645-7A10D27AFC4F}" dt="2024-11-14T20:39:46.074" v="152" actId="1076"/>
        <pc:sldMkLst>
          <pc:docMk/>
          <pc:sldMk cId="680142553" sldId="573"/>
        </pc:sldMkLst>
      </pc:sldChg>
    </pc:docChg>
  </pc:docChgLst>
  <pc:docChgLst>
    <pc:chgData clId="Web-{933D84A8-FC76-4506-97C2-6554F1CFEAD7}"/>
    <pc:docChg chg="modSld">
      <pc:chgData name="" userId="" providerId="" clId="Web-{933D84A8-FC76-4506-97C2-6554F1CFEAD7}" dt="2025-05-14T13:36:23.262" v="0"/>
      <pc:docMkLst>
        <pc:docMk/>
      </pc:docMkLst>
      <pc:sldChg chg="addSp">
        <pc:chgData name="" userId="" providerId="" clId="Web-{933D84A8-FC76-4506-97C2-6554F1CFEAD7}" dt="2025-05-14T13:36:23.262" v="0"/>
        <pc:sldMkLst>
          <pc:docMk/>
          <pc:sldMk cId="2466534831" sldId="598"/>
        </pc:sldMkLst>
        <pc:spChg chg="add">
          <ac:chgData name="" userId="" providerId="" clId="Web-{933D84A8-FC76-4506-97C2-6554F1CFEAD7}" dt="2025-05-14T13:36:23.262" v="0"/>
          <ac:spMkLst>
            <pc:docMk/>
            <pc:sldMk cId="2466534831" sldId="598"/>
            <ac:spMk id="4" creationId="{64E4FAD6-0DF3-1646-9D96-49B8505086B8}"/>
          </ac:spMkLst>
        </pc:spChg>
      </pc:sldChg>
    </pc:docChg>
  </pc:docChgLst>
  <pc:docChgLst>
    <pc:chgData name="Caitlyn Stone-whitehead (Student)" userId="S::cstonewhitehead@mines.edu::d0ab80bd-7491-406a-bd6b-32b3bae0757d" providerId="AD" clId="Web-{31335377-195B-43FC-97DB-6768C40605C3}"/>
    <pc:docChg chg="modSld">
      <pc:chgData name="Caitlyn Stone-whitehead (Student)" userId="S::cstonewhitehead@mines.edu::d0ab80bd-7491-406a-bd6b-32b3bae0757d" providerId="AD" clId="Web-{31335377-195B-43FC-97DB-6768C40605C3}" dt="2024-11-21T13:19:33.405" v="57" actId="20577"/>
      <pc:docMkLst>
        <pc:docMk/>
      </pc:docMkLst>
      <pc:sldChg chg="addSp modSp">
        <pc:chgData name="Caitlyn Stone-whitehead (Student)" userId="S::cstonewhitehead@mines.edu::d0ab80bd-7491-406a-bd6b-32b3bae0757d" providerId="AD" clId="Web-{31335377-195B-43FC-97DB-6768C40605C3}" dt="2024-11-21T13:19:33.405" v="57" actId="20577"/>
        <pc:sldMkLst>
          <pc:docMk/>
          <pc:sldMk cId="3938992242" sldId="311"/>
        </pc:sldMkLst>
      </pc:sldChg>
      <pc:sldChg chg="addSp modSp">
        <pc:chgData name="Caitlyn Stone-whitehead (Student)" userId="S::cstonewhitehead@mines.edu::d0ab80bd-7491-406a-bd6b-32b3bae0757d" providerId="AD" clId="Web-{31335377-195B-43FC-97DB-6768C40605C3}" dt="2024-11-21T06:00:21.660" v="17" actId="1076"/>
        <pc:sldMkLst>
          <pc:docMk/>
          <pc:sldMk cId="2442162974" sldId="571"/>
        </pc:sldMkLst>
      </pc:sldChg>
    </pc:docChg>
  </pc:docChgLst>
  <pc:docChgLst>
    <pc:chgData name="Caitlyn Stone-whitehead (Student)" userId="S::cstonewhitehead@mines.edu::d0ab80bd-7491-406a-bd6b-32b3bae0757d" providerId="AD" clId="Web-{2160B94F-E752-446F-B6CF-AA5BF59E057D}"/>
    <pc:docChg chg="modSld">
      <pc:chgData name="Caitlyn Stone-whitehead (Student)" userId="S::cstonewhitehead@mines.edu::d0ab80bd-7491-406a-bd6b-32b3bae0757d" providerId="AD" clId="Web-{2160B94F-E752-446F-B6CF-AA5BF59E057D}" dt="2024-11-14T16:10:28.554" v="3" actId="1076"/>
      <pc:docMkLst>
        <pc:docMk/>
      </pc:docMkLst>
      <pc:sldChg chg="modSp">
        <pc:chgData name="Caitlyn Stone-whitehead (Student)" userId="S::cstonewhitehead@mines.edu::d0ab80bd-7491-406a-bd6b-32b3bae0757d" providerId="AD" clId="Web-{2160B94F-E752-446F-B6CF-AA5BF59E057D}" dt="2024-11-14T16:10:28.554" v="3" actId="1076"/>
        <pc:sldMkLst>
          <pc:docMk/>
          <pc:sldMk cId="962672173" sldId="572"/>
        </pc:sldMkLst>
      </pc:sldChg>
    </pc:docChg>
  </pc:docChgLst>
  <pc:docChgLst>
    <pc:chgData name="Caitlyn Stone-whitehead (Student)" userId="S::cstonewhitehead@mines.edu::d0ab80bd-7491-406a-bd6b-32b3bae0757d" providerId="AD" clId="Web-{498018A2-E01C-4223-BDE6-0445235AF0D9}"/>
    <pc:docChg chg="addSld delSld modSld sldOrd">
      <pc:chgData name="Caitlyn Stone-whitehead (Student)" userId="S::cstonewhitehead@mines.edu::d0ab80bd-7491-406a-bd6b-32b3bae0757d" providerId="AD" clId="Web-{498018A2-E01C-4223-BDE6-0445235AF0D9}" dt="2025-05-05T22:53:54.229" v="1786"/>
      <pc:docMkLst>
        <pc:docMk/>
      </pc:docMkLst>
      <pc:sldChg chg="addSp delSp modSp mod modClrScheme chgLayout">
        <pc:chgData name="Caitlyn Stone-whitehead (Student)" userId="S::cstonewhitehead@mines.edu::d0ab80bd-7491-406a-bd6b-32b3bae0757d" providerId="AD" clId="Web-{498018A2-E01C-4223-BDE6-0445235AF0D9}" dt="2025-05-05T19:59:56.163" v="1767" actId="1076"/>
        <pc:sldMkLst>
          <pc:docMk/>
          <pc:sldMk cId="2434787031" sldId="263"/>
        </pc:sldMkLst>
      </pc:sldChg>
      <pc:sldChg chg="del">
        <pc:chgData name="Caitlyn Stone-whitehead (Student)" userId="S::cstonewhitehead@mines.edu::d0ab80bd-7491-406a-bd6b-32b3bae0757d" providerId="AD" clId="Web-{498018A2-E01C-4223-BDE6-0445235AF0D9}" dt="2025-05-05T16:47:59.529" v="100"/>
        <pc:sldMkLst>
          <pc:docMk/>
          <pc:sldMk cId="4171943857" sldId="321"/>
        </pc:sldMkLst>
      </pc:sldChg>
      <pc:sldChg chg="del">
        <pc:chgData name="Caitlyn Stone-whitehead (Student)" userId="S::cstonewhitehead@mines.edu::d0ab80bd-7491-406a-bd6b-32b3bae0757d" providerId="AD" clId="Web-{498018A2-E01C-4223-BDE6-0445235AF0D9}" dt="2025-05-05T16:47:04.684" v="99"/>
        <pc:sldMkLst>
          <pc:docMk/>
          <pc:sldMk cId="2712549677" sldId="559"/>
        </pc:sldMkLst>
      </pc:sldChg>
      <pc:sldChg chg="del">
        <pc:chgData name="Caitlyn Stone-whitehead (Student)" userId="S::cstonewhitehead@mines.edu::d0ab80bd-7491-406a-bd6b-32b3bae0757d" providerId="AD" clId="Web-{498018A2-E01C-4223-BDE6-0445235AF0D9}" dt="2025-05-05T16:47:03.653" v="98"/>
        <pc:sldMkLst>
          <pc:docMk/>
          <pc:sldMk cId="3620114624" sldId="564"/>
        </pc:sldMkLst>
      </pc:sldChg>
      <pc:sldChg chg="del ord">
        <pc:chgData name="Caitlyn Stone-whitehead (Student)" userId="S::cstonewhitehead@mines.edu::d0ab80bd-7491-406a-bd6b-32b3bae0757d" providerId="AD" clId="Web-{498018A2-E01C-4223-BDE6-0445235AF0D9}" dt="2025-05-05T18:34:28.402" v="955"/>
        <pc:sldMkLst>
          <pc:docMk/>
          <pc:sldMk cId="2416865648" sldId="566"/>
        </pc:sldMkLst>
      </pc:sldChg>
      <pc:sldChg chg="del">
        <pc:chgData name="Caitlyn Stone-whitehead (Student)" userId="S::cstonewhitehead@mines.edu::d0ab80bd-7491-406a-bd6b-32b3bae0757d" providerId="AD" clId="Web-{498018A2-E01C-4223-BDE6-0445235AF0D9}" dt="2025-05-05T18:34:29.683" v="956"/>
        <pc:sldMkLst>
          <pc:docMk/>
          <pc:sldMk cId="2874053589" sldId="570"/>
        </pc:sldMkLst>
      </pc:sldChg>
      <pc:sldChg chg="del">
        <pc:chgData name="Caitlyn Stone-whitehead (Student)" userId="S::cstonewhitehead@mines.edu::d0ab80bd-7491-406a-bd6b-32b3bae0757d" providerId="AD" clId="Web-{498018A2-E01C-4223-BDE6-0445235AF0D9}" dt="2025-05-05T16:45:37.356" v="69"/>
        <pc:sldMkLst>
          <pc:docMk/>
          <pc:sldMk cId="2442162974" sldId="571"/>
        </pc:sldMkLst>
      </pc:sldChg>
      <pc:sldChg chg="del">
        <pc:chgData name="Caitlyn Stone-whitehead (Student)" userId="S::cstonewhitehead@mines.edu::d0ab80bd-7491-406a-bd6b-32b3bae0757d" providerId="AD" clId="Web-{498018A2-E01C-4223-BDE6-0445235AF0D9}" dt="2025-05-05T16:41:11.697" v="0"/>
        <pc:sldMkLst>
          <pc:docMk/>
          <pc:sldMk cId="1121682530" sldId="572"/>
        </pc:sldMkLst>
      </pc:sldChg>
      <pc:sldChg chg="delSp modSp mod modClrScheme chgLayout modNotes">
        <pc:chgData name="Caitlyn Stone-whitehead (Student)" userId="S::cstonewhitehead@mines.edu::d0ab80bd-7491-406a-bd6b-32b3bae0757d" providerId="AD" clId="Web-{498018A2-E01C-4223-BDE6-0445235AF0D9}" dt="2025-05-05T22:53:54.229" v="1786"/>
        <pc:sldMkLst>
          <pc:docMk/>
          <pc:sldMk cId="680142553" sldId="573"/>
        </pc:sldMkLst>
        <pc:spChg chg="mod ord">
          <ac:chgData name="Caitlyn Stone-whitehead (Student)" userId="S::cstonewhitehead@mines.edu::d0ab80bd-7491-406a-bd6b-32b3bae0757d" providerId="AD" clId="Web-{498018A2-E01C-4223-BDE6-0445235AF0D9}" dt="2025-05-05T17:07:57.318" v="298"/>
          <ac:spMkLst>
            <pc:docMk/>
            <pc:sldMk cId="680142553" sldId="573"/>
            <ac:spMk id="2" creationId="{0EF2C324-206D-0094-8034-003C6768085A}"/>
          </ac:spMkLst>
        </pc:spChg>
        <pc:spChg chg="mod ord">
          <ac:chgData name="Caitlyn Stone-whitehead (Student)" userId="S::cstonewhitehead@mines.edu::d0ab80bd-7491-406a-bd6b-32b3bae0757d" providerId="AD" clId="Web-{498018A2-E01C-4223-BDE6-0445235AF0D9}" dt="2025-05-05T17:08:04.756" v="299" actId="20577"/>
          <ac:spMkLst>
            <pc:docMk/>
            <pc:sldMk cId="680142553" sldId="573"/>
            <ac:spMk id="5" creationId="{91D5171F-DD5D-0C9A-35AC-3406EF373F4C}"/>
          </ac:spMkLst>
        </pc:spChg>
        <pc:spChg chg="mod">
          <ac:chgData name="Caitlyn Stone-whitehead (Student)" userId="S::cstonewhitehead@mines.edu::d0ab80bd-7491-406a-bd6b-32b3bae0757d" providerId="AD" clId="Web-{498018A2-E01C-4223-BDE6-0445235AF0D9}" dt="2025-05-05T19:42:33.656" v="1656" actId="1076"/>
          <ac:spMkLst>
            <pc:docMk/>
            <pc:sldMk cId="680142553" sldId="573"/>
            <ac:spMk id="7" creationId="{DD5C72E0-8F06-117E-D722-237593F68215}"/>
          </ac:spMkLst>
        </pc:spChg>
        <pc:spChg chg="mod">
          <ac:chgData name="Caitlyn Stone-whitehead (Student)" userId="S::cstonewhitehead@mines.edu::d0ab80bd-7491-406a-bd6b-32b3bae0757d" providerId="AD" clId="Web-{498018A2-E01C-4223-BDE6-0445235AF0D9}" dt="2025-05-05T19:40:49.906" v="1632" actId="1076"/>
          <ac:spMkLst>
            <pc:docMk/>
            <pc:sldMk cId="680142553" sldId="573"/>
            <ac:spMk id="13" creationId="{C9D61B4A-2A63-C7F8-8DFD-EF2C8D23FBF9}"/>
          </ac:spMkLst>
        </pc:spChg>
        <pc:picChg chg="mod">
          <ac:chgData name="Caitlyn Stone-whitehead (Student)" userId="S::cstonewhitehead@mines.edu::d0ab80bd-7491-406a-bd6b-32b3bae0757d" providerId="AD" clId="Web-{498018A2-E01C-4223-BDE6-0445235AF0D9}" dt="2025-05-05T19:42:00.015" v="1648" actId="1076"/>
          <ac:picMkLst>
            <pc:docMk/>
            <pc:sldMk cId="680142553" sldId="573"/>
            <ac:picMk id="3" creationId="{F9F8F471-AEE6-3CAB-F53F-1E16229DD51A}"/>
          </ac:picMkLst>
        </pc:picChg>
      </pc:sldChg>
      <pc:sldChg chg="addSp delSp modSp del mod ord modClrScheme chgLayout">
        <pc:chgData name="Caitlyn Stone-whitehead (Student)" userId="S::cstonewhitehead@mines.edu::d0ab80bd-7491-406a-bd6b-32b3bae0757d" providerId="AD" clId="Web-{498018A2-E01C-4223-BDE6-0445235AF0D9}" dt="2025-05-05T18:53:11.829" v="1159"/>
        <pc:sldMkLst>
          <pc:docMk/>
          <pc:sldMk cId="331816456" sldId="574"/>
        </pc:sldMkLst>
      </pc:sldChg>
      <pc:sldChg chg="del">
        <pc:chgData name="Caitlyn Stone-whitehead (Student)" userId="S::cstonewhitehead@mines.edu::d0ab80bd-7491-406a-bd6b-32b3bae0757d" providerId="AD" clId="Web-{498018A2-E01C-4223-BDE6-0445235AF0D9}" dt="2025-05-05T16:45:59.871" v="70"/>
        <pc:sldMkLst>
          <pc:docMk/>
          <pc:sldMk cId="1037561073" sldId="578"/>
        </pc:sldMkLst>
      </pc:sldChg>
      <pc:sldChg chg="addSp delSp modSp">
        <pc:chgData name="Caitlyn Stone-whitehead (Student)" userId="S::cstonewhitehead@mines.edu::d0ab80bd-7491-406a-bd6b-32b3bae0757d" providerId="AD" clId="Web-{498018A2-E01C-4223-BDE6-0445235AF0D9}" dt="2025-05-05T17:36:37.096" v="563"/>
        <pc:sldMkLst>
          <pc:docMk/>
          <pc:sldMk cId="491053508" sldId="580"/>
        </pc:sldMkLst>
        <pc:grpChg chg="mod">
          <ac:chgData name="Caitlyn Stone-whitehead (Student)" userId="S::cstonewhitehead@mines.edu::d0ab80bd-7491-406a-bd6b-32b3bae0757d" providerId="AD" clId="Web-{498018A2-E01C-4223-BDE6-0445235AF0D9}" dt="2025-05-05T17:36:32.924" v="561" actId="1076"/>
          <ac:grpSpMkLst>
            <pc:docMk/>
            <pc:sldMk cId="491053508" sldId="580"/>
            <ac:grpSpMk id="11" creationId="{8687DC95-9DBE-BA01-D7D9-555A9DE1590E}"/>
          </ac:grpSpMkLst>
        </pc:grpChg>
      </pc:sldChg>
      <pc:sldChg chg="modSp del ord">
        <pc:chgData name="Caitlyn Stone-whitehead (Student)" userId="S::cstonewhitehead@mines.edu::d0ab80bd-7491-406a-bd6b-32b3bae0757d" providerId="AD" clId="Web-{498018A2-E01C-4223-BDE6-0445235AF0D9}" dt="2025-05-05T17:31:59.766" v="497"/>
        <pc:sldMkLst>
          <pc:docMk/>
          <pc:sldMk cId="3322703868" sldId="581"/>
        </pc:sldMkLst>
      </pc:sldChg>
      <pc:sldChg chg="modSp del ord">
        <pc:chgData name="Caitlyn Stone-whitehead (Student)" userId="S::cstonewhitehead@mines.edu::d0ab80bd-7491-406a-bd6b-32b3bae0757d" providerId="AD" clId="Web-{498018A2-E01C-4223-BDE6-0445235AF0D9}" dt="2025-05-05T17:04:11.629" v="210"/>
        <pc:sldMkLst>
          <pc:docMk/>
          <pc:sldMk cId="1164243184" sldId="582"/>
        </pc:sldMkLst>
      </pc:sldChg>
      <pc:sldChg chg="addSp delSp modSp new del">
        <pc:chgData name="Caitlyn Stone-whitehead (Student)" userId="S::cstonewhitehead@mines.edu::d0ab80bd-7491-406a-bd6b-32b3bae0757d" providerId="AD" clId="Web-{498018A2-E01C-4223-BDE6-0445235AF0D9}" dt="2025-05-05T16:43:17.292" v="28"/>
        <pc:sldMkLst>
          <pc:docMk/>
          <pc:sldMk cId="3689816272" sldId="583"/>
        </pc:sldMkLst>
      </pc:sldChg>
      <pc:sldChg chg="addSp delSp modSp new del">
        <pc:chgData name="Caitlyn Stone-whitehead (Student)" userId="S::cstonewhitehead@mines.edu::d0ab80bd-7491-406a-bd6b-32b3bae0757d" providerId="AD" clId="Web-{498018A2-E01C-4223-BDE6-0445235AF0D9}" dt="2025-05-05T16:58:51.377" v="109"/>
        <pc:sldMkLst>
          <pc:docMk/>
          <pc:sldMk cId="1838887139" sldId="584"/>
        </pc:sldMkLst>
      </pc:sldChg>
      <pc:sldChg chg="modSp add del replId">
        <pc:chgData name="Caitlyn Stone-whitehead (Student)" userId="S::cstonewhitehead@mines.edu::d0ab80bd-7491-406a-bd6b-32b3bae0757d" providerId="AD" clId="Web-{498018A2-E01C-4223-BDE6-0445235AF0D9}" dt="2025-05-05T17:34:16.407" v="520"/>
        <pc:sldMkLst>
          <pc:docMk/>
          <pc:sldMk cId="3414483441" sldId="585"/>
        </pc:sldMkLst>
      </pc:sldChg>
      <pc:sldChg chg="modSp add del ord replId">
        <pc:chgData name="Caitlyn Stone-whitehead (Student)" userId="S::cstonewhitehead@mines.edu::d0ab80bd-7491-406a-bd6b-32b3bae0757d" providerId="AD" clId="Web-{498018A2-E01C-4223-BDE6-0445235AF0D9}" dt="2025-05-05T19:29:24.605" v="1382"/>
        <pc:sldMkLst>
          <pc:docMk/>
          <pc:sldMk cId="1584960583" sldId="586"/>
        </pc:sldMkLst>
      </pc:sldChg>
      <pc:sldChg chg="new del">
        <pc:chgData name="Caitlyn Stone-whitehead (Student)" userId="S::cstonewhitehead@mines.edu::d0ab80bd-7491-406a-bd6b-32b3bae0757d" providerId="AD" clId="Web-{498018A2-E01C-4223-BDE6-0445235AF0D9}" dt="2025-05-05T16:58:44.830" v="108"/>
        <pc:sldMkLst>
          <pc:docMk/>
          <pc:sldMk cId="3707904970" sldId="587"/>
        </pc:sldMkLst>
      </pc:sldChg>
      <pc:sldChg chg="addSp delSp modSp new">
        <pc:chgData name="Caitlyn Stone-whitehead (Student)" userId="S::cstonewhitehead@mines.edu::d0ab80bd-7491-406a-bd6b-32b3bae0757d" providerId="AD" clId="Web-{498018A2-E01C-4223-BDE6-0445235AF0D9}" dt="2025-05-05T20:02:52.632" v="1782" actId="1076"/>
        <pc:sldMkLst>
          <pc:docMk/>
          <pc:sldMk cId="4114286410" sldId="588"/>
        </pc:sldMkLst>
        <pc:spChg chg="mod">
          <ac:chgData name="Caitlyn Stone-whitehead (Student)" userId="S::cstonewhitehead@mines.edu::d0ab80bd-7491-406a-bd6b-32b3bae0757d" providerId="AD" clId="Web-{498018A2-E01C-4223-BDE6-0445235AF0D9}" dt="2025-05-05T16:58:54.486" v="110" actId="20577"/>
          <ac:spMkLst>
            <pc:docMk/>
            <pc:sldMk cId="4114286410" sldId="588"/>
            <ac:spMk id="2" creationId="{DDF02D9A-5F7A-DF94-E57B-71A05CE351F0}"/>
          </ac:spMkLst>
        </pc:spChg>
        <pc:spChg chg="add">
          <ac:chgData name="Caitlyn Stone-whitehead (Student)" userId="S::cstonewhitehead@mines.edu::d0ab80bd-7491-406a-bd6b-32b3bae0757d" providerId="AD" clId="Web-{498018A2-E01C-4223-BDE6-0445235AF0D9}" dt="2025-05-05T19:42:15.297" v="1651"/>
          <ac:spMkLst>
            <pc:docMk/>
            <pc:sldMk cId="4114286410" sldId="588"/>
            <ac:spMk id="25" creationId="{250AB537-DC4A-2D4D-84D0-EB93D55D5352}"/>
          </ac:spMkLst>
        </pc:spChg>
        <pc:spChg chg="add mod">
          <ac:chgData name="Caitlyn Stone-whitehead (Student)" userId="S::cstonewhitehead@mines.edu::d0ab80bd-7491-406a-bd6b-32b3bae0757d" providerId="AD" clId="Web-{498018A2-E01C-4223-BDE6-0445235AF0D9}" dt="2025-05-05T19:42:24.594" v="1654" actId="1076"/>
          <ac:spMkLst>
            <pc:docMk/>
            <pc:sldMk cId="4114286410" sldId="588"/>
            <ac:spMk id="26" creationId="{BF75111C-D510-9D2F-FDF0-DDB64AC22B67}"/>
          </ac:spMkLst>
        </pc:spChg>
        <pc:picChg chg="add mod">
          <ac:chgData name="Caitlyn Stone-whitehead (Student)" userId="S::cstonewhitehead@mines.edu::d0ab80bd-7491-406a-bd6b-32b3bae0757d" providerId="AD" clId="Web-{498018A2-E01C-4223-BDE6-0445235AF0D9}" dt="2025-05-05T17:10:01.538" v="324" actId="1076"/>
          <ac:picMkLst>
            <pc:docMk/>
            <pc:sldMk cId="4114286410" sldId="588"/>
            <ac:picMk id="24" creationId="{83C62287-579E-DBF3-B8A6-71C7783522C7}"/>
          </ac:picMkLst>
        </pc:picChg>
      </pc:sldChg>
      <pc:sldChg chg="new del">
        <pc:chgData name="Caitlyn Stone-whitehead (Student)" userId="S::cstonewhitehead@mines.edu::d0ab80bd-7491-406a-bd6b-32b3bae0757d" providerId="AD" clId="Web-{498018A2-E01C-4223-BDE6-0445235AF0D9}" dt="2025-05-05T17:01:58.909" v="172"/>
        <pc:sldMkLst>
          <pc:docMk/>
          <pc:sldMk cId="1076326365" sldId="589"/>
        </pc:sldMkLst>
      </pc:sldChg>
      <pc:sldChg chg="addSp delSp modSp new mod modClrScheme chgLayout">
        <pc:chgData name="Caitlyn Stone-whitehead (Student)" userId="S::cstonewhitehead@mines.edu::d0ab80bd-7491-406a-bd6b-32b3bae0757d" providerId="AD" clId="Web-{498018A2-E01C-4223-BDE6-0445235AF0D9}" dt="2025-05-05T19:59:25.241" v="1759" actId="20577"/>
        <pc:sldMkLst>
          <pc:docMk/>
          <pc:sldMk cId="2240160827" sldId="589"/>
        </pc:sldMkLst>
      </pc:sldChg>
      <pc:sldChg chg="addSp delSp modSp add replId">
        <pc:chgData name="Caitlyn Stone-whitehead (Student)" userId="S::cstonewhitehead@mines.edu::d0ab80bd-7491-406a-bd6b-32b3bae0757d" providerId="AD" clId="Web-{498018A2-E01C-4223-BDE6-0445235AF0D9}" dt="2025-05-05T19:59:35.694" v="1761" actId="20577"/>
        <pc:sldMkLst>
          <pc:docMk/>
          <pc:sldMk cId="4206640311" sldId="590"/>
        </pc:sldMkLst>
      </pc:sldChg>
      <pc:sldChg chg="addSp delSp modSp new">
        <pc:chgData name="Caitlyn Stone-whitehead (Student)" userId="S::cstonewhitehead@mines.edu::d0ab80bd-7491-406a-bd6b-32b3bae0757d" providerId="AD" clId="Web-{498018A2-E01C-4223-BDE6-0445235AF0D9}" dt="2025-05-05T20:00:40.116" v="1776" actId="1076"/>
        <pc:sldMkLst>
          <pc:docMk/>
          <pc:sldMk cId="3088091896" sldId="591"/>
        </pc:sldMkLst>
      </pc:sldChg>
      <pc:sldChg chg="addSp delSp modSp new">
        <pc:chgData name="Caitlyn Stone-whitehead (Student)" userId="S::cstonewhitehead@mines.edu::d0ab80bd-7491-406a-bd6b-32b3bae0757d" providerId="AD" clId="Web-{498018A2-E01C-4223-BDE6-0445235AF0D9}" dt="2025-05-05T20:00:12.631" v="1771" actId="20577"/>
        <pc:sldMkLst>
          <pc:docMk/>
          <pc:sldMk cId="58478158" sldId="592"/>
        </pc:sldMkLst>
        <pc:spChg chg="mod">
          <ac:chgData name="Caitlyn Stone-whitehead (Student)" userId="S::cstonewhitehead@mines.edu::d0ab80bd-7491-406a-bd6b-32b3bae0757d" providerId="AD" clId="Web-{498018A2-E01C-4223-BDE6-0445235AF0D9}" dt="2025-05-05T17:34:43.283" v="534" actId="20577"/>
          <ac:spMkLst>
            <pc:docMk/>
            <pc:sldMk cId="58478158" sldId="592"/>
            <ac:spMk id="2" creationId="{626E69A4-AEC8-FDFA-FF27-D88522E91123}"/>
          </ac:spMkLst>
        </pc:spChg>
        <pc:spChg chg="add mod">
          <ac:chgData name="Caitlyn Stone-whitehead (Student)" userId="S::cstonewhitehead@mines.edu::d0ab80bd-7491-406a-bd6b-32b3bae0757d" providerId="AD" clId="Web-{498018A2-E01C-4223-BDE6-0445235AF0D9}" dt="2025-05-05T20:00:12.631" v="1771" actId="20577"/>
          <ac:spMkLst>
            <pc:docMk/>
            <pc:sldMk cId="58478158" sldId="592"/>
            <ac:spMk id="13" creationId="{1D4997F1-6A84-87F8-32E5-0C0CB31B40AF}"/>
          </ac:spMkLst>
        </pc:spChg>
        <pc:picChg chg="add mod">
          <ac:chgData name="Caitlyn Stone-whitehead (Student)" userId="S::cstonewhitehead@mines.edu::d0ab80bd-7491-406a-bd6b-32b3bae0757d" providerId="AD" clId="Web-{498018A2-E01C-4223-BDE6-0445235AF0D9}" dt="2025-05-05T19:17:52.242" v="1314" actId="1076"/>
          <ac:picMkLst>
            <pc:docMk/>
            <pc:sldMk cId="58478158" sldId="592"/>
            <ac:picMk id="11" creationId="{2896782E-AE1A-51F0-DCCE-2DDE95826B96}"/>
          </ac:picMkLst>
        </pc:picChg>
      </pc:sldChg>
      <pc:sldChg chg="addSp delSp modSp new mod ord modClrScheme chgLayout">
        <pc:chgData name="Caitlyn Stone-whitehead (Student)" userId="S::cstonewhitehead@mines.edu::d0ab80bd-7491-406a-bd6b-32b3bae0757d" providerId="AD" clId="Web-{498018A2-E01C-4223-BDE6-0445235AF0D9}" dt="2025-05-05T20:00:01.631" v="1769" actId="20577"/>
        <pc:sldMkLst>
          <pc:docMk/>
          <pc:sldMk cId="1332017796" sldId="593"/>
        </pc:sldMkLst>
        <pc:spChg chg="mod ord">
          <ac:chgData name="Caitlyn Stone-whitehead (Student)" userId="S::cstonewhitehead@mines.edu::d0ab80bd-7491-406a-bd6b-32b3bae0757d" providerId="AD" clId="Web-{498018A2-E01C-4223-BDE6-0445235AF0D9}" dt="2025-05-05T19:26:00.588" v="1320" actId="20577"/>
          <ac:spMkLst>
            <pc:docMk/>
            <pc:sldMk cId="1332017796" sldId="593"/>
            <ac:spMk id="2" creationId="{D7FE7BE6-DBF2-4296-DA34-32A9F7E1A29E}"/>
          </ac:spMkLst>
        </pc:spChg>
        <pc:spChg chg="mod ord">
          <ac:chgData name="Caitlyn Stone-whitehead (Student)" userId="S::cstonewhitehead@mines.edu::d0ab80bd-7491-406a-bd6b-32b3bae0757d" providerId="AD" clId="Web-{498018A2-E01C-4223-BDE6-0445235AF0D9}" dt="2025-05-05T19:25:07.322" v="1318"/>
          <ac:spMkLst>
            <pc:docMk/>
            <pc:sldMk cId="1332017796" sldId="593"/>
            <ac:spMk id="4" creationId="{5BBE66DC-2B50-99C9-8DEF-5B3386886548}"/>
          </ac:spMkLst>
        </pc:spChg>
        <pc:spChg chg="add mod ord">
          <ac:chgData name="Caitlyn Stone-whitehead (Student)" userId="S::cstonewhitehead@mines.edu::d0ab80bd-7491-406a-bd6b-32b3bae0757d" providerId="AD" clId="Web-{498018A2-E01C-4223-BDE6-0445235AF0D9}" dt="2025-05-05T20:00:01.631" v="1769" actId="20577"/>
          <ac:spMkLst>
            <pc:docMk/>
            <pc:sldMk cId="1332017796" sldId="593"/>
            <ac:spMk id="10" creationId="{EA4F07E8-0C04-05C8-4857-B5D230233E07}"/>
          </ac:spMkLst>
        </pc:spChg>
        <pc:picChg chg="add mod">
          <ac:chgData name="Caitlyn Stone-whitehead (Student)" userId="S::cstonewhitehead@mines.edu::d0ab80bd-7491-406a-bd6b-32b3bae0757d" providerId="AD" clId="Web-{498018A2-E01C-4223-BDE6-0445235AF0D9}" dt="2025-05-05T19:28:56.230" v="1372" actId="1076"/>
          <ac:picMkLst>
            <pc:docMk/>
            <pc:sldMk cId="1332017796" sldId="593"/>
            <ac:picMk id="6" creationId="{16E2B05E-E867-238E-A4DE-EA12292597D6}"/>
          </ac:picMkLst>
        </pc:picChg>
        <pc:picChg chg="add mod">
          <ac:chgData name="Caitlyn Stone-whitehead (Student)" userId="S::cstonewhitehead@mines.edu::d0ab80bd-7491-406a-bd6b-32b3bae0757d" providerId="AD" clId="Web-{498018A2-E01C-4223-BDE6-0445235AF0D9}" dt="2025-05-05T19:28:56.245" v="1373" actId="1076"/>
          <ac:picMkLst>
            <pc:docMk/>
            <pc:sldMk cId="1332017796" sldId="593"/>
            <ac:picMk id="8" creationId="{2A7B0DDC-09CA-7226-BE63-ECD763E7793B}"/>
          </ac:picMkLst>
        </pc:picChg>
        <pc:picChg chg="add mod">
          <ac:chgData name="Caitlyn Stone-whitehead (Student)" userId="S::cstonewhitehead@mines.edu::d0ab80bd-7491-406a-bd6b-32b3bae0757d" providerId="AD" clId="Web-{498018A2-E01C-4223-BDE6-0445235AF0D9}" dt="2025-05-05T19:28:56.261" v="1374" actId="1076"/>
          <ac:picMkLst>
            <pc:docMk/>
            <pc:sldMk cId="1332017796" sldId="593"/>
            <ac:picMk id="9" creationId="{FD198FD8-C5C6-322A-93A7-05D88C12E71B}"/>
          </ac:picMkLst>
        </pc:picChg>
      </pc:sldChg>
      <pc:sldChg chg="modSp new ord">
        <pc:chgData name="Caitlyn Stone-whitehead (Student)" userId="S::cstonewhitehead@mines.edu::d0ab80bd-7491-406a-bd6b-32b3bae0757d" providerId="AD" clId="Web-{498018A2-E01C-4223-BDE6-0445235AF0D9}" dt="2025-05-05T20:00:22.100" v="1774" actId="14100"/>
        <pc:sldMkLst>
          <pc:docMk/>
          <pc:sldMk cId="716837509" sldId="594"/>
        </pc:sldMkLst>
        <pc:spChg chg="mod">
          <ac:chgData name="Caitlyn Stone-whitehead (Student)" userId="S::cstonewhitehead@mines.edu::d0ab80bd-7491-406a-bd6b-32b3bae0757d" providerId="AD" clId="Web-{498018A2-E01C-4223-BDE6-0445235AF0D9}" dt="2025-05-05T19:29:21.636" v="1381" actId="20577"/>
          <ac:spMkLst>
            <pc:docMk/>
            <pc:sldMk cId="716837509" sldId="594"/>
            <ac:spMk id="2" creationId="{A1F8A367-CCCA-714A-0EA3-5944356E95BE}"/>
          </ac:spMkLst>
        </pc:spChg>
        <pc:spChg chg="mod">
          <ac:chgData name="Caitlyn Stone-whitehead (Student)" userId="S::cstonewhitehead@mines.edu::d0ab80bd-7491-406a-bd6b-32b3bae0757d" providerId="AD" clId="Web-{498018A2-E01C-4223-BDE6-0445235AF0D9}" dt="2025-05-05T20:00:22.100" v="1774" actId="14100"/>
          <ac:spMkLst>
            <pc:docMk/>
            <pc:sldMk cId="716837509" sldId="594"/>
            <ac:spMk id="3" creationId="{8419B938-DEA6-8FF5-0E60-A35B02D3E500}"/>
          </ac:spMkLst>
        </pc:spChg>
      </pc:sldChg>
      <pc:sldChg chg="new del">
        <pc:chgData name="Caitlyn Stone-whitehead (Student)" userId="S::cstonewhitehead@mines.edu::d0ab80bd-7491-406a-bd6b-32b3bae0757d" providerId="AD" clId="Web-{498018A2-E01C-4223-BDE6-0445235AF0D9}" dt="2025-05-05T18:38:10.481" v="960"/>
        <pc:sldMkLst>
          <pc:docMk/>
          <pc:sldMk cId="1685641692" sldId="595"/>
        </pc:sldMkLst>
      </pc:sldChg>
      <pc:sldChg chg="new del">
        <pc:chgData name="Caitlyn Stone-whitehead (Student)" userId="S::cstonewhitehead@mines.edu::d0ab80bd-7491-406a-bd6b-32b3bae0757d" providerId="AD" clId="Web-{498018A2-E01C-4223-BDE6-0445235AF0D9}" dt="2025-05-05T18:38:23.575" v="962"/>
        <pc:sldMkLst>
          <pc:docMk/>
          <pc:sldMk cId="2160809749" sldId="595"/>
        </pc:sldMkLst>
      </pc:sldChg>
    </pc:docChg>
  </pc:docChgLst>
  <pc:docChgLst>
    <pc:chgData name="Caitlyn Stone-whitehead (Student)" userId="S::cstonewhitehead@mines.edu::d0ab80bd-7491-406a-bd6b-32b3bae0757d" providerId="AD" clId="Web-{5F71C4CC-99E8-4698-86C3-4068BEAF9263}"/>
    <pc:docChg chg="modSld">
      <pc:chgData name="Caitlyn Stone-whitehead (Student)" userId="S::cstonewhitehead@mines.edu::d0ab80bd-7491-406a-bd6b-32b3bae0757d" providerId="AD" clId="Web-{5F71C4CC-99E8-4698-86C3-4068BEAF9263}" dt="2024-11-15T16:19:13.360" v="15" actId="1076"/>
      <pc:docMkLst>
        <pc:docMk/>
      </pc:docMkLst>
      <pc:sldChg chg="addSp modSp">
        <pc:chgData name="Caitlyn Stone-whitehead (Student)" userId="S::cstonewhitehead@mines.edu::d0ab80bd-7491-406a-bd6b-32b3bae0757d" providerId="AD" clId="Web-{5F71C4CC-99E8-4698-86C3-4068BEAF9263}" dt="2024-11-15T16:19:13.360" v="15" actId="1076"/>
        <pc:sldMkLst>
          <pc:docMk/>
          <pc:sldMk cId="3938992242" sldId="311"/>
        </pc:sldMkLst>
      </pc:sldChg>
      <pc:sldChg chg="addSp modSp">
        <pc:chgData name="Caitlyn Stone-whitehead (Student)" userId="S::cstonewhitehead@mines.edu::d0ab80bd-7491-406a-bd6b-32b3bae0757d" providerId="AD" clId="Web-{5F71C4CC-99E8-4698-86C3-4068BEAF9263}" dt="2024-11-15T16:14:50.881" v="8" actId="1076"/>
        <pc:sldMkLst>
          <pc:docMk/>
          <pc:sldMk cId="680142553" sldId="573"/>
        </pc:sldMkLst>
      </pc:sldChg>
      <pc:sldChg chg="addSp modSp">
        <pc:chgData name="Caitlyn Stone-whitehead (Student)" userId="S::cstonewhitehead@mines.edu::d0ab80bd-7491-406a-bd6b-32b3bae0757d" providerId="AD" clId="Web-{5F71C4CC-99E8-4698-86C3-4068BEAF9263}" dt="2024-11-15T16:17:58.044" v="10" actId="1076"/>
        <pc:sldMkLst>
          <pc:docMk/>
          <pc:sldMk cId="331816456" sldId="574"/>
        </pc:sldMkLst>
      </pc:sldChg>
    </pc:docChg>
  </pc:docChgLst>
  <pc:docChgLst>
    <pc:chgData clId="Web-{BC85C8C2-05CB-4D7A-B2DF-3BABEF5699F5}"/>
    <pc:docChg chg="delSld">
      <pc:chgData name="" userId="" providerId="" clId="Web-{BC85C8C2-05CB-4D7A-B2DF-3BABEF5699F5}" dt="2025-05-07T17:21:43.312" v="0"/>
      <pc:docMkLst>
        <pc:docMk/>
      </pc:docMkLst>
      <pc:sldChg chg="del">
        <pc:chgData name="" userId="" providerId="" clId="Web-{BC85C8C2-05CB-4D7A-B2DF-3BABEF5699F5}" dt="2025-05-07T17:21:43.312" v="0"/>
        <pc:sldMkLst>
          <pc:docMk/>
          <pc:sldMk cId="1724951577" sldId="595"/>
        </pc:sldMkLst>
      </pc:sldChg>
    </pc:docChg>
  </pc:docChgLst>
  <pc:docChgLst>
    <pc:chgData name="Caitlyn Stone-whitehead (Student)" userId="S::cstonewhitehead@mines.edu::d0ab80bd-7491-406a-bd6b-32b3bae0757d" providerId="AD" clId="Web-{A2278912-96EC-492B-B1F1-1427FB13D656}"/>
    <pc:docChg chg="addSld delSld modSld">
      <pc:chgData name="Caitlyn Stone-whitehead (Student)" userId="S::cstonewhitehead@mines.edu::d0ab80bd-7491-406a-bd6b-32b3bae0757d" providerId="AD" clId="Web-{A2278912-96EC-492B-B1F1-1427FB13D656}" dt="2025-03-15T16:09:47.032" v="14"/>
      <pc:docMkLst>
        <pc:docMk/>
      </pc:docMkLst>
      <pc:sldChg chg="modSp">
        <pc:chgData name="Caitlyn Stone-whitehead (Student)" userId="S::cstonewhitehead@mines.edu::d0ab80bd-7491-406a-bd6b-32b3bae0757d" providerId="AD" clId="Web-{A2278912-96EC-492B-B1F1-1427FB13D656}" dt="2025-03-15T16:05:29.917" v="12" actId="20577"/>
        <pc:sldMkLst>
          <pc:docMk/>
          <pc:sldMk cId="3620114624" sldId="564"/>
        </pc:sldMkLst>
      </pc:sldChg>
      <pc:sldChg chg="addSp delSp modSp">
        <pc:chgData name="Caitlyn Stone-whitehead (Student)" userId="S::cstonewhitehead@mines.edu::d0ab80bd-7491-406a-bd6b-32b3bae0757d" providerId="AD" clId="Web-{A2278912-96EC-492B-B1F1-1427FB13D656}" dt="2025-03-15T16:04:35.261" v="10" actId="1076"/>
        <pc:sldMkLst>
          <pc:docMk/>
          <pc:sldMk cId="2442162974" sldId="571"/>
        </pc:sldMkLst>
      </pc:sldChg>
      <pc:sldChg chg="new del">
        <pc:chgData name="Caitlyn Stone-whitehead (Student)" userId="S::cstonewhitehead@mines.edu::d0ab80bd-7491-406a-bd6b-32b3bae0757d" providerId="AD" clId="Web-{A2278912-96EC-492B-B1F1-1427FB13D656}" dt="2025-03-15T16:09:47.032" v="14"/>
        <pc:sldMkLst>
          <pc:docMk/>
          <pc:sldMk cId="1407812383" sldId="580"/>
        </pc:sldMkLst>
      </pc:sldChg>
    </pc:docChg>
  </pc:docChgLst>
  <pc:docChgLst>
    <pc:chgData name="Caitlyn Stone-whitehead (Student)" userId="S::cstonewhitehead@mines.edu::d0ab80bd-7491-406a-bd6b-32b3bae0757d" providerId="AD" clId="Web-{B8EE7E1E-E8B7-47DE-BB70-DC192DB6F5A7}"/>
    <pc:docChg chg="addSld modSld">
      <pc:chgData name="Caitlyn Stone-whitehead (Student)" userId="S::cstonewhitehead@mines.edu::d0ab80bd-7491-406a-bd6b-32b3bae0757d" providerId="AD" clId="Web-{B8EE7E1E-E8B7-47DE-BB70-DC192DB6F5A7}" dt="2025-03-18T18:57:54.150" v="13" actId="20577"/>
      <pc:docMkLst>
        <pc:docMk/>
      </pc:docMkLst>
      <pc:sldChg chg="modSp add">
        <pc:chgData name="Caitlyn Stone-whitehead (Student)" userId="S::cstonewhitehead@mines.edu::d0ab80bd-7491-406a-bd6b-32b3bae0757d" providerId="AD" clId="Web-{B8EE7E1E-E8B7-47DE-BB70-DC192DB6F5A7}" dt="2025-03-18T18:57:54.150" v="13" actId="20577"/>
        <pc:sldMkLst>
          <pc:docMk/>
          <pc:sldMk cId="4171943857" sldId="321"/>
        </pc:sldMkLst>
      </pc:sldChg>
    </pc:docChg>
  </pc:docChgLst>
  <pc:docChgLst>
    <pc:chgData name="Caitlyn Stone-whitehead (Student)" userId="S::cstonewhitehead@mines.edu::d0ab80bd-7491-406a-bd6b-32b3bae0757d" providerId="AD" clId="Web-{5BD437A5-A486-4A93-A005-B5BA5222447D}"/>
    <pc:docChg chg="modSld">
      <pc:chgData name="Caitlyn Stone-whitehead (Student)" userId="S::cstonewhitehead@mines.edu::d0ab80bd-7491-406a-bd6b-32b3bae0757d" providerId="AD" clId="Web-{5BD437A5-A486-4A93-A005-B5BA5222447D}" dt="2024-12-01T21:09:21.774" v="2" actId="1076"/>
      <pc:docMkLst>
        <pc:docMk/>
      </pc:docMkLst>
      <pc:sldChg chg="modSp">
        <pc:chgData name="Caitlyn Stone-whitehead (Student)" userId="S::cstonewhitehead@mines.edu::d0ab80bd-7491-406a-bd6b-32b3bae0757d" providerId="AD" clId="Web-{5BD437A5-A486-4A93-A005-B5BA5222447D}" dt="2024-12-01T21:09:21.774" v="2" actId="1076"/>
        <pc:sldMkLst>
          <pc:docMk/>
          <pc:sldMk cId="3938992242" sldId="311"/>
        </pc:sldMkLst>
      </pc:sldChg>
    </pc:docChg>
  </pc:docChgLst>
  <pc:docChgLst>
    <pc:chgData name="Caitlyn Stone-whitehead (Student)" userId="S::cstonewhitehead@mines.edu::d0ab80bd-7491-406a-bd6b-32b3bae0757d" providerId="AD" clId="Web-{F36605B1-6164-459F-9E2E-110BA3F93285}"/>
    <pc:docChg chg="addSld delSld modSld addMainMaster modMainMaster">
      <pc:chgData name="Caitlyn Stone-whitehead (Student)" userId="S::cstonewhitehead@mines.edu::d0ab80bd-7491-406a-bd6b-32b3bae0757d" providerId="AD" clId="Web-{F36605B1-6164-459F-9E2E-110BA3F93285}" dt="2024-11-05T23:16:28.848" v="22" actId="1076"/>
      <pc:docMkLst>
        <pc:docMk/>
      </pc:docMkLst>
      <pc:sldChg chg="del">
        <pc:chgData name="Caitlyn Stone-whitehead (Student)" userId="S::cstonewhitehead@mines.edu::d0ab80bd-7491-406a-bd6b-32b3bae0757d" providerId="AD" clId="Web-{F36605B1-6164-459F-9E2E-110BA3F93285}" dt="2024-11-05T23:14:06.674" v="12"/>
        <pc:sldMkLst>
          <pc:docMk/>
          <pc:sldMk cId="109857222" sldId="256"/>
        </pc:sldMkLst>
      </pc:sldChg>
      <pc:sldChg chg="add">
        <pc:chgData name="Caitlyn Stone-whitehead (Student)" userId="S::cstonewhitehead@mines.edu::d0ab80bd-7491-406a-bd6b-32b3bae0757d" providerId="AD" clId="Web-{F36605B1-6164-459F-9E2E-110BA3F93285}" dt="2024-11-05T23:14:03.393" v="0"/>
        <pc:sldMkLst>
          <pc:docMk/>
          <pc:sldMk cId="2002446672" sldId="257"/>
        </pc:sldMkLst>
      </pc:sldChg>
      <pc:sldChg chg="add">
        <pc:chgData name="Caitlyn Stone-whitehead (Student)" userId="S::cstonewhitehead@mines.edu::d0ab80bd-7491-406a-bd6b-32b3bae0757d" providerId="AD" clId="Web-{F36605B1-6164-459F-9E2E-110BA3F93285}" dt="2024-11-05T23:14:03.487" v="6"/>
        <pc:sldMkLst>
          <pc:docMk/>
          <pc:sldMk cId="1950106610" sldId="258"/>
        </pc:sldMkLst>
      </pc:sldChg>
      <pc:sldChg chg="add">
        <pc:chgData name="Caitlyn Stone-whitehead (Student)" userId="S::cstonewhitehead@mines.edu::d0ab80bd-7491-406a-bd6b-32b3bae0757d" providerId="AD" clId="Web-{F36605B1-6164-459F-9E2E-110BA3F93285}" dt="2024-11-05T23:14:03.502" v="7"/>
        <pc:sldMkLst>
          <pc:docMk/>
          <pc:sldMk cId="2681854609" sldId="260"/>
        </pc:sldMkLst>
      </pc:sldChg>
      <pc:sldChg chg="add">
        <pc:chgData name="Caitlyn Stone-whitehead (Student)" userId="S::cstonewhitehead@mines.edu::d0ab80bd-7491-406a-bd6b-32b3bae0757d" providerId="AD" clId="Web-{F36605B1-6164-459F-9E2E-110BA3F93285}" dt="2024-11-05T23:14:03.471" v="5"/>
        <pc:sldMkLst>
          <pc:docMk/>
          <pc:sldMk cId="1926947863" sldId="261"/>
        </pc:sldMkLst>
      </pc:sldChg>
      <pc:sldChg chg="add">
        <pc:chgData name="Caitlyn Stone-whitehead (Student)" userId="S::cstonewhitehead@mines.edu::d0ab80bd-7491-406a-bd6b-32b3bae0757d" providerId="AD" clId="Web-{F36605B1-6164-459F-9E2E-110BA3F93285}" dt="2024-11-05T23:14:03.518" v="8"/>
        <pc:sldMkLst>
          <pc:docMk/>
          <pc:sldMk cId="2434787031" sldId="263"/>
        </pc:sldMkLst>
      </pc:sldChg>
      <pc:sldChg chg="add">
        <pc:chgData name="Caitlyn Stone-whitehead (Student)" userId="S::cstonewhitehead@mines.edu::d0ab80bd-7491-406a-bd6b-32b3bae0757d" providerId="AD" clId="Web-{F36605B1-6164-459F-9E2E-110BA3F93285}" dt="2024-11-05T23:14:03.580" v="11"/>
        <pc:sldMkLst>
          <pc:docMk/>
          <pc:sldMk cId="2985299567" sldId="291"/>
        </pc:sldMkLst>
      </pc:sldChg>
      <pc:sldChg chg="add">
        <pc:chgData name="Caitlyn Stone-whitehead (Student)" userId="S::cstonewhitehead@mines.edu::d0ab80bd-7491-406a-bd6b-32b3bae0757d" providerId="AD" clId="Web-{F36605B1-6164-459F-9E2E-110BA3F93285}" dt="2024-11-05T23:14:03.549" v="10"/>
        <pc:sldMkLst>
          <pc:docMk/>
          <pc:sldMk cId="2712549677" sldId="559"/>
        </pc:sldMkLst>
      </pc:sldChg>
      <pc:sldChg chg="add">
        <pc:chgData name="Caitlyn Stone-whitehead (Student)" userId="S::cstonewhitehead@mines.edu::d0ab80bd-7491-406a-bd6b-32b3bae0757d" providerId="AD" clId="Web-{F36605B1-6164-459F-9E2E-110BA3F93285}" dt="2024-11-05T23:14:03.534" v="9"/>
        <pc:sldMkLst>
          <pc:docMk/>
          <pc:sldMk cId="3620114624" sldId="564"/>
        </pc:sldMkLst>
      </pc:sldChg>
      <pc:sldChg chg="addSp delSp modSp add">
        <pc:chgData name="Caitlyn Stone-whitehead (Student)" userId="S::cstonewhitehead@mines.edu::d0ab80bd-7491-406a-bd6b-32b3bae0757d" providerId="AD" clId="Web-{F36605B1-6164-459F-9E2E-110BA3F93285}" dt="2024-11-05T23:16:05.629" v="20"/>
        <pc:sldMkLst>
          <pc:docMk/>
          <pc:sldMk cId="2416865648" sldId="566"/>
        </pc:sldMkLst>
      </pc:sldChg>
      <pc:sldChg chg="modSp add">
        <pc:chgData name="Caitlyn Stone-whitehead (Student)" userId="S::cstonewhitehead@mines.edu::d0ab80bd-7491-406a-bd6b-32b3bae0757d" providerId="AD" clId="Web-{F36605B1-6164-459F-9E2E-110BA3F93285}" dt="2024-11-05T23:16:28.848" v="22" actId="1076"/>
        <pc:sldMkLst>
          <pc:docMk/>
          <pc:sldMk cId="524669205" sldId="567"/>
        </pc:sldMkLst>
      </pc:sldChg>
      <pc:sldChg chg="add">
        <pc:chgData name="Caitlyn Stone-whitehead (Student)" userId="S::cstonewhitehead@mines.edu::d0ab80bd-7491-406a-bd6b-32b3bae0757d" providerId="AD" clId="Web-{F36605B1-6164-459F-9E2E-110BA3F93285}" dt="2024-11-05T23:14:03.455" v="4"/>
        <pc:sldMkLst>
          <pc:docMk/>
          <pc:sldMk cId="686306366" sldId="568"/>
        </pc:sldMkLst>
      </pc:sldChg>
      <pc:sldChg chg="modSp add">
        <pc:chgData name="Caitlyn Stone-whitehead (Student)" userId="S::cstonewhitehead@mines.edu::d0ab80bd-7491-406a-bd6b-32b3bae0757d" providerId="AD" clId="Web-{F36605B1-6164-459F-9E2E-110BA3F93285}" dt="2024-11-05T23:16:09.942" v="21" actId="1076"/>
        <pc:sldMkLst>
          <pc:docMk/>
          <pc:sldMk cId="2116228639" sldId="569"/>
        </pc:sldMkLst>
      </pc:sldChg>
      <pc:sldMasterChg chg="add addSldLayout">
        <pc:chgData name="Caitlyn Stone-whitehead (Student)" userId="S::cstonewhitehead@mines.edu::d0ab80bd-7491-406a-bd6b-32b3bae0757d" providerId="AD" clId="Web-{F36605B1-6164-459F-9E2E-110BA3F93285}" dt="2024-11-05T23:14:03.393" v="0"/>
        <pc:sldMasterMkLst>
          <pc:docMk/>
          <pc:sldMasterMk cId="757347766" sldId="2147483648"/>
        </pc:sldMasterMkLst>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608327393" sldId="2147483649"/>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2136334431" sldId="2147483650"/>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593687624" sldId="2147483651"/>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691851184" sldId="2147483652"/>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11879561" sldId="2147483653"/>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311590602" sldId="2147483654"/>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2131095006" sldId="2147483655"/>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581501176" sldId="2147483656"/>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885166113" sldId="2147483657"/>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367638422" sldId="2147483658"/>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1381484713" sldId="2147483659"/>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539565729" sldId="2147483674"/>
          </pc:sldLayoutMkLst>
        </pc:sldLayoutChg>
        <pc:sldLayoutChg chg="add">
          <pc:chgData name="Caitlyn Stone-whitehead (Student)" userId="S::cstonewhitehead@mines.edu::d0ab80bd-7491-406a-bd6b-32b3bae0757d" providerId="AD" clId="Web-{F36605B1-6164-459F-9E2E-110BA3F93285}" dt="2024-11-05T23:14:03.393" v="0"/>
          <pc:sldLayoutMkLst>
            <pc:docMk/>
            <pc:sldMasterMk cId="757347766" sldId="2147483648"/>
            <pc:sldLayoutMk cId="224394653" sldId="2147483675"/>
          </pc:sldLayoutMkLst>
        </pc:sldLayoutChg>
      </pc:sldMasterChg>
      <pc:sldMasterChg chg="replId modSldLayout">
        <pc:chgData name="Caitlyn Stone-whitehead (Student)" userId="S::cstonewhitehead@mines.edu::d0ab80bd-7491-406a-bd6b-32b3bae0757d" providerId="AD" clId="Web-{F36605B1-6164-459F-9E2E-110BA3F93285}" dt="2024-11-05T23:14:03.393" v="0"/>
        <pc:sldMasterMkLst>
          <pc:docMk/>
          <pc:sldMasterMk cId="2460954070" sldId="2147483660"/>
        </pc:sldMasterMkLst>
        <pc:sldLayoutChg chg="replId">
          <pc:chgData name="Caitlyn Stone-whitehead (Student)" userId="S::cstonewhitehead@mines.edu::d0ab80bd-7491-406a-bd6b-32b3bae0757d" providerId="AD" clId="Web-{F36605B1-6164-459F-9E2E-110BA3F93285}" dt="2024-11-05T23:14:03.393" v="0"/>
          <pc:sldLayoutMkLst>
            <pc:docMk/>
            <pc:sldMasterMk cId="2460954070" sldId="2147483660"/>
            <pc:sldLayoutMk cId="2385387890" sldId="2147483661"/>
          </pc:sldLayoutMkLst>
        </pc:sldLayoutChg>
      </pc:sldMasterChg>
    </pc:docChg>
  </pc:docChgLst>
  <pc:docChgLst>
    <pc:chgData name="Caitlyn Stone-whitehead (Student)" userId="S::cstonewhitehead@mines.edu::d0ab80bd-7491-406a-bd6b-32b3bae0757d" providerId="AD" clId="Web-{3936DD58-5341-4B7F-AAD3-7708638DEBA3}"/>
    <pc:docChg chg="addSld delSld modSld sldOrd">
      <pc:chgData name="Caitlyn Stone-whitehead (Student)" userId="S::cstonewhitehead@mines.edu::d0ab80bd-7491-406a-bd6b-32b3bae0757d" providerId="AD" clId="Web-{3936DD58-5341-4B7F-AAD3-7708638DEBA3}" dt="2025-05-08T19:51:37.937" v="369"/>
      <pc:docMkLst>
        <pc:docMk/>
      </pc:docMkLst>
      <pc:sldChg chg="ord">
        <pc:chgData name="Caitlyn Stone-whitehead (Student)" userId="S::cstonewhitehead@mines.edu::d0ab80bd-7491-406a-bd6b-32b3bae0757d" providerId="AD" clId="Web-{3936DD58-5341-4B7F-AAD3-7708638DEBA3}" dt="2025-05-08T19:51:21.343" v="367"/>
        <pc:sldMkLst>
          <pc:docMk/>
          <pc:sldMk cId="3107418860" sldId="293"/>
        </pc:sldMkLst>
      </pc:sldChg>
      <pc:sldChg chg="modSp">
        <pc:chgData name="Caitlyn Stone-whitehead (Student)" userId="S::cstonewhitehead@mines.edu::d0ab80bd-7491-406a-bd6b-32b3bae0757d" providerId="AD" clId="Web-{3936DD58-5341-4B7F-AAD3-7708638DEBA3}" dt="2025-05-08T16:59:00.860" v="345" actId="20577"/>
        <pc:sldMkLst>
          <pc:docMk/>
          <pc:sldMk cId="491053508" sldId="580"/>
        </pc:sldMkLst>
        <pc:spChg chg="mod">
          <ac:chgData name="Caitlyn Stone-whitehead (Student)" userId="S::cstonewhitehead@mines.edu::d0ab80bd-7491-406a-bd6b-32b3bae0757d" providerId="AD" clId="Web-{3936DD58-5341-4B7F-AAD3-7708638DEBA3}" dt="2025-05-08T16:59:00.860" v="345" actId="20577"/>
          <ac:spMkLst>
            <pc:docMk/>
            <pc:sldMk cId="491053508" sldId="580"/>
            <ac:spMk id="19" creationId="{AB9848F9-D2EE-9DC1-4DCE-1491C9E88B0D}"/>
          </ac:spMkLst>
        </pc:spChg>
      </pc:sldChg>
      <pc:sldChg chg="modSp">
        <pc:chgData name="Caitlyn Stone-whitehead (Student)" userId="S::cstonewhitehead@mines.edu::d0ab80bd-7491-406a-bd6b-32b3bae0757d" providerId="AD" clId="Web-{3936DD58-5341-4B7F-AAD3-7708638DEBA3}" dt="2025-05-08T19:49:50.703" v="366" actId="20577"/>
        <pc:sldMkLst>
          <pc:docMk/>
          <pc:sldMk cId="58478158" sldId="592"/>
        </pc:sldMkLst>
        <pc:spChg chg="mod">
          <ac:chgData name="Caitlyn Stone-whitehead (Student)" userId="S::cstonewhitehead@mines.edu::d0ab80bd-7491-406a-bd6b-32b3bae0757d" providerId="AD" clId="Web-{3936DD58-5341-4B7F-AAD3-7708638DEBA3}" dt="2025-05-08T19:49:50.703" v="366" actId="20577"/>
          <ac:spMkLst>
            <pc:docMk/>
            <pc:sldMk cId="58478158" sldId="592"/>
            <ac:spMk id="13" creationId="{1D4997F1-6A84-87F8-32E5-0C0CB31B40AF}"/>
          </ac:spMkLst>
        </pc:spChg>
        <pc:picChg chg="mod">
          <ac:chgData name="Caitlyn Stone-whitehead (Student)" userId="S::cstonewhitehead@mines.edu::d0ab80bd-7491-406a-bd6b-32b3bae0757d" providerId="AD" clId="Web-{3936DD58-5341-4B7F-AAD3-7708638DEBA3}" dt="2025-05-08T16:06:02.466" v="32" actId="1076"/>
          <ac:picMkLst>
            <pc:docMk/>
            <pc:sldMk cId="58478158" sldId="592"/>
            <ac:picMk id="11" creationId="{2896782E-AE1A-51F0-DCCE-2DDE95826B96}"/>
          </ac:picMkLst>
        </pc:picChg>
      </pc:sldChg>
      <pc:sldChg chg="modSp ord">
        <pc:chgData name="Caitlyn Stone-whitehead (Student)" userId="S::cstonewhitehead@mines.edu::d0ab80bd-7491-406a-bd6b-32b3bae0757d" providerId="AD" clId="Web-{3936DD58-5341-4B7F-AAD3-7708638DEBA3}" dt="2025-05-08T19:47:07.484" v="348"/>
        <pc:sldMkLst>
          <pc:docMk/>
          <pc:sldMk cId="1332017796" sldId="593"/>
        </pc:sldMkLst>
        <pc:spChg chg="mod">
          <ac:chgData name="Caitlyn Stone-whitehead (Student)" userId="S::cstonewhitehead@mines.edu::d0ab80bd-7491-406a-bd6b-32b3bae0757d" providerId="AD" clId="Web-{3936DD58-5341-4B7F-AAD3-7708638DEBA3}" dt="2025-05-08T16:30:25.186" v="245" actId="20577"/>
          <ac:spMkLst>
            <pc:docMk/>
            <pc:sldMk cId="1332017796" sldId="593"/>
            <ac:spMk id="10" creationId="{EA4F07E8-0C04-05C8-4857-B5D230233E07}"/>
          </ac:spMkLst>
        </pc:spChg>
        <pc:picChg chg="mod">
          <ac:chgData name="Caitlyn Stone-whitehead (Student)" userId="S::cstonewhitehead@mines.edu::d0ab80bd-7491-406a-bd6b-32b3bae0757d" providerId="AD" clId="Web-{3936DD58-5341-4B7F-AAD3-7708638DEBA3}" dt="2025-05-08T16:30:44.046" v="250" actId="1076"/>
          <ac:picMkLst>
            <pc:docMk/>
            <pc:sldMk cId="1332017796" sldId="593"/>
            <ac:picMk id="6" creationId="{16E2B05E-E867-238E-A4DE-EA12292597D6}"/>
          </ac:picMkLst>
        </pc:picChg>
        <pc:picChg chg="mod">
          <ac:chgData name="Caitlyn Stone-whitehead (Student)" userId="S::cstonewhitehead@mines.edu::d0ab80bd-7491-406a-bd6b-32b3bae0757d" providerId="AD" clId="Web-{3936DD58-5341-4B7F-AAD3-7708638DEBA3}" dt="2025-05-08T16:30:44.061" v="251" actId="1076"/>
          <ac:picMkLst>
            <pc:docMk/>
            <pc:sldMk cId="1332017796" sldId="593"/>
            <ac:picMk id="8" creationId="{2A7B0DDC-09CA-7226-BE63-ECD763E7793B}"/>
          </ac:picMkLst>
        </pc:picChg>
        <pc:picChg chg="mod">
          <ac:chgData name="Caitlyn Stone-whitehead (Student)" userId="S::cstonewhitehead@mines.edu::d0ab80bd-7491-406a-bd6b-32b3bae0757d" providerId="AD" clId="Web-{3936DD58-5341-4B7F-AAD3-7708638DEBA3}" dt="2025-05-08T16:30:51.015" v="254" actId="1076"/>
          <ac:picMkLst>
            <pc:docMk/>
            <pc:sldMk cId="1332017796" sldId="593"/>
            <ac:picMk id="9" creationId="{FD198FD8-C5C6-322A-93A7-05D88C12E71B}"/>
          </ac:picMkLst>
        </pc:picChg>
      </pc:sldChg>
      <pc:sldChg chg="addSp delSp modSp">
        <pc:chgData name="Caitlyn Stone-whitehead (Student)" userId="S::cstonewhitehead@mines.edu::d0ab80bd-7491-406a-bd6b-32b3bae0757d" providerId="AD" clId="Web-{3936DD58-5341-4B7F-AAD3-7708638DEBA3}" dt="2025-05-08T16:34:07.546" v="338"/>
        <pc:sldMkLst>
          <pc:docMk/>
          <pc:sldMk cId="716837509" sldId="594"/>
        </pc:sldMkLst>
        <pc:spChg chg="mod">
          <ac:chgData name="Caitlyn Stone-whitehead (Student)" userId="S::cstonewhitehead@mines.edu::d0ab80bd-7491-406a-bd6b-32b3bae0757d" providerId="AD" clId="Web-{3936DD58-5341-4B7F-AAD3-7708638DEBA3}" dt="2025-05-08T16:31:14.249" v="255" actId="14100"/>
          <ac:spMkLst>
            <pc:docMk/>
            <pc:sldMk cId="716837509" sldId="594"/>
            <ac:spMk id="3" creationId="{8419B938-DEA6-8FF5-0E60-A35B02D3E500}"/>
          </ac:spMkLst>
        </pc:spChg>
        <pc:spChg chg="add">
          <ac:chgData name="Caitlyn Stone-whitehead (Student)" userId="S::cstonewhitehead@mines.edu::d0ab80bd-7491-406a-bd6b-32b3bae0757d" providerId="AD" clId="Web-{3936DD58-5341-4B7F-AAD3-7708638DEBA3}" dt="2025-05-08T16:34:07.499" v="335"/>
          <ac:spMkLst>
            <pc:docMk/>
            <pc:sldMk cId="716837509" sldId="594"/>
            <ac:spMk id="15" creationId="{0440C35F-9C60-7626-CAD6-DE99204FC9ED}"/>
          </ac:spMkLst>
        </pc:spChg>
        <pc:spChg chg="add">
          <ac:chgData name="Caitlyn Stone-whitehead (Student)" userId="S::cstonewhitehead@mines.edu::d0ab80bd-7491-406a-bd6b-32b3bae0757d" providerId="AD" clId="Web-{3936DD58-5341-4B7F-AAD3-7708638DEBA3}" dt="2025-05-08T16:34:07.515" v="336"/>
          <ac:spMkLst>
            <pc:docMk/>
            <pc:sldMk cId="716837509" sldId="594"/>
            <ac:spMk id="17" creationId="{B73F0FA5-3DE4-D6D7-A58D-0486B3E741B9}"/>
          </ac:spMkLst>
        </pc:spChg>
        <pc:spChg chg="add">
          <ac:chgData name="Caitlyn Stone-whitehead (Student)" userId="S::cstonewhitehead@mines.edu::d0ab80bd-7491-406a-bd6b-32b3bae0757d" providerId="AD" clId="Web-{3936DD58-5341-4B7F-AAD3-7708638DEBA3}" dt="2025-05-08T16:34:07.530" v="337"/>
          <ac:spMkLst>
            <pc:docMk/>
            <pc:sldMk cId="716837509" sldId="594"/>
            <ac:spMk id="19" creationId="{FD95603C-31A3-EFE3-DCAE-389A2E15DDC4}"/>
          </ac:spMkLst>
        </pc:spChg>
        <pc:spChg chg="add">
          <ac:chgData name="Caitlyn Stone-whitehead (Student)" userId="S::cstonewhitehead@mines.edu::d0ab80bd-7491-406a-bd6b-32b3bae0757d" providerId="AD" clId="Web-{3936DD58-5341-4B7F-AAD3-7708638DEBA3}" dt="2025-05-08T16:34:07.546" v="338"/>
          <ac:spMkLst>
            <pc:docMk/>
            <pc:sldMk cId="716837509" sldId="594"/>
            <ac:spMk id="21" creationId="{A3656B7E-F2F9-03BB-6396-6354C4EFD8B6}"/>
          </ac:spMkLst>
        </pc:spChg>
        <pc:grpChg chg="add">
          <ac:chgData name="Caitlyn Stone-whitehead (Student)" userId="S::cstonewhitehead@mines.edu::d0ab80bd-7491-406a-bd6b-32b3bae0757d" providerId="AD" clId="Web-{3936DD58-5341-4B7F-AAD3-7708638DEBA3}" dt="2025-05-08T16:34:07.484" v="334"/>
          <ac:grpSpMkLst>
            <pc:docMk/>
            <pc:sldMk cId="716837509" sldId="594"/>
            <ac:grpSpMk id="13" creationId="{EB7F7986-1512-A50E-7377-B12531B24212}"/>
          </ac:grpSpMkLst>
        </pc:grpChg>
      </pc:sldChg>
      <pc:sldChg chg="addSp modSp">
        <pc:chgData name="Caitlyn Stone-whitehead (Student)" userId="S::cstonewhitehead@mines.edu::d0ab80bd-7491-406a-bd6b-32b3bae0757d" providerId="AD" clId="Web-{3936DD58-5341-4B7F-AAD3-7708638DEBA3}" dt="2025-05-08T15:58:45.294" v="5" actId="1076"/>
        <pc:sldMkLst>
          <pc:docMk/>
          <pc:sldMk cId="2690529249" sldId="596"/>
        </pc:sldMkLst>
        <pc:picChg chg="add mod">
          <ac:chgData name="Caitlyn Stone-whitehead (Student)" userId="S::cstonewhitehead@mines.edu::d0ab80bd-7491-406a-bd6b-32b3bae0757d" providerId="AD" clId="Web-{3936DD58-5341-4B7F-AAD3-7708638DEBA3}" dt="2025-05-08T15:58:45.294" v="5" actId="1076"/>
          <ac:picMkLst>
            <pc:docMk/>
            <pc:sldMk cId="2690529249" sldId="596"/>
            <ac:picMk id="6" creationId="{B5F7C9D1-00FC-0D71-E93D-E06DD10E4C75}"/>
          </ac:picMkLst>
        </pc:picChg>
      </pc:sldChg>
      <pc:sldChg chg="addSp delSp modSp ord">
        <pc:chgData name="Caitlyn Stone-whitehead (Student)" userId="S::cstonewhitehead@mines.edu::d0ab80bd-7491-406a-bd6b-32b3bae0757d" providerId="AD" clId="Web-{3936DD58-5341-4B7F-AAD3-7708638DEBA3}" dt="2025-05-08T19:49:19.859" v="361"/>
        <pc:sldMkLst>
          <pc:docMk/>
          <pc:sldMk cId="577223053" sldId="597"/>
        </pc:sldMkLst>
        <pc:picChg chg="add mod">
          <ac:chgData name="Caitlyn Stone-whitehead (Student)" userId="S::cstonewhitehead@mines.edu::d0ab80bd-7491-406a-bd6b-32b3bae0757d" providerId="AD" clId="Web-{3936DD58-5341-4B7F-AAD3-7708638DEBA3}" dt="2025-05-08T19:48:44.921" v="355" actId="1076"/>
          <ac:picMkLst>
            <pc:docMk/>
            <pc:sldMk cId="577223053" sldId="597"/>
            <ac:picMk id="5" creationId="{C58F7462-C7F5-5D49-CB89-CC36C3B5BED1}"/>
          </ac:picMkLst>
        </pc:picChg>
        <pc:picChg chg="add mod">
          <ac:chgData name="Caitlyn Stone-whitehead (Student)" userId="S::cstonewhitehead@mines.edu::d0ab80bd-7491-406a-bd6b-32b3bae0757d" providerId="AD" clId="Web-{3936DD58-5341-4B7F-AAD3-7708638DEBA3}" dt="2025-05-08T19:49:16.078" v="359" actId="1076"/>
          <ac:picMkLst>
            <pc:docMk/>
            <pc:sldMk cId="577223053" sldId="597"/>
            <ac:picMk id="10" creationId="{F50E4004-8B11-D987-FD98-13BD4F20C4ED}"/>
          </ac:picMkLst>
        </pc:picChg>
      </pc:sldChg>
      <pc:sldChg chg="addSp delSp modSp add ord replId">
        <pc:chgData name="Caitlyn Stone-whitehead (Student)" userId="S::cstonewhitehead@mines.edu::d0ab80bd-7491-406a-bd6b-32b3bae0757d" providerId="AD" clId="Web-{3936DD58-5341-4B7F-AAD3-7708638DEBA3}" dt="2025-05-08T19:51:27.625" v="368"/>
        <pc:sldMkLst>
          <pc:docMk/>
          <pc:sldMk cId="2466534831" sldId="598"/>
        </pc:sldMkLst>
        <pc:picChg chg="add mod ord">
          <ac:chgData name="Caitlyn Stone-whitehead (Student)" userId="S::cstonewhitehead@mines.edu::d0ab80bd-7491-406a-bd6b-32b3bae0757d" providerId="AD" clId="Web-{3936DD58-5341-4B7F-AAD3-7708638DEBA3}" dt="2025-05-08T16:28:26.483" v="143" actId="14100"/>
          <ac:picMkLst>
            <pc:docMk/>
            <pc:sldMk cId="2466534831" sldId="598"/>
            <ac:picMk id="7" creationId="{F5B5572D-BD49-4D5C-B4D2-332D5BCBA987}"/>
          </ac:picMkLst>
        </pc:picChg>
      </pc:sldChg>
      <pc:sldChg chg="new del">
        <pc:chgData name="Caitlyn Stone-whitehead (Student)" userId="S::cstonewhitehead@mines.edu::d0ab80bd-7491-406a-bd6b-32b3bae0757d" providerId="AD" clId="Web-{3936DD58-5341-4B7F-AAD3-7708638DEBA3}" dt="2025-05-08T16:22:08.577" v="64"/>
        <pc:sldMkLst>
          <pc:docMk/>
          <pc:sldMk cId="4190004174" sldId="598"/>
        </pc:sldMkLst>
      </pc:sldChg>
      <pc:sldChg chg="add ord replId">
        <pc:chgData name="Caitlyn Stone-whitehead (Student)" userId="S::cstonewhitehead@mines.edu::d0ab80bd-7491-406a-bd6b-32b3bae0757d" providerId="AD" clId="Web-{3936DD58-5341-4B7F-AAD3-7708638DEBA3}" dt="2025-05-08T19:49:42.203" v="362"/>
        <pc:sldMkLst>
          <pc:docMk/>
          <pc:sldMk cId="537185866" sldId="599"/>
        </pc:sldMkLst>
      </pc:sldChg>
      <pc:sldChg chg="new">
        <pc:chgData name="Caitlyn Stone-whitehead (Student)" userId="S::cstonewhitehead@mines.edu::d0ab80bd-7491-406a-bd6b-32b3bae0757d" providerId="AD" clId="Web-{3936DD58-5341-4B7F-AAD3-7708638DEBA3}" dt="2025-05-08T19:51:37.937" v="369"/>
        <pc:sldMkLst>
          <pc:docMk/>
          <pc:sldMk cId="4273412196" sldId="600"/>
        </pc:sldMkLst>
      </pc:sldChg>
    </pc:docChg>
  </pc:docChgLst>
  <pc:docChgLst>
    <pc:chgData name="Caitlyn Stone-whitehead (STUDENT)" userId="d0ab80bd-7491-406a-bd6b-32b3bae0757d" providerId="ADAL" clId="{FA986055-B6E1-4242-92F0-B6C4A175C57E}"/>
    <pc:docChg chg="modSld">
      <pc:chgData name="Caitlyn Stone-whitehead (STUDENT)" userId="d0ab80bd-7491-406a-bd6b-32b3bae0757d" providerId="ADAL" clId="{FA986055-B6E1-4242-92F0-B6C4A175C57E}" dt="2025-05-12T20:17:08.202" v="1025" actId="20577"/>
      <pc:docMkLst>
        <pc:docMk/>
      </pc:docMkLst>
      <pc:sldChg chg="modNotesTx">
        <pc:chgData name="Caitlyn Stone-whitehead (STUDENT)" userId="d0ab80bd-7491-406a-bd6b-32b3bae0757d" providerId="ADAL" clId="{FA986055-B6E1-4242-92F0-B6C4A175C57E}" dt="2025-05-12T18:56:49.924" v="887" actId="20577"/>
        <pc:sldMkLst>
          <pc:docMk/>
          <pc:sldMk cId="716837509" sldId="594"/>
        </pc:sldMkLst>
      </pc:sldChg>
      <pc:sldChg chg="modNotesTx">
        <pc:chgData name="Caitlyn Stone-whitehead (STUDENT)" userId="d0ab80bd-7491-406a-bd6b-32b3bae0757d" providerId="ADAL" clId="{FA986055-B6E1-4242-92F0-B6C4A175C57E}" dt="2025-05-12T20:17:08.202" v="1025" actId="20577"/>
        <pc:sldMkLst>
          <pc:docMk/>
          <pc:sldMk cId="577223053" sldId="597"/>
        </pc:sldMkLst>
      </pc:sldChg>
    </pc:docChg>
  </pc:docChgLst>
  <pc:docChgLst>
    <pc:chgData name="Caitlyn Stone-whitehead (Student)" userId="S::cstonewhitehead@mines.edu::d0ab80bd-7491-406a-bd6b-32b3bae0757d" providerId="AD" clId="Web-{C6F1040F-B166-42A3-AFFC-B1D31BA53662}"/>
    <pc:docChg chg="mod delSld modSld modMainMaster">
      <pc:chgData name="Caitlyn Stone-whitehead (Student)" userId="S::cstonewhitehead@mines.edu::d0ab80bd-7491-406a-bd6b-32b3bae0757d" providerId="AD" clId="Web-{C6F1040F-B166-42A3-AFFC-B1D31BA53662}" dt="2025-05-14T13:35:24.033" v="39" actId="1076"/>
      <pc:docMkLst>
        <pc:docMk/>
      </pc:docMkLst>
      <pc:sldChg chg="addSp delSp modSp">
        <pc:chgData name="Caitlyn Stone-whitehead (Student)" userId="S::cstonewhitehead@mines.edu::d0ab80bd-7491-406a-bd6b-32b3bae0757d" providerId="AD" clId="Web-{C6F1040F-B166-42A3-AFFC-B1D31BA53662}" dt="2025-05-14T13:22:57.689" v="28"/>
        <pc:sldMkLst>
          <pc:docMk/>
          <pc:sldMk cId="2002446672" sldId="257"/>
        </pc:sldMkLst>
        <pc:spChg chg="del">
          <ac:chgData name="Caitlyn Stone-whitehead (Student)" userId="S::cstonewhitehead@mines.edu::d0ab80bd-7491-406a-bd6b-32b3bae0757d" providerId="AD" clId="Web-{C6F1040F-B166-42A3-AFFC-B1D31BA53662}" dt="2025-05-14T13:20:19.374" v="6"/>
          <ac:spMkLst>
            <pc:docMk/>
            <pc:sldMk cId="2002446672" sldId="257"/>
            <ac:spMk id="4" creationId="{3481D29E-8A2B-F1D3-3659-E270074E039C}"/>
          </ac:spMkLst>
        </pc:spChg>
        <pc:spChg chg="add del mod">
          <ac:chgData name="Caitlyn Stone-whitehead (Student)" userId="S::cstonewhitehead@mines.edu::d0ab80bd-7491-406a-bd6b-32b3bae0757d" providerId="AD" clId="Web-{C6F1040F-B166-42A3-AFFC-B1D31BA53662}" dt="2025-05-14T13:22:57.689" v="28"/>
          <ac:spMkLst>
            <pc:docMk/>
            <pc:sldMk cId="2002446672" sldId="257"/>
            <ac:spMk id="5" creationId="{2CED02D4-B2AC-2F63-5151-1D1ED2BFE377}"/>
          </ac:spMkLst>
        </pc:spChg>
      </pc:sldChg>
      <pc:sldChg chg="addSp delSp modSp">
        <pc:chgData name="Caitlyn Stone-whitehead (Student)" userId="S::cstonewhitehead@mines.edu::d0ab80bd-7491-406a-bd6b-32b3bae0757d" providerId="AD" clId="Web-{C6F1040F-B166-42A3-AFFC-B1D31BA53662}" dt="2025-05-14T13:23:07.908" v="30"/>
        <pc:sldMkLst>
          <pc:docMk/>
          <pc:sldMk cId="1950106610" sldId="258"/>
        </pc:sldMkLst>
        <pc:spChg chg="del">
          <ac:chgData name="Caitlyn Stone-whitehead (Student)" userId="S::cstonewhitehead@mines.edu::d0ab80bd-7491-406a-bd6b-32b3bae0757d" providerId="AD" clId="Web-{C6F1040F-B166-42A3-AFFC-B1D31BA53662}" dt="2025-05-14T13:20:22.764" v="7"/>
          <ac:spMkLst>
            <pc:docMk/>
            <pc:sldMk cId="1950106610" sldId="258"/>
            <ac:spMk id="10" creationId="{151703CC-9AC3-C4EE-7D98-9782E5A66FB5}"/>
          </ac:spMkLst>
        </pc:spChg>
        <pc:spChg chg="add del mod">
          <ac:chgData name="Caitlyn Stone-whitehead (Student)" userId="S::cstonewhitehead@mines.edu::d0ab80bd-7491-406a-bd6b-32b3bae0757d" providerId="AD" clId="Web-{C6F1040F-B166-42A3-AFFC-B1D31BA53662}" dt="2025-05-14T13:23:07.908" v="30"/>
          <ac:spMkLst>
            <pc:docMk/>
            <pc:sldMk cId="1950106610" sldId="258"/>
            <ac:spMk id="11" creationId="{02AB46DB-2250-666C-62B4-50DFAE70C7FE}"/>
          </ac:spMkLst>
        </pc:spChg>
      </pc:sldChg>
      <pc:sldChg chg="addSp delSp modSp">
        <pc:chgData name="Caitlyn Stone-whitehead (Student)" userId="S::cstonewhitehead@mines.edu::d0ab80bd-7491-406a-bd6b-32b3bae0757d" providerId="AD" clId="Web-{C6F1040F-B166-42A3-AFFC-B1D31BA53662}" dt="2025-05-14T13:23:07.908" v="30"/>
        <pc:sldMkLst>
          <pc:docMk/>
          <pc:sldMk cId="2681854609" sldId="260"/>
        </pc:sldMkLst>
        <pc:spChg chg="del">
          <ac:chgData name="Caitlyn Stone-whitehead (Student)" userId="S::cstonewhitehead@mines.edu::d0ab80bd-7491-406a-bd6b-32b3bae0757d" providerId="AD" clId="Web-{C6F1040F-B166-42A3-AFFC-B1D31BA53662}" dt="2025-05-14T13:20:22.764" v="7"/>
          <ac:spMkLst>
            <pc:docMk/>
            <pc:sldMk cId="2681854609" sldId="260"/>
            <ac:spMk id="5" creationId="{9484A85C-8A4E-1A24-DA90-078031C3AD2A}"/>
          </ac:spMkLst>
        </pc:spChg>
        <pc:spChg chg="add del mod">
          <ac:chgData name="Caitlyn Stone-whitehead (Student)" userId="S::cstonewhitehead@mines.edu::d0ab80bd-7491-406a-bd6b-32b3bae0757d" providerId="AD" clId="Web-{C6F1040F-B166-42A3-AFFC-B1D31BA53662}" dt="2025-05-14T13:23:07.908" v="30"/>
          <ac:spMkLst>
            <pc:docMk/>
            <pc:sldMk cId="2681854609" sldId="260"/>
            <ac:spMk id="7" creationId="{0FD6D029-DDFA-5591-2765-C4655F44BC41}"/>
          </ac:spMkLst>
        </pc:spChg>
      </pc:sldChg>
      <pc:sldChg chg="addSp delSp modSp">
        <pc:chgData name="Caitlyn Stone-whitehead (Student)" userId="S::cstonewhitehead@mines.edu::d0ab80bd-7491-406a-bd6b-32b3bae0757d" providerId="AD" clId="Web-{C6F1040F-B166-42A3-AFFC-B1D31BA53662}" dt="2025-05-14T13:23:07.908" v="30"/>
        <pc:sldMkLst>
          <pc:docMk/>
          <pc:sldMk cId="1926947863" sldId="261"/>
        </pc:sldMkLst>
        <pc:spChg chg="del">
          <ac:chgData name="Caitlyn Stone-whitehead (Student)" userId="S::cstonewhitehead@mines.edu::d0ab80bd-7491-406a-bd6b-32b3bae0757d" providerId="AD" clId="Web-{C6F1040F-B166-42A3-AFFC-B1D31BA53662}" dt="2025-05-14T13:20:22.764" v="7"/>
          <ac:spMkLst>
            <pc:docMk/>
            <pc:sldMk cId="1926947863" sldId="261"/>
            <ac:spMk id="5" creationId="{0678849D-D4B6-D96C-2A8A-0C992F0C9613}"/>
          </ac:spMkLst>
        </pc:spChg>
        <pc:spChg chg="add del mod">
          <ac:chgData name="Caitlyn Stone-whitehead (Student)" userId="S::cstonewhitehead@mines.edu::d0ab80bd-7491-406a-bd6b-32b3bae0757d" providerId="AD" clId="Web-{C6F1040F-B166-42A3-AFFC-B1D31BA53662}" dt="2025-05-14T13:23:07.908" v="30"/>
          <ac:spMkLst>
            <pc:docMk/>
            <pc:sldMk cId="1926947863" sldId="261"/>
            <ac:spMk id="6" creationId="{15C3C1A2-C74B-11F8-AD87-68928471D1F2}"/>
          </ac:spMkLst>
        </pc:spChg>
      </pc:sldChg>
      <pc:sldChg chg="addSp delSp modSp">
        <pc:chgData name="Caitlyn Stone-whitehead (Student)" userId="S::cstonewhitehead@mines.edu::d0ab80bd-7491-406a-bd6b-32b3bae0757d" providerId="AD" clId="Web-{C6F1040F-B166-42A3-AFFC-B1D31BA53662}" dt="2025-05-14T13:23:07.908" v="30"/>
        <pc:sldMkLst>
          <pc:docMk/>
          <pc:sldMk cId="3107418860" sldId="293"/>
        </pc:sldMkLst>
        <pc:spChg chg="add del mod">
          <ac:chgData name="Caitlyn Stone-whitehead (Student)" userId="S::cstonewhitehead@mines.edu::d0ab80bd-7491-406a-bd6b-32b3bae0757d" providerId="AD" clId="Web-{C6F1040F-B166-42A3-AFFC-B1D31BA53662}" dt="2025-05-14T13:23:07.908" v="30"/>
          <ac:spMkLst>
            <pc:docMk/>
            <pc:sldMk cId="3107418860" sldId="293"/>
            <ac:spMk id="2" creationId="{B6ADB2A4-6177-6506-0CDD-CAAA8BF1FDBA}"/>
          </ac:spMkLst>
        </pc:spChg>
        <pc:spChg chg="del">
          <ac:chgData name="Caitlyn Stone-whitehead (Student)" userId="S::cstonewhitehead@mines.edu::d0ab80bd-7491-406a-bd6b-32b3bae0757d" providerId="AD" clId="Web-{C6F1040F-B166-42A3-AFFC-B1D31BA53662}" dt="2025-05-14T13:20:22.764" v="7"/>
          <ac:spMkLst>
            <pc:docMk/>
            <pc:sldMk cId="3107418860" sldId="293"/>
            <ac:spMk id="3" creationId="{95A80CA6-93B8-B4CA-C6B4-6F1BE098837B}"/>
          </ac:spMkLst>
        </pc:spChg>
      </pc:sldChg>
      <pc:sldChg chg="addSp delSp modSp">
        <pc:chgData name="Caitlyn Stone-whitehead (Student)" userId="S::cstonewhitehead@mines.edu::d0ab80bd-7491-406a-bd6b-32b3bae0757d" providerId="AD" clId="Web-{C6F1040F-B166-42A3-AFFC-B1D31BA53662}" dt="2025-05-14T13:23:07.908" v="30"/>
        <pc:sldMkLst>
          <pc:docMk/>
          <pc:sldMk cId="680142553" sldId="573"/>
        </pc:sldMkLst>
        <pc:spChg chg="del">
          <ac:chgData name="Caitlyn Stone-whitehead (Student)" userId="S::cstonewhitehead@mines.edu::d0ab80bd-7491-406a-bd6b-32b3bae0757d" providerId="AD" clId="Web-{C6F1040F-B166-42A3-AFFC-B1D31BA53662}" dt="2025-05-14T13:20:22.764" v="7"/>
          <ac:spMkLst>
            <pc:docMk/>
            <pc:sldMk cId="680142553" sldId="573"/>
            <ac:spMk id="2" creationId="{0EF2C324-206D-0094-8034-003C6768085A}"/>
          </ac:spMkLst>
        </pc:spChg>
        <pc:spChg chg="add del mod">
          <ac:chgData name="Caitlyn Stone-whitehead (Student)" userId="S::cstonewhitehead@mines.edu::d0ab80bd-7491-406a-bd6b-32b3bae0757d" providerId="AD" clId="Web-{C6F1040F-B166-42A3-AFFC-B1D31BA53662}" dt="2025-05-14T13:23:07.908" v="30"/>
          <ac:spMkLst>
            <pc:docMk/>
            <pc:sldMk cId="680142553" sldId="573"/>
            <ac:spMk id="4" creationId="{E0DF4E46-BD5A-FB30-F42F-D73C18824951}"/>
          </ac:spMkLst>
        </pc:spChg>
      </pc:sldChg>
      <pc:sldChg chg="addSp delSp modSp">
        <pc:chgData name="Caitlyn Stone-whitehead (Student)" userId="S::cstonewhitehead@mines.edu::d0ab80bd-7491-406a-bd6b-32b3bae0757d" providerId="AD" clId="Web-{C6F1040F-B166-42A3-AFFC-B1D31BA53662}" dt="2025-05-14T13:23:07.908" v="30"/>
        <pc:sldMkLst>
          <pc:docMk/>
          <pc:sldMk cId="1095864180" sldId="577"/>
        </pc:sldMkLst>
        <pc:spChg chg="del">
          <ac:chgData name="Caitlyn Stone-whitehead (Student)" userId="S::cstonewhitehead@mines.edu::d0ab80bd-7491-406a-bd6b-32b3bae0757d" providerId="AD" clId="Web-{C6F1040F-B166-42A3-AFFC-B1D31BA53662}" dt="2025-05-14T13:20:22.764" v="7"/>
          <ac:spMkLst>
            <pc:docMk/>
            <pc:sldMk cId="1095864180" sldId="577"/>
            <ac:spMk id="3" creationId="{BDE4CBBD-CFD4-588E-1EDA-1994081F1A5F}"/>
          </ac:spMkLst>
        </pc:spChg>
        <pc:spChg chg="add del mod">
          <ac:chgData name="Caitlyn Stone-whitehead (Student)" userId="S::cstonewhitehead@mines.edu::d0ab80bd-7491-406a-bd6b-32b3bae0757d" providerId="AD" clId="Web-{C6F1040F-B166-42A3-AFFC-B1D31BA53662}" dt="2025-05-14T13:23:07.908" v="30"/>
          <ac:spMkLst>
            <pc:docMk/>
            <pc:sldMk cId="1095864180" sldId="577"/>
            <ac:spMk id="4" creationId="{BBFB1B71-43E4-531C-2614-4096E02C9CCC}"/>
          </ac:spMkLst>
        </pc:spChg>
      </pc:sldChg>
      <pc:sldChg chg="addSp delSp modSp">
        <pc:chgData name="Caitlyn Stone-whitehead (Student)" userId="S::cstonewhitehead@mines.edu::d0ab80bd-7491-406a-bd6b-32b3bae0757d" providerId="AD" clId="Web-{C6F1040F-B166-42A3-AFFC-B1D31BA53662}" dt="2025-05-14T13:23:07.908" v="30"/>
        <pc:sldMkLst>
          <pc:docMk/>
          <pc:sldMk cId="593622149" sldId="579"/>
        </pc:sldMkLst>
        <pc:spChg chg="del">
          <ac:chgData name="Caitlyn Stone-whitehead (Student)" userId="S::cstonewhitehead@mines.edu::d0ab80bd-7491-406a-bd6b-32b3bae0757d" providerId="AD" clId="Web-{C6F1040F-B166-42A3-AFFC-B1D31BA53662}" dt="2025-05-14T13:20:22.764" v="7"/>
          <ac:spMkLst>
            <pc:docMk/>
            <pc:sldMk cId="593622149" sldId="579"/>
            <ac:spMk id="3" creationId="{86397D42-5164-581E-CA9A-4CD05BFAADAE}"/>
          </ac:spMkLst>
        </pc:spChg>
        <pc:spChg chg="add del mod">
          <ac:chgData name="Caitlyn Stone-whitehead (Student)" userId="S::cstonewhitehead@mines.edu::d0ab80bd-7491-406a-bd6b-32b3bae0757d" providerId="AD" clId="Web-{C6F1040F-B166-42A3-AFFC-B1D31BA53662}" dt="2025-05-14T13:23:07.908" v="30"/>
          <ac:spMkLst>
            <pc:docMk/>
            <pc:sldMk cId="593622149" sldId="579"/>
            <ac:spMk id="4" creationId="{7E9ECFB2-60D8-1C86-A042-490CFACEC062}"/>
          </ac:spMkLst>
        </pc:spChg>
      </pc:sldChg>
      <pc:sldChg chg="addSp delSp modSp">
        <pc:chgData name="Caitlyn Stone-whitehead (Student)" userId="S::cstonewhitehead@mines.edu::d0ab80bd-7491-406a-bd6b-32b3bae0757d" providerId="AD" clId="Web-{C6F1040F-B166-42A3-AFFC-B1D31BA53662}" dt="2025-05-14T13:23:07.908" v="30"/>
        <pc:sldMkLst>
          <pc:docMk/>
          <pc:sldMk cId="491053508" sldId="580"/>
        </pc:sldMkLst>
        <pc:spChg chg="add del mod">
          <ac:chgData name="Caitlyn Stone-whitehead (Student)" userId="S::cstonewhitehead@mines.edu::d0ab80bd-7491-406a-bd6b-32b3bae0757d" providerId="AD" clId="Web-{C6F1040F-B166-42A3-AFFC-B1D31BA53662}" dt="2025-05-14T13:23:07.908" v="30"/>
          <ac:spMkLst>
            <pc:docMk/>
            <pc:sldMk cId="491053508" sldId="580"/>
            <ac:spMk id="2" creationId="{A2E9C7E6-4F14-8D84-B302-662DFB820D6D}"/>
          </ac:spMkLst>
        </pc:spChg>
        <pc:spChg chg="del">
          <ac:chgData name="Caitlyn Stone-whitehead (Student)" userId="S::cstonewhitehead@mines.edu::d0ab80bd-7491-406a-bd6b-32b3bae0757d" providerId="AD" clId="Web-{C6F1040F-B166-42A3-AFFC-B1D31BA53662}" dt="2025-05-14T13:20:22.764" v="7"/>
          <ac:spMkLst>
            <pc:docMk/>
            <pc:sldMk cId="491053508" sldId="580"/>
            <ac:spMk id="3" creationId="{C9F4B8F4-10D4-38C5-2EED-15327D072E5B}"/>
          </ac:spMkLst>
        </pc:spChg>
      </pc:sldChg>
      <pc:sldChg chg="addSp delSp modSp">
        <pc:chgData name="Caitlyn Stone-whitehead (Student)" userId="S::cstonewhitehead@mines.edu::d0ab80bd-7491-406a-bd6b-32b3bae0757d" providerId="AD" clId="Web-{C6F1040F-B166-42A3-AFFC-B1D31BA53662}" dt="2025-05-14T13:23:07.908" v="30"/>
        <pc:sldMkLst>
          <pc:docMk/>
          <pc:sldMk cId="4114286410" sldId="588"/>
        </pc:sldMkLst>
        <pc:spChg chg="add del mod">
          <ac:chgData name="Caitlyn Stone-whitehead (Student)" userId="S::cstonewhitehead@mines.edu::d0ab80bd-7491-406a-bd6b-32b3bae0757d" providerId="AD" clId="Web-{C6F1040F-B166-42A3-AFFC-B1D31BA53662}" dt="2025-05-14T13:23:07.908" v="30"/>
          <ac:spMkLst>
            <pc:docMk/>
            <pc:sldMk cId="4114286410" sldId="588"/>
            <ac:spMk id="3" creationId="{740453EB-A864-4705-1E19-8C54A30BB15A}"/>
          </ac:spMkLst>
        </pc:spChg>
        <pc:spChg chg="del">
          <ac:chgData name="Caitlyn Stone-whitehead (Student)" userId="S::cstonewhitehead@mines.edu::d0ab80bd-7491-406a-bd6b-32b3bae0757d" providerId="AD" clId="Web-{C6F1040F-B166-42A3-AFFC-B1D31BA53662}" dt="2025-05-14T13:20:22.764" v="7"/>
          <ac:spMkLst>
            <pc:docMk/>
            <pc:sldMk cId="4114286410" sldId="588"/>
            <ac:spMk id="5" creationId="{E72FD8B7-8FC5-9040-6F5B-CC1260D5E527}"/>
          </ac:spMkLst>
        </pc:spChg>
      </pc:sldChg>
      <pc:sldChg chg="addSp delSp modSp">
        <pc:chgData name="Caitlyn Stone-whitehead (Student)" userId="S::cstonewhitehead@mines.edu::d0ab80bd-7491-406a-bd6b-32b3bae0757d" providerId="AD" clId="Web-{C6F1040F-B166-42A3-AFFC-B1D31BA53662}" dt="2025-05-14T13:23:07.908" v="30"/>
        <pc:sldMkLst>
          <pc:docMk/>
          <pc:sldMk cId="58478158" sldId="592"/>
        </pc:sldMkLst>
        <pc:spChg chg="add del mod">
          <ac:chgData name="Caitlyn Stone-whitehead (Student)" userId="S::cstonewhitehead@mines.edu::d0ab80bd-7491-406a-bd6b-32b3bae0757d" providerId="AD" clId="Web-{C6F1040F-B166-42A3-AFFC-B1D31BA53662}" dt="2025-05-14T13:23:07.908" v="30"/>
          <ac:spMkLst>
            <pc:docMk/>
            <pc:sldMk cId="58478158" sldId="592"/>
            <ac:spMk id="3" creationId="{765A28A2-651A-7503-7143-3C58FFDD3618}"/>
          </ac:spMkLst>
        </pc:spChg>
        <pc:spChg chg="del">
          <ac:chgData name="Caitlyn Stone-whitehead (Student)" userId="S::cstonewhitehead@mines.edu::d0ab80bd-7491-406a-bd6b-32b3bae0757d" providerId="AD" clId="Web-{C6F1040F-B166-42A3-AFFC-B1D31BA53662}" dt="2025-05-14T13:20:22.764" v="7"/>
          <ac:spMkLst>
            <pc:docMk/>
            <pc:sldMk cId="58478158" sldId="592"/>
            <ac:spMk id="4" creationId="{6D176AC1-3FB6-527E-FCB4-EFBE45F3D733}"/>
          </ac:spMkLst>
        </pc:spChg>
      </pc:sldChg>
      <pc:sldChg chg="addSp delSp modSp">
        <pc:chgData name="Caitlyn Stone-whitehead (Student)" userId="S::cstonewhitehead@mines.edu::d0ab80bd-7491-406a-bd6b-32b3bae0757d" providerId="AD" clId="Web-{C6F1040F-B166-42A3-AFFC-B1D31BA53662}" dt="2025-05-14T13:23:07.908" v="30"/>
        <pc:sldMkLst>
          <pc:docMk/>
          <pc:sldMk cId="1332017796" sldId="593"/>
        </pc:sldMkLst>
        <pc:spChg chg="add del mod">
          <ac:chgData name="Caitlyn Stone-whitehead (Student)" userId="S::cstonewhitehead@mines.edu::d0ab80bd-7491-406a-bd6b-32b3bae0757d" providerId="AD" clId="Web-{C6F1040F-B166-42A3-AFFC-B1D31BA53662}" dt="2025-05-14T13:23:07.908" v="30"/>
          <ac:spMkLst>
            <pc:docMk/>
            <pc:sldMk cId="1332017796" sldId="593"/>
            <ac:spMk id="3" creationId="{925753D4-EEA8-3D5C-8FF8-BDCEF2789383}"/>
          </ac:spMkLst>
        </pc:spChg>
        <pc:spChg chg="del">
          <ac:chgData name="Caitlyn Stone-whitehead (Student)" userId="S::cstonewhitehead@mines.edu::d0ab80bd-7491-406a-bd6b-32b3bae0757d" providerId="AD" clId="Web-{C6F1040F-B166-42A3-AFFC-B1D31BA53662}" dt="2025-05-14T13:20:22.764" v="7"/>
          <ac:spMkLst>
            <pc:docMk/>
            <pc:sldMk cId="1332017796" sldId="593"/>
            <ac:spMk id="4" creationId="{5BBE66DC-2B50-99C9-8DEF-5B3386886548}"/>
          </ac:spMkLst>
        </pc:spChg>
      </pc:sldChg>
      <pc:sldChg chg="addSp delSp modSp">
        <pc:chgData name="Caitlyn Stone-whitehead (Student)" userId="S::cstonewhitehead@mines.edu::d0ab80bd-7491-406a-bd6b-32b3bae0757d" providerId="AD" clId="Web-{C6F1040F-B166-42A3-AFFC-B1D31BA53662}" dt="2025-05-14T13:23:07.908" v="30"/>
        <pc:sldMkLst>
          <pc:docMk/>
          <pc:sldMk cId="716837509" sldId="594"/>
        </pc:sldMkLst>
        <pc:spChg chg="del">
          <ac:chgData name="Caitlyn Stone-whitehead (Student)" userId="S::cstonewhitehead@mines.edu::d0ab80bd-7491-406a-bd6b-32b3bae0757d" providerId="AD" clId="Web-{C6F1040F-B166-42A3-AFFC-B1D31BA53662}" dt="2025-05-14T13:20:22.764" v="7"/>
          <ac:spMkLst>
            <pc:docMk/>
            <pc:sldMk cId="716837509" sldId="594"/>
            <ac:spMk id="4" creationId="{01A95EEB-68E6-D4DA-2E70-A6EF9AC7C150}"/>
          </ac:spMkLst>
        </pc:spChg>
        <pc:spChg chg="add del mod">
          <ac:chgData name="Caitlyn Stone-whitehead (Student)" userId="S::cstonewhitehead@mines.edu::d0ab80bd-7491-406a-bd6b-32b3bae0757d" providerId="AD" clId="Web-{C6F1040F-B166-42A3-AFFC-B1D31BA53662}" dt="2025-05-14T13:23:07.908" v="30"/>
          <ac:spMkLst>
            <pc:docMk/>
            <pc:sldMk cId="716837509" sldId="594"/>
            <ac:spMk id="5" creationId="{D576B72F-2235-CE4D-96B4-A61C470C5415}"/>
          </ac:spMkLst>
        </pc:spChg>
      </pc:sldChg>
      <pc:sldChg chg="addSp delSp modSp">
        <pc:chgData name="Caitlyn Stone-whitehead (Student)" userId="S::cstonewhitehead@mines.edu::d0ab80bd-7491-406a-bd6b-32b3bae0757d" providerId="AD" clId="Web-{C6F1040F-B166-42A3-AFFC-B1D31BA53662}" dt="2025-05-14T13:35:24.033" v="39" actId="1076"/>
        <pc:sldMkLst>
          <pc:docMk/>
          <pc:sldMk cId="702885681" sldId="595"/>
        </pc:sldMkLst>
        <pc:spChg chg="add del mod">
          <ac:chgData name="Caitlyn Stone-whitehead (Student)" userId="S::cstonewhitehead@mines.edu::d0ab80bd-7491-406a-bd6b-32b3bae0757d" providerId="AD" clId="Web-{C6F1040F-B166-42A3-AFFC-B1D31BA53662}" dt="2025-05-14T13:23:07.908" v="30"/>
          <ac:spMkLst>
            <pc:docMk/>
            <pc:sldMk cId="702885681" sldId="595"/>
            <ac:spMk id="2" creationId="{B8202BCC-2AAD-8978-5ADD-F04C8034B832}"/>
          </ac:spMkLst>
        </pc:spChg>
        <pc:spChg chg="del">
          <ac:chgData name="Caitlyn Stone-whitehead (Student)" userId="S::cstonewhitehead@mines.edu::d0ab80bd-7491-406a-bd6b-32b3bae0757d" providerId="AD" clId="Web-{C6F1040F-B166-42A3-AFFC-B1D31BA53662}" dt="2025-05-14T13:20:22.764" v="7"/>
          <ac:spMkLst>
            <pc:docMk/>
            <pc:sldMk cId="702885681" sldId="595"/>
            <ac:spMk id="3" creationId="{31B11745-2C48-E97E-1A64-095C6A7D3DD9}"/>
          </ac:spMkLst>
        </pc:spChg>
        <pc:picChg chg="add mod">
          <ac:chgData name="Caitlyn Stone-whitehead (Student)" userId="S::cstonewhitehead@mines.edu::d0ab80bd-7491-406a-bd6b-32b3bae0757d" providerId="AD" clId="Web-{C6F1040F-B166-42A3-AFFC-B1D31BA53662}" dt="2025-05-14T13:35:24.033" v="39" actId="1076"/>
          <ac:picMkLst>
            <pc:docMk/>
            <pc:sldMk cId="702885681" sldId="595"/>
            <ac:picMk id="4" creationId="{3AAD5E9A-958F-24B8-ADC1-804D081A583B}"/>
          </ac:picMkLst>
        </pc:picChg>
        <pc:picChg chg="del">
          <ac:chgData name="Caitlyn Stone-whitehead (Student)" userId="S::cstonewhitehead@mines.edu::d0ab80bd-7491-406a-bd6b-32b3bae0757d" providerId="AD" clId="Web-{C6F1040F-B166-42A3-AFFC-B1D31BA53662}" dt="2025-05-14T13:34:49.798" v="31"/>
          <ac:picMkLst>
            <pc:docMk/>
            <pc:sldMk cId="702885681" sldId="595"/>
            <ac:picMk id="9" creationId="{E8DE6E88-CE55-C663-4ECC-F55C6474D884}"/>
          </ac:picMkLst>
        </pc:picChg>
      </pc:sldChg>
      <pc:sldChg chg="addSp delSp modSp">
        <pc:chgData name="Caitlyn Stone-whitehead (Student)" userId="S::cstonewhitehead@mines.edu::d0ab80bd-7491-406a-bd6b-32b3bae0757d" providerId="AD" clId="Web-{C6F1040F-B166-42A3-AFFC-B1D31BA53662}" dt="2025-05-14T13:23:07.908" v="30"/>
        <pc:sldMkLst>
          <pc:docMk/>
          <pc:sldMk cId="2690529249" sldId="596"/>
        </pc:sldMkLst>
        <pc:spChg chg="del">
          <ac:chgData name="Caitlyn Stone-whitehead (Student)" userId="S::cstonewhitehead@mines.edu::d0ab80bd-7491-406a-bd6b-32b3bae0757d" providerId="AD" clId="Web-{C6F1040F-B166-42A3-AFFC-B1D31BA53662}" dt="2025-05-14T13:20:22.764" v="7"/>
          <ac:spMkLst>
            <pc:docMk/>
            <pc:sldMk cId="2690529249" sldId="596"/>
            <ac:spMk id="4" creationId="{AD266CAB-F4A5-A562-7A7C-0A8885329C3E}"/>
          </ac:spMkLst>
        </pc:spChg>
        <pc:spChg chg="add del mod">
          <ac:chgData name="Caitlyn Stone-whitehead (Student)" userId="S::cstonewhitehead@mines.edu::d0ab80bd-7491-406a-bd6b-32b3bae0757d" providerId="AD" clId="Web-{C6F1040F-B166-42A3-AFFC-B1D31BA53662}" dt="2025-05-14T13:23:07.908" v="30"/>
          <ac:spMkLst>
            <pc:docMk/>
            <pc:sldMk cId="2690529249" sldId="596"/>
            <ac:spMk id="9" creationId="{1E94C98C-3185-B6AD-F878-C95B2245F4FC}"/>
          </ac:spMkLst>
        </pc:spChg>
      </pc:sldChg>
      <pc:sldChg chg="addSp delSp modSp">
        <pc:chgData name="Caitlyn Stone-whitehead (Student)" userId="S::cstonewhitehead@mines.edu::d0ab80bd-7491-406a-bd6b-32b3bae0757d" providerId="AD" clId="Web-{C6F1040F-B166-42A3-AFFC-B1D31BA53662}" dt="2025-05-14T13:23:07.908" v="30"/>
        <pc:sldMkLst>
          <pc:docMk/>
          <pc:sldMk cId="577223053" sldId="597"/>
        </pc:sldMkLst>
        <pc:spChg chg="del">
          <ac:chgData name="Caitlyn Stone-whitehead (Student)" userId="S::cstonewhitehead@mines.edu::d0ab80bd-7491-406a-bd6b-32b3bae0757d" providerId="AD" clId="Web-{C6F1040F-B166-42A3-AFFC-B1D31BA53662}" dt="2025-05-14T13:20:22.764" v="7"/>
          <ac:spMkLst>
            <pc:docMk/>
            <pc:sldMk cId="577223053" sldId="597"/>
            <ac:spMk id="4" creationId="{77DC14E8-58BE-6EA6-BB0A-19468336D6E0}"/>
          </ac:spMkLst>
        </pc:spChg>
        <pc:spChg chg="add del mod">
          <ac:chgData name="Caitlyn Stone-whitehead (Student)" userId="S::cstonewhitehead@mines.edu::d0ab80bd-7491-406a-bd6b-32b3bae0757d" providerId="AD" clId="Web-{C6F1040F-B166-42A3-AFFC-B1D31BA53662}" dt="2025-05-14T13:23:07.908" v="30"/>
          <ac:spMkLst>
            <pc:docMk/>
            <pc:sldMk cId="577223053" sldId="597"/>
            <ac:spMk id="7" creationId="{0193EB41-5CF6-9A31-00DF-F0ECBB5AFE25}"/>
          </ac:spMkLst>
        </pc:spChg>
      </pc:sldChg>
      <pc:sldChg chg="addSp delSp modSp">
        <pc:chgData name="Caitlyn Stone-whitehead (Student)" userId="S::cstonewhitehead@mines.edu::d0ab80bd-7491-406a-bd6b-32b3bae0757d" providerId="AD" clId="Web-{C6F1040F-B166-42A3-AFFC-B1D31BA53662}" dt="2025-05-14T13:23:07.908" v="30"/>
        <pc:sldMkLst>
          <pc:docMk/>
          <pc:sldMk cId="2466534831" sldId="598"/>
        </pc:sldMkLst>
        <pc:spChg chg="add del mod">
          <ac:chgData name="Caitlyn Stone-whitehead (Student)" userId="S::cstonewhitehead@mines.edu::d0ab80bd-7491-406a-bd6b-32b3bae0757d" providerId="AD" clId="Web-{C6F1040F-B166-42A3-AFFC-B1D31BA53662}" dt="2025-05-14T13:23:07.908" v="30"/>
          <ac:spMkLst>
            <pc:docMk/>
            <pc:sldMk cId="2466534831" sldId="598"/>
            <ac:spMk id="3" creationId="{1A320E07-48ED-40DD-52B7-0837C7E48125}"/>
          </ac:spMkLst>
        </pc:spChg>
        <pc:spChg chg="del">
          <ac:chgData name="Caitlyn Stone-whitehead (Student)" userId="S::cstonewhitehead@mines.edu::d0ab80bd-7491-406a-bd6b-32b3bae0757d" providerId="AD" clId="Web-{C6F1040F-B166-42A3-AFFC-B1D31BA53662}" dt="2025-05-14T13:20:22.764" v="7"/>
          <ac:spMkLst>
            <pc:docMk/>
            <pc:sldMk cId="2466534831" sldId="598"/>
            <ac:spMk id="4" creationId="{A6EE21AF-D15E-94B2-27A8-ADE853880DDE}"/>
          </ac:spMkLst>
        </pc:spChg>
      </pc:sldChg>
      <pc:sldChg chg="addSp delSp modSp">
        <pc:chgData name="Caitlyn Stone-whitehead (Student)" userId="S::cstonewhitehead@mines.edu::d0ab80bd-7491-406a-bd6b-32b3bae0757d" providerId="AD" clId="Web-{C6F1040F-B166-42A3-AFFC-B1D31BA53662}" dt="2025-05-14T13:23:07.908" v="30"/>
        <pc:sldMkLst>
          <pc:docMk/>
          <pc:sldMk cId="537185866" sldId="599"/>
        </pc:sldMkLst>
        <pc:spChg chg="add del mod">
          <ac:chgData name="Caitlyn Stone-whitehead (Student)" userId="S::cstonewhitehead@mines.edu::d0ab80bd-7491-406a-bd6b-32b3bae0757d" providerId="AD" clId="Web-{C6F1040F-B166-42A3-AFFC-B1D31BA53662}" dt="2025-05-14T13:23:07.908" v="30"/>
          <ac:spMkLst>
            <pc:docMk/>
            <pc:sldMk cId="537185866" sldId="599"/>
            <ac:spMk id="3" creationId="{3C5FD9F5-BF65-763E-DAE8-8D0B6232B111}"/>
          </ac:spMkLst>
        </pc:spChg>
        <pc:spChg chg="del">
          <ac:chgData name="Caitlyn Stone-whitehead (Student)" userId="S::cstonewhitehead@mines.edu::d0ab80bd-7491-406a-bd6b-32b3bae0757d" providerId="AD" clId="Web-{C6F1040F-B166-42A3-AFFC-B1D31BA53662}" dt="2025-05-14T13:20:22.764" v="7"/>
          <ac:spMkLst>
            <pc:docMk/>
            <pc:sldMk cId="537185866" sldId="599"/>
            <ac:spMk id="4" creationId="{BEB67EA5-FFC9-4B1D-3F37-B903B504DB04}"/>
          </ac:spMkLst>
        </pc:spChg>
      </pc:sldChg>
      <pc:sldChg chg="addSp delSp modSp del">
        <pc:chgData name="Caitlyn Stone-whitehead (Student)" userId="S::cstonewhitehead@mines.edu::d0ab80bd-7491-406a-bd6b-32b3bae0757d" providerId="AD" clId="Web-{C6F1040F-B166-42A3-AFFC-B1D31BA53662}" dt="2025-05-14T13:21:49.266" v="20"/>
        <pc:sldMkLst>
          <pc:docMk/>
          <pc:sldMk cId="3188528777" sldId="600"/>
        </pc:sldMkLst>
        <pc:spChg chg="add mod">
          <ac:chgData name="Caitlyn Stone-whitehead (Student)" userId="S::cstonewhitehead@mines.edu::d0ab80bd-7491-406a-bd6b-32b3bae0757d" providerId="AD" clId="Web-{C6F1040F-B166-42A3-AFFC-B1D31BA53662}" dt="2025-05-14T13:20:32.952" v="9"/>
          <ac:spMkLst>
            <pc:docMk/>
            <pc:sldMk cId="3188528777" sldId="600"/>
            <ac:spMk id="2" creationId="{FAD880FB-F629-2726-C737-2881854B8528}"/>
          </ac:spMkLst>
        </pc:spChg>
        <pc:spChg chg="del">
          <ac:chgData name="Caitlyn Stone-whitehead (Student)" userId="S::cstonewhitehead@mines.edu::d0ab80bd-7491-406a-bd6b-32b3bae0757d" providerId="AD" clId="Web-{C6F1040F-B166-42A3-AFFC-B1D31BA53662}" dt="2025-05-14T13:20:22.764" v="7"/>
          <ac:spMkLst>
            <pc:docMk/>
            <pc:sldMk cId="3188528777" sldId="600"/>
            <ac:spMk id="4" creationId="{127508AC-8AF7-F1C2-AAAC-85CF164A6380}"/>
          </ac:spMkLst>
        </pc:spChg>
      </pc:sldChg>
      <pc:sldMasterChg chg="mod modSldLayout">
        <pc:chgData name="Caitlyn Stone-whitehead (Student)" userId="S::cstonewhitehead@mines.edu::d0ab80bd-7491-406a-bd6b-32b3bae0757d" providerId="AD" clId="Web-{C6F1040F-B166-42A3-AFFC-B1D31BA53662}" dt="2025-05-14T13:23:07.908" v="30"/>
        <pc:sldMasterMkLst>
          <pc:docMk/>
          <pc:sldMasterMk cId="757347766" sldId="2147483648"/>
        </pc:sldMasterMkLst>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608327393" sldId="2147483649"/>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2136334431" sldId="2147483650"/>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593687624" sldId="2147483651"/>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691851184" sldId="2147483652"/>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11879561" sldId="2147483653"/>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311590602" sldId="2147483654"/>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2131095006" sldId="2147483655"/>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581501176" sldId="2147483656"/>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885166113" sldId="2147483657"/>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367638422" sldId="2147483658"/>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1381484713" sldId="2147483659"/>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539565729" sldId="2147483674"/>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224394653" sldId="2147483675"/>
          </pc:sldLayoutMkLst>
        </pc:sldLayoutChg>
        <pc:sldLayoutChg chg="mod">
          <pc:chgData name="Caitlyn Stone-whitehead (Student)" userId="S::cstonewhitehead@mines.edu::d0ab80bd-7491-406a-bd6b-32b3bae0757d" providerId="AD" clId="Web-{C6F1040F-B166-42A3-AFFC-B1D31BA53662}" dt="2025-05-14T13:23:07.908" v="30"/>
          <pc:sldLayoutMkLst>
            <pc:docMk/>
            <pc:sldMasterMk cId="757347766" sldId="2147483648"/>
            <pc:sldLayoutMk cId="2616685553" sldId="2147483676"/>
          </pc:sldLayoutMkLst>
        </pc:sldLayoutChg>
      </pc:sldMasterChg>
    </pc:docChg>
  </pc:docChgLst>
  <pc:docChgLst>
    <pc:chgData name="Caitlyn Stone-whitehead (Student)" userId="S::cstonewhitehead@mines.edu::d0ab80bd-7491-406a-bd6b-32b3bae0757d" providerId="AD" clId="Web-{F5FDA41C-2372-45C2-940F-F8A079BAD887}"/>
    <pc:docChg chg="modSld">
      <pc:chgData name="Caitlyn Stone-whitehead (Student)" userId="S::cstonewhitehead@mines.edu::d0ab80bd-7491-406a-bd6b-32b3bae0757d" providerId="AD" clId="Web-{F5FDA41C-2372-45C2-940F-F8A079BAD887}" dt="2025-04-02T23:56:28.627" v="6" actId="1076"/>
      <pc:docMkLst>
        <pc:docMk/>
      </pc:docMkLst>
    </pc:docChg>
  </pc:docChgLst>
  <pc:docChgLst>
    <pc:chgData name="Caitlyn Stone-whitehead (Student)" userId="S::cstonewhitehead@mines.edu::d0ab80bd-7491-406a-bd6b-32b3bae0757d" providerId="AD" clId="Web-{CA52C9EE-C62E-4334-913B-183C765BA9C5}"/>
    <pc:docChg chg="modSld">
      <pc:chgData name="Caitlyn Stone-whitehead (Student)" userId="S::cstonewhitehead@mines.edu::d0ab80bd-7491-406a-bd6b-32b3bae0757d" providerId="AD" clId="Web-{CA52C9EE-C62E-4334-913B-183C765BA9C5}" dt="2025-05-08T15:41:02.322" v="3"/>
      <pc:docMkLst>
        <pc:docMk/>
      </pc:docMkLst>
      <pc:sldChg chg="addSp delSp modSp">
        <pc:chgData name="Caitlyn Stone-whitehead (Student)" userId="S::cstonewhitehead@mines.edu::d0ab80bd-7491-406a-bd6b-32b3bae0757d" providerId="AD" clId="Web-{CA52C9EE-C62E-4334-913B-183C765BA9C5}" dt="2025-05-08T15:41:02.322" v="3"/>
        <pc:sldMkLst>
          <pc:docMk/>
          <pc:sldMk cId="2690529249" sldId="596"/>
        </pc:sldMkLst>
      </pc:sldChg>
    </pc:docChg>
  </pc:docChgLst>
  <pc:docChgLst>
    <pc:chgData name="Caitlyn Stone-whitehead (Student)" userId="S::cstonewhitehead@mines.edu::d0ab80bd-7491-406a-bd6b-32b3bae0757d" providerId="AD" clId="Web-{E7885C78-26B6-4EF9-977A-8037C2D6A9B2}"/>
    <pc:docChg chg="delSld modSld sldOrd modMainMaster">
      <pc:chgData name="Caitlyn Stone-whitehead (Student)" userId="S::cstonewhitehead@mines.edu::d0ab80bd-7491-406a-bd6b-32b3bae0757d" providerId="AD" clId="Web-{E7885C78-26B6-4EF9-977A-8037C2D6A9B2}" dt="2025-03-12T17:42:30.399" v="302"/>
      <pc:docMkLst>
        <pc:docMk/>
      </pc:docMkLst>
      <pc:sldChg chg="addSp modSp">
        <pc:chgData name="Caitlyn Stone-whitehead (Student)" userId="S::cstonewhitehead@mines.edu::d0ab80bd-7491-406a-bd6b-32b3bae0757d" providerId="AD" clId="Web-{E7885C78-26B6-4EF9-977A-8037C2D6A9B2}" dt="2025-03-12T17:28:07.556" v="274"/>
        <pc:sldMkLst>
          <pc:docMk/>
          <pc:sldMk cId="2002446672" sldId="257"/>
        </pc:sldMkLst>
        <pc:spChg chg="add mod">
          <ac:chgData name="Caitlyn Stone-whitehead (Student)" userId="S::cstonewhitehead@mines.edu::d0ab80bd-7491-406a-bd6b-32b3bae0757d" providerId="AD" clId="Web-{E7885C78-26B6-4EF9-977A-8037C2D6A9B2}" dt="2025-03-12T17:28:07.556" v="274"/>
          <ac:spMkLst>
            <pc:docMk/>
            <pc:sldMk cId="2002446672" sldId="257"/>
            <ac:spMk id="4" creationId="{3481D29E-8A2B-F1D3-3659-E270074E039C}"/>
          </ac:spMkLst>
        </pc:spChg>
      </pc:sldChg>
      <pc:sldChg chg="addSp modSp">
        <pc:chgData name="Caitlyn Stone-whitehead (Student)" userId="S::cstonewhitehead@mines.edu::d0ab80bd-7491-406a-bd6b-32b3bae0757d" providerId="AD" clId="Web-{E7885C78-26B6-4EF9-977A-8037C2D6A9B2}" dt="2025-03-12T17:28:07.556" v="274"/>
        <pc:sldMkLst>
          <pc:docMk/>
          <pc:sldMk cId="1950106610" sldId="258"/>
        </pc:sldMkLst>
        <pc:spChg chg="add mod">
          <ac:chgData name="Caitlyn Stone-whitehead (Student)" userId="S::cstonewhitehead@mines.edu::d0ab80bd-7491-406a-bd6b-32b3bae0757d" providerId="AD" clId="Web-{E7885C78-26B6-4EF9-977A-8037C2D6A9B2}" dt="2025-03-12T17:28:07.556" v="274"/>
          <ac:spMkLst>
            <pc:docMk/>
            <pc:sldMk cId="1950106610" sldId="258"/>
            <ac:spMk id="10" creationId="{151703CC-9AC3-C4EE-7D98-9782E5A66FB5}"/>
          </ac:spMkLst>
        </pc:spChg>
      </pc:sldChg>
      <pc:sldChg chg="addSp modSp ord">
        <pc:chgData name="Caitlyn Stone-whitehead (Student)" userId="S::cstonewhitehead@mines.edu::d0ab80bd-7491-406a-bd6b-32b3bae0757d" providerId="AD" clId="Web-{E7885C78-26B6-4EF9-977A-8037C2D6A9B2}" dt="2025-03-12T17:42:30.399" v="302"/>
        <pc:sldMkLst>
          <pc:docMk/>
          <pc:sldMk cId="2681854609" sldId="260"/>
        </pc:sldMkLst>
        <pc:spChg chg="add mod">
          <ac:chgData name="Caitlyn Stone-whitehead (Student)" userId="S::cstonewhitehead@mines.edu::d0ab80bd-7491-406a-bd6b-32b3bae0757d" providerId="AD" clId="Web-{E7885C78-26B6-4EF9-977A-8037C2D6A9B2}" dt="2025-03-12T17:38:02.367" v="297" actId="1076"/>
          <ac:spMkLst>
            <pc:docMk/>
            <pc:sldMk cId="2681854609" sldId="260"/>
            <ac:spMk id="4" creationId="{06F7389C-D231-F693-5DDD-AE3DA64ACE17}"/>
          </ac:spMkLst>
        </pc:spChg>
        <pc:spChg chg="add mod">
          <ac:chgData name="Caitlyn Stone-whitehead (Student)" userId="S::cstonewhitehead@mines.edu::d0ab80bd-7491-406a-bd6b-32b3bae0757d" providerId="AD" clId="Web-{E7885C78-26B6-4EF9-977A-8037C2D6A9B2}" dt="2025-03-12T17:28:51.290" v="279" actId="20577"/>
          <ac:spMkLst>
            <pc:docMk/>
            <pc:sldMk cId="2681854609" sldId="260"/>
            <ac:spMk id="5" creationId="{9484A85C-8A4E-1A24-DA90-078031C3AD2A}"/>
          </ac:spMkLst>
        </pc:spChg>
        <pc:picChg chg="mod">
          <ac:chgData name="Caitlyn Stone-whitehead (Student)" userId="S::cstonewhitehead@mines.edu::d0ab80bd-7491-406a-bd6b-32b3bae0757d" providerId="AD" clId="Web-{E7885C78-26B6-4EF9-977A-8037C2D6A9B2}" dt="2025-03-12T17:37:55.742" v="295" actId="1076"/>
          <ac:picMkLst>
            <pc:docMk/>
            <pc:sldMk cId="2681854609" sldId="260"/>
            <ac:picMk id="6" creationId="{CE1E124D-4AC3-A43B-EA37-46113B9E7DAC}"/>
          </ac:picMkLst>
        </pc:picChg>
      </pc:sldChg>
      <pc:sldChg chg="addSp modSp">
        <pc:chgData name="Caitlyn Stone-whitehead (Student)" userId="S::cstonewhitehead@mines.edu::d0ab80bd-7491-406a-bd6b-32b3bae0757d" providerId="AD" clId="Web-{E7885C78-26B6-4EF9-977A-8037C2D6A9B2}" dt="2025-03-12T17:28:07.556" v="274"/>
        <pc:sldMkLst>
          <pc:docMk/>
          <pc:sldMk cId="1926947863" sldId="261"/>
        </pc:sldMkLst>
        <pc:spChg chg="add mod">
          <ac:chgData name="Caitlyn Stone-whitehead (Student)" userId="S::cstonewhitehead@mines.edu::d0ab80bd-7491-406a-bd6b-32b3bae0757d" providerId="AD" clId="Web-{E7885C78-26B6-4EF9-977A-8037C2D6A9B2}" dt="2025-03-12T17:28:07.556" v="274"/>
          <ac:spMkLst>
            <pc:docMk/>
            <pc:sldMk cId="1926947863" sldId="261"/>
            <ac:spMk id="5" creationId="{0678849D-D4B6-D96C-2A8A-0C992F0C9613}"/>
          </ac:spMkLst>
        </pc:spChg>
      </pc:sldChg>
      <pc:sldChg chg="addSp modSp ord">
        <pc:chgData name="Caitlyn Stone-whitehead (Student)" userId="S::cstonewhitehead@mines.edu::d0ab80bd-7491-406a-bd6b-32b3bae0757d" providerId="AD" clId="Web-{E7885C78-26B6-4EF9-977A-8037C2D6A9B2}" dt="2025-03-12T17:28:46.712" v="278" actId="20577"/>
        <pc:sldMkLst>
          <pc:docMk/>
          <pc:sldMk cId="2434787031" sldId="263"/>
        </pc:sldMkLst>
      </pc:sldChg>
      <pc:sldChg chg="addSp modSp">
        <pc:chgData name="Caitlyn Stone-whitehead (Student)" userId="S::cstonewhitehead@mines.edu::d0ab80bd-7491-406a-bd6b-32b3bae0757d" providerId="AD" clId="Web-{E7885C78-26B6-4EF9-977A-8037C2D6A9B2}" dt="2025-03-12T17:28:07.556" v="274"/>
        <pc:sldMkLst>
          <pc:docMk/>
          <pc:sldMk cId="2985299567" sldId="291"/>
        </pc:sldMkLst>
      </pc:sldChg>
      <pc:sldChg chg="addSp modSp">
        <pc:chgData name="Caitlyn Stone-whitehead (Student)" userId="S::cstonewhitehead@mines.edu::d0ab80bd-7491-406a-bd6b-32b3bae0757d" providerId="AD" clId="Web-{E7885C78-26B6-4EF9-977A-8037C2D6A9B2}" dt="2025-03-12T17:28:03.978" v="273"/>
        <pc:sldMkLst>
          <pc:docMk/>
          <pc:sldMk cId="2712549677" sldId="559"/>
        </pc:sldMkLst>
      </pc:sldChg>
      <pc:sldChg chg="modSp">
        <pc:chgData name="Caitlyn Stone-whitehead (Student)" userId="S::cstonewhitehead@mines.edu::d0ab80bd-7491-406a-bd6b-32b3bae0757d" providerId="AD" clId="Web-{E7885C78-26B6-4EF9-977A-8037C2D6A9B2}" dt="2025-03-12T17:29:09.290" v="282" actId="20577"/>
        <pc:sldMkLst>
          <pc:docMk/>
          <pc:sldMk cId="3620114624" sldId="564"/>
        </pc:sldMkLst>
      </pc:sldChg>
      <pc:sldChg chg="addSp delSp modSp">
        <pc:chgData name="Caitlyn Stone-whitehead (Student)" userId="S::cstonewhitehead@mines.edu::d0ab80bd-7491-406a-bd6b-32b3bae0757d" providerId="AD" clId="Web-{E7885C78-26B6-4EF9-977A-8037C2D6A9B2}" dt="2025-03-12T17:28:33.478" v="277" actId="20577"/>
        <pc:sldMkLst>
          <pc:docMk/>
          <pc:sldMk cId="2416865648" sldId="566"/>
        </pc:sldMkLst>
      </pc:sldChg>
      <pc:sldChg chg="modSp">
        <pc:chgData name="Caitlyn Stone-whitehead (Student)" userId="S::cstonewhitehead@mines.edu::d0ab80bd-7491-406a-bd6b-32b3bae0757d" providerId="AD" clId="Web-{E7885C78-26B6-4EF9-977A-8037C2D6A9B2}" dt="2025-03-12T17:28:56.275" v="280" actId="20577"/>
        <pc:sldMkLst>
          <pc:docMk/>
          <pc:sldMk cId="2874053589" sldId="570"/>
        </pc:sldMkLst>
      </pc:sldChg>
      <pc:sldChg chg="addSp delSp modSp">
        <pc:chgData name="Caitlyn Stone-whitehead (Student)" userId="S::cstonewhitehead@mines.edu::d0ab80bd-7491-406a-bd6b-32b3bae0757d" providerId="AD" clId="Web-{E7885C78-26B6-4EF9-977A-8037C2D6A9B2}" dt="2025-03-12T17:40:10.133" v="300" actId="1076"/>
        <pc:sldMkLst>
          <pc:docMk/>
          <pc:sldMk cId="331816456" sldId="574"/>
        </pc:sldMkLst>
      </pc:sldChg>
      <pc:sldChg chg="del">
        <pc:chgData name="Caitlyn Stone-whitehead (Student)" userId="S::cstonewhitehead@mines.edu::d0ab80bd-7491-406a-bd6b-32b3bae0757d" providerId="AD" clId="Web-{E7885C78-26B6-4EF9-977A-8037C2D6A9B2}" dt="2025-03-12T16:03:10.410" v="0"/>
        <pc:sldMkLst>
          <pc:docMk/>
          <pc:sldMk cId="1609799288" sldId="575"/>
        </pc:sldMkLst>
      </pc:sldChg>
      <pc:sldChg chg="del">
        <pc:chgData name="Caitlyn Stone-whitehead (Student)" userId="S::cstonewhitehead@mines.edu::d0ab80bd-7491-406a-bd6b-32b3bae0757d" providerId="AD" clId="Web-{E7885C78-26B6-4EF9-977A-8037C2D6A9B2}" dt="2025-03-12T17:23:07.932" v="224"/>
        <pc:sldMkLst>
          <pc:docMk/>
          <pc:sldMk cId="3822941069" sldId="576"/>
        </pc:sldMkLst>
      </pc:sldChg>
      <pc:sldMasterChg chg="mod modSldLayout">
        <pc:chgData name="Caitlyn Stone-whitehead (Student)" userId="S::cstonewhitehead@mines.edu::d0ab80bd-7491-406a-bd6b-32b3bae0757d" providerId="AD" clId="Web-{E7885C78-26B6-4EF9-977A-8037C2D6A9B2}" dt="2025-03-12T17:28:08.212" v="275"/>
        <pc:sldMasterMkLst>
          <pc:docMk/>
          <pc:sldMasterMk cId="757347766" sldId="2147483648"/>
        </pc:sldMasterMkLst>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608327393" sldId="2147483649"/>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2136334431" sldId="2147483650"/>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593687624" sldId="2147483651"/>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691851184" sldId="2147483652"/>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11879561" sldId="2147483653"/>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311590602" sldId="2147483654"/>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2131095006" sldId="2147483655"/>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581501176" sldId="2147483656"/>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885166113" sldId="2147483657"/>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367638422" sldId="2147483658"/>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1381484713" sldId="2147483659"/>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539565729" sldId="2147483674"/>
          </pc:sldLayoutMkLst>
        </pc:sldLayoutChg>
        <pc:sldLayoutChg chg="mod">
          <pc:chgData name="Caitlyn Stone-whitehead (Student)" userId="S::cstonewhitehead@mines.edu::d0ab80bd-7491-406a-bd6b-32b3bae0757d" providerId="AD" clId="Web-{E7885C78-26B6-4EF9-977A-8037C2D6A9B2}" dt="2025-03-12T17:28:08.212" v="275"/>
          <pc:sldLayoutMkLst>
            <pc:docMk/>
            <pc:sldMasterMk cId="757347766" sldId="2147483648"/>
            <pc:sldLayoutMk cId="224394653" sldId="2147483675"/>
          </pc:sldLayoutMkLst>
        </pc:sldLayoutChg>
      </pc:sldMasterChg>
    </pc:docChg>
  </pc:docChgLst>
  <pc:docChgLst>
    <pc:chgData name="Caitlyn Stone-whitehead (Student)" userId="S::cstonewhitehead@mines.edu::d0ab80bd-7491-406a-bd6b-32b3bae0757d" providerId="AD" clId="Web-{DB7DF3D9-238C-4F2F-858E-0CE7BEF75309}"/>
    <pc:docChg chg="addSld modSld">
      <pc:chgData name="Caitlyn Stone-whitehead (Student)" userId="S::cstonewhitehead@mines.edu::d0ab80bd-7491-406a-bd6b-32b3bae0757d" providerId="AD" clId="Web-{DB7DF3D9-238C-4F2F-858E-0CE7BEF75309}" dt="2024-11-12T16:56:45.140" v="151"/>
      <pc:docMkLst>
        <pc:docMk/>
      </pc:docMkLst>
      <pc:sldChg chg="addSp delSp modSp">
        <pc:chgData name="Caitlyn Stone-whitehead (Student)" userId="S::cstonewhitehead@mines.edu::d0ab80bd-7491-406a-bd6b-32b3bae0757d" providerId="AD" clId="Web-{DB7DF3D9-238C-4F2F-858E-0CE7BEF75309}" dt="2024-11-12T16:56:14.530" v="147" actId="1076"/>
        <pc:sldMkLst>
          <pc:docMk/>
          <pc:sldMk cId="2874053589" sldId="570"/>
        </pc:sldMkLst>
      </pc:sldChg>
      <pc:sldChg chg="delSp add replId">
        <pc:chgData name="Caitlyn Stone-whitehead (Student)" userId="S::cstonewhitehead@mines.edu::d0ab80bd-7491-406a-bd6b-32b3bae0757d" providerId="AD" clId="Web-{DB7DF3D9-238C-4F2F-858E-0CE7BEF75309}" dt="2024-11-12T16:56:45.140" v="151"/>
        <pc:sldMkLst>
          <pc:docMk/>
          <pc:sldMk cId="962672173" sldId="5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5A9CC-3CEB-4B70-B1E8-147368585758}" type="datetimeFigureOut">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D45A8-5BCC-44AD-8F1F-965330C42F30}" type="slidenum">
              <a:t>‹#›</a:t>
            </a:fld>
            <a:endParaRPr lang="en-US"/>
          </a:p>
        </p:txBody>
      </p:sp>
    </p:spTree>
    <p:extLst>
      <p:ext uri="{BB962C8B-B14F-4D97-AF65-F5344CB8AC3E}">
        <p14:creationId xmlns:p14="http://schemas.microsoft.com/office/powerpoint/2010/main" val="188009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With the creation of a complete Monte Carlo simulation framework for the </a:t>
            </a:r>
            <a:r>
              <a:rPr lang="en-US" dirty="0" err="1">
                <a:ea typeface="Calibri"/>
                <a:cs typeface="Calibri"/>
              </a:rPr>
              <a:t>BeEST</a:t>
            </a:r>
            <a:r>
              <a:rPr lang="en-US" dirty="0">
                <a:ea typeface="Calibri"/>
                <a:cs typeface="Calibri"/>
              </a:rPr>
              <a:t> experiment, we can better extract new physics from the </a:t>
            </a:r>
            <a:r>
              <a:rPr lang="en-US" dirty="0" err="1">
                <a:ea typeface="Calibri"/>
                <a:cs typeface="Calibri"/>
              </a:rPr>
              <a:t>BeEST</a:t>
            </a:r>
            <a:r>
              <a:rPr lang="en-US" dirty="0">
                <a:ea typeface="Calibri"/>
                <a:cs typeface="Calibri"/>
              </a:rPr>
              <a:t> spectrum via comparing with model-lead predictions. Specifically, by decreasing the uncertainty in standard model backgrounds increased sensitivity in the BSM parameters, but extraction of other potential new physics. This MC methodology considers the environment (materials and geometry), the energy deposition mechanisms of decay products, and the materials response. Using the results of the energy deposition and the time and special distribution of excitations in the material, a </a:t>
            </a:r>
            <a:r>
              <a:rPr lang="en-US" dirty="0" err="1">
                <a:ea typeface="Calibri"/>
                <a:cs typeface="Calibri"/>
              </a:rPr>
              <a:t>Rothwarf</a:t>
            </a:r>
            <a:r>
              <a:rPr lang="en-US" dirty="0">
                <a:ea typeface="Calibri"/>
                <a:cs typeface="Calibri"/>
              </a:rPr>
              <a:t>-Taylor </a:t>
            </a:r>
            <a:r>
              <a:rPr lang="en-US" dirty="0" err="1">
                <a:ea typeface="Calibri"/>
                <a:cs typeface="Calibri"/>
              </a:rPr>
              <a:t>phenomology</a:t>
            </a:r>
            <a:r>
              <a:rPr lang="en-US" dirty="0">
                <a:ea typeface="Calibri"/>
                <a:cs typeface="Calibri"/>
              </a:rPr>
              <a:t> is currently in progress for modelling the pulses out of the detector. In order to create such a comprehensive framework, it is crucial to use the proper validated physics toolkits.</a:t>
            </a:r>
          </a:p>
        </p:txBody>
      </p:sp>
      <p:sp>
        <p:nvSpPr>
          <p:cNvPr id="4" name="Slide Number Placeholder 3"/>
          <p:cNvSpPr>
            <a:spLocks noGrp="1"/>
          </p:cNvSpPr>
          <p:nvPr>
            <p:ph type="sldNum" sz="quarter" idx="5"/>
          </p:nvPr>
        </p:nvSpPr>
        <p:spPr/>
        <p:txBody>
          <a:bodyPr/>
          <a:lstStyle/>
          <a:p>
            <a:fld id="{B1FD45A8-5BCC-44AD-8F1F-965330C42F30}" type="slidenum">
              <a:rPr lang="en-US"/>
              <a:t>2</a:t>
            </a:fld>
            <a:endParaRPr lang="en-US"/>
          </a:p>
        </p:txBody>
      </p:sp>
    </p:spTree>
    <p:extLst>
      <p:ext uri="{BB962C8B-B14F-4D97-AF65-F5344CB8AC3E}">
        <p14:creationId xmlns:p14="http://schemas.microsoft.com/office/powerpoint/2010/main" val="291741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features coming soon in G4CMP are cooper pairs as a particle definition, increased accuracy of phonon transmission process, and Phonon mediated interactions such as pair breaking and phonon emission. In the long term, these models will be compared with experimental data in order to ensure use of validated physics only for in superconductor interactions. </a:t>
            </a:r>
          </a:p>
        </p:txBody>
      </p:sp>
      <p:sp>
        <p:nvSpPr>
          <p:cNvPr id="4" name="Slide Number Placeholder 3"/>
          <p:cNvSpPr>
            <a:spLocks noGrp="1"/>
          </p:cNvSpPr>
          <p:nvPr>
            <p:ph type="sldNum" sz="quarter" idx="5"/>
          </p:nvPr>
        </p:nvSpPr>
        <p:spPr/>
        <p:txBody>
          <a:bodyPr/>
          <a:lstStyle/>
          <a:p>
            <a:fld id="{B1FD45A8-5BCC-44AD-8F1F-965330C42F30}" type="slidenum">
              <a:rPr lang="en-US" smtClean="0"/>
              <a:t>11</a:t>
            </a:fld>
            <a:endParaRPr lang="en-US"/>
          </a:p>
        </p:txBody>
      </p:sp>
    </p:spTree>
    <p:extLst>
      <p:ext uri="{BB962C8B-B14F-4D97-AF65-F5344CB8AC3E}">
        <p14:creationId xmlns:p14="http://schemas.microsoft.com/office/powerpoint/2010/main" val="419873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GEANT4 stands for geometry and tracking. It is a physics </a:t>
            </a:r>
            <a:r>
              <a:rPr lang="en-US" dirty="0" err="1">
                <a:ea typeface="Calibri"/>
                <a:cs typeface="Calibri"/>
              </a:rPr>
              <a:t>c++</a:t>
            </a:r>
            <a:r>
              <a:rPr lang="en-US" dirty="0">
                <a:ea typeface="Calibri"/>
                <a:cs typeface="Calibri"/>
              </a:rPr>
              <a:t> toolkit developed by CERN for the large </a:t>
            </a:r>
            <a:r>
              <a:rPr lang="en-US" dirty="0" err="1">
                <a:ea typeface="Calibri"/>
                <a:cs typeface="Calibri"/>
              </a:rPr>
              <a:t>hardron</a:t>
            </a:r>
            <a:r>
              <a:rPr lang="en-US" dirty="0">
                <a:ea typeface="Calibri"/>
                <a:cs typeface="Calibri"/>
              </a:rPr>
              <a:t> collider. It allows for the simplified development of simulations for radiation interactions with materials. Although developed for HEP, over the years it has expanded to lower energies, handle robust geometries as well as many interesting applications. For example, the images shown above are the Human Phantom example for radiotherapy, the ATLAS experiment at the LHC and radiation shielding for space travel.</a:t>
            </a:r>
          </a:p>
        </p:txBody>
      </p:sp>
      <p:sp>
        <p:nvSpPr>
          <p:cNvPr id="4" name="Slide Number Placeholder 3"/>
          <p:cNvSpPr>
            <a:spLocks noGrp="1"/>
          </p:cNvSpPr>
          <p:nvPr>
            <p:ph type="sldNum" sz="quarter" idx="5"/>
          </p:nvPr>
        </p:nvSpPr>
        <p:spPr/>
        <p:txBody>
          <a:bodyPr/>
          <a:lstStyle/>
          <a:p>
            <a:fld id="{B1FD45A8-5BCC-44AD-8F1F-965330C42F30}" type="slidenum">
              <a:rPr lang="en-US"/>
              <a:t>3</a:t>
            </a:fld>
            <a:endParaRPr lang="en-US"/>
          </a:p>
        </p:txBody>
      </p:sp>
    </p:spTree>
    <p:extLst>
      <p:ext uri="{BB962C8B-B14F-4D97-AF65-F5344CB8AC3E}">
        <p14:creationId xmlns:p14="http://schemas.microsoft.com/office/powerpoint/2010/main" val="428572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GEANT4 Condensed Matter Physics (G4CMP) [9] was published as an extension to GEANT4 to simulate the excitation of phonons and/or charges in cryogenic semi- conductor crystals in response to deposited energy. This toolkit, developed for the Cryogenic Dark Matter search, is geared towards simulating excitations in a cryogenic crystal coupled to superconducting detectors. The flowchart (Figure 2) shows the processes implemented in the G4CMP physics constructor, the most basic of these processes being phonon and charge transportation. When coding detector geometry, the probability for absorption and reflection is a defining parameter between surfaces. When a phonon is traveling through a crystal, it may undergo anharmonic decay due to the an- harmonic interaction with the lattice causing the initial phonon energy to be redistributed into two lower energy  phonons. Phonons can also be scattered due to isotopic content or other defects in the periodic lattice structure. Similarly, charges can be scattered between different valleys in the conduction or valence band. If a charge is accelerated in an electric field, it will emit phonons along it’s path via </a:t>
            </a:r>
            <a:r>
              <a:rPr lang="en-US" dirty="0" err="1"/>
              <a:t>Neganov</a:t>
            </a:r>
            <a:r>
              <a:rPr lang="en-US" dirty="0"/>
              <a:t>–Trofimov–Luke (NTL) emission. Now, shown on the right, is a simulation showing how designs can be optimized for, or in this case against, phonon collection on a superconducting device.</a:t>
            </a:r>
          </a:p>
        </p:txBody>
      </p:sp>
      <p:sp>
        <p:nvSpPr>
          <p:cNvPr id="4" name="Slide Number Placeholder 3"/>
          <p:cNvSpPr>
            <a:spLocks noGrp="1"/>
          </p:cNvSpPr>
          <p:nvPr>
            <p:ph type="sldNum" sz="quarter" idx="5"/>
          </p:nvPr>
        </p:nvSpPr>
        <p:spPr/>
        <p:txBody>
          <a:bodyPr/>
          <a:lstStyle/>
          <a:p>
            <a:fld id="{B1FD45A8-5BCC-44AD-8F1F-965330C42F30}" type="slidenum">
              <a:rPr lang="en-US"/>
              <a:t>4</a:t>
            </a:fld>
            <a:endParaRPr lang="en-US"/>
          </a:p>
        </p:txBody>
      </p:sp>
    </p:spTree>
    <p:extLst>
      <p:ext uri="{BB962C8B-B14F-4D97-AF65-F5344CB8AC3E}">
        <p14:creationId xmlns:p14="http://schemas.microsoft.com/office/powerpoint/2010/main" val="248146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current </a:t>
            </a:r>
            <a:r>
              <a:rPr lang="en-US" dirty="0" err="1">
                <a:ea typeface="Calibri"/>
                <a:cs typeface="Calibri"/>
              </a:rPr>
              <a:t>BeEST</a:t>
            </a:r>
            <a:r>
              <a:rPr lang="en-US" dirty="0">
                <a:ea typeface="Calibri"/>
                <a:cs typeface="Calibri"/>
              </a:rPr>
              <a:t> simulation framework is optimized for substrate events. The framework has currently been applied to the implantation background adjacent to STJ pixels. The implantation profile in the SiO2/Si substrate is modelled with SRIM. The daughter and Auger electron are implemented as the initial event. The energy deposition for the recoiling nucleus and the scattering are implemented with GEANT4 (electron- electron scattering, elastic nucleus-nucleus scattering) . Once the energy has been deposited in the silica or silicon oxide, phonon and charge excitation are handled by G4CMP. G4CMP uses the Kaplan models for the probability to break a cooper pairs from an incident phonon. The output is then the </a:t>
            </a:r>
            <a:r>
              <a:rPr lang="en-US" dirty="0" err="1">
                <a:ea typeface="Calibri"/>
                <a:cs typeface="Calibri"/>
              </a:rPr>
              <a:t>spacial</a:t>
            </a:r>
            <a:r>
              <a:rPr lang="en-US" dirty="0">
                <a:ea typeface="Calibri"/>
                <a:cs typeface="Calibri"/>
              </a:rPr>
              <a:t> </a:t>
            </a:r>
            <a:r>
              <a:rPr lang="en-US" dirty="0" err="1">
                <a:ea typeface="Calibri"/>
                <a:cs typeface="Calibri"/>
              </a:rPr>
              <a:t>distibution</a:t>
            </a:r>
            <a:r>
              <a:rPr lang="en-US" dirty="0">
                <a:ea typeface="Calibri"/>
                <a:cs typeface="Calibri"/>
              </a:rPr>
              <a:t> and time of pair breaking phonon hits from the substrate.</a:t>
            </a:r>
          </a:p>
        </p:txBody>
      </p:sp>
      <p:sp>
        <p:nvSpPr>
          <p:cNvPr id="4" name="Slide Number Placeholder 3"/>
          <p:cNvSpPr>
            <a:spLocks noGrp="1"/>
          </p:cNvSpPr>
          <p:nvPr>
            <p:ph type="sldNum" sz="quarter" idx="5"/>
          </p:nvPr>
        </p:nvSpPr>
        <p:spPr/>
        <p:txBody>
          <a:bodyPr/>
          <a:lstStyle/>
          <a:p>
            <a:fld id="{73B5CBA5-D52D-4C78-8A55-3D6F57E4669E}" type="slidenum">
              <a:rPr lang="en-US"/>
              <a:t>5</a:t>
            </a:fld>
            <a:endParaRPr lang="en-US"/>
          </a:p>
        </p:txBody>
      </p:sp>
    </p:spTree>
    <p:extLst>
      <p:ext uri="{BB962C8B-B14F-4D97-AF65-F5344CB8AC3E}">
        <p14:creationId xmlns:p14="http://schemas.microsoft.com/office/powerpoint/2010/main" val="376238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First, I check my implementation of the primary decay products by confining all phonons generated in a simple silicon crystal and propagating them until they reach a sensor. Once verified that the base physics is working as anticipated, the copper holder is then implemented using the acoustic mismatch to determine the probability of phonon escape. Additionally, calculations were performed to make the implementation of the thermal silica oxide with appropriate phonon and electrical properties. This implementation will be discussed further in the following slides. Once simulation results were obtained, the final results were produced by processing the data in accordance to the data collection (assuming a threshold of 0.1 eV and a timing resolution of 800us). I then processed the multiplicity with a 3.4us window and displayed the results overlayed with </a:t>
            </a:r>
            <a:r>
              <a:rPr lang="en-US" dirty="0" err="1">
                <a:ea typeface="Calibri"/>
                <a:cs typeface="Calibri"/>
              </a:rPr>
              <a:t>BeEST</a:t>
            </a:r>
            <a:r>
              <a:rPr lang="en-US" dirty="0">
                <a:ea typeface="Calibri"/>
                <a:cs typeface="Calibri"/>
              </a:rPr>
              <a:t> data. The events are scaled by assuming beam scattering from the collimator in ratio to events implanted in the pixels. </a:t>
            </a:r>
            <a:endParaRPr lang="en-US">
              <a:ea typeface="Calibri"/>
              <a:cs typeface="Calibri"/>
            </a:endParaRPr>
          </a:p>
        </p:txBody>
      </p:sp>
      <p:sp>
        <p:nvSpPr>
          <p:cNvPr id="4" name="Slide Number Placeholder 3"/>
          <p:cNvSpPr>
            <a:spLocks noGrp="1"/>
          </p:cNvSpPr>
          <p:nvPr>
            <p:ph type="sldNum" sz="quarter" idx="5"/>
          </p:nvPr>
        </p:nvSpPr>
        <p:spPr/>
        <p:txBody>
          <a:bodyPr/>
          <a:lstStyle/>
          <a:p>
            <a:fld id="{73B5CBA5-D52D-4C78-8A55-3D6F57E4669E}" type="slidenum">
              <a:rPr lang="en-US"/>
              <a:t>6</a:t>
            </a:fld>
            <a:endParaRPr lang="en-US"/>
          </a:p>
        </p:txBody>
      </p:sp>
    </p:spTree>
    <p:extLst>
      <p:ext uri="{BB962C8B-B14F-4D97-AF65-F5344CB8AC3E}">
        <p14:creationId xmlns:p14="http://schemas.microsoft.com/office/powerpoint/2010/main" val="128726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was able to make the implementation following the methodology presented from the work above. These materials were implemented in g4cmp for Qubit based sensor designs. The necessary computations are the density of states and phonon band structure, tamara models for isotopic scattering and anharmonic decay, as well as the Christoffell-Green equations for phonon propagation among caustics. These calculations are then validated by comparing against experimental results. The materials above are currently implemented with phonon properties into G4CMP for user implementation.</a:t>
            </a:r>
          </a:p>
        </p:txBody>
      </p:sp>
      <p:sp>
        <p:nvSpPr>
          <p:cNvPr id="4" name="Slide Number Placeholder 3"/>
          <p:cNvSpPr>
            <a:spLocks noGrp="1"/>
          </p:cNvSpPr>
          <p:nvPr>
            <p:ph type="sldNum" sz="quarter" idx="5"/>
          </p:nvPr>
        </p:nvSpPr>
        <p:spPr/>
        <p:txBody>
          <a:bodyPr/>
          <a:lstStyle/>
          <a:p>
            <a:fld id="{B1FD45A8-5BCC-44AD-8F1F-965330C42F30}" type="slidenum">
              <a:rPr lang="en-US"/>
              <a:t>7</a:t>
            </a:fld>
            <a:endParaRPr lang="en-US"/>
          </a:p>
        </p:txBody>
      </p:sp>
    </p:spTree>
    <p:extLst>
      <p:ext uri="{BB962C8B-B14F-4D97-AF65-F5344CB8AC3E}">
        <p14:creationId xmlns:p14="http://schemas.microsoft.com/office/powerpoint/2010/main" val="4154005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 extended this work for alpha quartz and fused silica for in order to implement the thermal oxide in G4CMP. Theses materials are now pushed on the GitHub for outside use, using alpha quartz due to its defined caustic pattern as a control. The caustics are generated by creating a point like isotropic source of phonons at the bottom of a crystal and propagating them along a crystal direction to the surface. The lighter areas depict where there are the most phonon hits and the darker areas correspond to the least. The amorphous silica was computed using Elastic constant measurements from fused silica and following the same methodology. There is currently a paper in progress for submission at LTD regarding the details of this work as well as some other technical subtleties that may aid developers and users in implementing their own materials. </a:t>
            </a:r>
          </a:p>
        </p:txBody>
      </p:sp>
      <p:sp>
        <p:nvSpPr>
          <p:cNvPr id="4" name="Slide Number Placeholder 3"/>
          <p:cNvSpPr>
            <a:spLocks noGrp="1"/>
          </p:cNvSpPr>
          <p:nvPr>
            <p:ph type="sldNum" sz="quarter" idx="5"/>
          </p:nvPr>
        </p:nvSpPr>
        <p:spPr/>
        <p:txBody>
          <a:bodyPr/>
          <a:lstStyle/>
          <a:p>
            <a:fld id="{B1FD45A8-5BCC-44AD-8F1F-965330C42F30}" type="slidenum">
              <a:rPr lang="en-US"/>
              <a:t>8</a:t>
            </a:fld>
            <a:endParaRPr lang="en-US"/>
          </a:p>
        </p:txBody>
      </p:sp>
    </p:spTree>
    <p:extLst>
      <p:ext uri="{BB962C8B-B14F-4D97-AF65-F5344CB8AC3E}">
        <p14:creationId xmlns:p14="http://schemas.microsoft.com/office/powerpoint/2010/main" val="651463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Quantum Device Response is an extension of G4CMP that takes the results and uses the physics as well as systematics of your sensors, in order to simulate measurable pulses. This is done using a </a:t>
            </a:r>
            <a:r>
              <a:rPr lang="en-US" dirty="0" err="1">
                <a:ea typeface="Calibri"/>
                <a:cs typeface="Calibri"/>
              </a:rPr>
              <a:t>Rothwarf</a:t>
            </a:r>
            <a:r>
              <a:rPr lang="en-US" dirty="0">
                <a:ea typeface="Calibri"/>
                <a:cs typeface="Calibri"/>
              </a:rPr>
              <a:t>-Taylor excess QP density based phenomenology for the evolution of liberated quasiparticles in time for MKIDs, Qubits and TESs for the Quantum Science Center at Fermilab. This is done by linking individual sensors and their properties to G4CMP geometry. By using a similar methodology, we can analyze the shape, rise and fall time of substrate events. This work is currently in development as an additional sensor class for this software. Additionally, this work can be extended for quasiparticles liberated in the top electrode of STJs, allowing analysis of the pulse differences for low energy recoils compared to UV photons. This work also offers a powerful tool for simulating pulses from different STJ designs.</a:t>
            </a:r>
          </a:p>
        </p:txBody>
      </p:sp>
      <p:sp>
        <p:nvSpPr>
          <p:cNvPr id="4" name="Slide Number Placeholder 3"/>
          <p:cNvSpPr>
            <a:spLocks noGrp="1"/>
          </p:cNvSpPr>
          <p:nvPr>
            <p:ph type="sldNum" sz="quarter" idx="5"/>
          </p:nvPr>
        </p:nvSpPr>
        <p:spPr/>
        <p:txBody>
          <a:bodyPr/>
          <a:lstStyle/>
          <a:p>
            <a:fld id="{B1FD45A8-5BCC-44AD-8F1F-965330C42F30}" type="slidenum">
              <a:rPr lang="en-US"/>
              <a:t>9</a:t>
            </a:fld>
            <a:endParaRPr lang="en-US"/>
          </a:p>
        </p:txBody>
      </p:sp>
    </p:spTree>
    <p:extLst>
      <p:ext uri="{BB962C8B-B14F-4D97-AF65-F5344CB8AC3E}">
        <p14:creationId xmlns:p14="http://schemas.microsoft.com/office/powerpoint/2010/main" val="122901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However, a MC based methodology for pulse simulation in superconducting devices is being explored and  the relevant processes being implemented. Currently, the implementation of superconducting materials is in progress with quasiparticle diffusion has being implemented for thin films using a random walk model. Additionally, these QPs can be reflected for absorbed at defined interfaces.</a:t>
            </a:r>
          </a:p>
        </p:txBody>
      </p:sp>
      <p:sp>
        <p:nvSpPr>
          <p:cNvPr id="4" name="Slide Number Placeholder 3"/>
          <p:cNvSpPr>
            <a:spLocks noGrp="1"/>
          </p:cNvSpPr>
          <p:nvPr>
            <p:ph type="sldNum" sz="quarter" idx="5"/>
          </p:nvPr>
        </p:nvSpPr>
        <p:spPr/>
        <p:txBody>
          <a:bodyPr/>
          <a:lstStyle/>
          <a:p>
            <a:fld id="{B1FD45A8-5BCC-44AD-8F1F-965330C42F30}" type="slidenum">
              <a:rPr lang="en-US"/>
              <a:t>10</a:t>
            </a:fld>
            <a:endParaRPr lang="en-US"/>
          </a:p>
        </p:txBody>
      </p:sp>
    </p:spTree>
    <p:extLst>
      <p:ext uri="{BB962C8B-B14F-4D97-AF65-F5344CB8AC3E}">
        <p14:creationId xmlns:p14="http://schemas.microsoft.com/office/powerpoint/2010/main" val="118845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8E7ABF0-DEE6-F34C-98A7-7FC5808DF58A}"/>
              </a:ext>
            </a:extLst>
          </p:cNvPr>
          <p:cNvPicPr/>
          <p:nvPr userDrawn="1"/>
        </p:nvPicPr>
        <p:blipFill>
          <a:blip r:embed="rId3"/>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pic>
        <p:nvPicPr>
          <p:cNvPr id="24" name="Picture 23">
            <a:extLst>
              <a:ext uri="{FF2B5EF4-FFF2-40B4-BE49-F238E27FC236}">
                <a16:creationId xmlns:a16="http://schemas.microsoft.com/office/drawing/2014/main" id="{F3429AB2-51CA-D34A-933D-348196C30A2C}"/>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spTree>
    <p:extLst>
      <p:ext uri="{BB962C8B-B14F-4D97-AF65-F5344CB8AC3E}">
        <p14:creationId xmlns:p14="http://schemas.microsoft.com/office/powerpoint/2010/main" val="608327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2"/>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6166855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3344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923E60E-3077-9A4D-B784-FBCD6B1A2E3F}" type="datetimeFigureOut">
              <a:rPr lang="en-US" smtClean="0"/>
              <a:t>5/14/2025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Headline Copy Goes Here</a:t>
            </a:r>
          </a:p>
        </p:txBody>
      </p:sp>
      <p:sp>
        <p:nvSpPr>
          <p:cNvPr id="4" name="Content Placeholder 2"/>
          <p:cNvSpPr>
            <a:spLocks noGrp="1"/>
          </p:cNvSpPr>
          <p:nvPr>
            <p:ph idx="1"/>
          </p:nvPr>
        </p:nvSpPr>
        <p:spPr>
          <a:xfrm>
            <a:off x="7060253"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extBox 7"/>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75" r:id="rId8"/>
    <p:sldLayoutId id="2147483674" r:id="rId9"/>
    <p:sldLayoutId id="2147483656" r:id="rId10"/>
    <p:sldLayoutId id="2147483657" r:id="rId11"/>
    <p:sldLayoutId id="2147483658" r:id="rId12"/>
    <p:sldLayoutId id="2147483659" r:id="rId13"/>
    <p:sldLayoutId id="2147483676" r:id="rId14"/>
  </p:sldLayoutIdLst>
  <p:hf hdr="0" ftr="0" dt="0"/>
  <p:txStyles>
    <p:titleStyle>
      <a:lvl1pPr algn="l" defTabSz="914377" rtl="0" eaLnBrk="1" latinLnBrk="0" hangingPunct="1">
        <a:lnSpc>
          <a:spcPct val="90000"/>
        </a:lnSpc>
        <a:spcBef>
          <a:spcPct val="0"/>
        </a:spcBef>
        <a:buNone/>
        <a:defRPr sz="44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hyperlink" Target="mailto:kelsey@slac.stanford.edu" TargetMode="External"/><Relationship Id="rId7" Type="http://schemas.openxmlformats.org/officeDocument/2006/relationships/image" Target="../media/image28.png"/><Relationship Id="rId2" Type="http://schemas.openxmlformats.org/officeDocument/2006/relationships/hyperlink" Target="mailto:linehan3@fnal.gov" TargetMode="Externa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hyperlink" Target="https://legacy.materialsproject.org/materials/mp-7000/" TargetMode="Externa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Arial"/>
                <a:cs typeface="Arial"/>
              </a:rPr>
              <a:t>G4CMP Usage and Development for the </a:t>
            </a:r>
            <a:r>
              <a:rPr lang="en-US" err="1">
                <a:latin typeface="Arial"/>
                <a:cs typeface="Arial"/>
              </a:rPr>
              <a:t>BeEST</a:t>
            </a:r>
            <a:r>
              <a:rPr lang="en-US">
                <a:latin typeface="Arial"/>
                <a:cs typeface="Arial"/>
              </a:rPr>
              <a:t> Experiment</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Arial"/>
                <a:cs typeface="Arial"/>
              </a:rPr>
              <a:t>Caitlyn Stone-Whitehead</a:t>
            </a:r>
          </a:p>
        </p:txBody>
      </p:sp>
    </p:spTree>
    <p:extLst>
      <p:ext uri="{BB962C8B-B14F-4D97-AF65-F5344CB8AC3E}">
        <p14:creationId xmlns:p14="http://schemas.microsoft.com/office/powerpoint/2010/main" val="200244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69A4-AEC8-FDFA-FF27-D88522E91123}"/>
              </a:ext>
            </a:extLst>
          </p:cNvPr>
          <p:cNvSpPr>
            <a:spLocks noGrp="1"/>
          </p:cNvSpPr>
          <p:nvPr>
            <p:ph type="title"/>
          </p:nvPr>
        </p:nvSpPr>
        <p:spPr/>
        <p:txBody>
          <a:bodyPr/>
          <a:lstStyle/>
          <a:p>
            <a:r>
              <a:rPr lang="en-US">
                <a:latin typeface="Arial"/>
                <a:cs typeface="Arial"/>
              </a:rPr>
              <a:t>Superconducting Processes </a:t>
            </a:r>
            <a:endParaRPr lang="en-US"/>
          </a:p>
        </p:txBody>
      </p:sp>
      <p:pic>
        <p:nvPicPr>
          <p:cNvPr id="11" name="Picture 10">
            <a:extLst>
              <a:ext uri="{FF2B5EF4-FFF2-40B4-BE49-F238E27FC236}">
                <a16:creationId xmlns:a16="http://schemas.microsoft.com/office/drawing/2014/main" id="{2896782E-AE1A-51F0-DCCE-2DDE95826B96}"/>
              </a:ext>
            </a:extLst>
          </p:cNvPr>
          <p:cNvPicPr>
            <a:picLocks noChangeAspect="1"/>
          </p:cNvPicPr>
          <p:nvPr/>
        </p:nvPicPr>
        <p:blipFill>
          <a:blip r:embed="rId3"/>
          <a:stretch>
            <a:fillRect/>
          </a:stretch>
        </p:blipFill>
        <p:spPr>
          <a:xfrm>
            <a:off x="3314875" y="1525095"/>
            <a:ext cx="5562250" cy="1477131"/>
          </a:xfrm>
          <a:prstGeom prst="rect">
            <a:avLst/>
          </a:prstGeom>
        </p:spPr>
      </p:pic>
      <p:sp>
        <p:nvSpPr>
          <p:cNvPr id="13" name="Content Placeholder 12">
            <a:extLst>
              <a:ext uri="{FF2B5EF4-FFF2-40B4-BE49-F238E27FC236}">
                <a16:creationId xmlns:a16="http://schemas.microsoft.com/office/drawing/2014/main" id="{1D4997F1-6A84-87F8-32E5-0C0CB31B40AF}"/>
              </a:ext>
            </a:extLst>
          </p:cNvPr>
          <p:cNvSpPr>
            <a:spLocks noGrp="1"/>
          </p:cNvSpPr>
          <p:nvPr>
            <p:ph idx="1"/>
          </p:nvPr>
        </p:nvSpPr>
        <p:spPr>
          <a:xfrm>
            <a:off x="1445986" y="3321240"/>
            <a:ext cx="9298857" cy="1979306"/>
          </a:xfrm>
        </p:spPr>
        <p:txBody>
          <a:bodyPr vert="horz" lIns="91440" tIns="45720" rIns="91440" bIns="45720" rtlCol="0" anchor="t">
            <a:normAutofit fontScale="92500" lnSpcReduction="10000"/>
          </a:bodyPr>
          <a:lstStyle/>
          <a:p>
            <a:pPr marL="227965" indent="-227965">
              <a:lnSpc>
                <a:spcPct val="150000"/>
              </a:lnSpc>
            </a:pPr>
            <a:r>
              <a:rPr lang="en-US">
                <a:latin typeface="Arial"/>
                <a:cs typeface="Arial"/>
              </a:rPr>
              <a:t>Quasiparticle diffusion implemented with a random walk model</a:t>
            </a:r>
            <a:endParaRPr lang="en-US"/>
          </a:p>
          <a:p>
            <a:pPr marL="227965" indent="-227965">
              <a:lnSpc>
                <a:spcPct val="150000"/>
              </a:lnSpc>
            </a:pPr>
            <a:r>
              <a:rPr lang="en-US">
                <a:latin typeface="Arial"/>
                <a:cs typeface="Arial"/>
              </a:rPr>
              <a:t>QPs can be reflected or absorbed </a:t>
            </a:r>
            <a:endParaRPr lang="en-US"/>
          </a:p>
          <a:p>
            <a:pPr marL="0" indent="0">
              <a:lnSpc>
                <a:spcPct val="150000"/>
              </a:lnSpc>
              <a:buNone/>
            </a:pPr>
            <a:endParaRPr lang="en-US"/>
          </a:p>
          <a:p>
            <a:pPr marL="227965" indent="-227965"/>
            <a:endParaRPr lang="en-US"/>
          </a:p>
        </p:txBody>
      </p:sp>
      <p:sp>
        <p:nvSpPr>
          <p:cNvPr id="3" name="Slide Number Placeholder 2">
            <a:extLst>
              <a:ext uri="{FF2B5EF4-FFF2-40B4-BE49-F238E27FC236}">
                <a16:creationId xmlns:a16="http://schemas.microsoft.com/office/drawing/2014/main" id="{765A28A2-651A-7503-7143-3C58FFDD3618}"/>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5847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A367-CCCA-714A-0EA3-5944356E95BE}"/>
              </a:ext>
            </a:extLst>
          </p:cNvPr>
          <p:cNvSpPr>
            <a:spLocks noGrp="1"/>
          </p:cNvSpPr>
          <p:nvPr>
            <p:ph type="title"/>
          </p:nvPr>
        </p:nvSpPr>
        <p:spPr/>
        <p:txBody>
          <a:bodyPr/>
          <a:lstStyle/>
          <a:p>
            <a:r>
              <a:rPr lang="en-US">
                <a:latin typeface="Arial"/>
                <a:cs typeface="Arial"/>
              </a:rPr>
              <a:t>In Development </a:t>
            </a:r>
            <a:endParaRPr lang="en-US"/>
          </a:p>
        </p:txBody>
      </p:sp>
      <p:sp>
        <p:nvSpPr>
          <p:cNvPr id="3" name="Content Placeholder 2">
            <a:extLst>
              <a:ext uri="{FF2B5EF4-FFF2-40B4-BE49-F238E27FC236}">
                <a16:creationId xmlns:a16="http://schemas.microsoft.com/office/drawing/2014/main" id="{8419B938-DEA6-8FF5-0E60-A35B02D3E500}"/>
              </a:ext>
            </a:extLst>
          </p:cNvPr>
          <p:cNvSpPr>
            <a:spLocks noGrp="1"/>
          </p:cNvSpPr>
          <p:nvPr>
            <p:ph idx="1"/>
          </p:nvPr>
        </p:nvSpPr>
        <p:spPr>
          <a:xfrm>
            <a:off x="838200" y="1825625"/>
            <a:ext cx="5107859" cy="3633512"/>
          </a:xfrm>
        </p:spPr>
        <p:txBody>
          <a:bodyPr vert="horz" lIns="91440" tIns="45720" rIns="91440" bIns="45720" rtlCol="0" anchor="t">
            <a:normAutofit fontScale="62500" lnSpcReduction="20000"/>
          </a:bodyPr>
          <a:lstStyle/>
          <a:p>
            <a:pPr marL="227965" indent="-227965">
              <a:lnSpc>
                <a:spcPct val="150000"/>
              </a:lnSpc>
            </a:pPr>
            <a:r>
              <a:rPr lang="en-US" dirty="0">
                <a:latin typeface="Arial"/>
                <a:cs typeface="Arial"/>
              </a:rPr>
              <a:t>Near future</a:t>
            </a:r>
            <a:endParaRPr lang="en-US" dirty="0"/>
          </a:p>
          <a:p>
            <a:pPr marL="685165" lvl="1" indent="-227965">
              <a:lnSpc>
                <a:spcPct val="150000"/>
              </a:lnSpc>
              <a:buFont typeface="Courier New"/>
              <a:buChar char="o"/>
            </a:pPr>
            <a:r>
              <a:rPr lang="en-US" dirty="0">
                <a:latin typeface="Arial"/>
                <a:cs typeface="Arial"/>
              </a:rPr>
              <a:t>Cooper pair implementation</a:t>
            </a:r>
            <a:endParaRPr lang="en-US" dirty="0"/>
          </a:p>
          <a:p>
            <a:pPr marL="685165" lvl="1" indent="-227965">
              <a:lnSpc>
                <a:spcPct val="150000"/>
              </a:lnSpc>
              <a:buFont typeface="Courier New"/>
              <a:buChar char="o"/>
            </a:pPr>
            <a:r>
              <a:rPr lang="en-US" dirty="0">
                <a:latin typeface="Arial"/>
                <a:cs typeface="Arial"/>
              </a:rPr>
              <a:t>Phonon accurate transmission across boundaries</a:t>
            </a:r>
          </a:p>
          <a:p>
            <a:pPr marL="685165" lvl="1" indent="-227965">
              <a:lnSpc>
                <a:spcPct val="150000"/>
              </a:lnSpc>
              <a:buFont typeface="Courier New"/>
              <a:buChar char="o"/>
            </a:pPr>
            <a:r>
              <a:rPr lang="en-US" dirty="0">
                <a:latin typeface="Arial"/>
                <a:cs typeface="Arial"/>
              </a:rPr>
              <a:t>Phonons breaking Cooper Pairs</a:t>
            </a:r>
            <a:endParaRPr lang="en-US" dirty="0">
              <a:cs typeface="Arial"/>
            </a:endParaRPr>
          </a:p>
          <a:p>
            <a:pPr marL="685165" lvl="1" indent="-227965">
              <a:lnSpc>
                <a:spcPct val="150000"/>
              </a:lnSpc>
              <a:buFont typeface="Courier New"/>
              <a:buChar char="o"/>
            </a:pPr>
            <a:r>
              <a:rPr lang="en-US" dirty="0">
                <a:latin typeface="Arial"/>
                <a:cs typeface="Arial"/>
              </a:rPr>
              <a:t>Cooper pair recombination and phonon emission</a:t>
            </a:r>
            <a:endParaRPr lang="en-US" dirty="0"/>
          </a:p>
          <a:p>
            <a:pPr marL="685165" lvl="1" indent="-227965">
              <a:lnSpc>
                <a:spcPct val="150000"/>
              </a:lnSpc>
              <a:buFont typeface="Courier New"/>
              <a:buChar char="o"/>
            </a:pPr>
            <a:r>
              <a:rPr lang="en-US" dirty="0">
                <a:latin typeface="Arial"/>
                <a:cs typeface="Arial"/>
              </a:rPr>
              <a:t>Tunnelling processes</a:t>
            </a:r>
          </a:p>
          <a:p>
            <a:pPr marL="227965" indent="-227965">
              <a:lnSpc>
                <a:spcPct val="150000"/>
              </a:lnSpc>
            </a:pPr>
            <a:r>
              <a:rPr lang="en-US" dirty="0">
                <a:latin typeface="Arial"/>
                <a:cs typeface="Arial"/>
              </a:rPr>
              <a:t>Long term</a:t>
            </a:r>
            <a:endParaRPr lang="en-US" dirty="0">
              <a:cs typeface="Arial"/>
            </a:endParaRPr>
          </a:p>
          <a:p>
            <a:pPr marL="685165" lvl="1" indent="-227965">
              <a:lnSpc>
                <a:spcPct val="150000"/>
              </a:lnSpc>
              <a:buFont typeface="Courier New"/>
              <a:buChar char="o"/>
            </a:pPr>
            <a:r>
              <a:rPr lang="en-US" dirty="0">
                <a:latin typeface="Arial"/>
                <a:cs typeface="Arial"/>
              </a:rPr>
              <a:t>Validation of results for QP interaction models</a:t>
            </a:r>
            <a:endParaRPr lang="en-US" dirty="0">
              <a:cs typeface="Arial"/>
            </a:endParaRPr>
          </a:p>
          <a:p>
            <a:pPr marL="685165" lvl="1" indent="-227965">
              <a:buFont typeface="Courier New"/>
              <a:buChar char="o"/>
            </a:pPr>
            <a:endParaRPr lang="en-US"/>
          </a:p>
        </p:txBody>
      </p:sp>
      <p:grpSp>
        <p:nvGrpSpPr>
          <p:cNvPr id="13" name="Google Shape;56;p13">
            <a:extLst>
              <a:ext uri="{FF2B5EF4-FFF2-40B4-BE49-F238E27FC236}">
                <a16:creationId xmlns:a16="http://schemas.microsoft.com/office/drawing/2014/main" id="{EB7F7986-1512-A50E-7377-B12531B24212}"/>
              </a:ext>
            </a:extLst>
          </p:cNvPr>
          <p:cNvGrpSpPr/>
          <p:nvPr/>
        </p:nvGrpSpPr>
        <p:grpSpPr>
          <a:xfrm>
            <a:off x="6365022" y="807863"/>
            <a:ext cx="5212199" cy="4759253"/>
            <a:chOff x="4442625" y="304464"/>
            <a:chExt cx="4566350" cy="4339244"/>
          </a:xfrm>
        </p:grpSpPr>
        <p:pic>
          <p:nvPicPr>
            <p:cNvPr id="9" name="Google Shape;57;p13">
              <a:extLst>
                <a:ext uri="{FF2B5EF4-FFF2-40B4-BE49-F238E27FC236}">
                  <a16:creationId xmlns:a16="http://schemas.microsoft.com/office/drawing/2014/main" id="{9EC75896-696C-878D-6D6C-20BEDF152BCC}"/>
                </a:ext>
              </a:extLst>
            </p:cNvPr>
            <p:cNvPicPr preferRelativeResize="0"/>
            <p:nvPr/>
          </p:nvPicPr>
          <p:blipFill>
            <a:blip r:embed="rId3">
              <a:alphaModFix/>
            </a:blip>
            <a:stretch>
              <a:fillRect/>
            </a:stretch>
          </p:blipFill>
          <p:spPr>
            <a:xfrm>
              <a:off x="6880904" y="304464"/>
              <a:ext cx="2128070" cy="2141412"/>
            </a:xfrm>
            <a:prstGeom prst="rect">
              <a:avLst/>
            </a:prstGeom>
            <a:noFill/>
            <a:ln>
              <a:noFill/>
            </a:ln>
          </p:spPr>
        </p:pic>
        <p:pic>
          <p:nvPicPr>
            <p:cNvPr id="10" name="Google Shape;58;p13">
              <a:extLst>
                <a:ext uri="{FF2B5EF4-FFF2-40B4-BE49-F238E27FC236}">
                  <a16:creationId xmlns:a16="http://schemas.microsoft.com/office/drawing/2014/main" id="{19816D8C-5534-C6DD-A783-B6DBDE5AF779}"/>
                </a:ext>
              </a:extLst>
            </p:cNvPr>
            <p:cNvPicPr preferRelativeResize="0"/>
            <p:nvPr/>
          </p:nvPicPr>
          <p:blipFill>
            <a:blip r:embed="rId4">
              <a:alphaModFix/>
            </a:blip>
            <a:stretch>
              <a:fillRect/>
            </a:stretch>
          </p:blipFill>
          <p:spPr>
            <a:xfrm>
              <a:off x="4442627" y="2502295"/>
              <a:ext cx="2344793" cy="2141413"/>
            </a:xfrm>
            <a:prstGeom prst="rect">
              <a:avLst/>
            </a:prstGeom>
            <a:noFill/>
            <a:ln>
              <a:noFill/>
            </a:ln>
          </p:spPr>
        </p:pic>
        <p:pic>
          <p:nvPicPr>
            <p:cNvPr id="11" name="Google Shape;59;p13">
              <a:extLst>
                <a:ext uri="{FF2B5EF4-FFF2-40B4-BE49-F238E27FC236}">
                  <a16:creationId xmlns:a16="http://schemas.microsoft.com/office/drawing/2014/main" id="{46BF6734-5683-7D45-AAD5-FB126AC42E3F}"/>
                </a:ext>
              </a:extLst>
            </p:cNvPr>
            <p:cNvPicPr preferRelativeResize="0"/>
            <p:nvPr/>
          </p:nvPicPr>
          <p:blipFill>
            <a:blip r:embed="rId5">
              <a:alphaModFix/>
            </a:blip>
            <a:stretch>
              <a:fillRect/>
            </a:stretch>
          </p:blipFill>
          <p:spPr>
            <a:xfrm>
              <a:off x="4442625" y="320139"/>
              <a:ext cx="2344801" cy="2110061"/>
            </a:xfrm>
            <a:prstGeom prst="rect">
              <a:avLst/>
            </a:prstGeom>
            <a:noFill/>
            <a:ln>
              <a:noFill/>
            </a:ln>
          </p:spPr>
        </p:pic>
        <p:pic>
          <p:nvPicPr>
            <p:cNvPr id="12" name="Google Shape;60;p13">
              <a:extLst>
                <a:ext uri="{FF2B5EF4-FFF2-40B4-BE49-F238E27FC236}">
                  <a16:creationId xmlns:a16="http://schemas.microsoft.com/office/drawing/2014/main" id="{20A3E5E7-9390-CDDA-7867-238D135BEE2E}"/>
                </a:ext>
              </a:extLst>
            </p:cNvPr>
            <p:cNvPicPr preferRelativeResize="0"/>
            <p:nvPr/>
          </p:nvPicPr>
          <p:blipFill>
            <a:blip r:embed="rId6">
              <a:alphaModFix/>
            </a:blip>
            <a:stretch>
              <a:fillRect/>
            </a:stretch>
          </p:blipFill>
          <p:spPr>
            <a:xfrm>
              <a:off x="6880900" y="2502300"/>
              <a:ext cx="2128075" cy="2102439"/>
            </a:xfrm>
            <a:prstGeom prst="rect">
              <a:avLst/>
            </a:prstGeom>
            <a:noFill/>
            <a:ln>
              <a:noFill/>
            </a:ln>
          </p:spPr>
        </p:pic>
      </p:grpSp>
      <p:sp>
        <p:nvSpPr>
          <p:cNvPr id="15" name="Google Shape;62;p13">
            <a:extLst>
              <a:ext uri="{FF2B5EF4-FFF2-40B4-BE49-F238E27FC236}">
                <a16:creationId xmlns:a16="http://schemas.microsoft.com/office/drawing/2014/main" id="{0440C35F-9C60-7626-CAD6-DE99204FC9ED}"/>
              </a:ext>
            </a:extLst>
          </p:cNvPr>
          <p:cNvSpPr txBox="1"/>
          <p:nvPr/>
        </p:nvSpPr>
        <p:spPr>
          <a:xfrm>
            <a:off x="9611805" y="502653"/>
            <a:ext cx="1545211" cy="861734"/>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dk2"/>
                </a:solidFill>
                <a:latin typeface="Calibri"/>
              </a:rPr>
              <a:t>Radiation Impacts</a:t>
            </a:r>
            <a:endParaRPr lang="en-US" sz="2000" b="1">
              <a:solidFill>
                <a:schemeClr val="dk2"/>
              </a:solidFill>
              <a:latin typeface="Calibri"/>
            </a:endParaRPr>
          </a:p>
        </p:txBody>
      </p:sp>
      <p:sp>
        <p:nvSpPr>
          <p:cNvPr id="17" name="Google Shape;63;p13">
            <a:extLst>
              <a:ext uri="{FF2B5EF4-FFF2-40B4-BE49-F238E27FC236}">
                <a16:creationId xmlns:a16="http://schemas.microsoft.com/office/drawing/2014/main" id="{B73F0FA5-3DE4-D6D7-A58D-0486B3E741B9}"/>
              </a:ext>
            </a:extLst>
          </p:cNvPr>
          <p:cNvSpPr txBox="1"/>
          <p:nvPr/>
        </p:nvSpPr>
        <p:spPr>
          <a:xfrm>
            <a:off x="6180433" y="5355784"/>
            <a:ext cx="2818400" cy="1046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700" b="1">
                <a:solidFill>
                  <a:schemeClr val="dk2"/>
                </a:solidFill>
                <a:latin typeface="Calibri"/>
              </a:rPr>
              <a:t>COMING SOON:</a:t>
            </a:r>
            <a:endParaRPr lang="en-US" sz="1700" b="1">
              <a:solidFill>
                <a:schemeClr val="dk2"/>
              </a:solidFill>
              <a:latin typeface="Calibri"/>
            </a:endParaRPr>
          </a:p>
          <a:p>
            <a:pPr marL="0" lvl="0" indent="0" algn="ctr">
              <a:spcBef>
                <a:spcPts val="0"/>
              </a:spcBef>
              <a:spcAft>
                <a:spcPts val="0"/>
              </a:spcAft>
              <a:buNone/>
            </a:pPr>
            <a:r>
              <a:rPr lang="en" sz="1700" b="1" i="1">
                <a:solidFill>
                  <a:schemeClr val="dk2"/>
                </a:solidFill>
                <a:latin typeface="Calibri"/>
              </a:rPr>
              <a:t>energy-dependent quasiparticle diffusion</a:t>
            </a:r>
            <a:endParaRPr lang="en-US" sz="1700" b="1" i="1">
              <a:solidFill>
                <a:schemeClr val="dk2"/>
              </a:solidFill>
              <a:latin typeface="Calibri"/>
            </a:endParaRPr>
          </a:p>
        </p:txBody>
      </p:sp>
      <p:sp>
        <p:nvSpPr>
          <p:cNvPr id="19" name="Google Shape;64;p13">
            <a:extLst>
              <a:ext uri="{FF2B5EF4-FFF2-40B4-BE49-F238E27FC236}">
                <a16:creationId xmlns:a16="http://schemas.microsoft.com/office/drawing/2014/main" id="{FD95603C-31A3-EFE3-DCAE-389A2E15DDC4}"/>
              </a:ext>
            </a:extLst>
          </p:cNvPr>
          <p:cNvSpPr txBox="1"/>
          <p:nvPr/>
        </p:nvSpPr>
        <p:spPr>
          <a:xfrm>
            <a:off x="9081311" y="5876912"/>
            <a:ext cx="2818400" cy="513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b="1">
                <a:solidFill>
                  <a:schemeClr val="dk2"/>
                </a:solidFill>
                <a:latin typeface="Calibri"/>
              </a:rPr>
              <a:t>Consortium Info + Listserv</a:t>
            </a:r>
            <a:endParaRPr lang="en-US" sz="1700" b="1">
              <a:solidFill>
                <a:schemeClr val="dk2"/>
              </a:solidFill>
              <a:latin typeface="Calibri"/>
            </a:endParaRPr>
          </a:p>
        </p:txBody>
      </p:sp>
      <p:sp>
        <p:nvSpPr>
          <p:cNvPr id="21" name="Google Shape;61;p13">
            <a:extLst>
              <a:ext uri="{FF2B5EF4-FFF2-40B4-BE49-F238E27FC236}">
                <a16:creationId xmlns:a16="http://schemas.microsoft.com/office/drawing/2014/main" id="{A3656B7E-F2F9-03BB-6396-6354C4EFD8B6}"/>
              </a:ext>
            </a:extLst>
          </p:cNvPr>
          <p:cNvSpPr txBox="1"/>
          <p:nvPr/>
        </p:nvSpPr>
        <p:spPr>
          <a:xfrm>
            <a:off x="6363699" y="860094"/>
            <a:ext cx="2818400" cy="513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b="1">
                <a:solidFill>
                  <a:schemeClr val="dk2"/>
                </a:solidFill>
                <a:latin typeface="Calibri"/>
              </a:rPr>
              <a:t>Charge/Phonon Transport</a:t>
            </a:r>
            <a:endParaRPr lang="en-US" sz="1700" b="1">
              <a:solidFill>
                <a:schemeClr val="dk2"/>
              </a:solidFill>
              <a:latin typeface="Calibri"/>
            </a:endParaRPr>
          </a:p>
        </p:txBody>
      </p:sp>
      <p:sp>
        <p:nvSpPr>
          <p:cNvPr id="5" name="Slide Number Placeholder 4">
            <a:extLst>
              <a:ext uri="{FF2B5EF4-FFF2-40B4-BE49-F238E27FC236}">
                <a16:creationId xmlns:a16="http://schemas.microsoft.com/office/drawing/2014/main" id="{D576B72F-2235-CE4D-96B4-A61C470C5415}"/>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71683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p13">
            <a:extLst>
              <a:ext uri="{FF2B5EF4-FFF2-40B4-BE49-F238E27FC236}">
                <a16:creationId xmlns:a16="http://schemas.microsoft.com/office/drawing/2014/main" id="{C54450C4-E11B-A619-5610-C42FC0F2DC90}"/>
              </a:ext>
            </a:extLst>
          </p:cNvPr>
          <p:cNvSpPr txBox="1"/>
          <p:nvPr/>
        </p:nvSpPr>
        <p:spPr>
          <a:xfrm>
            <a:off x="-1811" y="1025463"/>
            <a:ext cx="6369842" cy="5232161"/>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800" b="1">
                <a:solidFill>
                  <a:schemeClr val="dk2"/>
                </a:solidFill>
                <a:latin typeface="Calibri"/>
              </a:rPr>
              <a:t>Developer group for modeling low-energy physics processes in cryogenic devices</a:t>
            </a:r>
            <a:endParaRPr lang="en-US" sz="1800" b="1">
              <a:solidFill>
                <a:schemeClr val="dk2"/>
              </a:solidFill>
              <a:latin typeface="Calibri"/>
            </a:endParaRPr>
          </a:p>
          <a:p>
            <a:pPr marL="608965" lvl="0" indent="-422910" algn="l" rtl="0">
              <a:spcBef>
                <a:spcPts val="0"/>
              </a:spcBef>
              <a:spcAft>
                <a:spcPts val="0"/>
              </a:spcAft>
              <a:buClr>
                <a:schemeClr val="dk2"/>
              </a:buClr>
              <a:buSzPts val="1400"/>
              <a:buChar char="-"/>
            </a:pPr>
            <a:r>
              <a:rPr lang="en" sz="1800" b="1">
                <a:solidFill>
                  <a:schemeClr val="dk2"/>
                </a:solidFill>
                <a:latin typeface="Calibri"/>
              </a:rPr>
              <a:t>Started mid-2024</a:t>
            </a:r>
            <a:endParaRPr sz="1800" b="1">
              <a:solidFill>
                <a:schemeClr val="dk2"/>
              </a:solidFill>
              <a:latin typeface="Calibri"/>
            </a:endParaRPr>
          </a:p>
          <a:p>
            <a:pPr marL="608965" lvl="0" indent="-422910" algn="l" rtl="0">
              <a:spcBef>
                <a:spcPts val="0"/>
              </a:spcBef>
              <a:spcAft>
                <a:spcPts val="0"/>
              </a:spcAft>
              <a:buClr>
                <a:schemeClr val="dk2"/>
              </a:buClr>
              <a:buSzPts val="1400"/>
              <a:buChar char="-"/>
            </a:pPr>
            <a:r>
              <a:rPr lang="en" sz="1800" b="1">
                <a:solidFill>
                  <a:schemeClr val="dk2"/>
                </a:solidFill>
                <a:latin typeface="Calibri"/>
              </a:rPr>
              <a:t>Members from 31 institutions participating</a:t>
            </a:r>
            <a:endParaRPr sz="1800" b="1">
              <a:solidFill>
                <a:schemeClr val="dk2"/>
              </a:solidFill>
              <a:latin typeface="Calibri"/>
            </a:endParaRPr>
          </a:p>
          <a:p>
            <a:pPr marL="0" lvl="0" indent="0" algn="l" rtl="0">
              <a:spcBef>
                <a:spcPts val="0"/>
              </a:spcBef>
              <a:spcAft>
                <a:spcPts val="0"/>
              </a:spcAft>
              <a:buNone/>
            </a:pPr>
            <a:endParaRPr sz="1800" b="1">
              <a:solidFill>
                <a:schemeClr val="dk2"/>
              </a:solidFill>
              <a:latin typeface="Calibri"/>
            </a:endParaRPr>
          </a:p>
          <a:p>
            <a:pPr marL="0" lvl="0" indent="0" algn="l">
              <a:spcBef>
                <a:spcPts val="0"/>
              </a:spcBef>
              <a:spcAft>
                <a:spcPts val="0"/>
              </a:spcAft>
              <a:buNone/>
            </a:pPr>
            <a:endParaRPr sz="1800" b="1">
              <a:solidFill>
                <a:schemeClr val="dk2"/>
              </a:solidFill>
              <a:latin typeface="Calibri"/>
            </a:endParaRPr>
          </a:p>
          <a:p>
            <a:pPr marL="0" lvl="0" indent="0" algn="l">
              <a:spcBef>
                <a:spcPts val="0"/>
              </a:spcBef>
              <a:spcAft>
                <a:spcPts val="0"/>
              </a:spcAft>
              <a:buNone/>
            </a:pPr>
            <a:endParaRPr sz="1800" b="1">
              <a:solidFill>
                <a:schemeClr val="dk2"/>
              </a:solidFill>
              <a:latin typeface="Calibri"/>
            </a:endParaRPr>
          </a:p>
          <a:p>
            <a:pPr marL="0" lvl="0" indent="0" algn="l">
              <a:spcBef>
                <a:spcPts val="0"/>
              </a:spcBef>
              <a:spcAft>
                <a:spcPts val="0"/>
              </a:spcAft>
              <a:buNone/>
            </a:pPr>
            <a:endParaRPr lang="en" sz="1800" b="1">
              <a:solidFill>
                <a:schemeClr val="dk2"/>
              </a:solidFill>
              <a:latin typeface="Calibri"/>
            </a:endParaRPr>
          </a:p>
          <a:p>
            <a:endParaRPr lang="en" sz="1800" b="1">
              <a:solidFill>
                <a:schemeClr val="dk2"/>
              </a:solidFill>
              <a:latin typeface="Calibri"/>
            </a:endParaRPr>
          </a:p>
          <a:p>
            <a:endParaRPr lang="en" sz="1800" b="1">
              <a:solidFill>
                <a:schemeClr val="dk2"/>
              </a:solidFill>
              <a:latin typeface="Calibri"/>
            </a:endParaRPr>
          </a:p>
          <a:p>
            <a:endParaRPr lang="en" sz="1800" b="1">
              <a:solidFill>
                <a:schemeClr val="dk2"/>
              </a:solidFill>
              <a:latin typeface="Calibri"/>
            </a:endParaRPr>
          </a:p>
          <a:p>
            <a:endParaRPr lang="en" sz="1800" b="1">
              <a:solidFill>
                <a:schemeClr val="dk2"/>
              </a:solidFill>
              <a:latin typeface="Calibri"/>
            </a:endParaRPr>
          </a:p>
          <a:p>
            <a:endParaRPr lang="en" sz="1800" b="1">
              <a:solidFill>
                <a:schemeClr val="dk2"/>
              </a:solidFill>
              <a:latin typeface="Calibri"/>
            </a:endParaRPr>
          </a:p>
          <a:p>
            <a:endParaRPr lang="en" sz="1800" b="1">
              <a:solidFill>
                <a:schemeClr val="dk2"/>
              </a:solidFill>
              <a:latin typeface="Calibri"/>
            </a:endParaRPr>
          </a:p>
          <a:p>
            <a:pPr marL="608965" lvl="0" indent="-422910" algn="l" rtl="0">
              <a:spcBef>
                <a:spcPts val="0"/>
              </a:spcBef>
              <a:spcAft>
                <a:spcPts val="0"/>
              </a:spcAft>
              <a:buClr>
                <a:schemeClr val="dk2"/>
              </a:buClr>
              <a:buSzPts val="1400"/>
              <a:buChar char="-"/>
            </a:pPr>
            <a:r>
              <a:rPr lang="en" sz="1800" b="1">
                <a:solidFill>
                  <a:schemeClr val="dk2"/>
                </a:solidFill>
                <a:latin typeface="Calibri"/>
              </a:rPr>
              <a:t>Contact info: </a:t>
            </a:r>
            <a:r>
              <a:rPr lang="en" sz="1800" b="1" u="sng">
                <a:solidFill>
                  <a:schemeClr val="hlink"/>
                </a:solidFill>
                <a:latin typeface="Calibri"/>
                <a:hlinkClick r:id="rId2">
                  <a:extLst>
                    <a:ext uri="{A12FA001-AC4F-418D-AE19-62706E023703}">
                      <ahyp:hlinkClr xmlns:ahyp="http://schemas.microsoft.com/office/drawing/2018/hyperlinkcolor" val="tx"/>
                    </a:ext>
                  </a:extLst>
                </a:hlinkClick>
              </a:rPr>
              <a:t>linehan3@fnal.gov</a:t>
            </a:r>
            <a:r>
              <a:rPr lang="en" sz="1800" b="1">
                <a:solidFill>
                  <a:schemeClr val="dk2"/>
                </a:solidFill>
                <a:latin typeface="Calibri"/>
              </a:rPr>
              <a:t>, </a:t>
            </a:r>
            <a:r>
              <a:rPr lang="en" sz="1800" b="1" u="sng">
                <a:solidFill>
                  <a:schemeClr val="hlink"/>
                </a:solidFill>
                <a:latin typeface="Calibri"/>
                <a:hlinkClick r:id="rId3">
                  <a:extLst>
                    <a:ext uri="{A12FA001-AC4F-418D-AE19-62706E023703}">
                      <ahyp:hlinkClr xmlns:ahyp="http://schemas.microsoft.com/office/drawing/2018/hyperlinkcolor" val="tx"/>
                    </a:ext>
                  </a:extLst>
                </a:hlinkClick>
              </a:rPr>
              <a:t>kelsey@slac.stanford.edu</a:t>
            </a:r>
            <a:endParaRPr sz="1800" b="1">
              <a:solidFill>
                <a:schemeClr val="hlink"/>
              </a:solidFill>
              <a:latin typeface="Calibri"/>
            </a:endParaRPr>
          </a:p>
          <a:p>
            <a:pPr marL="608965" lvl="0" indent="-422910" algn="l" rtl="0">
              <a:spcBef>
                <a:spcPts val="0"/>
              </a:spcBef>
              <a:spcAft>
                <a:spcPts val="0"/>
              </a:spcAft>
              <a:buClr>
                <a:schemeClr val="dk2"/>
              </a:buClr>
              <a:buSzPts val="1400"/>
              <a:buChar char="-"/>
            </a:pPr>
            <a:r>
              <a:rPr lang="en" sz="1800" b="1">
                <a:solidFill>
                  <a:schemeClr val="dk2"/>
                </a:solidFill>
                <a:latin typeface="Calibri"/>
              </a:rPr>
              <a:t>Biweekly coordination/technical meetings</a:t>
            </a:r>
            <a:endParaRPr sz="1800" b="1">
              <a:solidFill>
                <a:schemeClr val="dk2"/>
              </a:solidFill>
              <a:latin typeface="Calibri"/>
            </a:endParaRPr>
          </a:p>
          <a:p>
            <a:pPr marL="608965" lvl="0" indent="-422910" algn="l" rtl="0">
              <a:spcBef>
                <a:spcPts val="0"/>
              </a:spcBef>
              <a:spcAft>
                <a:spcPts val="0"/>
              </a:spcAft>
              <a:buClr>
                <a:schemeClr val="dk2"/>
              </a:buClr>
              <a:buSzPts val="1400"/>
              <a:buChar char="-"/>
            </a:pPr>
            <a:r>
              <a:rPr lang="en" sz="1800" b="1">
                <a:solidFill>
                  <a:schemeClr val="dk2"/>
                </a:solidFill>
                <a:latin typeface="Calibri"/>
              </a:rPr>
              <a:t>Join us!</a:t>
            </a:r>
            <a:endParaRPr sz="1800" b="1">
              <a:solidFill>
                <a:schemeClr val="dk2"/>
              </a:solidFill>
              <a:latin typeface="Calibri"/>
            </a:endParaRPr>
          </a:p>
        </p:txBody>
      </p:sp>
      <p:grpSp>
        <p:nvGrpSpPr>
          <p:cNvPr id="11" name="Google Shape;56;p13">
            <a:extLst>
              <a:ext uri="{FF2B5EF4-FFF2-40B4-BE49-F238E27FC236}">
                <a16:creationId xmlns:a16="http://schemas.microsoft.com/office/drawing/2014/main" id="{8687DC95-9DBE-BA01-D7D9-555A9DE1590E}"/>
              </a:ext>
            </a:extLst>
          </p:cNvPr>
          <p:cNvGrpSpPr/>
          <p:nvPr/>
        </p:nvGrpSpPr>
        <p:grpSpPr>
          <a:xfrm>
            <a:off x="6365021" y="807863"/>
            <a:ext cx="5212198" cy="4759253"/>
            <a:chOff x="4442625" y="304464"/>
            <a:chExt cx="4566350" cy="4339244"/>
          </a:xfrm>
        </p:grpSpPr>
        <p:pic>
          <p:nvPicPr>
            <p:cNvPr id="7" name="Google Shape;57;p13">
              <a:extLst>
                <a:ext uri="{FF2B5EF4-FFF2-40B4-BE49-F238E27FC236}">
                  <a16:creationId xmlns:a16="http://schemas.microsoft.com/office/drawing/2014/main" id="{CF525AB0-E941-6F5A-402B-DBBC4E063EA7}"/>
                </a:ext>
              </a:extLst>
            </p:cNvPr>
            <p:cNvPicPr preferRelativeResize="0"/>
            <p:nvPr/>
          </p:nvPicPr>
          <p:blipFill>
            <a:blip r:embed="rId4">
              <a:alphaModFix/>
            </a:blip>
            <a:stretch>
              <a:fillRect/>
            </a:stretch>
          </p:blipFill>
          <p:spPr>
            <a:xfrm>
              <a:off x="6880904" y="304464"/>
              <a:ext cx="2128070" cy="2141412"/>
            </a:xfrm>
            <a:prstGeom prst="rect">
              <a:avLst/>
            </a:prstGeom>
            <a:noFill/>
            <a:ln>
              <a:noFill/>
            </a:ln>
          </p:spPr>
        </p:pic>
        <p:pic>
          <p:nvPicPr>
            <p:cNvPr id="8" name="Google Shape;58;p13">
              <a:extLst>
                <a:ext uri="{FF2B5EF4-FFF2-40B4-BE49-F238E27FC236}">
                  <a16:creationId xmlns:a16="http://schemas.microsoft.com/office/drawing/2014/main" id="{A219BAFF-1B9C-04F5-1DE3-AE9CBC9BA3E7}"/>
                </a:ext>
              </a:extLst>
            </p:cNvPr>
            <p:cNvPicPr preferRelativeResize="0"/>
            <p:nvPr/>
          </p:nvPicPr>
          <p:blipFill>
            <a:blip r:embed="rId5">
              <a:alphaModFix/>
            </a:blip>
            <a:stretch>
              <a:fillRect/>
            </a:stretch>
          </p:blipFill>
          <p:spPr>
            <a:xfrm>
              <a:off x="4442627" y="2502295"/>
              <a:ext cx="2344793" cy="2141413"/>
            </a:xfrm>
            <a:prstGeom prst="rect">
              <a:avLst/>
            </a:prstGeom>
            <a:noFill/>
            <a:ln>
              <a:noFill/>
            </a:ln>
          </p:spPr>
        </p:pic>
        <p:pic>
          <p:nvPicPr>
            <p:cNvPr id="9" name="Google Shape;59;p13">
              <a:extLst>
                <a:ext uri="{FF2B5EF4-FFF2-40B4-BE49-F238E27FC236}">
                  <a16:creationId xmlns:a16="http://schemas.microsoft.com/office/drawing/2014/main" id="{E36318DC-746A-9C00-E534-C9E36E71931A}"/>
                </a:ext>
              </a:extLst>
            </p:cNvPr>
            <p:cNvPicPr preferRelativeResize="0"/>
            <p:nvPr/>
          </p:nvPicPr>
          <p:blipFill>
            <a:blip r:embed="rId6">
              <a:alphaModFix/>
            </a:blip>
            <a:stretch>
              <a:fillRect/>
            </a:stretch>
          </p:blipFill>
          <p:spPr>
            <a:xfrm>
              <a:off x="4442625" y="320139"/>
              <a:ext cx="2344801" cy="2110061"/>
            </a:xfrm>
            <a:prstGeom prst="rect">
              <a:avLst/>
            </a:prstGeom>
            <a:noFill/>
            <a:ln>
              <a:noFill/>
            </a:ln>
          </p:spPr>
        </p:pic>
        <p:pic>
          <p:nvPicPr>
            <p:cNvPr id="10" name="Google Shape;60;p13">
              <a:extLst>
                <a:ext uri="{FF2B5EF4-FFF2-40B4-BE49-F238E27FC236}">
                  <a16:creationId xmlns:a16="http://schemas.microsoft.com/office/drawing/2014/main" id="{B2219E96-5F72-6967-B8EA-04EE7BEB4F69}"/>
                </a:ext>
              </a:extLst>
            </p:cNvPr>
            <p:cNvPicPr preferRelativeResize="0"/>
            <p:nvPr/>
          </p:nvPicPr>
          <p:blipFill>
            <a:blip r:embed="rId7">
              <a:alphaModFix/>
            </a:blip>
            <a:stretch>
              <a:fillRect/>
            </a:stretch>
          </p:blipFill>
          <p:spPr>
            <a:xfrm>
              <a:off x="6880900" y="2502300"/>
              <a:ext cx="2128075" cy="2102439"/>
            </a:xfrm>
            <a:prstGeom prst="rect">
              <a:avLst/>
            </a:prstGeom>
            <a:noFill/>
            <a:ln>
              <a:noFill/>
            </a:ln>
          </p:spPr>
        </p:pic>
      </p:grpSp>
      <p:sp>
        <p:nvSpPr>
          <p:cNvPr id="13" name="Google Shape;62;p13">
            <a:extLst>
              <a:ext uri="{FF2B5EF4-FFF2-40B4-BE49-F238E27FC236}">
                <a16:creationId xmlns:a16="http://schemas.microsoft.com/office/drawing/2014/main" id="{E519A4A0-9547-4895-45EA-1599DFA1B424}"/>
              </a:ext>
            </a:extLst>
          </p:cNvPr>
          <p:cNvSpPr txBox="1"/>
          <p:nvPr/>
        </p:nvSpPr>
        <p:spPr>
          <a:xfrm>
            <a:off x="9611805" y="502653"/>
            <a:ext cx="1545211" cy="861734"/>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solidFill>
                  <a:schemeClr val="dk2"/>
                </a:solidFill>
                <a:latin typeface="Calibri"/>
              </a:rPr>
              <a:t>Radiation Impacts</a:t>
            </a:r>
            <a:endParaRPr lang="en-US" sz="2000" b="1">
              <a:solidFill>
                <a:schemeClr val="dk2"/>
              </a:solidFill>
              <a:latin typeface="Calibri"/>
            </a:endParaRPr>
          </a:p>
        </p:txBody>
      </p:sp>
      <p:sp>
        <p:nvSpPr>
          <p:cNvPr id="15" name="Google Shape;63;p13">
            <a:extLst>
              <a:ext uri="{FF2B5EF4-FFF2-40B4-BE49-F238E27FC236}">
                <a16:creationId xmlns:a16="http://schemas.microsoft.com/office/drawing/2014/main" id="{872D7819-2EA6-533C-46B7-EA0805624B92}"/>
              </a:ext>
            </a:extLst>
          </p:cNvPr>
          <p:cNvSpPr txBox="1"/>
          <p:nvPr/>
        </p:nvSpPr>
        <p:spPr>
          <a:xfrm>
            <a:off x="6180433" y="5355784"/>
            <a:ext cx="2818400" cy="1046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700" b="1">
                <a:solidFill>
                  <a:schemeClr val="dk2"/>
                </a:solidFill>
                <a:latin typeface="Calibri"/>
              </a:rPr>
              <a:t>COMING SOON:</a:t>
            </a:r>
            <a:endParaRPr lang="en-US" sz="1700" b="1">
              <a:solidFill>
                <a:schemeClr val="dk2"/>
              </a:solidFill>
              <a:latin typeface="Calibri"/>
            </a:endParaRPr>
          </a:p>
          <a:p>
            <a:pPr marL="0" lvl="0" indent="0" algn="ctr">
              <a:spcBef>
                <a:spcPts val="0"/>
              </a:spcBef>
              <a:spcAft>
                <a:spcPts val="0"/>
              </a:spcAft>
              <a:buNone/>
            </a:pPr>
            <a:r>
              <a:rPr lang="en" sz="1700" b="1" i="1">
                <a:solidFill>
                  <a:schemeClr val="dk2"/>
                </a:solidFill>
                <a:latin typeface="Calibri"/>
              </a:rPr>
              <a:t>energy-dependent quasiparticle diffusion</a:t>
            </a:r>
            <a:endParaRPr lang="en-US" sz="1700" b="1" i="1">
              <a:solidFill>
                <a:schemeClr val="dk2"/>
              </a:solidFill>
              <a:latin typeface="Calibri"/>
            </a:endParaRPr>
          </a:p>
        </p:txBody>
      </p:sp>
      <p:sp>
        <p:nvSpPr>
          <p:cNvPr id="17" name="Google Shape;64;p13">
            <a:extLst>
              <a:ext uri="{FF2B5EF4-FFF2-40B4-BE49-F238E27FC236}">
                <a16:creationId xmlns:a16="http://schemas.microsoft.com/office/drawing/2014/main" id="{392F7F37-4D69-5775-6F26-4B017065DA01}"/>
              </a:ext>
            </a:extLst>
          </p:cNvPr>
          <p:cNvSpPr txBox="1"/>
          <p:nvPr/>
        </p:nvSpPr>
        <p:spPr>
          <a:xfrm>
            <a:off x="9081311" y="5876912"/>
            <a:ext cx="2818400" cy="513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b="1">
                <a:solidFill>
                  <a:schemeClr val="dk2"/>
                </a:solidFill>
                <a:latin typeface="Calibri"/>
              </a:rPr>
              <a:t>Consortium Info + Listserv</a:t>
            </a:r>
            <a:endParaRPr lang="en-US" sz="1700" b="1">
              <a:solidFill>
                <a:schemeClr val="dk2"/>
              </a:solidFill>
              <a:latin typeface="Calibri"/>
            </a:endParaRPr>
          </a:p>
        </p:txBody>
      </p:sp>
      <p:sp>
        <p:nvSpPr>
          <p:cNvPr id="19" name="Google Shape;65;p13">
            <a:extLst>
              <a:ext uri="{FF2B5EF4-FFF2-40B4-BE49-F238E27FC236}">
                <a16:creationId xmlns:a16="http://schemas.microsoft.com/office/drawing/2014/main" id="{AB9848F9-D2EE-9DC1-4DCE-1491C9E88B0D}"/>
              </a:ext>
            </a:extLst>
          </p:cNvPr>
          <p:cNvSpPr txBox="1"/>
          <p:nvPr/>
        </p:nvSpPr>
        <p:spPr>
          <a:xfrm>
            <a:off x="475416" y="2177159"/>
            <a:ext cx="2220400" cy="27092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300">
                <a:solidFill>
                  <a:srgbClr val="1155CC"/>
                </a:solidFill>
                <a:latin typeface="Calibri"/>
              </a:rPr>
              <a:t>UW-Madison</a:t>
            </a:r>
            <a:endParaRPr lang="en-US"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UMD LPS</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University of Waterloo</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INFN</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HRL Labs</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PNNL</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SNOLAB</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Caltech</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LLNL</a:t>
            </a:r>
            <a:endParaRPr sz="1300">
              <a:solidFill>
                <a:srgbClr val="1155CC"/>
              </a:solidFill>
              <a:latin typeface="Calibri"/>
            </a:endParaRPr>
          </a:p>
          <a:p>
            <a:pPr marL="0" lvl="0" indent="0" algn="l" rtl="0">
              <a:spcBef>
                <a:spcPts val="0"/>
              </a:spcBef>
              <a:spcAft>
                <a:spcPts val="0"/>
              </a:spcAft>
              <a:buNone/>
            </a:pPr>
            <a:r>
              <a:rPr lang="en" sz="1300" b="1">
                <a:solidFill>
                  <a:srgbClr val="1155CC"/>
                </a:solidFill>
                <a:latin typeface="Calibri"/>
              </a:rPr>
              <a:t>Colorado School of Mines</a:t>
            </a:r>
            <a:endParaRPr sz="1300" b="1">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University of Florida</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IN2P3</a:t>
            </a:r>
            <a:endParaRPr sz="1300">
              <a:solidFill>
                <a:srgbClr val="1155CC"/>
              </a:solidFill>
              <a:latin typeface="Calibri"/>
            </a:endParaRPr>
          </a:p>
        </p:txBody>
      </p:sp>
      <p:sp>
        <p:nvSpPr>
          <p:cNvPr id="21" name="Google Shape;66;p13">
            <a:extLst>
              <a:ext uri="{FF2B5EF4-FFF2-40B4-BE49-F238E27FC236}">
                <a16:creationId xmlns:a16="http://schemas.microsoft.com/office/drawing/2014/main" id="{A3BD07C6-47A3-79B0-1427-1291B833F0FF}"/>
              </a:ext>
            </a:extLst>
          </p:cNvPr>
          <p:cNvSpPr txBox="1"/>
          <p:nvPr/>
        </p:nvSpPr>
        <p:spPr>
          <a:xfrm>
            <a:off x="2694342" y="2177159"/>
            <a:ext cx="2706800" cy="29144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300">
                <a:solidFill>
                  <a:srgbClr val="1155CC"/>
                </a:solidFill>
                <a:latin typeface="Calibri"/>
              </a:rPr>
              <a:t>Fermilab</a:t>
            </a:r>
            <a:endParaRPr lang="en-US"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University of Montreal</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Syracuse University</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Google</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Northeastern University</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IIT</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Northwestern University</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Brookhaven National Lab</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Texas A&amp;M University</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MIT</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SLAC</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WashU St. Louis</a:t>
            </a:r>
            <a:endParaRPr sz="1300">
              <a:solidFill>
                <a:srgbClr val="1155CC"/>
              </a:solidFill>
              <a:latin typeface="Calibri"/>
            </a:endParaRPr>
          </a:p>
          <a:p>
            <a:pPr marL="0" lvl="0" indent="0" algn="l" rtl="0">
              <a:spcBef>
                <a:spcPts val="0"/>
              </a:spcBef>
              <a:spcAft>
                <a:spcPts val="0"/>
              </a:spcAft>
              <a:buNone/>
            </a:pPr>
            <a:r>
              <a:rPr lang="en" sz="1300">
                <a:solidFill>
                  <a:srgbClr val="1155CC"/>
                </a:solidFill>
                <a:latin typeface="Calibri"/>
              </a:rPr>
              <a:t>…and more!</a:t>
            </a:r>
            <a:endParaRPr sz="1300">
              <a:solidFill>
                <a:srgbClr val="1155CC"/>
              </a:solidFill>
              <a:latin typeface="Calibri"/>
            </a:endParaRPr>
          </a:p>
        </p:txBody>
      </p:sp>
      <p:sp>
        <p:nvSpPr>
          <p:cNvPr id="31" name="Google Shape;61;p13">
            <a:extLst>
              <a:ext uri="{FF2B5EF4-FFF2-40B4-BE49-F238E27FC236}">
                <a16:creationId xmlns:a16="http://schemas.microsoft.com/office/drawing/2014/main" id="{F48725DF-DF63-82CB-CD26-8545A4A85248}"/>
              </a:ext>
            </a:extLst>
          </p:cNvPr>
          <p:cNvSpPr txBox="1"/>
          <p:nvPr/>
        </p:nvSpPr>
        <p:spPr>
          <a:xfrm>
            <a:off x="6363699" y="860094"/>
            <a:ext cx="2818400" cy="513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1700" b="1">
                <a:solidFill>
                  <a:schemeClr val="dk2"/>
                </a:solidFill>
                <a:latin typeface="Calibri"/>
              </a:rPr>
              <a:t>Charge/Phonon Transport</a:t>
            </a:r>
            <a:endParaRPr lang="en-US" sz="1700" b="1">
              <a:solidFill>
                <a:schemeClr val="dk2"/>
              </a:solidFill>
              <a:latin typeface="Calibri"/>
            </a:endParaRPr>
          </a:p>
        </p:txBody>
      </p:sp>
      <p:sp>
        <p:nvSpPr>
          <p:cNvPr id="41" name="TextBox 40">
            <a:extLst>
              <a:ext uri="{FF2B5EF4-FFF2-40B4-BE49-F238E27FC236}">
                <a16:creationId xmlns:a16="http://schemas.microsoft.com/office/drawing/2014/main" id="{64AA63FB-8E05-7A7D-E714-D67C726EE2AB}"/>
              </a:ext>
            </a:extLst>
          </p:cNvPr>
          <p:cNvSpPr txBox="1"/>
          <p:nvPr/>
        </p:nvSpPr>
        <p:spPr>
          <a:xfrm>
            <a:off x="418453" y="-31501"/>
            <a:ext cx="11322441" cy="707886"/>
          </a:xfrm>
          <a:prstGeom prst="rect">
            <a:avLst/>
          </a:prstGeom>
          <a:noFill/>
        </p:spPr>
        <p:txBody>
          <a:bodyPr wrap="square" lIns="91440" tIns="45720" rIns="91440" bIns="45720" rtlCol="0" anchor="t">
            <a:spAutoFit/>
          </a:bodyPr>
          <a:lstStyle/>
          <a:p>
            <a:pPr algn="ctr"/>
            <a:r>
              <a:rPr lang="en-US" sz="4000"/>
              <a:t>The G4CMP Consortium</a:t>
            </a:r>
            <a:endParaRPr lang="en-US" sz="4000">
              <a:ea typeface="Calibri"/>
              <a:cs typeface="Calibri"/>
            </a:endParaRPr>
          </a:p>
        </p:txBody>
      </p:sp>
      <p:sp>
        <p:nvSpPr>
          <p:cNvPr id="2" name="Slide Number Placeholder 1">
            <a:extLst>
              <a:ext uri="{FF2B5EF4-FFF2-40B4-BE49-F238E27FC236}">
                <a16:creationId xmlns:a16="http://schemas.microsoft.com/office/drawing/2014/main" id="{A2E9C7E6-4F14-8D84-B302-662DFB820D6D}"/>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49105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3106-9D97-E295-7084-0AABBC2D7D1C}"/>
              </a:ext>
            </a:extLst>
          </p:cNvPr>
          <p:cNvSpPr>
            <a:spLocks noGrp="1"/>
          </p:cNvSpPr>
          <p:nvPr>
            <p:ph type="title"/>
          </p:nvPr>
        </p:nvSpPr>
        <p:spPr/>
        <p:txBody>
          <a:bodyPr/>
          <a:lstStyle/>
          <a:p>
            <a:r>
              <a:rPr lang="en-US">
                <a:latin typeface="Arial"/>
                <a:cs typeface="Arial"/>
              </a:rPr>
              <a:t>Supplemental Slides</a:t>
            </a:r>
            <a:endParaRPr lang="en-US"/>
          </a:p>
        </p:txBody>
      </p:sp>
      <p:sp>
        <p:nvSpPr>
          <p:cNvPr id="4" name="Slide Number Placeholder 3">
            <a:extLst>
              <a:ext uri="{FF2B5EF4-FFF2-40B4-BE49-F238E27FC236}">
                <a16:creationId xmlns:a16="http://schemas.microsoft.com/office/drawing/2014/main" id="{BBFB1B71-43E4-531C-2614-4096E02C9CCC}"/>
              </a:ext>
            </a:extLst>
          </p:cNvPr>
          <p:cNvSpPr>
            <a:spLocks noGrp="1"/>
          </p:cNvSpPr>
          <p:nvPr>
            <p:ph type="sldNum" sz="quarter" idx="12"/>
          </p:nvPr>
        </p:nvSpPr>
        <p:spPr/>
        <p:txBody>
          <a:bodyPr/>
          <a:lstStyle/>
          <a:p>
            <a:fld id="{FAA3E255-DCE9-1E4B-905B-DD6A887BD484}" type="slidenum">
              <a:rPr lang="en-US" smtClean="0"/>
              <a:t>13</a:t>
            </a:fld>
            <a:endParaRPr lang="en-US"/>
          </a:p>
        </p:txBody>
      </p:sp>
    </p:spTree>
    <p:extLst>
      <p:ext uri="{BB962C8B-B14F-4D97-AF65-F5344CB8AC3E}">
        <p14:creationId xmlns:p14="http://schemas.microsoft.com/office/powerpoint/2010/main" val="109586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7CC9-5924-F435-41BC-CA7282E63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684C9-1432-00FB-13D0-0D311F528011}"/>
              </a:ext>
            </a:extLst>
          </p:cNvPr>
          <p:cNvSpPr>
            <a:spLocks noGrp="1"/>
          </p:cNvSpPr>
          <p:nvPr>
            <p:ph type="title"/>
          </p:nvPr>
        </p:nvSpPr>
        <p:spPr/>
        <p:txBody>
          <a:bodyPr/>
          <a:lstStyle/>
          <a:p>
            <a:r>
              <a:rPr lang="en-US">
                <a:latin typeface="Arial"/>
                <a:cs typeface="Arial"/>
              </a:rPr>
              <a:t>Quantum Device Response</a:t>
            </a:r>
            <a:endParaRPr lang="en-US"/>
          </a:p>
        </p:txBody>
      </p:sp>
      <p:pic>
        <p:nvPicPr>
          <p:cNvPr id="7" name="Picture 6" descr="A diagram of a program&#10;&#10;AI-generated content may be incorrect.">
            <a:extLst>
              <a:ext uri="{FF2B5EF4-FFF2-40B4-BE49-F238E27FC236}">
                <a16:creationId xmlns:a16="http://schemas.microsoft.com/office/drawing/2014/main" id="{F7C279A6-8403-EF54-31E0-344E64D0D1B9}"/>
              </a:ext>
            </a:extLst>
          </p:cNvPr>
          <p:cNvPicPr>
            <a:picLocks noChangeAspect="1"/>
          </p:cNvPicPr>
          <p:nvPr/>
        </p:nvPicPr>
        <p:blipFill>
          <a:blip r:embed="rId2"/>
          <a:stretch>
            <a:fillRect/>
          </a:stretch>
        </p:blipFill>
        <p:spPr>
          <a:xfrm>
            <a:off x="1870383" y="1442780"/>
            <a:ext cx="8107108" cy="4529598"/>
          </a:xfrm>
          <a:prstGeom prst="rect">
            <a:avLst/>
          </a:prstGeom>
        </p:spPr>
      </p:pic>
      <p:sp>
        <p:nvSpPr>
          <p:cNvPr id="3" name="Slide Number Placeholder 2">
            <a:extLst>
              <a:ext uri="{FF2B5EF4-FFF2-40B4-BE49-F238E27FC236}">
                <a16:creationId xmlns:a16="http://schemas.microsoft.com/office/drawing/2014/main" id="{3C5FD9F5-BF65-763E-DAE8-8D0B6232B111}"/>
              </a:ext>
            </a:extLst>
          </p:cNvPr>
          <p:cNvSpPr>
            <a:spLocks noGrp="1"/>
          </p:cNvSpPr>
          <p:nvPr>
            <p:ph type="sldNum" sz="quarter" idx="12"/>
          </p:nvPr>
        </p:nvSpPr>
        <p:spPr/>
        <p:txBody>
          <a:bodyPr/>
          <a:lstStyle/>
          <a:p>
            <a:fld id="{FAA3E255-DCE9-1E4B-905B-DD6A887BD484}" type="slidenum">
              <a:rPr lang="en-US" smtClean="0"/>
              <a:t>14</a:t>
            </a:fld>
            <a:endParaRPr lang="en-US"/>
          </a:p>
        </p:txBody>
      </p:sp>
    </p:spTree>
    <p:extLst>
      <p:ext uri="{BB962C8B-B14F-4D97-AF65-F5344CB8AC3E}">
        <p14:creationId xmlns:p14="http://schemas.microsoft.com/office/powerpoint/2010/main" val="53718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1212-710C-AC76-59F0-CBB8635C5AB2}"/>
              </a:ext>
            </a:extLst>
          </p:cNvPr>
          <p:cNvSpPr>
            <a:spLocks noGrp="1"/>
          </p:cNvSpPr>
          <p:nvPr>
            <p:ph type="title"/>
          </p:nvPr>
        </p:nvSpPr>
        <p:spPr/>
        <p:txBody>
          <a:bodyPr/>
          <a:lstStyle/>
          <a:p>
            <a:r>
              <a:rPr lang="en-US">
                <a:latin typeface="Arial"/>
                <a:cs typeface="Arial"/>
              </a:rPr>
              <a:t>Lamé and TOEC-dependent Parameters </a:t>
            </a:r>
            <a:endParaRPr lang="en-US"/>
          </a:p>
        </p:txBody>
      </p:sp>
      <p:sp>
        <p:nvSpPr>
          <p:cNvPr id="3" name="TextBox 2">
            <a:extLst>
              <a:ext uri="{FF2B5EF4-FFF2-40B4-BE49-F238E27FC236}">
                <a16:creationId xmlns:a16="http://schemas.microsoft.com/office/drawing/2014/main" id="{BEBBEB55-86E7-CF46-42AF-DEAED588A3B4}"/>
              </a:ext>
            </a:extLst>
          </p:cNvPr>
          <p:cNvSpPr txBox="1"/>
          <p:nvPr/>
        </p:nvSpPr>
        <p:spPr>
          <a:xfrm>
            <a:off x="3001" y="6013307"/>
            <a:ext cx="912752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[9] </a:t>
            </a:r>
            <a:r>
              <a:rPr lang="en-US" sz="1100">
                <a:ea typeface="+mn-lt"/>
                <a:cs typeface="+mn-lt"/>
              </a:rPr>
              <a:t>J. Zhao, J. M. Winey, and Y. M. Gupta, Phys. Rev. B </a:t>
            </a:r>
            <a:r>
              <a:rPr lang="en-US" sz="1100" b="1">
                <a:ea typeface="+mn-lt"/>
                <a:cs typeface="+mn-lt"/>
              </a:rPr>
              <a:t>75</a:t>
            </a:r>
            <a:r>
              <a:rPr lang="en-US" sz="1100">
                <a:ea typeface="+mn-lt"/>
                <a:cs typeface="+mn-lt"/>
              </a:rPr>
              <a:t>, 094105 (2007). https://doi.org/10.1103/PhysRevB.75.094105</a:t>
            </a:r>
          </a:p>
        </p:txBody>
      </p:sp>
      <p:pic>
        <p:nvPicPr>
          <p:cNvPr id="6" name="Picture 5" descr="A table with numbers and letters&#10;&#10;Description automatically generated">
            <a:extLst>
              <a:ext uri="{FF2B5EF4-FFF2-40B4-BE49-F238E27FC236}">
                <a16:creationId xmlns:a16="http://schemas.microsoft.com/office/drawing/2014/main" id="{CE1E124D-4AC3-A43B-EA37-46113B9E7DAC}"/>
              </a:ext>
            </a:extLst>
          </p:cNvPr>
          <p:cNvPicPr>
            <a:picLocks noChangeAspect="1"/>
          </p:cNvPicPr>
          <p:nvPr/>
        </p:nvPicPr>
        <p:blipFill>
          <a:blip r:embed="rId2"/>
          <a:stretch>
            <a:fillRect/>
          </a:stretch>
        </p:blipFill>
        <p:spPr>
          <a:xfrm>
            <a:off x="5197426" y="1787090"/>
            <a:ext cx="5869782" cy="3498960"/>
          </a:xfrm>
          <a:prstGeom prst="rect">
            <a:avLst/>
          </a:prstGeom>
        </p:spPr>
      </p:pic>
      <p:sp>
        <p:nvSpPr>
          <p:cNvPr id="4" name="TextBox 3">
            <a:extLst>
              <a:ext uri="{FF2B5EF4-FFF2-40B4-BE49-F238E27FC236}">
                <a16:creationId xmlns:a16="http://schemas.microsoft.com/office/drawing/2014/main" id="{06F7389C-D231-F693-5DDD-AE3DA64ACE17}"/>
              </a:ext>
            </a:extLst>
          </p:cNvPr>
          <p:cNvSpPr txBox="1"/>
          <p:nvPr/>
        </p:nvSpPr>
        <p:spPr>
          <a:xfrm>
            <a:off x="483079" y="2639683"/>
            <a:ext cx="443972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t>How do we quantify stress and strain in a given crystal?</a:t>
            </a:r>
          </a:p>
          <a:p>
            <a:pPr algn="ctr"/>
            <a:endParaRPr lang="en-US" sz="2400" b="1" i="1">
              <a:ea typeface="Calibri" panose="020F0502020204030204"/>
              <a:cs typeface="Calibri" panose="020F0502020204030204"/>
            </a:endParaRPr>
          </a:p>
          <a:p>
            <a:pPr algn="ctr"/>
            <a:r>
              <a:rPr lang="en-US" sz="2400" b="1" i="1">
                <a:ea typeface="Calibri" panose="020F0502020204030204"/>
                <a:cs typeface="Calibri" panose="020F0502020204030204"/>
              </a:rPr>
              <a:t>Elastic Constants!</a:t>
            </a:r>
          </a:p>
        </p:txBody>
      </p:sp>
      <p:sp>
        <p:nvSpPr>
          <p:cNvPr id="7" name="Slide Number Placeholder 6">
            <a:extLst>
              <a:ext uri="{FF2B5EF4-FFF2-40B4-BE49-F238E27FC236}">
                <a16:creationId xmlns:a16="http://schemas.microsoft.com/office/drawing/2014/main" id="{0FD6D029-DDFA-5591-2765-C4655F44BC41}"/>
              </a:ext>
            </a:extLst>
          </p:cNvPr>
          <p:cNvSpPr>
            <a:spLocks noGrp="1"/>
          </p:cNvSpPr>
          <p:nvPr>
            <p:ph type="sldNum" sz="quarter" idx="12"/>
          </p:nvPr>
        </p:nvSpPr>
        <p:spPr/>
        <p:txBody>
          <a:bodyPr/>
          <a:lstStyle/>
          <a:p>
            <a:fld id="{FAA3E255-DCE9-1E4B-905B-DD6A887BD484}" type="slidenum">
              <a:rPr lang="en-US" smtClean="0"/>
              <a:t>15</a:t>
            </a:fld>
            <a:endParaRPr lang="en-US"/>
          </a:p>
        </p:txBody>
      </p:sp>
    </p:spTree>
    <p:extLst>
      <p:ext uri="{BB962C8B-B14F-4D97-AF65-F5344CB8AC3E}">
        <p14:creationId xmlns:p14="http://schemas.microsoft.com/office/powerpoint/2010/main" val="268185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86410-695B-E10C-99FE-33D60B739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25FC2-09E9-B5D8-9848-8E8FB5D6F781}"/>
              </a:ext>
            </a:extLst>
          </p:cNvPr>
          <p:cNvSpPr>
            <a:spLocks noGrp="1"/>
          </p:cNvSpPr>
          <p:nvPr>
            <p:ph type="title"/>
          </p:nvPr>
        </p:nvSpPr>
        <p:spPr/>
        <p:txBody>
          <a:bodyPr/>
          <a:lstStyle/>
          <a:p>
            <a:r>
              <a:rPr lang="en-US">
                <a:latin typeface="Arial"/>
                <a:cs typeface="Arial"/>
              </a:rPr>
              <a:t>Anharmonic Decay and Isotopic Scattering Rates</a:t>
            </a:r>
            <a:endParaRPr lang="en-US"/>
          </a:p>
        </p:txBody>
      </p:sp>
      <p:sp>
        <p:nvSpPr>
          <p:cNvPr id="13" name="TextBox 12">
            <a:extLst>
              <a:ext uri="{FF2B5EF4-FFF2-40B4-BE49-F238E27FC236}">
                <a16:creationId xmlns:a16="http://schemas.microsoft.com/office/drawing/2014/main" id="{AD51E915-BF57-102C-B89D-8ED7EA057D47}"/>
              </a:ext>
            </a:extLst>
          </p:cNvPr>
          <p:cNvSpPr txBox="1"/>
          <p:nvPr/>
        </p:nvSpPr>
        <p:spPr>
          <a:xfrm>
            <a:off x="-4340" y="5659701"/>
            <a:ext cx="1116416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ea typeface="+mn-lt"/>
              <a:cs typeface="+mn-lt"/>
            </a:endParaRPr>
          </a:p>
          <a:p>
            <a:r>
              <a:rPr lang="en-US" sz="1100">
                <a:ea typeface="+mn-lt"/>
                <a:cs typeface="+mn-lt"/>
              </a:rPr>
              <a:t>[7] B. M. Auld, </a:t>
            </a:r>
            <a:r>
              <a:rPr lang="en-US" sz="1100" i="1">
                <a:ea typeface="+mn-lt"/>
                <a:cs typeface="+mn-lt"/>
              </a:rPr>
              <a:t>Acoustic Fields and Waves in Solids</a:t>
            </a:r>
            <a:r>
              <a:rPr lang="en-US" sz="1100">
                <a:ea typeface="+mn-lt"/>
                <a:cs typeface="+mn-lt"/>
              </a:rPr>
              <a:t> (1973)</a:t>
            </a:r>
            <a:endParaRPr lang="en-US"/>
          </a:p>
          <a:p>
            <a:r>
              <a:rPr lang="en-US" sz="1100">
                <a:ea typeface="+mn-lt"/>
                <a:cs typeface="+mn-lt"/>
              </a:rPr>
              <a:t>[8] W. T. Yost and M. A. Breazeale, J. Appl. Phys. 44, 1909(1973).</a:t>
            </a:r>
          </a:p>
        </p:txBody>
      </p:sp>
      <p:pic>
        <p:nvPicPr>
          <p:cNvPr id="12" name="Picture 11" descr="A table with numbers and symbols&#10;&#10;Description automatically generated">
            <a:extLst>
              <a:ext uri="{FF2B5EF4-FFF2-40B4-BE49-F238E27FC236}">
                <a16:creationId xmlns:a16="http://schemas.microsoft.com/office/drawing/2014/main" id="{125214D6-C601-3A9E-0E7F-1D19DD84D48A}"/>
              </a:ext>
            </a:extLst>
          </p:cNvPr>
          <p:cNvPicPr>
            <a:picLocks noChangeAspect="1"/>
          </p:cNvPicPr>
          <p:nvPr/>
        </p:nvPicPr>
        <p:blipFill>
          <a:blip r:embed="rId2"/>
          <a:stretch>
            <a:fillRect/>
          </a:stretch>
        </p:blipFill>
        <p:spPr>
          <a:xfrm>
            <a:off x="2250200" y="1876863"/>
            <a:ext cx="6658084" cy="3104274"/>
          </a:xfrm>
          <a:prstGeom prst="rect">
            <a:avLst/>
          </a:prstGeom>
        </p:spPr>
      </p:pic>
      <p:sp>
        <p:nvSpPr>
          <p:cNvPr id="4" name="Slide Number Placeholder 3">
            <a:extLst>
              <a:ext uri="{FF2B5EF4-FFF2-40B4-BE49-F238E27FC236}">
                <a16:creationId xmlns:a16="http://schemas.microsoft.com/office/drawing/2014/main" id="{7E9ECFB2-60D8-1C86-A042-490CFACEC062}"/>
              </a:ext>
            </a:extLst>
          </p:cNvPr>
          <p:cNvSpPr>
            <a:spLocks noGrp="1"/>
          </p:cNvSpPr>
          <p:nvPr>
            <p:ph type="sldNum" sz="quarter" idx="12"/>
          </p:nvPr>
        </p:nvSpPr>
        <p:spPr/>
        <p:txBody>
          <a:bodyPr/>
          <a:lstStyle/>
          <a:p>
            <a:fld id="{FAA3E255-DCE9-1E4B-905B-DD6A887BD484}" type="slidenum">
              <a:rPr lang="en-US" smtClean="0"/>
              <a:t>16</a:t>
            </a:fld>
            <a:endParaRPr lang="en-US"/>
          </a:p>
        </p:txBody>
      </p:sp>
    </p:spTree>
    <p:extLst>
      <p:ext uri="{BB962C8B-B14F-4D97-AF65-F5344CB8AC3E}">
        <p14:creationId xmlns:p14="http://schemas.microsoft.com/office/powerpoint/2010/main" val="59362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6A044-C825-4D15-DF59-65BF3B3471F3}"/>
              </a:ext>
            </a:extLst>
          </p:cNvPr>
          <p:cNvSpPr>
            <a:spLocks noGrp="1"/>
          </p:cNvSpPr>
          <p:nvPr>
            <p:ph type="title"/>
          </p:nvPr>
        </p:nvSpPr>
        <p:spPr/>
        <p:txBody>
          <a:bodyPr/>
          <a:lstStyle/>
          <a:p>
            <a:r>
              <a:rPr lang="en-US">
                <a:latin typeface="Arial"/>
                <a:cs typeface="Arial"/>
              </a:rPr>
              <a:t>Lamé Constants – Amorphous Silica</a:t>
            </a:r>
          </a:p>
        </p:txBody>
      </p:sp>
      <p:sp>
        <p:nvSpPr>
          <p:cNvPr id="2" name="TextBox 1">
            <a:extLst>
              <a:ext uri="{FF2B5EF4-FFF2-40B4-BE49-F238E27FC236}">
                <a16:creationId xmlns:a16="http://schemas.microsoft.com/office/drawing/2014/main" id="{AB9EBC92-28C3-CE40-35A3-4E0361AEAD16}"/>
              </a:ext>
            </a:extLst>
          </p:cNvPr>
          <p:cNvSpPr txBox="1"/>
          <p:nvPr/>
        </p:nvSpPr>
        <p:spPr>
          <a:xfrm>
            <a:off x="5270739" y="3099759"/>
            <a:ext cx="65819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Spontaneous decay rates of LA phonons in quasi-isotropic solids (Tamara 1984) [5]</a:t>
            </a:r>
          </a:p>
        </p:txBody>
      </p:sp>
      <p:pic>
        <p:nvPicPr>
          <p:cNvPr id="3" name="Picture 2">
            <a:extLst>
              <a:ext uri="{FF2B5EF4-FFF2-40B4-BE49-F238E27FC236}">
                <a16:creationId xmlns:a16="http://schemas.microsoft.com/office/drawing/2014/main" id="{C9F043A0-C525-05BA-40C9-E54F37D36F19}"/>
              </a:ext>
            </a:extLst>
          </p:cNvPr>
          <p:cNvPicPr>
            <a:picLocks noChangeAspect="1"/>
          </p:cNvPicPr>
          <p:nvPr/>
        </p:nvPicPr>
        <p:blipFill>
          <a:blip r:embed="rId2"/>
          <a:stretch>
            <a:fillRect/>
          </a:stretch>
        </p:blipFill>
        <p:spPr>
          <a:xfrm>
            <a:off x="609589" y="2079215"/>
            <a:ext cx="4539650" cy="3356753"/>
          </a:xfrm>
          <a:prstGeom prst="rect">
            <a:avLst/>
          </a:prstGeom>
        </p:spPr>
      </p:pic>
      <p:sp>
        <p:nvSpPr>
          <p:cNvPr id="6" name="Slide Number Placeholder 5">
            <a:extLst>
              <a:ext uri="{FF2B5EF4-FFF2-40B4-BE49-F238E27FC236}">
                <a16:creationId xmlns:a16="http://schemas.microsoft.com/office/drawing/2014/main" id="{15C3C1A2-C74B-11F8-AD87-68928471D1F2}"/>
              </a:ext>
            </a:extLst>
          </p:cNvPr>
          <p:cNvSpPr>
            <a:spLocks noGrp="1"/>
          </p:cNvSpPr>
          <p:nvPr>
            <p:ph type="sldNum" sz="quarter" idx="12"/>
          </p:nvPr>
        </p:nvSpPr>
        <p:spPr/>
        <p:txBody>
          <a:bodyPr/>
          <a:lstStyle/>
          <a:p>
            <a:fld id="{FAA3E255-DCE9-1E4B-905B-DD6A887BD484}" type="slidenum">
              <a:rPr lang="en-US" smtClean="0"/>
              <a:t>17</a:t>
            </a:fld>
            <a:endParaRPr lang="en-US"/>
          </a:p>
        </p:txBody>
      </p:sp>
    </p:spTree>
    <p:extLst>
      <p:ext uri="{BB962C8B-B14F-4D97-AF65-F5344CB8AC3E}">
        <p14:creationId xmlns:p14="http://schemas.microsoft.com/office/powerpoint/2010/main" val="192694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6A044-C825-4D15-DF59-65BF3B3471F3}"/>
              </a:ext>
            </a:extLst>
          </p:cNvPr>
          <p:cNvSpPr>
            <a:spLocks noGrp="1"/>
          </p:cNvSpPr>
          <p:nvPr>
            <p:ph type="title"/>
          </p:nvPr>
        </p:nvSpPr>
        <p:spPr/>
        <p:txBody>
          <a:bodyPr/>
          <a:lstStyle/>
          <a:p>
            <a:r>
              <a:rPr lang="en-US">
                <a:latin typeface="Arial"/>
                <a:cs typeface="Arial"/>
              </a:rPr>
              <a:t>Lamé Constants – Alpha Quartz</a:t>
            </a:r>
          </a:p>
        </p:txBody>
      </p:sp>
      <p:pic>
        <p:nvPicPr>
          <p:cNvPr id="5" name="Picture 4" descr="A math equations on a white background&#10;&#10;Description automatically generated">
            <a:extLst>
              <a:ext uri="{FF2B5EF4-FFF2-40B4-BE49-F238E27FC236}">
                <a16:creationId xmlns:a16="http://schemas.microsoft.com/office/drawing/2014/main" id="{8728A37D-4063-0B4A-D3AD-2A17268AC529}"/>
              </a:ext>
            </a:extLst>
          </p:cNvPr>
          <p:cNvPicPr>
            <a:picLocks noChangeAspect="1"/>
          </p:cNvPicPr>
          <p:nvPr/>
        </p:nvPicPr>
        <p:blipFill>
          <a:blip r:embed="rId2"/>
          <a:stretch>
            <a:fillRect/>
          </a:stretch>
        </p:blipFill>
        <p:spPr>
          <a:xfrm>
            <a:off x="5254891" y="1711065"/>
            <a:ext cx="6225396" cy="3587861"/>
          </a:xfrm>
          <a:prstGeom prst="rect">
            <a:avLst/>
          </a:prstGeom>
        </p:spPr>
      </p:pic>
      <p:pic>
        <p:nvPicPr>
          <p:cNvPr id="7" name="Picture 6">
            <a:extLst>
              <a:ext uri="{FF2B5EF4-FFF2-40B4-BE49-F238E27FC236}">
                <a16:creationId xmlns:a16="http://schemas.microsoft.com/office/drawing/2014/main" id="{1333B26E-1D91-A03F-1173-0E988D67CC31}"/>
              </a:ext>
            </a:extLst>
          </p:cNvPr>
          <p:cNvPicPr>
            <a:picLocks noChangeAspect="1"/>
          </p:cNvPicPr>
          <p:nvPr/>
        </p:nvPicPr>
        <p:blipFill>
          <a:blip r:embed="rId3"/>
          <a:srcRect l="12362" t="404" r="14691"/>
          <a:stretch/>
        </p:blipFill>
        <p:spPr>
          <a:xfrm>
            <a:off x="1325192" y="1380272"/>
            <a:ext cx="3409339" cy="170426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2121F9D5-08C4-080E-D784-D899A662E160}"/>
              </a:ext>
            </a:extLst>
          </p:cNvPr>
          <p:cNvPicPr>
            <a:picLocks noChangeAspect="1"/>
          </p:cNvPicPr>
          <p:nvPr/>
        </p:nvPicPr>
        <p:blipFill>
          <a:blip r:embed="rId4"/>
          <a:stretch>
            <a:fillRect/>
          </a:stretch>
        </p:blipFill>
        <p:spPr>
          <a:xfrm>
            <a:off x="1450499" y="3083458"/>
            <a:ext cx="3200510" cy="2292569"/>
          </a:xfrm>
          <a:prstGeom prst="rect">
            <a:avLst/>
          </a:prstGeom>
        </p:spPr>
      </p:pic>
      <p:sp>
        <p:nvSpPr>
          <p:cNvPr id="2" name="TextBox 1">
            <a:extLst>
              <a:ext uri="{FF2B5EF4-FFF2-40B4-BE49-F238E27FC236}">
                <a16:creationId xmlns:a16="http://schemas.microsoft.com/office/drawing/2014/main" id="{6DCBAD34-7428-6FFE-7648-6AC323E87FDD}"/>
              </a:ext>
            </a:extLst>
          </p:cNvPr>
          <p:cNvSpPr txBox="1"/>
          <p:nvPr/>
        </p:nvSpPr>
        <p:spPr>
          <a:xfrm>
            <a:off x="3503" y="5985641"/>
            <a:ext cx="473140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hlinkClick r:id="rId5"/>
              </a:rPr>
              <a:t>[10] mp-7000: SiO2 (trigonal, P3_121, 152)</a:t>
            </a:r>
            <a:endParaRPr lang="en-US" sz="1100"/>
          </a:p>
        </p:txBody>
      </p:sp>
      <p:sp>
        <p:nvSpPr>
          <p:cNvPr id="3" name="TextBox 2">
            <a:extLst>
              <a:ext uri="{FF2B5EF4-FFF2-40B4-BE49-F238E27FC236}">
                <a16:creationId xmlns:a16="http://schemas.microsoft.com/office/drawing/2014/main" id="{A14478EA-70CA-7261-5514-A6F95610D84E}"/>
              </a:ext>
            </a:extLst>
          </p:cNvPr>
          <p:cNvSpPr txBox="1"/>
          <p:nvPr/>
        </p:nvSpPr>
        <p:spPr>
          <a:xfrm>
            <a:off x="4575503" y="50046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[12]</a:t>
            </a:r>
          </a:p>
        </p:txBody>
      </p:sp>
      <p:sp>
        <p:nvSpPr>
          <p:cNvPr id="6" name="TextBox 5">
            <a:extLst>
              <a:ext uri="{FF2B5EF4-FFF2-40B4-BE49-F238E27FC236}">
                <a16:creationId xmlns:a16="http://schemas.microsoft.com/office/drawing/2014/main" id="{AD51A94C-122E-9805-5A3F-E26B3E859585}"/>
              </a:ext>
            </a:extLst>
          </p:cNvPr>
          <p:cNvSpPr txBox="1"/>
          <p:nvPr/>
        </p:nvSpPr>
        <p:spPr>
          <a:xfrm>
            <a:off x="4575502" y="256102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t>
            </a:r>
          </a:p>
        </p:txBody>
      </p:sp>
      <p:sp>
        <p:nvSpPr>
          <p:cNvPr id="9" name="TextBox 8">
            <a:extLst>
              <a:ext uri="{FF2B5EF4-FFF2-40B4-BE49-F238E27FC236}">
                <a16:creationId xmlns:a16="http://schemas.microsoft.com/office/drawing/2014/main" id="{987E2F02-E1FD-506A-B3EE-B85DC1708A1F}"/>
              </a:ext>
            </a:extLst>
          </p:cNvPr>
          <p:cNvSpPr txBox="1"/>
          <p:nvPr/>
        </p:nvSpPr>
        <p:spPr>
          <a:xfrm>
            <a:off x="11415986" y="492584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t>
            </a:r>
            <a:endParaRPr lang="en-US"/>
          </a:p>
        </p:txBody>
      </p:sp>
      <p:sp>
        <p:nvSpPr>
          <p:cNvPr id="11" name="Slide Number Placeholder 10">
            <a:extLst>
              <a:ext uri="{FF2B5EF4-FFF2-40B4-BE49-F238E27FC236}">
                <a16:creationId xmlns:a16="http://schemas.microsoft.com/office/drawing/2014/main" id="{02AB46DB-2250-666C-62B4-50DFAE70C7FE}"/>
              </a:ext>
            </a:extLst>
          </p:cNvPr>
          <p:cNvSpPr>
            <a:spLocks noGrp="1"/>
          </p:cNvSpPr>
          <p:nvPr>
            <p:ph type="sldNum" sz="quarter" idx="12"/>
          </p:nvPr>
        </p:nvSpPr>
        <p:spPr/>
        <p:txBody>
          <a:bodyPr/>
          <a:lstStyle/>
          <a:p>
            <a:fld id="{FAA3E255-DCE9-1E4B-905B-DD6A887BD484}" type="slidenum">
              <a:rPr lang="en-US" smtClean="0"/>
              <a:t>18</a:t>
            </a:fld>
            <a:endParaRPr lang="en-US"/>
          </a:p>
        </p:txBody>
      </p:sp>
    </p:spTree>
    <p:extLst>
      <p:ext uri="{BB962C8B-B14F-4D97-AF65-F5344CB8AC3E}">
        <p14:creationId xmlns:p14="http://schemas.microsoft.com/office/powerpoint/2010/main" val="195010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AD-FCC7-4327-3841-FBCA67EE08AC}"/>
              </a:ext>
            </a:extLst>
          </p:cNvPr>
          <p:cNvSpPr>
            <a:spLocks noGrp="1"/>
          </p:cNvSpPr>
          <p:nvPr>
            <p:ph type="title"/>
          </p:nvPr>
        </p:nvSpPr>
        <p:spPr/>
        <p:txBody>
          <a:bodyPr/>
          <a:lstStyle/>
          <a:p>
            <a:r>
              <a:rPr lang="en-US">
                <a:latin typeface="Arial"/>
                <a:cs typeface="Arial"/>
              </a:rPr>
              <a:t>The </a:t>
            </a:r>
            <a:r>
              <a:rPr lang="en-US" err="1">
                <a:latin typeface="Arial"/>
                <a:cs typeface="Arial"/>
              </a:rPr>
              <a:t>BeEST</a:t>
            </a:r>
            <a:r>
              <a:rPr lang="en-US">
                <a:latin typeface="Arial"/>
                <a:cs typeface="Arial"/>
              </a:rPr>
              <a:t> Simulation Framework </a:t>
            </a:r>
            <a:endParaRPr lang="en-US"/>
          </a:p>
        </p:txBody>
      </p:sp>
      <p:sp>
        <p:nvSpPr>
          <p:cNvPr id="3" name="Content Placeholder 2">
            <a:extLst>
              <a:ext uri="{FF2B5EF4-FFF2-40B4-BE49-F238E27FC236}">
                <a16:creationId xmlns:a16="http://schemas.microsoft.com/office/drawing/2014/main" id="{AFAE7708-4AE2-15B8-40F9-FFAA99C1E633}"/>
              </a:ext>
            </a:extLst>
          </p:cNvPr>
          <p:cNvSpPr>
            <a:spLocks noGrp="1"/>
          </p:cNvSpPr>
          <p:nvPr>
            <p:ph idx="1"/>
          </p:nvPr>
        </p:nvSpPr>
        <p:spPr/>
        <p:txBody>
          <a:bodyPr vert="horz" lIns="91440" tIns="45720" rIns="91440" bIns="45720" rtlCol="0" anchor="t">
            <a:normAutofit/>
          </a:bodyPr>
          <a:lstStyle/>
          <a:p>
            <a:pPr marL="0" indent="0" algn="ctr">
              <a:buNone/>
            </a:pPr>
            <a:r>
              <a:rPr lang="en-US" dirty="0">
                <a:latin typeface="Arial"/>
                <a:cs typeface="Arial"/>
              </a:rPr>
              <a:t>GOAL: Increase sensitivity to BSM physics by constraining the SM allowed background</a:t>
            </a:r>
          </a:p>
          <a:p>
            <a:pPr marL="0" indent="0" algn="ctr">
              <a:buNone/>
            </a:pPr>
            <a:endParaRPr lang="en-US"/>
          </a:p>
          <a:p>
            <a:pPr marL="0" indent="0">
              <a:buNone/>
            </a:pPr>
            <a:endParaRPr lang="en-US"/>
          </a:p>
        </p:txBody>
      </p:sp>
      <p:sp>
        <p:nvSpPr>
          <p:cNvPr id="5" name="TextBox 4">
            <a:extLst>
              <a:ext uri="{FF2B5EF4-FFF2-40B4-BE49-F238E27FC236}">
                <a16:creationId xmlns:a16="http://schemas.microsoft.com/office/drawing/2014/main" id="{D5E616D1-FCEF-FD89-84E0-9B4204E9C05D}"/>
              </a:ext>
            </a:extLst>
          </p:cNvPr>
          <p:cNvSpPr txBox="1"/>
          <p:nvPr/>
        </p:nvSpPr>
        <p:spPr>
          <a:xfrm>
            <a:off x="4361454" y="3428854"/>
            <a:ext cx="34642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How do we model pulses out of the STJ?</a:t>
            </a:r>
            <a:endParaRPr lang="en-US"/>
          </a:p>
        </p:txBody>
      </p:sp>
      <p:sp>
        <p:nvSpPr>
          <p:cNvPr id="7" name="TextBox 6">
            <a:extLst>
              <a:ext uri="{FF2B5EF4-FFF2-40B4-BE49-F238E27FC236}">
                <a16:creationId xmlns:a16="http://schemas.microsoft.com/office/drawing/2014/main" id="{5BF1A0D2-C279-1E0F-2FD4-7A2231840FFB}"/>
              </a:ext>
            </a:extLst>
          </p:cNvPr>
          <p:cNvSpPr txBox="1"/>
          <p:nvPr/>
        </p:nvSpPr>
        <p:spPr>
          <a:xfrm>
            <a:off x="657970" y="3428854"/>
            <a:ext cx="34642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How do we model substrate backgrounds?</a:t>
            </a:r>
            <a:endParaRPr lang="en-US"/>
          </a:p>
        </p:txBody>
      </p:sp>
      <p:sp>
        <p:nvSpPr>
          <p:cNvPr id="8" name="TextBox 7">
            <a:extLst>
              <a:ext uri="{FF2B5EF4-FFF2-40B4-BE49-F238E27FC236}">
                <a16:creationId xmlns:a16="http://schemas.microsoft.com/office/drawing/2014/main" id="{476A7925-D34D-8535-E30C-3FE3669ADEC6}"/>
              </a:ext>
            </a:extLst>
          </p:cNvPr>
          <p:cNvSpPr txBox="1"/>
          <p:nvPr/>
        </p:nvSpPr>
        <p:spPr>
          <a:xfrm>
            <a:off x="8064938" y="3428854"/>
            <a:ext cx="34642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How do we model the </a:t>
            </a:r>
            <a:r>
              <a:rPr lang="en-US" err="1">
                <a:ea typeface="Calibri"/>
                <a:cs typeface="Calibri"/>
              </a:rPr>
              <a:t>BeEST</a:t>
            </a:r>
            <a:r>
              <a:rPr lang="en-US">
                <a:ea typeface="Calibri"/>
                <a:cs typeface="Calibri"/>
              </a:rPr>
              <a:t> spectrum?</a:t>
            </a:r>
          </a:p>
        </p:txBody>
      </p:sp>
      <p:pic>
        <p:nvPicPr>
          <p:cNvPr id="10" name="Picture 9">
            <a:extLst>
              <a:ext uri="{FF2B5EF4-FFF2-40B4-BE49-F238E27FC236}">
                <a16:creationId xmlns:a16="http://schemas.microsoft.com/office/drawing/2014/main" id="{70FC0381-2C08-DA15-B69C-BA1CE8DB4120}"/>
              </a:ext>
            </a:extLst>
          </p:cNvPr>
          <p:cNvPicPr>
            <a:picLocks noChangeAspect="1"/>
          </p:cNvPicPr>
          <p:nvPr/>
        </p:nvPicPr>
        <p:blipFill>
          <a:blip r:embed="rId3"/>
          <a:stretch>
            <a:fillRect/>
          </a:stretch>
        </p:blipFill>
        <p:spPr>
          <a:xfrm>
            <a:off x="664684" y="4077400"/>
            <a:ext cx="3696260" cy="2069166"/>
          </a:xfrm>
          <a:prstGeom prst="rect">
            <a:avLst/>
          </a:prstGeom>
        </p:spPr>
      </p:pic>
      <p:pic>
        <p:nvPicPr>
          <p:cNvPr id="12" name="Picture 11" descr="A graph of energy&#10;&#10;AI-generated content may be incorrect.">
            <a:extLst>
              <a:ext uri="{FF2B5EF4-FFF2-40B4-BE49-F238E27FC236}">
                <a16:creationId xmlns:a16="http://schemas.microsoft.com/office/drawing/2014/main" id="{A7536598-2FD8-F22D-7FE3-2910EE2157DD}"/>
              </a:ext>
            </a:extLst>
          </p:cNvPr>
          <p:cNvPicPr>
            <a:picLocks noChangeAspect="1"/>
          </p:cNvPicPr>
          <p:nvPr/>
        </p:nvPicPr>
        <p:blipFill>
          <a:blip r:embed="rId4"/>
          <a:srcRect l="20833" t="18288" r="11698" b="16537"/>
          <a:stretch/>
        </p:blipFill>
        <p:spPr>
          <a:xfrm>
            <a:off x="8625447" y="4219058"/>
            <a:ext cx="2339080" cy="17871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descr="A blue line graph with numbers&#10;&#10;AI-generated content may be incorrect.">
            <a:extLst>
              <a:ext uri="{FF2B5EF4-FFF2-40B4-BE49-F238E27FC236}">
                <a16:creationId xmlns:a16="http://schemas.microsoft.com/office/drawing/2014/main" id="{B5F7C9D1-00FC-0D71-E93D-E06DD10E4C75}"/>
              </a:ext>
            </a:extLst>
          </p:cNvPr>
          <p:cNvPicPr>
            <a:picLocks noChangeAspect="1"/>
          </p:cNvPicPr>
          <p:nvPr/>
        </p:nvPicPr>
        <p:blipFill>
          <a:blip r:embed="rId5"/>
          <a:stretch>
            <a:fillRect/>
          </a:stretch>
        </p:blipFill>
        <p:spPr>
          <a:xfrm>
            <a:off x="4513928" y="4034400"/>
            <a:ext cx="3164143" cy="2148552"/>
          </a:xfrm>
          <a:prstGeom prst="rect">
            <a:avLst/>
          </a:prstGeom>
        </p:spPr>
      </p:pic>
      <p:sp>
        <p:nvSpPr>
          <p:cNvPr id="9" name="Slide Number Placeholder 8">
            <a:extLst>
              <a:ext uri="{FF2B5EF4-FFF2-40B4-BE49-F238E27FC236}">
                <a16:creationId xmlns:a16="http://schemas.microsoft.com/office/drawing/2014/main" id="{1E94C98C-3185-B6AD-F878-C95B2245F4FC}"/>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26905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548DAB20-F08A-6A78-DDCE-E28DF514FD14}"/>
              </a:ext>
            </a:extLst>
          </p:cNvPr>
          <p:cNvPicPr>
            <a:picLocks noChangeAspect="1"/>
          </p:cNvPicPr>
          <p:nvPr/>
        </p:nvPicPr>
        <p:blipFill>
          <a:blip r:embed="rId3"/>
          <a:stretch>
            <a:fillRect/>
          </a:stretch>
        </p:blipFill>
        <p:spPr>
          <a:xfrm>
            <a:off x="3336504" y="184599"/>
            <a:ext cx="5516324" cy="1711186"/>
          </a:xfrm>
          <a:prstGeom prst="rect">
            <a:avLst/>
          </a:prstGeom>
        </p:spPr>
      </p:pic>
      <p:pic>
        <p:nvPicPr>
          <p:cNvPr id="8" name="Picture 7" descr="Advanced Example ICRP110_HumanPhantoms - Geant4">
            <a:extLst>
              <a:ext uri="{FF2B5EF4-FFF2-40B4-BE49-F238E27FC236}">
                <a16:creationId xmlns:a16="http://schemas.microsoft.com/office/drawing/2014/main" id="{B5C72E47-98E9-0D14-1A6E-F8AEBF0C7B7E}"/>
              </a:ext>
            </a:extLst>
          </p:cNvPr>
          <p:cNvPicPr>
            <a:picLocks noChangeAspect="1"/>
          </p:cNvPicPr>
          <p:nvPr/>
        </p:nvPicPr>
        <p:blipFill>
          <a:blip r:embed="rId4"/>
          <a:stretch>
            <a:fillRect/>
          </a:stretch>
        </p:blipFill>
        <p:spPr>
          <a:xfrm>
            <a:off x="785761" y="2106040"/>
            <a:ext cx="2554338" cy="3190314"/>
          </a:xfrm>
          <a:prstGeom prst="rect">
            <a:avLst/>
          </a:prstGeom>
        </p:spPr>
      </p:pic>
      <p:pic>
        <p:nvPicPr>
          <p:cNvPr id="11" name="Picture 10">
            <a:extLst>
              <a:ext uri="{FF2B5EF4-FFF2-40B4-BE49-F238E27FC236}">
                <a16:creationId xmlns:a16="http://schemas.microsoft.com/office/drawing/2014/main" id="{25B77509-687C-6669-195F-ADA7A4E329A8}"/>
              </a:ext>
            </a:extLst>
          </p:cNvPr>
          <p:cNvPicPr>
            <a:picLocks noChangeAspect="1"/>
          </p:cNvPicPr>
          <p:nvPr/>
        </p:nvPicPr>
        <p:blipFill>
          <a:blip r:embed="rId5"/>
          <a:stretch>
            <a:fillRect/>
          </a:stretch>
        </p:blipFill>
        <p:spPr>
          <a:xfrm>
            <a:off x="8854414" y="2160547"/>
            <a:ext cx="3128243" cy="3072118"/>
          </a:xfrm>
          <a:prstGeom prst="rect">
            <a:avLst/>
          </a:prstGeom>
        </p:spPr>
      </p:pic>
      <p:sp>
        <p:nvSpPr>
          <p:cNvPr id="2" name="Slide Number Placeholder 1">
            <a:extLst>
              <a:ext uri="{FF2B5EF4-FFF2-40B4-BE49-F238E27FC236}">
                <a16:creationId xmlns:a16="http://schemas.microsoft.com/office/drawing/2014/main" id="{B8202BCC-2AAD-8978-5ADD-F04C8034B832}"/>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3</a:t>
            </a:fld>
            <a:endParaRPr lang="en-US" dirty="0">
              <a:solidFill>
                <a:schemeClr val="bg1"/>
              </a:solidFill>
            </a:endParaRPr>
          </a:p>
        </p:txBody>
      </p:sp>
      <p:pic>
        <p:nvPicPr>
          <p:cNvPr id="4" name="Picture 3" descr="KEK:Feature(Geant4)">
            <a:extLst>
              <a:ext uri="{FF2B5EF4-FFF2-40B4-BE49-F238E27FC236}">
                <a16:creationId xmlns:a16="http://schemas.microsoft.com/office/drawing/2014/main" id="{3AAD5E9A-958F-24B8-ADC1-804D081A583B}"/>
              </a:ext>
            </a:extLst>
          </p:cNvPr>
          <p:cNvPicPr>
            <a:picLocks noChangeAspect="1"/>
          </p:cNvPicPr>
          <p:nvPr/>
        </p:nvPicPr>
        <p:blipFill>
          <a:blip r:embed="rId6"/>
          <a:stretch>
            <a:fillRect/>
          </a:stretch>
        </p:blipFill>
        <p:spPr>
          <a:xfrm>
            <a:off x="4751024" y="1958077"/>
            <a:ext cx="2680770" cy="3483510"/>
          </a:xfrm>
          <a:prstGeom prst="rect">
            <a:avLst/>
          </a:prstGeom>
        </p:spPr>
      </p:pic>
    </p:spTree>
    <p:extLst>
      <p:ext uri="{BB962C8B-B14F-4D97-AF65-F5344CB8AC3E}">
        <p14:creationId xmlns:p14="http://schemas.microsoft.com/office/powerpoint/2010/main" val="70288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2D9A-5F7A-DF94-E57B-71A05CE351F0}"/>
              </a:ext>
            </a:extLst>
          </p:cNvPr>
          <p:cNvSpPr>
            <a:spLocks noGrp="1"/>
          </p:cNvSpPr>
          <p:nvPr>
            <p:ph type="title"/>
          </p:nvPr>
        </p:nvSpPr>
        <p:spPr/>
        <p:txBody>
          <a:bodyPr/>
          <a:lstStyle/>
          <a:p>
            <a:r>
              <a:rPr lang="en-US"/>
              <a:t>GEANT4 Condensed Matter Physics</a:t>
            </a:r>
          </a:p>
        </p:txBody>
      </p:sp>
      <p:pic>
        <p:nvPicPr>
          <p:cNvPr id="24" name="Picture 23" descr="A diagram of a flowchart&#10;&#10;Description automatically generated">
            <a:extLst>
              <a:ext uri="{FF2B5EF4-FFF2-40B4-BE49-F238E27FC236}">
                <a16:creationId xmlns:a16="http://schemas.microsoft.com/office/drawing/2014/main" id="{83C62287-579E-DBF3-B8A6-71C7783522C7}"/>
              </a:ext>
            </a:extLst>
          </p:cNvPr>
          <p:cNvPicPr>
            <a:picLocks noChangeAspect="1"/>
          </p:cNvPicPr>
          <p:nvPr/>
        </p:nvPicPr>
        <p:blipFill rotWithShape="1">
          <a:blip r:embed="rId3"/>
          <a:srcRect l="8265" t="14191" r="2574"/>
          <a:stretch/>
        </p:blipFill>
        <p:spPr>
          <a:xfrm>
            <a:off x="3221031" y="1734003"/>
            <a:ext cx="5748348" cy="3393180"/>
          </a:xfrm>
          <a:prstGeom prst="rect">
            <a:avLst/>
          </a:prstGeom>
        </p:spPr>
      </p:pic>
      <p:sp>
        <p:nvSpPr>
          <p:cNvPr id="25" name="TextBox 1">
            <a:extLst>
              <a:ext uri="{FF2B5EF4-FFF2-40B4-BE49-F238E27FC236}">
                <a16:creationId xmlns:a16="http://schemas.microsoft.com/office/drawing/2014/main" id="{250AB537-DC4A-2D4D-84D0-EB93D55D5352}"/>
              </a:ext>
            </a:extLst>
          </p:cNvPr>
          <p:cNvSpPr txBox="1"/>
          <p:nvPr/>
        </p:nvSpPr>
        <p:spPr>
          <a:xfrm>
            <a:off x="3008" y="5810800"/>
            <a:ext cx="12203502" cy="43088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latin typeface="Calibri"/>
                <a:ea typeface="Calibri"/>
                <a:cs typeface="Calibri"/>
              </a:rPr>
              <a:t>[1] D. Brandt et al., "Semiconductor phonon and charge transport Monte Carlo simulation using Geant4," Nuclear Instruments and Methods in Physics Research Section A: Accelerators, Spectrometers, Detectors and Associated Equipment 1055, 16847 (2023).</a:t>
            </a:r>
          </a:p>
        </p:txBody>
      </p:sp>
      <p:sp>
        <p:nvSpPr>
          <p:cNvPr id="26" name="TextBox 25">
            <a:extLst>
              <a:ext uri="{FF2B5EF4-FFF2-40B4-BE49-F238E27FC236}">
                <a16:creationId xmlns:a16="http://schemas.microsoft.com/office/drawing/2014/main" id="{BF75111C-D510-9D2F-FDF0-DDB64AC22B67}"/>
              </a:ext>
            </a:extLst>
          </p:cNvPr>
          <p:cNvSpPr txBox="1"/>
          <p:nvPr/>
        </p:nvSpPr>
        <p:spPr>
          <a:xfrm>
            <a:off x="8129354" y="492532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[1]</a:t>
            </a:r>
            <a:endParaRPr lang="en-US"/>
          </a:p>
        </p:txBody>
      </p:sp>
      <p:pic>
        <p:nvPicPr>
          <p:cNvPr id="6" name="Content Placeholder 5" descr="http://kipac.stanford.edu/kipac/sites/default/files/images/project-images/DM.png">
            <a:extLst>
              <a:ext uri="{FF2B5EF4-FFF2-40B4-BE49-F238E27FC236}">
                <a16:creationId xmlns:a16="http://schemas.microsoft.com/office/drawing/2014/main" id="{F2DEE837-6FEE-9213-62D9-86B720B2A136}"/>
              </a:ext>
            </a:extLst>
          </p:cNvPr>
          <p:cNvPicPr>
            <a:picLocks noGrp="1" noChangeAspect="1"/>
          </p:cNvPicPr>
          <p:nvPr>
            <p:ph sz="half" idx="1"/>
          </p:nvPr>
        </p:nvPicPr>
        <p:blipFill>
          <a:blip r:embed="rId4"/>
          <a:stretch>
            <a:fillRect/>
          </a:stretch>
        </p:blipFill>
        <p:spPr>
          <a:xfrm>
            <a:off x="611444" y="2546990"/>
            <a:ext cx="2365888" cy="1761511"/>
          </a:xfrm>
        </p:spPr>
      </p:pic>
      <p:pic>
        <p:nvPicPr>
          <p:cNvPr id="9" name="Picture 8">
            <a:extLst>
              <a:ext uri="{FF2B5EF4-FFF2-40B4-BE49-F238E27FC236}">
                <a16:creationId xmlns:a16="http://schemas.microsoft.com/office/drawing/2014/main" id="{ED21A1B8-DB9D-D9DB-FE99-32B7297D8754}"/>
              </a:ext>
            </a:extLst>
          </p:cNvPr>
          <p:cNvPicPr>
            <a:picLocks noChangeAspect="1"/>
          </p:cNvPicPr>
          <p:nvPr/>
        </p:nvPicPr>
        <p:blipFill>
          <a:blip r:embed="rId5"/>
          <a:stretch>
            <a:fillRect/>
          </a:stretch>
        </p:blipFill>
        <p:spPr>
          <a:xfrm>
            <a:off x="9599510" y="2593872"/>
            <a:ext cx="1907561" cy="1678449"/>
          </a:xfrm>
          <a:prstGeom prst="rect">
            <a:avLst/>
          </a:prstGeom>
        </p:spPr>
      </p:pic>
      <p:sp>
        <p:nvSpPr>
          <p:cNvPr id="3" name="Slide Number Placeholder 2">
            <a:extLst>
              <a:ext uri="{FF2B5EF4-FFF2-40B4-BE49-F238E27FC236}">
                <a16:creationId xmlns:a16="http://schemas.microsoft.com/office/drawing/2014/main" id="{740453EB-A864-4705-1E19-8C54A30BB15A}"/>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411428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1D5171F-DD5D-0C9A-35AC-3406EF373F4C}"/>
              </a:ext>
            </a:extLst>
          </p:cNvPr>
          <p:cNvSpPr>
            <a:spLocks noGrp="1"/>
          </p:cNvSpPr>
          <p:nvPr>
            <p:ph type="title"/>
          </p:nvPr>
        </p:nvSpPr>
        <p:spPr>
          <a:xfrm>
            <a:off x="838200" y="365127"/>
            <a:ext cx="10777793" cy="1358337"/>
          </a:xfrm>
        </p:spPr>
        <p:txBody>
          <a:bodyPr/>
          <a:lstStyle/>
          <a:p>
            <a:r>
              <a:rPr lang="en-US">
                <a:latin typeface="Arial"/>
                <a:cs typeface="Calibri Light"/>
              </a:rPr>
              <a:t>Substrate Recoil Simulation Framework</a:t>
            </a:r>
            <a:endParaRPr lang="en-US">
              <a:cs typeface="Calibri Light"/>
            </a:endParaRPr>
          </a:p>
        </p:txBody>
      </p:sp>
      <p:pic>
        <p:nvPicPr>
          <p:cNvPr id="3" name="Picture 2" descr="A blue text on a black background&#10;&#10;Description automatically generated">
            <a:extLst>
              <a:ext uri="{FF2B5EF4-FFF2-40B4-BE49-F238E27FC236}">
                <a16:creationId xmlns:a16="http://schemas.microsoft.com/office/drawing/2014/main" id="{F9F8F471-AEE6-3CAB-F53F-1E16229DD51A}"/>
              </a:ext>
            </a:extLst>
          </p:cNvPr>
          <p:cNvPicPr>
            <a:picLocks noChangeAspect="1"/>
          </p:cNvPicPr>
          <p:nvPr/>
        </p:nvPicPr>
        <p:blipFill>
          <a:blip r:embed="rId3"/>
          <a:stretch>
            <a:fillRect/>
          </a:stretch>
        </p:blipFill>
        <p:spPr>
          <a:xfrm>
            <a:off x="4452290" y="3232598"/>
            <a:ext cx="3275683" cy="1003615"/>
          </a:xfrm>
          <a:prstGeom prst="rect">
            <a:avLst/>
          </a:prstGeom>
        </p:spPr>
      </p:pic>
      <p:sp>
        <p:nvSpPr>
          <p:cNvPr id="7" name="TextBox 6">
            <a:extLst>
              <a:ext uri="{FF2B5EF4-FFF2-40B4-BE49-F238E27FC236}">
                <a16:creationId xmlns:a16="http://schemas.microsoft.com/office/drawing/2014/main" id="{DD5C72E0-8F06-117E-D722-237593F68215}"/>
              </a:ext>
            </a:extLst>
          </p:cNvPr>
          <p:cNvSpPr txBox="1"/>
          <p:nvPr/>
        </p:nvSpPr>
        <p:spPr>
          <a:xfrm rot="-2100000">
            <a:off x="8336424" y="3621385"/>
            <a:ext cx="25898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i="1" u="sng">
                <a:cs typeface="Calibri"/>
              </a:rPr>
              <a:t>G4CMP!</a:t>
            </a:r>
            <a:endParaRPr lang="en-US" sz="5400" b="1" u="sng">
              <a:ea typeface="Calibri" panose="020F0502020204030204"/>
              <a:cs typeface="Calibri" panose="020F0502020204030204"/>
            </a:endParaRPr>
          </a:p>
        </p:txBody>
      </p:sp>
      <p:pic>
        <p:nvPicPr>
          <p:cNvPr id="8" name="Picture 7">
            <a:extLst>
              <a:ext uri="{FF2B5EF4-FFF2-40B4-BE49-F238E27FC236}">
                <a16:creationId xmlns:a16="http://schemas.microsoft.com/office/drawing/2014/main" id="{8C231328-89F7-5FC6-9195-AF806DEC4356}"/>
              </a:ext>
            </a:extLst>
          </p:cNvPr>
          <p:cNvPicPr>
            <a:picLocks noChangeAspect="1"/>
          </p:cNvPicPr>
          <p:nvPr/>
        </p:nvPicPr>
        <p:blipFill>
          <a:blip r:embed="rId4"/>
          <a:stretch>
            <a:fillRect/>
          </a:stretch>
        </p:blipFill>
        <p:spPr>
          <a:xfrm>
            <a:off x="2010592" y="1475856"/>
            <a:ext cx="471214" cy="488733"/>
          </a:xfrm>
          <a:prstGeom prst="rect">
            <a:avLst/>
          </a:prstGeom>
        </p:spPr>
      </p:pic>
      <p:sp>
        <p:nvSpPr>
          <p:cNvPr id="9" name="TextBox 8">
            <a:extLst>
              <a:ext uri="{FF2B5EF4-FFF2-40B4-BE49-F238E27FC236}">
                <a16:creationId xmlns:a16="http://schemas.microsoft.com/office/drawing/2014/main" id="{41378D4B-A891-B0E5-44ED-8629E7A815A7}"/>
              </a:ext>
            </a:extLst>
          </p:cNvPr>
          <p:cNvSpPr txBox="1"/>
          <p:nvPr/>
        </p:nvSpPr>
        <p:spPr>
          <a:xfrm>
            <a:off x="982645" y="1955395"/>
            <a:ext cx="2518447" cy="663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Where are the implanted isotopes?</a:t>
            </a:r>
          </a:p>
        </p:txBody>
      </p:sp>
      <p:sp>
        <p:nvSpPr>
          <p:cNvPr id="12" name="TextBox 11">
            <a:extLst>
              <a:ext uri="{FF2B5EF4-FFF2-40B4-BE49-F238E27FC236}">
                <a16:creationId xmlns:a16="http://schemas.microsoft.com/office/drawing/2014/main" id="{C329EB1F-55E3-B845-0917-42D9C2667F61}"/>
              </a:ext>
            </a:extLst>
          </p:cNvPr>
          <p:cNvSpPr txBox="1"/>
          <p:nvPr/>
        </p:nvSpPr>
        <p:spPr>
          <a:xfrm>
            <a:off x="4486092" y="1824015"/>
            <a:ext cx="25184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How do the decay products deposit energy in the material?</a:t>
            </a:r>
            <a:endParaRPr lang="en-US"/>
          </a:p>
        </p:txBody>
      </p:sp>
      <p:sp>
        <p:nvSpPr>
          <p:cNvPr id="13" name="TextBox 12">
            <a:extLst>
              <a:ext uri="{FF2B5EF4-FFF2-40B4-BE49-F238E27FC236}">
                <a16:creationId xmlns:a16="http://schemas.microsoft.com/office/drawing/2014/main" id="{C9D61B4A-2A63-C7F8-8DFD-EF2C8D23FBF9}"/>
              </a:ext>
            </a:extLst>
          </p:cNvPr>
          <p:cNvSpPr txBox="1"/>
          <p:nvPr/>
        </p:nvSpPr>
        <p:spPr>
          <a:xfrm>
            <a:off x="7304463" y="1961106"/>
            <a:ext cx="46555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What phonons/charges are excited and how do they interact with the detector?</a:t>
            </a:r>
            <a:br>
              <a:rPr lang="en-US">
                <a:ea typeface="Calibri"/>
                <a:cs typeface="Calibri"/>
              </a:rPr>
            </a:br>
            <a:br>
              <a:rPr lang="en-US">
                <a:ea typeface="Calibri"/>
                <a:cs typeface="Calibri"/>
              </a:rPr>
            </a:br>
            <a:endParaRPr lang="en-US">
              <a:ea typeface="Calibri"/>
              <a:cs typeface="Calibri"/>
            </a:endParaRPr>
          </a:p>
        </p:txBody>
      </p:sp>
      <p:pic>
        <p:nvPicPr>
          <p:cNvPr id="10" name="Picture 9" descr="A red graph with white text&#10;&#10;Description automatically generated">
            <a:extLst>
              <a:ext uri="{FF2B5EF4-FFF2-40B4-BE49-F238E27FC236}">
                <a16:creationId xmlns:a16="http://schemas.microsoft.com/office/drawing/2014/main" id="{9F9EB126-6375-9874-D0BB-801957F3AEA7}"/>
              </a:ext>
            </a:extLst>
          </p:cNvPr>
          <p:cNvPicPr>
            <a:picLocks noChangeAspect="1"/>
          </p:cNvPicPr>
          <p:nvPr/>
        </p:nvPicPr>
        <p:blipFill>
          <a:blip r:embed="rId5"/>
          <a:stretch>
            <a:fillRect/>
          </a:stretch>
        </p:blipFill>
        <p:spPr>
          <a:xfrm>
            <a:off x="646770" y="2752724"/>
            <a:ext cx="3190875" cy="2876550"/>
          </a:xfrm>
          <a:prstGeom prst="rect">
            <a:avLst/>
          </a:prstGeom>
        </p:spPr>
      </p:pic>
      <p:sp>
        <p:nvSpPr>
          <p:cNvPr id="4" name="Slide Number Placeholder 3">
            <a:extLst>
              <a:ext uri="{FF2B5EF4-FFF2-40B4-BE49-F238E27FC236}">
                <a16:creationId xmlns:a16="http://schemas.microsoft.com/office/drawing/2014/main" id="{E0DF4E46-BD5A-FB30-F42F-D73C18824951}"/>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5</a:t>
            </a:fld>
            <a:endParaRPr lang="en-US">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68014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0ABCD08-9D74-B3D8-E975-26203378E0FC}"/>
              </a:ext>
            </a:extLst>
          </p:cNvPr>
          <p:cNvSpPr>
            <a:spLocks noGrp="1"/>
          </p:cNvSpPr>
          <p:nvPr>
            <p:ph type="title"/>
          </p:nvPr>
        </p:nvSpPr>
        <p:spPr/>
        <p:txBody>
          <a:bodyPr/>
          <a:lstStyle/>
          <a:p>
            <a:r>
              <a:rPr lang="en-US">
                <a:latin typeface="Arial"/>
                <a:cs typeface="Arial"/>
              </a:rPr>
              <a:t>Substrate Recoil Simulation Results</a:t>
            </a:r>
            <a:endParaRPr lang="en-US"/>
          </a:p>
        </p:txBody>
      </p:sp>
      <p:pic>
        <p:nvPicPr>
          <p:cNvPr id="4" name="Picture 3" descr="A graph of energy and energy&#10;&#10;Description automatically generated">
            <a:extLst>
              <a:ext uri="{FF2B5EF4-FFF2-40B4-BE49-F238E27FC236}">
                <a16:creationId xmlns:a16="http://schemas.microsoft.com/office/drawing/2014/main" id="{BEF87A1D-025B-E5AA-A10E-476611D63E48}"/>
              </a:ext>
            </a:extLst>
          </p:cNvPr>
          <p:cNvPicPr>
            <a:picLocks noChangeAspect="1"/>
          </p:cNvPicPr>
          <p:nvPr/>
        </p:nvPicPr>
        <p:blipFill>
          <a:blip r:embed="rId3"/>
          <a:srcRect t="5368" b="313"/>
          <a:stretch/>
        </p:blipFill>
        <p:spPr>
          <a:xfrm>
            <a:off x="123279" y="2646179"/>
            <a:ext cx="2927719" cy="2135835"/>
          </a:xfrm>
          <a:prstGeom prst="rect">
            <a:avLst/>
          </a:prstGeom>
        </p:spPr>
      </p:pic>
      <p:pic>
        <p:nvPicPr>
          <p:cNvPr id="6" name="Picture 5" descr="A graph of energy and energy&#10;&#10;AI-generated content may be incorrect.">
            <a:extLst>
              <a:ext uri="{FF2B5EF4-FFF2-40B4-BE49-F238E27FC236}">
                <a16:creationId xmlns:a16="http://schemas.microsoft.com/office/drawing/2014/main" id="{A7D91C90-608B-1F02-27AC-922F49BE9634}"/>
              </a:ext>
            </a:extLst>
          </p:cNvPr>
          <p:cNvPicPr>
            <a:picLocks noChangeAspect="1"/>
          </p:cNvPicPr>
          <p:nvPr/>
        </p:nvPicPr>
        <p:blipFill>
          <a:blip r:embed="rId4"/>
          <a:stretch>
            <a:fillRect/>
          </a:stretch>
        </p:blipFill>
        <p:spPr>
          <a:xfrm>
            <a:off x="3430281" y="1609890"/>
            <a:ext cx="5336909" cy="4110054"/>
          </a:xfrm>
          <a:prstGeom prst="rect">
            <a:avLst/>
          </a:prstGeom>
        </p:spPr>
      </p:pic>
      <p:pic>
        <p:nvPicPr>
          <p:cNvPr id="8" name="Picture 7" descr="A colorful lines and dots&#10;&#10;Description automatically generated">
            <a:extLst>
              <a:ext uri="{FF2B5EF4-FFF2-40B4-BE49-F238E27FC236}">
                <a16:creationId xmlns:a16="http://schemas.microsoft.com/office/drawing/2014/main" id="{288F0273-BC76-815F-8981-18991EE6876C}"/>
              </a:ext>
            </a:extLst>
          </p:cNvPr>
          <p:cNvPicPr>
            <a:picLocks noChangeAspect="1"/>
          </p:cNvPicPr>
          <p:nvPr/>
        </p:nvPicPr>
        <p:blipFill>
          <a:blip r:embed="rId5"/>
          <a:stretch>
            <a:fillRect/>
          </a:stretch>
        </p:blipFill>
        <p:spPr>
          <a:xfrm>
            <a:off x="9145713" y="2698463"/>
            <a:ext cx="2645223" cy="1927709"/>
          </a:xfrm>
          <a:prstGeom prst="rect">
            <a:avLst/>
          </a:prstGeom>
        </p:spPr>
      </p:pic>
      <p:sp>
        <p:nvSpPr>
          <p:cNvPr id="2" name="Slide Number Placeholder 1">
            <a:extLst>
              <a:ext uri="{FF2B5EF4-FFF2-40B4-BE49-F238E27FC236}">
                <a16:creationId xmlns:a16="http://schemas.microsoft.com/office/drawing/2014/main" id="{B6ADB2A4-6177-6506-0CDD-CAAA8BF1FDBA}"/>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10741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4E57D-BDCC-2425-83BE-6AADE11A0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4CDE6-90D4-86DE-C815-B84CB6513907}"/>
              </a:ext>
            </a:extLst>
          </p:cNvPr>
          <p:cNvSpPr>
            <a:spLocks noGrp="1"/>
          </p:cNvSpPr>
          <p:nvPr>
            <p:ph type="title"/>
          </p:nvPr>
        </p:nvSpPr>
        <p:spPr/>
        <p:txBody>
          <a:bodyPr/>
          <a:lstStyle/>
          <a:p>
            <a:r>
              <a:rPr lang="en-US">
                <a:latin typeface="Arial"/>
                <a:cs typeface="Arial"/>
              </a:rPr>
              <a:t>G4CMP New Materials </a:t>
            </a:r>
            <a:endParaRPr lang="en-US"/>
          </a:p>
        </p:txBody>
      </p:sp>
      <p:pic>
        <p:nvPicPr>
          <p:cNvPr id="7" name="Content Placeholder 6" descr="A collage of images of different shapes&#10;&#10;AI-generated content may be incorrect.">
            <a:extLst>
              <a:ext uri="{FF2B5EF4-FFF2-40B4-BE49-F238E27FC236}">
                <a16:creationId xmlns:a16="http://schemas.microsoft.com/office/drawing/2014/main" id="{F5B5572D-BD49-4D5C-B4D2-332D5BCBA987}"/>
              </a:ext>
            </a:extLst>
          </p:cNvPr>
          <p:cNvPicPr>
            <a:picLocks noGrp="1" noChangeAspect="1"/>
          </p:cNvPicPr>
          <p:nvPr>
            <p:ph sz="half" idx="1"/>
          </p:nvPr>
        </p:nvPicPr>
        <p:blipFill>
          <a:blip r:embed="rId3"/>
          <a:stretch>
            <a:fillRect/>
          </a:stretch>
        </p:blipFill>
        <p:spPr>
          <a:xfrm>
            <a:off x="0" y="1380135"/>
            <a:ext cx="12193814" cy="4727249"/>
          </a:xfrm>
        </p:spPr>
      </p:pic>
      <p:sp>
        <p:nvSpPr>
          <p:cNvPr id="3" name="Slide Number Placeholder 2">
            <a:extLst>
              <a:ext uri="{FF2B5EF4-FFF2-40B4-BE49-F238E27FC236}">
                <a16:creationId xmlns:a16="http://schemas.microsoft.com/office/drawing/2014/main" id="{1A320E07-48ED-40DD-52B7-0837C7E48125}"/>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7</a:t>
            </a:fld>
            <a:endParaRPr lang="en-US" dirty="0">
              <a:solidFill>
                <a:schemeClr val="bg1"/>
              </a:solidFill>
            </a:endParaRPr>
          </a:p>
        </p:txBody>
      </p:sp>
      <p:sp>
        <p:nvSpPr>
          <p:cNvPr id="4" name="TextBox 2">
            <a:extLst>
              <a:ext uri="{FF2B5EF4-FFF2-40B4-BE49-F238E27FC236}">
                <a16:creationId xmlns:a16="http://schemas.microsoft.com/office/drawing/2014/main" id="{64E4FAD6-0DF3-1646-9D96-49B8505086B8}"/>
              </a:ext>
            </a:extLst>
          </p:cNvPr>
          <p:cNvSpPr txBox="1"/>
          <p:nvPr/>
        </p:nvSpPr>
        <p:spPr>
          <a:xfrm>
            <a:off x="-3908" y="6004169"/>
            <a:ext cx="4765430" cy="2616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[2] I. Hernandez et al., arXiv:2408.04732 (2024).</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46653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7BE6-DBF2-4296-DA34-32A9F7E1A29E}"/>
              </a:ext>
            </a:extLst>
          </p:cNvPr>
          <p:cNvSpPr>
            <a:spLocks noGrp="1"/>
          </p:cNvSpPr>
          <p:nvPr>
            <p:ph type="title"/>
          </p:nvPr>
        </p:nvSpPr>
        <p:spPr/>
        <p:txBody>
          <a:bodyPr/>
          <a:lstStyle/>
          <a:p>
            <a:r>
              <a:rPr lang="en-US">
                <a:latin typeface="Arial"/>
                <a:cs typeface="Arial"/>
              </a:rPr>
              <a:t>G4CMP New Materials </a:t>
            </a:r>
            <a:endParaRPr lang="en-US"/>
          </a:p>
        </p:txBody>
      </p:sp>
      <p:sp>
        <p:nvSpPr>
          <p:cNvPr id="10" name="Content Placeholder 9">
            <a:extLst>
              <a:ext uri="{FF2B5EF4-FFF2-40B4-BE49-F238E27FC236}">
                <a16:creationId xmlns:a16="http://schemas.microsoft.com/office/drawing/2014/main" id="{EA4F07E8-0C04-05C8-4857-B5D230233E07}"/>
              </a:ext>
            </a:extLst>
          </p:cNvPr>
          <p:cNvSpPr>
            <a:spLocks noGrp="1"/>
          </p:cNvSpPr>
          <p:nvPr>
            <p:ph sz="half" idx="1"/>
          </p:nvPr>
        </p:nvSpPr>
        <p:spPr>
          <a:xfrm>
            <a:off x="915504" y="2068581"/>
            <a:ext cx="5181600" cy="2175773"/>
          </a:xfrm>
        </p:spPr>
        <p:txBody>
          <a:bodyPr vert="horz" lIns="91440" tIns="45720" rIns="91440" bIns="45720" rtlCol="0" anchor="t">
            <a:normAutofit fontScale="70000" lnSpcReduction="20000"/>
          </a:bodyPr>
          <a:lstStyle/>
          <a:p>
            <a:pPr marL="227965" indent="-227965">
              <a:lnSpc>
                <a:spcPct val="150000"/>
              </a:lnSpc>
            </a:pPr>
            <a:r>
              <a:rPr lang="en-US">
                <a:latin typeface="Arial"/>
                <a:cs typeface="Arial"/>
              </a:rPr>
              <a:t>Thermal silica and alpha-Quartz implemented (GitHub)</a:t>
            </a:r>
            <a:endParaRPr lang="en-US"/>
          </a:p>
          <a:p>
            <a:pPr marL="227965" indent="-227965">
              <a:lnSpc>
                <a:spcPct val="150000"/>
              </a:lnSpc>
            </a:pPr>
            <a:r>
              <a:rPr lang="en-US">
                <a:latin typeface="Arial"/>
                <a:cs typeface="Arial"/>
              </a:rPr>
              <a:t>G4CMP material implementation paper in progress with Israel Hernandez</a:t>
            </a:r>
            <a:endParaRPr lang="en-US"/>
          </a:p>
        </p:txBody>
      </p:sp>
      <p:pic>
        <p:nvPicPr>
          <p:cNvPr id="6" name="Picture 5" descr="A blue and yellow fractal image&#10;&#10;Description automatically generated">
            <a:extLst>
              <a:ext uri="{FF2B5EF4-FFF2-40B4-BE49-F238E27FC236}">
                <a16:creationId xmlns:a16="http://schemas.microsoft.com/office/drawing/2014/main" id="{16E2B05E-E867-238E-A4DE-EA12292597D6}"/>
              </a:ext>
            </a:extLst>
          </p:cNvPr>
          <p:cNvPicPr>
            <a:picLocks noChangeAspect="1"/>
          </p:cNvPicPr>
          <p:nvPr/>
        </p:nvPicPr>
        <p:blipFill>
          <a:blip r:embed="rId3"/>
          <a:stretch>
            <a:fillRect/>
          </a:stretch>
        </p:blipFill>
        <p:spPr>
          <a:xfrm flipH="1">
            <a:off x="1331922" y="4130915"/>
            <a:ext cx="1767261" cy="1486034"/>
          </a:xfrm>
          <a:prstGeom prst="rect">
            <a:avLst/>
          </a:prstGeom>
        </p:spPr>
      </p:pic>
      <p:pic>
        <p:nvPicPr>
          <p:cNvPr id="8" name="Picture 7" descr="A close-up of a white light&#10;&#10;Description automatically generated">
            <a:extLst>
              <a:ext uri="{FF2B5EF4-FFF2-40B4-BE49-F238E27FC236}">
                <a16:creationId xmlns:a16="http://schemas.microsoft.com/office/drawing/2014/main" id="{2A7B0DDC-09CA-7226-BE63-ECD763E7793B}"/>
              </a:ext>
            </a:extLst>
          </p:cNvPr>
          <p:cNvPicPr>
            <a:picLocks noChangeAspect="1"/>
          </p:cNvPicPr>
          <p:nvPr/>
        </p:nvPicPr>
        <p:blipFill>
          <a:blip r:embed="rId4"/>
          <a:stretch>
            <a:fillRect/>
          </a:stretch>
        </p:blipFill>
        <p:spPr>
          <a:xfrm rot="10800000" flipH="1">
            <a:off x="3094144" y="4129730"/>
            <a:ext cx="1910575" cy="1488071"/>
          </a:xfrm>
          <a:prstGeom prst="rect">
            <a:avLst/>
          </a:prstGeom>
        </p:spPr>
      </p:pic>
      <p:pic>
        <p:nvPicPr>
          <p:cNvPr id="9" name="Picture 8" descr="A diagram of a house&#10;&#10;AI-generated content may be incorrect.">
            <a:extLst>
              <a:ext uri="{FF2B5EF4-FFF2-40B4-BE49-F238E27FC236}">
                <a16:creationId xmlns:a16="http://schemas.microsoft.com/office/drawing/2014/main" id="{FD198FD8-C5C6-322A-93A7-05D88C12E71B}"/>
              </a:ext>
            </a:extLst>
          </p:cNvPr>
          <p:cNvPicPr>
            <a:picLocks noChangeAspect="1"/>
          </p:cNvPicPr>
          <p:nvPr/>
        </p:nvPicPr>
        <p:blipFill>
          <a:blip r:embed="rId5"/>
          <a:stretch>
            <a:fillRect/>
          </a:stretch>
        </p:blipFill>
        <p:spPr>
          <a:xfrm>
            <a:off x="6575742" y="1710664"/>
            <a:ext cx="4432584" cy="3983859"/>
          </a:xfrm>
          <a:prstGeom prst="rect">
            <a:avLst/>
          </a:prstGeom>
        </p:spPr>
      </p:pic>
      <p:sp>
        <p:nvSpPr>
          <p:cNvPr id="3" name="Slide Number Placeholder 2">
            <a:extLst>
              <a:ext uri="{FF2B5EF4-FFF2-40B4-BE49-F238E27FC236}">
                <a16:creationId xmlns:a16="http://schemas.microsoft.com/office/drawing/2014/main" id="{925753D4-EEA8-3D5C-8FF8-BDCEF2789383}"/>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133201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481B-CFC9-36F1-D370-F0627028A9F7}"/>
              </a:ext>
            </a:extLst>
          </p:cNvPr>
          <p:cNvSpPr>
            <a:spLocks noGrp="1"/>
          </p:cNvSpPr>
          <p:nvPr>
            <p:ph type="title"/>
          </p:nvPr>
        </p:nvSpPr>
        <p:spPr/>
        <p:txBody>
          <a:bodyPr/>
          <a:lstStyle/>
          <a:p>
            <a:r>
              <a:rPr lang="en-US">
                <a:latin typeface="Arial"/>
                <a:cs typeface="Arial"/>
              </a:rPr>
              <a:t>Quantum Device Response</a:t>
            </a:r>
            <a:endParaRPr lang="en-US"/>
          </a:p>
        </p:txBody>
      </p:sp>
      <p:pic>
        <p:nvPicPr>
          <p:cNvPr id="5" name="Picture 4" descr="A blue line graph with numbers&#10;&#10;AI-generated content may be incorrect.">
            <a:extLst>
              <a:ext uri="{FF2B5EF4-FFF2-40B4-BE49-F238E27FC236}">
                <a16:creationId xmlns:a16="http://schemas.microsoft.com/office/drawing/2014/main" id="{C58F7462-C7F5-5D49-CB89-CC36C3B5BED1}"/>
              </a:ext>
            </a:extLst>
          </p:cNvPr>
          <p:cNvPicPr>
            <a:picLocks noChangeAspect="1"/>
          </p:cNvPicPr>
          <p:nvPr/>
        </p:nvPicPr>
        <p:blipFill>
          <a:blip r:embed="rId3"/>
          <a:stretch>
            <a:fillRect/>
          </a:stretch>
        </p:blipFill>
        <p:spPr>
          <a:xfrm>
            <a:off x="8440801" y="2354723"/>
            <a:ext cx="3164143" cy="2148552"/>
          </a:xfrm>
          <a:prstGeom prst="rect">
            <a:avLst/>
          </a:prstGeom>
        </p:spPr>
      </p:pic>
      <p:pic>
        <p:nvPicPr>
          <p:cNvPr id="10" name="Picture 9" descr="A colorful lines and dots&#10;&#10;Description automatically generated">
            <a:extLst>
              <a:ext uri="{FF2B5EF4-FFF2-40B4-BE49-F238E27FC236}">
                <a16:creationId xmlns:a16="http://schemas.microsoft.com/office/drawing/2014/main" id="{F50E4004-8B11-D987-FD98-13BD4F20C4ED}"/>
              </a:ext>
            </a:extLst>
          </p:cNvPr>
          <p:cNvPicPr>
            <a:picLocks noChangeAspect="1"/>
          </p:cNvPicPr>
          <p:nvPr/>
        </p:nvPicPr>
        <p:blipFill>
          <a:blip r:embed="rId4"/>
          <a:stretch>
            <a:fillRect/>
          </a:stretch>
        </p:blipFill>
        <p:spPr>
          <a:xfrm>
            <a:off x="4775274" y="2465766"/>
            <a:ext cx="2645223" cy="1927709"/>
          </a:xfrm>
          <a:prstGeom prst="rect">
            <a:avLst/>
          </a:prstGeom>
        </p:spPr>
      </p:pic>
      <p:pic>
        <p:nvPicPr>
          <p:cNvPr id="3" name="Picture 2" descr="A blue circuit board with white squares and wires&#10;&#10;Description automatically generated">
            <a:extLst>
              <a:ext uri="{FF2B5EF4-FFF2-40B4-BE49-F238E27FC236}">
                <a16:creationId xmlns:a16="http://schemas.microsoft.com/office/drawing/2014/main" id="{B3192685-0594-28AC-E1C8-A56A638B721D}"/>
              </a:ext>
            </a:extLst>
          </p:cNvPr>
          <p:cNvPicPr>
            <a:picLocks noChangeAspect="1"/>
          </p:cNvPicPr>
          <p:nvPr/>
        </p:nvPicPr>
        <p:blipFill>
          <a:blip r:embed="rId5"/>
          <a:stretch>
            <a:fillRect/>
          </a:stretch>
        </p:blipFill>
        <p:spPr>
          <a:xfrm>
            <a:off x="836583" y="2465268"/>
            <a:ext cx="2611288" cy="1898710"/>
          </a:xfrm>
          <a:prstGeom prst="rect">
            <a:avLst/>
          </a:prstGeom>
        </p:spPr>
      </p:pic>
      <p:sp>
        <p:nvSpPr>
          <p:cNvPr id="12" name="TextBox 11">
            <a:extLst>
              <a:ext uri="{FF2B5EF4-FFF2-40B4-BE49-F238E27FC236}">
                <a16:creationId xmlns:a16="http://schemas.microsoft.com/office/drawing/2014/main" id="{0DAC280D-6B75-11B1-41F4-738BF83F0C6F}"/>
              </a:ext>
            </a:extLst>
          </p:cNvPr>
          <p:cNvSpPr txBox="1"/>
          <p:nvPr/>
        </p:nvSpPr>
        <p:spPr>
          <a:xfrm>
            <a:off x="2824713" y="4728151"/>
            <a:ext cx="65492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latin typeface="Arial"/>
              </a:rPr>
              <a:t>GOAL: Improved energy calibration</a:t>
            </a:r>
            <a:endParaRPr lang="en-US" sz="2800" b="1" dirty="0" err="1">
              <a:latin typeface="Arial"/>
              <a:cs typeface="Arial"/>
            </a:endParaRPr>
          </a:p>
        </p:txBody>
      </p:sp>
      <p:sp>
        <p:nvSpPr>
          <p:cNvPr id="13" name="Arrow: Right 12">
            <a:extLst>
              <a:ext uri="{FF2B5EF4-FFF2-40B4-BE49-F238E27FC236}">
                <a16:creationId xmlns:a16="http://schemas.microsoft.com/office/drawing/2014/main" id="{BFADEAD7-6B8F-4DBF-7F9E-3887EFF8E887}"/>
              </a:ext>
            </a:extLst>
          </p:cNvPr>
          <p:cNvSpPr/>
          <p:nvPr/>
        </p:nvSpPr>
        <p:spPr>
          <a:xfrm>
            <a:off x="3706782" y="3281858"/>
            <a:ext cx="876970" cy="3525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C037198-AF2B-83DF-A84F-041F95290236}"/>
              </a:ext>
            </a:extLst>
          </p:cNvPr>
          <p:cNvSpPr/>
          <p:nvPr/>
        </p:nvSpPr>
        <p:spPr>
          <a:xfrm>
            <a:off x="7416140" y="3281857"/>
            <a:ext cx="876970" cy="3525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F926D0-FD37-92CA-7E12-F2103F666F1F}"/>
              </a:ext>
            </a:extLst>
          </p:cNvPr>
          <p:cNvSpPr txBox="1"/>
          <p:nvPr/>
        </p:nvSpPr>
        <p:spPr>
          <a:xfrm>
            <a:off x="2360887" y="1393020"/>
            <a:ext cx="74768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dirty="0">
                <a:latin typeface="Arial"/>
              </a:rPr>
              <a:t>How does the STJ response differ for varying decay products?</a:t>
            </a:r>
            <a:endParaRPr lang="en-US" sz="2800" b="1" i="1" dirty="0">
              <a:latin typeface="Arial"/>
              <a:cs typeface="Arial"/>
            </a:endParaRPr>
          </a:p>
        </p:txBody>
      </p:sp>
      <p:sp>
        <p:nvSpPr>
          <p:cNvPr id="7" name="Slide Number Placeholder 6">
            <a:extLst>
              <a:ext uri="{FF2B5EF4-FFF2-40B4-BE49-F238E27FC236}">
                <a16:creationId xmlns:a16="http://schemas.microsoft.com/office/drawing/2014/main" id="{0193EB41-5CF6-9A31-00DF-F0ECBB5AFE25}"/>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57722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9D69470648E4592FA8C36CD55FCD8" ma:contentTypeVersion="13" ma:contentTypeDescription="Create a new document." ma:contentTypeScope="" ma:versionID="085fe1d95d1c3ad064b6fade32686210">
  <xsd:schema xmlns:xsd="http://www.w3.org/2001/XMLSchema" xmlns:xs="http://www.w3.org/2001/XMLSchema" xmlns:p="http://schemas.microsoft.com/office/2006/metadata/properties" xmlns:ns2="b6bd4a60-c890-4134-8405-1cb575092a0a" xmlns:ns3="16bf9cd2-92d2-4c35-8c90-e36be1937b54" targetNamespace="http://schemas.microsoft.com/office/2006/metadata/properties" ma:root="true" ma:fieldsID="057b05c18c8df9f14cfa78dca062011a" ns2:_="" ns3:_="">
    <xsd:import namespace="b6bd4a60-c890-4134-8405-1cb575092a0a"/>
    <xsd:import namespace="16bf9cd2-92d2-4c35-8c90-e36be1937b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d4a60-c890-4134-8405-1cb575092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bf9cd2-92d2-4c35-8c90-e36be1937b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55df84e-6eb6-4a15-9cd2-3d79d517ee6d}" ma:internalName="TaxCatchAll" ma:showField="CatchAllData" ma:web="16bf9cd2-92d2-4c35-8c90-e36be1937b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bf9cd2-92d2-4c35-8c90-e36be1937b54" xsi:nil="true"/>
    <lcf76f155ced4ddcb4097134ff3c332f xmlns="b6bd4a60-c890-4134-8405-1cb575092a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BDD83C-10A6-4515-ABED-CD5D8D44E540}">
  <ds:schemaRefs>
    <ds:schemaRef ds:uri="http://schemas.microsoft.com/office/2006/metadata/contentType"/>
    <ds:schemaRef ds:uri="http://schemas.microsoft.com/office/2006/metadata/properties/metaAttributes"/>
    <ds:schemaRef ds:uri="http://www.w3.org/2000/xmlns/"/>
    <ds:schemaRef ds:uri="http://www.w3.org/2001/XMLSchema"/>
    <ds:schemaRef ds:uri="b6bd4a60-c890-4134-8405-1cb575092a0a"/>
    <ds:schemaRef ds:uri="16bf9cd2-92d2-4c35-8c90-e36be1937b5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D53333-314C-45A1-AFF3-D8F3F0DDCAD8}">
  <ds:schemaRefs>
    <ds:schemaRef ds:uri="http://schemas.microsoft.com/sharepoint/v3/contenttype/forms"/>
  </ds:schemaRefs>
</ds:datastoreItem>
</file>

<file path=customXml/itemProps3.xml><?xml version="1.0" encoding="utf-8"?>
<ds:datastoreItem xmlns:ds="http://schemas.openxmlformats.org/officeDocument/2006/customXml" ds:itemID="{0C5FEEC2-B493-4C84-BE76-CC4AB1526F9E}">
  <ds:schemaRefs>
    <ds:schemaRef ds:uri="http://schemas.microsoft.com/office/2006/metadata/properties"/>
    <ds:schemaRef ds:uri="http://www.w3.org/2000/xmlns/"/>
    <ds:schemaRef ds:uri="16bf9cd2-92d2-4c35-8c90-e36be1937b54"/>
    <ds:schemaRef ds:uri="http://www.w3.org/2001/XMLSchema-instance"/>
    <ds:schemaRef ds:uri="b6bd4a60-c890-4134-8405-1cb575092a0a"/>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10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G4CMP Usage and Development for the BeEST Experiment</vt:lpstr>
      <vt:lpstr>The BeEST Simulation Framework </vt:lpstr>
      <vt:lpstr>PowerPoint Presentation</vt:lpstr>
      <vt:lpstr>GEANT4 Condensed Matter Physics</vt:lpstr>
      <vt:lpstr>Substrate Recoil Simulation Framework</vt:lpstr>
      <vt:lpstr>Substrate Recoil Simulation Results</vt:lpstr>
      <vt:lpstr>G4CMP New Materials </vt:lpstr>
      <vt:lpstr>G4CMP New Materials </vt:lpstr>
      <vt:lpstr>Quantum Device Response</vt:lpstr>
      <vt:lpstr>Superconducting Processes </vt:lpstr>
      <vt:lpstr>In Development </vt:lpstr>
      <vt:lpstr>PowerPoint Presentation</vt:lpstr>
      <vt:lpstr>Supplemental Slides</vt:lpstr>
      <vt:lpstr>Quantum Device Response</vt:lpstr>
      <vt:lpstr>Lamé and TOEC-dependent Parameters </vt:lpstr>
      <vt:lpstr>Anharmonic Decay and Isotopic Scattering Rates</vt:lpstr>
      <vt:lpstr>Lamé Constants – Amorphous Silica</vt:lpstr>
      <vt:lpstr>Lamé Constants – Alpha Quartz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G4CMP Usage and Development for the BeEST Experiment</dc:title>
  <dc:creator/>
  <cp:lastModifiedBy>Caitlyn Stone-whitehead (STUDENT)</cp:lastModifiedBy>
  <cp:revision>157</cp:revision>
  <dcterms:created xsi:type="dcterms:W3CDTF">2024-11-05T23:13:48Z</dcterms:created>
  <dcterms:modified xsi:type="dcterms:W3CDTF">2025-05-14T13:38:31Z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0x0101002439D69470648E4592FA8C36CD55FCD8</vt:lpwstr>
  </property>
  <property fmtid="{D5CDD505-2E9C-101B-9397-08002B2CF9AE}" pid="3" name="MediaServiceImageTags">
    <vt:lpwstr/>
  </property>
</Properties>
</file>