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handoutMasterIdLst>
    <p:handoutMasterId r:id="rId23"/>
  </p:handoutMasterIdLst>
  <p:sldIdLst>
    <p:sldId id="259" r:id="rId5"/>
    <p:sldId id="279" r:id="rId6"/>
    <p:sldId id="309" r:id="rId7"/>
    <p:sldId id="310" r:id="rId8"/>
    <p:sldId id="377" r:id="rId9"/>
    <p:sldId id="469" r:id="rId10"/>
    <p:sldId id="312" r:id="rId11"/>
    <p:sldId id="314" r:id="rId12"/>
    <p:sldId id="300" r:id="rId13"/>
    <p:sldId id="292" r:id="rId14"/>
    <p:sldId id="302" r:id="rId15"/>
    <p:sldId id="313" r:id="rId16"/>
    <p:sldId id="301" r:id="rId17"/>
    <p:sldId id="311" r:id="rId18"/>
    <p:sldId id="470" r:id="rId19"/>
    <p:sldId id="295"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AFF"/>
    <a:srgbClr val="00A4FF"/>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651F19-3EA6-49C3-ABFB-500618EF2392}" v="265" dt="2025-05-14T06:26:40.0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258"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sy Willett" userId="4832064a-86fd-48e0-97c9-0cf64edc3ff3" providerId="ADAL" clId="{878A385F-F72A-694A-92B2-E5ADE90FA92D}"/>
    <pc:docChg chg="undo redo custSel addSld delSld modSld sldOrd">
      <pc:chgData name="Maisy Willett" userId="4832064a-86fd-48e0-97c9-0cf64edc3ff3" providerId="ADAL" clId="{878A385F-F72A-694A-92B2-E5ADE90FA92D}" dt="2025-05-12T21:46:14.946" v="12345" actId="2696"/>
      <pc:docMkLst>
        <pc:docMk/>
      </pc:docMkLst>
      <pc:sldChg chg="modSp mod">
        <pc:chgData name="Maisy Willett" userId="4832064a-86fd-48e0-97c9-0cf64edc3ff3" providerId="ADAL" clId="{878A385F-F72A-694A-92B2-E5ADE90FA92D}" dt="2025-05-12T03:07:24.534" v="2463" actId="1076"/>
        <pc:sldMkLst>
          <pc:docMk/>
          <pc:sldMk cId="1017016331" sldId="259"/>
        </pc:sldMkLst>
        <pc:spChg chg="mod">
          <ac:chgData name="Maisy Willett" userId="4832064a-86fd-48e0-97c9-0cf64edc3ff3" providerId="ADAL" clId="{878A385F-F72A-694A-92B2-E5ADE90FA92D}" dt="2025-05-12T00:17:33.111" v="2089" actId="403"/>
          <ac:spMkLst>
            <pc:docMk/>
            <pc:sldMk cId="1017016331" sldId="259"/>
            <ac:spMk id="2" creationId="{00000000-0000-0000-0000-000000000000}"/>
          </ac:spMkLst>
        </pc:spChg>
        <pc:spChg chg="mod">
          <ac:chgData name="Maisy Willett" userId="4832064a-86fd-48e0-97c9-0cf64edc3ff3" providerId="ADAL" clId="{878A385F-F72A-694A-92B2-E5ADE90FA92D}" dt="2025-05-02T17:58:03.112" v="2" actId="255"/>
          <ac:spMkLst>
            <pc:docMk/>
            <pc:sldMk cId="1017016331" sldId="259"/>
            <ac:spMk id="3" creationId="{00000000-0000-0000-0000-000000000000}"/>
          </ac:spMkLst>
        </pc:spChg>
        <pc:spChg chg="mod">
          <ac:chgData name="Maisy Willett" userId="4832064a-86fd-48e0-97c9-0cf64edc3ff3" providerId="ADAL" clId="{878A385F-F72A-694A-92B2-E5ADE90FA92D}" dt="2025-05-12T03:07:24.534" v="2463" actId="1076"/>
          <ac:spMkLst>
            <pc:docMk/>
            <pc:sldMk cId="1017016331" sldId="259"/>
            <ac:spMk id="5" creationId="{00000000-0000-0000-0000-000000000000}"/>
          </ac:spMkLst>
        </pc:spChg>
      </pc:sldChg>
      <pc:sldChg chg="del">
        <pc:chgData name="Maisy Willett" userId="4832064a-86fd-48e0-97c9-0cf64edc3ff3" providerId="ADAL" clId="{878A385F-F72A-694A-92B2-E5ADE90FA92D}" dt="2025-05-06T16:09:49.855" v="775" actId="2696"/>
        <pc:sldMkLst>
          <pc:docMk/>
          <pc:sldMk cId="916494994" sldId="267"/>
        </pc:sldMkLst>
      </pc:sldChg>
      <pc:sldChg chg="addSp delSp modSp del mod ord">
        <pc:chgData name="Maisy Willett" userId="4832064a-86fd-48e0-97c9-0cf64edc3ff3" providerId="ADAL" clId="{878A385F-F72A-694A-92B2-E5ADE90FA92D}" dt="2025-05-12T21:46:14.946" v="12345" actId="2696"/>
        <pc:sldMkLst>
          <pc:docMk/>
          <pc:sldMk cId="1940145853" sldId="272"/>
        </pc:sldMkLst>
      </pc:sldChg>
      <pc:sldChg chg="del">
        <pc:chgData name="Maisy Willett" userId="4832064a-86fd-48e0-97c9-0cf64edc3ff3" providerId="ADAL" clId="{878A385F-F72A-694A-92B2-E5ADE90FA92D}" dt="2025-05-06T04:28:43.403" v="304" actId="2696"/>
        <pc:sldMkLst>
          <pc:docMk/>
          <pc:sldMk cId="1101177766" sldId="276"/>
        </pc:sldMkLst>
      </pc:sldChg>
      <pc:sldChg chg="addSp delSp modSp mod modAnim modNotesTx">
        <pc:chgData name="Maisy Willett" userId="4832064a-86fd-48e0-97c9-0cf64edc3ff3" providerId="ADAL" clId="{878A385F-F72A-694A-92B2-E5ADE90FA92D}" dt="2025-05-12T16:15:59.510" v="9423" actId="20577"/>
        <pc:sldMkLst>
          <pc:docMk/>
          <pc:sldMk cId="596990947" sldId="279"/>
        </pc:sldMkLst>
        <pc:spChg chg="mod">
          <ac:chgData name="Maisy Willett" userId="4832064a-86fd-48e0-97c9-0cf64edc3ff3" providerId="ADAL" clId="{878A385F-F72A-694A-92B2-E5ADE90FA92D}" dt="2025-05-06T17:50:37.777" v="990" actId="20577"/>
          <ac:spMkLst>
            <pc:docMk/>
            <pc:sldMk cId="596990947" sldId="279"/>
            <ac:spMk id="2" creationId="{00000000-0000-0000-0000-000000000000}"/>
          </ac:spMkLst>
        </pc:spChg>
        <pc:spChg chg="add mod">
          <ac:chgData name="Maisy Willett" userId="4832064a-86fd-48e0-97c9-0cf64edc3ff3" providerId="ADAL" clId="{878A385F-F72A-694A-92B2-E5ADE90FA92D}" dt="2025-05-12T03:04:52.734" v="2406" actId="1582"/>
          <ac:spMkLst>
            <pc:docMk/>
            <pc:sldMk cId="596990947" sldId="279"/>
            <ac:spMk id="3" creationId="{EB8172E5-6CB5-75E1-904C-189C60016839}"/>
          </ac:spMkLst>
        </pc:spChg>
        <pc:picChg chg="add mod">
          <ac:chgData name="Maisy Willett" userId="4832064a-86fd-48e0-97c9-0cf64edc3ff3" providerId="ADAL" clId="{878A385F-F72A-694A-92B2-E5ADE90FA92D}" dt="2025-05-09T17:28:58.563" v="2030" actId="1076"/>
          <ac:picMkLst>
            <pc:docMk/>
            <pc:sldMk cId="596990947" sldId="279"/>
            <ac:picMk id="14" creationId="{F46634A6-D6CC-DF13-C4AF-27D1F0F56FBA}"/>
          </ac:picMkLst>
        </pc:picChg>
        <pc:picChg chg="add mod modCrop">
          <ac:chgData name="Maisy Willett" userId="4832064a-86fd-48e0-97c9-0cf64edc3ff3" providerId="ADAL" clId="{878A385F-F72A-694A-92B2-E5ADE90FA92D}" dt="2025-05-09T17:28:55.496" v="2029" actId="1076"/>
          <ac:picMkLst>
            <pc:docMk/>
            <pc:sldMk cId="596990947" sldId="279"/>
            <ac:picMk id="18" creationId="{B7D2A10F-7D04-F7C2-D152-08D35B97FFA1}"/>
          </ac:picMkLst>
        </pc:picChg>
        <pc:cxnChg chg="add mod">
          <ac:chgData name="Maisy Willett" userId="4832064a-86fd-48e0-97c9-0cf64edc3ff3" providerId="ADAL" clId="{878A385F-F72A-694A-92B2-E5ADE90FA92D}" dt="2025-05-12T03:05:12.034" v="2409" actId="1582"/>
          <ac:cxnSpMkLst>
            <pc:docMk/>
            <pc:sldMk cId="596990947" sldId="279"/>
            <ac:cxnSpMk id="5" creationId="{CFC06974-EA5D-296C-CA61-C475134239F5}"/>
          </ac:cxnSpMkLst>
        </pc:cxnChg>
        <pc:cxnChg chg="add mod">
          <ac:chgData name="Maisy Willett" userId="4832064a-86fd-48e0-97c9-0cf64edc3ff3" providerId="ADAL" clId="{878A385F-F72A-694A-92B2-E5ADE90FA92D}" dt="2025-05-12T03:05:26.473" v="2413" actId="14100"/>
          <ac:cxnSpMkLst>
            <pc:docMk/>
            <pc:sldMk cId="596990947" sldId="279"/>
            <ac:cxnSpMk id="6" creationId="{0E9D4F42-F7F9-EECA-7C86-0C1F43206807}"/>
          </ac:cxnSpMkLst>
        </pc:cxnChg>
      </pc:sldChg>
      <pc:sldChg chg="del">
        <pc:chgData name="Maisy Willett" userId="4832064a-86fd-48e0-97c9-0cf64edc3ff3" providerId="ADAL" clId="{878A385F-F72A-694A-92B2-E5ADE90FA92D}" dt="2025-05-06T16:09:55.615" v="778" actId="2696"/>
        <pc:sldMkLst>
          <pc:docMk/>
          <pc:sldMk cId="1599900893" sldId="280"/>
        </pc:sldMkLst>
      </pc:sldChg>
      <pc:sldChg chg="del">
        <pc:chgData name="Maisy Willett" userId="4832064a-86fd-48e0-97c9-0cf64edc3ff3" providerId="ADAL" clId="{878A385F-F72A-694A-92B2-E5ADE90FA92D}" dt="2025-05-06T16:09:51.571" v="776" actId="2696"/>
        <pc:sldMkLst>
          <pc:docMk/>
          <pc:sldMk cId="1561935492" sldId="281"/>
        </pc:sldMkLst>
      </pc:sldChg>
      <pc:sldChg chg="del">
        <pc:chgData name="Maisy Willett" userId="4832064a-86fd-48e0-97c9-0cf64edc3ff3" providerId="ADAL" clId="{878A385F-F72A-694A-92B2-E5ADE90FA92D}" dt="2025-05-06T04:27:49.808" v="301" actId="2696"/>
        <pc:sldMkLst>
          <pc:docMk/>
          <pc:sldMk cId="1185668780" sldId="282"/>
        </pc:sldMkLst>
      </pc:sldChg>
      <pc:sldChg chg="del">
        <pc:chgData name="Maisy Willett" userId="4832064a-86fd-48e0-97c9-0cf64edc3ff3" providerId="ADAL" clId="{878A385F-F72A-694A-92B2-E5ADE90FA92D}" dt="2025-05-06T04:27:38.389" v="300" actId="2696"/>
        <pc:sldMkLst>
          <pc:docMk/>
          <pc:sldMk cId="273850214" sldId="284"/>
        </pc:sldMkLst>
      </pc:sldChg>
      <pc:sldChg chg="del">
        <pc:chgData name="Maisy Willett" userId="4832064a-86fd-48e0-97c9-0cf64edc3ff3" providerId="ADAL" clId="{878A385F-F72A-694A-92B2-E5ADE90FA92D}" dt="2025-05-06T16:10:01.014" v="781" actId="2696"/>
        <pc:sldMkLst>
          <pc:docMk/>
          <pc:sldMk cId="76235178" sldId="285"/>
        </pc:sldMkLst>
      </pc:sldChg>
      <pc:sldChg chg="del">
        <pc:chgData name="Maisy Willett" userId="4832064a-86fd-48e0-97c9-0cf64edc3ff3" providerId="ADAL" clId="{878A385F-F72A-694A-92B2-E5ADE90FA92D}" dt="2025-05-06T16:09:58.871" v="780" actId="2696"/>
        <pc:sldMkLst>
          <pc:docMk/>
          <pc:sldMk cId="1388518941" sldId="286"/>
        </pc:sldMkLst>
      </pc:sldChg>
      <pc:sldChg chg="del">
        <pc:chgData name="Maisy Willett" userId="4832064a-86fd-48e0-97c9-0cf64edc3ff3" providerId="ADAL" clId="{878A385F-F72A-694A-92B2-E5ADE90FA92D}" dt="2025-05-06T16:09:57.211" v="779" actId="2696"/>
        <pc:sldMkLst>
          <pc:docMk/>
          <pc:sldMk cId="2137032555" sldId="288"/>
        </pc:sldMkLst>
      </pc:sldChg>
      <pc:sldChg chg="del">
        <pc:chgData name="Maisy Willett" userId="4832064a-86fd-48e0-97c9-0cf64edc3ff3" providerId="ADAL" clId="{878A385F-F72A-694A-92B2-E5ADE90FA92D}" dt="2025-05-06T16:09:53.585" v="777" actId="2696"/>
        <pc:sldMkLst>
          <pc:docMk/>
          <pc:sldMk cId="539096085" sldId="289"/>
        </pc:sldMkLst>
      </pc:sldChg>
      <pc:sldChg chg="del">
        <pc:chgData name="Maisy Willett" userId="4832064a-86fd-48e0-97c9-0cf64edc3ff3" providerId="ADAL" clId="{878A385F-F72A-694A-92B2-E5ADE90FA92D}" dt="2025-05-05T00:42:36.729" v="81" actId="2696"/>
        <pc:sldMkLst>
          <pc:docMk/>
          <pc:sldMk cId="319073745" sldId="290"/>
        </pc:sldMkLst>
      </pc:sldChg>
      <pc:sldChg chg="del">
        <pc:chgData name="Maisy Willett" userId="4832064a-86fd-48e0-97c9-0cf64edc3ff3" providerId="ADAL" clId="{878A385F-F72A-694A-92B2-E5ADE90FA92D}" dt="2025-05-06T04:28:21.036" v="303" actId="2696"/>
        <pc:sldMkLst>
          <pc:docMk/>
          <pc:sldMk cId="3720252410" sldId="291"/>
        </pc:sldMkLst>
      </pc:sldChg>
      <pc:sldChg chg="addSp delSp modSp new add del mod ord modNotesTx">
        <pc:chgData name="Maisy Willett" userId="4832064a-86fd-48e0-97c9-0cf64edc3ff3" providerId="ADAL" clId="{878A385F-F72A-694A-92B2-E5ADE90FA92D}" dt="2025-05-12T16:51:00.780" v="10723" actId="478"/>
        <pc:sldMkLst>
          <pc:docMk/>
          <pc:sldMk cId="3318888830" sldId="292"/>
        </pc:sldMkLst>
        <pc:spChg chg="add mod">
          <ac:chgData name="Maisy Willett" userId="4832064a-86fd-48e0-97c9-0cf64edc3ff3" providerId="ADAL" clId="{878A385F-F72A-694A-92B2-E5ADE90FA92D}" dt="2025-05-12T05:53:32.975" v="5599" actId="1076"/>
          <ac:spMkLst>
            <pc:docMk/>
            <pc:sldMk cId="3318888830" sldId="292"/>
            <ac:spMk id="6" creationId="{886F7D7E-A2CD-1817-2BBC-995D15E6AAB5}"/>
          </ac:spMkLst>
        </pc:spChg>
        <pc:spChg chg="add mod">
          <ac:chgData name="Maisy Willett" userId="4832064a-86fd-48e0-97c9-0cf64edc3ff3" providerId="ADAL" clId="{878A385F-F72A-694A-92B2-E5ADE90FA92D}" dt="2025-05-12T05:53:27.092" v="5597" actId="1076"/>
          <ac:spMkLst>
            <pc:docMk/>
            <pc:sldMk cId="3318888830" sldId="292"/>
            <ac:spMk id="7" creationId="{926BA1A7-BD6D-E734-82B3-4FA2CA69647E}"/>
          </ac:spMkLst>
        </pc:spChg>
        <pc:spChg chg="add mod">
          <ac:chgData name="Maisy Willett" userId="4832064a-86fd-48e0-97c9-0cf64edc3ff3" providerId="ADAL" clId="{878A385F-F72A-694A-92B2-E5ADE90FA92D}" dt="2025-05-12T16:31:23.370" v="9751" actId="1076"/>
          <ac:spMkLst>
            <pc:docMk/>
            <pc:sldMk cId="3318888830" sldId="292"/>
            <ac:spMk id="8" creationId="{0ABFBDE1-6156-23A6-0500-09BBA8DC312C}"/>
          </ac:spMkLst>
        </pc:spChg>
        <pc:spChg chg="add mod">
          <ac:chgData name="Maisy Willett" userId="4832064a-86fd-48e0-97c9-0cf64edc3ff3" providerId="ADAL" clId="{878A385F-F72A-694A-92B2-E5ADE90FA92D}" dt="2025-05-12T16:31:27.839" v="9753" actId="1076"/>
          <ac:spMkLst>
            <pc:docMk/>
            <pc:sldMk cId="3318888830" sldId="292"/>
            <ac:spMk id="10" creationId="{280847F8-8C85-3E42-332E-B57B72B11E68}"/>
          </ac:spMkLst>
        </pc:spChg>
        <pc:spChg chg="add mod">
          <ac:chgData name="Maisy Willett" userId="4832064a-86fd-48e0-97c9-0cf64edc3ff3" providerId="ADAL" clId="{878A385F-F72A-694A-92B2-E5ADE90FA92D}" dt="2025-05-06T15:56:42.705" v="450" actId="20577"/>
          <ac:spMkLst>
            <pc:docMk/>
            <pc:sldMk cId="3318888830" sldId="292"/>
            <ac:spMk id="11" creationId="{AB8F636A-7E06-CDDE-4CCE-7DC22389B793}"/>
          </ac:spMkLst>
        </pc:spChg>
        <pc:picChg chg="add mod modCrop">
          <ac:chgData name="Maisy Willett" userId="4832064a-86fd-48e0-97c9-0cf64edc3ff3" providerId="ADAL" clId="{878A385F-F72A-694A-92B2-E5ADE90FA92D}" dt="2025-05-12T05:53:23.626" v="5596" actId="1076"/>
          <ac:picMkLst>
            <pc:docMk/>
            <pc:sldMk cId="3318888830" sldId="292"/>
            <ac:picMk id="17" creationId="{063F8A91-642D-35E1-A533-02B2374BF104}"/>
          </ac:picMkLst>
        </pc:picChg>
      </pc:sldChg>
      <pc:sldChg chg="addSp delSp modSp add mod ord">
        <pc:chgData name="Maisy Willett" userId="4832064a-86fd-48e0-97c9-0cf64edc3ff3" providerId="ADAL" clId="{878A385F-F72A-694A-92B2-E5ADE90FA92D}" dt="2025-05-09T15:55:37.400" v="1994" actId="20577"/>
        <pc:sldMkLst>
          <pc:docMk/>
          <pc:sldMk cId="1588359644" sldId="293"/>
        </pc:sldMkLst>
      </pc:sldChg>
      <pc:sldChg chg="addSp delSp modSp add del mod ord">
        <pc:chgData name="Maisy Willett" userId="4832064a-86fd-48e0-97c9-0cf64edc3ff3" providerId="ADAL" clId="{878A385F-F72A-694A-92B2-E5ADE90FA92D}" dt="2025-05-12T00:02:28.683" v="2059" actId="2696"/>
        <pc:sldMkLst>
          <pc:docMk/>
          <pc:sldMk cId="1127073070" sldId="294"/>
        </pc:sldMkLst>
      </pc:sldChg>
      <pc:sldChg chg="addSp delSp modSp new mod">
        <pc:chgData name="Maisy Willett" userId="4832064a-86fd-48e0-97c9-0cf64edc3ff3" providerId="ADAL" clId="{878A385F-F72A-694A-92B2-E5ADE90FA92D}" dt="2025-05-12T05:36:03.370" v="5055" actId="478"/>
        <pc:sldMkLst>
          <pc:docMk/>
          <pc:sldMk cId="3465042430" sldId="295"/>
        </pc:sldMkLst>
        <pc:spChg chg="add mod">
          <ac:chgData name="Maisy Willett" userId="4832064a-86fd-48e0-97c9-0cf64edc3ff3" providerId="ADAL" clId="{878A385F-F72A-694A-92B2-E5ADE90FA92D}" dt="2025-05-06T17:24:42.877" v="849" actId="1076"/>
          <ac:spMkLst>
            <pc:docMk/>
            <pc:sldMk cId="3465042430" sldId="295"/>
            <ac:spMk id="10" creationId="{2CEA3F29-4880-F7B2-A4F7-B761FDE56379}"/>
          </ac:spMkLst>
        </pc:spChg>
        <pc:spChg chg="add mod">
          <ac:chgData name="Maisy Willett" userId="4832064a-86fd-48e0-97c9-0cf64edc3ff3" providerId="ADAL" clId="{878A385F-F72A-694A-92B2-E5ADE90FA92D}" dt="2025-05-06T17:25:40.061" v="884" actId="1076"/>
          <ac:spMkLst>
            <pc:docMk/>
            <pc:sldMk cId="3465042430" sldId="295"/>
            <ac:spMk id="11" creationId="{F1A8B620-6AE3-C099-5405-EE78F8C80586}"/>
          </ac:spMkLst>
        </pc:spChg>
        <pc:spChg chg="add mod">
          <ac:chgData name="Maisy Willett" userId="4832064a-86fd-48e0-97c9-0cf64edc3ff3" providerId="ADAL" clId="{878A385F-F72A-694A-92B2-E5ADE90FA92D}" dt="2025-05-06T18:02:04.010" v="1002" actId="20577"/>
          <ac:spMkLst>
            <pc:docMk/>
            <pc:sldMk cId="3465042430" sldId="295"/>
            <ac:spMk id="12" creationId="{75ECA823-4EA1-2C3C-A956-1E7AA8FFFCF5}"/>
          </ac:spMkLst>
        </pc:spChg>
        <pc:picChg chg="add mod">
          <ac:chgData name="Maisy Willett" userId="4832064a-86fd-48e0-97c9-0cf64edc3ff3" providerId="ADAL" clId="{878A385F-F72A-694A-92B2-E5ADE90FA92D}" dt="2025-05-06T17:25:43.944" v="885" actId="1076"/>
          <ac:picMkLst>
            <pc:docMk/>
            <pc:sldMk cId="3465042430" sldId="295"/>
            <ac:picMk id="7" creationId="{AEBC1BA0-9AE1-8C5D-643B-F391B9B72D36}"/>
          </ac:picMkLst>
        </pc:picChg>
        <pc:picChg chg="add mod">
          <ac:chgData name="Maisy Willett" userId="4832064a-86fd-48e0-97c9-0cf64edc3ff3" providerId="ADAL" clId="{878A385F-F72A-694A-92B2-E5ADE90FA92D}" dt="2025-05-06T17:24:44.994" v="850" actId="1076"/>
          <ac:picMkLst>
            <pc:docMk/>
            <pc:sldMk cId="3465042430" sldId="295"/>
            <ac:picMk id="9" creationId="{8672EA80-1FC2-C832-D4CE-0AB1DCF079ED}"/>
          </ac:picMkLst>
        </pc:picChg>
      </pc:sldChg>
      <pc:sldChg chg="addSp delSp modSp new del mod ord">
        <pc:chgData name="Maisy Willett" userId="4832064a-86fd-48e0-97c9-0cf64edc3ff3" providerId="ADAL" clId="{878A385F-F72A-694A-92B2-E5ADE90FA92D}" dt="2025-05-06T04:28:15.564" v="302" actId="2696"/>
        <pc:sldMkLst>
          <pc:docMk/>
          <pc:sldMk cId="1601977632" sldId="296"/>
        </pc:sldMkLst>
      </pc:sldChg>
      <pc:sldChg chg="addSp delSp modSp new del mod">
        <pc:chgData name="Maisy Willett" userId="4832064a-86fd-48e0-97c9-0cf64edc3ff3" providerId="ADAL" clId="{878A385F-F72A-694A-92B2-E5ADE90FA92D}" dt="2025-05-06T03:46:52.086" v="292" actId="2696"/>
        <pc:sldMkLst>
          <pc:docMk/>
          <pc:sldMk cId="3266164616" sldId="297"/>
        </pc:sldMkLst>
      </pc:sldChg>
      <pc:sldChg chg="addSp delSp modSp add mod modAnim modNotesTx">
        <pc:chgData name="Maisy Willett" userId="4832064a-86fd-48e0-97c9-0cf64edc3ff3" providerId="ADAL" clId="{878A385F-F72A-694A-92B2-E5ADE90FA92D}" dt="2025-05-12T17:04:13.052" v="11738" actId="20577"/>
        <pc:sldMkLst>
          <pc:docMk/>
          <pc:sldMk cId="48680121" sldId="298"/>
        </pc:sldMkLst>
      </pc:sldChg>
      <pc:sldChg chg="addSp delSp modSp add del mod ord">
        <pc:chgData name="Maisy Willett" userId="4832064a-86fd-48e0-97c9-0cf64edc3ff3" providerId="ADAL" clId="{878A385F-F72A-694A-92B2-E5ADE90FA92D}" dt="2025-05-09T15:55:26.569" v="1980" actId="2696"/>
        <pc:sldMkLst>
          <pc:docMk/>
          <pc:sldMk cId="1516373209" sldId="299"/>
        </pc:sldMkLst>
      </pc:sldChg>
      <pc:sldChg chg="addSp delSp modSp add mod ord modNotesTx">
        <pc:chgData name="Maisy Willett" userId="4832064a-86fd-48e0-97c9-0cf64edc3ff3" providerId="ADAL" clId="{878A385F-F72A-694A-92B2-E5ADE90FA92D}" dt="2025-05-12T16:30:05.964" v="9748" actId="20577"/>
        <pc:sldMkLst>
          <pc:docMk/>
          <pc:sldMk cId="65854672" sldId="300"/>
        </pc:sldMkLst>
        <pc:spChg chg="add mod">
          <ac:chgData name="Maisy Willett" userId="4832064a-86fd-48e0-97c9-0cf64edc3ff3" providerId="ADAL" clId="{878A385F-F72A-694A-92B2-E5ADE90FA92D}" dt="2025-05-12T05:13:55.913" v="4206" actId="1076"/>
          <ac:spMkLst>
            <pc:docMk/>
            <pc:sldMk cId="65854672" sldId="300"/>
            <ac:spMk id="5" creationId="{EDF08606-7E1B-E10D-403F-F562219C91EF}"/>
          </ac:spMkLst>
        </pc:spChg>
        <pc:spChg chg="add mod">
          <ac:chgData name="Maisy Willett" userId="4832064a-86fd-48e0-97c9-0cf64edc3ff3" providerId="ADAL" clId="{878A385F-F72A-694A-92B2-E5ADE90FA92D}" dt="2025-05-12T05:14:42.197" v="4230" actId="1076"/>
          <ac:spMkLst>
            <pc:docMk/>
            <pc:sldMk cId="65854672" sldId="300"/>
            <ac:spMk id="6" creationId="{7B3A9CB2-0D6A-A117-7F17-4F420EE242B1}"/>
          </ac:spMkLst>
        </pc:spChg>
        <pc:spChg chg="add mod">
          <ac:chgData name="Maisy Willett" userId="4832064a-86fd-48e0-97c9-0cf64edc3ff3" providerId="ADAL" clId="{878A385F-F72A-694A-92B2-E5ADE90FA92D}" dt="2025-05-06T15:55:18.005" v="418" actId="1076"/>
          <ac:spMkLst>
            <pc:docMk/>
            <pc:sldMk cId="65854672" sldId="300"/>
            <ac:spMk id="12" creationId="{53A007AC-6747-5AAF-62DE-F06CC39EC8D8}"/>
          </ac:spMkLst>
        </pc:spChg>
        <pc:spChg chg="add mod">
          <ac:chgData name="Maisy Willett" userId="4832064a-86fd-48e0-97c9-0cf64edc3ff3" providerId="ADAL" clId="{878A385F-F72A-694A-92B2-E5ADE90FA92D}" dt="2025-05-12T16:29:36.756" v="9680" actId="1076"/>
          <ac:spMkLst>
            <pc:docMk/>
            <pc:sldMk cId="65854672" sldId="300"/>
            <ac:spMk id="13" creationId="{ADDCE03A-2702-1A3E-BED3-82621DBEA23D}"/>
          </ac:spMkLst>
        </pc:spChg>
        <pc:spChg chg="add mod">
          <ac:chgData name="Maisy Willett" userId="4832064a-86fd-48e0-97c9-0cf64edc3ff3" providerId="ADAL" clId="{878A385F-F72A-694A-92B2-E5ADE90FA92D}" dt="2025-05-12T16:29:32.525" v="9679" actId="1076"/>
          <ac:spMkLst>
            <pc:docMk/>
            <pc:sldMk cId="65854672" sldId="300"/>
            <ac:spMk id="14" creationId="{61D4E54B-97C6-6B85-AD62-DD8F9C8EB2DD}"/>
          </ac:spMkLst>
        </pc:spChg>
      </pc:sldChg>
      <pc:sldChg chg="addSp delSp modSp add mod ord modNotesTx">
        <pc:chgData name="Maisy Willett" userId="4832064a-86fd-48e0-97c9-0cf64edc3ff3" providerId="ADAL" clId="{878A385F-F72A-694A-92B2-E5ADE90FA92D}" dt="2025-05-12T18:00:33.216" v="12344" actId="20577"/>
        <pc:sldMkLst>
          <pc:docMk/>
          <pc:sldMk cId="4100239380" sldId="301"/>
        </pc:sldMkLst>
        <pc:spChg chg="add mod">
          <ac:chgData name="Maisy Willett" userId="4832064a-86fd-48e0-97c9-0cf64edc3ff3" providerId="ADAL" clId="{878A385F-F72A-694A-92B2-E5ADE90FA92D}" dt="2025-05-12T17:34:32.852" v="12114" actId="1076"/>
          <ac:spMkLst>
            <pc:docMk/>
            <pc:sldMk cId="4100239380" sldId="301"/>
            <ac:spMk id="5" creationId="{0EC24E71-1FA6-B917-0AFD-8C97C1EB0DD9}"/>
          </ac:spMkLst>
        </pc:spChg>
        <pc:spChg chg="add mod">
          <ac:chgData name="Maisy Willett" userId="4832064a-86fd-48e0-97c9-0cf64edc3ff3" providerId="ADAL" clId="{878A385F-F72A-694A-92B2-E5ADE90FA92D}" dt="2025-05-09T15:46:38.523" v="1760" actId="20577"/>
          <ac:spMkLst>
            <pc:docMk/>
            <pc:sldMk cId="4100239380" sldId="301"/>
            <ac:spMk id="6" creationId="{0CCAFC84-A66F-18D9-C157-9D18651553CF}"/>
          </ac:spMkLst>
        </pc:spChg>
        <pc:picChg chg="add mod">
          <ac:chgData name="Maisy Willett" userId="4832064a-86fd-48e0-97c9-0cf64edc3ff3" providerId="ADAL" clId="{878A385F-F72A-694A-92B2-E5ADE90FA92D}" dt="2025-05-06T17:16:05.329" v="843" actId="166"/>
          <ac:picMkLst>
            <pc:docMk/>
            <pc:sldMk cId="4100239380" sldId="301"/>
            <ac:picMk id="4" creationId="{6B6E1C23-7F64-B74A-DF7A-7BB4786D46CA}"/>
          </ac:picMkLst>
        </pc:picChg>
      </pc:sldChg>
      <pc:sldChg chg="addSp delSp modSp new mod ord modAnim modNotesTx">
        <pc:chgData name="Maisy Willett" userId="4832064a-86fd-48e0-97c9-0cf64edc3ff3" providerId="ADAL" clId="{878A385F-F72A-694A-92B2-E5ADE90FA92D}" dt="2025-05-12T17:03:23.141" v="11732" actId="20577"/>
        <pc:sldMkLst>
          <pc:docMk/>
          <pc:sldMk cId="555378084" sldId="302"/>
        </pc:sldMkLst>
        <pc:spChg chg="add mod">
          <ac:chgData name="Maisy Willett" userId="4832064a-86fd-48e0-97c9-0cf64edc3ff3" providerId="ADAL" clId="{878A385F-F72A-694A-92B2-E5ADE90FA92D}" dt="2025-05-06T16:03:10.582" v="488" actId="14100"/>
          <ac:spMkLst>
            <pc:docMk/>
            <pc:sldMk cId="555378084" sldId="302"/>
            <ac:spMk id="5" creationId="{70062542-159C-D354-DAF4-9AC7B8E5FB98}"/>
          </ac:spMkLst>
        </pc:spChg>
        <pc:spChg chg="add mod">
          <ac:chgData name="Maisy Willett" userId="4832064a-86fd-48e0-97c9-0cf64edc3ff3" providerId="ADAL" clId="{878A385F-F72A-694A-92B2-E5ADE90FA92D}" dt="2025-05-12T16:58:18.290" v="11515" actId="1582"/>
          <ac:spMkLst>
            <pc:docMk/>
            <pc:sldMk cId="555378084" sldId="302"/>
            <ac:spMk id="9" creationId="{05AB69C6-9718-B146-34EF-2C044E2ACCE9}"/>
          </ac:spMkLst>
        </pc:spChg>
        <pc:spChg chg="add mod">
          <ac:chgData name="Maisy Willett" userId="4832064a-86fd-48e0-97c9-0cf64edc3ff3" providerId="ADAL" clId="{878A385F-F72A-694A-92B2-E5ADE90FA92D}" dt="2025-05-12T17:00:03.970" v="11576" actId="122"/>
          <ac:spMkLst>
            <pc:docMk/>
            <pc:sldMk cId="555378084" sldId="302"/>
            <ac:spMk id="10" creationId="{64C2EDC2-0253-5A41-D07A-7649679D01D4}"/>
          </ac:spMkLst>
        </pc:spChg>
        <pc:spChg chg="add mod">
          <ac:chgData name="Maisy Willett" userId="4832064a-86fd-48e0-97c9-0cf64edc3ff3" providerId="ADAL" clId="{878A385F-F72A-694A-92B2-E5ADE90FA92D}" dt="2025-05-12T16:59:53.989" v="11575" actId="1582"/>
          <ac:spMkLst>
            <pc:docMk/>
            <pc:sldMk cId="555378084" sldId="302"/>
            <ac:spMk id="11" creationId="{5397FBFB-7770-40BC-8D74-2759DB375AF6}"/>
          </ac:spMkLst>
        </pc:spChg>
        <pc:spChg chg="add mod">
          <ac:chgData name="Maisy Willett" userId="4832064a-86fd-48e0-97c9-0cf64edc3ff3" providerId="ADAL" clId="{878A385F-F72A-694A-92B2-E5ADE90FA92D}" dt="2025-05-12T17:01:10.853" v="11689" actId="1076"/>
          <ac:spMkLst>
            <pc:docMk/>
            <pc:sldMk cId="555378084" sldId="302"/>
            <ac:spMk id="13" creationId="{98AFF809-91F2-E149-A628-AEE355C7CCD6}"/>
          </ac:spMkLst>
        </pc:spChg>
        <pc:spChg chg="add mod">
          <ac:chgData name="Maisy Willett" userId="4832064a-86fd-48e0-97c9-0cf64edc3ff3" providerId="ADAL" clId="{878A385F-F72A-694A-92B2-E5ADE90FA92D}" dt="2025-05-12T17:01:39.569" v="11696" actId="1582"/>
          <ac:spMkLst>
            <pc:docMk/>
            <pc:sldMk cId="555378084" sldId="302"/>
            <ac:spMk id="14" creationId="{0E43AB14-4B7D-D135-0B59-A5FE5E4F8DF4}"/>
          </ac:spMkLst>
        </pc:spChg>
        <pc:spChg chg="add mod">
          <ac:chgData name="Maisy Willett" userId="4832064a-86fd-48e0-97c9-0cf64edc3ff3" providerId="ADAL" clId="{878A385F-F72A-694A-92B2-E5ADE90FA92D}" dt="2025-05-12T17:02:46.906" v="11726" actId="1076"/>
          <ac:spMkLst>
            <pc:docMk/>
            <pc:sldMk cId="555378084" sldId="302"/>
            <ac:spMk id="15" creationId="{08AC5590-F747-3C19-5BF1-817B2EB05FA7}"/>
          </ac:spMkLst>
        </pc:spChg>
        <pc:picChg chg="add mod">
          <ac:chgData name="Maisy Willett" userId="4832064a-86fd-48e0-97c9-0cf64edc3ff3" providerId="ADAL" clId="{878A385F-F72A-694A-92B2-E5ADE90FA92D}" dt="2025-05-12T05:19:39.496" v="4388" actId="1076"/>
          <ac:picMkLst>
            <pc:docMk/>
            <pc:sldMk cId="555378084" sldId="302"/>
            <ac:picMk id="8" creationId="{D18C5D85-C3A3-417D-75BC-78DCCB26B590}"/>
          </ac:picMkLst>
        </pc:picChg>
      </pc:sldChg>
      <pc:sldChg chg="addSp delSp modSp new del mod">
        <pc:chgData name="Maisy Willett" userId="4832064a-86fd-48e0-97c9-0cf64edc3ff3" providerId="ADAL" clId="{878A385F-F72A-694A-92B2-E5ADE90FA92D}" dt="2025-05-09T15:45:51.230" v="1721" actId="2696"/>
        <pc:sldMkLst>
          <pc:docMk/>
          <pc:sldMk cId="816266980" sldId="303"/>
        </pc:sldMkLst>
      </pc:sldChg>
      <pc:sldChg chg="addSp modSp new del mod ord">
        <pc:chgData name="Maisy Willett" userId="4832064a-86fd-48e0-97c9-0cf64edc3ff3" providerId="ADAL" clId="{878A385F-F72A-694A-92B2-E5ADE90FA92D}" dt="2025-05-06T17:16:18.736" v="845" actId="2696"/>
        <pc:sldMkLst>
          <pc:docMk/>
          <pc:sldMk cId="2847707770" sldId="303"/>
        </pc:sldMkLst>
      </pc:sldChg>
      <pc:sldChg chg="add del">
        <pc:chgData name="Maisy Willett" userId="4832064a-86fd-48e0-97c9-0cf64edc3ff3" providerId="ADAL" clId="{878A385F-F72A-694A-92B2-E5ADE90FA92D}" dt="2025-05-06T18:04:43.088" v="1168" actId="2696"/>
        <pc:sldMkLst>
          <pc:docMk/>
          <pc:sldMk cId="368599328" sldId="304"/>
        </pc:sldMkLst>
      </pc:sldChg>
      <pc:sldChg chg="addSp delSp modSp new del mod ord">
        <pc:chgData name="Maisy Willett" userId="4832064a-86fd-48e0-97c9-0cf64edc3ff3" providerId="ADAL" clId="{878A385F-F72A-694A-92B2-E5ADE90FA92D}" dt="2025-05-06T17:16:26.718" v="846" actId="2696"/>
        <pc:sldMkLst>
          <pc:docMk/>
          <pc:sldMk cId="2960709791" sldId="304"/>
        </pc:sldMkLst>
      </pc:sldChg>
      <pc:sldChg chg="addSp modSp new del mod">
        <pc:chgData name="Maisy Willett" userId="4832064a-86fd-48e0-97c9-0cf64edc3ff3" providerId="ADAL" clId="{878A385F-F72A-694A-92B2-E5ADE90FA92D}" dt="2025-05-09T04:53:06.234" v="1623" actId="2696"/>
        <pc:sldMkLst>
          <pc:docMk/>
          <pc:sldMk cId="3340274105" sldId="304"/>
        </pc:sldMkLst>
      </pc:sldChg>
      <pc:sldChg chg="addSp delSp modSp new mod modAnim">
        <pc:chgData name="Maisy Willett" userId="4832064a-86fd-48e0-97c9-0cf64edc3ff3" providerId="ADAL" clId="{878A385F-F72A-694A-92B2-E5ADE90FA92D}" dt="2025-05-12T17:39:04.279" v="12211" actId="20577"/>
        <pc:sldMkLst>
          <pc:docMk/>
          <pc:sldMk cId="1954360332" sldId="305"/>
        </pc:sldMkLst>
        <pc:spChg chg="mod">
          <ac:chgData name="Maisy Willett" userId="4832064a-86fd-48e0-97c9-0cf64edc3ff3" providerId="ADAL" clId="{878A385F-F72A-694A-92B2-E5ADE90FA92D}" dt="2025-05-09T04:52:11.195" v="1619" actId="1076"/>
          <ac:spMkLst>
            <pc:docMk/>
            <pc:sldMk cId="1954360332" sldId="305"/>
            <ac:spMk id="3" creationId="{E4939FC1-27F9-696F-75E7-582E44640BAD}"/>
          </ac:spMkLst>
        </pc:spChg>
        <pc:spChg chg="mod">
          <ac:chgData name="Maisy Willett" userId="4832064a-86fd-48e0-97c9-0cf64edc3ff3" providerId="ADAL" clId="{878A385F-F72A-694A-92B2-E5ADE90FA92D}" dt="2025-05-09T04:52:14.629" v="1620" actId="1076"/>
          <ac:spMkLst>
            <pc:docMk/>
            <pc:sldMk cId="1954360332" sldId="305"/>
            <ac:spMk id="4" creationId="{919B2313-1813-8D09-ECCF-5C8906B135E6}"/>
          </ac:spMkLst>
        </pc:spChg>
        <pc:spChg chg="mod">
          <ac:chgData name="Maisy Willett" userId="4832064a-86fd-48e0-97c9-0cf64edc3ff3" providerId="ADAL" clId="{878A385F-F72A-694A-92B2-E5ADE90FA92D}" dt="2025-05-12T17:39:04.279" v="12211" actId="20577"/>
          <ac:spMkLst>
            <pc:docMk/>
            <pc:sldMk cId="1954360332" sldId="305"/>
            <ac:spMk id="5" creationId="{82D3CA7C-95F2-C1A7-0AB8-CB33EC3DB0C5}"/>
          </ac:spMkLst>
        </pc:spChg>
        <pc:spChg chg="mod">
          <ac:chgData name="Maisy Willett" userId="4832064a-86fd-48e0-97c9-0cf64edc3ff3" providerId="ADAL" clId="{878A385F-F72A-694A-92B2-E5ADE90FA92D}" dt="2025-05-12T05:26:57.944" v="4712" actId="1076"/>
          <ac:spMkLst>
            <pc:docMk/>
            <pc:sldMk cId="1954360332" sldId="305"/>
            <ac:spMk id="6" creationId="{C815DB1F-1516-3F5C-70CB-D67A82C5674A}"/>
          </ac:spMkLst>
        </pc:spChg>
      </pc:sldChg>
      <pc:sldChg chg="delSp modSp add mod ord">
        <pc:chgData name="Maisy Willett" userId="4832064a-86fd-48e0-97c9-0cf64edc3ff3" providerId="ADAL" clId="{878A385F-F72A-694A-92B2-E5ADE90FA92D}" dt="2025-05-12T05:55:53.313" v="5639" actId="478"/>
        <pc:sldMkLst>
          <pc:docMk/>
          <pc:sldMk cId="2532396553" sldId="306"/>
        </pc:sldMkLst>
      </pc:sldChg>
      <pc:sldChg chg="addSp delSp modSp add mod ord modAnim modNotesTx">
        <pc:chgData name="Maisy Willett" userId="4832064a-86fd-48e0-97c9-0cf64edc3ff3" providerId="ADAL" clId="{878A385F-F72A-694A-92B2-E5ADE90FA92D}" dt="2025-05-12T17:28:51.406" v="11828" actId="14100"/>
        <pc:sldMkLst>
          <pc:docMk/>
          <pc:sldMk cId="4252324527" sldId="307"/>
        </pc:sldMkLst>
      </pc:sldChg>
      <pc:sldChg chg="addSp modSp new mod">
        <pc:chgData name="Maisy Willett" userId="4832064a-86fd-48e0-97c9-0cf64edc3ff3" providerId="ADAL" clId="{878A385F-F72A-694A-92B2-E5ADE90FA92D}" dt="2025-05-09T15:56:16.134" v="2013" actId="20577"/>
        <pc:sldMkLst>
          <pc:docMk/>
          <pc:sldMk cId="3341632830" sldId="308"/>
        </pc:sldMkLst>
      </pc:sldChg>
      <pc:sldChg chg="delSp modSp add mod modNotesTx">
        <pc:chgData name="Maisy Willett" userId="4832064a-86fd-48e0-97c9-0cf64edc3ff3" providerId="ADAL" clId="{878A385F-F72A-694A-92B2-E5ADE90FA92D}" dt="2025-05-12T05:01:27.447" v="3979" actId="1076"/>
        <pc:sldMkLst>
          <pc:docMk/>
          <pc:sldMk cId="1982949570" sldId="309"/>
        </pc:sldMkLst>
      </pc:sldChg>
      <pc:sldChg chg="addSp delSp modSp new mod ord modNotesTx">
        <pc:chgData name="Maisy Willett" userId="4832064a-86fd-48e0-97c9-0cf64edc3ff3" providerId="ADAL" clId="{878A385F-F72A-694A-92B2-E5ADE90FA92D}" dt="2025-05-12T16:50:39.240" v="10722" actId="20577"/>
        <pc:sldMkLst>
          <pc:docMk/>
          <pc:sldMk cId="4023647580" sldId="310"/>
        </pc:sldMkLst>
        <pc:spChg chg="add mod">
          <ac:chgData name="Maisy Willett" userId="4832064a-86fd-48e0-97c9-0cf64edc3ff3" providerId="ADAL" clId="{878A385F-F72A-694A-92B2-E5ADE90FA92D}" dt="2025-05-12T05:44:56.551" v="5330"/>
          <ac:spMkLst>
            <pc:docMk/>
            <pc:sldMk cId="4023647580" sldId="310"/>
            <ac:spMk id="13" creationId="{FE83C432-7924-BF6D-8036-8813E68E2349}"/>
          </ac:spMkLst>
        </pc:spChg>
        <pc:spChg chg="add mod">
          <ac:chgData name="Maisy Willett" userId="4832064a-86fd-48e0-97c9-0cf64edc3ff3" providerId="ADAL" clId="{878A385F-F72A-694A-92B2-E5ADE90FA92D}" dt="2025-05-12T05:45:44.261" v="5366" actId="403"/>
          <ac:spMkLst>
            <pc:docMk/>
            <pc:sldMk cId="4023647580" sldId="310"/>
            <ac:spMk id="14" creationId="{B3A11EB1-DA71-B3FB-4DF3-CF168ED13DF3}"/>
          </ac:spMkLst>
        </pc:spChg>
        <pc:spChg chg="add mod">
          <ac:chgData name="Maisy Willett" userId="4832064a-86fd-48e0-97c9-0cf64edc3ff3" providerId="ADAL" clId="{878A385F-F72A-694A-92B2-E5ADE90FA92D}" dt="2025-05-12T05:55:16.777" v="5636" actId="20577"/>
          <ac:spMkLst>
            <pc:docMk/>
            <pc:sldMk cId="4023647580" sldId="310"/>
            <ac:spMk id="15" creationId="{A7AA6275-C947-D391-7F22-98A8DCDD0732}"/>
          </ac:spMkLst>
        </pc:spChg>
        <pc:picChg chg="add mod">
          <ac:chgData name="Maisy Willett" userId="4832064a-86fd-48e0-97c9-0cf64edc3ff3" providerId="ADAL" clId="{878A385F-F72A-694A-92B2-E5ADE90FA92D}" dt="2025-05-12T05:45:10.695" v="5331" actId="1076"/>
          <ac:picMkLst>
            <pc:docMk/>
            <pc:sldMk cId="4023647580" sldId="310"/>
            <ac:picMk id="10" creationId="{08DF494D-8CF6-78E7-2DA5-C84018B7C86B}"/>
          </ac:picMkLst>
        </pc:picChg>
        <pc:picChg chg="add mod">
          <ac:chgData name="Maisy Willett" userId="4832064a-86fd-48e0-97c9-0cf64edc3ff3" providerId="ADAL" clId="{878A385F-F72A-694A-92B2-E5ADE90FA92D}" dt="2025-05-12T05:44:52.291" v="5329" actId="27614"/>
          <ac:picMkLst>
            <pc:docMk/>
            <pc:sldMk cId="4023647580" sldId="310"/>
            <ac:picMk id="12" creationId="{91298BE4-1B42-1598-A908-3D99637CCB7A}"/>
          </ac:picMkLst>
        </pc:picChg>
      </pc:sldChg>
    </pc:docChg>
  </pc:docChgLst>
  <pc:docChgLst>
    <pc:chgData name="Iain McKenzie" userId="71ca0cca-89c2-4d93-9002-4e3b0218c004" providerId="ADAL" clId="{0D651F19-3EA6-49C3-ABFB-500618EF2392}"/>
    <pc:docChg chg="undo custSel addSld delSld modSld">
      <pc:chgData name="Iain McKenzie" userId="71ca0cca-89c2-4d93-9002-4e3b0218c004" providerId="ADAL" clId="{0D651F19-3EA6-49C3-ABFB-500618EF2392}" dt="2025-05-14T06:26:50.085" v="1013" actId="1076"/>
      <pc:docMkLst>
        <pc:docMk/>
      </pc:docMkLst>
      <pc:sldChg chg="modSp mod">
        <pc:chgData name="Iain McKenzie" userId="71ca0cca-89c2-4d93-9002-4e3b0218c004" providerId="ADAL" clId="{0D651F19-3EA6-49C3-ABFB-500618EF2392}" dt="2025-05-14T06:11:36.037" v="965" actId="1076"/>
        <pc:sldMkLst>
          <pc:docMk/>
          <pc:sldMk cId="1017016331" sldId="259"/>
        </pc:sldMkLst>
        <pc:spChg chg="mod">
          <ac:chgData name="Iain McKenzie" userId="71ca0cca-89c2-4d93-9002-4e3b0218c004" providerId="ADAL" clId="{0D651F19-3EA6-49C3-ABFB-500618EF2392}" dt="2025-05-14T06:11:27.950" v="963" actId="122"/>
          <ac:spMkLst>
            <pc:docMk/>
            <pc:sldMk cId="1017016331" sldId="259"/>
            <ac:spMk id="3" creationId="{00000000-0000-0000-0000-000000000000}"/>
          </ac:spMkLst>
        </pc:spChg>
        <pc:spChg chg="mod">
          <ac:chgData name="Iain McKenzie" userId="71ca0cca-89c2-4d93-9002-4e3b0218c004" providerId="ADAL" clId="{0D651F19-3EA6-49C3-ABFB-500618EF2392}" dt="2025-05-14T06:11:36.037" v="965" actId="1076"/>
          <ac:spMkLst>
            <pc:docMk/>
            <pc:sldMk cId="1017016331" sldId="259"/>
            <ac:spMk id="5" creationId="{00000000-0000-0000-0000-000000000000}"/>
          </ac:spMkLst>
        </pc:spChg>
      </pc:sldChg>
      <pc:sldChg chg="modAnim">
        <pc:chgData name="Iain McKenzie" userId="71ca0cca-89c2-4d93-9002-4e3b0218c004" providerId="ADAL" clId="{0D651F19-3EA6-49C3-ABFB-500618EF2392}" dt="2025-05-14T06:12:39.809" v="969"/>
        <pc:sldMkLst>
          <pc:docMk/>
          <pc:sldMk cId="596990947" sldId="279"/>
        </pc:sldMkLst>
      </pc:sldChg>
      <pc:sldChg chg="addSp delSp modSp mod">
        <pc:chgData name="Iain McKenzie" userId="71ca0cca-89c2-4d93-9002-4e3b0218c004" providerId="ADAL" clId="{0D651F19-3EA6-49C3-ABFB-500618EF2392}" dt="2025-05-13T13:09:11.083" v="26" actId="1076"/>
        <pc:sldMkLst>
          <pc:docMk/>
          <pc:sldMk cId="3318888830" sldId="292"/>
        </pc:sldMkLst>
        <pc:spChg chg="add mod">
          <ac:chgData name="Iain McKenzie" userId="71ca0cca-89c2-4d93-9002-4e3b0218c004" providerId="ADAL" clId="{0D651F19-3EA6-49C3-ABFB-500618EF2392}" dt="2025-05-13T13:08:05.348" v="16" actId="1076"/>
          <ac:spMkLst>
            <pc:docMk/>
            <pc:sldMk cId="3318888830" sldId="292"/>
            <ac:spMk id="4" creationId="{F085406E-330D-2514-3603-7BD5113514F2}"/>
          </ac:spMkLst>
        </pc:spChg>
        <pc:spChg chg="mod">
          <ac:chgData name="Iain McKenzie" userId="71ca0cca-89c2-4d93-9002-4e3b0218c004" providerId="ADAL" clId="{0D651F19-3EA6-49C3-ABFB-500618EF2392}" dt="2025-05-13T13:07:04.023" v="8" actId="1076"/>
          <ac:spMkLst>
            <pc:docMk/>
            <pc:sldMk cId="3318888830" sldId="292"/>
            <ac:spMk id="6" creationId="{886F7D7E-A2CD-1817-2BBC-995D15E6AAB5}"/>
          </ac:spMkLst>
        </pc:spChg>
        <pc:spChg chg="mod">
          <ac:chgData name="Iain McKenzie" userId="71ca0cca-89c2-4d93-9002-4e3b0218c004" providerId="ADAL" clId="{0D651F19-3EA6-49C3-ABFB-500618EF2392}" dt="2025-05-13T13:06:53.008" v="7" actId="1076"/>
          <ac:spMkLst>
            <pc:docMk/>
            <pc:sldMk cId="3318888830" sldId="292"/>
            <ac:spMk id="7" creationId="{926BA1A7-BD6D-E734-82B3-4FA2CA69647E}"/>
          </ac:spMkLst>
        </pc:spChg>
        <pc:spChg chg="add mod">
          <ac:chgData name="Iain McKenzie" userId="71ca0cca-89c2-4d93-9002-4e3b0218c004" providerId="ADAL" clId="{0D651F19-3EA6-49C3-ABFB-500618EF2392}" dt="2025-05-13T13:08:31.278" v="19" actId="1076"/>
          <ac:spMkLst>
            <pc:docMk/>
            <pc:sldMk cId="3318888830" sldId="292"/>
            <ac:spMk id="9" creationId="{1F99E809-896B-162A-785C-FF4EBD5EAA35}"/>
          </ac:spMkLst>
        </pc:spChg>
        <pc:spChg chg="mod">
          <ac:chgData name="Iain McKenzie" userId="71ca0cca-89c2-4d93-9002-4e3b0218c004" providerId="ADAL" clId="{0D651F19-3EA6-49C3-ABFB-500618EF2392}" dt="2025-05-13T13:06:33.060" v="6" actId="1076"/>
          <ac:spMkLst>
            <pc:docMk/>
            <pc:sldMk cId="3318888830" sldId="292"/>
            <ac:spMk id="10" creationId="{280847F8-8C85-3E42-332E-B57B72B11E68}"/>
          </ac:spMkLst>
        </pc:spChg>
        <pc:spChg chg="add mod">
          <ac:chgData name="Iain McKenzie" userId="71ca0cca-89c2-4d93-9002-4e3b0218c004" providerId="ADAL" clId="{0D651F19-3EA6-49C3-ABFB-500618EF2392}" dt="2025-05-13T13:09:11.083" v="26" actId="1076"/>
          <ac:spMkLst>
            <pc:docMk/>
            <pc:sldMk cId="3318888830" sldId="292"/>
            <ac:spMk id="12" creationId="{3CFFA0CB-2647-C5EF-927A-37FC0D7DD7D3}"/>
          </ac:spMkLst>
        </pc:spChg>
        <pc:picChg chg="add mod">
          <ac:chgData name="Iain McKenzie" userId="71ca0cca-89c2-4d93-9002-4e3b0218c004" providerId="ADAL" clId="{0D651F19-3EA6-49C3-ABFB-500618EF2392}" dt="2025-05-13T13:06:22.507" v="5" actId="1076"/>
          <ac:picMkLst>
            <pc:docMk/>
            <pc:sldMk cId="3318888830" sldId="292"/>
            <ac:picMk id="3" creationId="{E92A60C3-205A-304F-7613-A0C122137BC3}"/>
          </ac:picMkLst>
        </pc:picChg>
        <pc:picChg chg="del">
          <ac:chgData name="Iain McKenzie" userId="71ca0cca-89c2-4d93-9002-4e3b0218c004" providerId="ADAL" clId="{0D651F19-3EA6-49C3-ABFB-500618EF2392}" dt="2025-05-13T13:06:05.170" v="2" actId="478"/>
          <ac:picMkLst>
            <pc:docMk/>
            <pc:sldMk cId="3318888830" sldId="292"/>
            <ac:picMk id="5" creationId="{CBF47896-90E9-5315-DA1F-DB7F746155E5}"/>
          </ac:picMkLst>
        </pc:picChg>
      </pc:sldChg>
      <pc:sldChg chg="del">
        <pc:chgData name="Iain McKenzie" userId="71ca0cca-89c2-4d93-9002-4e3b0218c004" providerId="ADAL" clId="{0D651F19-3EA6-49C3-ABFB-500618EF2392}" dt="2025-05-14T05:07:24.032" v="881" actId="47"/>
        <pc:sldMkLst>
          <pc:docMk/>
          <pc:sldMk cId="1588359644" sldId="293"/>
        </pc:sldMkLst>
      </pc:sldChg>
      <pc:sldChg chg="modSp mod">
        <pc:chgData name="Iain McKenzie" userId="71ca0cca-89c2-4d93-9002-4e3b0218c004" providerId="ADAL" clId="{0D651F19-3EA6-49C3-ABFB-500618EF2392}" dt="2025-05-13T14:02:16.147" v="97" actId="20577"/>
        <pc:sldMkLst>
          <pc:docMk/>
          <pc:sldMk cId="3465042430" sldId="295"/>
        </pc:sldMkLst>
        <pc:spChg chg="mod">
          <ac:chgData name="Iain McKenzie" userId="71ca0cca-89c2-4d93-9002-4e3b0218c004" providerId="ADAL" clId="{0D651F19-3EA6-49C3-ABFB-500618EF2392}" dt="2025-05-13T14:02:16.147" v="97" actId="20577"/>
          <ac:spMkLst>
            <pc:docMk/>
            <pc:sldMk cId="3465042430" sldId="295"/>
            <ac:spMk id="12" creationId="{75ECA823-4EA1-2C3C-A956-1E7AA8FFFCF5}"/>
          </ac:spMkLst>
        </pc:spChg>
      </pc:sldChg>
      <pc:sldChg chg="modSp del">
        <pc:chgData name="Iain McKenzie" userId="71ca0cca-89c2-4d93-9002-4e3b0218c004" providerId="ADAL" clId="{0D651F19-3EA6-49C3-ABFB-500618EF2392}" dt="2025-05-14T03:08:45.516" v="477" actId="47"/>
        <pc:sldMkLst>
          <pc:docMk/>
          <pc:sldMk cId="48680121" sldId="298"/>
        </pc:sldMkLst>
        <pc:spChg chg="mod">
          <ac:chgData name="Iain McKenzie" userId="71ca0cca-89c2-4d93-9002-4e3b0218c004" providerId="ADAL" clId="{0D651F19-3EA6-49C3-ABFB-500618EF2392}" dt="2025-05-14T03:06:23.374" v="474" actId="20577"/>
          <ac:spMkLst>
            <pc:docMk/>
            <pc:sldMk cId="48680121" sldId="298"/>
            <ac:spMk id="4" creationId="{FDB4516A-0C4F-5DED-6413-32076451A9E8}"/>
          </ac:spMkLst>
        </pc:spChg>
      </pc:sldChg>
      <pc:sldChg chg="addSp delSp modSp mod">
        <pc:chgData name="Iain McKenzie" userId="71ca0cca-89c2-4d93-9002-4e3b0218c004" providerId="ADAL" clId="{0D651F19-3EA6-49C3-ABFB-500618EF2392}" dt="2025-05-14T06:24:32.222" v="1004" actId="20577"/>
        <pc:sldMkLst>
          <pc:docMk/>
          <pc:sldMk cId="65854672" sldId="300"/>
        </pc:sldMkLst>
        <pc:spChg chg="mod">
          <ac:chgData name="Iain McKenzie" userId="71ca0cca-89c2-4d93-9002-4e3b0218c004" providerId="ADAL" clId="{0D651F19-3EA6-49C3-ABFB-500618EF2392}" dt="2025-05-13T23:49:23.807" v="295" actId="1076"/>
          <ac:spMkLst>
            <pc:docMk/>
            <pc:sldMk cId="65854672" sldId="300"/>
            <ac:spMk id="5" creationId="{EDF08606-7E1B-E10D-403F-F562219C91EF}"/>
          </ac:spMkLst>
        </pc:spChg>
        <pc:spChg chg="mod">
          <ac:chgData name="Iain McKenzie" userId="71ca0cca-89c2-4d93-9002-4e3b0218c004" providerId="ADAL" clId="{0D651F19-3EA6-49C3-ABFB-500618EF2392}" dt="2025-05-13T13:57:41.730" v="31" actId="1076"/>
          <ac:spMkLst>
            <pc:docMk/>
            <pc:sldMk cId="65854672" sldId="300"/>
            <ac:spMk id="6" creationId="{7B3A9CB2-0D6A-A117-7F17-4F420EE242B1}"/>
          </ac:spMkLst>
        </pc:spChg>
        <pc:spChg chg="mod">
          <ac:chgData name="Iain McKenzie" userId="71ca0cca-89c2-4d93-9002-4e3b0218c004" providerId="ADAL" clId="{0D651F19-3EA6-49C3-ABFB-500618EF2392}" dt="2025-05-14T06:24:32.222" v="1004" actId="20577"/>
          <ac:spMkLst>
            <pc:docMk/>
            <pc:sldMk cId="65854672" sldId="300"/>
            <ac:spMk id="12" creationId="{53A007AC-6747-5AAF-62DE-F06CC39EC8D8}"/>
          </ac:spMkLst>
        </pc:spChg>
        <pc:spChg chg="mod">
          <ac:chgData name="Iain McKenzie" userId="71ca0cca-89c2-4d93-9002-4e3b0218c004" providerId="ADAL" clId="{0D651F19-3EA6-49C3-ABFB-500618EF2392}" dt="2025-05-13T23:49:27.731" v="296" actId="1076"/>
          <ac:spMkLst>
            <pc:docMk/>
            <pc:sldMk cId="65854672" sldId="300"/>
            <ac:spMk id="13" creationId="{ADDCE03A-2702-1A3E-BED3-82621DBEA23D}"/>
          </ac:spMkLst>
        </pc:spChg>
        <pc:spChg chg="mod">
          <ac:chgData name="Iain McKenzie" userId="71ca0cca-89c2-4d93-9002-4e3b0218c004" providerId="ADAL" clId="{0D651F19-3EA6-49C3-ABFB-500618EF2392}" dt="2025-05-13T23:49:32.397" v="297" actId="1076"/>
          <ac:spMkLst>
            <pc:docMk/>
            <pc:sldMk cId="65854672" sldId="300"/>
            <ac:spMk id="14" creationId="{61D4E54B-97C6-6B85-AD62-DD8F9C8EB2DD}"/>
          </ac:spMkLst>
        </pc:spChg>
        <pc:picChg chg="add mod">
          <ac:chgData name="Iain McKenzie" userId="71ca0cca-89c2-4d93-9002-4e3b0218c004" providerId="ADAL" clId="{0D651F19-3EA6-49C3-ABFB-500618EF2392}" dt="2025-05-13T13:57:34.976" v="30" actId="1076"/>
          <ac:picMkLst>
            <pc:docMk/>
            <pc:sldMk cId="65854672" sldId="300"/>
            <ac:picMk id="3" creationId="{EAD9CB83-3D13-80E6-A41F-5AA9266BB913}"/>
          </ac:picMkLst>
        </pc:picChg>
        <pc:picChg chg="del mod">
          <ac:chgData name="Iain McKenzie" userId="71ca0cca-89c2-4d93-9002-4e3b0218c004" providerId="ADAL" clId="{0D651F19-3EA6-49C3-ABFB-500618EF2392}" dt="2025-05-13T23:48:24.126" v="285" actId="478"/>
          <ac:picMkLst>
            <pc:docMk/>
            <pc:sldMk cId="65854672" sldId="300"/>
            <ac:picMk id="4" creationId="{EF5D3F2C-985E-7CE3-C483-B918F3BC8713}"/>
          </ac:picMkLst>
        </pc:picChg>
        <pc:picChg chg="add mod ord modCrop">
          <ac:chgData name="Iain McKenzie" userId="71ca0cca-89c2-4d93-9002-4e3b0218c004" providerId="ADAL" clId="{0D651F19-3EA6-49C3-ABFB-500618EF2392}" dt="2025-05-13T23:49:23.807" v="295" actId="1076"/>
          <ac:picMkLst>
            <pc:docMk/>
            <pc:sldMk cId="65854672" sldId="300"/>
            <ac:picMk id="7" creationId="{44ED0920-CBE6-C633-143D-4925012070D5}"/>
          </ac:picMkLst>
        </pc:picChg>
        <pc:picChg chg="del">
          <ac:chgData name="Iain McKenzie" userId="71ca0cca-89c2-4d93-9002-4e3b0218c004" providerId="ADAL" clId="{0D651F19-3EA6-49C3-ABFB-500618EF2392}" dt="2025-05-13T13:57:20.982" v="27" actId="478"/>
          <ac:picMkLst>
            <pc:docMk/>
            <pc:sldMk cId="65854672" sldId="300"/>
            <ac:picMk id="11" creationId="{12DF8B8D-2DDB-4F25-A29E-80E562380C97}"/>
          </ac:picMkLst>
        </pc:picChg>
      </pc:sldChg>
      <pc:sldChg chg="addSp delSp modSp mod">
        <pc:chgData name="Iain McKenzie" userId="71ca0cca-89c2-4d93-9002-4e3b0218c004" providerId="ADAL" clId="{0D651F19-3EA6-49C3-ABFB-500618EF2392}" dt="2025-05-13T23:44:39.925" v="281" actId="692"/>
        <pc:sldMkLst>
          <pc:docMk/>
          <pc:sldMk cId="4100239380" sldId="301"/>
        </pc:sldMkLst>
        <pc:spChg chg="mod">
          <ac:chgData name="Iain McKenzie" userId="71ca0cca-89c2-4d93-9002-4e3b0218c004" providerId="ADAL" clId="{0D651F19-3EA6-49C3-ABFB-500618EF2392}" dt="2025-05-13T23:43:43.135" v="270" actId="1076"/>
          <ac:spMkLst>
            <pc:docMk/>
            <pc:sldMk cId="4100239380" sldId="301"/>
            <ac:spMk id="2" creationId="{90E234F9-9581-91B9-EA79-CCF1A094413F}"/>
          </ac:spMkLst>
        </pc:spChg>
        <pc:spChg chg="mod">
          <ac:chgData name="Iain McKenzie" userId="71ca0cca-89c2-4d93-9002-4e3b0218c004" providerId="ADAL" clId="{0D651F19-3EA6-49C3-ABFB-500618EF2392}" dt="2025-05-13T23:43:38.625" v="268" actId="1076"/>
          <ac:spMkLst>
            <pc:docMk/>
            <pc:sldMk cId="4100239380" sldId="301"/>
            <ac:spMk id="5" creationId="{0EC24E71-1FA6-B917-0AFD-8C97C1EB0DD9}"/>
          </ac:spMkLst>
        </pc:spChg>
        <pc:spChg chg="mod">
          <ac:chgData name="Iain McKenzie" userId="71ca0cca-89c2-4d93-9002-4e3b0218c004" providerId="ADAL" clId="{0D651F19-3EA6-49C3-ABFB-500618EF2392}" dt="2025-05-13T13:59:43.832" v="74" actId="20577"/>
          <ac:spMkLst>
            <pc:docMk/>
            <pc:sldMk cId="4100239380" sldId="301"/>
            <ac:spMk id="6" creationId="{0CCAFC84-A66F-18D9-C157-9D18651553CF}"/>
          </ac:spMkLst>
        </pc:spChg>
        <pc:spChg chg="del">
          <ac:chgData name="Iain McKenzie" userId="71ca0cca-89c2-4d93-9002-4e3b0218c004" providerId="ADAL" clId="{0D651F19-3EA6-49C3-ABFB-500618EF2392}" dt="2025-05-13T23:43:00.934" v="259" actId="478"/>
          <ac:spMkLst>
            <pc:docMk/>
            <pc:sldMk cId="4100239380" sldId="301"/>
            <ac:spMk id="10" creationId="{0226F709-54E3-C742-B282-2875512BE6A9}"/>
          </ac:spMkLst>
        </pc:spChg>
        <pc:spChg chg="add mod">
          <ac:chgData name="Iain McKenzie" userId="71ca0cca-89c2-4d93-9002-4e3b0218c004" providerId="ADAL" clId="{0D651F19-3EA6-49C3-ABFB-500618EF2392}" dt="2025-05-13T23:43:49.518" v="271" actId="1076"/>
          <ac:spMkLst>
            <pc:docMk/>
            <pc:sldMk cId="4100239380" sldId="301"/>
            <ac:spMk id="11" creationId="{D232B031-A58A-5323-B72A-7B7489AAF3A2}"/>
          </ac:spMkLst>
        </pc:spChg>
        <pc:graphicFrameChg chg="add del mod">
          <ac:chgData name="Iain McKenzie" userId="71ca0cca-89c2-4d93-9002-4e3b0218c004" providerId="ADAL" clId="{0D651F19-3EA6-49C3-ABFB-500618EF2392}" dt="2025-05-13T23:43:12.574" v="262" actId="478"/>
          <ac:graphicFrameMkLst>
            <pc:docMk/>
            <pc:sldMk cId="4100239380" sldId="301"/>
            <ac:graphicFrameMk id="12" creationId="{A314DD01-454F-3C3E-D413-91ADB146F70F}"/>
          </ac:graphicFrameMkLst>
        </pc:graphicFrameChg>
        <pc:graphicFrameChg chg="add del mod">
          <ac:chgData name="Iain McKenzie" userId="71ca0cca-89c2-4d93-9002-4e3b0218c004" providerId="ADAL" clId="{0D651F19-3EA6-49C3-ABFB-500618EF2392}" dt="2025-05-13T23:38:01.334" v="229" actId="478"/>
          <ac:graphicFrameMkLst>
            <pc:docMk/>
            <pc:sldMk cId="4100239380" sldId="301"/>
            <ac:graphicFrameMk id="13" creationId="{08D3DC38-C8DC-5B51-B517-EC2D33E51C9F}"/>
          </ac:graphicFrameMkLst>
        </pc:graphicFrameChg>
        <pc:picChg chg="mod">
          <ac:chgData name="Iain McKenzie" userId="71ca0cca-89c2-4d93-9002-4e3b0218c004" providerId="ADAL" clId="{0D651F19-3EA6-49C3-ABFB-500618EF2392}" dt="2025-05-13T23:43:28.493" v="267" actId="1076"/>
          <ac:picMkLst>
            <pc:docMk/>
            <pc:sldMk cId="4100239380" sldId="301"/>
            <ac:picMk id="4" creationId="{6B6E1C23-7F64-B74A-DF7A-7BB4786D46CA}"/>
          </ac:picMkLst>
        </pc:picChg>
        <pc:picChg chg="del">
          <ac:chgData name="Iain McKenzie" userId="71ca0cca-89c2-4d93-9002-4e3b0218c004" providerId="ADAL" clId="{0D651F19-3EA6-49C3-ABFB-500618EF2392}" dt="2025-05-13T23:42:58.787" v="258" actId="478"/>
          <ac:picMkLst>
            <pc:docMk/>
            <pc:sldMk cId="4100239380" sldId="301"/>
            <ac:picMk id="8" creationId="{455D02B1-8444-FE67-92AC-03486306599F}"/>
          </ac:picMkLst>
        </pc:picChg>
        <pc:picChg chg="add mod">
          <ac:chgData name="Iain McKenzie" userId="71ca0cca-89c2-4d93-9002-4e3b0218c004" providerId="ADAL" clId="{0D651F19-3EA6-49C3-ABFB-500618EF2392}" dt="2025-05-13T23:44:07.139" v="274" actId="1076"/>
          <ac:picMkLst>
            <pc:docMk/>
            <pc:sldMk cId="4100239380" sldId="301"/>
            <ac:picMk id="14" creationId="{03A00A86-C7D1-0BCD-5F83-888BAB8DBB67}"/>
          </ac:picMkLst>
        </pc:picChg>
        <pc:picChg chg="add mod">
          <ac:chgData name="Iain McKenzie" userId="71ca0cca-89c2-4d93-9002-4e3b0218c004" providerId="ADAL" clId="{0D651F19-3EA6-49C3-ABFB-500618EF2392}" dt="2025-05-13T23:44:07.139" v="274" actId="1076"/>
          <ac:picMkLst>
            <pc:docMk/>
            <pc:sldMk cId="4100239380" sldId="301"/>
            <ac:picMk id="15" creationId="{84D40686-3385-253D-9ACE-FEFFA1BF35CB}"/>
          </ac:picMkLst>
        </pc:picChg>
        <pc:cxnChg chg="add mod">
          <ac:chgData name="Iain McKenzie" userId="71ca0cca-89c2-4d93-9002-4e3b0218c004" providerId="ADAL" clId="{0D651F19-3EA6-49C3-ABFB-500618EF2392}" dt="2025-05-13T23:43:55.428" v="272" actId="14100"/>
          <ac:cxnSpMkLst>
            <pc:docMk/>
            <pc:sldMk cId="4100239380" sldId="301"/>
            <ac:cxnSpMk id="7" creationId="{91DBE80A-9D3A-2BC7-B498-45D02EBF5F4E}"/>
          </ac:cxnSpMkLst>
        </pc:cxnChg>
        <pc:cxnChg chg="add mod">
          <ac:chgData name="Iain McKenzie" userId="71ca0cca-89c2-4d93-9002-4e3b0218c004" providerId="ADAL" clId="{0D651F19-3EA6-49C3-ABFB-500618EF2392}" dt="2025-05-13T23:44:39.925" v="281" actId="692"/>
          <ac:cxnSpMkLst>
            <pc:docMk/>
            <pc:sldMk cId="4100239380" sldId="301"/>
            <ac:cxnSpMk id="18" creationId="{773A0197-E0C4-D6F2-8FFA-DAE8E9D62F89}"/>
          </ac:cxnSpMkLst>
        </pc:cxnChg>
      </pc:sldChg>
      <pc:sldChg chg="modSp mod modAnim">
        <pc:chgData name="Iain McKenzie" userId="71ca0cca-89c2-4d93-9002-4e3b0218c004" providerId="ADAL" clId="{0D651F19-3EA6-49C3-ABFB-500618EF2392}" dt="2025-05-14T05:09:26.251" v="895" actId="1076"/>
        <pc:sldMkLst>
          <pc:docMk/>
          <pc:sldMk cId="1954360332" sldId="305"/>
        </pc:sldMkLst>
        <pc:spChg chg="mod">
          <ac:chgData name="Iain McKenzie" userId="71ca0cca-89c2-4d93-9002-4e3b0218c004" providerId="ADAL" clId="{0D651F19-3EA6-49C3-ABFB-500618EF2392}" dt="2025-05-14T04:55:49.459" v="879" actId="255"/>
          <ac:spMkLst>
            <pc:docMk/>
            <pc:sldMk cId="1954360332" sldId="305"/>
            <ac:spMk id="3" creationId="{E4939FC1-27F9-696F-75E7-582E44640BAD}"/>
          </ac:spMkLst>
        </pc:spChg>
        <pc:spChg chg="mod">
          <ac:chgData name="Iain McKenzie" userId="71ca0cca-89c2-4d93-9002-4e3b0218c004" providerId="ADAL" clId="{0D651F19-3EA6-49C3-ABFB-500618EF2392}" dt="2025-05-14T05:09:26.251" v="895" actId="1076"/>
          <ac:spMkLst>
            <pc:docMk/>
            <pc:sldMk cId="1954360332" sldId="305"/>
            <ac:spMk id="4" creationId="{919B2313-1813-8D09-ECCF-5C8906B135E6}"/>
          </ac:spMkLst>
        </pc:spChg>
        <pc:spChg chg="mod">
          <ac:chgData name="Iain McKenzie" userId="71ca0cca-89c2-4d93-9002-4e3b0218c004" providerId="ADAL" clId="{0D651F19-3EA6-49C3-ABFB-500618EF2392}" dt="2025-05-14T05:07:43.456" v="884" actId="6549"/>
          <ac:spMkLst>
            <pc:docMk/>
            <pc:sldMk cId="1954360332" sldId="305"/>
            <ac:spMk id="5" creationId="{82D3CA7C-95F2-C1A7-0AB8-CB33EC3DB0C5}"/>
          </ac:spMkLst>
        </pc:spChg>
        <pc:spChg chg="mod">
          <ac:chgData name="Iain McKenzie" userId="71ca0cca-89c2-4d93-9002-4e3b0218c004" providerId="ADAL" clId="{0D651F19-3EA6-49C3-ABFB-500618EF2392}" dt="2025-05-14T05:09:16.959" v="894" actId="14100"/>
          <ac:spMkLst>
            <pc:docMk/>
            <pc:sldMk cId="1954360332" sldId="305"/>
            <ac:spMk id="6" creationId="{C815DB1F-1516-3F5C-70CB-D67A82C5674A}"/>
          </ac:spMkLst>
        </pc:spChg>
      </pc:sldChg>
      <pc:sldChg chg="del">
        <pc:chgData name="Iain McKenzie" userId="71ca0cca-89c2-4d93-9002-4e3b0218c004" providerId="ADAL" clId="{0D651F19-3EA6-49C3-ABFB-500618EF2392}" dt="2025-05-14T05:07:28.533" v="883" actId="47"/>
        <pc:sldMkLst>
          <pc:docMk/>
          <pc:sldMk cId="2532396553" sldId="306"/>
        </pc:sldMkLst>
      </pc:sldChg>
      <pc:sldChg chg="del">
        <pc:chgData name="Iain McKenzie" userId="71ca0cca-89c2-4d93-9002-4e3b0218c004" providerId="ADAL" clId="{0D651F19-3EA6-49C3-ABFB-500618EF2392}" dt="2025-05-14T04:40:23.817" v="779" actId="47"/>
        <pc:sldMkLst>
          <pc:docMk/>
          <pc:sldMk cId="4252324527" sldId="307"/>
        </pc:sldMkLst>
      </pc:sldChg>
      <pc:sldChg chg="del">
        <pc:chgData name="Iain McKenzie" userId="71ca0cca-89c2-4d93-9002-4e3b0218c004" providerId="ADAL" clId="{0D651F19-3EA6-49C3-ABFB-500618EF2392}" dt="2025-05-14T05:07:27.539" v="882" actId="47"/>
        <pc:sldMkLst>
          <pc:docMk/>
          <pc:sldMk cId="3341632830" sldId="308"/>
        </pc:sldMkLst>
      </pc:sldChg>
      <pc:sldChg chg="addSp delSp modSp mod">
        <pc:chgData name="Iain McKenzie" userId="71ca0cca-89c2-4d93-9002-4e3b0218c004" providerId="ADAL" clId="{0D651F19-3EA6-49C3-ABFB-500618EF2392}" dt="2025-05-14T06:15:00.789" v="970" actId="1076"/>
        <pc:sldMkLst>
          <pc:docMk/>
          <pc:sldMk cId="1982949570" sldId="309"/>
        </pc:sldMkLst>
        <pc:spChg chg="add mod">
          <ac:chgData name="Iain McKenzie" userId="71ca0cca-89c2-4d93-9002-4e3b0218c004" providerId="ADAL" clId="{0D651F19-3EA6-49C3-ABFB-500618EF2392}" dt="2025-05-14T06:15:00.789" v="970" actId="1076"/>
          <ac:spMkLst>
            <pc:docMk/>
            <pc:sldMk cId="1982949570" sldId="309"/>
            <ac:spMk id="6" creationId="{D2800C13-7A04-4E37-2C23-A402D998AD11}"/>
          </ac:spMkLst>
        </pc:spChg>
        <pc:spChg chg="del mod">
          <ac:chgData name="Iain McKenzie" userId="71ca0cca-89c2-4d93-9002-4e3b0218c004" providerId="ADAL" clId="{0D651F19-3EA6-49C3-ABFB-500618EF2392}" dt="2025-05-14T04:48:56.850" v="798" actId="478"/>
          <ac:spMkLst>
            <pc:docMk/>
            <pc:sldMk cId="1982949570" sldId="309"/>
            <ac:spMk id="17" creationId="{5AFF43EE-F1AD-4F3D-EDD7-289DE8E80873}"/>
          </ac:spMkLst>
        </pc:spChg>
        <pc:picChg chg="add mod modCrop">
          <ac:chgData name="Iain McKenzie" userId="71ca0cca-89c2-4d93-9002-4e3b0218c004" providerId="ADAL" clId="{0D651F19-3EA6-49C3-ABFB-500618EF2392}" dt="2025-05-14T04:52:48.235" v="845" actId="1076"/>
          <ac:picMkLst>
            <pc:docMk/>
            <pc:sldMk cId="1982949570" sldId="309"/>
            <ac:picMk id="3" creationId="{CC3FE69C-1A48-8D93-27EF-26445B7C949B}"/>
          </ac:picMkLst>
        </pc:picChg>
        <pc:picChg chg="add mod modCrop">
          <ac:chgData name="Iain McKenzie" userId="71ca0cca-89c2-4d93-9002-4e3b0218c004" providerId="ADAL" clId="{0D651F19-3EA6-49C3-ABFB-500618EF2392}" dt="2025-05-14T04:52:48.235" v="845" actId="1076"/>
          <ac:picMkLst>
            <pc:docMk/>
            <pc:sldMk cId="1982949570" sldId="309"/>
            <ac:picMk id="4" creationId="{01D90E5E-C768-DF3F-6B6E-85C1745BCC6D}"/>
          </ac:picMkLst>
        </pc:picChg>
        <pc:picChg chg="add mod">
          <ac:chgData name="Iain McKenzie" userId="71ca0cca-89c2-4d93-9002-4e3b0218c004" providerId="ADAL" clId="{0D651F19-3EA6-49C3-ABFB-500618EF2392}" dt="2025-05-14T04:52:58.991" v="848" actId="1076"/>
          <ac:picMkLst>
            <pc:docMk/>
            <pc:sldMk cId="1982949570" sldId="309"/>
            <ac:picMk id="5" creationId="{1C99189F-EE67-5EB4-8F6D-C848A7AF806D}"/>
          </ac:picMkLst>
        </pc:picChg>
        <pc:picChg chg="del">
          <ac:chgData name="Iain McKenzie" userId="71ca0cca-89c2-4d93-9002-4e3b0218c004" providerId="ADAL" clId="{0D651F19-3EA6-49C3-ABFB-500618EF2392}" dt="2025-05-14T04:47:31.096" v="780" actId="478"/>
          <ac:picMkLst>
            <pc:docMk/>
            <pc:sldMk cId="1982949570" sldId="309"/>
            <ac:picMk id="15" creationId="{DB9A5106-A989-6F25-B7A0-07698DFB0313}"/>
          </ac:picMkLst>
        </pc:picChg>
      </pc:sldChg>
      <pc:sldChg chg="modSp mod">
        <pc:chgData name="Iain McKenzie" userId="71ca0cca-89c2-4d93-9002-4e3b0218c004" providerId="ADAL" clId="{0D651F19-3EA6-49C3-ABFB-500618EF2392}" dt="2025-05-14T06:15:48.266" v="976" actId="1076"/>
        <pc:sldMkLst>
          <pc:docMk/>
          <pc:sldMk cId="4023647580" sldId="310"/>
        </pc:sldMkLst>
        <pc:spChg chg="mod">
          <ac:chgData name="Iain McKenzie" userId="71ca0cca-89c2-4d93-9002-4e3b0218c004" providerId="ADAL" clId="{0D651F19-3EA6-49C3-ABFB-500618EF2392}" dt="2025-05-14T06:15:48.266" v="976" actId="1076"/>
          <ac:spMkLst>
            <pc:docMk/>
            <pc:sldMk cId="4023647580" sldId="310"/>
            <ac:spMk id="15" creationId="{A7AA6275-C947-D391-7F22-98A8DCDD0732}"/>
          </ac:spMkLst>
        </pc:spChg>
      </pc:sldChg>
      <pc:sldChg chg="addSp delSp modSp add mod">
        <pc:chgData name="Iain McKenzie" userId="71ca0cca-89c2-4d93-9002-4e3b0218c004" providerId="ADAL" clId="{0D651F19-3EA6-49C3-ABFB-500618EF2392}" dt="2025-05-13T14:03:33.630" v="130"/>
        <pc:sldMkLst>
          <pc:docMk/>
          <pc:sldMk cId="3271088606" sldId="311"/>
        </pc:sldMkLst>
        <pc:spChg chg="add mod">
          <ac:chgData name="Iain McKenzie" userId="71ca0cca-89c2-4d93-9002-4e3b0218c004" providerId="ADAL" clId="{0D651F19-3EA6-49C3-ABFB-500618EF2392}" dt="2025-05-13T14:03:33.630" v="130"/>
          <ac:spMkLst>
            <pc:docMk/>
            <pc:sldMk cId="3271088606" sldId="311"/>
            <ac:spMk id="5" creationId="{0516380D-9C8A-CB0D-1922-046196485068}"/>
          </ac:spMkLst>
        </pc:spChg>
        <pc:spChg chg="add mod">
          <ac:chgData name="Iain McKenzie" userId="71ca0cca-89c2-4d93-9002-4e3b0218c004" providerId="ADAL" clId="{0D651F19-3EA6-49C3-ABFB-500618EF2392}" dt="2025-05-13T14:03:33.630" v="130"/>
          <ac:spMkLst>
            <pc:docMk/>
            <pc:sldMk cId="3271088606" sldId="311"/>
            <ac:spMk id="6" creationId="{13495C34-F95F-7091-958F-C1C7407B7EDF}"/>
          </ac:spMkLst>
        </pc:spChg>
        <pc:spChg chg="add mod">
          <ac:chgData name="Iain McKenzie" userId="71ca0cca-89c2-4d93-9002-4e3b0218c004" providerId="ADAL" clId="{0D651F19-3EA6-49C3-ABFB-500618EF2392}" dt="2025-05-13T14:03:33.630" v="130"/>
          <ac:spMkLst>
            <pc:docMk/>
            <pc:sldMk cId="3271088606" sldId="311"/>
            <ac:spMk id="8" creationId="{876A8C49-C373-4505-85FA-4D1B62F4B9C5}"/>
          </ac:spMkLst>
        </pc:spChg>
        <pc:spChg chg="del">
          <ac:chgData name="Iain McKenzie" userId="71ca0cca-89c2-4d93-9002-4e3b0218c004" providerId="ADAL" clId="{0D651F19-3EA6-49C3-ABFB-500618EF2392}" dt="2025-05-13T14:02:46.132" v="129" actId="478"/>
          <ac:spMkLst>
            <pc:docMk/>
            <pc:sldMk cId="3271088606" sldId="311"/>
            <ac:spMk id="10" creationId="{D648E5DA-A101-FE2B-87D1-B49E18FDB2F0}"/>
          </ac:spMkLst>
        </pc:spChg>
        <pc:spChg chg="del">
          <ac:chgData name="Iain McKenzie" userId="71ca0cca-89c2-4d93-9002-4e3b0218c004" providerId="ADAL" clId="{0D651F19-3EA6-49C3-ABFB-500618EF2392}" dt="2025-05-13T14:02:43.315" v="128" actId="478"/>
          <ac:spMkLst>
            <pc:docMk/>
            <pc:sldMk cId="3271088606" sldId="311"/>
            <ac:spMk id="11" creationId="{63499C6E-139D-2EFD-361E-AB4DF151D9DB}"/>
          </ac:spMkLst>
        </pc:spChg>
        <pc:spChg chg="mod">
          <ac:chgData name="Iain McKenzie" userId="71ca0cca-89c2-4d93-9002-4e3b0218c004" providerId="ADAL" clId="{0D651F19-3EA6-49C3-ABFB-500618EF2392}" dt="2025-05-13T14:02:37.616" v="126" actId="5793"/>
          <ac:spMkLst>
            <pc:docMk/>
            <pc:sldMk cId="3271088606" sldId="311"/>
            <ac:spMk id="12" creationId="{D0C19B73-31C1-2147-A380-177584A5C510}"/>
          </ac:spMkLst>
        </pc:spChg>
        <pc:picChg chg="add mod">
          <ac:chgData name="Iain McKenzie" userId="71ca0cca-89c2-4d93-9002-4e3b0218c004" providerId="ADAL" clId="{0D651F19-3EA6-49C3-ABFB-500618EF2392}" dt="2025-05-13T14:03:33.630" v="130"/>
          <ac:picMkLst>
            <pc:docMk/>
            <pc:sldMk cId="3271088606" sldId="311"/>
            <ac:picMk id="3" creationId="{C62A2CAC-2597-E29C-8E2C-82996F611946}"/>
          </ac:picMkLst>
        </pc:picChg>
        <pc:picChg chg="add mod">
          <ac:chgData name="Iain McKenzie" userId="71ca0cca-89c2-4d93-9002-4e3b0218c004" providerId="ADAL" clId="{0D651F19-3EA6-49C3-ABFB-500618EF2392}" dt="2025-05-13T14:03:33.630" v="130"/>
          <ac:picMkLst>
            <pc:docMk/>
            <pc:sldMk cId="3271088606" sldId="311"/>
            <ac:picMk id="4" creationId="{C77DD8C1-C2FD-A88F-74FB-C9B114E3F520}"/>
          </ac:picMkLst>
        </pc:picChg>
        <pc:picChg chg="del">
          <ac:chgData name="Iain McKenzie" userId="71ca0cca-89c2-4d93-9002-4e3b0218c004" providerId="ADAL" clId="{0D651F19-3EA6-49C3-ABFB-500618EF2392}" dt="2025-05-13T14:02:46.132" v="129" actId="478"/>
          <ac:picMkLst>
            <pc:docMk/>
            <pc:sldMk cId="3271088606" sldId="311"/>
            <ac:picMk id="7" creationId="{99252226-474A-22F9-F04A-583BB5FC7943}"/>
          </ac:picMkLst>
        </pc:picChg>
        <pc:picChg chg="del">
          <ac:chgData name="Iain McKenzie" userId="71ca0cca-89c2-4d93-9002-4e3b0218c004" providerId="ADAL" clId="{0D651F19-3EA6-49C3-ABFB-500618EF2392}" dt="2025-05-13T14:02:40.466" v="127" actId="478"/>
          <ac:picMkLst>
            <pc:docMk/>
            <pc:sldMk cId="3271088606" sldId="311"/>
            <ac:picMk id="9" creationId="{3D09DBBC-CD5B-FBFE-013E-A7FEDBCA1726}"/>
          </ac:picMkLst>
        </pc:picChg>
        <pc:picChg chg="add mod">
          <ac:chgData name="Iain McKenzie" userId="71ca0cca-89c2-4d93-9002-4e3b0218c004" providerId="ADAL" clId="{0D651F19-3EA6-49C3-ABFB-500618EF2392}" dt="2025-05-13T14:03:33.630" v="130"/>
          <ac:picMkLst>
            <pc:docMk/>
            <pc:sldMk cId="3271088606" sldId="311"/>
            <ac:picMk id="13" creationId="{510F6DA0-C22C-87A1-7BB9-725E9AE2C314}"/>
          </ac:picMkLst>
        </pc:picChg>
      </pc:sldChg>
      <pc:sldChg chg="addSp delSp modSp add mod">
        <pc:chgData name="Iain McKenzie" userId="71ca0cca-89c2-4d93-9002-4e3b0218c004" providerId="ADAL" clId="{0D651F19-3EA6-49C3-ABFB-500618EF2392}" dt="2025-05-14T03:10:10.942" v="523" actId="20577"/>
        <pc:sldMkLst>
          <pc:docMk/>
          <pc:sldMk cId="1058540603" sldId="312"/>
        </pc:sldMkLst>
        <pc:spChg chg="del">
          <ac:chgData name="Iain McKenzie" userId="71ca0cca-89c2-4d93-9002-4e3b0218c004" providerId="ADAL" clId="{0D651F19-3EA6-49C3-ABFB-500618EF2392}" dt="2025-05-13T14:06:22.225" v="139" actId="478"/>
          <ac:spMkLst>
            <pc:docMk/>
            <pc:sldMk cId="1058540603" sldId="312"/>
            <ac:spMk id="5" creationId="{D52D0FA5-22BE-EE17-6484-567883BAEAF5}"/>
          </ac:spMkLst>
        </pc:spChg>
        <pc:spChg chg="del">
          <ac:chgData name="Iain McKenzie" userId="71ca0cca-89c2-4d93-9002-4e3b0218c004" providerId="ADAL" clId="{0D651F19-3EA6-49C3-ABFB-500618EF2392}" dt="2025-05-13T14:06:22.225" v="139" actId="478"/>
          <ac:spMkLst>
            <pc:docMk/>
            <pc:sldMk cId="1058540603" sldId="312"/>
            <ac:spMk id="6" creationId="{B2C24B0F-8D5F-B5E8-3991-040616284235}"/>
          </ac:spMkLst>
        </pc:spChg>
        <pc:spChg chg="add mod">
          <ac:chgData name="Iain McKenzie" userId="71ca0cca-89c2-4d93-9002-4e3b0218c004" providerId="ADAL" clId="{0D651F19-3EA6-49C3-ABFB-500618EF2392}" dt="2025-05-13T14:11:56.306" v="182" actId="207"/>
          <ac:spMkLst>
            <pc:docMk/>
            <pc:sldMk cId="1058540603" sldId="312"/>
            <ac:spMk id="11" creationId="{929FFD16-C1DE-BEF6-1CE8-C185E1EDBF73}"/>
          </ac:spMkLst>
        </pc:spChg>
        <pc:spChg chg="mod">
          <ac:chgData name="Iain McKenzie" userId="71ca0cca-89c2-4d93-9002-4e3b0218c004" providerId="ADAL" clId="{0D651F19-3EA6-49C3-ABFB-500618EF2392}" dt="2025-05-14T03:10:10.942" v="523" actId="20577"/>
          <ac:spMkLst>
            <pc:docMk/>
            <pc:sldMk cId="1058540603" sldId="312"/>
            <ac:spMk id="12" creationId="{CA1F648D-B09B-6AE8-CD6C-D6A8544C49C2}"/>
          </ac:spMkLst>
        </pc:spChg>
        <pc:spChg chg="del">
          <ac:chgData name="Iain McKenzie" userId="71ca0cca-89c2-4d93-9002-4e3b0218c004" providerId="ADAL" clId="{0D651F19-3EA6-49C3-ABFB-500618EF2392}" dt="2025-05-13T14:06:22.225" v="139" actId="478"/>
          <ac:spMkLst>
            <pc:docMk/>
            <pc:sldMk cId="1058540603" sldId="312"/>
            <ac:spMk id="13" creationId="{F1A47756-97F5-686E-6295-3D41B878921F}"/>
          </ac:spMkLst>
        </pc:spChg>
        <pc:spChg chg="del">
          <ac:chgData name="Iain McKenzie" userId="71ca0cca-89c2-4d93-9002-4e3b0218c004" providerId="ADAL" clId="{0D651F19-3EA6-49C3-ABFB-500618EF2392}" dt="2025-05-13T14:06:22.225" v="139" actId="478"/>
          <ac:spMkLst>
            <pc:docMk/>
            <pc:sldMk cId="1058540603" sldId="312"/>
            <ac:spMk id="14" creationId="{2ABAE20A-C659-B834-042D-24CD91E8C6F2}"/>
          </ac:spMkLst>
        </pc:spChg>
        <pc:spChg chg="add mod">
          <ac:chgData name="Iain McKenzie" userId="71ca0cca-89c2-4d93-9002-4e3b0218c004" providerId="ADAL" clId="{0D651F19-3EA6-49C3-ABFB-500618EF2392}" dt="2025-05-13T14:12:07.666" v="192" actId="1076"/>
          <ac:spMkLst>
            <pc:docMk/>
            <pc:sldMk cId="1058540603" sldId="312"/>
            <ac:spMk id="15" creationId="{A985AE53-7D82-A504-73CD-303E0D62C378}"/>
          </ac:spMkLst>
        </pc:spChg>
        <pc:picChg chg="del">
          <ac:chgData name="Iain McKenzie" userId="71ca0cca-89c2-4d93-9002-4e3b0218c004" providerId="ADAL" clId="{0D651F19-3EA6-49C3-ABFB-500618EF2392}" dt="2025-05-13T14:06:22.225" v="139" actId="478"/>
          <ac:picMkLst>
            <pc:docMk/>
            <pc:sldMk cId="1058540603" sldId="312"/>
            <ac:picMk id="3" creationId="{65370D59-642C-0C31-6393-C8D00DB12C27}"/>
          </ac:picMkLst>
        </pc:picChg>
        <pc:picChg chg="del">
          <ac:chgData name="Iain McKenzie" userId="71ca0cca-89c2-4d93-9002-4e3b0218c004" providerId="ADAL" clId="{0D651F19-3EA6-49C3-ABFB-500618EF2392}" dt="2025-05-13T14:06:22.225" v="139" actId="478"/>
          <ac:picMkLst>
            <pc:docMk/>
            <pc:sldMk cId="1058540603" sldId="312"/>
            <ac:picMk id="4" creationId="{4C5ADFE3-FB6A-436E-2A40-08D654B302B2}"/>
          </ac:picMkLst>
        </pc:picChg>
        <pc:picChg chg="add">
          <ac:chgData name="Iain McKenzie" userId="71ca0cca-89c2-4d93-9002-4e3b0218c004" providerId="ADAL" clId="{0D651F19-3EA6-49C3-ABFB-500618EF2392}" dt="2025-05-13T14:08:35.950" v="140"/>
          <ac:picMkLst>
            <pc:docMk/>
            <pc:sldMk cId="1058540603" sldId="312"/>
            <ac:picMk id="7" creationId="{31732C01-1C0C-17C4-DC72-61C4C6CCF1C6}"/>
          </ac:picMkLst>
        </pc:picChg>
        <pc:picChg chg="add del mod">
          <ac:chgData name="Iain McKenzie" userId="71ca0cca-89c2-4d93-9002-4e3b0218c004" providerId="ADAL" clId="{0D651F19-3EA6-49C3-ABFB-500618EF2392}" dt="2025-05-13T14:10:04.206" v="146" actId="478"/>
          <ac:picMkLst>
            <pc:docMk/>
            <pc:sldMk cId="1058540603" sldId="312"/>
            <ac:picMk id="8" creationId="{2F1A3A33-BFE0-B540-6B2E-E3D269EC8D60}"/>
          </ac:picMkLst>
        </pc:picChg>
        <pc:picChg chg="add mod">
          <ac:chgData name="Iain McKenzie" userId="71ca0cca-89c2-4d93-9002-4e3b0218c004" providerId="ADAL" clId="{0D651F19-3EA6-49C3-ABFB-500618EF2392}" dt="2025-05-13T14:10:23.329" v="152" actId="1076"/>
          <ac:picMkLst>
            <pc:docMk/>
            <pc:sldMk cId="1058540603" sldId="312"/>
            <ac:picMk id="9" creationId="{BFEA3283-48FF-44DA-BAA9-792017E133C2}"/>
          </ac:picMkLst>
        </pc:picChg>
        <pc:picChg chg="add mod modCrop">
          <ac:chgData name="Iain McKenzie" userId="71ca0cca-89c2-4d93-9002-4e3b0218c004" providerId="ADAL" clId="{0D651F19-3EA6-49C3-ABFB-500618EF2392}" dt="2025-05-13T14:11:19.399" v="161" actId="1076"/>
          <ac:picMkLst>
            <pc:docMk/>
            <pc:sldMk cId="1058540603" sldId="312"/>
            <ac:picMk id="10" creationId="{8BAE173C-229F-BC7B-DF31-373796668D71}"/>
          </ac:picMkLst>
        </pc:picChg>
      </pc:sldChg>
      <pc:sldChg chg="addSp delSp modSp add mod modAnim">
        <pc:chgData name="Iain McKenzie" userId="71ca0cca-89c2-4d93-9002-4e3b0218c004" providerId="ADAL" clId="{0D651F19-3EA6-49C3-ABFB-500618EF2392}" dt="2025-05-13T23:41:02.406" v="257" actId="1076"/>
        <pc:sldMkLst>
          <pc:docMk/>
          <pc:sldMk cId="2530789674" sldId="313"/>
        </pc:sldMkLst>
        <pc:spChg chg="del">
          <ac:chgData name="Iain McKenzie" userId="71ca0cca-89c2-4d93-9002-4e3b0218c004" providerId="ADAL" clId="{0D651F19-3EA6-49C3-ABFB-500618EF2392}" dt="2025-05-13T23:38:48.407" v="233" actId="478"/>
          <ac:spMkLst>
            <pc:docMk/>
            <pc:sldMk cId="2530789674" sldId="313"/>
            <ac:spMk id="5" creationId="{508DDF10-F008-90E7-4A86-F4876A2AF532}"/>
          </ac:spMkLst>
        </pc:spChg>
        <pc:spChg chg="del">
          <ac:chgData name="Iain McKenzie" userId="71ca0cca-89c2-4d93-9002-4e3b0218c004" providerId="ADAL" clId="{0D651F19-3EA6-49C3-ABFB-500618EF2392}" dt="2025-05-13T23:38:48.407" v="233" actId="478"/>
          <ac:spMkLst>
            <pc:docMk/>
            <pc:sldMk cId="2530789674" sldId="313"/>
            <ac:spMk id="10" creationId="{957DFC17-D908-E63A-BAFD-DEE6C7D93CF7}"/>
          </ac:spMkLst>
        </pc:spChg>
        <pc:spChg chg="del">
          <ac:chgData name="Iain McKenzie" userId="71ca0cca-89c2-4d93-9002-4e3b0218c004" providerId="ADAL" clId="{0D651F19-3EA6-49C3-ABFB-500618EF2392}" dt="2025-05-13T23:38:48.407" v="233" actId="478"/>
          <ac:spMkLst>
            <pc:docMk/>
            <pc:sldMk cId="2530789674" sldId="313"/>
            <ac:spMk id="11" creationId="{515BC9CE-0C2A-1B2F-47F9-230951CDF5A5}"/>
          </ac:spMkLst>
        </pc:spChg>
        <pc:spChg chg="add mod">
          <ac:chgData name="Iain McKenzie" userId="71ca0cca-89c2-4d93-9002-4e3b0218c004" providerId="ADAL" clId="{0D651F19-3EA6-49C3-ABFB-500618EF2392}" dt="2025-05-13T23:39:09.390" v="235"/>
          <ac:spMkLst>
            <pc:docMk/>
            <pc:sldMk cId="2530789674" sldId="313"/>
            <ac:spMk id="20" creationId="{0A223DFD-5D8E-561E-4B8C-7A499204E5B6}"/>
          </ac:spMkLst>
        </pc:spChg>
        <pc:spChg chg="add mod">
          <ac:chgData name="Iain McKenzie" userId="71ca0cca-89c2-4d93-9002-4e3b0218c004" providerId="ADAL" clId="{0D651F19-3EA6-49C3-ABFB-500618EF2392}" dt="2025-05-13T23:39:09.390" v="235"/>
          <ac:spMkLst>
            <pc:docMk/>
            <pc:sldMk cId="2530789674" sldId="313"/>
            <ac:spMk id="23" creationId="{4B0A0920-2351-9EAD-FDA5-FCE58F66604B}"/>
          </ac:spMkLst>
        </pc:spChg>
        <pc:spChg chg="add mod">
          <ac:chgData name="Iain McKenzie" userId="71ca0cca-89c2-4d93-9002-4e3b0218c004" providerId="ADAL" clId="{0D651F19-3EA6-49C3-ABFB-500618EF2392}" dt="2025-05-13T23:39:09.390" v="235"/>
          <ac:spMkLst>
            <pc:docMk/>
            <pc:sldMk cId="2530789674" sldId="313"/>
            <ac:spMk id="24" creationId="{8F7D0CB0-C64F-51BA-78AB-910DAA3DA35D}"/>
          </ac:spMkLst>
        </pc:spChg>
        <pc:spChg chg="mod">
          <ac:chgData name="Iain McKenzie" userId="71ca0cca-89c2-4d93-9002-4e3b0218c004" providerId="ADAL" clId="{0D651F19-3EA6-49C3-ABFB-500618EF2392}" dt="2025-05-13T23:40:44.938" v="253"/>
          <ac:spMkLst>
            <pc:docMk/>
            <pc:sldMk cId="2530789674" sldId="313"/>
            <ac:spMk id="27" creationId="{B49F8340-B507-4F8C-BC90-AF169C0DEA90}"/>
          </ac:spMkLst>
        </pc:spChg>
        <pc:spChg chg="mod">
          <ac:chgData name="Iain McKenzie" userId="71ca0cca-89c2-4d93-9002-4e3b0218c004" providerId="ADAL" clId="{0D651F19-3EA6-49C3-ABFB-500618EF2392}" dt="2025-05-13T23:41:02.406" v="257" actId="1076"/>
          <ac:spMkLst>
            <pc:docMk/>
            <pc:sldMk cId="2530789674" sldId="313"/>
            <ac:spMk id="29" creationId="{B07B97D2-FD24-2E52-0CDD-D499C774AB9E}"/>
          </ac:spMkLst>
        </pc:spChg>
        <pc:spChg chg="add mod">
          <ac:chgData name="Iain McKenzie" userId="71ca0cca-89c2-4d93-9002-4e3b0218c004" providerId="ADAL" clId="{0D651F19-3EA6-49C3-ABFB-500618EF2392}" dt="2025-05-13T23:39:09.390" v="235"/>
          <ac:spMkLst>
            <pc:docMk/>
            <pc:sldMk cId="2530789674" sldId="313"/>
            <ac:spMk id="41" creationId="{2F1448EC-721B-C9C5-5710-2BF98978DCD5}"/>
          </ac:spMkLst>
        </pc:spChg>
        <pc:spChg chg="add mod">
          <ac:chgData name="Iain McKenzie" userId="71ca0cca-89c2-4d93-9002-4e3b0218c004" providerId="ADAL" clId="{0D651F19-3EA6-49C3-ABFB-500618EF2392}" dt="2025-05-13T23:39:09.390" v="235"/>
          <ac:spMkLst>
            <pc:docMk/>
            <pc:sldMk cId="2530789674" sldId="313"/>
            <ac:spMk id="48" creationId="{0138193D-78C3-A17D-5B6E-78E1144607BB}"/>
          </ac:spMkLst>
        </pc:spChg>
        <pc:spChg chg="add mod">
          <ac:chgData name="Iain McKenzie" userId="71ca0cca-89c2-4d93-9002-4e3b0218c004" providerId="ADAL" clId="{0D651F19-3EA6-49C3-ABFB-500618EF2392}" dt="2025-05-13T23:39:09.390" v="235"/>
          <ac:spMkLst>
            <pc:docMk/>
            <pc:sldMk cId="2530789674" sldId="313"/>
            <ac:spMk id="50" creationId="{30DCD3E4-3493-9C2E-EEBE-D5E913CBAC6A}"/>
          </ac:spMkLst>
        </pc:spChg>
        <pc:spChg chg="add mod">
          <ac:chgData name="Iain McKenzie" userId="71ca0cca-89c2-4d93-9002-4e3b0218c004" providerId="ADAL" clId="{0D651F19-3EA6-49C3-ABFB-500618EF2392}" dt="2025-05-13T23:39:09.390" v="235"/>
          <ac:spMkLst>
            <pc:docMk/>
            <pc:sldMk cId="2530789674" sldId="313"/>
            <ac:spMk id="51" creationId="{3B737F19-2DFD-2F91-4FA5-C093B3993DDF}"/>
          </ac:spMkLst>
        </pc:spChg>
        <pc:spChg chg="del">
          <ac:chgData name="Iain McKenzie" userId="71ca0cca-89c2-4d93-9002-4e3b0218c004" providerId="ADAL" clId="{0D651F19-3EA6-49C3-ABFB-500618EF2392}" dt="2025-05-13T23:39:15.259" v="237" actId="478"/>
          <ac:spMkLst>
            <pc:docMk/>
            <pc:sldMk cId="2530789674" sldId="313"/>
            <ac:spMk id="54" creationId="{A1C3F9A5-06BB-C98E-050B-952F11462DD6}"/>
          </ac:spMkLst>
        </pc:spChg>
        <pc:spChg chg="add mod">
          <ac:chgData name="Iain McKenzie" userId="71ca0cca-89c2-4d93-9002-4e3b0218c004" providerId="ADAL" clId="{0D651F19-3EA6-49C3-ABFB-500618EF2392}" dt="2025-05-13T23:39:09.390" v="235"/>
          <ac:spMkLst>
            <pc:docMk/>
            <pc:sldMk cId="2530789674" sldId="313"/>
            <ac:spMk id="57" creationId="{DD183D22-0289-8902-84AF-C7EA86DC5C7D}"/>
          </ac:spMkLst>
        </pc:spChg>
        <pc:grpChg chg="mod">
          <ac:chgData name="Iain McKenzie" userId="71ca0cca-89c2-4d93-9002-4e3b0218c004" providerId="ADAL" clId="{0D651F19-3EA6-49C3-ABFB-500618EF2392}" dt="2025-05-13T23:40:44.938" v="253"/>
          <ac:grpSpMkLst>
            <pc:docMk/>
            <pc:sldMk cId="2530789674" sldId="313"/>
            <ac:grpSpMk id="25" creationId="{C8C0E8FA-AA03-287E-8DBC-D2A3082A9E56}"/>
          </ac:grpSpMkLst>
        </pc:grpChg>
        <pc:graphicFrameChg chg="del">
          <ac:chgData name="Iain McKenzie" userId="71ca0cca-89c2-4d93-9002-4e3b0218c004" providerId="ADAL" clId="{0D651F19-3EA6-49C3-ABFB-500618EF2392}" dt="2025-05-13T23:38:48.407" v="233" actId="478"/>
          <ac:graphicFrameMkLst>
            <pc:docMk/>
            <pc:sldMk cId="2530789674" sldId="313"/>
            <ac:graphicFrameMk id="12" creationId="{B006ECD5-5A21-0E50-02F1-E924D3B33371}"/>
          </ac:graphicFrameMkLst>
        </pc:graphicFrameChg>
        <pc:picChg chg="del">
          <ac:chgData name="Iain McKenzie" userId="71ca0cca-89c2-4d93-9002-4e3b0218c004" providerId="ADAL" clId="{0D651F19-3EA6-49C3-ABFB-500618EF2392}" dt="2025-05-13T23:38:48.407" v="233" actId="478"/>
          <ac:picMkLst>
            <pc:docMk/>
            <pc:sldMk cId="2530789674" sldId="313"/>
            <ac:picMk id="4" creationId="{5FE82AD0-3BFB-F61E-11F3-68E01291C209}"/>
          </ac:picMkLst>
        </pc:picChg>
        <pc:picChg chg="del">
          <ac:chgData name="Iain McKenzie" userId="71ca0cca-89c2-4d93-9002-4e3b0218c004" providerId="ADAL" clId="{0D651F19-3EA6-49C3-ABFB-500618EF2392}" dt="2025-05-13T23:38:50.765" v="234" actId="478"/>
          <ac:picMkLst>
            <pc:docMk/>
            <pc:sldMk cId="2530789674" sldId="313"/>
            <ac:picMk id="8" creationId="{4D007B99-E2F9-0D49-464B-603A1509D439}"/>
          </ac:picMkLst>
        </pc:picChg>
        <pc:picChg chg="del">
          <ac:chgData name="Iain McKenzie" userId="71ca0cca-89c2-4d93-9002-4e3b0218c004" providerId="ADAL" clId="{0D651F19-3EA6-49C3-ABFB-500618EF2392}" dt="2025-05-13T23:38:48.407" v="233" actId="478"/>
          <ac:picMkLst>
            <pc:docMk/>
            <pc:sldMk cId="2530789674" sldId="313"/>
            <ac:picMk id="14" creationId="{F4DED897-15A5-0558-BDD3-63D266827D95}"/>
          </ac:picMkLst>
        </pc:picChg>
        <pc:picChg chg="del">
          <ac:chgData name="Iain McKenzie" userId="71ca0cca-89c2-4d93-9002-4e3b0218c004" providerId="ADAL" clId="{0D651F19-3EA6-49C3-ABFB-500618EF2392}" dt="2025-05-13T23:38:48.407" v="233" actId="478"/>
          <ac:picMkLst>
            <pc:docMk/>
            <pc:sldMk cId="2530789674" sldId="313"/>
            <ac:picMk id="15" creationId="{3F4833B3-30DE-3852-0A07-8E8C6130453E}"/>
          </ac:picMkLst>
        </pc:picChg>
        <pc:picChg chg="mod">
          <ac:chgData name="Iain McKenzie" userId="71ca0cca-89c2-4d93-9002-4e3b0218c004" providerId="ADAL" clId="{0D651F19-3EA6-49C3-ABFB-500618EF2392}" dt="2025-05-13T23:39:27.500" v="238" actId="1076"/>
          <ac:picMkLst>
            <pc:docMk/>
            <pc:sldMk cId="2530789674" sldId="313"/>
            <ac:picMk id="30" creationId="{05F31927-136E-7C7F-B124-D16CB7072EAE}"/>
          </ac:picMkLst>
        </pc:picChg>
        <pc:picChg chg="del">
          <ac:chgData name="Iain McKenzie" userId="71ca0cca-89c2-4d93-9002-4e3b0218c004" providerId="ADAL" clId="{0D651F19-3EA6-49C3-ABFB-500618EF2392}" dt="2025-05-13T23:39:14.375" v="236" actId="478"/>
          <ac:picMkLst>
            <pc:docMk/>
            <pc:sldMk cId="2530789674" sldId="313"/>
            <ac:picMk id="59" creationId="{7A9755B8-9523-670B-0CDB-AB7DDF4607E7}"/>
          </ac:picMkLst>
        </pc:picChg>
        <pc:cxnChg chg="del">
          <ac:chgData name="Iain McKenzie" userId="71ca0cca-89c2-4d93-9002-4e3b0218c004" providerId="ADAL" clId="{0D651F19-3EA6-49C3-ABFB-500618EF2392}" dt="2025-05-13T23:38:48.407" v="233" actId="478"/>
          <ac:cxnSpMkLst>
            <pc:docMk/>
            <pc:sldMk cId="2530789674" sldId="313"/>
            <ac:cxnSpMk id="7" creationId="{8468C55A-8C45-8A81-432F-E48F451C2B80}"/>
          </ac:cxnSpMkLst>
        </pc:cxnChg>
        <pc:cxnChg chg="mod">
          <ac:chgData name="Iain McKenzie" userId="71ca0cca-89c2-4d93-9002-4e3b0218c004" providerId="ADAL" clId="{0D651F19-3EA6-49C3-ABFB-500618EF2392}" dt="2025-05-13T23:40:44.938" v="253"/>
          <ac:cxnSpMkLst>
            <pc:docMk/>
            <pc:sldMk cId="2530789674" sldId="313"/>
            <ac:cxnSpMk id="26" creationId="{67D56B9F-3F74-9635-673B-C66950A87445}"/>
          </ac:cxnSpMkLst>
        </pc:cxnChg>
        <pc:cxnChg chg="mod">
          <ac:chgData name="Iain McKenzie" userId="71ca0cca-89c2-4d93-9002-4e3b0218c004" providerId="ADAL" clId="{0D651F19-3EA6-49C3-ABFB-500618EF2392}" dt="2025-05-13T23:40:44.938" v="253"/>
          <ac:cxnSpMkLst>
            <pc:docMk/>
            <pc:sldMk cId="2530789674" sldId="313"/>
            <ac:cxnSpMk id="28" creationId="{450F41E6-FD86-4366-B76F-6D28E18F6CF6}"/>
          </ac:cxnSpMkLst>
        </pc:cxnChg>
      </pc:sldChg>
      <pc:sldChg chg="addSp delSp modSp add mod modNotesTx">
        <pc:chgData name="Iain McKenzie" userId="71ca0cca-89c2-4d93-9002-4e3b0218c004" providerId="ADAL" clId="{0D651F19-3EA6-49C3-ABFB-500618EF2392}" dt="2025-05-14T06:24:00.182" v="996" actId="20577"/>
        <pc:sldMkLst>
          <pc:docMk/>
          <pc:sldMk cId="3962131159" sldId="314"/>
        </pc:sldMkLst>
        <pc:spChg chg="del">
          <ac:chgData name="Iain McKenzie" userId="71ca0cca-89c2-4d93-9002-4e3b0218c004" providerId="ADAL" clId="{0D651F19-3EA6-49C3-ABFB-500618EF2392}" dt="2025-05-13T23:47:07.941" v="283" actId="478"/>
          <ac:spMkLst>
            <pc:docMk/>
            <pc:sldMk cId="3962131159" sldId="314"/>
            <ac:spMk id="5" creationId="{C0F3B595-B176-F9C3-EE1F-5B398CEC397D}"/>
          </ac:spMkLst>
        </pc:spChg>
        <pc:spChg chg="del">
          <ac:chgData name="Iain McKenzie" userId="71ca0cca-89c2-4d93-9002-4e3b0218c004" providerId="ADAL" clId="{0D651F19-3EA6-49C3-ABFB-500618EF2392}" dt="2025-05-13T23:47:07.941" v="283" actId="478"/>
          <ac:spMkLst>
            <pc:docMk/>
            <pc:sldMk cId="3962131159" sldId="314"/>
            <ac:spMk id="6" creationId="{0664BAD0-753F-C06C-E940-64972DC1F69E}"/>
          </ac:spMkLst>
        </pc:spChg>
        <pc:spChg chg="add mod">
          <ac:chgData name="Iain McKenzie" userId="71ca0cca-89c2-4d93-9002-4e3b0218c004" providerId="ADAL" clId="{0D651F19-3EA6-49C3-ABFB-500618EF2392}" dt="2025-05-13T23:54:09.691" v="372" actId="2085"/>
          <ac:spMkLst>
            <pc:docMk/>
            <pc:sldMk cId="3962131159" sldId="314"/>
            <ac:spMk id="9" creationId="{2C1E43CF-B332-F6AC-D765-C7685C955864}"/>
          </ac:spMkLst>
        </pc:spChg>
        <pc:spChg chg="add mod">
          <ac:chgData name="Iain McKenzie" userId="71ca0cca-89c2-4d93-9002-4e3b0218c004" providerId="ADAL" clId="{0D651F19-3EA6-49C3-ABFB-500618EF2392}" dt="2025-05-13T23:54:27.681" v="387" actId="1035"/>
          <ac:spMkLst>
            <pc:docMk/>
            <pc:sldMk cId="3962131159" sldId="314"/>
            <ac:spMk id="10" creationId="{1AF368FE-4C9A-38E7-1B2A-21B5B32EA2BF}"/>
          </ac:spMkLst>
        </pc:spChg>
        <pc:spChg chg="mod">
          <ac:chgData name="Iain McKenzie" userId="71ca0cca-89c2-4d93-9002-4e3b0218c004" providerId="ADAL" clId="{0D651F19-3EA6-49C3-ABFB-500618EF2392}" dt="2025-05-14T06:24:00.182" v="996" actId="20577"/>
          <ac:spMkLst>
            <pc:docMk/>
            <pc:sldMk cId="3962131159" sldId="314"/>
            <ac:spMk id="12" creationId="{3BA1C2E3-6C2C-779F-8DE1-B0A802661B6D}"/>
          </ac:spMkLst>
        </pc:spChg>
        <pc:spChg chg="del">
          <ac:chgData name="Iain McKenzie" userId="71ca0cca-89c2-4d93-9002-4e3b0218c004" providerId="ADAL" clId="{0D651F19-3EA6-49C3-ABFB-500618EF2392}" dt="2025-05-13T23:47:07.941" v="283" actId="478"/>
          <ac:spMkLst>
            <pc:docMk/>
            <pc:sldMk cId="3962131159" sldId="314"/>
            <ac:spMk id="13" creationId="{09A70511-B06C-A2E7-27F9-836823399A6E}"/>
          </ac:spMkLst>
        </pc:spChg>
        <pc:spChg chg="del">
          <ac:chgData name="Iain McKenzie" userId="71ca0cca-89c2-4d93-9002-4e3b0218c004" providerId="ADAL" clId="{0D651F19-3EA6-49C3-ABFB-500618EF2392}" dt="2025-05-13T23:47:11.780" v="284" actId="478"/>
          <ac:spMkLst>
            <pc:docMk/>
            <pc:sldMk cId="3962131159" sldId="314"/>
            <ac:spMk id="14" creationId="{8EAC615A-AF07-59A8-859A-3B25CA56B305}"/>
          </ac:spMkLst>
        </pc:spChg>
        <pc:picChg chg="del">
          <ac:chgData name="Iain McKenzie" userId="71ca0cca-89c2-4d93-9002-4e3b0218c004" providerId="ADAL" clId="{0D651F19-3EA6-49C3-ABFB-500618EF2392}" dt="2025-05-13T23:47:07.941" v="283" actId="478"/>
          <ac:picMkLst>
            <pc:docMk/>
            <pc:sldMk cId="3962131159" sldId="314"/>
            <ac:picMk id="3" creationId="{A3A89252-B80A-402C-977E-0FB5CDC7554B}"/>
          </ac:picMkLst>
        </pc:picChg>
        <pc:picChg chg="del">
          <ac:chgData name="Iain McKenzie" userId="71ca0cca-89c2-4d93-9002-4e3b0218c004" providerId="ADAL" clId="{0D651F19-3EA6-49C3-ABFB-500618EF2392}" dt="2025-05-13T23:47:07.941" v="283" actId="478"/>
          <ac:picMkLst>
            <pc:docMk/>
            <pc:sldMk cId="3962131159" sldId="314"/>
            <ac:picMk id="4" creationId="{211E811B-08EE-1DB8-196F-C5B96A5935F4}"/>
          </ac:picMkLst>
        </pc:picChg>
        <pc:picChg chg="add mod modCrop">
          <ac:chgData name="Iain McKenzie" userId="71ca0cca-89c2-4d93-9002-4e3b0218c004" providerId="ADAL" clId="{0D651F19-3EA6-49C3-ABFB-500618EF2392}" dt="2025-05-13T23:51:21.931" v="343" actId="1076"/>
          <ac:picMkLst>
            <pc:docMk/>
            <pc:sldMk cId="3962131159" sldId="314"/>
            <ac:picMk id="7" creationId="{283E9849-1F13-DADD-8271-34472046253A}"/>
          </ac:picMkLst>
        </pc:picChg>
        <pc:picChg chg="add mod modCrop">
          <ac:chgData name="Iain McKenzie" userId="71ca0cca-89c2-4d93-9002-4e3b0218c004" providerId="ADAL" clId="{0D651F19-3EA6-49C3-ABFB-500618EF2392}" dt="2025-05-13T23:53:46.236" v="369" actId="1076"/>
          <ac:picMkLst>
            <pc:docMk/>
            <pc:sldMk cId="3962131159" sldId="314"/>
            <ac:picMk id="8" creationId="{8615CF42-CB8D-B8B3-A168-B59B85643199}"/>
          </ac:picMkLst>
        </pc:picChg>
      </pc:sldChg>
      <pc:sldChg chg="add del">
        <pc:chgData name="Iain McKenzie" userId="71ca0cca-89c2-4d93-9002-4e3b0218c004" providerId="ADAL" clId="{0D651F19-3EA6-49C3-ABFB-500618EF2392}" dt="2025-05-14T03:08:45.516" v="477" actId="47"/>
        <pc:sldMkLst>
          <pc:docMk/>
          <pc:sldMk cId="1977141111" sldId="315"/>
        </pc:sldMkLst>
      </pc:sldChg>
      <pc:sldChg chg="addSp delSp modSp add mod modAnim">
        <pc:chgData name="Iain McKenzie" userId="71ca0cca-89c2-4d93-9002-4e3b0218c004" providerId="ADAL" clId="{0D651F19-3EA6-49C3-ABFB-500618EF2392}" dt="2025-05-14T03:49:08.517" v="778" actId="1076"/>
        <pc:sldMkLst>
          <pc:docMk/>
          <pc:sldMk cId="1995878744" sldId="377"/>
        </pc:sldMkLst>
        <pc:spChg chg="add mod">
          <ac:chgData name="Iain McKenzie" userId="71ca0cca-89c2-4d93-9002-4e3b0218c004" providerId="ADAL" clId="{0D651F19-3EA6-49C3-ABFB-500618EF2392}" dt="2025-05-14T03:37:25.928" v="695"/>
          <ac:spMkLst>
            <pc:docMk/>
            <pc:sldMk cId="1995878744" sldId="377"/>
            <ac:spMk id="2" creationId="{E9747145-B035-B82A-A9A1-1BC9CA8E9D1D}"/>
          </ac:spMkLst>
        </pc:spChg>
        <pc:spChg chg="add mod">
          <ac:chgData name="Iain McKenzie" userId="71ca0cca-89c2-4d93-9002-4e3b0218c004" providerId="ADAL" clId="{0D651F19-3EA6-49C3-ABFB-500618EF2392}" dt="2025-05-14T03:37:51.441" v="703" actId="1076"/>
          <ac:spMkLst>
            <pc:docMk/>
            <pc:sldMk cId="1995878744" sldId="377"/>
            <ac:spMk id="5" creationId="{1BBBBC70-E1C8-ACD9-05AA-6AB8748528FD}"/>
          </ac:spMkLst>
        </pc:spChg>
        <pc:spChg chg="mod topLvl">
          <ac:chgData name="Iain McKenzie" userId="71ca0cca-89c2-4d93-9002-4e3b0218c004" providerId="ADAL" clId="{0D651F19-3EA6-49C3-ABFB-500618EF2392}" dt="2025-05-14T03:48:44.134" v="774" actId="164"/>
          <ac:spMkLst>
            <pc:docMk/>
            <pc:sldMk cId="1995878744" sldId="377"/>
            <ac:spMk id="9" creationId="{EA9BC49A-3DCE-411F-8EB0-EDCD93E33ABF}"/>
          </ac:spMkLst>
        </pc:spChg>
        <pc:spChg chg="mod ord">
          <ac:chgData name="Iain McKenzie" userId="71ca0cca-89c2-4d93-9002-4e3b0218c004" providerId="ADAL" clId="{0D651F19-3EA6-49C3-ABFB-500618EF2392}" dt="2025-05-14T03:47:53.593" v="770" actId="207"/>
          <ac:spMkLst>
            <pc:docMk/>
            <pc:sldMk cId="1995878744" sldId="377"/>
            <ac:spMk id="10" creationId="{D513B953-400B-BF42-BB96-4413878415FE}"/>
          </ac:spMkLst>
        </pc:spChg>
        <pc:spChg chg="mod">
          <ac:chgData name="Iain McKenzie" userId="71ca0cca-89c2-4d93-9002-4e3b0218c004" providerId="ADAL" clId="{0D651F19-3EA6-49C3-ABFB-500618EF2392}" dt="2025-05-14T03:49:08.517" v="778" actId="1076"/>
          <ac:spMkLst>
            <pc:docMk/>
            <pc:sldMk cId="1995878744" sldId="377"/>
            <ac:spMk id="14" creationId="{F36829E1-52E3-8A4A-BA96-607C7002E292}"/>
          </ac:spMkLst>
        </pc:spChg>
        <pc:spChg chg="mod ord topLvl">
          <ac:chgData name="Iain McKenzie" userId="71ca0cca-89c2-4d93-9002-4e3b0218c004" providerId="ADAL" clId="{0D651F19-3EA6-49C3-ABFB-500618EF2392}" dt="2025-05-14T03:48:44.134" v="774" actId="164"/>
          <ac:spMkLst>
            <pc:docMk/>
            <pc:sldMk cId="1995878744" sldId="377"/>
            <ac:spMk id="22" creationId="{CE4F2815-422B-4B4A-A4D9-D262A8541FCA}"/>
          </ac:spMkLst>
        </pc:spChg>
        <pc:spChg chg="mod">
          <ac:chgData name="Iain McKenzie" userId="71ca0cca-89c2-4d93-9002-4e3b0218c004" providerId="ADAL" clId="{0D651F19-3EA6-49C3-ABFB-500618EF2392}" dt="2025-05-14T03:39:05.845" v="715" actId="165"/>
          <ac:spMkLst>
            <pc:docMk/>
            <pc:sldMk cId="1995878744" sldId="377"/>
            <ac:spMk id="23" creationId="{569038F4-369A-924B-9284-87F7ECE43E58}"/>
          </ac:spMkLst>
        </pc:spChg>
        <pc:spChg chg="mod topLvl">
          <ac:chgData name="Iain McKenzie" userId="71ca0cca-89c2-4d93-9002-4e3b0218c004" providerId="ADAL" clId="{0D651F19-3EA6-49C3-ABFB-500618EF2392}" dt="2025-05-14T03:48:12.141" v="771" actId="164"/>
          <ac:spMkLst>
            <pc:docMk/>
            <pc:sldMk cId="1995878744" sldId="377"/>
            <ac:spMk id="25" creationId="{572F4980-6416-ED4D-B528-672499AB2A79}"/>
          </ac:spMkLst>
        </pc:spChg>
        <pc:spChg chg="add mod">
          <ac:chgData name="Iain McKenzie" userId="71ca0cca-89c2-4d93-9002-4e3b0218c004" providerId="ADAL" clId="{0D651F19-3EA6-49C3-ABFB-500618EF2392}" dt="2025-05-14T03:38:08.547" v="707" actId="14100"/>
          <ac:spMkLst>
            <pc:docMk/>
            <pc:sldMk cId="1995878744" sldId="377"/>
            <ac:spMk id="26" creationId="{90CF3078-D542-2A78-28D5-585BD472AB1B}"/>
          </ac:spMkLst>
        </pc:spChg>
        <pc:spChg chg="add mod ord">
          <ac:chgData name="Iain McKenzie" userId="71ca0cca-89c2-4d93-9002-4e3b0218c004" providerId="ADAL" clId="{0D651F19-3EA6-49C3-ABFB-500618EF2392}" dt="2025-05-14T03:47:39.370" v="768" actId="167"/>
          <ac:spMkLst>
            <pc:docMk/>
            <pc:sldMk cId="1995878744" sldId="377"/>
            <ac:spMk id="27" creationId="{81D56BE3-9659-3C4C-D2ED-10C2A21683BA}"/>
          </ac:spMkLst>
        </pc:spChg>
        <pc:spChg chg="mod">
          <ac:chgData name="Iain McKenzie" userId="71ca0cca-89c2-4d93-9002-4e3b0218c004" providerId="ADAL" clId="{0D651F19-3EA6-49C3-ABFB-500618EF2392}" dt="2025-05-14T03:37:57.936" v="704" actId="14100"/>
          <ac:spMkLst>
            <pc:docMk/>
            <pc:sldMk cId="1995878744" sldId="377"/>
            <ac:spMk id="28" creationId="{DD362370-A3FC-4C83-A373-D5C084852D3D}"/>
          </ac:spMkLst>
        </pc:spChg>
        <pc:spChg chg="mod">
          <ac:chgData name="Iain McKenzie" userId="71ca0cca-89c2-4d93-9002-4e3b0218c004" providerId="ADAL" clId="{0D651F19-3EA6-49C3-ABFB-500618EF2392}" dt="2025-05-14T03:37:37.445" v="699" actId="1076"/>
          <ac:spMkLst>
            <pc:docMk/>
            <pc:sldMk cId="1995878744" sldId="377"/>
            <ac:spMk id="33" creationId="{C2779B33-E8D4-451B-9E56-055AE2AA8B03}"/>
          </ac:spMkLst>
        </pc:spChg>
        <pc:spChg chg="add mod">
          <ac:chgData name="Iain McKenzie" userId="71ca0cca-89c2-4d93-9002-4e3b0218c004" providerId="ADAL" clId="{0D651F19-3EA6-49C3-ABFB-500618EF2392}" dt="2025-05-14T03:48:12.141" v="771" actId="164"/>
          <ac:spMkLst>
            <pc:docMk/>
            <pc:sldMk cId="1995878744" sldId="377"/>
            <ac:spMk id="35" creationId="{C02B0C40-E16C-6A58-04DA-87F9726AA26C}"/>
          </ac:spMkLst>
        </pc:spChg>
        <pc:spChg chg="add mod">
          <ac:chgData name="Iain McKenzie" userId="71ca0cca-89c2-4d93-9002-4e3b0218c004" providerId="ADAL" clId="{0D651F19-3EA6-49C3-ABFB-500618EF2392}" dt="2025-05-14T03:48:44.134" v="774" actId="164"/>
          <ac:spMkLst>
            <pc:docMk/>
            <pc:sldMk cId="1995878744" sldId="377"/>
            <ac:spMk id="36" creationId="{4AADD9E3-435B-C521-C7D0-24BF96C139B4}"/>
          </ac:spMkLst>
        </pc:spChg>
        <pc:grpChg chg="del mod topLvl">
          <ac:chgData name="Iain McKenzie" userId="71ca0cca-89c2-4d93-9002-4e3b0218c004" providerId="ADAL" clId="{0D651F19-3EA6-49C3-ABFB-500618EF2392}" dt="2025-05-14T03:39:08.969" v="716" actId="478"/>
          <ac:grpSpMkLst>
            <pc:docMk/>
            <pc:sldMk cId="1995878744" sldId="377"/>
            <ac:grpSpMk id="6" creationId="{1883AE19-EB06-4CEE-B313-FD2942D352FA}"/>
          </ac:grpSpMkLst>
        </pc:grpChg>
        <pc:grpChg chg="del mod topLvl">
          <ac:chgData name="Iain McKenzie" userId="71ca0cca-89c2-4d93-9002-4e3b0218c004" providerId="ADAL" clId="{0D651F19-3EA6-49C3-ABFB-500618EF2392}" dt="2025-05-14T03:39:05.845" v="715" actId="165"/>
          <ac:grpSpMkLst>
            <pc:docMk/>
            <pc:sldMk cId="1995878744" sldId="377"/>
            <ac:grpSpMk id="7" creationId="{E375EFE9-6345-4C9D-AB34-DB8443F251B3}"/>
          </ac:grpSpMkLst>
        </pc:grpChg>
        <pc:grpChg chg="del">
          <ac:chgData name="Iain McKenzie" userId="71ca0cca-89c2-4d93-9002-4e3b0218c004" providerId="ADAL" clId="{0D651F19-3EA6-49C3-ABFB-500618EF2392}" dt="2025-05-14T03:38:57.928" v="714" actId="165"/>
          <ac:grpSpMkLst>
            <pc:docMk/>
            <pc:sldMk cId="1995878744" sldId="377"/>
            <ac:grpSpMk id="12" creationId="{0BE43F7E-D383-42F9-8384-486014992FF4}"/>
          </ac:grpSpMkLst>
        </pc:grpChg>
        <pc:grpChg chg="del">
          <ac:chgData name="Iain McKenzie" userId="71ca0cca-89c2-4d93-9002-4e3b0218c004" providerId="ADAL" clId="{0D651F19-3EA6-49C3-ABFB-500618EF2392}" dt="2025-05-14T03:39:55.505" v="717" actId="165"/>
          <ac:grpSpMkLst>
            <pc:docMk/>
            <pc:sldMk cId="1995878744" sldId="377"/>
            <ac:grpSpMk id="19" creationId="{8F029FA7-C524-4AD0-BE81-20B366DF093B}"/>
          </ac:grpSpMkLst>
        </pc:grpChg>
        <pc:grpChg chg="mod ord">
          <ac:chgData name="Iain McKenzie" userId="71ca0cca-89c2-4d93-9002-4e3b0218c004" providerId="ADAL" clId="{0D651F19-3EA6-49C3-ABFB-500618EF2392}" dt="2025-05-14T03:48:58.156" v="777" actId="166"/>
          <ac:grpSpMkLst>
            <pc:docMk/>
            <pc:sldMk cId="1995878744" sldId="377"/>
            <ac:grpSpMk id="20" creationId="{52483E43-F4B2-4514-BA78-E158BCD5FD23}"/>
          </ac:grpSpMkLst>
        </pc:grpChg>
        <pc:grpChg chg="add mod">
          <ac:chgData name="Iain McKenzie" userId="71ca0cca-89c2-4d93-9002-4e3b0218c004" providerId="ADAL" clId="{0D651F19-3EA6-49C3-ABFB-500618EF2392}" dt="2025-05-14T03:48:12.141" v="771" actId="164"/>
          <ac:grpSpMkLst>
            <pc:docMk/>
            <pc:sldMk cId="1995878744" sldId="377"/>
            <ac:grpSpMk id="37" creationId="{BD7D0203-EECD-5391-E31B-7312A9CE579A}"/>
          </ac:grpSpMkLst>
        </pc:grpChg>
        <pc:grpChg chg="add mod">
          <ac:chgData name="Iain McKenzie" userId="71ca0cca-89c2-4d93-9002-4e3b0218c004" providerId="ADAL" clId="{0D651F19-3EA6-49C3-ABFB-500618EF2392}" dt="2025-05-14T03:48:44.134" v="774" actId="164"/>
          <ac:grpSpMkLst>
            <pc:docMk/>
            <pc:sldMk cId="1995878744" sldId="377"/>
            <ac:grpSpMk id="38" creationId="{4F225FC3-FF0A-0E46-5F2F-A4150F504E32}"/>
          </ac:grpSpMkLst>
        </pc:grpChg>
        <pc:picChg chg="del">
          <ac:chgData name="Iain McKenzie" userId="71ca0cca-89c2-4d93-9002-4e3b0218c004" providerId="ADAL" clId="{0D651F19-3EA6-49C3-ABFB-500618EF2392}" dt="2025-05-14T03:45:32.722" v="750" actId="478"/>
          <ac:picMkLst>
            <pc:docMk/>
            <pc:sldMk cId="1995878744" sldId="377"/>
            <ac:picMk id="11" creationId="{B3A23189-77D0-3B4E-86ED-3F917C2B58D0}"/>
          </ac:picMkLst>
        </pc:picChg>
        <pc:picChg chg="del">
          <ac:chgData name="Iain McKenzie" userId="71ca0cca-89c2-4d93-9002-4e3b0218c004" providerId="ADAL" clId="{0D651F19-3EA6-49C3-ABFB-500618EF2392}" dt="2025-05-14T03:38:13.812" v="708" actId="478"/>
          <ac:picMkLst>
            <pc:docMk/>
            <pc:sldMk cId="1995878744" sldId="377"/>
            <ac:picMk id="17" creationId="{44A79850-93B6-0743-A093-ED2E45996FA3}"/>
          </ac:picMkLst>
        </pc:picChg>
        <pc:picChg chg="mod">
          <ac:chgData name="Iain McKenzie" userId="71ca0cca-89c2-4d93-9002-4e3b0218c004" providerId="ADAL" clId="{0D651F19-3EA6-49C3-ABFB-500618EF2392}" dt="2025-05-14T03:39:05.845" v="715" actId="165"/>
          <ac:picMkLst>
            <pc:docMk/>
            <pc:sldMk cId="1995878744" sldId="377"/>
            <ac:picMk id="24" creationId="{6A4A74C0-5E05-8545-B605-52425AFB5482}"/>
          </ac:picMkLst>
        </pc:picChg>
        <pc:picChg chg="add mod ord modCrop">
          <ac:chgData name="Iain McKenzie" userId="71ca0cca-89c2-4d93-9002-4e3b0218c004" providerId="ADAL" clId="{0D651F19-3EA6-49C3-ABFB-500618EF2392}" dt="2025-05-14T03:48:44.134" v="774" actId="164"/>
          <ac:picMkLst>
            <pc:docMk/>
            <pc:sldMk cId="1995878744" sldId="377"/>
            <ac:picMk id="31" creationId="{9F42D038-0689-3B73-F37B-97F34477F717}"/>
          </ac:picMkLst>
        </pc:picChg>
        <pc:picChg chg="add del mod">
          <ac:chgData name="Iain McKenzie" userId="71ca0cca-89c2-4d93-9002-4e3b0218c004" providerId="ADAL" clId="{0D651F19-3EA6-49C3-ABFB-500618EF2392}" dt="2025-05-14T03:45:31.254" v="749" actId="478"/>
          <ac:picMkLst>
            <pc:docMk/>
            <pc:sldMk cId="1995878744" sldId="377"/>
            <ac:picMk id="34" creationId="{A4C2BBC8-1CF8-27E9-08AC-C9DBB9198715}"/>
          </ac:picMkLst>
        </pc:picChg>
        <pc:cxnChg chg="mod topLvl">
          <ac:chgData name="Iain McKenzie" userId="71ca0cca-89c2-4d93-9002-4e3b0218c004" providerId="ADAL" clId="{0D651F19-3EA6-49C3-ABFB-500618EF2392}" dt="2025-05-14T03:48:12.141" v="771" actId="164"/>
          <ac:cxnSpMkLst>
            <pc:docMk/>
            <pc:sldMk cId="1995878744" sldId="377"/>
            <ac:cxnSpMk id="21" creationId="{B67C1C53-CD9C-8D48-BAE1-8D6788CF1F8D}"/>
          </ac:cxnSpMkLst>
        </pc:cxnChg>
      </pc:sldChg>
      <pc:sldChg chg="addSp delSp modSp add mod">
        <pc:chgData name="Iain McKenzie" userId="71ca0cca-89c2-4d93-9002-4e3b0218c004" providerId="ADAL" clId="{0D651F19-3EA6-49C3-ABFB-500618EF2392}" dt="2025-05-14T03:09:27.147" v="485" actId="1076"/>
        <pc:sldMkLst>
          <pc:docMk/>
          <pc:sldMk cId="3495124927" sldId="469"/>
        </pc:sldMkLst>
        <pc:spChg chg="mod">
          <ac:chgData name="Iain McKenzie" userId="71ca0cca-89c2-4d93-9002-4e3b0218c004" providerId="ADAL" clId="{0D651F19-3EA6-49C3-ABFB-500618EF2392}" dt="2025-05-14T03:09:27.147" v="485" actId="1076"/>
          <ac:spMkLst>
            <pc:docMk/>
            <pc:sldMk cId="3495124927" sldId="469"/>
            <ac:spMk id="10" creationId="{1080171B-6A59-4FA0-823C-115DD9FCE201}"/>
          </ac:spMkLst>
        </pc:spChg>
        <pc:spChg chg="add mod">
          <ac:chgData name="Iain McKenzie" userId="71ca0cca-89c2-4d93-9002-4e3b0218c004" providerId="ADAL" clId="{0D651F19-3EA6-49C3-ABFB-500618EF2392}" dt="2025-05-14T03:08:52.926" v="478"/>
          <ac:spMkLst>
            <pc:docMk/>
            <pc:sldMk cId="3495124927" sldId="469"/>
            <ac:spMk id="13" creationId="{4F0764FB-33A8-D330-1FC2-32D575A11027}"/>
          </ac:spMkLst>
        </pc:spChg>
        <pc:spChg chg="del mod">
          <ac:chgData name="Iain McKenzie" userId="71ca0cca-89c2-4d93-9002-4e3b0218c004" providerId="ADAL" clId="{0D651F19-3EA6-49C3-ABFB-500618EF2392}" dt="2025-05-14T03:09:12.675" v="481" actId="478"/>
          <ac:spMkLst>
            <pc:docMk/>
            <pc:sldMk cId="3495124927" sldId="469"/>
            <ac:spMk id="23" creationId="{25AF4FCE-49BE-44AD-980E-8B96CB92449F}"/>
          </ac:spMkLst>
        </pc:spChg>
        <pc:picChg chg="mod">
          <ac:chgData name="Iain McKenzie" userId="71ca0cca-89c2-4d93-9002-4e3b0218c004" providerId="ADAL" clId="{0D651F19-3EA6-49C3-ABFB-500618EF2392}" dt="2025-05-14T03:09:20.136" v="484" actId="1076"/>
          <ac:picMkLst>
            <pc:docMk/>
            <pc:sldMk cId="3495124927" sldId="469"/>
            <ac:picMk id="9" creationId="{EEB1A9BF-6510-4FA4-A69E-A6BBCD5AB101}"/>
          </ac:picMkLst>
        </pc:picChg>
        <pc:cxnChg chg="del mod">
          <ac:chgData name="Iain McKenzie" userId="71ca0cca-89c2-4d93-9002-4e3b0218c004" providerId="ADAL" clId="{0D651F19-3EA6-49C3-ABFB-500618EF2392}" dt="2025-05-14T03:09:14.308" v="482" actId="478"/>
          <ac:cxnSpMkLst>
            <pc:docMk/>
            <pc:sldMk cId="3495124927" sldId="469"/>
            <ac:cxnSpMk id="18" creationId="{2B147AFE-B90B-4889-825E-394EB3D3B630}"/>
          </ac:cxnSpMkLst>
        </pc:cxnChg>
      </pc:sldChg>
      <pc:sldChg chg="addSp delSp modSp add mod">
        <pc:chgData name="Iain McKenzie" userId="71ca0cca-89c2-4d93-9002-4e3b0218c004" providerId="ADAL" clId="{0D651F19-3EA6-49C3-ABFB-500618EF2392}" dt="2025-05-14T06:26:50.085" v="1013" actId="1076"/>
        <pc:sldMkLst>
          <pc:docMk/>
          <pc:sldMk cId="3809698520" sldId="470"/>
        </pc:sldMkLst>
        <pc:spChg chg="del">
          <ac:chgData name="Iain McKenzie" userId="71ca0cca-89c2-4d93-9002-4e3b0218c004" providerId="ADAL" clId="{0D651F19-3EA6-49C3-ABFB-500618EF2392}" dt="2025-05-14T06:23:40.222" v="983" actId="478"/>
          <ac:spMkLst>
            <pc:docMk/>
            <pc:sldMk cId="3809698520" sldId="470"/>
            <ac:spMk id="5" creationId="{6007B763-95B7-3894-DBBE-B9E77B8A1CFC}"/>
          </ac:spMkLst>
        </pc:spChg>
        <pc:spChg chg="del">
          <ac:chgData name="Iain McKenzie" userId="71ca0cca-89c2-4d93-9002-4e3b0218c004" providerId="ADAL" clId="{0D651F19-3EA6-49C3-ABFB-500618EF2392}" dt="2025-05-14T06:23:40.222" v="983" actId="478"/>
          <ac:spMkLst>
            <pc:docMk/>
            <pc:sldMk cId="3809698520" sldId="470"/>
            <ac:spMk id="6" creationId="{9812AC11-3E26-2B3A-A921-BDFFA2291678}"/>
          </ac:spMkLst>
        </pc:spChg>
        <pc:spChg chg="del">
          <ac:chgData name="Iain McKenzie" userId="71ca0cca-89c2-4d93-9002-4e3b0218c004" providerId="ADAL" clId="{0D651F19-3EA6-49C3-ABFB-500618EF2392}" dt="2025-05-14T06:23:40.222" v="983" actId="478"/>
          <ac:spMkLst>
            <pc:docMk/>
            <pc:sldMk cId="3809698520" sldId="470"/>
            <ac:spMk id="8" creationId="{748E1D8E-9296-D176-A99F-75043269BF66}"/>
          </ac:spMkLst>
        </pc:spChg>
        <pc:spChg chg="mod">
          <ac:chgData name="Iain McKenzie" userId="71ca0cca-89c2-4d93-9002-4e3b0218c004" providerId="ADAL" clId="{0D651F19-3EA6-49C3-ABFB-500618EF2392}" dt="2025-05-14T06:23:46.206" v="990" actId="20577"/>
          <ac:spMkLst>
            <pc:docMk/>
            <pc:sldMk cId="3809698520" sldId="470"/>
            <ac:spMk id="12" creationId="{F1C7D55F-FEE3-2273-E2D1-E875AAE9C598}"/>
          </ac:spMkLst>
        </pc:spChg>
        <pc:picChg chg="del">
          <ac:chgData name="Iain McKenzie" userId="71ca0cca-89c2-4d93-9002-4e3b0218c004" providerId="ADAL" clId="{0D651F19-3EA6-49C3-ABFB-500618EF2392}" dt="2025-05-14T06:23:32.425" v="980" actId="478"/>
          <ac:picMkLst>
            <pc:docMk/>
            <pc:sldMk cId="3809698520" sldId="470"/>
            <ac:picMk id="3" creationId="{CB4DAF93-D0EC-594B-AE48-2AF79758F6E9}"/>
          </ac:picMkLst>
        </pc:picChg>
        <pc:picChg chg="del">
          <ac:chgData name="Iain McKenzie" userId="71ca0cca-89c2-4d93-9002-4e3b0218c004" providerId="ADAL" clId="{0D651F19-3EA6-49C3-ABFB-500618EF2392}" dt="2025-05-14T06:23:40.222" v="983" actId="478"/>
          <ac:picMkLst>
            <pc:docMk/>
            <pc:sldMk cId="3809698520" sldId="470"/>
            <ac:picMk id="4" creationId="{B5F38C3E-2F3D-BBFA-C09F-40CF70718A41}"/>
          </ac:picMkLst>
        </pc:picChg>
        <pc:picChg chg="add mod">
          <ac:chgData name="Iain McKenzie" userId="71ca0cca-89c2-4d93-9002-4e3b0218c004" providerId="ADAL" clId="{0D651F19-3EA6-49C3-ABFB-500618EF2392}" dt="2025-05-14T06:26:50.085" v="1013" actId="1076"/>
          <ac:picMkLst>
            <pc:docMk/>
            <pc:sldMk cId="3809698520" sldId="470"/>
            <ac:picMk id="7" creationId="{494F5A89-125F-F8B6-4DC0-2904776AEDC8}"/>
          </ac:picMkLst>
        </pc:picChg>
        <pc:picChg chg="add mod">
          <ac:chgData name="Iain McKenzie" userId="71ca0cca-89c2-4d93-9002-4e3b0218c004" providerId="ADAL" clId="{0D651F19-3EA6-49C3-ABFB-500618EF2392}" dt="2025-05-14T06:26:43" v="1010" actId="1076"/>
          <ac:picMkLst>
            <pc:docMk/>
            <pc:sldMk cId="3809698520" sldId="470"/>
            <ac:picMk id="9" creationId="{F37CE596-CE91-6F1B-735F-F7F2B73947C7}"/>
          </ac:picMkLst>
        </pc:picChg>
        <pc:picChg chg="del">
          <ac:chgData name="Iain McKenzie" userId="71ca0cca-89c2-4d93-9002-4e3b0218c004" providerId="ADAL" clId="{0D651F19-3EA6-49C3-ABFB-500618EF2392}" dt="2025-05-14T06:23:40.222" v="983" actId="478"/>
          <ac:picMkLst>
            <pc:docMk/>
            <pc:sldMk cId="3809698520" sldId="470"/>
            <ac:picMk id="13" creationId="{C981B15B-E0B3-5248-B726-37C7BC76D84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5/13/2025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 </a:t>
            </a:r>
            <a:r>
              <a:rPr lang="en-US" err="1"/>
              <a:t>BeEST</a:t>
            </a:r>
            <a:r>
              <a:rPr lang="en-US"/>
              <a:t> experiment is being used to look for the </a:t>
            </a:r>
            <a:r>
              <a:rPr lang="en-US" err="1"/>
              <a:t>existance</a:t>
            </a:r>
            <a:r>
              <a:rPr lang="en-US"/>
              <a:t> of sterile neutrinos but one of the biggest limiting factors which currently exists is the the width of the energy peaks observed are currently much wider then the 2eV laser peaks that set the energy resolution of the STJs </a:t>
            </a:r>
          </a:p>
          <a:p>
            <a:pPr marL="171450" indent="-171450">
              <a:buFontTx/>
              <a:buChar char="-"/>
            </a:pPr>
            <a:r>
              <a:rPr lang="en-US"/>
              <a:t>Sterile neutrinos in the sub MeV mass range would reduce the Li7 recoil energy and produce additional peaks in the spectra</a:t>
            </a:r>
          </a:p>
          <a:p>
            <a:pPr marL="171450" indent="-171450">
              <a:buFontTx/>
              <a:buChar char="-"/>
            </a:pPr>
            <a:r>
              <a:rPr lang="en-US"/>
              <a:t>This means that currently we cannot see small peak shifts in the spectra as our sensitivity in limited </a:t>
            </a:r>
          </a:p>
          <a:p>
            <a:pPr marL="171450" indent="-171450">
              <a:buFontTx/>
              <a:buChar char="-"/>
            </a:pPr>
            <a:r>
              <a:rPr lang="en-US"/>
              <a:t>This makes it hard to find small sterile neutrino masses which are especially interesting as warm dark matter candidates </a:t>
            </a:r>
          </a:p>
          <a:p>
            <a:pPr marL="171450" indent="-171450">
              <a:buFontTx/>
              <a:buChar char="-"/>
            </a:pPr>
            <a:r>
              <a:rPr lang="en-US"/>
              <a:t>One possible reason that these peaks are wider then expected is due to variations in Li 1s binding energies when implanted in different local or chemical environments </a:t>
            </a:r>
          </a:p>
          <a:p>
            <a:pPr marL="171450" indent="-171450">
              <a:buFontTx/>
              <a:buChar char="-"/>
            </a:pPr>
            <a:r>
              <a:rPr lang="en-US"/>
              <a:t>This 1s could be responsible for the K capture peak being broadened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2</a:t>
            </a:fld>
            <a:endParaRPr lang="en-US"/>
          </a:p>
        </p:txBody>
      </p:sp>
    </p:spTree>
    <p:extLst>
      <p:ext uri="{BB962C8B-B14F-4D97-AF65-F5344CB8AC3E}">
        <p14:creationId xmlns:p14="http://schemas.microsoft.com/office/powerpoint/2010/main" val="78179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Then decided to look more into what we have observed in the resonance peaks to gain a better understanding</a:t>
            </a:r>
          </a:p>
          <a:p>
            <a:pPr marL="171450" indent="-171450">
              <a:buFontTx/>
              <a:buChar char="-"/>
            </a:pPr>
            <a:r>
              <a:rPr lang="en-US"/>
              <a:t> Baseline: increases with temperature, has to do with change in the SLR rate </a:t>
            </a:r>
          </a:p>
          <a:p>
            <a:pPr marL="171450" indent="-171450">
              <a:buFontTx/>
              <a:buChar char="-"/>
            </a:pPr>
            <a:r>
              <a:rPr lang="en-US"/>
              <a:t>The next 2 graphs show that when the temperature increases, the the peaks become narrower which is most likely a result of motional narrowing </a:t>
            </a:r>
          </a:p>
          <a:p>
            <a:pPr marL="171450" indent="-171450">
              <a:buFontTx/>
              <a:buChar char="-"/>
            </a:pPr>
            <a:r>
              <a:rPr lang="en-US"/>
              <a:t>Final graph shows the knight shift with respect to temperature</a:t>
            </a:r>
          </a:p>
          <a:p>
            <a:pPr marL="171450" indent="-171450">
              <a:buFontTx/>
              <a:buChar char="-"/>
            </a:pPr>
            <a:r>
              <a:rPr lang="en-US"/>
              <a:t>The knight shift is related to the central frequencies of the resonances and this shows that at low temperatures this central frequency drops quite a lot. </a:t>
            </a:r>
          </a:p>
          <a:p>
            <a:pPr marL="171450" indent="-171450">
              <a:buFontTx/>
              <a:buChar char="-"/>
            </a:pPr>
            <a:r>
              <a:rPr lang="en-US"/>
              <a:t>A preliminary idea for this drop in the central frequency could be due to there being some kind of paramagnetic impurities in the film used </a:t>
            </a:r>
          </a:p>
          <a:p>
            <a:pPr marL="171450" indent="-171450">
              <a:buFontTx/>
              <a:buChar char="-"/>
            </a:pPr>
            <a:r>
              <a:rPr lang="en-US"/>
              <a:t>This result is very surprising as the knight shift should be independent of temperature and it is especially interesting with regards to the </a:t>
            </a:r>
            <a:r>
              <a:rPr lang="en-US" err="1"/>
              <a:t>BeEST</a:t>
            </a:r>
            <a:r>
              <a:rPr lang="en-US"/>
              <a:t> experiment as </a:t>
            </a:r>
            <a:r>
              <a:rPr lang="en-US" err="1"/>
              <a:t>measuremnts</a:t>
            </a:r>
            <a:r>
              <a:rPr lang="en-US"/>
              <a:t> are taken at cryogenic temperatures </a:t>
            </a:r>
          </a:p>
          <a:p>
            <a:pPr marL="171450" indent="-171450">
              <a:buFontTx/>
              <a:buChar char="-"/>
            </a:pPr>
            <a:r>
              <a:rPr lang="en-US"/>
              <a:t>We wont know until we compare with a more pure film if these effects show up </a:t>
            </a:r>
          </a:p>
        </p:txBody>
      </p:sp>
      <p:sp>
        <p:nvSpPr>
          <p:cNvPr id="4" name="Slide Number Placeholder 3"/>
          <p:cNvSpPr>
            <a:spLocks noGrp="1"/>
          </p:cNvSpPr>
          <p:nvPr>
            <p:ph type="sldNum" sz="quarter" idx="5"/>
          </p:nvPr>
        </p:nvSpPr>
        <p:spPr/>
        <p:txBody>
          <a:bodyPr/>
          <a:lstStyle/>
          <a:p>
            <a:fld id="{96476310-DAD6-EE4F-ABB6-4124C82A7486}" type="slidenum">
              <a:rPr lang="en-US" smtClean="0"/>
              <a:t>11</a:t>
            </a:fld>
            <a:endParaRPr lang="en-US"/>
          </a:p>
        </p:txBody>
      </p:sp>
    </p:spTree>
    <p:extLst>
      <p:ext uri="{BB962C8B-B14F-4D97-AF65-F5344CB8AC3E}">
        <p14:creationId xmlns:p14="http://schemas.microsoft.com/office/powerpoint/2010/main" val="3430048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065C4-41A4-2084-5F94-799FB9238D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42CA5-76DB-0EB3-786F-EB612AF234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44370-6A5E-9212-B834-D46FC7E43D85}"/>
              </a:ext>
            </a:extLst>
          </p:cNvPr>
          <p:cNvSpPr>
            <a:spLocks noGrp="1"/>
          </p:cNvSpPr>
          <p:nvPr>
            <p:ph type="body" idx="1"/>
          </p:nvPr>
        </p:nvSpPr>
        <p:spPr/>
        <p:txBody>
          <a:bodyPr/>
          <a:lstStyle/>
          <a:p>
            <a:pPr marL="171450" indent="-171450">
              <a:buFontTx/>
              <a:buChar char="-"/>
            </a:pPr>
            <a:r>
              <a:rPr lang="en-US"/>
              <a:t>The final type of data we took with </a:t>
            </a:r>
            <a:r>
              <a:rPr lang="en-US" err="1"/>
              <a:t>bnmr</a:t>
            </a:r>
            <a:r>
              <a:rPr lang="en-US"/>
              <a:t> was the slow lattice relaxation data </a:t>
            </a:r>
          </a:p>
          <a:p>
            <a:pPr marL="171450" indent="-171450">
              <a:buFontTx/>
              <a:buChar char="-"/>
            </a:pPr>
            <a:r>
              <a:rPr lang="en-US"/>
              <a:t>SLR data is obtained by pulsing the beam of the aligned nuclear spins Li and gradually waiting for them to fall back into equilibrium by measuring how the asymmetry decreases over time </a:t>
            </a:r>
          </a:p>
          <a:p>
            <a:pPr marL="171450" indent="-171450">
              <a:buFontTx/>
              <a:buChar char="-"/>
            </a:pPr>
            <a:r>
              <a:rPr lang="en-US"/>
              <a:t>In our experiment we pulse the laser for 4 seconds and then allow the Li to relax </a:t>
            </a:r>
          </a:p>
          <a:p>
            <a:pPr marL="171450" indent="-171450">
              <a:buFontTx/>
              <a:buChar char="-"/>
            </a:pPr>
            <a:r>
              <a:rPr lang="en-US"/>
              <a:t>At the fast fluctuation limit, the spins quickly fall back to equilibrium but this didn’t agree with </a:t>
            </a:r>
          </a:p>
          <a:p>
            <a:pPr marL="171450" indent="-171450">
              <a:buFontTx/>
              <a:buChar char="-"/>
            </a:pPr>
            <a:endParaRPr lang="en-US"/>
          </a:p>
          <a:p>
            <a:pPr marL="171450" indent="-171450">
              <a:buFontTx/>
              <a:buChar char="-"/>
            </a:pPr>
            <a:endParaRPr lang="en-US"/>
          </a:p>
        </p:txBody>
      </p:sp>
      <p:sp>
        <p:nvSpPr>
          <p:cNvPr id="4" name="Slide Number Placeholder 3">
            <a:extLst>
              <a:ext uri="{FF2B5EF4-FFF2-40B4-BE49-F238E27FC236}">
                <a16:creationId xmlns:a16="http://schemas.microsoft.com/office/drawing/2014/main" id="{C87599C6-FB2E-8733-46A0-048B91811FD2}"/>
              </a:ext>
            </a:extLst>
          </p:cNvPr>
          <p:cNvSpPr>
            <a:spLocks noGrp="1"/>
          </p:cNvSpPr>
          <p:nvPr>
            <p:ph type="sldNum" sz="quarter" idx="5"/>
          </p:nvPr>
        </p:nvSpPr>
        <p:spPr/>
        <p:txBody>
          <a:bodyPr/>
          <a:lstStyle/>
          <a:p>
            <a:fld id="{96476310-DAD6-EE4F-ABB6-4124C82A7486}" type="slidenum">
              <a:rPr lang="en-US" smtClean="0"/>
              <a:t>12</a:t>
            </a:fld>
            <a:endParaRPr lang="en-US"/>
          </a:p>
        </p:txBody>
      </p:sp>
    </p:spTree>
    <p:extLst>
      <p:ext uri="{BB962C8B-B14F-4D97-AF65-F5344CB8AC3E}">
        <p14:creationId xmlns:p14="http://schemas.microsoft.com/office/powerpoint/2010/main" val="247529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The final type of data we took with </a:t>
            </a:r>
            <a:r>
              <a:rPr lang="en-US" err="1"/>
              <a:t>bnmr</a:t>
            </a:r>
            <a:r>
              <a:rPr lang="en-US"/>
              <a:t> was the slow lattice relaxation data </a:t>
            </a:r>
          </a:p>
          <a:p>
            <a:pPr marL="171450" indent="-171450">
              <a:buFontTx/>
              <a:buChar char="-"/>
            </a:pPr>
            <a:r>
              <a:rPr lang="en-US"/>
              <a:t>SLR data is obtained by pulsing the beam of the aligned nuclear spins Li and gradually waiting for them to fall back into equilibrium by measuring how the asymmetry decreases over time </a:t>
            </a:r>
          </a:p>
          <a:p>
            <a:pPr marL="171450" indent="-171450">
              <a:buFontTx/>
              <a:buChar char="-"/>
            </a:pPr>
            <a:r>
              <a:rPr lang="en-US"/>
              <a:t>In our experiment we pulse the laser for 4 seconds and then allow the Li to relax </a:t>
            </a:r>
          </a:p>
          <a:p>
            <a:pPr marL="171450" indent="-171450">
              <a:buFontTx/>
              <a:buChar char="-"/>
            </a:pPr>
            <a:r>
              <a:rPr lang="en-US"/>
              <a:t>At the fast fluctuation limit, the spins quickly fall back to equilibrium but this didn’t agree with </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13</a:t>
            </a:fld>
            <a:endParaRPr lang="en-US"/>
          </a:p>
        </p:txBody>
      </p:sp>
    </p:spTree>
    <p:extLst>
      <p:ext uri="{BB962C8B-B14F-4D97-AF65-F5344CB8AC3E}">
        <p14:creationId xmlns:p14="http://schemas.microsoft.com/office/powerpoint/2010/main" val="329689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29322-B35D-A334-F332-ED900F8EF8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DF52E-8FC6-EA9F-15F2-3226E192FD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85649-1BFD-C787-D194-14C0A6928DEA}"/>
              </a:ext>
            </a:extLst>
          </p:cNvPr>
          <p:cNvSpPr>
            <a:spLocks noGrp="1"/>
          </p:cNvSpPr>
          <p:nvPr>
            <p:ph type="body" idx="1"/>
          </p:nvPr>
        </p:nvSpPr>
        <p:spPr/>
        <p:txBody>
          <a:bodyPr/>
          <a:lstStyle/>
          <a:p>
            <a:pPr marL="171450" indent="-171450">
              <a:buFontTx/>
              <a:buChar char="-"/>
            </a:pPr>
            <a:r>
              <a:rPr lang="en-US"/>
              <a:t>Here it can be seen that the Ta used to make the STJs has a body centered cubic lattice structure </a:t>
            </a:r>
          </a:p>
          <a:p>
            <a:pPr marL="171450" indent="-171450">
              <a:buFontTx/>
              <a:buChar char="-"/>
            </a:pPr>
            <a:r>
              <a:rPr lang="en-US"/>
              <a:t>As Ta is so similar to Nb in its properties we assumed that it would act in a similar way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DFT calculations have been done for this work and suggest that the Li will either land in a substitutional or octahedral site </a:t>
            </a:r>
          </a:p>
          <a:p>
            <a:pPr marL="171450" indent="-171450">
              <a:buFontTx/>
              <a:buChar char="-"/>
            </a:pPr>
            <a:r>
              <a:rPr lang="en-US"/>
              <a:t>The </a:t>
            </a:r>
            <a:r>
              <a:rPr lang="en-US" err="1"/>
              <a:t>BeEST</a:t>
            </a:r>
            <a:r>
              <a:rPr lang="en-US"/>
              <a:t> is limited in the fact that we currently have no direct Ta experimental evidence of the actual sites that the implanted ions occupy </a:t>
            </a:r>
          </a:p>
          <a:p>
            <a:pPr marL="171450" indent="-171450">
              <a:buFontTx/>
              <a:buChar char="-"/>
            </a:pPr>
            <a:r>
              <a:rPr lang="en-US"/>
              <a:t>One method to look at this to try to determine the site the Li actually lands in the Ta is through the use of </a:t>
            </a:r>
            <a:r>
              <a:rPr lang="en-US" err="1"/>
              <a:t>bNMR</a:t>
            </a:r>
            <a:r>
              <a:rPr lang="en-US"/>
              <a:t> </a:t>
            </a:r>
          </a:p>
        </p:txBody>
      </p:sp>
      <p:sp>
        <p:nvSpPr>
          <p:cNvPr id="4" name="Slide Number Placeholder 3">
            <a:extLst>
              <a:ext uri="{FF2B5EF4-FFF2-40B4-BE49-F238E27FC236}">
                <a16:creationId xmlns:a16="http://schemas.microsoft.com/office/drawing/2014/main" id="{E68B0DCC-1ED4-8A31-B2FD-CCCC25D931BA}"/>
              </a:ext>
            </a:extLst>
          </p:cNvPr>
          <p:cNvSpPr>
            <a:spLocks noGrp="1"/>
          </p:cNvSpPr>
          <p:nvPr>
            <p:ph type="sldNum" sz="quarter" idx="5"/>
          </p:nvPr>
        </p:nvSpPr>
        <p:spPr/>
        <p:txBody>
          <a:bodyPr/>
          <a:lstStyle/>
          <a:p>
            <a:fld id="{96476310-DAD6-EE4F-ABB6-4124C82A7486}" type="slidenum">
              <a:rPr lang="en-US" smtClean="0"/>
              <a:t>3</a:t>
            </a:fld>
            <a:endParaRPr lang="en-US"/>
          </a:p>
        </p:txBody>
      </p:sp>
    </p:spTree>
    <p:extLst>
      <p:ext uri="{BB962C8B-B14F-4D97-AF65-F5344CB8AC3E}">
        <p14:creationId xmlns:p14="http://schemas.microsoft.com/office/powerpoint/2010/main" val="1978239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err="1"/>
              <a:t>bNMR</a:t>
            </a:r>
            <a:r>
              <a:rPr lang="en-US"/>
              <a:t> is a highly sensitive spectroscopy technique which uses </a:t>
            </a:r>
            <a:r>
              <a:rPr lang="en-US" err="1"/>
              <a:t>radionuclei</a:t>
            </a:r>
            <a:r>
              <a:rPr lang="en-US"/>
              <a:t> to probe local magnetic and electrical environments </a:t>
            </a:r>
          </a:p>
          <a:p>
            <a:pPr marL="171450" indent="-171450">
              <a:buFontTx/>
              <a:buChar char="-"/>
            </a:pPr>
            <a:r>
              <a:rPr lang="en-US" err="1"/>
              <a:t>bNMR</a:t>
            </a:r>
            <a:r>
              <a:rPr lang="en-US"/>
              <a:t> can resolve materials at the atomic level by embedding polarized radioactive isotopes into a substance </a:t>
            </a:r>
          </a:p>
          <a:p>
            <a:pPr marL="171450" indent="-171450">
              <a:buFontTx/>
              <a:buChar char="-"/>
            </a:pPr>
            <a:r>
              <a:rPr lang="en-US"/>
              <a:t>Using </a:t>
            </a:r>
            <a:r>
              <a:rPr lang="en-US" err="1"/>
              <a:t>bNMR</a:t>
            </a:r>
            <a:r>
              <a:rPr lang="en-US"/>
              <a:t> which allows us to have control over the implantation energy makes it ideal for us to be able to implant at the same energies as in the </a:t>
            </a:r>
            <a:r>
              <a:rPr lang="en-US" err="1"/>
              <a:t>BeEST</a:t>
            </a:r>
            <a:r>
              <a:rPr lang="en-US"/>
              <a:t> experiment making it a very good mimic </a:t>
            </a:r>
          </a:p>
          <a:p>
            <a:pPr marL="171450" indent="-171450">
              <a:buFontTx/>
              <a:buChar char="-"/>
            </a:pPr>
            <a:r>
              <a:rPr lang="en-US"/>
              <a:t>Knowing the energies that we are implanting at allows us to implant at the depth we want to get the most amount of counts possible </a:t>
            </a:r>
          </a:p>
          <a:p>
            <a:pPr marL="171450" indent="-171450">
              <a:buFontTx/>
              <a:buChar char="-"/>
            </a:pPr>
            <a:r>
              <a:rPr lang="en-US"/>
              <a:t>It also allows us to take measurements down to cryogenic temperatures which is </a:t>
            </a:r>
            <a:r>
              <a:rPr lang="en-US" err="1"/>
              <a:t>crutial</a:t>
            </a:r>
            <a:r>
              <a:rPr lang="en-US"/>
              <a:t> to understanding the local environment in Ta for the </a:t>
            </a:r>
            <a:r>
              <a:rPr lang="en-US" err="1"/>
              <a:t>BeEST</a:t>
            </a:r>
            <a:r>
              <a:rPr lang="en-US"/>
              <a:t> experiment as we want to know how the local environment will be at </a:t>
            </a:r>
            <a:r>
              <a:rPr lang="en-US" err="1"/>
              <a:t>mK</a:t>
            </a:r>
            <a:r>
              <a:rPr lang="en-US"/>
              <a:t> temperatures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4</a:t>
            </a:fld>
            <a:endParaRPr lang="en-US"/>
          </a:p>
        </p:txBody>
      </p:sp>
    </p:spTree>
    <p:extLst>
      <p:ext uri="{BB962C8B-B14F-4D97-AF65-F5344CB8AC3E}">
        <p14:creationId xmlns:p14="http://schemas.microsoft.com/office/powerpoint/2010/main" val="10030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I’ve used </a:t>
            </a:r>
            <a:r>
              <a:rPr lang="el-GR" dirty="0"/>
              <a:t>β</a:t>
            </a:r>
            <a:r>
              <a:rPr lang="en-CA" dirty="0"/>
              <a:t>NMR to study the depth dependence of dynamics in polymer films without needing multilayer films or bulky probes. In the </a:t>
            </a:r>
            <a:r>
              <a:rPr lang="el-GR" dirty="0"/>
              <a:t>β</a:t>
            </a:r>
            <a:r>
              <a:rPr lang="en-CA" dirty="0"/>
              <a:t>NMR technique we implant a spin-polarized radioactive probe. Today I will be talking about lithium-8, which has a lifetime of 1.2 s, but we can also do measurements with sodium-26 and magnesium-31. The lithium-8 ion comes to rest within the material. In polystyrene it resides between two phenyl rings in a metallocene-like structure. Fluctuations of the electric field gradient caused by motion of the phenyl rings leads to spin-lattice relaxation and a return to thermal equilibrium. The lithium-8 then decays and by monitoring the time and asymmetry of the beta decay we can reconstruct what is happening at the molecular level. The spin polarization and the beta detection scheme results in </a:t>
            </a:r>
            <a:r>
              <a:rPr lang="el-GR" dirty="0"/>
              <a:t>β</a:t>
            </a:r>
            <a:r>
              <a:rPr lang="en-CA" dirty="0"/>
              <a:t>NMR being about 10 orders of magnitude more sensitive than conventional NMR. </a:t>
            </a:r>
          </a:p>
        </p:txBody>
      </p:sp>
      <p:sp>
        <p:nvSpPr>
          <p:cNvPr id="4" name="Slide Number Placeholder 3"/>
          <p:cNvSpPr>
            <a:spLocks noGrp="1"/>
          </p:cNvSpPr>
          <p:nvPr>
            <p:ph type="sldNum" sz="quarter" idx="5"/>
          </p:nvPr>
        </p:nvSpPr>
        <p:spPr/>
        <p:txBody>
          <a:bodyPr/>
          <a:lstStyle/>
          <a:p>
            <a:fld id="{96476310-DAD6-EE4F-ABB6-4124C82A7486}" type="slidenum">
              <a:rPr lang="en-US" smtClean="0"/>
              <a:t>5</a:t>
            </a:fld>
            <a:endParaRPr lang="en-US"/>
          </a:p>
        </p:txBody>
      </p:sp>
    </p:spTree>
    <p:extLst>
      <p:ext uri="{BB962C8B-B14F-4D97-AF65-F5344CB8AC3E}">
        <p14:creationId xmlns:p14="http://schemas.microsoft.com/office/powerpoint/2010/main" val="1741156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Lithium-8 decays with a lifetime of 1.2 s. The betas are emitted preferentially in the direction opposite to the lithium-8 spin. The daughter nucleus is beryllium-8, which immediately decays to two alpha particles, which leave the sample. This means that there is no buildup of decay products in the samples. On the right-hand side of the slide, I show a schematic of the </a:t>
            </a:r>
            <a:r>
              <a:rPr lang="el-GR" dirty="0"/>
              <a:t>β</a:t>
            </a:r>
            <a:r>
              <a:rPr lang="en-CA" dirty="0"/>
              <a:t>NMR spectrometer. There are beta detectors in the forward and backwards directions with respect to the lithium-8 momentum. The polarization is determined by measuring the number of betas emitted in the forward and backwards directions. We can monitor the relaxation of the polarization, or we can apply an RF field and do the equivalent of CW NMR. </a:t>
            </a:r>
          </a:p>
        </p:txBody>
      </p:sp>
      <p:sp>
        <p:nvSpPr>
          <p:cNvPr id="4" name="Slide Number Placeholder 3"/>
          <p:cNvSpPr>
            <a:spLocks noGrp="1"/>
          </p:cNvSpPr>
          <p:nvPr>
            <p:ph type="sldNum" sz="quarter" idx="5"/>
          </p:nvPr>
        </p:nvSpPr>
        <p:spPr/>
        <p:txBody>
          <a:bodyPr/>
          <a:lstStyle/>
          <a:p>
            <a:fld id="{96476310-DAD6-EE4F-ABB6-4124C82A7486}" type="slidenum">
              <a:rPr lang="en-US" smtClean="0"/>
              <a:t>6</a:t>
            </a:fld>
            <a:endParaRPr lang="en-US"/>
          </a:p>
        </p:txBody>
      </p:sp>
    </p:spTree>
    <p:extLst>
      <p:ext uri="{BB962C8B-B14F-4D97-AF65-F5344CB8AC3E}">
        <p14:creationId xmlns:p14="http://schemas.microsoft.com/office/powerpoint/2010/main" val="809696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DD829-285D-3AAA-4B81-8B63375DAF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44547-064A-7AAA-7BFF-69A5CD483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B54ABA-F8CD-A762-5EE6-F87F36061ED8}"/>
              </a:ext>
            </a:extLst>
          </p:cNvPr>
          <p:cNvSpPr>
            <a:spLocks noGrp="1"/>
          </p:cNvSpPr>
          <p:nvPr>
            <p:ph type="body" idx="1"/>
          </p:nvPr>
        </p:nvSpPr>
        <p:spPr/>
        <p:txBody>
          <a:bodyPr/>
          <a:lstStyle/>
          <a:p>
            <a:pPr marL="171450" indent="-171450">
              <a:buFontTx/>
              <a:buChar char="-"/>
            </a:pPr>
            <a:r>
              <a:rPr lang="en-US"/>
              <a:t>Here we show a comparison between the resonance peaks observed for the Nb and Ta from experimental data when both taken at the same external magnetic fields </a:t>
            </a:r>
          </a:p>
          <a:p>
            <a:pPr marL="171450" indent="-171450">
              <a:buFontTx/>
              <a:buChar char="-"/>
            </a:pPr>
            <a:r>
              <a:rPr lang="en-US"/>
              <a:t>Naively we would have assumed considering that Nb and Ta are so similar in their properties that we would have seen a similar trend where the resonances are single peaks at high temperatures but when much lower temperatures, we see quadrupolar splitting </a:t>
            </a:r>
          </a:p>
          <a:p>
            <a:pPr marL="171450" indent="-171450">
              <a:buFontTx/>
              <a:buChar char="-"/>
            </a:pPr>
            <a:r>
              <a:rPr lang="en-US"/>
              <a:t>The quadrupolar splitting suggests that the Li probe isn’t sitting in a highly symmetrical site in the lattice </a:t>
            </a:r>
          </a:p>
          <a:p>
            <a:pPr marL="171450" indent="-171450">
              <a:buFontTx/>
              <a:buChar char="-"/>
            </a:pPr>
            <a:r>
              <a:rPr lang="en-US"/>
              <a:t>However this isn’t the case of what we see in our Ta sample as we only observe single resonances at all temperatures </a:t>
            </a:r>
          </a:p>
          <a:p>
            <a:pPr marL="171450" indent="-171450">
              <a:buFontTx/>
              <a:buChar char="-"/>
            </a:pPr>
            <a:r>
              <a:rPr lang="en-US"/>
              <a:t>We do though see that the line widths of the peaks are broader then in Nb so we used a comb spectra to see if there was a hidden </a:t>
            </a:r>
            <a:r>
              <a:rPr lang="en-US" err="1"/>
              <a:t>quadrupola</a:t>
            </a:r>
            <a:r>
              <a:rPr lang="en-US"/>
              <a:t> splitting that this broadening wasn’t allowing us to observe </a:t>
            </a:r>
          </a:p>
          <a:p>
            <a:pPr marL="171450" indent="-171450">
              <a:buFontTx/>
              <a:buChar char="-"/>
            </a:pPr>
            <a:endParaRPr lang="en-US"/>
          </a:p>
        </p:txBody>
      </p:sp>
      <p:sp>
        <p:nvSpPr>
          <p:cNvPr id="4" name="Slide Number Placeholder 3">
            <a:extLst>
              <a:ext uri="{FF2B5EF4-FFF2-40B4-BE49-F238E27FC236}">
                <a16:creationId xmlns:a16="http://schemas.microsoft.com/office/drawing/2014/main" id="{D3984157-42C7-A8F1-1D6F-713A9003C72D}"/>
              </a:ext>
            </a:extLst>
          </p:cNvPr>
          <p:cNvSpPr>
            <a:spLocks noGrp="1"/>
          </p:cNvSpPr>
          <p:nvPr>
            <p:ph type="sldNum" sz="quarter" idx="5"/>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3338468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C3B5-398E-BD6F-EDFE-A0F88A6E31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E2C286-5C28-9210-221B-78972EE75B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6A4CE-5E34-5F15-DCB9-8FDD27F1B260}"/>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E62D34D7-FFCE-064B-E718-55A0EA12E190}"/>
              </a:ext>
            </a:extLst>
          </p:cNvPr>
          <p:cNvSpPr>
            <a:spLocks noGrp="1"/>
          </p:cNvSpPr>
          <p:nvPr>
            <p:ph type="sldNum" sz="quarter" idx="5"/>
          </p:nvPr>
        </p:nvSpPr>
        <p:spPr/>
        <p:txBody>
          <a:bodyPr/>
          <a:lstStyle/>
          <a:p>
            <a:fld id="{96476310-DAD6-EE4F-ABB6-4124C82A7486}" type="slidenum">
              <a:rPr lang="en-US" smtClean="0"/>
              <a:t>8</a:t>
            </a:fld>
            <a:endParaRPr lang="en-US"/>
          </a:p>
        </p:txBody>
      </p:sp>
    </p:spTree>
    <p:extLst>
      <p:ext uri="{BB962C8B-B14F-4D97-AF65-F5344CB8AC3E}">
        <p14:creationId xmlns:p14="http://schemas.microsoft.com/office/powerpoint/2010/main" val="356004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Here we show a comparison between the resonance peaks observed for the Nb and Ta from experimental data when both taken at the same external magnetic fields </a:t>
            </a:r>
          </a:p>
          <a:p>
            <a:pPr marL="171450" indent="-171450">
              <a:buFontTx/>
              <a:buChar char="-"/>
            </a:pPr>
            <a:r>
              <a:rPr lang="en-US"/>
              <a:t>Naively we would have assumed considering that Nb and Ta are so similar in their properties that we would have seen a similar trend where the resonances are single peaks at high temperatures but when much lower temperatures, we see quadrupolar splitting </a:t>
            </a:r>
          </a:p>
          <a:p>
            <a:pPr marL="171450" indent="-171450">
              <a:buFontTx/>
              <a:buChar char="-"/>
            </a:pPr>
            <a:r>
              <a:rPr lang="en-US"/>
              <a:t>The quadrupolar splitting suggests that the Li probe isn’t sitting in a highly symmetrical site in the lattice </a:t>
            </a:r>
          </a:p>
          <a:p>
            <a:pPr marL="171450" indent="-171450">
              <a:buFontTx/>
              <a:buChar char="-"/>
            </a:pPr>
            <a:r>
              <a:rPr lang="en-US"/>
              <a:t>However this isn’t the case of what we see in our Ta sample as we only observe single resonances at all temperatures </a:t>
            </a:r>
          </a:p>
          <a:p>
            <a:pPr marL="171450" indent="-171450">
              <a:buFontTx/>
              <a:buChar char="-"/>
            </a:pPr>
            <a:r>
              <a:rPr lang="en-US"/>
              <a:t>We do though see that the line widths of the peaks are broader then in Nb so we used a comb spectra to see if there was a hidden </a:t>
            </a:r>
            <a:r>
              <a:rPr lang="en-US" err="1"/>
              <a:t>quadrupola</a:t>
            </a:r>
            <a:r>
              <a:rPr lang="en-US"/>
              <a:t> splitting that this broadening wasn’t allowing us to observe </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9</a:t>
            </a:fld>
            <a:endParaRPr lang="en-US"/>
          </a:p>
        </p:txBody>
      </p:sp>
    </p:spTree>
    <p:extLst>
      <p:ext uri="{BB962C8B-B14F-4D97-AF65-F5344CB8AC3E}">
        <p14:creationId xmlns:p14="http://schemas.microsoft.com/office/powerpoint/2010/main" val="32880123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To take a comb spectra instead of sweeping 1 RF frequency, multiple are used and spaced at regular intervals like a comb</a:t>
            </a:r>
          </a:p>
          <a:p>
            <a:pPr marL="171450" indent="-171450">
              <a:buFontTx/>
              <a:buChar char="-"/>
            </a:pPr>
            <a:r>
              <a:rPr lang="en-US"/>
              <a:t>In the first graph It shows the comb spectral for aluminum oxide. This was taken at 300 K at 6.55T</a:t>
            </a:r>
          </a:p>
          <a:p>
            <a:pPr marL="171450" indent="-171450">
              <a:buFontTx/>
              <a:buChar char="-"/>
            </a:pPr>
            <a:r>
              <a:rPr lang="en-US"/>
              <a:t>However the Ta comb spectra at no temperatures indicates that there will be quadrupolar splitting </a:t>
            </a:r>
          </a:p>
          <a:p>
            <a:pPr marL="171450" indent="-171450">
              <a:buFontTx/>
              <a:buChar char="-"/>
            </a:pPr>
            <a:r>
              <a:rPr lang="en-US"/>
              <a:t>If Ta was to follow Nb then a similar kind of spectra as seen in the aluminum oxide at 4K </a:t>
            </a:r>
          </a:p>
          <a:p>
            <a:pPr marL="171450" indent="-171450">
              <a:buFontTx/>
              <a:buChar char="-"/>
            </a:pPr>
            <a:r>
              <a:rPr lang="en-US"/>
              <a:t>Because quadrupolar splitting isn’t observes that suggests that for this sputtered film, that the Li must be landing in a highly symmetrical site, suggesting it should be in a substitutional site or an octahedral site</a:t>
            </a:r>
          </a:p>
          <a:p>
            <a:pPr marL="171450" indent="-171450">
              <a:buFontTx/>
              <a:buChar char="-"/>
            </a:pPr>
            <a:r>
              <a:rPr lang="en-US"/>
              <a:t>However this may not be the best final idea of Ta as the film used had quite a lot of impurities in it so until we do a comparison sample, we wont know if this is the true probe landing site</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96476310-DAD6-EE4F-ABB6-4124C82A7486}" type="slidenum">
              <a:rPr lang="en-US" smtClean="0"/>
              <a:t>10</a:t>
            </a:fld>
            <a:endParaRPr lang="en-US"/>
          </a:p>
        </p:txBody>
      </p:sp>
    </p:spTree>
    <p:extLst>
      <p:ext uri="{BB962C8B-B14F-4D97-AF65-F5344CB8AC3E}">
        <p14:creationId xmlns:p14="http://schemas.microsoft.com/office/powerpoint/2010/main" val="1950940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fld id="{76B958E4-B883-3A43-B886-6E34D2C9DE1B}" type="datetime1">
              <a:rPr lang="en-CA" smtClean="0"/>
              <a:t>2025-05-13</a:t>
            </a:fld>
            <a:endParaRPr lang="en-US"/>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a:t>Presentation Subtitle-Arial Regular 16-Title Case</a:t>
            </a:r>
          </a:p>
          <a:p>
            <a:pPr lvl="0"/>
            <a:endParaRPr lang="en-US"/>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1550932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7941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5869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355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a:p>
            <a:pPr lvl="0"/>
            <a:r>
              <a:rPr lang="en-US"/>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20764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8" name="Text Placeholder 8"/>
          <p:cNvSpPr>
            <a:spLocks noGrp="1"/>
          </p:cNvSpPr>
          <p:nvPr>
            <p:ph type="body" sz="quarter" idx="23" hasCustomPrompt="1"/>
          </p:nvPr>
        </p:nvSpPr>
        <p:spPr>
          <a:xfrm>
            <a:off x="822325" y="6469063"/>
            <a:ext cx="27822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Information Source-Arial Italic 9-Cyan Blue</a:t>
            </a:r>
          </a:p>
        </p:txBody>
      </p:sp>
      <p:sp>
        <p:nvSpPr>
          <p:cNvPr id="10"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Content Placeholder 16"/>
          <p:cNvSpPr>
            <a:spLocks noGrp="1"/>
          </p:cNvSpPr>
          <p:nvPr>
            <p:ph sz="quarter" idx="34"/>
          </p:nvPr>
        </p:nvSpPr>
        <p:spPr>
          <a:xfrm>
            <a:off x="6667342" y="1590785"/>
            <a:ext cx="4994433"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4"/>
          <p:cNvSpPr>
            <a:spLocks noGrp="1"/>
          </p:cNvSpPr>
          <p:nvPr>
            <p:ph type="body" sz="quarter" idx="38" hasCustomPrompt="1"/>
          </p:nvPr>
        </p:nvSpPr>
        <p:spPr>
          <a:xfrm>
            <a:off x="3642755" y="1590783"/>
            <a:ext cx="2387539" cy="916443"/>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Section Title—Arial 20-Cyan Blue</a:t>
            </a:r>
          </a:p>
        </p:txBody>
      </p:sp>
      <p:sp>
        <p:nvSpPr>
          <p:cNvPr id="20" name="Text Placeholder 3"/>
          <p:cNvSpPr>
            <a:spLocks noGrp="1"/>
          </p:cNvSpPr>
          <p:nvPr>
            <p:ph type="body" sz="quarter" idx="29" hasCustomPrompt="1"/>
          </p:nvPr>
        </p:nvSpPr>
        <p:spPr>
          <a:xfrm>
            <a:off x="3642755" y="2732526"/>
            <a:ext cx="2387539" cy="311168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p:txBody>
      </p:sp>
      <p:sp>
        <p:nvSpPr>
          <p:cNvPr id="21" name="Text Placeholder 3"/>
          <p:cNvSpPr>
            <a:spLocks noGrp="1"/>
          </p:cNvSpPr>
          <p:nvPr>
            <p:ph type="body" sz="quarter" idx="39" hasCustomPrompt="1"/>
          </p:nvPr>
        </p:nvSpPr>
        <p:spPr>
          <a:xfrm>
            <a:off x="6667341" y="4293829"/>
            <a:ext cx="4964959" cy="2062521"/>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a:p>
            <a:pPr lvl="0"/>
            <a:r>
              <a:rPr lang="en-US"/>
              <a:t>Type can get bigger, but no smaller.</a:t>
            </a:r>
          </a:p>
          <a:p>
            <a:pPr lvl="0"/>
            <a:r>
              <a:rPr lang="en-US"/>
              <a:t>Use two columns of text when possible, as default.</a:t>
            </a:r>
          </a:p>
        </p:txBody>
      </p:sp>
      <p:sp>
        <p:nvSpPr>
          <p:cNvPr id="22" name="Text Placeholder 3"/>
          <p:cNvSpPr>
            <a:spLocks noGrp="1"/>
          </p:cNvSpPr>
          <p:nvPr>
            <p:ph type="body" sz="quarter" idx="40"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a:t>Arial Regular 14 is the default type for paragraphs (in black).</a:t>
            </a:r>
          </a:p>
        </p:txBody>
      </p:sp>
      <p:sp>
        <p:nvSpPr>
          <p:cNvPr id="14"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Italic 24-Cyan Blue</a:t>
            </a:r>
          </a:p>
        </p:txBody>
      </p:sp>
      <p:sp>
        <p:nvSpPr>
          <p:cNvPr id="12"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161994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0.png"/><Relationship Id="rId5" Type="http://schemas.openxmlformats.org/officeDocument/2006/relationships/image" Target="../media/image12.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z="1200" err="1"/>
              <a:t>BeEST</a:t>
            </a:r>
            <a:r>
              <a:rPr lang="en-US" sz="1200"/>
              <a:t> Collaboration Meeting 2025</a:t>
            </a:r>
          </a:p>
        </p:txBody>
      </p:sp>
      <p:sp>
        <p:nvSpPr>
          <p:cNvPr id="3" name="Content Placeholder 2"/>
          <p:cNvSpPr>
            <a:spLocks noGrp="1"/>
          </p:cNvSpPr>
          <p:nvPr>
            <p:ph sz="quarter" idx="15"/>
          </p:nvPr>
        </p:nvSpPr>
        <p:spPr>
          <a:xfrm>
            <a:off x="1054100" y="1675550"/>
            <a:ext cx="10083800" cy="3010041"/>
          </a:xfrm>
        </p:spPr>
        <p:txBody>
          <a:bodyPr/>
          <a:lstStyle/>
          <a:p>
            <a:pPr algn="ctr">
              <a:buNone/>
            </a:pPr>
            <a:r>
              <a:rPr lang="en-US" sz="4800" b="1" dirty="0">
                <a:latin typeface="+mj-lt"/>
              </a:rPr>
              <a:t>β</a:t>
            </a:r>
            <a:r>
              <a:rPr lang="en-CA" sz="4800" b="1" dirty="0">
                <a:effectLst/>
                <a:latin typeface="+mj-lt"/>
              </a:rPr>
              <a:t>-NMR Spectroscopy of Ta films for the </a:t>
            </a:r>
            <a:r>
              <a:rPr lang="en-CA" sz="4800" b="1" dirty="0" err="1">
                <a:effectLst/>
                <a:latin typeface="+mj-lt"/>
              </a:rPr>
              <a:t>BeEST</a:t>
            </a:r>
            <a:r>
              <a:rPr lang="en-CA" sz="4800" b="1" dirty="0">
                <a:effectLst/>
                <a:latin typeface="+mj-lt"/>
              </a:rPr>
              <a:t> Sterile Neutrino Search</a:t>
            </a:r>
          </a:p>
          <a:p>
            <a:pPr algn="ctr">
              <a:buNone/>
            </a:pPr>
            <a:r>
              <a:rPr lang="en-CA" sz="2800" b="1" dirty="0">
                <a:effectLst/>
                <a:latin typeface="-apple-system"/>
              </a:rPr>
              <a:t> </a:t>
            </a:r>
            <a:endParaRPr lang="en-US" sz="1400" b="1" dirty="0"/>
          </a:p>
        </p:txBody>
      </p:sp>
      <p:sp>
        <p:nvSpPr>
          <p:cNvPr id="4" name="Slide Number Placeholder 3"/>
          <p:cNvSpPr>
            <a:spLocks noGrp="1"/>
          </p:cNvSpPr>
          <p:nvPr>
            <p:ph type="sldNum" sz="quarter" idx="12"/>
          </p:nvPr>
        </p:nvSpPr>
        <p:spPr/>
        <p:txBody>
          <a:bodyPr/>
          <a:lstStyle/>
          <a:p>
            <a:fld id="{72890513-E58D-2644-ACDB-E89B1349FCEB}" type="slidenum">
              <a:rPr lang="en-US" smtClean="0"/>
              <a:pPr/>
              <a:t>1</a:t>
            </a:fld>
            <a:endParaRPr lang="en-US"/>
          </a:p>
        </p:txBody>
      </p:sp>
      <p:sp>
        <p:nvSpPr>
          <p:cNvPr id="5" name="Content Placeholder 4"/>
          <p:cNvSpPr>
            <a:spLocks noGrp="1"/>
          </p:cNvSpPr>
          <p:nvPr>
            <p:ph sz="quarter" idx="17"/>
          </p:nvPr>
        </p:nvSpPr>
        <p:spPr>
          <a:xfrm>
            <a:off x="1054100" y="4998518"/>
            <a:ext cx="10083800" cy="742466"/>
          </a:xfrm>
        </p:spPr>
        <p:txBody>
          <a:bodyPr/>
          <a:lstStyle/>
          <a:p>
            <a:pPr algn="ctr"/>
            <a:r>
              <a:rPr lang="en-US" sz="2800" dirty="0">
                <a:solidFill>
                  <a:schemeClr val="bg1">
                    <a:lumMod val="50000"/>
                  </a:schemeClr>
                </a:solidFill>
              </a:rPr>
              <a:t>Iain McKenzie</a:t>
            </a:r>
          </a:p>
          <a:p>
            <a:pPr algn="ctr"/>
            <a:r>
              <a:rPr lang="en-US" sz="2800" dirty="0">
                <a:solidFill>
                  <a:schemeClr val="bg1">
                    <a:lumMod val="50000"/>
                  </a:schemeClr>
                </a:solidFill>
              </a:rPr>
              <a:t>Centre for Molecular ad Material Science, TRIUMF </a:t>
            </a:r>
          </a:p>
        </p:txBody>
      </p:sp>
    </p:spTree>
    <p:extLst>
      <p:ext uri="{BB962C8B-B14F-4D97-AF65-F5344CB8AC3E}">
        <p14:creationId xmlns:p14="http://schemas.microsoft.com/office/powerpoint/2010/main" val="101701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022DA0-F71D-ADAA-AB64-E3CE2F411B7C}"/>
              </a:ext>
            </a:extLst>
          </p:cNvPr>
          <p:cNvSpPr>
            <a:spLocks noGrp="1"/>
          </p:cNvSpPr>
          <p:nvPr>
            <p:ph type="sldNum" sz="quarter" idx="12"/>
          </p:nvPr>
        </p:nvSpPr>
        <p:spPr/>
        <p:txBody>
          <a:bodyPr/>
          <a:lstStyle/>
          <a:p>
            <a:fld id="{72890513-E58D-2644-ACDB-E89B1349FCEB}" type="slidenum">
              <a:rPr lang="en-US" smtClean="0"/>
              <a:pPr/>
              <a:t>10</a:t>
            </a:fld>
            <a:endParaRPr lang="en-US"/>
          </a:p>
        </p:txBody>
      </p:sp>
      <p:sp>
        <p:nvSpPr>
          <p:cNvPr id="11" name="Text Placeholder 1">
            <a:extLst>
              <a:ext uri="{FF2B5EF4-FFF2-40B4-BE49-F238E27FC236}">
                <a16:creationId xmlns:a16="http://schemas.microsoft.com/office/drawing/2014/main" id="{AB8F636A-7E06-CDDE-4CCE-7DC22389B793}"/>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solidFill>
                  <a:srgbClr val="00B0F0"/>
                </a:solidFill>
              </a:rPr>
              <a:t>Comb Spectra</a:t>
            </a:r>
          </a:p>
        </p:txBody>
      </p:sp>
      <p:pic>
        <p:nvPicPr>
          <p:cNvPr id="17" name="Picture 16" descr="A diagram of a comb spectrum&#10;&#10;AI-generated content may be incorrect.">
            <a:extLst>
              <a:ext uri="{FF2B5EF4-FFF2-40B4-BE49-F238E27FC236}">
                <a16:creationId xmlns:a16="http://schemas.microsoft.com/office/drawing/2014/main" id="{063F8A91-642D-35E1-A533-02B2374BF104}"/>
              </a:ext>
            </a:extLst>
          </p:cNvPr>
          <p:cNvPicPr>
            <a:picLocks noChangeAspect="1"/>
          </p:cNvPicPr>
          <p:nvPr/>
        </p:nvPicPr>
        <p:blipFill>
          <a:blip r:embed="rId3"/>
          <a:srcRect l="1898" t="2839" r="2937" b="17378"/>
          <a:stretch/>
        </p:blipFill>
        <p:spPr>
          <a:xfrm>
            <a:off x="272329" y="1449707"/>
            <a:ext cx="5650654" cy="4289189"/>
          </a:xfrm>
          <a:prstGeom prst="rect">
            <a:avLst/>
          </a:prstGeom>
        </p:spPr>
      </p:pic>
      <p:sp>
        <p:nvSpPr>
          <p:cNvPr id="6" name="TextBox 5">
            <a:extLst>
              <a:ext uri="{FF2B5EF4-FFF2-40B4-BE49-F238E27FC236}">
                <a16:creationId xmlns:a16="http://schemas.microsoft.com/office/drawing/2014/main" id="{886F7D7E-A2CD-1817-2BBC-995D15E6AAB5}"/>
              </a:ext>
            </a:extLst>
          </p:cNvPr>
          <p:cNvSpPr txBox="1"/>
          <p:nvPr/>
        </p:nvSpPr>
        <p:spPr>
          <a:xfrm>
            <a:off x="8517160" y="1078231"/>
            <a:ext cx="1185004" cy="369332"/>
          </a:xfrm>
          <a:prstGeom prst="rect">
            <a:avLst/>
          </a:prstGeom>
          <a:noFill/>
        </p:spPr>
        <p:txBody>
          <a:bodyPr wrap="none" rtlCol="0">
            <a:spAutoFit/>
          </a:bodyPr>
          <a:lstStyle/>
          <a:p>
            <a:r>
              <a:rPr lang="en-US" dirty="0"/>
              <a:t>Tantalum </a:t>
            </a:r>
          </a:p>
        </p:txBody>
      </p:sp>
      <p:sp>
        <p:nvSpPr>
          <p:cNvPr id="7" name="TextBox 6">
            <a:extLst>
              <a:ext uri="{FF2B5EF4-FFF2-40B4-BE49-F238E27FC236}">
                <a16:creationId xmlns:a16="http://schemas.microsoft.com/office/drawing/2014/main" id="{926BA1A7-BD6D-E734-82B3-4FA2CA69647E}"/>
              </a:ext>
            </a:extLst>
          </p:cNvPr>
          <p:cNvSpPr txBox="1"/>
          <p:nvPr/>
        </p:nvSpPr>
        <p:spPr>
          <a:xfrm>
            <a:off x="2409371" y="1078231"/>
            <a:ext cx="1941557" cy="369332"/>
          </a:xfrm>
          <a:prstGeom prst="rect">
            <a:avLst/>
          </a:prstGeom>
          <a:noFill/>
        </p:spPr>
        <p:txBody>
          <a:bodyPr wrap="none" rtlCol="0">
            <a:spAutoFit/>
          </a:bodyPr>
          <a:lstStyle/>
          <a:p>
            <a:r>
              <a:rPr lang="en-US" dirty="0"/>
              <a:t>Aluminum Oxide </a:t>
            </a:r>
          </a:p>
        </p:txBody>
      </p:sp>
      <p:sp>
        <p:nvSpPr>
          <p:cNvPr id="8" name="TextBox 7">
            <a:extLst>
              <a:ext uri="{FF2B5EF4-FFF2-40B4-BE49-F238E27FC236}">
                <a16:creationId xmlns:a16="http://schemas.microsoft.com/office/drawing/2014/main" id="{0ABFBDE1-6156-23A6-0500-09BBA8DC312C}"/>
              </a:ext>
            </a:extLst>
          </p:cNvPr>
          <p:cNvSpPr txBox="1"/>
          <p:nvPr/>
        </p:nvSpPr>
        <p:spPr>
          <a:xfrm>
            <a:off x="5261476" y="5408293"/>
            <a:ext cx="834524" cy="369332"/>
          </a:xfrm>
          <a:prstGeom prst="rect">
            <a:avLst/>
          </a:prstGeom>
          <a:noFill/>
        </p:spPr>
        <p:txBody>
          <a:bodyPr wrap="none" rtlCol="0">
            <a:spAutoFit/>
          </a:bodyPr>
          <a:lstStyle/>
          <a:p>
            <a:r>
              <a:rPr lang="en-US"/>
              <a:t>6.55 T</a:t>
            </a:r>
          </a:p>
        </p:txBody>
      </p:sp>
      <p:sp>
        <p:nvSpPr>
          <p:cNvPr id="10" name="TextBox 9">
            <a:extLst>
              <a:ext uri="{FF2B5EF4-FFF2-40B4-BE49-F238E27FC236}">
                <a16:creationId xmlns:a16="http://schemas.microsoft.com/office/drawing/2014/main" id="{280847F8-8C85-3E42-332E-B57B72B11E68}"/>
              </a:ext>
            </a:extLst>
          </p:cNvPr>
          <p:cNvSpPr txBox="1"/>
          <p:nvPr/>
        </p:nvSpPr>
        <p:spPr>
          <a:xfrm>
            <a:off x="11173072" y="5408293"/>
            <a:ext cx="834524" cy="369332"/>
          </a:xfrm>
          <a:prstGeom prst="rect">
            <a:avLst/>
          </a:prstGeom>
          <a:noFill/>
        </p:spPr>
        <p:txBody>
          <a:bodyPr wrap="none" rtlCol="0">
            <a:spAutoFit/>
          </a:bodyPr>
          <a:lstStyle/>
          <a:p>
            <a:r>
              <a:rPr lang="en-US"/>
              <a:t>6.55 T</a:t>
            </a:r>
          </a:p>
        </p:txBody>
      </p:sp>
      <p:pic>
        <p:nvPicPr>
          <p:cNvPr id="3" name="Picture 2">
            <a:extLst>
              <a:ext uri="{FF2B5EF4-FFF2-40B4-BE49-F238E27FC236}">
                <a16:creationId xmlns:a16="http://schemas.microsoft.com/office/drawing/2014/main" id="{E92A60C3-205A-304F-7613-A0C122137BC3}"/>
              </a:ext>
            </a:extLst>
          </p:cNvPr>
          <p:cNvPicPr>
            <a:picLocks noChangeAspect="1"/>
          </p:cNvPicPr>
          <p:nvPr/>
        </p:nvPicPr>
        <p:blipFill>
          <a:blip r:embed="rId4"/>
          <a:stretch>
            <a:fillRect/>
          </a:stretch>
        </p:blipFill>
        <p:spPr>
          <a:xfrm>
            <a:off x="6169275" y="1262897"/>
            <a:ext cx="5592029" cy="4662808"/>
          </a:xfrm>
          <a:prstGeom prst="rect">
            <a:avLst/>
          </a:prstGeom>
        </p:spPr>
      </p:pic>
      <p:sp>
        <p:nvSpPr>
          <p:cNvPr id="4" name="TextBox 3">
            <a:extLst>
              <a:ext uri="{FF2B5EF4-FFF2-40B4-BE49-F238E27FC236}">
                <a16:creationId xmlns:a16="http://schemas.microsoft.com/office/drawing/2014/main" id="{F085406E-330D-2514-3603-7BD5113514F2}"/>
              </a:ext>
            </a:extLst>
          </p:cNvPr>
          <p:cNvSpPr txBox="1"/>
          <p:nvPr/>
        </p:nvSpPr>
        <p:spPr>
          <a:xfrm>
            <a:off x="3763617" y="2577548"/>
            <a:ext cx="537327" cy="369332"/>
          </a:xfrm>
          <a:prstGeom prst="rect">
            <a:avLst/>
          </a:prstGeom>
          <a:noFill/>
        </p:spPr>
        <p:txBody>
          <a:bodyPr wrap="none" rtlCol="0">
            <a:spAutoFit/>
          </a:bodyPr>
          <a:lstStyle/>
          <a:p>
            <a:r>
              <a:rPr lang="en-CA" dirty="0"/>
              <a:t>3</a:t>
            </a:r>
            <a:r>
              <a:rPr lang="en-CA" dirty="0">
                <a:latin typeface="Times New Roman" panose="02020603050405020304" pitchFamily="18" charset="0"/>
                <a:cs typeface="Times New Roman" panose="02020603050405020304" pitchFamily="18" charset="0"/>
              </a:rPr>
              <a:t>ν</a:t>
            </a:r>
            <a:r>
              <a:rPr lang="en-CA" baseline="-25000" dirty="0"/>
              <a:t>Q</a:t>
            </a:r>
          </a:p>
        </p:txBody>
      </p:sp>
      <p:sp>
        <p:nvSpPr>
          <p:cNvPr id="9" name="TextBox 8">
            <a:extLst>
              <a:ext uri="{FF2B5EF4-FFF2-40B4-BE49-F238E27FC236}">
                <a16:creationId xmlns:a16="http://schemas.microsoft.com/office/drawing/2014/main" id="{1F99E809-896B-162A-785C-FF4EBD5EAA35}"/>
              </a:ext>
            </a:extLst>
          </p:cNvPr>
          <p:cNvSpPr txBox="1"/>
          <p:nvPr/>
        </p:nvSpPr>
        <p:spPr>
          <a:xfrm>
            <a:off x="2126973" y="4439479"/>
            <a:ext cx="409086" cy="369332"/>
          </a:xfrm>
          <a:prstGeom prst="rect">
            <a:avLst/>
          </a:prstGeom>
          <a:noFill/>
        </p:spPr>
        <p:txBody>
          <a:bodyPr wrap="none" rtlCol="0">
            <a:spAutoFit/>
          </a:bodyPr>
          <a:lstStyle/>
          <a:p>
            <a:r>
              <a:rPr lang="en-CA" dirty="0" err="1">
                <a:latin typeface="Times New Roman" panose="02020603050405020304" pitchFamily="18" charset="0"/>
                <a:cs typeface="Times New Roman" panose="02020603050405020304" pitchFamily="18" charset="0"/>
              </a:rPr>
              <a:t>ν</a:t>
            </a:r>
            <a:r>
              <a:rPr lang="en-CA" baseline="-25000" dirty="0" err="1"/>
              <a:t>Q</a:t>
            </a:r>
            <a:endParaRPr lang="en-CA" baseline="-25000" dirty="0"/>
          </a:p>
        </p:txBody>
      </p:sp>
      <p:sp>
        <p:nvSpPr>
          <p:cNvPr id="12" name="TextBox 11">
            <a:extLst>
              <a:ext uri="{FF2B5EF4-FFF2-40B4-BE49-F238E27FC236}">
                <a16:creationId xmlns:a16="http://schemas.microsoft.com/office/drawing/2014/main" id="{3CFFA0CB-2647-C5EF-927A-37FC0D7DD7D3}"/>
              </a:ext>
            </a:extLst>
          </p:cNvPr>
          <p:cNvSpPr txBox="1"/>
          <p:nvPr/>
        </p:nvSpPr>
        <p:spPr>
          <a:xfrm>
            <a:off x="1115803" y="2577548"/>
            <a:ext cx="601447" cy="369332"/>
          </a:xfrm>
          <a:prstGeom prst="rect">
            <a:avLst/>
          </a:prstGeom>
          <a:noFill/>
        </p:spPr>
        <p:txBody>
          <a:bodyPr wrap="none" rtlCol="0">
            <a:spAutoFit/>
          </a:bodyPr>
          <a:lstStyle/>
          <a:p>
            <a:r>
              <a:rPr lang="en-CA" dirty="0" err="1">
                <a:latin typeface="Times New Roman" panose="02020603050405020304" pitchFamily="18" charset="0"/>
                <a:cs typeface="Times New Roman" panose="02020603050405020304" pitchFamily="18" charset="0"/>
              </a:rPr>
              <a:t>ν</a:t>
            </a:r>
            <a:r>
              <a:rPr lang="en-CA" baseline="-25000" dirty="0" err="1"/>
              <a:t>Q</a:t>
            </a:r>
            <a:r>
              <a:rPr lang="en-CA" dirty="0"/>
              <a:t>/3</a:t>
            </a:r>
          </a:p>
        </p:txBody>
      </p:sp>
    </p:spTree>
    <p:extLst>
      <p:ext uri="{BB962C8B-B14F-4D97-AF65-F5344CB8AC3E}">
        <p14:creationId xmlns:p14="http://schemas.microsoft.com/office/powerpoint/2010/main" val="3318888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FC98E9-6E19-6FCD-E84A-4DC345AED740}"/>
              </a:ext>
            </a:extLst>
          </p:cNvPr>
          <p:cNvSpPr>
            <a:spLocks noGrp="1"/>
          </p:cNvSpPr>
          <p:nvPr>
            <p:ph type="sldNum" sz="quarter" idx="12"/>
          </p:nvPr>
        </p:nvSpPr>
        <p:spPr/>
        <p:txBody>
          <a:bodyPr/>
          <a:lstStyle/>
          <a:p>
            <a:fld id="{72890513-E58D-2644-ACDB-E89B1349FCEB}" type="slidenum">
              <a:rPr lang="en-US" smtClean="0"/>
              <a:pPr/>
              <a:t>11</a:t>
            </a:fld>
            <a:endParaRPr lang="en-US"/>
          </a:p>
        </p:txBody>
      </p:sp>
      <p:sp>
        <p:nvSpPr>
          <p:cNvPr id="3" name="Text Placeholder 2">
            <a:extLst>
              <a:ext uri="{FF2B5EF4-FFF2-40B4-BE49-F238E27FC236}">
                <a16:creationId xmlns:a16="http://schemas.microsoft.com/office/drawing/2014/main" id="{EE768695-C519-ACE9-F1D7-4A9E88FAEB4B}"/>
              </a:ext>
            </a:extLst>
          </p:cNvPr>
          <p:cNvSpPr>
            <a:spLocks noGrp="1"/>
          </p:cNvSpPr>
          <p:nvPr>
            <p:ph type="body" sz="quarter" idx="18"/>
          </p:nvPr>
        </p:nvSpPr>
        <p:spPr/>
        <p:txBody>
          <a:bodyPr/>
          <a:lstStyle/>
          <a:p>
            <a:endParaRPr lang="en-US"/>
          </a:p>
        </p:txBody>
      </p:sp>
      <p:sp>
        <p:nvSpPr>
          <p:cNvPr id="5" name="Text Placeholder 1">
            <a:extLst>
              <a:ext uri="{FF2B5EF4-FFF2-40B4-BE49-F238E27FC236}">
                <a16:creationId xmlns:a16="http://schemas.microsoft.com/office/drawing/2014/main" id="{70062542-159C-D354-DAF4-9AC7B8E5FB98}"/>
              </a:ext>
            </a:extLst>
          </p:cNvPr>
          <p:cNvSpPr txBox="1">
            <a:spLocks/>
          </p:cNvSpPr>
          <p:nvPr/>
        </p:nvSpPr>
        <p:spPr>
          <a:xfrm>
            <a:off x="91440" y="125151"/>
            <a:ext cx="3577591"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a:solidFill>
                  <a:srgbClr val="00B0F0"/>
                </a:solidFill>
              </a:rPr>
              <a:t>Temperature dependent properties </a:t>
            </a:r>
          </a:p>
        </p:txBody>
      </p:sp>
      <p:pic>
        <p:nvPicPr>
          <p:cNvPr id="8" name="Picture 7">
            <a:extLst>
              <a:ext uri="{FF2B5EF4-FFF2-40B4-BE49-F238E27FC236}">
                <a16:creationId xmlns:a16="http://schemas.microsoft.com/office/drawing/2014/main" id="{D18C5D85-C3A3-417D-75BC-78DCCB26B590}"/>
              </a:ext>
            </a:extLst>
          </p:cNvPr>
          <p:cNvPicPr>
            <a:picLocks noChangeAspect="1"/>
          </p:cNvPicPr>
          <p:nvPr/>
        </p:nvPicPr>
        <p:blipFill>
          <a:blip r:embed="rId3"/>
          <a:stretch>
            <a:fillRect/>
          </a:stretch>
        </p:blipFill>
        <p:spPr>
          <a:xfrm>
            <a:off x="3392894" y="11907"/>
            <a:ext cx="6104759" cy="6858000"/>
          </a:xfrm>
          <a:prstGeom prst="rect">
            <a:avLst/>
          </a:prstGeom>
        </p:spPr>
      </p:pic>
      <p:sp>
        <p:nvSpPr>
          <p:cNvPr id="9" name="Right Brace 8">
            <a:extLst>
              <a:ext uri="{FF2B5EF4-FFF2-40B4-BE49-F238E27FC236}">
                <a16:creationId xmlns:a16="http://schemas.microsoft.com/office/drawing/2014/main" id="{05AB69C6-9718-B146-34EF-2C044E2ACCE9}"/>
              </a:ext>
            </a:extLst>
          </p:cNvPr>
          <p:cNvSpPr/>
          <p:nvPr/>
        </p:nvSpPr>
        <p:spPr>
          <a:xfrm>
            <a:off x="9595262" y="125151"/>
            <a:ext cx="332509" cy="141864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64C2EDC2-0253-5A41-D07A-7649679D01D4}"/>
              </a:ext>
            </a:extLst>
          </p:cNvPr>
          <p:cNvSpPr txBox="1"/>
          <p:nvPr/>
        </p:nvSpPr>
        <p:spPr>
          <a:xfrm>
            <a:off x="9927771" y="586203"/>
            <a:ext cx="2173184" cy="646331"/>
          </a:xfrm>
          <a:prstGeom prst="rect">
            <a:avLst/>
          </a:prstGeom>
          <a:noFill/>
        </p:spPr>
        <p:txBody>
          <a:bodyPr wrap="square" rtlCol="0">
            <a:spAutoFit/>
          </a:bodyPr>
          <a:lstStyle/>
          <a:p>
            <a:pPr algn="ctr"/>
            <a:r>
              <a:rPr lang="en-US"/>
              <a:t>Correlates to change in SLR rate </a:t>
            </a:r>
          </a:p>
        </p:txBody>
      </p:sp>
      <p:sp>
        <p:nvSpPr>
          <p:cNvPr id="11" name="Right Brace 10">
            <a:extLst>
              <a:ext uri="{FF2B5EF4-FFF2-40B4-BE49-F238E27FC236}">
                <a16:creationId xmlns:a16="http://schemas.microsoft.com/office/drawing/2014/main" id="{5397FBFB-7770-40BC-8D74-2759DB375AF6}"/>
              </a:ext>
            </a:extLst>
          </p:cNvPr>
          <p:cNvSpPr/>
          <p:nvPr/>
        </p:nvSpPr>
        <p:spPr>
          <a:xfrm>
            <a:off x="9497653" y="1698171"/>
            <a:ext cx="578052" cy="304008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98AFF809-91F2-E149-A628-AEE355C7CCD6}"/>
              </a:ext>
            </a:extLst>
          </p:cNvPr>
          <p:cNvSpPr txBox="1"/>
          <p:nvPr/>
        </p:nvSpPr>
        <p:spPr>
          <a:xfrm>
            <a:off x="10075705" y="3018735"/>
            <a:ext cx="2133918" cy="369332"/>
          </a:xfrm>
          <a:prstGeom prst="rect">
            <a:avLst/>
          </a:prstGeom>
          <a:noFill/>
        </p:spPr>
        <p:txBody>
          <a:bodyPr wrap="none" rtlCol="0">
            <a:spAutoFit/>
          </a:bodyPr>
          <a:lstStyle/>
          <a:p>
            <a:r>
              <a:rPr lang="en-US"/>
              <a:t>Motional narrowing</a:t>
            </a:r>
          </a:p>
        </p:txBody>
      </p:sp>
      <p:sp>
        <p:nvSpPr>
          <p:cNvPr id="14" name="Left Brace 13">
            <a:extLst>
              <a:ext uri="{FF2B5EF4-FFF2-40B4-BE49-F238E27FC236}">
                <a16:creationId xmlns:a16="http://schemas.microsoft.com/office/drawing/2014/main" id="{0E43AB14-4B7D-D135-0B59-A5FE5E4F8DF4}"/>
              </a:ext>
            </a:extLst>
          </p:cNvPr>
          <p:cNvSpPr/>
          <p:nvPr/>
        </p:nvSpPr>
        <p:spPr>
          <a:xfrm>
            <a:off x="3063834" y="4880758"/>
            <a:ext cx="329060" cy="1631167"/>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08AC5590-F747-3C19-5BF1-817B2EB05FA7}"/>
              </a:ext>
            </a:extLst>
          </p:cNvPr>
          <p:cNvSpPr txBox="1"/>
          <p:nvPr/>
        </p:nvSpPr>
        <p:spPr>
          <a:xfrm>
            <a:off x="0" y="5511675"/>
            <a:ext cx="3108543" cy="369332"/>
          </a:xfrm>
          <a:prstGeom prst="rect">
            <a:avLst/>
          </a:prstGeom>
          <a:noFill/>
        </p:spPr>
        <p:txBody>
          <a:bodyPr wrap="none" rtlCol="0">
            <a:spAutoFit/>
          </a:bodyPr>
          <a:lstStyle/>
          <a:p>
            <a:r>
              <a:rPr lang="en-US"/>
              <a:t>Shift in resonance frequency</a:t>
            </a:r>
          </a:p>
        </p:txBody>
      </p:sp>
    </p:spTree>
    <p:extLst>
      <p:ext uri="{BB962C8B-B14F-4D97-AF65-F5344CB8AC3E}">
        <p14:creationId xmlns:p14="http://schemas.microsoft.com/office/powerpoint/2010/main" val="55537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3" grpId="0"/>
      <p:bldP spid="14"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3EE4A-C51F-46DB-28A2-13A65CD211AB}"/>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995AEF-F5D6-DFCE-EFF9-22694407EE9B}"/>
              </a:ext>
            </a:extLst>
          </p:cNvPr>
          <p:cNvSpPr>
            <a:spLocks noGrp="1"/>
          </p:cNvSpPr>
          <p:nvPr>
            <p:ph type="sldNum" sz="quarter" idx="12"/>
          </p:nvPr>
        </p:nvSpPr>
        <p:spPr/>
        <p:txBody>
          <a:bodyPr/>
          <a:lstStyle/>
          <a:p>
            <a:fld id="{72890513-E58D-2644-ACDB-E89B1349FCEB}" type="slidenum">
              <a:rPr lang="en-US" smtClean="0"/>
              <a:pPr/>
              <a:t>12</a:t>
            </a:fld>
            <a:endParaRPr lang="en-US"/>
          </a:p>
        </p:txBody>
      </p:sp>
      <p:sp>
        <p:nvSpPr>
          <p:cNvPr id="6" name="Text Placeholder 1">
            <a:extLst>
              <a:ext uri="{FF2B5EF4-FFF2-40B4-BE49-F238E27FC236}">
                <a16:creationId xmlns:a16="http://schemas.microsoft.com/office/drawing/2014/main" id="{B4786643-A658-0FD4-A7B2-67730188BBA9}"/>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Spin-Lattice Relaxation (SLR) </a:t>
            </a:r>
          </a:p>
        </p:txBody>
      </p:sp>
      <p:grpSp>
        <p:nvGrpSpPr>
          <p:cNvPr id="3" name="Group 2">
            <a:extLst>
              <a:ext uri="{FF2B5EF4-FFF2-40B4-BE49-F238E27FC236}">
                <a16:creationId xmlns:a16="http://schemas.microsoft.com/office/drawing/2014/main" id="{DC1CC9D1-1850-4D76-D45A-754351385B67}"/>
              </a:ext>
            </a:extLst>
          </p:cNvPr>
          <p:cNvGrpSpPr/>
          <p:nvPr/>
        </p:nvGrpSpPr>
        <p:grpSpPr>
          <a:xfrm>
            <a:off x="112998" y="3330923"/>
            <a:ext cx="5203184" cy="3439773"/>
            <a:chOff x="112998" y="3330923"/>
            <a:chExt cx="5203184" cy="3439773"/>
          </a:xfrm>
        </p:grpSpPr>
        <p:pic>
          <p:nvPicPr>
            <p:cNvPr id="9" name="Picture 4" descr="NMR Spectroscopy">
              <a:extLst>
                <a:ext uri="{FF2B5EF4-FFF2-40B4-BE49-F238E27FC236}">
                  <a16:creationId xmlns:a16="http://schemas.microsoft.com/office/drawing/2014/main" id="{39E70421-6F1F-007A-FD3D-22FE61CFD9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93" y="3330923"/>
              <a:ext cx="4953388" cy="33690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A7342AF-F062-E779-43F3-D4E0A7844D58}"/>
                </a:ext>
              </a:extLst>
            </p:cNvPr>
            <p:cNvSpPr txBox="1"/>
            <p:nvPr/>
          </p:nvSpPr>
          <p:spPr>
            <a:xfrm>
              <a:off x="112998" y="3363696"/>
              <a:ext cx="1047134" cy="830997"/>
            </a:xfrm>
            <a:prstGeom prst="rect">
              <a:avLst/>
            </a:prstGeom>
            <a:solidFill>
              <a:schemeClr val="bg1"/>
            </a:solidFill>
          </p:spPr>
          <p:txBody>
            <a:bodyPr wrap="square" rtlCol="0">
              <a:spAutoFit/>
            </a:bodyPr>
            <a:lstStyle/>
            <a:p>
              <a:pPr algn="ctr"/>
              <a:r>
                <a:rPr lang="en-CA" sz="1600" dirty="0"/>
                <a:t>Spectral density </a:t>
              </a:r>
            </a:p>
            <a:p>
              <a:pPr algn="ctr"/>
              <a:r>
                <a:rPr lang="en-CA" sz="1600" i="1" dirty="0"/>
                <a:t>J</a:t>
              </a:r>
              <a:r>
                <a:rPr lang="en-CA" sz="1600" dirty="0"/>
                <a:t>(ω)</a:t>
              </a:r>
            </a:p>
          </p:txBody>
        </p:sp>
        <p:sp>
          <p:nvSpPr>
            <p:cNvPr id="16" name="TextBox 15">
              <a:extLst>
                <a:ext uri="{FF2B5EF4-FFF2-40B4-BE49-F238E27FC236}">
                  <a16:creationId xmlns:a16="http://schemas.microsoft.com/office/drawing/2014/main" id="{2C042378-7C6E-60EF-F702-60A8FE9087B0}"/>
                </a:ext>
              </a:extLst>
            </p:cNvPr>
            <p:cNvSpPr txBox="1"/>
            <p:nvPr/>
          </p:nvSpPr>
          <p:spPr>
            <a:xfrm>
              <a:off x="4468214" y="6016644"/>
              <a:ext cx="847968" cy="338554"/>
            </a:xfrm>
            <a:prstGeom prst="rect">
              <a:avLst/>
            </a:prstGeom>
            <a:solidFill>
              <a:schemeClr val="bg1"/>
            </a:solidFill>
          </p:spPr>
          <p:txBody>
            <a:bodyPr wrap="square" rtlCol="0">
              <a:spAutoFit/>
            </a:bodyPr>
            <a:lstStyle/>
            <a:p>
              <a:pPr algn="ctr"/>
              <a:r>
                <a:rPr lang="en-CA" sz="1600" dirty="0"/>
                <a:t>log (ω)</a:t>
              </a:r>
            </a:p>
          </p:txBody>
        </p:sp>
        <p:sp>
          <p:nvSpPr>
            <p:cNvPr id="17" name="TextBox 16">
              <a:extLst>
                <a:ext uri="{FF2B5EF4-FFF2-40B4-BE49-F238E27FC236}">
                  <a16:creationId xmlns:a16="http://schemas.microsoft.com/office/drawing/2014/main" id="{5B421F74-E3CC-B35E-92B1-5CEB99273782}"/>
                </a:ext>
              </a:extLst>
            </p:cNvPr>
            <p:cNvSpPr txBox="1"/>
            <p:nvPr/>
          </p:nvSpPr>
          <p:spPr>
            <a:xfrm>
              <a:off x="1975441" y="6185921"/>
              <a:ext cx="2071716" cy="584775"/>
            </a:xfrm>
            <a:prstGeom prst="rect">
              <a:avLst/>
            </a:prstGeom>
            <a:solidFill>
              <a:schemeClr val="bg1"/>
            </a:solidFill>
          </p:spPr>
          <p:txBody>
            <a:bodyPr wrap="square" rtlCol="0">
              <a:spAutoFit/>
            </a:bodyPr>
            <a:lstStyle/>
            <a:p>
              <a:pPr algn="ctr"/>
              <a:r>
                <a:rPr lang="en-CA" sz="1600" dirty="0"/>
                <a:t>ω</a:t>
              </a:r>
              <a:r>
                <a:rPr lang="en-CA" sz="1600" baseline="-25000" dirty="0"/>
                <a:t>0</a:t>
              </a:r>
            </a:p>
            <a:p>
              <a:pPr algn="ctr"/>
              <a:r>
                <a:rPr lang="en-CA" sz="1600" dirty="0"/>
                <a:t>(Larmor frequency)</a:t>
              </a:r>
            </a:p>
          </p:txBody>
        </p:sp>
        <p:cxnSp>
          <p:nvCxnSpPr>
            <p:cNvPr id="18" name="Straight Connector 17">
              <a:extLst>
                <a:ext uri="{FF2B5EF4-FFF2-40B4-BE49-F238E27FC236}">
                  <a16:creationId xmlns:a16="http://schemas.microsoft.com/office/drawing/2014/main" id="{69CD0740-577D-FD16-B42B-2CFDB9937FB5}"/>
                </a:ext>
              </a:extLst>
            </p:cNvPr>
            <p:cNvCxnSpPr/>
            <p:nvPr/>
          </p:nvCxnSpPr>
          <p:spPr>
            <a:xfrm flipV="1">
              <a:off x="2989176" y="4461387"/>
              <a:ext cx="0" cy="1470715"/>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9" name="Picture 18" descr="A close up of a mans face&#10;&#10;Description automatically generated">
            <a:extLst>
              <a:ext uri="{FF2B5EF4-FFF2-40B4-BE49-F238E27FC236}">
                <a16:creationId xmlns:a16="http://schemas.microsoft.com/office/drawing/2014/main" id="{80AA9B67-890D-1A0D-3966-FDD89AFA4585}"/>
              </a:ext>
            </a:extLst>
          </p:cNvPr>
          <p:cNvPicPr>
            <a:picLocks noChangeAspect="1"/>
          </p:cNvPicPr>
          <p:nvPr/>
        </p:nvPicPr>
        <p:blipFill>
          <a:blip r:embed="rId4"/>
          <a:stretch>
            <a:fillRect/>
          </a:stretch>
        </p:blipFill>
        <p:spPr>
          <a:xfrm>
            <a:off x="6096000" y="812117"/>
            <a:ext cx="5701844" cy="4203322"/>
          </a:xfrm>
          <a:prstGeom prst="rect">
            <a:avLst/>
          </a:prstGeom>
        </p:spPr>
      </p:pic>
      <p:sp>
        <p:nvSpPr>
          <p:cNvPr id="20" name="TextBox 19">
            <a:extLst>
              <a:ext uri="{FF2B5EF4-FFF2-40B4-BE49-F238E27FC236}">
                <a16:creationId xmlns:a16="http://schemas.microsoft.com/office/drawing/2014/main" id="{0A223DFD-5D8E-561E-4B8C-7A499204E5B6}"/>
              </a:ext>
            </a:extLst>
          </p:cNvPr>
          <p:cNvSpPr txBox="1"/>
          <p:nvPr/>
        </p:nvSpPr>
        <p:spPr>
          <a:xfrm>
            <a:off x="7732200" y="5101105"/>
            <a:ext cx="2886231" cy="830997"/>
          </a:xfrm>
          <a:prstGeom prst="rect">
            <a:avLst/>
          </a:prstGeom>
          <a:noFill/>
        </p:spPr>
        <p:txBody>
          <a:bodyPr wrap="square" rtlCol="0">
            <a:spAutoFit/>
          </a:bodyPr>
          <a:lstStyle/>
          <a:p>
            <a:pPr algn="ctr"/>
            <a:r>
              <a:rPr lang="en-CA" sz="2400" dirty="0"/>
              <a:t>Increasing viscosity or molecular size</a:t>
            </a:r>
          </a:p>
        </p:txBody>
      </p:sp>
      <p:cxnSp>
        <p:nvCxnSpPr>
          <p:cNvPr id="21" name="Straight Arrow Connector 20">
            <a:extLst>
              <a:ext uri="{FF2B5EF4-FFF2-40B4-BE49-F238E27FC236}">
                <a16:creationId xmlns:a16="http://schemas.microsoft.com/office/drawing/2014/main" id="{4AED9791-25AD-BE74-ECB1-2AE3512074CD}"/>
              </a:ext>
            </a:extLst>
          </p:cNvPr>
          <p:cNvCxnSpPr>
            <a:cxnSpLocks/>
          </p:cNvCxnSpPr>
          <p:nvPr/>
        </p:nvCxnSpPr>
        <p:spPr>
          <a:xfrm>
            <a:off x="10618431" y="5504128"/>
            <a:ext cx="848174" cy="0"/>
          </a:xfrm>
          <a:prstGeom prst="straightConnector1">
            <a:avLst/>
          </a:prstGeom>
          <a:ln w="19050">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DF2EEF-C2C5-28CA-0AE5-289ABD8E839E}"/>
              </a:ext>
            </a:extLst>
          </p:cNvPr>
          <p:cNvCxnSpPr>
            <a:cxnSpLocks/>
          </p:cNvCxnSpPr>
          <p:nvPr/>
        </p:nvCxnSpPr>
        <p:spPr>
          <a:xfrm>
            <a:off x="6982696" y="5516603"/>
            <a:ext cx="749504" cy="0"/>
          </a:xfrm>
          <a:prstGeom prst="straightConnector1">
            <a:avLst/>
          </a:prstGeom>
          <a:ln w="19050">
            <a:solidFill>
              <a:schemeClr val="tx1"/>
            </a:solidFill>
            <a:tailEnd type="none" w="lg"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B0A0920-2351-9EAD-FDA5-FCE58F66604B}"/>
              </a:ext>
            </a:extLst>
          </p:cNvPr>
          <p:cNvSpPr txBox="1"/>
          <p:nvPr/>
        </p:nvSpPr>
        <p:spPr>
          <a:xfrm>
            <a:off x="9715798" y="3917689"/>
            <a:ext cx="1833579" cy="369332"/>
          </a:xfrm>
          <a:prstGeom prst="rect">
            <a:avLst/>
          </a:prstGeom>
          <a:noFill/>
        </p:spPr>
        <p:txBody>
          <a:bodyPr wrap="none" rtlCol="0">
            <a:spAutoFit/>
          </a:bodyPr>
          <a:lstStyle/>
          <a:p>
            <a:r>
              <a:rPr lang="en-CA" dirty="0">
                <a:sym typeface="Symbol" panose="05050102010706020507" pitchFamily="18" charset="2"/>
              </a:rPr>
              <a:t></a:t>
            </a:r>
            <a:r>
              <a:rPr lang="en-CA" baseline="-25000" dirty="0">
                <a:sym typeface="Symbol" panose="05050102010706020507" pitchFamily="18" charset="2"/>
              </a:rPr>
              <a:t>L</a:t>
            </a:r>
            <a:r>
              <a:rPr lang="en-CA" dirty="0">
                <a:sym typeface="Symbol" panose="05050102010706020507" pitchFamily="18" charset="2"/>
              </a:rPr>
              <a:t> = 241 MHz</a:t>
            </a:r>
            <a:endParaRPr lang="en-CA" dirty="0"/>
          </a:p>
        </p:txBody>
      </p:sp>
      <p:sp>
        <p:nvSpPr>
          <p:cNvPr id="24" name="TextBox 23">
            <a:extLst>
              <a:ext uri="{FF2B5EF4-FFF2-40B4-BE49-F238E27FC236}">
                <a16:creationId xmlns:a16="http://schemas.microsoft.com/office/drawing/2014/main" id="{8F7D0CB0-C64F-51BA-78AB-910DAA3DA35D}"/>
              </a:ext>
            </a:extLst>
          </p:cNvPr>
          <p:cNvSpPr txBox="1"/>
          <p:nvPr/>
        </p:nvSpPr>
        <p:spPr>
          <a:xfrm>
            <a:off x="7105680" y="3917689"/>
            <a:ext cx="800219" cy="461665"/>
          </a:xfrm>
          <a:prstGeom prst="rect">
            <a:avLst/>
          </a:prstGeom>
          <a:noFill/>
        </p:spPr>
        <p:txBody>
          <a:bodyPr wrap="none" rtlCol="0">
            <a:spAutoFit/>
          </a:bodyPr>
          <a:lstStyle/>
          <a:p>
            <a:r>
              <a:rPr lang="en-CA" sz="2400" dirty="0"/>
              <a:t>BPP</a:t>
            </a:r>
          </a:p>
        </p:txBody>
      </p:sp>
      <p:grpSp>
        <p:nvGrpSpPr>
          <p:cNvPr id="25" name="Group 24">
            <a:extLst>
              <a:ext uri="{FF2B5EF4-FFF2-40B4-BE49-F238E27FC236}">
                <a16:creationId xmlns:a16="http://schemas.microsoft.com/office/drawing/2014/main" id="{C8C0E8FA-AA03-287E-8DBC-D2A3082A9E56}"/>
              </a:ext>
            </a:extLst>
          </p:cNvPr>
          <p:cNvGrpSpPr/>
          <p:nvPr/>
        </p:nvGrpSpPr>
        <p:grpSpPr>
          <a:xfrm>
            <a:off x="8120001" y="1066800"/>
            <a:ext cx="3429376" cy="2404717"/>
            <a:chOff x="8120001" y="1066800"/>
            <a:chExt cx="3429376" cy="2404717"/>
          </a:xfrm>
        </p:grpSpPr>
        <p:cxnSp>
          <p:nvCxnSpPr>
            <p:cNvPr id="26" name="Curved Connector 15">
              <a:extLst>
                <a:ext uri="{FF2B5EF4-FFF2-40B4-BE49-F238E27FC236}">
                  <a16:creationId xmlns:a16="http://schemas.microsoft.com/office/drawing/2014/main" id="{67D56B9F-3F74-9635-673B-C66950A87445}"/>
                </a:ext>
              </a:extLst>
            </p:cNvPr>
            <p:cNvCxnSpPr>
              <a:cxnSpLocks/>
            </p:cNvCxnSpPr>
            <p:nvPr/>
          </p:nvCxnSpPr>
          <p:spPr>
            <a:xfrm rot="16200000" flipH="1">
              <a:off x="9730224" y="2235513"/>
              <a:ext cx="545000" cy="462705"/>
            </a:xfrm>
            <a:prstGeom prst="curvedConnector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49F8340-B507-4F8C-BC90-AF169C0DEA90}"/>
                </a:ext>
              </a:extLst>
            </p:cNvPr>
            <p:cNvSpPr txBox="1"/>
            <p:nvPr/>
          </p:nvSpPr>
          <p:spPr>
            <a:xfrm>
              <a:off x="8120001" y="1322147"/>
              <a:ext cx="2991659" cy="461665"/>
            </a:xfrm>
            <a:prstGeom prst="rect">
              <a:avLst/>
            </a:prstGeom>
            <a:noFill/>
          </p:spPr>
          <p:txBody>
            <a:bodyPr wrap="square" rtlCol="0">
              <a:spAutoFit/>
            </a:bodyPr>
            <a:lstStyle/>
            <a:p>
              <a:pPr algn="ctr"/>
              <a:r>
                <a:rPr lang="en-CA" sz="2400" dirty="0">
                  <a:solidFill>
                    <a:srgbClr val="4C8CC0"/>
                  </a:solidFill>
                </a:rPr>
                <a:t>Slow fluctuation limit</a:t>
              </a:r>
            </a:p>
          </p:txBody>
        </p:sp>
        <p:cxnSp>
          <p:nvCxnSpPr>
            <p:cNvPr id="28" name="Straight Connector 27">
              <a:extLst>
                <a:ext uri="{FF2B5EF4-FFF2-40B4-BE49-F238E27FC236}">
                  <a16:creationId xmlns:a16="http://schemas.microsoft.com/office/drawing/2014/main" id="{450F41E6-FD86-4366-B76F-6D28E18F6CF6}"/>
                </a:ext>
              </a:extLst>
            </p:cNvPr>
            <p:cNvCxnSpPr>
              <a:cxnSpLocks/>
            </p:cNvCxnSpPr>
            <p:nvPr/>
          </p:nvCxnSpPr>
          <p:spPr>
            <a:xfrm flipV="1">
              <a:off x="9771371" y="1066800"/>
              <a:ext cx="1778006" cy="2404717"/>
            </a:xfrm>
            <a:prstGeom prst="line">
              <a:avLst/>
            </a:prstGeom>
            <a:ln w="57150">
              <a:solidFill>
                <a:srgbClr val="4C8CC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07B97D2-FD24-2E52-0CDD-D499C774AB9E}"/>
                </a:ext>
              </a:extLst>
            </p:cNvPr>
            <p:cNvSpPr txBox="1"/>
            <p:nvPr/>
          </p:nvSpPr>
          <p:spPr>
            <a:xfrm>
              <a:off x="8650895" y="1735643"/>
              <a:ext cx="2063385" cy="461665"/>
            </a:xfrm>
            <a:prstGeom prst="rect">
              <a:avLst/>
            </a:prstGeom>
            <a:noFill/>
          </p:spPr>
          <p:txBody>
            <a:bodyPr wrap="none" rtlCol="0">
              <a:spAutoFit/>
            </a:bodyPr>
            <a:lstStyle/>
            <a:p>
              <a:r>
                <a:rPr lang="en-CA" sz="2400" dirty="0"/>
                <a:t>1/</a:t>
              </a:r>
              <a:r>
                <a:rPr lang="en-CA" sz="2400" i="1" dirty="0"/>
                <a:t>T</a:t>
              </a:r>
              <a:r>
                <a:rPr lang="en-CA" sz="2400" baseline="-25000" dirty="0"/>
                <a:t>1</a:t>
              </a:r>
              <a:r>
                <a:rPr lang="en-CA" sz="2400" dirty="0"/>
                <a:t> ∝ ω</a:t>
              </a:r>
              <a:r>
                <a:rPr lang="en-CA" sz="2400" baseline="30000" dirty="0"/>
                <a:t>−2</a:t>
              </a:r>
              <a:r>
                <a:rPr lang="en-CA" sz="2400" dirty="0">
                  <a:latin typeface="Times New Roman" panose="02020603050405020304" pitchFamily="18" charset="0"/>
                  <a:cs typeface="Times New Roman" panose="02020603050405020304" pitchFamily="18" charset="0"/>
                </a:rPr>
                <a:t>τ</a:t>
              </a:r>
              <a:r>
                <a:rPr lang="en-CA" sz="2400" baseline="-25000" dirty="0"/>
                <a:t>c</a:t>
              </a:r>
              <a:r>
                <a:rPr lang="en-CA" sz="2400" baseline="30000" dirty="0"/>
                <a:t>−1</a:t>
              </a:r>
            </a:p>
          </p:txBody>
        </p:sp>
      </p:grpSp>
      <p:pic>
        <p:nvPicPr>
          <p:cNvPr id="30" name="Picture 29">
            <a:extLst>
              <a:ext uri="{FF2B5EF4-FFF2-40B4-BE49-F238E27FC236}">
                <a16:creationId xmlns:a16="http://schemas.microsoft.com/office/drawing/2014/main" id="{05F31927-136E-7C7F-B124-D16CB7072EAE}"/>
              </a:ext>
            </a:extLst>
          </p:cNvPr>
          <p:cNvPicPr>
            <a:picLocks noChangeAspect="1"/>
          </p:cNvPicPr>
          <p:nvPr/>
        </p:nvPicPr>
        <p:blipFill>
          <a:blip r:embed="rId5"/>
          <a:stretch>
            <a:fillRect/>
          </a:stretch>
        </p:blipFill>
        <p:spPr>
          <a:xfrm>
            <a:off x="2061726" y="533284"/>
            <a:ext cx="2489279" cy="2404718"/>
          </a:xfrm>
          <a:prstGeom prst="rect">
            <a:avLst/>
          </a:prstGeom>
        </p:spPr>
      </p:pic>
      <p:sp>
        <p:nvSpPr>
          <p:cNvPr id="31" name="TextBox 30">
            <a:extLst>
              <a:ext uri="{FF2B5EF4-FFF2-40B4-BE49-F238E27FC236}">
                <a16:creationId xmlns:a16="http://schemas.microsoft.com/office/drawing/2014/main" id="{CE5BDEC7-9A51-B55D-E7D0-D6375BD4B985}"/>
              </a:ext>
            </a:extLst>
          </p:cNvPr>
          <p:cNvSpPr txBox="1"/>
          <p:nvPr/>
        </p:nvSpPr>
        <p:spPr>
          <a:xfrm>
            <a:off x="7264012" y="2466865"/>
            <a:ext cx="312906" cy="369332"/>
          </a:xfrm>
          <a:prstGeom prst="rect">
            <a:avLst/>
          </a:prstGeom>
          <a:noFill/>
        </p:spPr>
        <p:txBody>
          <a:bodyPr wrap="none" rtlCol="0">
            <a:spAutoFit/>
          </a:bodyPr>
          <a:lstStyle/>
          <a:p>
            <a:r>
              <a:rPr lang="en-CA" dirty="0"/>
              <a:t>a</a:t>
            </a:r>
          </a:p>
        </p:txBody>
      </p:sp>
      <p:sp>
        <p:nvSpPr>
          <p:cNvPr id="32" name="TextBox 31">
            <a:extLst>
              <a:ext uri="{FF2B5EF4-FFF2-40B4-BE49-F238E27FC236}">
                <a16:creationId xmlns:a16="http://schemas.microsoft.com/office/drawing/2014/main" id="{D6B7EFB1-E2AD-CCAE-A164-B889F996E047}"/>
              </a:ext>
            </a:extLst>
          </p:cNvPr>
          <p:cNvSpPr txBox="1"/>
          <p:nvPr/>
        </p:nvSpPr>
        <p:spPr>
          <a:xfrm>
            <a:off x="8862409" y="3647965"/>
            <a:ext cx="312906" cy="369332"/>
          </a:xfrm>
          <a:prstGeom prst="rect">
            <a:avLst/>
          </a:prstGeom>
          <a:noFill/>
        </p:spPr>
        <p:txBody>
          <a:bodyPr wrap="none" rtlCol="0">
            <a:spAutoFit/>
          </a:bodyPr>
          <a:lstStyle/>
          <a:p>
            <a:r>
              <a:rPr lang="en-CA" dirty="0"/>
              <a:t>b</a:t>
            </a:r>
          </a:p>
        </p:txBody>
      </p:sp>
      <p:sp>
        <p:nvSpPr>
          <p:cNvPr id="33" name="TextBox 32">
            <a:extLst>
              <a:ext uri="{FF2B5EF4-FFF2-40B4-BE49-F238E27FC236}">
                <a16:creationId xmlns:a16="http://schemas.microsoft.com/office/drawing/2014/main" id="{B80B254B-7877-9E7E-EE03-4D79EE8226D0}"/>
              </a:ext>
            </a:extLst>
          </p:cNvPr>
          <p:cNvSpPr txBox="1"/>
          <p:nvPr/>
        </p:nvSpPr>
        <p:spPr>
          <a:xfrm>
            <a:off x="11119828" y="1691479"/>
            <a:ext cx="300082" cy="369332"/>
          </a:xfrm>
          <a:prstGeom prst="rect">
            <a:avLst/>
          </a:prstGeom>
          <a:noFill/>
        </p:spPr>
        <p:txBody>
          <a:bodyPr wrap="none" rtlCol="0">
            <a:spAutoFit/>
          </a:bodyPr>
          <a:lstStyle/>
          <a:p>
            <a:r>
              <a:rPr lang="en-CA" dirty="0"/>
              <a:t>c</a:t>
            </a:r>
          </a:p>
        </p:txBody>
      </p:sp>
      <p:cxnSp>
        <p:nvCxnSpPr>
          <p:cNvPr id="34" name="Straight Connector 33">
            <a:extLst>
              <a:ext uri="{FF2B5EF4-FFF2-40B4-BE49-F238E27FC236}">
                <a16:creationId xmlns:a16="http://schemas.microsoft.com/office/drawing/2014/main" id="{F33A9C6A-95B9-B9FF-5039-01AFE9D38354}"/>
              </a:ext>
            </a:extLst>
          </p:cNvPr>
          <p:cNvCxnSpPr/>
          <p:nvPr/>
        </p:nvCxnSpPr>
        <p:spPr>
          <a:xfrm>
            <a:off x="3214349" y="3098800"/>
            <a:ext cx="80716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6E25F30-139E-FFFB-DF39-4F188A8BB181}"/>
              </a:ext>
            </a:extLst>
          </p:cNvPr>
          <p:cNvCxnSpPr>
            <a:cxnSpLocks/>
          </p:cNvCxnSpPr>
          <p:nvPr/>
        </p:nvCxnSpPr>
        <p:spPr>
          <a:xfrm>
            <a:off x="3214349" y="4210570"/>
            <a:ext cx="8064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104241-8C00-5EE7-B13B-08C8956C89F9}"/>
              </a:ext>
            </a:extLst>
          </p:cNvPr>
          <p:cNvCxnSpPr/>
          <p:nvPr/>
        </p:nvCxnSpPr>
        <p:spPr>
          <a:xfrm>
            <a:off x="4892198" y="3077147"/>
            <a:ext cx="80716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08F2BEE-3233-9E90-CA79-A6E3CBBFDF1E}"/>
              </a:ext>
            </a:extLst>
          </p:cNvPr>
          <p:cNvCxnSpPr/>
          <p:nvPr/>
        </p:nvCxnSpPr>
        <p:spPr>
          <a:xfrm>
            <a:off x="4892198" y="4188917"/>
            <a:ext cx="80716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row: Right 37">
            <a:extLst>
              <a:ext uri="{FF2B5EF4-FFF2-40B4-BE49-F238E27FC236}">
                <a16:creationId xmlns:a16="http://schemas.microsoft.com/office/drawing/2014/main" id="{A06EAB3F-0B1E-5015-CECD-DBA667BAADF3}"/>
              </a:ext>
            </a:extLst>
          </p:cNvPr>
          <p:cNvSpPr/>
          <p:nvPr/>
        </p:nvSpPr>
        <p:spPr>
          <a:xfrm>
            <a:off x="4242906" y="3484367"/>
            <a:ext cx="562131" cy="369332"/>
          </a:xfrm>
          <a:prstGeom prst="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9" name="Straight Arrow Connector 38">
            <a:extLst>
              <a:ext uri="{FF2B5EF4-FFF2-40B4-BE49-F238E27FC236}">
                <a16:creationId xmlns:a16="http://schemas.microsoft.com/office/drawing/2014/main" id="{CE44BBAB-ECAC-84E2-90DA-57DD6A32F0DD}"/>
              </a:ext>
            </a:extLst>
          </p:cNvPr>
          <p:cNvCxnSpPr/>
          <p:nvPr/>
        </p:nvCxnSpPr>
        <p:spPr>
          <a:xfrm>
            <a:off x="3072984" y="3098800"/>
            <a:ext cx="0" cy="111177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3EB0FD0C-E00F-3B80-69AF-CB39AEDE0CBB}"/>
              </a:ext>
            </a:extLst>
          </p:cNvPr>
          <p:cNvSpPr txBox="1"/>
          <p:nvPr/>
        </p:nvSpPr>
        <p:spPr>
          <a:xfrm>
            <a:off x="2561019" y="3429000"/>
            <a:ext cx="529312" cy="369332"/>
          </a:xfrm>
          <a:prstGeom prst="rect">
            <a:avLst/>
          </a:prstGeom>
          <a:noFill/>
        </p:spPr>
        <p:txBody>
          <a:bodyPr wrap="none" rtlCol="0">
            <a:spAutoFit/>
          </a:bodyPr>
          <a:lstStyle/>
          <a:p>
            <a:r>
              <a:rPr lang="en-CA" dirty="0">
                <a:latin typeface="Times New Roman" panose="02020603050405020304" pitchFamily="18" charset="0"/>
                <a:cs typeface="Times New Roman" panose="02020603050405020304" pitchFamily="18" charset="0"/>
              </a:rPr>
              <a:t>ħω</a:t>
            </a:r>
            <a:r>
              <a:rPr lang="en-CA" baseline="-25000" dirty="0">
                <a:latin typeface="Times New Roman" panose="02020603050405020304" pitchFamily="18" charset="0"/>
                <a:cs typeface="Times New Roman" panose="02020603050405020304" pitchFamily="18" charset="0"/>
              </a:rPr>
              <a:t>0</a:t>
            </a:r>
          </a:p>
        </p:txBody>
      </p:sp>
      <p:sp>
        <p:nvSpPr>
          <p:cNvPr id="41" name="Oval 40">
            <a:extLst>
              <a:ext uri="{FF2B5EF4-FFF2-40B4-BE49-F238E27FC236}">
                <a16:creationId xmlns:a16="http://schemas.microsoft.com/office/drawing/2014/main" id="{2F1448EC-721B-C9C5-5710-2BF98978DCD5}"/>
              </a:ext>
            </a:extLst>
          </p:cNvPr>
          <p:cNvSpPr/>
          <p:nvPr/>
        </p:nvSpPr>
        <p:spPr>
          <a:xfrm>
            <a:off x="3250153" y="4148521"/>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a:extLst>
              <a:ext uri="{FF2B5EF4-FFF2-40B4-BE49-F238E27FC236}">
                <a16:creationId xmlns:a16="http://schemas.microsoft.com/office/drawing/2014/main" id="{F971F3F0-F6FB-E322-2124-2539FBFA78D5}"/>
              </a:ext>
            </a:extLst>
          </p:cNvPr>
          <p:cNvSpPr/>
          <p:nvPr/>
        </p:nvSpPr>
        <p:spPr>
          <a:xfrm>
            <a:off x="3374383" y="4148521"/>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a:extLst>
              <a:ext uri="{FF2B5EF4-FFF2-40B4-BE49-F238E27FC236}">
                <a16:creationId xmlns:a16="http://schemas.microsoft.com/office/drawing/2014/main" id="{7F4565EE-4C61-9BCB-80BC-EA5BA8812833}"/>
              </a:ext>
            </a:extLst>
          </p:cNvPr>
          <p:cNvSpPr/>
          <p:nvPr/>
        </p:nvSpPr>
        <p:spPr>
          <a:xfrm>
            <a:off x="3498293" y="4148521"/>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a:extLst>
              <a:ext uri="{FF2B5EF4-FFF2-40B4-BE49-F238E27FC236}">
                <a16:creationId xmlns:a16="http://schemas.microsoft.com/office/drawing/2014/main" id="{50F1C9C9-856C-FDFE-FCE4-7457216A026C}"/>
              </a:ext>
            </a:extLst>
          </p:cNvPr>
          <p:cNvSpPr/>
          <p:nvPr/>
        </p:nvSpPr>
        <p:spPr>
          <a:xfrm>
            <a:off x="3623104" y="4148521"/>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a:extLst>
              <a:ext uri="{FF2B5EF4-FFF2-40B4-BE49-F238E27FC236}">
                <a16:creationId xmlns:a16="http://schemas.microsoft.com/office/drawing/2014/main" id="{CDC909AD-72EC-2694-BA67-F69BD20F65CD}"/>
              </a:ext>
            </a:extLst>
          </p:cNvPr>
          <p:cNvSpPr/>
          <p:nvPr/>
        </p:nvSpPr>
        <p:spPr>
          <a:xfrm>
            <a:off x="3752824" y="4150609"/>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a:extLst>
              <a:ext uri="{FF2B5EF4-FFF2-40B4-BE49-F238E27FC236}">
                <a16:creationId xmlns:a16="http://schemas.microsoft.com/office/drawing/2014/main" id="{50BF4E59-B68E-EAE9-B032-098305572CF0}"/>
              </a:ext>
            </a:extLst>
          </p:cNvPr>
          <p:cNvSpPr/>
          <p:nvPr/>
        </p:nvSpPr>
        <p:spPr>
          <a:xfrm>
            <a:off x="3876894" y="4148521"/>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a:extLst>
              <a:ext uri="{FF2B5EF4-FFF2-40B4-BE49-F238E27FC236}">
                <a16:creationId xmlns:a16="http://schemas.microsoft.com/office/drawing/2014/main" id="{4AAD97B0-C431-65D5-7522-C22BFE19D269}"/>
              </a:ext>
            </a:extLst>
          </p:cNvPr>
          <p:cNvSpPr/>
          <p:nvPr/>
        </p:nvSpPr>
        <p:spPr>
          <a:xfrm>
            <a:off x="4924338" y="412895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a:extLst>
              <a:ext uri="{FF2B5EF4-FFF2-40B4-BE49-F238E27FC236}">
                <a16:creationId xmlns:a16="http://schemas.microsoft.com/office/drawing/2014/main" id="{0138193D-78C3-A17D-5B6E-78E1144607BB}"/>
              </a:ext>
            </a:extLst>
          </p:cNvPr>
          <p:cNvSpPr/>
          <p:nvPr/>
        </p:nvSpPr>
        <p:spPr>
          <a:xfrm>
            <a:off x="5048568" y="412895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a:extLst>
              <a:ext uri="{FF2B5EF4-FFF2-40B4-BE49-F238E27FC236}">
                <a16:creationId xmlns:a16="http://schemas.microsoft.com/office/drawing/2014/main" id="{CC81D681-2F97-6007-7915-91806A0F01ED}"/>
              </a:ext>
            </a:extLst>
          </p:cNvPr>
          <p:cNvSpPr/>
          <p:nvPr/>
        </p:nvSpPr>
        <p:spPr>
          <a:xfrm>
            <a:off x="5172478" y="412895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a:extLst>
              <a:ext uri="{FF2B5EF4-FFF2-40B4-BE49-F238E27FC236}">
                <a16:creationId xmlns:a16="http://schemas.microsoft.com/office/drawing/2014/main" id="{30DCD3E4-3493-9C2E-EEBE-D5E913CBAC6A}"/>
              </a:ext>
            </a:extLst>
          </p:cNvPr>
          <p:cNvSpPr/>
          <p:nvPr/>
        </p:nvSpPr>
        <p:spPr>
          <a:xfrm>
            <a:off x="4924338" y="301718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a:extLst>
              <a:ext uri="{FF2B5EF4-FFF2-40B4-BE49-F238E27FC236}">
                <a16:creationId xmlns:a16="http://schemas.microsoft.com/office/drawing/2014/main" id="{3B737F19-2DFD-2F91-4FA5-C093B3993DDF}"/>
              </a:ext>
            </a:extLst>
          </p:cNvPr>
          <p:cNvSpPr/>
          <p:nvPr/>
        </p:nvSpPr>
        <p:spPr>
          <a:xfrm>
            <a:off x="5048568" y="301718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a:extLst>
              <a:ext uri="{FF2B5EF4-FFF2-40B4-BE49-F238E27FC236}">
                <a16:creationId xmlns:a16="http://schemas.microsoft.com/office/drawing/2014/main" id="{03E60AFC-D8BF-E78C-05CE-38F6DA4C79DA}"/>
              </a:ext>
            </a:extLst>
          </p:cNvPr>
          <p:cNvSpPr/>
          <p:nvPr/>
        </p:nvSpPr>
        <p:spPr>
          <a:xfrm>
            <a:off x="5172478" y="3017186"/>
            <a:ext cx="112426" cy="119922"/>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3" name="TextBox 52">
            <a:extLst>
              <a:ext uri="{FF2B5EF4-FFF2-40B4-BE49-F238E27FC236}">
                <a16:creationId xmlns:a16="http://schemas.microsoft.com/office/drawing/2014/main" id="{7F2FC6CF-D30D-2ABC-FF4F-F997F54FC136}"/>
              </a:ext>
            </a:extLst>
          </p:cNvPr>
          <p:cNvSpPr txBox="1"/>
          <p:nvPr/>
        </p:nvSpPr>
        <p:spPr>
          <a:xfrm>
            <a:off x="4188672" y="3115035"/>
            <a:ext cx="620683" cy="369332"/>
          </a:xfrm>
          <a:prstGeom prst="rect">
            <a:avLst/>
          </a:prstGeom>
          <a:noFill/>
        </p:spPr>
        <p:txBody>
          <a:bodyPr wrap="none" rtlCol="0">
            <a:spAutoFit/>
          </a:bodyPr>
          <a:lstStyle/>
          <a:p>
            <a:r>
              <a:rPr lang="en-CA" dirty="0"/>
              <a:t>time</a:t>
            </a:r>
          </a:p>
        </p:txBody>
      </p:sp>
      <p:cxnSp>
        <p:nvCxnSpPr>
          <p:cNvPr id="55" name="Straight Arrow Connector 54">
            <a:extLst>
              <a:ext uri="{FF2B5EF4-FFF2-40B4-BE49-F238E27FC236}">
                <a16:creationId xmlns:a16="http://schemas.microsoft.com/office/drawing/2014/main" id="{98FC8285-B106-5102-7FCF-BDB75EADE18F}"/>
              </a:ext>
            </a:extLst>
          </p:cNvPr>
          <p:cNvCxnSpPr/>
          <p:nvPr/>
        </p:nvCxnSpPr>
        <p:spPr>
          <a:xfrm flipV="1">
            <a:off x="2989176" y="5932102"/>
            <a:ext cx="0" cy="221647"/>
          </a:xfrm>
          <a:prstGeom prst="straightConnector1">
            <a:avLst/>
          </a:prstGeom>
          <a:ln w="2540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89AFDA04-3880-F076-F5A9-E244035F2325}"/>
              </a:ext>
            </a:extLst>
          </p:cNvPr>
          <p:cNvSpPr txBox="1"/>
          <p:nvPr/>
        </p:nvSpPr>
        <p:spPr>
          <a:xfrm>
            <a:off x="1294074" y="3299701"/>
            <a:ext cx="652606" cy="430887"/>
          </a:xfrm>
          <a:prstGeom prst="rect">
            <a:avLst/>
          </a:prstGeom>
          <a:solidFill>
            <a:schemeClr val="bg1"/>
          </a:solidFill>
        </p:spPr>
        <p:txBody>
          <a:bodyPr wrap="square" rtlCol="0">
            <a:spAutoFit/>
          </a:bodyPr>
          <a:lstStyle/>
          <a:p>
            <a:r>
              <a:rPr lang="en-CA" sz="1100" dirty="0"/>
              <a:t>slow motion</a:t>
            </a:r>
          </a:p>
        </p:txBody>
      </p:sp>
      <p:sp>
        <p:nvSpPr>
          <p:cNvPr id="57" name="TextBox 56">
            <a:extLst>
              <a:ext uri="{FF2B5EF4-FFF2-40B4-BE49-F238E27FC236}">
                <a16:creationId xmlns:a16="http://schemas.microsoft.com/office/drawing/2014/main" id="{DD183D22-0289-8902-84AF-C7EA86DC5C7D}"/>
              </a:ext>
            </a:extLst>
          </p:cNvPr>
          <p:cNvSpPr txBox="1"/>
          <p:nvPr/>
        </p:nvSpPr>
        <p:spPr>
          <a:xfrm>
            <a:off x="1262529" y="4249279"/>
            <a:ext cx="987932" cy="430887"/>
          </a:xfrm>
          <a:prstGeom prst="rect">
            <a:avLst/>
          </a:prstGeom>
          <a:solidFill>
            <a:schemeClr val="bg1"/>
          </a:solidFill>
        </p:spPr>
        <p:txBody>
          <a:bodyPr wrap="square" rtlCol="0">
            <a:spAutoFit/>
          </a:bodyPr>
          <a:lstStyle/>
          <a:p>
            <a:r>
              <a:rPr lang="en-CA" sz="1100" dirty="0"/>
              <a:t>intermediate motion</a:t>
            </a:r>
          </a:p>
        </p:txBody>
      </p:sp>
      <p:sp>
        <p:nvSpPr>
          <p:cNvPr id="58" name="TextBox 57">
            <a:extLst>
              <a:ext uri="{FF2B5EF4-FFF2-40B4-BE49-F238E27FC236}">
                <a16:creationId xmlns:a16="http://schemas.microsoft.com/office/drawing/2014/main" id="{1AFC072E-5443-CB0A-5605-D269C8D2919E}"/>
              </a:ext>
            </a:extLst>
          </p:cNvPr>
          <p:cNvSpPr txBox="1"/>
          <p:nvPr/>
        </p:nvSpPr>
        <p:spPr>
          <a:xfrm>
            <a:off x="1294074" y="4987741"/>
            <a:ext cx="987932" cy="430887"/>
          </a:xfrm>
          <a:prstGeom prst="rect">
            <a:avLst/>
          </a:prstGeom>
          <a:solidFill>
            <a:schemeClr val="bg1"/>
          </a:solidFill>
        </p:spPr>
        <p:txBody>
          <a:bodyPr wrap="square" rtlCol="0">
            <a:spAutoFit/>
          </a:bodyPr>
          <a:lstStyle/>
          <a:p>
            <a:r>
              <a:rPr lang="en-CA" sz="1100" dirty="0"/>
              <a:t>fast </a:t>
            </a:r>
          </a:p>
          <a:p>
            <a:r>
              <a:rPr lang="en-CA" sz="1100" dirty="0"/>
              <a:t>motion</a:t>
            </a:r>
          </a:p>
        </p:txBody>
      </p:sp>
      <p:pic>
        <p:nvPicPr>
          <p:cNvPr id="60" name="Picture 59" descr="A black background with a black square&#10;&#10;Description automatically generated with medium confidence">
            <a:extLst>
              <a:ext uri="{FF2B5EF4-FFF2-40B4-BE49-F238E27FC236}">
                <a16:creationId xmlns:a16="http://schemas.microsoft.com/office/drawing/2014/main" id="{91B3935D-52E7-91CA-1163-37150E709432}"/>
              </a:ext>
            </a:extLst>
          </p:cNvPr>
          <p:cNvPicPr>
            <a:picLocks noChangeAspect="1"/>
          </p:cNvPicPr>
          <p:nvPr/>
        </p:nvPicPr>
        <p:blipFill>
          <a:blip r:embed="rId6"/>
          <a:stretch>
            <a:fillRect/>
          </a:stretch>
        </p:blipFill>
        <p:spPr>
          <a:xfrm>
            <a:off x="4529838" y="4863759"/>
            <a:ext cx="1606062" cy="683251"/>
          </a:xfrm>
          <a:prstGeom prst="rect">
            <a:avLst/>
          </a:prstGeom>
        </p:spPr>
      </p:pic>
    </p:spTree>
    <p:extLst>
      <p:ext uri="{BB962C8B-B14F-4D97-AF65-F5344CB8AC3E}">
        <p14:creationId xmlns:p14="http://schemas.microsoft.com/office/powerpoint/2010/main" val="253078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9FF0-865F-F5E2-C097-5A17D815B07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E234F9-9581-91B9-EA79-CCF1A094413F}"/>
              </a:ext>
            </a:extLst>
          </p:cNvPr>
          <p:cNvSpPr>
            <a:spLocks noGrp="1"/>
          </p:cNvSpPr>
          <p:nvPr>
            <p:ph type="sldNum" sz="quarter" idx="12"/>
          </p:nvPr>
        </p:nvSpPr>
        <p:spPr/>
        <p:txBody>
          <a:bodyPr/>
          <a:lstStyle/>
          <a:p>
            <a:fld id="{72890513-E58D-2644-ACDB-E89B1349FCEB}" type="slidenum">
              <a:rPr lang="en-US" smtClean="0"/>
              <a:pPr/>
              <a:t>13</a:t>
            </a:fld>
            <a:endParaRPr lang="en-US"/>
          </a:p>
        </p:txBody>
      </p:sp>
      <p:sp>
        <p:nvSpPr>
          <p:cNvPr id="6" name="Text Placeholder 1">
            <a:extLst>
              <a:ext uri="{FF2B5EF4-FFF2-40B4-BE49-F238E27FC236}">
                <a16:creationId xmlns:a16="http://schemas.microsoft.com/office/drawing/2014/main" id="{0CCAFC84-A66F-18D9-C157-9D18651553CF}"/>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Spin-Lattice Relaxation (SLR) </a:t>
            </a:r>
          </a:p>
        </p:txBody>
      </p:sp>
      <p:pic>
        <p:nvPicPr>
          <p:cNvPr id="4" name="Picture 3" descr="A graph of a graph showing the number of people&#10;&#10;AI-generated content may be incorrect.">
            <a:extLst>
              <a:ext uri="{FF2B5EF4-FFF2-40B4-BE49-F238E27FC236}">
                <a16:creationId xmlns:a16="http://schemas.microsoft.com/office/drawing/2014/main" id="{6B6E1C23-7F64-B74A-DF7A-7BB4786D46CA}"/>
              </a:ext>
            </a:extLst>
          </p:cNvPr>
          <p:cNvPicPr>
            <a:picLocks noChangeAspect="1"/>
          </p:cNvPicPr>
          <p:nvPr/>
        </p:nvPicPr>
        <p:blipFill>
          <a:blip r:embed="rId3"/>
          <a:stretch>
            <a:fillRect/>
          </a:stretch>
        </p:blipFill>
        <p:spPr>
          <a:xfrm>
            <a:off x="2202158" y="859268"/>
            <a:ext cx="7787684" cy="3287764"/>
          </a:xfrm>
          <a:prstGeom prst="rect">
            <a:avLst/>
          </a:prstGeom>
        </p:spPr>
      </p:pic>
      <p:sp>
        <p:nvSpPr>
          <p:cNvPr id="5" name="TextBox 4">
            <a:extLst>
              <a:ext uri="{FF2B5EF4-FFF2-40B4-BE49-F238E27FC236}">
                <a16:creationId xmlns:a16="http://schemas.microsoft.com/office/drawing/2014/main" id="{0EC24E71-1FA6-B917-0AFD-8C97C1EB0DD9}"/>
              </a:ext>
            </a:extLst>
          </p:cNvPr>
          <p:cNvSpPr txBox="1"/>
          <p:nvPr/>
        </p:nvSpPr>
        <p:spPr>
          <a:xfrm>
            <a:off x="8777531" y="1918837"/>
            <a:ext cx="787395" cy="369332"/>
          </a:xfrm>
          <a:prstGeom prst="rect">
            <a:avLst/>
          </a:prstGeom>
          <a:noFill/>
        </p:spPr>
        <p:txBody>
          <a:bodyPr wrap="none" rtlCol="0">
            <a:spAutoFit/>
          </a:bodyPr>
          <a:lstStyle/>
          <a:p>
            <a:r>
              <a:rPr lang="en-US" dirty="0"/>
              <a:t>300 K</a:t>
            </a:r>
          </a:p>
        </p:txBody>
      </p:sp>
      <p:cxnSp>
        <p:nvCxnSpPr>
          <p:cNvPr id="7" name="Straight Arrow Connector 6">
            <a:extLst>
              <a:ext uri="{FF2B5EF4-FFF2-40B4-BE49-F238E27FC236}">
                <a16:creationId xmlns:a16="http://schemas.microsoft.com/office/drawing/2014/main" id="{91DBE80A-9D3A-2BC7-B498-45D02EBF5F4E}"/>
              </a:ext>
            </a:extLst>
          </p:cNvPr>
          <p:cNvCxnSpPr>
            <a:cxnSpLocks/>
          </p:cNvCxnSpPr>
          <p:nvPr/>
        </p:nvCxnSpPr>
        <p:spPr>
          <a:xfrm>
            <a:off x="3130317" y="3141732"/>
            <a:ext cx="2169198" cy="0"/>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232B031-A58A-5323-B72A-7B7489AAF3A2}"/>
              </a:ext>
            </a:extLst>
          </p:cNvPr>
          <p:cNvSpPr txBox="1"/>
          <p:nvPr/>
        </p:nvSpPr>
        <p:spPr>
          <a:xfrm>
            <a:off x="3581860" y="3141732"/>
            <a:ext cx="1154483" cy="369332"/>
          </a:xfrm>
          <a:prstGeom prst="rect">
            <a:avLst/>
          </a:prstGeom>
          <a:noFill/>
        </p:spPr>
        <p:txBody>
          <a:bodyPr wrap="none" rtlCol="0">
            <a:spAutoFit/>
          </a:bodyPr>
          <a:lstStyle/>
          <a:p>
            <a:r>
              <a:rPr lang="en-CA" baseline="30000" dirty="0"/>
              <a:t>8</a:t>
            </a:r>
            <a:r>
              <a:rPr lang="en-CA" dirty="0"/>
              <a:t>Li</a:t>
            </a:r>
            <a:r>
              <a:rPr lang="en-CA" baseline="30000" dirty="0"/>
              <a:t>+</a:t>
            </a:r>
            <a:r>
              <a:rPr lang="en-CA" dirty="0"/>
              <a:t> pulse</a:t>
            </a:r>
          </a:p>
        </p:txBody>
      </p:sp>
      <p:pic>
        <p:nvPicPr>
          <p:cNvPr id="14" name="Picture 13">
            <a:extLst>
              <a:ext uri="{FF2B5EF4-FFF2-40B4-BE49-F238E27FC236}">
                <a16:creationId xmlns:a16="http://schemas.microsoft.com/office/drawing/2014/main" id="{03A00A86-C7D1-0BCD-5F83-888BAB8DBB67}"/>
              </a:ext>
            </a:extLst>
          </p:cNvPr>
          <p:cNvPicPr>
            <a:picLocks noChangeAspect="1"/>
          </p:cNvPicPr>
          <p:nvPr/>
        </p:nvPicPr>
        <p:blipFill>
          <a:blip r:embed="rId4"/>
          <a:stretch>
            <a:fillRect/>
          </a:stretch>
        </p:blipFill>
        <p:spPr>
          <a:xfrm>
            <a:off x="4879743" y="5473387"/>
            <a:ext cx="2432515" cy="951058"/>
          </a:xfrm>
          <a:prstGeom prst="rect">
            <a:avLst/>
          </a:prstGeom>
        </p:spPr>
      </p:pic>
      <p:pic>
        <p:nvPicPr>
          <p:cNvPr id="15" name="Picture 14">
            <a:extLst>
              <a:ext uri="{FF2B5EF4-FFF2-40B4-BE49-F238E27FC236}">
                <a16:creationId xmlns:a16="http://schemas.microsoft.com/office/drawing/2014/main" id="{84D40686-3385-253D-9ACE-FEFFA1BF35CB}"/>
              </a:ext>
            </a:extLst>
          </p:cNvPr>
          <p:cNvPicPr>
            <a:picLocks noChangeAspect="1"/>
          </p:cNvPicPr>
          <p:nvPr/>
        </p:nvPicPr>
        <p:blipFill>
          <a:blip r:embed="rId5"/>
          <a:stretch>
            <a:fillRect/>
          </a:stretch>
        </p:blipFill>
        <p:spPr>
          <a:xfrm>
            <a:off x="5004721" y="4443073"/>
            <a:ext cx="2182557" cy="1030313"/>
          </a:xfrm>
          <a:prstGeom prst="rect">
            <a:avLst/>
          </a:prstGeom>
        </p:spPr>
      </p:pic>
      <p:cxnSp>
        <p:nvCxnSpPr>
          <p:cNvPr id="18" name="Straight Connector 17">
            <a:extLst>
              <a:ext uri="{FF2B5EF4-FFF2-40B4-BE49-F238E27FC236}">
                <a16:creationId xmlns:a16="http://schemas.microsoft.com/office/drawing/2014/main" id="{773A0197-E0C4-D6F2-8FFA-DAE8E9D62F89}"/>
              </a:ext>
            </a:extLst>
          </p:cNvPr>
          <p:cNvCxnSpPr>
            <a:cxnSpLocks/>
          </p:cNvCxnSpPr>
          <p:nvPr/>
        </p:nvCxnSpPr>
        <p:spPr>
          <a:xfrm flipV="1">
            <a:off x="5352911" y="987819"/>
            <a:ext cx="0" cy="2728449"/>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39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85E86-4FB3-A90D-F761-004729C6E1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327AAA-561F-03FA-61D5-C48B2B566D12}"/>
              </a:ext>
            </a:extLst>
          </p:cNvPr>
          <p:cNvSpPr>
            <a:spLocks noGrp="1"/>
          </p:cNvSpPr>
          <p:nvPr>
            <p:ph type="sldNum" sz="quarter" idx="12"/>
          </p:nvPr>
        </p:nvSpPr>
        <p:spPr/>
        <p:txBody>
          <a:bodyPr/>
          <a:lstStyle/>
          <a:p>
            <a:fld id="{72890513-E58D-2644-ACDB-E89B1349FCEB}" type="slidenum">
              <a:rPr lang="en-US" smtClean="0"/>
              <a:pPr/>
              <a:t>14</a:t>
            </a:fld>
            <a:endParaRPr lang="en-US"/>
          </a:p>
        </p:txBody>
      </p:sp>
      <p:sp>
        <p:nvSpPr>
          <p:cNvPr id="12" name="Text Placeholder 1">
            <a:extLst>
              <a:ext uri="{FF2B5EF4-FFF2-40B4-BE49-F238E27FC236}">
                <a16:creationId xmlns:a16="http://schemas.microsoft.com/office/drawing/2014/main" id="{D0C19B73-31C1-2147-A380-177584A5C510}"/>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SLR of typical metal – titanium </a:t>
            </a:r>
          </a:p>
        </p:txBody>
      </p:sp>
      <p:pic>
        <p:nvPicPr>
          <p:cNvPr id="3" name="Picture 2">
            <a:extLst>
              <a:ext uri="{FF2B5EF4-FFF2-40B4-BE49-F238E27FC236}">
                <a16:creationId xmlns:a16="http://schemas.microsoft.com/office/drawing/2014/main" id="{C62A2CAC-2597-E29C-8E2C-82996F611946}"/>
              </a:ext>
            </a:extLst>
          </p:cNvPr>
          <p:cNvPicPr>
            <a:picLocks noChangeAspect="1"/>
          </p:cNvPicPr>
          <p:nvPr/>
        </p:nvPicPr>
        <p:blipFill>
          <a:blip r:embed="rId2"/>
          <a:stretch>
            <a:fillRect/>
          </a:stretch>
        </p:blipFill>
        <p:spPr>
          <a:xfrm>
            <a:off x="2186342" y="462606"/>
            <a:ext cx="7819315" cy="5997267"/>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C77DD8C1-C2FD-A88F-74FB-C9B114E3F520}"/>
              </a:ext>
            </a:extLst>
          </p:cNvPr>
          <p:cNvPicPr>
            <a:picLocks noChangeAspect="1"/>
          </p:cNvPicPr>
          <p:nvPr/>
        </p:nvPicPr>
        <p:blipFill>
          <a:blip r:embed="rId3"/>
          <a:stretch>
            <a:fillRect/>
          </a:stretch>
        </p:blipFill>
        <p:spPr>
          <a:xfrm>
            <a:off x="5185747" y="2987409"/>
            <a:ext cx="1820505" cy="473831"/>
          </a:xfrm>
          <a:prstGeom prst="rect">
            <a:avLst/>
          </a:prstGeom>
        </p:spPr>
      </p:pic>
      <p:sp>
        <p:nvSpPr>
          <p:cNvPr id="5" name="TextBox 4">
            <a:extLst>
              <a:ext uri="{FF2B5EF4-FFF2-40B4-BE49-F238E27FC236}">
                <a16:creationId xmlns:a16="http://schemas.microsoft.com/office/drawing/2014/main" id="{0516380D-9C8A-CB0D-1922-046196485068}"/>
              </a:ext>
            </a:extLst>
          </p:cNvPr>
          <p:cNvSpPr txBox="1"/>
          <p:nvPr/>
        </p:nvSpPr>
        <p:spPr>
          <a:xfrm>
            <a:off x="5344832" y="3568660"/>
            <a:ext cx="1502334" cy="400110"/>
          </a:xfrm>
          <a:prstGeom prst="rect">
            <a:avLst/>
          </a:prstGeom>
          <a:noFill/>
        </p:spPr>
        <p:txBody>
          <a:bodyPr wrap="none" rtlCol="0">
            <a:spAutoFit/>
          </a:bodyPr>
          <a:lstStyle/>
          <a:p>
            <a:r>
              <a:rPr lang="en-CA" sz="2000" i="1" dirty="0" err="1">
                <a:latin typeface="Times New Roman" panose="02020603050405020304" pitchFamily="18" charset="0"/>
                <a:cs typeface="Times New Roman" panose="02020603050405020304" pitchFamily="18" charset="0"/>
              </a:rPr>
              <a:t>E</a:t>
            </a:r>
            <a:r>
              <a:rPr lang="en-CA" sz="2000" baseline="-25000" dirty="0" err="1">
                <a:latin typeface="Times New Roman" panose="02020603050405020304" pitchFamily="18" charset="0"/>
                <a:cs typeface="Times New Roman" panose="02020603050405020304" pitchFamily="18" charset="0"/>
              </a:rPr>
              <a:t>a</a:t>
            </a:r>
            <a:r>
              <a:rPr lang="en-CA" sz="2000" dirty="0">
                <a:latin typeface="Times New Roman" panose="02020603050405020304" pitchFamily="18" charset="0"/>
                <a:cs typeface="Times New Roman" panose="02020603050405020304" pitchFamily="18" charset="0"/>
              </a:rPr>
              <a:t> = 0.26 eV</a:t>
            </a:r>
          </a:p>
        </p:txBody>
      </p:sp>
      <p:sp>
        <p:nvSpPr>
          <p:cNvPr id="6" name="TextBox 5">
            <a:extLst>
              <a:ext uri="{FF2B5EF4-FFF2-40B4-BE49-F238E27FC236}">
                <a16:creationId xmlns:a16="http://schemas.microsoft.com/office/drawing/2014/main" id="{13495C34-F95F-7091-958F-C1C7407B7EDF}"/>
              </a:ext>
            </a:extLst>
          </p:cNvPr>
          <p:cNvSpPr txBox="1"/>
          <p:nvPr/>
        </p:nvSpPr>
        <p:spPr>
          <a:xfrm>
            <a:off x="9323573" y="1814334"/>
            <a:ext cx="2428160" cy="1754326"/>
          </a:xfrm>
          <a:prstGeom prst="rect">
            <a:avLst/>
          </a:prstGeom>
          <a:noFill/>
        </p:spPr>
        <p:txBody>
          <a:bodyPr wrap="square" rtlCol="0">
            <a:spAutoFit/>
          </a:bodyPr>
          <a:lstStyle/>
          <a:p>
            <a:pPr algn="ctr"/>
            <a:r>
              <a:rPr lang="en-CA" baseline="30000" dirty="0"/>
              <a:t>8</a:t>
            </a:r>
            <a:r>
              <a:rPr lang="en-CA" dirty="0"/>
              <a:t>Li</a:t>
            </a:r>
            <a:r>
              <a:rPr lang="en-CA" baseline="30000" dirty="0"/>
              <a:t>+</a:t>
            </a:r>
            <a:r>
              <a:rPr lang="en-CA" dirty="0"/>
              <a:t> hopping above ~200 K. Spin-lattice relaxation suppressed in high magnetic field. Activation energy for hopping is 260 </a:t>
            </a:r>
            <a:r>
              <a:rPr lang="en-CA" dirty="0" err="1"/>
              <a:t>meV</a:t>
            </a:r>
            <a:r>
              <a:rPr lang="en-CA" dirty="0"/>
              <a:t>. </a:t>
            </a:r>
          </a:p>
        </p:txBody>
      </p:sp>
      <p:sp>
        <p:nvSpPr>
          <p:cNvPr id="8" name="TextBox 7">
            <a:extLst>
              <a:ext uri="{FF2B5EF4-FFF2-40B4-BE49-F238E27FC236}">
                <a16:creationId xmlns:a16="http://schemas.microsoft.com/office/drawing/2014/main" id="{876A8C49-C373-4505-85FA-4D1B62F4B9C5}"/>
              </a:ext>
            </a:extLst>
          </p:cNvPr>
          <p:cNvSpPr txBox="1"/>
          <p:nvPr/>
        </p:nvSpPr>
        <p:spPr>
          <a:xfrm>
            <a:off x="9078149" y="4143147"/>
            <a:ext cx="2919008" cy="923330"/>
          </a:xfrm>
          <a:prstGeom prst="rect">
            <a:avLst/>
          </a:prstGeom>
          <a:noFill/>
        </p:spPr>
        <p:txBody>
          <a:bodyPr wrap="square" rtlCol="0">
            <a:spAutoFit/>
          </a:bodyPr>
          <a:lstStyle/>
          <a:p>
            <a:pPr algn="ctr"/>
            <a:r>
              <a:rPr lang="en-CA" dirty="0" err="1"/>
              <a:t>Korringa</a:t>
            </a:r>
            <a:r>
              <a:rPr lang="en-CA" dirty="0"/>
              <a:t> relaxation</a:t>
            </a:r>
          </a:p>
          <a:p>
            <a:pPr algn="ctr"/>
            <a:r>
              <a:rPr lang="en-CA" dirty="0"/>
              <a:t>Slope = 2.9(1) x 10</a:t>
            </a:r>
            <a:r>
              <a:rPr lang="en-CA" baseline="30000" dirty="0"/>
              <a:t>-4</a:t>
            </a:r>
            <a:r>
              <a:rPr lang="en-CA" dirty="0"/>
              <a:t> s</a:t>
            </a:r>
            <a:r>
              <a:rPr lang="en-CA" baseline="30000" dirty="0"/>
              <a:t>-1</a:t>
            </a:r>
            <a:r>
              <a:rPr lang="en-CA" dirty="0"/>
              <a:t> K</a:t>
            </a:r>
            <a:r>
              <a:rPr lang="en-CA" baseline="30000" dirty="0"/>
              <a:t>-1</a:t>
            </a:r>
          </a:p>
          <a:p>
            <a:pPr algn="ctr"/>
            <a:r>
              <a:rPr lang="en-CA" dirty="0"/>
              <a:t>|</a:t>
            </a:r>
            <a:r>
              <a:rPr lang="en-CA" i="1" dirty="0"/>
              <a:t>K</a:t>
            </a:r>
            <a:r>
              <a:rPr lang="en-CA" dirty="0"/>
              <a:t>| = 59(1) ppm</a:t>
            </a:r>
          </a:p>
        </p:txBody>
      </p:sp>
      <p:pic>
        <p:nvPicPr>
          <p:cNvPr id="13" name="Picture 12" descr="A black background with a black square&#10;&#10;AI-generated content may be incorrect.">
            <a:extLst>
              <a:ext uri="{FF2B5EF4-FFF2-40B4-BE49-F238E27FC236}">
                <a16:creationId xmlns:a16="http://schemas.microsoft.com/office/drawing/2014/main" id="{510F6DA0-C22C-87A1-7BB9-725E9AE2C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3857" y="2031832"/>
            <a:ext cx="2664284" cy="848157"/>
          </a:xfrm>
          <a:prstGeom prst="rect">
            <a:avLst/>
          </a:prstGeom>
        </p:spPr>
      </p:pic>
    </p:spTree>
    <p:extLst>
      <p:ext uri="{BB962C8B-B14F-4D97-AF65-F5344CB8AC3E}">
        <p14:creationId xmlns:p14="http://schemas.microsoft.com/office/powerpoint/2010/main" val="32710886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5CD9E-7781-228C-68AA-1676D74DCF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F4D863-AF4C-0AF9-3745-DF72C8073233}"/>
              </a:ext>
            </a:extLst>
          </p:cNvPr>
          <p:cNvSpPr>
            <a:spLocks noGrp="1"/>
          </p:cNvSpPr>
          <p:nvPr>
            <p:ph type="sldNum" sz="quarter" idx="12"/>
          </p:nvPr>
        </p:nvSpPr>
        <p:spPr/>
        <p:txBody>
          <a:bodyPr/>
          <a:lstStyle/>
          <a:p>
            <a:fld id="{72890513-E58D-2644-ACDB-E89B1349FCEB}" type="slidenum">
              <a:rPr lang="en-US" smtClean="0"/>
              <a:pPr/>
              <a:t>15</a:t>
            </a:fld>
            <a:endParaRPr lang="en-US"/>
          </a:p>
        </p:txBody>
      </p:sp>
      <p:sp>
        <p:nvSpPr>
          <p:cNvPr id="12" name="Text Placeholder 1">
            <a:extLst>
              <a:ext uri="{FF2B5EF4-FFF2-40B4-BE49-F238E27FC236}">
                <a16:creationId xmlns:a16="http://schemas.microsoft.com/office/drawing/2014/main" id="{F1C7D55F-FEE3-2273-E2D1-E875AAE9C598}"/>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SLR of niobium</a:t>
            </a:r>
          </a:p>
        </p:txBody>
      </p:sp>
      <p:pic>
        <p:nvPicPr>
          <p:cNvPr id="7" name="Picture 6">
            <a:extLst>
              <a:ext uri="{FF2B5EF4-FFF2-40B4-BE49-F238E27FC236}">
                <a16:creationId xmlns:a16="http://schemas.microsoft.com/office/drawing/2014/main" id="{494F5A89-125F-F8B6-4DC0-2904776AEDC8}"/>
              </a:ext>
            </a:extLst>
          </p:cNvPr>
          <p:cNvPicPr>
            <a:picLocks noChangeAspect="1"/>
          </p:cNvPicPr>
          <p:nvPr/>
        </p:nvPicPr>
        <p:blipFill>
          <a:blip r:embed="rId2"/>
          <a:stretch>
            <a:fillRect/>
          </a:stretch>
        </p:blipFill>
        <p:spPr>
          <a:xfrm>
            <a:off x="844897" y="1591683"/>
            <a:ext cx="4815758" cy="3674633"/>
          </a:xfrm>
          <a:prstGeom prst="rect">
            <a:avLst/>
          </a:prstGeom>
        </p:spPr>
      </p:pic>
      <p:pic>
        <p:nvPicPr>
          <p:cNvPr id="9" name="Picture 8">
            <a:extLst>
              <a:ext uri="{FF2B5EF4-FFF2-40B4-BE49-F238E27FC236}">
                <a16:creationId xmlns:a16="http://schemas.microsoft.com/office/drawing/2014/main" id="{F37CE596-CE91-6F1B-735F-F7F2B73947C7}"/>
              </a:ext>
            </a:extLst>
          </p:cNvPr>
          <p:cNvPicPr>
            <a:picLocks noChangeAspect="1"/>
          </p:cNvPicPr>
          <p:nvPr/>
        </p:nvPicPr>
        <p:blipFill>
          <a:blip r:embed="rId3"/>
          <a:stretch>
            <a:fillRect/>
          </a:stretch>
        </p:blipFill>
        <p:spPr>
          <a:xfrm>
            <a:off x="6628268" y="1566602"/>
            <a:ext cx="4639322" cy="3724795"/>
          </a:xfrm>
          <a:prstGeom prst="rect">
            <a:avLst/>
          </a:prstGeom>
        </p:spPr>
      </p:pic>
    </p:spTree>
    <p:extLst>
      <p:ext uri="{BB962C8B-B14F-4D97-AF65-F5344CB8AC3E}">
        <p14:creationId xmlns:p14="http://schemas.microsoft.com/office/powerpoint/2010/main" val="380969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A50B74-1940-509D-A2F4-B4BECED3F3E5}"/>
              </a:ext>
            </a:extLst>
          </p:cNvPr>
          <p:cNvSpPr>
            <a:spLocks noGrp="1"/>
          </p:cNvSpPr>
          <p:nvPr>
            <p:ph type="sldNum" sz="quarter" idx="12"/>
          </p:nvPr>
        </p:nvSpPr>
        <p:spPr/>
        <p:txBody>
          <a:bodyPr/>
          <a:lstStyle/>
          <a:p>
            <a:fld id="{72890513-E58D-2644-ACDB-E89B1349FCEB}" type="slidenum">
              <a:rPr lang="en-US" smtClean="0"/>
              <a:pPr/>
              <a:t>16</a:t>
            </a:fld>
            <a:endParaRPr lang="en-US"/>
          </a:p>
        </p:txBody>
      </p:sp>
      <p:pic>
        <p:nvPicPr>
          <p:cNvPr id="7" name="Picture 6" descr="A graph of an electrical component&#10;&#10;AI-generated content may be incorrect.">
            <a:extLst>
              <a:ext uri="{FF2B5EF4-FFF2-40B4-BE49-F238E27FC236}">
                <a16:creationId xmlns:a16="http://schemas.microsoft.com/office/drawing/2014/main" id="{AEBC1BA0-9AE1-8C5D-643B-F391B9B72D36}"/>
              </a:ext>
            </a:extLst>
          </p:cNvPr>
          <p:cNvPicPr>
            <a:picLocks noChangeAspect="1"/>
          </p:cNvPicPr>
          <p:nvPr/>
        </p:nvPicPr>
        <p:blipFill>
          <a:blip r:embed="rId2"/>
          <a:stretch>
            <a:fillRect/>
          </a:stretch>
        </p:blipFill>
        <p:spPr>
          <a:xfrm>
            <a:off x="6383714" y="1587434"/>
            <a:ext cx="5063591" cy="4109358"/>
          </a:xfrm>
          <a:prstGeom prst="rect">
            <a:avLst/>
          </a:prstGeom>
        </p:spPr>
      </p:pic>
      <p:pic>
        <p:nvPicPr>
          <p:cNvPr id="9" name="Picture 8" descr="A graph of a graph of a temperature&#10;&#10;AI-generated content may be incorrect.">
            <a:extLst>
              <a:ext uri="{FF2B5EF4-FFF2-40B4-BE49-F238E27FC236}">
                <a16:creationId xmlns:a16="http://schemas.microsoft.com/office/drawing/2014/main" id="{8672EA80-1FC2-C832-D4CE-0AB1DCF079ED}"/>
              </a:ext>
            </a:extLst>
          </p:cNvPr>
          <p:cNvPicPr>
            <a:picLocks noChangeAspect="1"/>
          </p:cNvPicPr>
          <p:nvPr/>
        </p:nvPicPr>
        <p:blipFill>
          <a:blip r:embed="rId3"/>
          <a:stretch>
            <a:fillRect/>
          </a:stretch>
        </p:blipFill>
        <p:spPr>
          <a:xfrm>
            <a:off x="619551" y="1483257"/>
            <a:ext cx="5320327" cy="4317712"/>
          </a:xfrm>
          <a:prstGeom prst="rect">
            <a:avLst/>
          </a:prstGeom>
        </p:spPr>
      </p:pic>
      <p:sp>
        <p:nvSpPr>
          <p:cNvPr id="10" name="TextBox 9">
            <a:extLst>
              <a:ext uri="{FF2B5EF4-FFF2-40B4-BE49-F238E27FC236}">
                <a16:creationId xmlns:a16="http://schemas.microsoft.com/office/drawing/2014/main" id="{2CEA3F29-4880-F7B2-A4F7-B761FDE56379}"/>
              </a:ext>
            </a:extLst>
          </p:cNvPr>
          <p:cNvSpPr txBox="1"/>
          <p:nvPr/>
        </p:nvSpPr>
        <p:spPr>
          <a:xfrm>
            <a:off x="7989614" y="1179324"/>
            <a:ext cx="1851789" cy="400110"/>
          </a:xfrm>
          <a:prstGeom prst="rect">
            <a:avLst/>
          </a:prstGeom>
          <a:noFill/>
        </p:spPr>
        <p:txBody>
          <a:bodyPr wrap="none" rtlCol="0">
            <a:spAutoFit/>
          </a:bodyPr>
          <a:lstStyle/>
          <a:p>
            <a:r>
              <a:rPr lang="en-US" sz="2000"/>
              <a:t>Arrhenius data</a:t>
            </a:r>
          </a:p>
        </p:txBody>
      </p:sp>
      <p:sp>
        <p:nvSpPr>
          <p:cNvPr id="11" name="TextBox 10">
            <a:extLst>
              <a:ext uri="{FF2B5EF4-FFF2-40B4-BE49-F238E27FC236}">
                <a16:creationId xmlns:a16="http://schemas.microsoft.com/office/drawing/2014/main" id="{F1A8B620-6AE3-C099-5405-EE78F8C80586}"/>
              </a:ext>
            </a:extLst>
          </p:cNvPr>
          <p:cNvSpPr txBox="1"/>
          <p:nvPr/>
        </p:nvSpPr>
        <p:spPr>
          <a:xfrm>
            <a:off x="1703919" y="1179324"/>
            <a:ext cx="3740768" cy="400110"/>
          </a:xfrm>
          <a:prstGeom prst="rect">
            <a:avLst/>
          </a:prstGeom>
          <a:noFill/>
        </p:spPr>
        <p:txBody>
          <a:bodyPr wrap="none" rtlCol="0">
            <a:spAutoFit/>
          </a:bodyPr>
          <a:lstStyle/>
          <a:p>
            <a:r>
              <a:rPr lang="en-US" sz="2000"/>
              <a:t>Relaxation rate vs Temperature</a:t>
            </a:r>
          </a:p>
        </p:txBody>
      </p:sp>
      <p:sp>
        <p:nvSpPr>
          <p:cNvPr id="12" name="Text Placeholder 1">
            <a:extLst>
              <a:ext uri="{FF2B5EF4-FFF2-40B4-BE49-F238E27FC236}">
                <a16:creationId xmlns:a16="http://schemas.microsoft.com/office/drawing/2014/main" id="{75ECA823-4EA1-2C3C-A956-1E7AA8FFFCF5}"/>
              </a:ext>
            </a:extLst>
          </p:cNvPr>
          <p:cNvSpPr txBox="1">
            <a:spLocks/>
          </p:cNvSpPr>
          <p:nvPr/>
        </p:nvSpPr>
        <p:spPr>
          <a:xfrm>
            <a:off x="592962" y="125151"/>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SLR of 200 nm Ta on Si</a:t>
            </a:r>
          </a:p>
        </p:txBody>
      </p:sp>
    </p:spTree>
    <p:extLst>
      <p:ext uri="{BB962C8B-B14F-4D97-AF65-F5344CB8AC3E}">
        <p14:creationId xmlns:p14="http://schemas.microsoft.com/office/powerpoint/2010/main" val="346504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939FC1-27F9-696F-75E7-582E44640BAD}"/>
              </a:ext>
            </a:extLst>
          </p:cNvPr>
          <p:cNvSpPr>
            <a:spLocks noGrp="1"/>
          </p:cNvSpPr>
          <p:nvPr>
            <p:ph type="body" sz="quarter" idx="22"/>
          </p:nvPr>
        </p:nvSpPr>
        <p:spPr>
          <a:xfrm>
            <a:off x="822325" y="319121"/>
            <a:ext cx="4686300" cy="690563"/>
          </a:xfrm>
        </p:spPr>
        <p:txBody>
          <a:bodyPr/>
          <a:lstStyle/>
          <a:p>
            <a:r>
              <a:rPr lang="en-US" sz="2400" dirty="0"/>
              <a:t>Summary </a:t>
            </a:r>
          </a:p>
        </p:txBody>
      </p:sp>
      <p:sp>
        <p:nvSpPr>
          <p:cNvPr id="4" name="Text Placeholder 3">
            <a:extLst>
              <a:ext uri="{FF2B5EF4-FFF2-40B4-BE49-F238E27FC236}">
                <a16:creationId xmlns:a16="http://schemas.microsoft.com/office/drawing/2014/main" id="{919B2313-1813-8D09-ECCF-5C8906B135E6}"/>
              </a:ext>
            </a:extLst>
          </p:cNvPr>
          <p:cNvSpPr>
            <a:spLocks noGrp="1"/>
          </p:cNvSpPr>
          <p:nvPr>
            <p:ph type="body" sz="quarter" idx="25"/>
          </p:nvPr>
        </p:nvSpPr>
        <p:spPr>
          <a:xfrm>
            <a:off x="6320208" y="319120"/>
            <a:ext cx="4686300" cy="690563"/>
          </a:xfrm>
        </p:spPr>
        <p:txBody>
          <a:bodyPr/>
          <a:lstStyle/>
          <a:p>
            <a:r>
              <a:rPr lang="en-US" sz="2400" dirty="0"/>
              <a:t>Next Steps? </a:t>
            </a:r>
          </a:p>
        </p:txBody>
      </p:sp>
      <p:sp>
        <p:nvSpPr>
          <p:cNvPr id="5" name="Text Placeholder 4">
            <a:extLst>
              <a:ext uri="{FF2B5EF4-FFF2-40B4-BE49-F238E27FC236}">
                <a16:creationId xmlns:a16="http://schemas.microsoft.com/office/drawing/2014/main" id="{82D3CA7C-95F2-C1A7-0AB8-CB33EC3DB0C5}"/>
              </a:ext>
            </a:extLst>
          </p:cNvPr>
          <p:cNvSpPr>
            <a:spLocks noGrp="1"/>
          </p:cNvSpPr>
          <p:nvPr>
            <p:ph type="body" sz="quarter" idx="28"/>
          </p:nvPr>
        </p:nvSpPr>
        <p:spPr>
          <a:xfrm>
            <a:off x="649288" y="1068834"/>
            <a:ext cx="4968875" cy="5183913"/>
          </a:xfrm>
        </p:spPr>
        <p:txBody>
          <a:bodyPr/>
          <a:lstStyle/>
          <a:p>
            <a:r>
              <a:rPr lang="en-US" sz="2400" dirty="0">
                <a:latin typeface="Arial" panose="020B0604020202020204" pitchFamily="34" charset="0"/>
                <a:cs typeface="Arial" panose="020B0604020202020204" pitchFamily="34" charset="0"/>
              </a:rPr>
              <a:t>Sputtered Ta ≠ Nb</a:t>
            </a:r>
          </a:p>
          <a:p>
            <a:r>
              <a:rPr lang="en-US" sz="2400" dirty="0">
                <a:latin typeface="Arial" panose="020B0604020202020204" pitchFamily="34" charset="0"/>
                <a:cs typeface="Arial" panose="020B0604020202020204" pitchFamily="34" charset="0"/>
              </a:rPr>
              <a:t>Could be due to impurities in the film or Li</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hopping above 200 K</a:t>
            </a:r>
          </a:p>
          <a:p>
            <a:r>
              <a:rPr lang="en-CA" sz="2400" dirty="0">
                <a:latin typeface="Arial" panose="020B0604020202020204" pitchFamily="34" charset="0"/>
                <a:cs typeface="Arial" panose="020B0604020202020204" pitchFamily="34" charset="0"/>
              </a:rPr>
              <a:t>Li</a:t>
            </a:r>
            <a:r>
              <a:rPr lang="en-CA" sz="2400" baseline="30000" dirty="0">
                <a:latin typeface="Arial" panose="020B0604020202020204" pitchFamily="34" charset="0"/>
                <a:cs typeface="Arial" panose="020B0604020202020204" pitchFamily="34" charset="0"/>
              </a:rPr>
              <a:t>+</a:t>
            </a:r>
            <a:r>
              <a:rPr lang="en-CA" sz="2400" dirty="0">
                <a:latin typeface="Arial" panose="020B0604020202020204" pitchFamily="34" charset="0"/>
                <a:cs typeface="Arial" panose="020B0604020202020204" pitchFamily="34" charset="0"/>
              </a:rPr>
              <a:t> is acting differently in Ta then what’s expected from metals in general?</a:t>
            </a:r>
          </a:p>
          <a:p>
            <a:pPr marL="457200" lvl="1" indent="0">
              <a:buNone/>
            </a:pPr>
            <a:endParaRPr lang="en-US" sz="2400"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C815DB1F-1516-3F5C-70CB-D67A82C5674A}"/>
              </a:ext>
            </a:extLst>
          </p:cNvPr>
          <p:cNvSpPr>
            <a:spLocks noGrp="1"/>
          </p:cNvSpPr>
          <p:nvPr>
            <p:ph type="body" sz="quarter" idx="29"/>
          </p:nvPr>
        </p:nvSpPr>
        <p:spPr>
          <a:xfrm>
            <a:off x="6220591" y="1068834"/>
            <a:ext cx="5322124" cy="2814170"/>
          </a:xfrm>
        </p:spPr>
        <p:txBody>
          <a:bodyPr/>
          <a:lstStyle/>
          <a:p>
            <a:pPr rtl="0" fontAlgn="ctr">
              <a:buFont typeface="Arial" panose="020B0604020202020204" pitchFamily="34" charset="0"/>
              <a:buChar char="•"/>
            </a:pPr>
            <a:r>
              <a:rPr lang="en-CA" sz="2400" dirty="0">
                <a:effectLst/>
                <a:latin typeface="+mn-lt"/>
              </a:rPr>
              <a:t>Identify </a:t>
            </a:r>
            <a:r>
              <a:rPr lang="en-CA" sz="2400" baseline="30000" dirty="0">
                <a:effectLst/>
                <a:latin typeface="+mn-lt"/>
              </a:rPr>
              <a:t>8</a:t>
            </a:r>
            <a:r>
              <a:rPr lang="en-CA" sz="2400" dirty="0">
                <a:effectLst/>
                <a:latin typeface="+mn-lt"/>
              </a:rPr>
              <a:t>Li</a:t>
            </a:r>
            <a:r>
              <a:rPr lang="en-CA" sz="2400" baseline="30000" dirty="0">
                <a:effectLst/>
                <a:latin typeface="+mn-lt"/>
              </a:rPr>
              <a:t>+</a:t>
            </a:r>
            <a:r>
              <a:rPr lang="en-CA" sz="2400" dirty="0">
                <a:effectLst/>
                <a:latin typeface="+mn-lt"/>
              </a:rPr>
              <a:t> stopping location(s) by comparing with DFT calculations</a:t>
            </a:r>
          </a:p>
          <a:p>
            <a:pPr lvl="1" fontAlgn="ctr">
              <a:buFont typeface="Arial" panose="020B0604020202020204" pitchFamily="34" charset="0"/>
              <a:buChar char="•"/>
            </a:pPr>
            <a:r>
              <a:rPr lang="en-CA" sz="2400" dirty="0">
                <a:latin typeface="+mn-lt"/>
              </a:rPr>
              <a:t>Knight shift</a:t>
            </a:r>
          </a:p>
          <a:p>
            <a:pPr lvl="1" fontAlgn="ctr">
              <a:buFont typeface="Arial" panose="020B0604020202020204" pitchFamily="34" charset="0"/>
              <a:buChar char="•"/>
            </a:pPr>
            <a:r>
              <a:rPr lang="en-CA" sz="2400" dirty="0">
                <a:effectLst/>
                <a:latin typeface="+mn-lt"/>
              </a:rPr>
              <a:t>Quadrupolar coupling for different sites </a:t>
            </a:r>
          </a:p>
          <a:p>
            <a:pPr rtl="0" fontAlgn="ctr">
              <a:buFont typeface="Arial" panose="020B0604020202020204" pitchFamily="34" charset="0"/>
              <a:buChar char="•"/>
            </a:pPr>
            <a:r>
              <a:rPr lang="en-CA" sz="2400" dirty="0">
                <a:effectLst/>
                <a:latin typeface="+mn-lt"/>
              </a:rPr>
              <a:t>βNMR of high-purity Ta</a:t>
            </a:r>
          </a:p>
          <a:p>
            <a:pPr lvl="1" fontAlgn="ctr">
              <a:buFont typeface="Arial" panose="020B0604020202020204" pitchFamily="34" charset="0"/>
              <a:buChar char="•"/>
            </a:pPr>
            <a:r>
              <a:rPr lang="en-CA" sz="2400" dirty="0">
                <a:latin typeface="+mn-lt"/>
              </a:rPr>
              <a:t>Ta single crystal with a well-defined crystallographic axis to be measured July</a:t>
            </a:r>
            <a:r>
              <a:rPr lang="en-CA" sz="2400" dirty="0">
                <a:effectLst/>
                <a:latin typeface="+mn-lt"/>
              </a:rPr>
              <a:t> 9</a:t>
            </a:r>
            <a:r>
              <a:rPr lang="en-CA" sz="2400" baseline="30000" dirty="0">
                <a:effectLst/>
                <a:latin typeface="+mn-lt"/>
              </a:rPr>
              <a:t>th</a:t>
            </a:r>
            <a:r>
              <a:rPr lang="en-CA" sz="2400" dirty="0">
                <a:effectLst/>
                <a:latin typeface="+mn-lt"/>
              </a:rPr>
              <a:t> – 11</a:t>
            </a:r>
            <a:r>
              <a:rPr lang="en-CA" sz="2400" baseline="30000" dirty="0">
                <a:effectLst/>
                <a:latin typeface="+mn-lt"/>
              </a:rPr>
              <a:t>th</a:t>
            </a:r>
            <a:endParaRPr lang="en-CA" sz="2400" dirty="0">
              <a:effectLst/>
              <a:latin typeface="+mn-lt"/>
            </a:endParaRPr>
          </a:p>
          <a:p>
            <a:pPr fontAlgn="ctr">
              <a:buFont typeface="Arial" panose="020B0604020202020204" pitchFamily="34" charset="0"/>
              <a:buChar char="•"/>
            </a:pPr>
            <a:r>
              <a:rPr lang="en-CA" sz="2400" dirty="0">
                <a:effectLst/>
                <a:latin typeface="+mn-lt"/>
              </a:rPr>
              <a:t> </a:t>
            </a:r>
            <a:r>
              <a:rPr lang="en-CA" sz="2400" dirty="0"/>
              <a:t>βNMR of Ta film with implanted </a:t>
            </a:r>
            <a:r>
              <a:rPr lang="en-CA" sz="2400" baseline="30000" dirty="0"/>
              <a:t>7</a:t>
            </a:r>
            <a:r>
              <a:rPr lang="en-CA" sz="2400" dirty="0"/>
              <a:t>Li?</a:t>
            </a:r>
          </a:p>
          <a:p>
            <a:pPr fontAlgn="ctr">
              <a:buFont typeface="Arial" panose="020B0604020202020204" pitchFamily="34" charset="0"/>
              <a:buChar char="•"/>
            </a:pPr>
            <a:r>
              <a:rPr lang="en-CA" sz="2400" dirty="0">
                <a:effectLst/>
                <a:latin typeface="+mn-lt"/>
              </a:rPr>
              <a:t>Depth-resolved measurements?</a:t>
            </a:r>
          </a:p>
          <a:p>
            <a:endParaRPr lang="en-US" sz="2400" dirty="0">
              <a:latin typeface="+mn-lt"/>
            </a:endParaRPr>
          </a:p>
        </p:txBody>
      </p:sp>
      <p:sp>
        <p:nvSpPr>
          <p:cNvPr id="7" name="Slide Number Placeholder 6">
            <a:extLst>
              <a:ext uri="{FF2B5EF4-FFF2-40B4-BE49-F238E27FC236}">
                <a16:creationId xmlns:a16="http://schemas.microsoft.com/office/drawing/2014/main" id="{4CAE1464-DDCF-7183-6462-3D904C825738}"/>
              </a:ext>
            </a:extLst>
          </p:cNvPr>
          <p:cNvSpPr>
            <a:spLocks noGrp="1"/>
          </p:cNvSpPr>
          <p:nvPr>
            <p:ph type="sldNum" sz="quarter" idx="12"/>
          </p:nvPr>
        </p:nvSpPr>
        <p:spPr/>
        <p:txBody>
          <a:bodyPr/>
          <a:lstStyle/>
          <a:p>
            <a:fld id="{72890513-E58D-2644-ACDB-E89B1349FCEB}" type="slidenum">
              <a:rPr lang="en-US" smtClean="0"/>
              <a:pPr/>
              <a:t>17</a:t>
            </a:fld>
            <a:endParaRPr lang="en-US"/>
          </a:p>
        </p:txBody>
      </p:sp>
    </p:spTree>
    <p:extLst>
      <p:ext uri="{BB962C8B-B14F-4D97-AF65-F5344CB8AC3E}">
        <p14:creationId xmlns:p14="http://schemas.microsoft.com/office/powerpoint/2010/main" val="1954360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1"/>
          </p:nvPr>
        </p:nvSpPr>
        <p:spPr/>
        <p:txBody>
          <a:bodyPr/>
          <a:lstStyle/>
          <a:p>
            <a:r>
              <a:rPr lang="en-US"/>
              <a:t>Motivation for the </a:t>
            </a:r>
            <a:r>
              <a:rPr lang="en-US" err="1"/>
              <a:t>BeEST</a:t>
            </a:r>
            <a:r>
              <a:rPr lang="en-US"/>
              <a:t> </a:t>
            </a:r>
          </a:p>
        </p:txBody>
      </p:sp>
      <p:sp>
        <p:nvSpPr>
          <p:cNvPr id="7" name="Slide Number Placeholder 6"/>
          <p:cNvSpPr>
            <a:spLocks noGrp="1"/>
          </p:cNvSpPr>
          <p:nvPr>
            <p:ph type="sldNum" sz="quarter" idx="12"/>
          </p:nvPr>
        </p:nvSpPr>
        <p:spPr/>
        <p:txBody>
          <a:bodyPr/>
          <a:lstStyle/>
          <a:p>
            <a:fld id="{72890513-E58D-2644-ACDB-E89B1349FCEB}" type="slidenum">
              <a:rPr lang="en-US" smtClean="0"/>
              <a:pPr/>
              <a:t>2</a:t>
            </a:fld>
            <a:endParaRPr lang="en-US"/>
          </a:p>
        </p:txBody>
      </p:sp>
      <p:pic>
        <p:nvPicPr>
          <p:cNvPr id="14" name="Picture 13">
            <a:extLst>
              <a:ext uri="{FF2B5EF4-FFF2-40B4-BE49-F238E27FC236}">
                <a16:creationId xmlns:a16="http://schemas.microsoft.com/office/drawing/2014/main" id="{F46634A6-D6CC-DF13-C4AF-27D1F0F56FBA}"/>
              </a:ext>
            </a:extLst>
          </p:cNvPr>
          <p:cNvPicPr>
            <a:picLocks noChangeAspect="1"/>
          </p:cNvPicPr>
          <p:nvPr/>
        </p:nvPicPr>
        <p:blipFill>
          <a:blip r:embed="rId3"/>
          <a:stretch>
            <a:fillRect/>
          </a:stretch>
        </p:blipFill>
        <p:spPr>
          <a:xfrm>
            <a:off x="6096000" y="1685834"/>
            <a:ext cx="5533860" cy="3486332"/>
          </a:xfrm>
          <a:prstGeom prst="rect">
            <a:avLst/>
          </a:prstGeom>
        </p:spPr>
      </p:pic>
      <p:pic>
        <p:nvPicPr>
          <p:cNvPr id="18" name="Picture 17">
            <a:extLst>
              <a:ext uri="{FF2B5EF4-FFF2-40B4-BE49-F238E27FC236}">
                <a16:creationId xmlns:a16="http://schemas.microsoft.com/office/drawing/2014/main" id="{B7D2A10F-7D04-F7C2-D152-08D35B97FFA1}"/>
              </a:ext>
            </a:extLst>
          </p:cNvPr>
          <p:cNvPicPr>
            <a:picLocks noChangeAspect="1"/>
          </p:cNvPicPr>
          <p:nvPr/>
        </p:nvPicPr>
        <p:blipFill>
          <a:blip r:embed="rId4"/>
          <a:srcRect l="45327"/>
          <a:stretch/>
        </p:blipFill>
        <p:spPr>
          <a:xfrm>
            <a:off x="425535" y="838273"/>
            <a:ext cx="5036151" cy="5181454"/>
          </a:xfrm>
          <a:prstGeom prst="rect">
            <a:avLst/>
          </a:prstGeom>
        </p:spPr>
      </p:pic>
      <p:sp>
        <p:nvSpPr>
          <p:cNvPr id="3" name="Oval 2">
            <a:extLst>
              <a:ext uri="{FF2B5EF4-FFF2-40B4-BE49-F238E27FC236}">
                <a16:creationId xmlns:a16="http://schemas.microsoft.com/office/drawing/2014/main" id="{EB8172E5-6CB5-75E1-904C-189C60016839}"/>
              </a:ext>
            </a:extLst>
          </p:cNvPr>
          <p:cNvSpPr/>
          <p:nvPr/>
        </p:nvSpPr>
        <p:spPr>
          <a:xfrm>
            <a:off x="2707575" y="1484416"/>
            <a:ext cx="1650670" cy="1710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CFC06974-EA5D-296C-CA61-C475134239F5}"/>
              </a:ext>
            </a:extLst>
          </p:cNvPr>
          <p:cNvCxnSpPr>
            <a:stCxn id="3" idx="5"/>
          </p:cNvCxnSpPr>
          <p:nvPr/>
        </p:nvCxnSpPr>
        <p:spPr>
          <a:xfrm>
            <a:off x="4116510" y="2944032"/>
            <a:ext cx="2141786" cy="18060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E9D4F42-F7F9-EECA-7C86-0C1F43206807}"/>
              </a:ext>
            </a:extLst>
          </p:cNvPr>
          <p:cNvCxnSpPr>
            <a:cxnSpLocks/>
            <a:stCxn id="3" idx="7"/>
          </p:cNvCxnSpPr>
          <p:nvPr/>
        </p:nvCxnSpPr>
        <p:spPr>
          <a:xfrm flipV="1">
            <a:off x="4116510" y="1591294"/>
            <a:ext cx="2224913" cy="14355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6990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D2B1F-5402-86D8-E981-BF43B307EB8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47E4E6-3815-744E-80A5-447C4C7C5595}"/>
              </a:ext>
            </a:extLst>
          </p:cNvPr>
          <p:cNvSpPr>
            <a:spLocks noGrp="1"/>
          </p:cNvSpPr>
          <p:nvPr>
            <p:ph type="body" sz="quarter" idx="21"/>
          </p:nvPr>
        </p:nvSpPr>
        <p:spPr/>
        <p:txBody>
          <a:bodyPr/>
          <a:lstStyle/>
          <a:p>
            <a:r>
              <a:rPr lang="en-US"/>
              <a:t>Motivation for the </a:t>
            </a:r>
            <a:r>
              <a:rPr lang="en-US" err="1"/>
              <a:t>BeEST</a:t>
            </a:r>
            <a:r>
              <a:rPr lang="en-US"/>
              <a:t> </a:t>
            </a:r>
          </a:p>
        </p:txBody>
      </p:sp>
      <p:sp>
        <p:nvSpPr>
          <p:cNvPr id="7" name="Slide Number Placeholder 6">
            <a:extLst>
              <a:ext uri="{FF2B5EF4-FFF2-40B4-BE49-F238E27FC236}">
                <a16:creationId xmlns:a16="http://schemas.microsoft.com/office/drawing/2014/main" id="{A126D19C-0881-E7CE-1A1E-38D812EFE72F}"/>
              </a:ext>
            </a:extLst>
          </p:cNvPr>
          <p:cNvSpPr>
            <a:spLocks noGrp="1"/>
          </p:cNvSpPr>
          <p:nvPr>
            <p:ph type="sldNum" sz="quarter" idx="12"/>
          </p:nvPr>
        </p:nvSpPr>
        <p:spPr/>
        <p:txBody>
          <a:bodyPr/>
          <a:lstStyle/>
          <a:p>
            <a:fld id="{72890513-E58D-2644-ACDB-E89B1349FCEB}" type="slidenum">
              <a:rPr lang="en-US" smtClean="0"/>
              <a:pPr/>
              <a:t>3</a:t>
            </a:fld>
            <a:endParaRPr lang="en-US"/>
          </a:p>
        </p:txBody>
      </p:sp>
      <p:pic>
        <p:nvPicPr>
          <p:cNvPr id="3" name="Picture 2">
            <a:extLst>
              <a:ext uri="{FF2B5EF4-FFF2-40B4-BE49-F238E27FC236}">
                <a16:creationId xmlns:a16="http://schemas.microsoft.com/office/drawing/2014/main" id="{CC3FE69C-1A48-8D93-27EF-26445B7C949B}"/>
              </a:ext>
            </a:extLst>
          </p:cNvPr>
          <p:cNvPicPr>
            <a:picLocks noChangeAspect="1"/>
          </p:cNvPicPr>
          <p:nvPr/>
        </p:nvPicPr>
        <p:blipFill>
          <a:blip r:embed="rId3"/>
          <a:srcRect r="47306"/>
          <a:stretch/>
        </p:blipFill>
        <p:spPr>
          <a:xfrm>
            <a:off x="1166602" y="1220111"/>
            <a:ext cx="4572104" cy="2587801"/>
          </a:xfrm>
          <a:prstGeom prst="rect">
            <a:avLst/>
          </a:prstGeom>
        </p:spPr>
      </p:pic>
      <p:pic>
        <p:nvPicPr>
          <p:cNvPr id="4" name="Picture 3">
            <a:extLst>
              <a:ext uri="{FF2B5EF4-FFF2-40B4-BE49-F238E27FC236}">
                <a16:creationId xmlns:a16="http://schemas.microsoft.com/office/drawing/2014/main" id="{01D90E5E-C768-DF3F-6B6E-85C1745BCC6D}"/>
              </a:ext>
            </a:extLst>
          </p:cNvPr>
          <p:cNvPicPr>
            <a:picLocks noChangeAspect="1"/>
          </p:cNvPicPr>
          <p:nvPr/>
        </p:nvPicPr>
        <p:blipFill>
          <a:blip r:embed="rId4"/>
          <a:srcRect b="52690"/>
          <a:stretch/>
        </p:blipFill>
        <p:spPr>
          <a:xfrm>
            <a:off x="1195284" y="3807912"/>
            <a:ext cx="4738817" cy="1509143"/>
          </a:xfrm>
          <a:prstGeom prst="rect">
            <a:avLst/>
          </a:prstGeom>
        </p:spPr>
      </p:pic>
      <p:pic>
        <p:nvPicPr>
          <p:cNvPr id="5" name="Picture 4">
            <a:extLst>
              <a:ext uri="{FF2B5EF4-FFF2-40B4-BE49-F238E27FC236}">
                <a16:creationId xmlns:a16="http://schemas.microsoft.com/office/drawing/2014/main" id="{1C99189F-EE67-5EB4-8F6D-C848A7AF806D}"/>
              </a:ext>
            </a:extLst>
          </p:cNvPr>
          <p:cNvPicPr>
            <a:picLocks noChangeAspect="1"/>
          </p:cNvPicPr>
          <p:nvPr/>
        </p:nvPicPr>
        <p:blipFill>
          <a:blip r:embed="rId5"/>
          <a:stretch>
            <a:fillRect/>
          </a:stretch>
        </p:blipFill>
        <p:spPr>
          <a:xfrm>
            <a:off x="7305426" y="97802"/>
            <a:ext cx="2743125" cy="6471537"/>
          </a:xfrm>
          <a:prstGeom prst="rect">
            <a:avLst/>
          </a:prstGeom>
        </p:spPr>
      </p:pic>
      <p:sp>
        <p:nvSpPr>
          <p:cNvPr id="6" name="TextBox 5">
            <a:extLst>
              <a:ext uri="{FF2B5EF4-FFF2-40B4-BE49-F238E27FC236}">
                <a16:creationId xmlns:a16="http://schemas.microsoft.com/office/drawing/2014/main" id="{D2800C13-7A04-4E37-2C23-A402D998AD11}"/>
              </a:ext>
            </a:extLst>
          </p:cNvPr>
          <p:cNvSpPr txBox="1"/>
          <p:nvPr/>
        </p:nvSpPr>
        <p:spPr>
          <a:xfrm>
            <a:off x="891422" y="5942566"/>
            <a:ext cx="5630644" cy="369332"/>
          </a:xfrm>
          <a:prstGeom prst="rect">
            <a:avLst/>
          </a:prstGeom>
          <a:noFill/>
        </p:spPr>
        <p:txBody>
          <a:bodyPr wrap="none" rtlCol="0">
            <a:spAutoFit/>
          </a:bodyPr>
          <a:lstStyle/>
          <a:p>
            <a:r>
              <a:rPr lang="en-CA" dirty="0"/>
              <a:t>A. Samanta et al. </a:t>
            </a:r>
            <a:r>
              <a:rPr lang="en-US" i="1" dirty="0"/>
              <a:t>Phys. Rev. Appl. </a:t>
            </a:r>
            <a:r>
              <a:rPr lang="en-US" dirty="0"/>
              <a:t>19, 014032 (2023)</a:t>
            </a:r>
            <a:endParaRPr lang="en-CA" dirty="0"/>
          </a:p>
        </p:txBody>
      </p:sp>
    </p:spTree>
    <p:extLst>
      <p:ext uri="{BB962C8B-B14F-4D97-AF65-F5344CB8AC3E}">
        <p14:creationId xmlns:p14="http://schemas.microsoft.com/office/powerpoint/2010/main" val="1982949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2455E6B-1BB5-FDA9-24D5-4E1B73DDD591}"/>
              </a:ext>
            </a:extLst>
          </p:cNvPr>
          <p:cNvSpPr>
            <a:spLocks noGrp="1"/>
          </p:cNvSpPr>
          <p:nvPr>
            <p:ph type="sldNum" sz="quarter" idx="12"/>
          </p:nvPr>
        </p:nvSpPr>
        <p:spPr/>
        <p:txBody>
          <a:bodyPr/>
          <a:lstStyle/>
          <a:p>
            <a:fld id="{72890513-E58D-2644-ACDB-E89B1349FCEB}" type="slidenum">
              <a:rPr lang="en-US" smtClean="0"/>
              <a:pPr/>
              <a:t>4</a:t>
            </a:fld>
            <a:endParaRPr lang="en-US"/>
          </a:p>
        </p:txBody>
      </p:sp>
      <p:pic>
        <p:nvPicPr>
          <p:cNvPr id="10" name="Picture 9" descr="A graph of a graph showing the different types of data&#10;&#10;AI-generated content may be incorrect.">
            <a:extLst>
              <a:ext uri="{FF2B5EF4-FFF2-40B4-BE49-F238E27FC236}">
                <a16:creationId xmlns:a16="http://schemas.microsoft.com/office/drawing/2014/main" id="{08DF494D-8CF6-78E7-2DA5-C84018B7C86B}"/>
              </a:ext>
            </a:extLst>
          </p:cNvPr>
          <p:cNvPicPr>
            <a:picLocks noChangeAspect="1"/>
          </p:cNvPicPr>
          <p:nvPr/>
        </p:nvPicPr>
        <p:blipFill>
          <a:blip r:embed="rId3"/>
          <a:stretch>
            <a:fillRect/>
          </a:stretch>
        </p:blipFill>
        <p:spPr>
          <a:xfrm>
            <a:off x="6238468" y="3038047"/>
            <a:ext cx="5518104" cy="3614358"/>
          </a:xfrm>
          <a:prstGeom prst="rect">
            <a:avLst/>
          </a:prstGeom>
        </p:spPr>
      </p:pic>
      <p:pic>
        <p:nvPicPr>
          <p:cNvPr id="12" name="Picture 11" descr="A machine in a factory&#10;&#10;AI-generated content may be incorrect.">
            <a:extLst>
              <a:ext uri="{FF2B5EF4-FFF2-40B4-BE49-F238E27FC236}">
                <a16:creationId xmlns:a16="http://schemas.microsoft.com/office/drawing/2014/main" id="{91298BE4-1B42-1598-A908-3D99637CCB7A}"/>
              </a:ext>
            </a:extLst>
          </p:cNvPr>
          <p:cNvPicPr>
            <a:picLocks noChangeAspect="1"/>
          </p:cNvPicPr>
          <p:nvPr/>
        </p:nvPicPr>
        <p:blipFill>
          <a:blip r:embed="rId4"/>
          <a:stretch>
            <a:fillRect/>
          </a:stretch>
        </p:blipFill>
        <p:spPr>
          <a:xfrm>
            <a:off x="316712" y="1275113"/>
            <a:ext cx="5743699" cy="4307774"/>
          </a:xfrm>
          <a:prstGeom prst="rect">
            <a:avLst/>
          </a:prstGeom>
        </p:spPr>
      </p:pic>
      <p:sp>
        <p:nvSpPr>
          <p:cNvPr id="13" name="Text Placeholder 1">
            <a:extLst>
              <a:ext uri="{FF2B5EF4-FFF2-40B4-BE49-F238E27FC236}">
                <a16:creationId xmlns:a16="http://schemas.microsoft.com/office/drawing/2014/main" id="{FE83C432-7924-BF6D-8036-8813E68E2349}"/>
              </a:ext>
            </a:extLst>
          </p:cNvPr>
          <p:cNvSpPr>
            <a:spLocks noGrp="1"/>
          </p:cNvSpPr>
          <p:nvPr>
            <p:ph type="body" sz="quarter" idx="21"/>
          </p:nvPr>
        </p:nvSpPr>
        <p:spPr>
          <a:xfrm>
            <a:off x="810132" y="205595"/>
            <a:ext cx="10450005" cy="1014516"/>
          </a:xfrm>
        </p:spPr>
        <p:txBody>
          <a:bodyPr/>
          <a:lstStyle/>
          <a:p>
            <a:r>
              <a:rPr lang="en-US"/>
              <a:t>What is βNMR? </a:t>
            </a:r>
          </a:p>
        </p:txBody>
      </p:sp>
      <p:sp>
        <p:nvSpPr>
          <p:cNvPr id="14" name="TextBox 13">
            <a:extLst>
              <a:ext uri="{FF2B5EF4-FFF2-40B4-BE49-F238E27FC236}">
                <a16:creationId xmlns:a16="http://schemas.microsoft.com/office/drawing/2014/main" id="{B3A11EB1-DA71-B3FB-4DF3-CF168ED13DF3}"/>
              </a:ext>
            </a:extLst>
          </p:cNvPr>
          <p:cNvSpPr txBox="1"/>
          <p:nvPr/>
        </p:nvSpPr>
        <p:spPr>
          <a:xfrm>
            <a:off x="316712" y="905781"/>
            <a:ext cx="3004540" cy="400110"/>
          </a:xfrm>
          <a:prstGeom prst="rect">
            <a:avLst/>
          </a:prstGeom>
          <a:noFill/>
        </p:spPr>
        <p:txBody>
          <a:bodyPr wrap="none" rtlCol="0">
            <a:spAutoFit/>
          </a:bodyPr>
          <a:lstStyle/>
          <a:p>
            <a:r>
              <a:rPr lang="en-US" sz="2000"/>
              <a:t>βNMR set up at TRIUMF</a:t>
            </a:r>
          </a:p>
        </p:txBody>
      </p:sp>
      <p:sp>
        <p:nvSpPr>
          <p:cNvPr id="15" name="TextBox 14">
            <a:extLst>
              <a:ext uri="{FF2B5EF4-FFF2-40B4-BE49-F238E27FC236}">
                <a16:creationId xmlns:a16="http://schemas.microsoft.com/office/drawing/2014/main" id="{A7AA6275-C947-D391-7F22-98A8DCDD0732}"/>
              </a:ext>
            </a:extLst>
          </p:cNvPr>
          <p:cNvSpPr txBox="1"/>
          <p:nvPr/>
        </p:nvSpPr>
        <p:spPr>
          <a:xfrm>
            <a:off x="6553831" y="829143"/>
            <a:ext cx="5043999"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Sensitivity is 10 orders of magnitude higher than NMR </a:t>
            </a:r>
          </a:p>
          <a:p>
            <a:pPr marL="285750" indent="-285750">
              <a:spcAft>
                <a:spcPts val="600"/>
              </a:spcAft>
              <a:buFont typeface="Arial" panose="020B0604020202020204" pitchFamily="34" charset="0"/>
              <a:buChar char="•"/>
            </a:pPr>
            <a:r>
              <a:rPr lang="en-US" sz="2400" dirty="0"/>
              <a:t>Control implantation energy – depth-resolved measurements and thin films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402364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13B953-400B-BF42-BB96-4413878415FE}"/>
              </a:ext>
            </a:extLst>
          </p:cNvPr>
          <p:cNvSpPr/>
          <p:nvPr/>
        </p:nvSpPr>
        <p:spPr>
          <a:xfrm>
            <a:off x="4159241" y="1853437"/>
            <a:ext cx="507384" cy="281522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81D56BE3-9659-3C4C-D2ED-10C2A21683BA}"/>
              </a:ext>
            </a:extLst>
          </p:cNvPr>
          <p:cNvSpPr/>
          <p:nvPr/>
        </p:nvSpPr>
        <p:spPr>
          <a:xfrm>
            <a:off x="2250420" y="1853437"/>
            <a:ext cx="1896669" cy="281522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Slide Number Placeholder 2">
            <a:extLst>
              <a:ext uri="{FF2B5EF4-FFF2-40B4-BE49-F238E27FC236}">
                <a16:creationId xmlns:a16="http://schemas.microsoft.com/office/drawing/2014/main" id="{36EE6809-8B30-5946-B307-7E261D1E77ED}"/>
              </a:ext>
            </a:extLst>
          </p:cNvPr>
          <p:cNvSpPr>
            <a:spLocks noGrp="1"/>
          </p:cNvSpPr>
          <p:nvPr>
            <p:ph type="sldNum" sz="quarter" idx="12"/>
          </p:nvPr>
        </p:nvSpPr>
        <p:spPr/>
        <p:txBody>
          <a:bodyPr/>
          <a:lstStyle/>
          <a:p>
            <a:r>
              <a:rPr lang="en-US"/>
              <a:t>6</a:t>
            </a:r>
          </a:p>
        </p:txBody>
      </p:sp>
      <p:sp>
        <p:nvSpPr>
          <p:cNvPr id="28" name="Right Brace 27">
            <a:extLst>
              <a:ext uri="{FF2B5EF4-FFF2-40B4-BE49-F238E27FC236}">
                <a16:creationId xmlns:a16="http://schemas.microsoft.com/office/drawing/2014/main" id="{DD362370-A3FC-4C83-A373-D5C084852D3D}"/>
              </a:ext>
            </a:extLst>
          </p:cNvPr>
          <p:cNvSpPr/>
          <p:nvPr/>
        </p:nvSpPr>
        <p:spPr>
          <a:xfrm rot="16200000">
            <a:off x="3102067" y="673151"/>
            <a:ext cx="205529" cy="1908823"/>
          </a:xfrm>
          <a:prstGeom prst="rightBrace">
            <a:avLst/>
          </a:prstGeom>
          <a:ln w="12700">
            <a:solidFill>
              <a:srgbClr val="00A4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33" name="TextBox 32">
            <a:extLst>
              <a:ext uri="{FF2B5EF4-FFF2-40B4-BE49-F238E27FC236}">
                <a16:creationId xmlns:a16="http://schemas.microsoft.com/office/drawing/2014/main" id="{C2779B33-E8D4-451B-9E56-055AE2AA8B03}"/>
              </a:ext>
            </a:extLst>
          </p:cNvPr>
          <p:cNvSpPr txBox="1"/>
          <p:nvPr/>
        </p:nvSpPr>
        <p:spPr>
          <a:xfrm>
            <a:off x="2275634" y="1007052"/>
            <a:ext cx="1858394" cy="523220"/>
          </a:xfrm>
          <a:prstGeom prst="rect">
            <a:avLst/>
          </a:prstGeom>
          <a:noFill/>
        </p:spPr>
        <p:txBody>
          <a:bodyPr wrap="none" rtlCol="0">
            <a:spAutoFit/>
          </a:bodyPr>
          <a:lstStyle/>
          <a:p>
            <a:r>
              <a:rPr lang="en-CA" sz="2800" dirty="0"/>
              <a:t>200 nm Ta</a:t>
            </a:r>
          </a:p>
        </p:txBody>
      </p:sp>
      <p:sp>
        <p:nvSpPr>
          <p:cNvPr id="2" name="Text Placeholder 1">
            <a:extLst>
              <a:ext uri="{FF2B5EF4-FFF2-40B4-BE49-F238E27FC236}">
                <a16:creationId xmlns:a16="http://schemas.microsoft.com/office/drawing/2014/main" id="{E9747145-B035-B82A-A9A1-1BC9CA8E9D1D}"/>
              </a:ext>
            </a:extLst>
          </p:cNvPr>
          <p:cNvSpPr>
            <a:spLocks noGrp="1"/>
          </p:cNvSpPr>
          <p:nvPr>
            <p:ph type="body" sz="quarter" idx="21"/>
          </p:nvPr>
        </p:nvSpPr>
        <p:spPr>
          <a:xfrm>
            <a:off x="810132" y="205595"/>
            <a:ext cx="10450005" cy="1014516"/>
          </a:xfrm>
        </p:spPr>
        <p:txBody>
          <a:bodyPr/>
          <a:lstStyle/>
          <a:p>
            <a:r>
              <a:rPr lang="en-US" dirty="0"/>
              <a:t>How does βNMR work? </a:t>
            </a:r>
          </a:p>
        </p:txBody>
      </p:sp>
      <p:sp>
        <p:nvSpPr>
          <p:cNvPr id="5" name="TextBox 4">
            <a:extLst>
              <a:ext uri="{FF2B5EF4-FFF2-40B4-BE49-F238E27FC236}">
                <a16:creationId xmlns:a16="http://schemas.microsoft.com/office/drawing/2014/main" id="{1BBBBC70-E1C8-ACD9-05AA-6AB8748528FD}"/>
              </a:ext>
            </a:extLst>
          </p:cNvPr>
          <p:cNvSpPr txBox="1"/>
          <p:nvPr/>
        </p:nvSpPr>
        <p:spPr>
          <a:xfrm>
            <a:off x="4161101" y="1001578"/>
            <a:ext cx="503664" cy="523220"/>
          </a:xfrm>
          <a:prstGeom prst="rect">
            <a:avLst/>
          </a:prstGeom>
          <a:noFill/>
        </p:spPr>
        <p:txBody>
          <a:bodyPr wrap="none" rtlCol="0">
            <a:spAutoFit/>
          </a:bodyPr>
          <a:lstStyle/>
          <a:p>
            <a:r>
              <a:rPr lang="en-CA" sz="2800" dirty="0"/>
              <a:t>Si</a:t>
            </a:r>
          </a:p>
        </p:txBody>
      </p:sp>
      <p:sp>
        <p:nvSpPr>
          <p:cNvPr id="26" name="Right Brace 25">
            <a:extLst>
              <a:ext uri="{FF2B5EF4-FFF2-40B4-BE49-F238E27FC236}">
                <a16:creationId xmlns:a16="http://schemas.microsoft.com/office/drawing/2014/main" id="{90CF3078-D542-2A78-28D5-585BD472AB1B}"/>
              </a:ext>
            </a:extLst>
          </p:cNvPr>
          <p:cNvSpPr/>
          <p:nvPr/>
        </p:nvSpPr>
        <p:spPr>
          <a:xfrm rot="16200000">
            <a:off x="4308785" y="1369276"/>
            <a:ext cx="205529" cy="506432"/>
          </a:xfrm>
          <a:prstGeom prst="rightBrace">
            <a:avLst/>
          </a:prstGeom>
          <a:ln w="12700">
            <a:solidFill>
              <a:srgbClr val="00A4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grpSp>
        <p:nvGrpSpPr>
          <p:cNvPr id="37" name="Group 36">
            <a:extLst>
              <a:ext uri="{FF2B5EF4-FFF2-40B4-BE49-F238E27FC236}">
                <a16:creationId xmlns:a16="http://schemas.microsoft.com/office/drawing/2014/main" id="{BD7D0203-EECD-5391-E31B-7312A9CE579A}"/>
              </a:ext>
            </a:extLst>
          </p:cNvPr>
          <p:cNvGrpSpPr/>
          <p:nvPr/>
        </p:nvGrpSpPr>
        <p:grpSpPr>
          <a:xfrm>
            <a:off x="915554" y="3115472"/>
            <a:ext cx="4397410" cy="2444779"/>
            <a:chOff x="915554" y="3115472"/>
            <a:chExt cx="4397410" cy="2444779"/>
          </a:xfrm>
        </p:grpSpPr>
        <p:cxnSp>
          <p:nvCxnSpPr>
            <p:cNvPr id="21" name="Straight Arrow Connector 20">
              <a:extLst>
                <a:ext uri="{FF2B5EF4-FFF2-40B4-BE49-F238E27FC236}">
                  <a16:creationId xmlns:a16="http://schemas.microsoft.com/office/drawing/2014/main" id="{B67C1C53-CD9C-8D48-BAE1-8D6788CF1F8D}"/>
                </a:ext>
              </a:extLst>
            </p:cNvPr>
            <p:cNvCxnSpPr>
              <a:cxnSpLocks/>
            </p:cNvCxnSpPr>
            <p:nvPr/>
          </p:nvCxnSpPr>
          <p:spPr>
            <a:xfrm>
              <a:off x="1325647" y="3261049"/>
              <a:ext cx="2019498"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72F4980-6416-ED4D-B528-672499AB2A79}"/>
                </a:ext>
              </a:extLst>
            </p:cNvPr>
            <p:cNvSpPr txBox="1"/>
            <p:nvPr/>
          </p:nvSpPr>
          <p:spPr>
            <a:xfrm>
              <a:off x="915554" y="5037031"/>
              <a:ext cx="4397410" cy="523220"/>
            </a:xfrm>
            <a:prstGeom prst="rect">
              <a:avLst/>
            </a:prstGeom>
            <a:noFill/>
          </p:spPr>
          <p:txBody>
            <a:bodyPr wrap="square" rtlCol="0">
              <a:spAutoFit/>
            </a:bodyPr>
            <a:lstStyle/>
            <a:p>
              <a:pPr algn="ctr"/>
              <a:r>
                <a:rPr lang="en-US" sz="2800" i="1"/>
                <a:t>Implant spin-polarized </a:t>
              </a:r>
              <a:r>
                <a:rPr lang="en-US" sz="2800" i="1" baseline="30000"/>
                <a:t>8</a:t>
              </a:r>
              <a:r>
                <a:rPr lang="en-US" sz="2800" i="1"/>
                <a:t>Li</a:t>
              </a:r>
              <a:r>
                <a:rPr lang="en-US" sz="2800" i="1" baseline="30000"/>
                <a:t>+</a:t>
              </a:r>
              <a:endParaRPr lang="en-US" sz="2800" i="1"/>
            </a:p>
          </p:txBody>
        </p:sp>
        <p:sp>
          <p:nvSpPr>
            <p:cNvPr id="35" name="Oval 34">
              <a:extLst>
                <a:ext uri="{FF2B5EF4-FFF2-40B4-BE49-F238E27FC236}">
                  <a16:creationId xmlns:a16="http://schemas.microsoft.com/office/drawing/2014/main" id="{C02B0C40-E16C-6A58-04DA-87F9726AA26C}"/>
                </a:ext>
              </a:extLst>
            </p:cNvPr>
            <p:cNvSpPr/>
            <p:nvPr/>
          </p:nvSpPr>
          <p:spPr>
            <a:xfrm>
              <a:off x="1083344" y="3115472"/>
              <a:ext cx="288000" cy="2880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8" name="Group 37">
            <a:extLst>
              <a:ext uri="{FF2B5EF4-FFF2-40B4-BE49-F238E27FC236}">
                <a16:creationId xmlns:a16="http://schemas.microsoft.com/office/drawing/2014/main" id="{4F225FC3-FF0A-0E46-5F2F-A4150F504E32}"/>
              </a:ext>
            </a:extLst>
          </p:cNvPr>
          <p:cNvGrpSpPr/>
          <p:nvPr/>
        </p:nvGrpSpPr>
        <p:grpSpPr>
          <a:xfrm>
            <a:off x="3397776" y="1952304"/>
            <a:ext cx="5836013" cy="3699366"/>
            <a:chOff x="3397776" y="1952304"/>
            <a:chExt cx="5836013" cy="3699366"/>
          </a:xfrm>
        </p:grpSpPr>
        <p:sp>
          <p:nvSpPr>
            <p:cNvPr id="22" name="Triangle 21">
              <a:extLst>
                <a:ext uri="{FF2B5EF4-FFF2-40B4-BE49-F238E27FC236}">
                  <a16:creationId xmlns:a16="http://schemas.microsoft.com/office/drawing/2014/main" id="{CE4F2815-422B-4B4A-A4D9-D262A8541FCA}"/>
                </a:ext>
              </a:extLst>
            </p:cNvPr>
            <p:cNvSpPr/>
            <p:nvPr/>
          </p:nvSpPr>
          <p:spPr>
            <a:xfrm rot="16200000">
              <a:off x="3484824" y="1963276"/>
              <a:ext cx="2422949" cy="2597045"/>
            </a:xfrm>
            <a:prstGeom prst="triangle">
              <a:avLst/>
            </a:prstGeom>
            <a:noFill/>
            <a:ln w="222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9F42D038-0689-3B73-F37B-97F34477F717}"/>
                </a:ext>
              </a:extLst>
            </p:cNvPr>
            <p:cNvPicPr>
              <a:picLocks noChangeAspect="1"/>
            </p:cNvPicPr>
            <p:nvPr/>
          </p:nvPicPr>
          <p:blipFill>
            <a:blip r:embed="rId3"/>
            <a:srcRect l="11168" t="2474" r="4787" b="5212"/>
            <a:stretch/>
          </p:blipFill>
          <p:spPr>
            <a:xfrm>
              <a:off x="5191292" y="1952304"/>
              <a:ext cx="2808016" cy="2639226"/>
            </a:xfrm>
            <a:prstGeom prst="ellipse">
              <a:avLst/>
            </a:prstGeom>
            <a:ln w="25400">
              <a:solidFill>
                <a:schemeClr val="tx1"/>
              </a:solidFill>
            </a:ln>
          </p:spPr>
        </p:pic>
        <p:sp>
          <p:nvSpPr>
            <p:cNvPr id="9" name="TextBox 8">
              <a:extLst>
                <a:ext uri="{FF2B5EF4-FFF2-40B4-BE49-F238E27FC236}">
                  <a16:creationId xmlns:a16="http://schemas.microsoft.com/office/drawing/2014/main" id="{EA9BC49A-3DCE-411F-8EB0-EDCD93E33ABF}"/>
                </a:ext>
              </a:extLst>
            </p:cNvPr>
            <p:cNvSpPr txBox="1"/>
            <p:nvPr/>
          </p:nvSpPr>
          <p:spPr>
            <a:xfrm>
              <a:off x="7042069" y="4697563"/>
              <a:ext cx="2191720" cy="954107"/>
            </a:xfrm>
            <a:prstGeom prst="rect">
              <a:avLst/>
            </a:prstGeom>
            <a:noFill/>
          </p:spPr>
          <p:txBody>
            <a:bodyPr wrap="square" rtlCol="0">
              <a:spAutoFit/>
            </a:bodyPr>
            <a:lstStyle/>
            <a:p>
              <a:pPr algn="ctr"/>
              <a:r>
                <a:rPr lang="en-CA" sz="2800" i="1"/>
                <a:t>Probe local environment</a:t>
              </a:r>
            </a:p>
          </p:txBody>
        </p:sp>
        <p:sp>
          <p:nvSpPr>
            <p:cNvPr id="36" name="Oval 35">
              <a:extLst>
                <a:ext uri="{FF2B5EF4-FFF2-40B4-BE49-F238E27FC236}">
                  <a16:creationId xmlns:a16="http://schemas.microsoft.com/office/drawing/2014/main" id="{4AADD9E3-435B-C521-C7D0-24BF96C139B4}"/>
                </a:ext>
              </a:extLst>
            </p:cNvPr>
            <p:cNvSpPr/>
            <p:nvPr/>
          </p:nvSpPr>
          <p:spPr>
            <a:xfrm>
              <a:off x="6675049" y="2879241"/>
              <a:ext cx="288000" cy="288000"/>
            </a:xfrm>
            <a:prstGeom prst="ellipse">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rect">
                <a:fillToRect r="100000" b="100000"/>
              </a:path>
              <a:tileRect l="-100000" t="-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 name="Group 19">
            <a:extLst>
              <a:ext uri="{FF2B5EF4-FFF2-40B4-BE49-F238E27FC236}">
                <a16:creationId xmlns:a16="http://schemas.microsoft.com/office/drawing/2014/main" id="{52483E43-F4B2-4514-BA78-E158BCD5FD23}"/>
              </a:ext>
            </a:extLst>
          </p:cNvPr>
          <p:cNvGrpSpPr/>
          <p:nvPr/>
        </p:nvGrpSpPr>
        <p:grpSpPr>
          <a:xfrm>
            <a:off x="6557531" y="1297817"/>
            <a:ext cx="4608727" cy="3069632"/>
            <a:chOff x="7950416" y="515456"/>
            <a:chExt cx="4608727" cy="3069632"/>
          </a:xfrm>
        </p:grpSpPr>
        <p:cxnSp>
          <p:nvCxnSpPr>
            <p:cNvPr id="30" name="Straight Connector 29">
              <a:extLst>
                <a:ext uri="{FF2B5EF4-FFF2-40B4-BE49-F238E27FC236}">
                  <a16:creationId xmlns:a16="http://schemas.microsoft.com/office/drawing/2014/main" id="{6EADE703-1B44-4C4E-B170-BF08C24019F6}"/>
                </a:ext>
              </a:extLst>
            </p:cNvPr>
            <p:cNvCxnSpPr>
              <a:cxnSpLocks/>
            </p:cNvCxnSpPr>
            <p:nvPr/>
          </p:nvCxnSpPr>
          <p:spPr>
            <a:xfrm flipH="1">
              <a:off x="8517013" y="1322346"/>
              <a:ext cx="1320800" cy="76317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Parallelogram 3">
              <a:extLst>
                <a:ext uri="{FF2B5EF4-FFF2-40B4-BE49-F238E27FC236}">
                  <a16:creationId xmlns:a16="http://schemas.microsoft.com/office/drawing/2014/main" id="{239AD1DE-046B-4641-9DB8-9C08D855C304}"/>
                </a:ext>
              </a:extLst>
            </p:cNvPr>
            <p:cNvSpPr/>
            <p:nvPr/>
          </p:nvSpPr>
          <p:spPr>
            <a:xfrm rot="15644785" flipV="1">
              <a:off x="8997838" y="1258038"/>
              <a:ext cx="1682404" cy="224079"/>
            </a:xfrm>
            <a:prstGeom prst="parallelogram">
              <a:avLst>
                <a:gd name="adj" fmla="val 97501"/>
              </a:avLst>
            </a:prstGeom>
            <a:solidFill>
              <a:schemeClr val="accent5">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D3AD9EF8-8CA3-7649-9A13-960AC6C1101D}"/>
                </a:ext>
              </a:extLst>
            </p:cNvPr>
            <p:cNvSpPr/>
            <p:nvPr/>
          </p:nvSpPr>
          <p:spPr>
            <a:xfrm flipH="1">
              <a:off x="9534718" y="769776"/>
              <a:ext cx="325320" cy="1448573"/>
            </a:xfrm>
            <a:prstGeom prst="parallelogram">
              <a:avLst>
                <a:gd name="adj" fmla="val 7526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CF810F5E-ED34-3146-9E5B-A8DC902F6D84}"/>
                </a:ext>
              </a:extLst>
            </p:cNvPr>
            <p:cNvCxnSpPr>
              <a:cxnSpLocks/>
            </p:cNvCxnSpPr>
            <p:nvPr/>
          </p:nvCxnSpPr>
          <p:spPr>
            <a:xfrm flipH="1">
              <a:off x="9837813" y="896428"/>
              <a:ext cx="720725" cy="426138"/>
            </a:xfrm>
            <a:prstGeom prst="line">
              <a:avLst/>
            </a:prstGeom>
            <a:ln w="317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32" name="Parallelogram 31">
              <a:extLst>
                <a:ext uri="{FF2B5EF4-FFF2-40B4-BE49-F238E27FC236}">
                  <a16:creationId xmlns:a16="http://schemas.microsoft.com/office/drawing/2014/main" id="{F830C10E-9F26-D641-83C0-EDB7EC1F806F}"/>
                </a:ext>
              </a:extLst>
            </p:cNvPr>
            <p:cNvSpPr/>
            <p:nvPr/>
          </p:nvSpPr>
          <p:spPr>
            <a:xfrm flipH="1" flipV="1">
              <a:off x="9534715" y="515456"/>
              <a:ext cx="277697" cy="247970"/>
            </a:xfrm>
            <a:prstGeom prst="parallelogram">
              <a:avLst>
                <a:gd name="adj" fmla="val 75262"/>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7DBF88E-CE43-DC48-8726-0B4FB739F4B7}"/>
                </a:ext>
              </a:extLst>
            </p:cNvPr>
            <p:cNvSpPr/>
            <p:nvPr/>
          </p:nvSpPr>
          <p:spPr>
            <a:xfrm>
              <a:off x="10576774" y="716187"/>
              <a:ext cx="242309" cy="229188"/>
            </a:xfrm>
            <a:prstGeom prst="ellipse">
              <a:avLst/>
            </a:prstGeom>
            <a:gradFill flip="none" rotWithShape="1">
              <a:gsLst>
                <a:gs pos="0">
                  <a:schemeClr val="accent4">
                    <a:lumMod val="0"/>
                    <a:lumOff val="100000"/>
                  </a:schemeClr>
                </a:gs>
                <a:gs pos="12000">
                  <a:schemeClr val="accent4">
                    <a:lumMod val="0"/>
                    <a:lumOff val="100000"/>
                  </a:schemeClr>
                </a:gs>
                <a:gs pos="100000">
                  <a:schemeClr val="accent4">
                    <a:lumMod val="100000"/>
                  </a:schemeClr>
                </a:gs>
              </a:gsLst>
              <a:path path="circle">
                <a:fillToRect r="100000" b="100000"/>
              </a:path>
              <a:tileRect l="-100000" t="-10000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328BB65-D10A-8B46-ABBB-E9AAFA556D7D}"/>
                </a:ext>
              </a:extLst>
            </p:cNvPr>
            <p:cNvSpPr txBox="1"/>
            <p:nvPr/>
          </p:nvSpPr>
          <p:spPr>
            <a:xfrm>
              <a:off x="10843388" y="577901"/>
              <a:ext cx="360996" cy="461665"/>
            </a:xfrm>
            <a:prstGeom prst="rect">
              <a:avLst/>
            </a:prstGeom>
            <a:noFill/>
          </p:spPr>
          <p:txBody>
            <a:bodyPr wrap="none" rtlCol="0">
              <a:spAutoFit/>
            </a:bodyPr>
            <a:lstStyle/>
            <a:p>
              <a:r>
                <a:rPr lang="en-US" sz="2400"/>
                <a:t>β</a:t>
              </a:r>
            </a:p>
          </p:txBody>
        </p:sp>
        <p:sp>
          <p:nvSpPr>
            <p:cNvPr id="18" name="TextBox 17">
              <a:extLst>
                <a:ext uri="{FF2B5EF4-FFF2-40B4-BE49-F238E27FC236}">
                  <a16:creationId xmlns:a16="http://schemas.microsoft.com/office/drawing/2014/main" id="{10C4A9C0-1F61-4C4C-ABF9-2246CF875F2C}"/>
                </a:ext>
              </a:extLst>
            </p:cNvPr>
            <p:cNvSpPr txBox="1"/>
            <p:nvPr/>
          </p:nvSpPr>
          <p:spPr>
            <a:xfrm>
              <a:off x="9995648" y="1769206"/>
              <a:ext cx="2563495" cy="1815882"/>
            </a:xfrm>
            <a:prstGeom prst="rect">
              <a:avLst/>
            </a:prstGeom>
            <a:noFill/>
          </p:spPr>
          <p:txBody>
            <a:bodyPr wrap="square" rtlCol="0">
              <a:spAutoFit/>
            </a:bodyPr>
            <a:lstStyle/>
            <a:p>
              <a:pPr algn="ctr"/>
              <a:r>
                <a:rPr lang="en-US" sz="2800" i="1"/>
                <a:t>Monitor spin polarization via asymmetric </a:t>
              </a:r>
              <a:r>
                <a:rPr lang="en-US" sz="2800"/>
                <a:t>β</a:t>
              </a:r>
              <a:r>
                <a:rPr lang="en-US" sz="2800" i="1"/>
                <a:t> decay</a:t>
              </a:r>
            </a:p>
          </p:txBody>
        </p:sp>
        <p:sp>
          <p:nvSpPr>
            <p:cNvPr id="13" name="Explosion: 14 Points 12">
              <a:extLst>
                <a:ext uri="{FF2B5EF4-FFF2-40B4-BE49-F238E27FC236}">
                  <a16:creationId xmlns:a16="http://schemas.microsoft.com/office/drawing/2014/main" id="{3402BCC4-468F-428C-804B-53859B8F09F7}"/>
                </a:ext>
              </a:extLst>
            </p:cNvPr>
            <p:cNvSpPr/>
            <p:nvPr/>
          </p:nvSpPr>
          <p:spPr>
            <a:xfrm>
              <a:off x="7950416" y="1964300"/>
              <a:ext cx="562524" cy="537917"/>
            </a:xfrm>
            <a:prstGeom prst="irregularSeal2">
              <a:avLst/>
            </a:prstGeom>
            <a:gradFill flip="none" rotWithShape="1">
              <a:gsLst>
                <a:gs pos="0">
                  <a:srgbClr val="FFFF00"/>
                </a:gs>
                <a:gs pos="27000">
                  <a:srgbClr val="FFC000"/>
                </a:gs>
                <a:gs pos="100000">
                  <a:srgbClr val="FF0000"/>
                </a:gs>
                <a:gs pos="100000">
                  <a:schemeClr val="accent1">
                    <a:lumMod val="30000"/>
                    <a:lumOff val="7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F36829E1-52E3-8A4A-BA96-607C7002E292}"/>
                </a:ext>
              </a:extLst>
            </p:cNvPr>
            <p:cNvSpPr txBox="1"/>
            <p:nvPr/>
          </p:nvSpPr>
          <p:spPr>
            <a:xfrm>
              <a:off x="8362425" y="747911"/>
              <a:ext cx="851515" cy="461665"/>
            </a:xfrm>
            <a:prstGeom prst="rect">
              <a:avLst/>
            </a:prstGeom>
            <a:noFill/>
          </p:spPr>
          <p:txBody>
            <a:bodyPr wrap="none" rtlCol="0">
              <a:spAutoFit/>
            </a:bodyPr>
            <a:lstStyle/>
            <a:p>
              <a:r>
                <a:rPr lang="en-US" sz="2400" dirty="0"/>
                <a:t>1.2 s</a:t>
              </a:r>
              <a:endParaRPr lang="en-CA" sz="2400" dirty="0"/>
            </a:p>
          </p:txBody>
        </p:sp>
      </p:grpSp>
    </p:spTree>
    <p:extLst>
      <p:ext uri="{BB962C8B-B14F-4D97-AF65-F5344CB8AC3E}">
        <p14:creationId xmlns:p14="http://schemas.microsoft.com/office/powerpoint/2010/main" val="199587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D28079-DF45-4BD1-90CB-DCF0CD7A0301}"/>
              </a:ext>
            </a:extLst>
          </p:cNvPr>
          <p:cNvSpPr>
            <a:spLocks noGrp="1"/>
          </p:cNvSpPr>
          <p:nvPr>
            <p:ph type="sldNum" sz="quarter" idx="12"/>
          </p:nvPr>
        </p:nvSpPr>
        <p:spPr/>
        <p:txBody>
          <a:bodyPr/>
          <a:lstStyle/>
          <a:p>
            <a:fld id="{72890513-E58D-2644-ACDB-E89B1349FCEB}" type="slidenum">
              <a:rPr lang="en-US" smtClean="0"/>
              <a:pPr/>
              <a:t>6</a:t>
            </a:fld>
            <a:endParaRPr lang="en-US"/>
          </a:p>
        </p:txBody>
      </p:sp>
      <p:pic>
        <p:nvPicPr>
          <p:cNvPr id="9" name="Picture 9">
            <a:extLst>
              <a:ext uri="{FF2B5EF4-FFF2-40B4-BE49-F238E27FC236}">
                <a16:creationId xmlns:a16="http://schemas.microsoft.com/office/drawing/2014/main" id="{EEB1A9BF-6510-4FA4-A69E-A6BBCD5AB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7986" y="1305500"/>
            <a:ext cx="3685151" cy="79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80171B-6A59-4FA0-823C-115DD9FCE201}"/>
              </a:ext>
            </a:extLst>
          </p:cNvPr>
          <p:cNvSpPr txBox="1"/>
          <p:nvPr/>
        </p:nvSpPr>
        <p:spPr>
          <a:xfrm>
            <a:off x="2429598" y="1301764"/>
            <a:ext cx="744114" cy="338554"/>
          </a:xfrm>
          <a:prstGeom prst="rect">
            <a:avLst/>
          </a:prstGeom>
          <a:noFill/>
        </p:spPr>
        <p:txBody>
          <a:bodyPr wrap="none" rtlCol="0">
            <a:spAutoFit/>
          </a:bodyPr>
          <a:lstStyle/>
          <a:p>
            <a:r>
              <a:rPr lang="en-CA" sz="1600" dirty="0"/>
              <a:t>1.21 s</a:t>
            </a:r>
          </a:p>
        </p:txBody>
      </p:sp>
      <p:grpSp>
        <p:nvGrpSpPr>
          <p:cNvPr id="4" name="Group 3">
            <a:extLst>
              <a:ext uri="{FF2B5EF4-FFF2-40B4-BE49-F238E27FC236}">
                <a16:creationId xmlns:a16="http://schemas.microsoft.com/office/drawing/2014/main" id="{F6B92807-5734-4E59-A059-3DAF4F24E29C}"/>
              </a:ext>
            </a:extLst>
          </p:cNvPr>
          <p:cNvGrpSpPr/>
          <p:nvPr/>
        </p:nvGrpSpPr>
        <p:grpSpPr>
          <a:xfrm>
            <a:off x="6550991" y="1140141"/>
            <a:ext cx="4035100" cy="3923469"/>
            <a:chOff x="1781546" y="2934531"/>
            <a:chExt cx="4035100" cy="3923469"/>
          </a:xfrm>
        </p:grpSpPr>
        <p:pic>
          <p:nvPicPr>
            <p:cNvPr id="7" name="Picture 6">
              <a:extLst>
                <a:ext uri="{FF2B5EF4-FFF2-40B4-BE49-F238E27FC236}">
                  <a16:creationId xmlns:a16="http://schemas.microsoft.com/office/drawing/2014/main" id="{B3240A8B-7C19-4DDE-AA94-163C791E7040}"/>
                </a:ext>
              </a:extLst>
            </p:cNvPr>
            <p:cNvPicPr>
              <a:picLocks noChangeAspect="1"/>
            </p:cNvPicPr>
            <p:nvPr/>
          </p:nvPicPr>
          <p:blipFill rotWithShape="1">
            <a:blip r:embed="rId4">
              <a:extLst>
                <a:ext uri="{28A0092B-C50C-407E-A947-70E740481C1C}">
                  <a14:useLocalDpi xmlns:a14="http://schemas.microsoft.com/office/drawing/2010/main" val="0"/>
                </a:ext>
              </a:extLst>
            </a:blip>
            <a:srcRect l="20164" t="7249" r="26055" b="9039"/>
            <a:stretch/>
          </p:blipFill>
          <p:spPr>
            <a:xfrm>
              <a:off x="1781546" y="2934531"/>
              <a:ext cx="4035100" cy="3923469"/>
            </a:xfrm>
            <a:prstGeom prst="rect">
              <a:avLst/>
            </a:prstGeom>
          </p:spPr>
        </p:pic>
        <p:sp>
          <p:nvSpPr>
            <p:cNvPr id="20" name="Rectangle 19">
              <a:extLst>
                <a:ext uri="{FF2B5EF4-FFF2-40B4-BE49-F238E27FC236}">
                  <a16:creationId xmlns:a16="http://schemas.microsoft.com/office/drawing/2014/main" id="{2DB50693-C4E7-45EC-B025-090B816B1ECD}"/>
                </a:ext>
              </a:extLst>
            </p:cNvPr>
            <p:cNvSpPr/>
            <p:nvPr/>
          </p:nvSpPr>
          <p:spPr>
            <a:xfrm>
              <a:off x="2382692" y="5922313"/>
              <a:ext cx="2086061" cy="49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ectangle 20">
              <a:extLst>
                <a:ext uri="{FF2B5EF4-FFF2-40B4-BE49-F238E27FC236}">
                  <a16:creationId xmlns:a16="http://schemas.microsoft.com/office/drawing/2014/main" id="{5F8B7C48-B8E2-41E3-84E2-E3C2CEA1C7B9}"/>
                </a:ext>
              </a:extLst>
            </p:cNvPr>
            <p:cNvSpPr/>
            <p:nvPr/>
          </p:nvSpPr>
          <p:spPr>
            <a:xfrm>
              <a:off x="3425723" y="5499042"/>
              <a:ext cx="951406" cy="49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ectangle 21">
              <a:extLst>
                <a:ext uri="{FF2B5EF4-FFF2-40B4-BE49-F238E27FC236}">
                  <a16:creationId xmlns:a16="http://schemas.microsoft.com/office/drawing/2014/main" id="{9CFE5FAF-20E7-40F9-A0CA-CF3600C5B129}"/>
                </a:ext>
              </a:extLst>
            </p:cNvPr>
            <p:cNvSpPr/>
            <p:nvPr/>
          </p:nvSpPr>
          <p:spPr>
            <a:xfrm>
              <a:off x="3688044" y="5233762"/>
              <a:ext cx="438959" cy="494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Rectangle 7">
            <a:extLst>
              <a:ext uri="{FF2B5EF4-FFF2-40B4-BE49-F238E27FC236}">
                <a16:creationId xmlns:a16="http://schemas.microsoft.com/office/drawing/2014/main" id="{4C65F859-EFC7-4440-933D-6DBBAD54E99D}"/>
              </a:ext>
            </a:extLst>
          </p:cNvPr>
          <p:cNvSpPr/>
          <p:nvPr/>
        </p:nvSpPr>
        <p:spPr>
          <a:xfrm flipV="1">
            <a:off x="8526482" y="1087425"/>
            <a:ext cx="1534979" cy="5223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DAEBA6F-440C-3C4F-8A77-B5EBE68DE857}"/>
              </a:ext>
            </a:extLst>
          </p:cNvPr>
          <p:cNvSpPr/>
          <p:nvPr/>
        </p:nvSpPr>
        <p:spPr>
          <a:xfrm>
            <a:off x="8457489" y="4482315"/>
            <a:ext cx="1028350" cy="8430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40BA48C-58A7-BF4B-AB77-14BC5D04EE87}"/>
              </a:ext>
            </a:extLst>
          </p:cNvPr>
          <p:cNvSpPr txBox="1"/>
          <p:nvPr/>
        </p:nvSpPr>
        <p:spPr>
          <a:xfrm>
            <a:off x="9908892" y="4497686"/>
            <a:ext cx="1484512" cy="461665"/>
          </a:xfrm>
          <a:prstGeom prst="rect">
            <a:avLst/>
          </a:prstGeom>
          <a:noFill/>
        </p:spPr>
        <p:txBody>
          <a:bodyPr wrap="square" rtlCol="0">
            <a:spAutoFit/>
          </a:bodyPr>
          <a:lstStyle/>
          <a:p>
            <a:pPr algn="l"/>
            <a:r>
              <a:rPr lang="en-CA" sz="2400"/>
              <a:t>Forward</a:t>
            </a:r>
            <a:endParaRPr lang="en-US" sz="2400"/>
          </a:p>
        </p:txBody>
      </p:sp>
      <p:sp>
        <p:nvSpPr>
          <p:cNvPr id="24" name="TextBox 23">
            <a:extLst>
              <a:ext uri="{FF2B5EF4-FFF2-40B4-BE49-F238E27FC236}">
                <a16:creationId xmlns:a16="http://schemas.microsoft.com/office/drawing/2014/main" id="{BBDDBA90-BC94-E448-8C84-41376D9E57AA}"/>
              </a:ext>
            </a:extLst>
          </p:cNvPr>
          <p:cNvSpPr txBox="1"/>
          <p:nvPr/>
        </p:nvSpPr>
        <p:spPr>
          <a:xfrm>
            <a:off x="6624337" y="1009376"/>
            <a:ext cx="1828800" cy="461665"/>
          </a:xfrm>
          <a:prstGeom prst="rect">
            <a:avLst/>
          </a:prstGeom>
          <a:noFill/>
        </p:spPr>
        <p:txBody>
          <a:bodyPr wrap="square" rtlCol="0">
            <a:spAutoFit/>
          </a:bodyPr>
          <a:lstStyle/>
          <a:p>
            <a:pPr algn="l"/>
            <a:r>
              <a:rPr lang="en-CA" sz="2400" dirty="0"/>
              <a:t>Backward</a:t>
            </a:r>
            <a:endParaRPr lang="en-US" sz="2400" dirty="0"/>
          </a:p>
        </p:txBody>
      </p:sp>
      <p:pic>
        <p:nvPicPr>
          <p:cNvPr id="15" name="Picture 14">
            <a:extLst>
              <a:ext uri="{FF2B5EF4-FFF2-40B4-BE49-F238E27FC236}">
                <a16:creationId xmlns:a16="http://schemas.microsoft.com/office/drawing/2014/main" id="{0596C5C3-4E48-4C88-BB71-9D3211A5F934}"/>
              </a:ext>
            </a:extLst>
          </p:cNvPr>
          <p:cNvPicPr>
            <a:picLocks noChangeAspect="1"/>
          </p:cNvPicPr>
          <p:nvPr/>
        </p:nvPicPr>
        <p:blipFill rotWithShape="1">
          <a:blip r:embed="rId5"/>
          <a:srcRect l="16968" r="15189"/>
          <a:stretch/>
        </p:blipFill>
        <p:spPr>
          <a:xfrm rot="5400000">
            <a:off x="2270461" y="2072161"/>
            <a:ext cx="2696074" cy="3047976"/>
          </a:xfrm>
          <a:prstGeom prst="rect">
            <a:avLst/>
          </a:prstGeom>
        </p:spPr>
      </p:pic>
      <p:sp>
        <p:nvSpPr>
          <p:cNvPr id="16" name="TextBox 15">
            <a:extLst>
              <a:ext uri="{FF2B5EF4-FFF2-40B4-BE49-F238E27FC236}">
                <a16:creationId xmlns:a16="http://schemas.microsoft.com/office/drawing/2014/main" id="{67B140E2-DCEC-49A6-B726-D1F88FD78A9D}"/>
              </a:ext>
            </a:extLst>
          </p:cNvPr>
          <p:cNvSpPr txBox="1"/>
          <p:nvPr/>
        </p:nvSpPr>
        <p:spPr>
          <a:xfrm>
            <a:off x="3346976" y="3681328"/>
            <a:ext cx="691215" cy="461665"/>
          </a:xfrm>
          <a:prstGeom prst="rect">
            <a:avLst/>
          </a:prstGeom>
          <a:noFill/>
        </p:spPr>
        <p:txBody>
          <a:bodyPr wrap="none" rtlCol="0">
            <a:spAutoFit/>
          </a:bodyPr>
          <a:lstStyle/>
          <a:p>
            <a:r>
              <a:rPr lang="en-CA" sz="2400" b="1" baseline="30000" dirty="0">
                <a:solidFill>
                  <a:srgbClr val="A05DAB"/>
                </a:solidFill>
              </a:rPr>
              <a:t>8</a:t>
            </a:r>
            <a:r>
              <a:rPr lang="en-CA" sz="2400" b="1" dirty="0">
                <a:solidFill>
                  <a:srgbClr val="A05DAB"/>
                </a:solidFill>
              </a:rPr>
              <a:t>Li</a:t>
            </a:r>
            <a:r>
              <a:rPr lang="en-CA" sz="2400" b="1" baseline="30000" dirty="0">
                <a:solidFill>
                  <a:srgbClr val="A05DAB"/>
                </a:solidFill>
              </a:rPr>
              <a:t>+</a:t>
            </a:r>
          </a:p>
        </p:txBody>
      </p:sp>
      <p:sp>
        <p:nvSpPr>
          <p:cNvPr id="19" name="TextBox 18">
            <a:extLst>
              <a:ext uri="{FF2B5EF4-FFF2-40B4-BE49-F238E27FC236}">
                <a16:creationId xmlns:a16="http://schemas.microsoft.com/office/drawing/2014/main" id="{A3D1AE44-6394-415E-9AC0-E0F4840B5956}"/>
              </a:ext>
            </a:extLst>
          </p:cNvPr>
          <p:cNvSpPr txBox="1"/>
          <p:nvPr/>
        </p:nvSpPr>
        <p:spPr>
          <a:xfrm>
            <a:off x="2249100" y="2640211"/>
            <a:ext cx="360996" cy="461665"/>
          </a:xfrm>
          <a:prstGeom prst="rect">
            <a:avLst/>
          </a:prstGeom>
          <a:noFill/>
        </p:spPr>
        <p:txBody>
          <a:bodyPr wrap="none" rtlCol="0">
            <a:spAutoFit/>
          </a:bodyPr>
          <a:lstStyle/>
          <a:p>
            <a:r>
              <a:rPr lang="el-GR" sz="2400"/>
              <a:t>β</a:t>
            </a:r>
            <a:endParaRPr lang="en-CA" sz="2400"/>
          </a:p>
        </p:txBody>
      </p:sp>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AD7672B7-CFFA-4D59-ADEC-B9A49EABD8AF}"/>
                  </a:ext>
                </a:extLst>
              </p:cNvPr>
              <p:cNvSpPr txBox="1"/>
              <p:nvPr/>
            </p:nvSpPr>
            <p:spPr>
              <a:xfrm>
                <a:off x="6211279" y="4763076"/>
                <a:ext cx="3098373" cy="128704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CA" sz="2400" i="1">
                          <a:solidFill>
                            <a:srgbClr val="000000"/>
                          </a:solidFill>
                          <a:latin typeface="Cambria Math" panose="02040503050406030204" pitchFamily="18" charset="0"/>
                        </a:rPr>
                        <m:t>𝑃</m:t>
                      </m:r>
                      <m:d>
                        <m:dPr>
                          <m:ctrlPr>
                            <a:rPr lang="en-CA" sz="2400" i="1">
                              <a:solidFill>
                                <a:srgbClr val="000000"/>
                              </a:solidFill>
                              <a:latin typeface="Cambria Math" panose="02040503050406030204" pitchFamily="18" charset="0"/>
                            </a:rPr>
                          </m:ctrlPr>
                        </m:dPr>
                        <m:e>
                          <m:r>
                            <a:rPr lang="en-CA" sz="2400" i="1">
                              <a:solidFill>
                                <a:srgbClr val="000000"/>
                              </a:solidFill>
                              <a:latin typeface="Cambria Math" panose="02040503050406030204" pitchFamily="18" charset="0"/>
                            </a:rPr>
                            <m:t>𝑡</m:t>
                          </m:r>
                        </m:e>
                      </m:d>
                      <m:r>
                        <a:rPr lang="en-CA" sz="2400" i="1">
                          <a:solidFill>
                            <a:srgbClr val="000000"/>
                          </a:solidFill>
                          <a:latin typeface="Cambria Math" panose="02040503050406030204" pitchFamily="18" charset="0"/>
                        </a:rPr>
                        <m:t>∝</m:t>
                      </m:r>
                      <m:f>
                        <m:fPr>
                          <m:ctrlPr>
                            <a:rPr lang="en-CA" sz="2400" i="1">
                              <a:solidFill>
                                <a:srgbClr val="000000"/>
                              </a:solidFill>
                              <a:latin typeface="Cambria Math" panose="02040503050406030204" pitchFamily="18" charset="0"/>
                            </a:rPr>
                          </m:ctrlPr>
                        </m:fPr>
                        <m:num>
                          <m:sSub>
                            <m:sSubPr>
                              <m:ctrlPr>
                                <a:rPr lang="en-CA" sz="2400" i="1">
                                  <a:solidFill>
                                    <a:srgbClr val="000000"/>
                                  </a:solidFill>
                                  <a:latin typeface="Cambria Math" panose="02040503050406030204" pitchFamily="18" charset="0"/>
                                </a:rPr>
                              </m:ctrlPr>
                            </m:sSubPr>
                            <m:e>
                              <m:r>
                                <a:rPr lang="en-CA" sz="2400" i="1" smtClean="0">
                                  <a:solidFill>
                                    <a:srgbClr val="000000"/>
                                  </a:solidFill>
                                  <a:latin typeface="Cambria Math" panose="02040503050406030204" pitchFamily="18" charset="0"/>
                                </a:rPr>
                                <m:t>𝑁</m:t>
                              </m:r>
                            </m:e>
                            <m:sub>
                              <m:r>
                                <m:rPr>
                                  <m:sty m:val="p"/>
                                </m:rPr>
                                <a:rPr lang="en-CA" sz="2400" i="0">
                                  <a:solidFill>
                                    <a:srgbClr val="000000"/>
                                  </a:solidFill>
                                  <a:latin typeface="Cambria Math" panose="02040503050406030204" pitchFamily="18" charset="0"/>
                                </a:rPr>
                                <m:t>F</m:t>
                              </m:r>
                            </m:sub>
                          </m:sSub>
                          <m:d>
                            <m:dPr>
                              <m:ctrlPr>
                                <a:rPr lang="en-CA" sz="2400" i="1">
                                  <a:solidFill>
                                    <a:srgbClr val="000000"/>
                                  </a:solidFill>
                                  <a:latin typeface="Cambria Math" panose="02040503050406030204" pitchFamily="18" charset="0"/>
                                </a:rPr>
                              </m:ctrlPr>
                            </m:dPr>
                            <m:e>
                              <m:r>
                                <a:rPr lang="en-CA" sz="2400" i="1">
                                  <a:solidFill>
                                    <a:srgbClr val="000000"/>
                                  </a:solidFill>
                                  <a:latin typeface="Cambria Math" panose="02040503050406030204" pitchFamily="18" charset="0"/>
                                </a:rPr>
                                <m:t>𝑡</m:t>
                              </m:r>
                            </m:e>
                          </m:d>
                          <m:r>
                            <a:rPr lang="en-CA" sz="2400" i="1">
                              <a:solidFill>
                                <a:srgbClr val="000000"/>
                              </a:solidFill>
                              <a:latin typeface="Cambria Math" panose="02040503050406030204" pitchFamily="18" charset="0"/>
                            </a:rPr>
                            <m:t>−</m:t>
                          </m:r>
                          <m:sSub>
                            <m:sSubPr>
                              <m:ctrlPr>
                                <a:rPr lang="en-CA" sz="2400" i="1">
                                  <a:solidFill>
                                    <a:srgbClr val="000000"/>
                                  </a:solidFill>
                                  <a:latin typeface="Cambria Math" panose="02040503050406030204" pitchFamily="18" charset="0"/>
                                </a:rPr>
                              </m:ctrlPr>
                            </m:sSubPr>
                            <m:e>
                              <m:r>
                                <a:rPr lang="en-CA" sz="2400" i="1">
                                  <a:solidFill>
                                    <a:srgbClr val="000000"/>
                                  </a:solidFill>
                                  <a:latin typeface="Cambria Math" panose="02040503050406030204" pitchFamily="18" charset="0"/>
                                </a:rPr>
                                <m:t>𝑁</m:t>
                              </m:r>
                            </m:e>
                            <m:sub>
                              <m:r>
                                <m:rPr>
                                  <m:sty m:val="p"/>
                                </m:rPr>
                                <a:rPr lang="en-CA" sz="2400" i="0">
                                  <a:solidFill>
                                    <a:srgbClr val="000000"/>
                                  </a:solidFill>
                                  <a:latin typeface="Cambria Math" panose="02040503050406030204" pitchFamily="18" charset="0"/>
                                </a:rPr>
                                <m:t>B</m:t>
                              </m:r>
                            </m:sub>
                          </m:sSub>
                          <m:d>
                            <m:dPr>
                              <m:ctrlPr>
                                <a:rPr lang="en-CA" sz="2400" i="1">
                                  <a:solidFill>
                                    <a:srgbClr val="000000"/>
                                  </a:solidFill>
                                  <a:latin typeface="Cambria Math" panose="02040503050406030204" pitchFamily="18" charset="0"/>
                                </a:rPr>
                              </m:ctrlPr>
                            </m:dPr>
                            <m:e>
                              <m:r>
                                <a:rPr lang="en-CA" sz="2400" i="1">
                                  <a:solidFill>
                                    <a:srgbClr val="000000"/>
                                  </a:solidFill>
                                  <a:latin typeface="Cambria Math" panose="02040503050406030204" pitchFamily="18" charset="0"/>
                                </a:rPr>
                                <m:t>𝑡</m:t>
                              </m:r>
                            </m:e>
                          </m:d>
                        </m:num>
                        <m:den>
                          <m:sSub>
                            <m:sSubPr>
                              <m:ctrlPr>
                                <a:rPr lang="en-CA" sz="2400" i="1">
                                  <a:solidFill>
                                    <a:srgbClr val="000000"/>
                                  </a:solidFill>
                                  <a:latin typeface="Cambria Math" panose="02040503050406030204" pitchFamily="18" charset="0"/>
                                </a:rPr>
                              </m:ctrlPr>
                            </m:sSubPr>
                            <m:e>
                              <m:r>
                                <a:rPr lang="en-CA" sz="2400" i="1">
                                  <a:solidFill>
                                    <a:srgbClr val="000000"/>
                                  </a:solidFill>
                                  <a:latin typeface="Cambria Math" panose="02040503050406030204" pitchFamily="18" charset="0"/>
                                </a:rPr>
                                <m:t>𝑁</m:t>
                              </m:r>
                            </m:e>
                            <m:sub>
                              <m:r>
                                <m:rPr>
                                  <m:sty m:val="p"/>
                                </m:rPr>
                                <a:rPr lang="en-CA" sz="2400" i="0">
                                  <a:solidFill>
                                    <a:srgbClr val="000000"/>
                                  </a:solidFill>
                                  <a:latin typeface="Cambria Math" panose="02040503050406030204" pitchFamily="18" charset="0"/>
                                </a:rPr>
                                <m:t>F</m:t>
                              </m:r>
                            </m:sub>
                          </m:sSub>
                          <m:d>
                            <m:dPr>
                              <m:ctrlPr>
                                <a:rPr lang="en-CA" sz="2400" i="1">
                                  <a:solidFill>
                                    <a:srgbClr val="000000"/>
                                  </a:solidFill>
                                  <a:latin typeface="Cambria Math" panose="02040503050406030204" pitchFamily="18" charset="0"/>
                                </a:rPr>
                              </m:ctrlPr>
                            </m:dPr>
                            <m:e>
                              <m:r>
                                <a:rPr lang="en-CA" sz="2400" i="1">
                                  <a:solidFill>
                                    <a:srgbClr val="000000"/>
                                  </a:solidFill>
                                  <a:latin typeface="Cambria Math" panose="02040503050406030204" pitchFamily="18" charset="0"/>
                                </a:rPr>
                                <m:t>𝑡</m:t>
                              </m:r>
                            </m:e>
                          </m:d>
                          <m:r>
                            <a:rPr lang="en-CA" sz="2400" i="1">
                              <a:solidFill>
                                <a:srgbClr val="000000"/>
                              </a:solidFill>
                              <a:latin typeface="Cambria Math" panose="02040503050406030204" pitchFamily="18" charset="0"/>
                            </a:rPr>
                            <m:t>+</m:t>
                          </m:r>
                          <m:sSub>
                            <m:sSubPr>
                              <m:ctrlPr>
                                <a:rPr lang="en-CA" sz="2400" i="1">
                                  <a:solidFill>
                                    <a:srgbClr val="000000"/>
                                  </a:solidFill>
                                  <a:latin typeface="Cambria Math" panose="02040503050406030204" pitchFamily="18" charset="0"/>
                                </a:rPr>
                              </m:ctrlPr>
                            </m:sSubPr>
                            <m:e>
                              <m:r>
                                <a:rPr lang="en-CA" sz="2400" i="1">
                                  <a:solidFill>
                                    <a:srgbClr val="000000"/>
                                  </a:solidFill>
                                  <a:latin typeface="Cambria Math" panose="02040503050406030204" pitchFamily="18" charset="0"/>
                                </a:rPr>
                                <m:t>𝑁</m:t>
                              </m:r>
                            </m:e>
                            <m:sub>
                              <m:r>
                                <m:rPr>
                                  <m:sty m:val="p"/>
                                </m:rPr>
                                <a:rPr lang="en-CA" sz="2400" i="0">
                                  <a:solidFill>
                                    <a:srgbClr val="000000"/>
                                  </a:solidFill>
                                  <a:latin typeface="Cambria Math" panose="02040503050406030204" pitchFamily="18" charset="0"/>
                                </a:rPr>
                                <m:t>B</m:t>
                              </m:r>
                            </m:sub>
                          </m:sSub>
                          <m:d>
                            <m:dPr>
                              <m:ctrlPr>
                                <a:rPr lang="en-CA" sz="2400" i="1">
                                  <a:solidFill>
                                    <a:srgbClr val="000000"/>
                                  </a:solidFill>
                                  <a:latin typeface="Cambria Math" panose="02040503050406030204" pitchFamily="18" charset="0"/>
                                </a:rPr>
                              </m:ctrlPr>
                            </m:dPr>
                            <m:e>
                              <m:r>
                                <a:rPr lang="en-CA" sz="2400" i="1">
                                  <a:solidFill>
                                    <a:srgbClr val="000000"/>
                                  </a:solidFill>
                                  <a:latin typeface="Cambria Math" panose="02040503050406030204" pitchFamily="18" charset="0"/>
                                </a:rPr>
                                <m:t>𝑡</m:t>
                              </m:r>
                            </m:e>
                          </m:d>
                        </m:den>
                      </m:f>
                    </m:oMath>
                  </m:oMathPara>
                </a14:m>
                <a:endParaRPr lang="en-CA" sz="2400" dirty="0"/>
              </a:p>
            </p:txBody>
          </p:sp>
        </mc:Choice>
        <mc:Fallback xmlns="">
          <p:sp>
            <p:nvSpPr>
              <p:cNvPr id="17" name="Object 16">
                <a:extLst>
                  <a:ext uri="{FF2B5EF4-FFF2-40B4-BE49-F238E27FC236}">
                    <a16:creationId xmlns:a16="http://schemas.microsoft.com/office/drawing/2014/main" id="{AD7672B7-CFFA-4D59-ADEC-B9A49EABD8AF}"/>
                  </a:ext>
                </a:extLst>
              </p:cNvPr>
              <p:cNvSpPr txBox="1">
                <a:spLocks noRot="1" noChangeAspect="1" noMove="1" noResize="1" noEditPoints="1" noAdjustHandles="1" noChangeArrowheads="1" noChangeShapeType="1" noTextEdit="1"/>
              </p:cNvSpPr>
              <p:nvPr/>
            </p:nvSpPr>
            <p:spPr>
              <a:xfrm>
                <a:off x="6211279" y="4763076"/>
                <a:ext cx="3098373" cy="1287044"/>
              </a:xfrm>
              <a:prstGeom prst="rect">
                <a:avLst/>
              </a:prstGeom>
              <a:blipFill>
                <a:blip r:embed="rId6"/>
                <a:stretch>
                  <a:fillRect/>
                </a:stretch>
              </a:blipFill>
            </p:spPr>
            <p:txBody>
              <a:bodyPr/>
              <a:lstStyle/>
              <a:p>
                <a:r>
                  <a:rPr lang="en-CA">
                    <a:noFill/>
                  </a:rPr>
                  <a:t> </a:t>
                </a:r>
              </a:p>
            </p:txBody>
          </p:sp>
        </mc:Fallback>
      </mc:AlternateContent>
      <p:grpSp>
        <p:nvGrpSpPr>
          <p:cNvPr id="6" name="Group 5">
            <a:extLst>
              <a:ext uri="{FF2B5EF4-FFF2-40B4-BE49-F238E27FC236}">
                <a16:creationId xmlns:a16="http://schemas.microsoft.com/office/drawing/2014/main" id="{EB5F9470-6F16-3620-EB7C-DC2B9821ABAB}"/>
              </a:ext>
            </a:extLst>
          </p:cNvPr>
          <p:cNvGrpSpPr/>
          <p:nvPr/>
        </p:nvGrpSpPr>
        <p:grpSpPr>
          <a:xfrm>
            <a:off x="8499554" y="3314166"/>
            <a:ext cx="519371" cy="874911"/>
            <a:chOff x="8499554" y="3314166"/>
            <a:chExt cx="519371" cy="874911"/>
          </a:xfrm>
        </p:grpSpPr>
        <p:sp>
          <p:nvSpPr>
            <p:cNvPr id="2" name="Arrow: Up-Down 1">
              <a:extLst>
                <a:ext uri="{FF2B5EF4-FFF2-40B4-BE49-F238E27FC236}">
                  <a16:creationId xmlns:a16="http://schemas.microsoft.com/office/drawing/2014/main" id="{9646382D-8FBC-2207-F470-4CAD065142DF}"/>
                </a:ext>
              </a:extLst>
            </p:cNvPr>
            <p:cNvSpPr/>
            <p:nvPr/>
          </p:nvSpPr>
          <p:spPr>
            <a:xfrm rot="1749225">
              <a:off x="8499554" y="3314166"/>
              <a:ext cx="280692" cy="563964"/>
            </a:xfrm>
            <a:prstGeom prst="upDownArrow">
              <a:avLst/>
            </a:prstGeom>
            <a:solidFill>
              <a:srgbClr val="729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06DF3265-CC37-73D7-79D7-857324FC780E}"/>
                </a:ext>
              </a:extLst>
            </p:cNvPr>
            <p:cNvSpPr txBox="1"/>
            <p:nvPr/>
          </p:nvSpPr>
          <p:spPr>
            <a:xfrm>
              <a:off x="8526482" y="3819745"/>
              <a:ext cx="492443" cy="369332"/>
            </a:xfrm>
            <a:prstGeom prst="rect">
              <a:avLst/>
            </a:prstGeom>
            <a:noFill/>
          </p:spPr>
          <p:txBody>
            <a:bodyPr wrap="none" rtlCol="0">
              <a:spAutoFit/>
            </a:bodyPr>
            <a:lstStyle/>
            <a:p>
              <a:r>
                <a:rPr lang="en-CA" dirty="0"/>
                <a:t>RF</a:t>
              </a:r>
            </a:p>
          </p:txBody>
        </p:sp>
      </p:grpSp>
      <p:sp>
        <p:nvSpPr>
          <p:cNvPr id="12" name="TextBox 11">
            <a:extLst>
              <a:ext uri="{FF2B5EF4-FFF2-40B4-BE49-F238E27FC236}">
                <a16:creationId xmlns:a16="http://schemas.microsoft.com/office/drawing/2014/main" id="{77A44EE3-3488-3AC2-13E3-6911E5667B19}"/>
              </a:ext>
            </a:extLst>
          </p:cNvPr>
          <p:cNvSpPr txBox="1"/>
          <p:nvPr/>
        </p:nvSpPr>
        <p:spPr>
          <a:xfrm>
            <a:off x="2007532" y="4991099"/>
            <a:ext cx="3221932" cy="830997"/>
          </a:xfrm>
          <a:prstGeom prst="rect">
            <a:avLst/>
          </a:prstGeom>
          <a:noFill/>
        </p:spPr>
        <p:txBody>
          <a:bodyPr wrap="square" rtlCol="0">
            <a:spAutoFit/>
          </a:bodyPr>
          <a:lstStyle/>
          <a:p>
            <a:pPr algn="ctr"/>
            <a:r>
              <a:rPr lang="en-CA" sz="2400" dirty="0"/>
              <a:t>β Emission Probability Relative to Spin</a:t>
            </a:r>
            <a:endParaRPr lang="en-US" sz="2400" dirty="0"/>
          </a:p>
        </p:txBody>
      </p:sp>
      <p:sp>
        <p:nvSpPr>
          <p:cNvPr id="13" name="Text Placeholder 1">
            <a:extLst>
              <a:ext uri="{FF2B5EF4-FFF2-40B4-BE49-F238E27FC236}">
                <a16:creationId xmlns:a16="http://schemas.microsoft.com/office/drawing/2014/main" id="{4F0764FB-33A8-D330-1FC2-32D575A11027}"/>
              </a:ext>
            </a:extLst>
          </p:cNvPr>
          <p:cNvSpPr>
            <a:spLocks noGrp="1"/>
          </p:cNvSpPr>
          <p:nvPr>
            <p:ph type="body" sz="quarter" idx="21"/>
          </p:nvPr>
        </p:nvSpPr>
        <p:spPr>
          <a:xfrm>
            <a:off x="810132" y="205595"/>
            <a:ext cx="10450005" cy="1014516"/>
          </a:xfrm>
        </p:spPr>
        <p:txBody>
          <a:bodyPr/>
          <a:lstStyle/>
          <a:p>
            <a:r>
              <a:rPr lang="en-US" dirty="0"/>
              <a:t>How does βNMR work? </a:t>
            </a:r>
          </a:p>
        </p:txBody>
      </p:sp>
    </p:spTree>
    <p:extLst>
      <p:ext uri="{BB962C8B-B14F-4D97-AF65-F5344CB8AC3E}">
        <p14:creationId xmlns:p14="http://schemas.microsoft.com/office/powerpoint/2010/main" val="349512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5E3AB-FB64-AB75-DDAD-9475A53089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263A64-4A70-9AB5-226E-A7BCF6592E2E}"/>
              </a:ext>
            </a:extLst>
          </p:cNvPr>
          <p:cNvSpPr>
            <a:spLocks noGrp="1"/>
          </p:cNvSpPr>
          <p:nvPr>
            <p:ph type="sldNum" sz="quarter" idx="12"/>
          </p:nvPr>
        </p:nvSpPr>
        <p:spPr/>
        <p:txBody>
          <a:bodyPr/>
          <a:lstStyle/>
          <a:p>
            <a:fld id="{72890513-E58D-2644-ACDB-E89B1349FCEB}" type="slidenum">
              <a:rPr lang="en-US" smtClean="0"/>
              <a:pPr/>
              <a:t>7</a:t>
            </a:fld>
            <a:endParaRPr lang="en-US"/>
          </a:p>
        </p:txBody>
      </p:sp>
      <p:sp>
        <p:nvSpPr>
          <p:cNvPr id="12" name="Text Placeholder 1">
            <a:extLst>
              <a:ext uri="{FF2B5EF4-FFF2-40B4-BE49-F238E27FC236}">
                <a16:creationId xmlns:a16="http://schemas.microsoft.com/office/drawing/2014/main" id="{CA1F648D-B09B-6AE8-CD6C-D6A8544C49C2}"/>
              </a:ext>
            </a:extLst>
          </p:cNvPr>
          <p:cNvSpPr txBox="1">
            <a:spLocks/>
          </p:cNvSpPr>
          <p:nvPr/>
        </p:nvSpPr>
        <p:spPr>
          <a:xfrm>
            <a:off x="627252" y="259080"/>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Resonance spectra – Zeeman and quadrupolar splitting</a:t>
            </a:r>
          </a:p>
        </p:txBody>
      </p:sp>
      <p:pic>
        <p:nvPicPr>
          <p:cNvPr id="7" name="Picture 6">
            <a:extLst>
              <a:ext uri="{FF2B5EF4-FFF2-40B4-BE49-F238E27FC236}">
                <a16:creationId xmlns:a16="http://schemas.microsoft.com/office/drawing/2014/main" id="{31732C01-1C0C-17C4-DC72-61C4C6CCF1C6}"/>
              </a:ext>
            </a:extLst>
          </p:cNvPr>
          <p:cNvPicPr>
            <a:picLocks noChangeAspect="1"/>
          </p:cNvPicPr>
          <p:nvPr/>
        </p:nvPicPr>
        <p:blipFill>
          <a:blip r:embed="rId3"/>
          <a:stretch>
            <a:fillRect/>
          </a:stretch>
        </p:blipFill>
        <p:spPr>
          <a:xfrm>
            <a:off x="3809802" y="682514"/>
            <a:ext cx="4572396" cy="5492972"/>
          </a:xfrm>
          <a:prstGeom prst="rect">
            <a:avLst/>
          </a:prstGeom>
        </p:spPr>
      </p:pic>
      <p:pic>
        <p:nvPicPr>
          <p:cNvPr id="9" name="Picture 8">
            <a:extLst>
              <a:ext uri="{FF2B5EF4-FFF2-40B4-BE49-F238E27FC236}">
                <a16:creationId xmlns:a16="http://schemas.microsoft.com/office/drawing/2014/main" id="{BFEA3283-48FF-44DA-BAA9-792017E133C2}"/>
              </a:ext>
            </a:extLst>
          </p:cNvPr>
          <p:cNvPicPr>
            <a:picLocks noChangeAspect="1"/>
          </p:cNvPicPr>
          <p:nvPr/>
        </p:nvPicPr>
        <p:blipFill>
          <a:blip r:embed="rId4"/>
          <a:stretch>
            <a:fillRect/>
          </a:stretch>
        </p:blipFill>
        <p:spPr>
          <a:xfrm>
            <a:off x="8573820" y="2103067"/>
            <a:ext cx="3525966" cy="3084669"/>
          </a:xfrm>
          <a:prstGeom prst="rect">
            <a:avLst/>
          </a:prstGeom>
        </p:spPr>
      </p:pic>
      <p:pic>
        <p:nvPicPr>
          <p:cNvPr id="10" name="Picture 9">
            <a:extLst>
              <a:ext uri="{FF2B5EF4-FFF2-40B4-BE49-F238E27FC236}">
                <a16:creationId xmlns:a16="http://schemas.microsoft.com/office/drawing/2014/main" id="{8BAE173C-229F-BC7B-DF31-373796668D71}"/>
              </a:ext>
            </a:extLst>
          </p:cNvPr>
          <p:cNvPicPr>
            <a:picLocks noChangeAspect="1"/>
          </p:cNvPicPr>
          <p:nvPr/>
        </p:nvPicPr>
        <p:blipFill>
          <a:blip r:embed="rId5"/>
          <a:srcRect l="7656" t="5836" r="10149" b="1859"/>
          <a:stretch/>
        </p:blipFill>
        <p:spPr>
          <a:xfrm>
            <a:off x="-83176" y="2162600"/>
            <a:ext cx="3892978" cy="3123882"/>
          </a:xfrm>
          <a:prstGeom prst="rect">
            <a:avLst/>
          </a:prstGeom>
        </p:spPr>
      </p:pic>
      <p:sp>
        <p:nvSpPr>
          <p:cNvPr id="11" name="TextBox 10">
            <a:extLst>
              <a:ext uri="{FF2B5EF4-FFF2-40B4-BE49-F238E27FC236}">
                <a16:creationId xmlns:a16="http://schemas.microsoft.com/office/drawing/2014/main" id="{929FFD16-C1DE-BEF6-1CE8-C185E1EDBF73}"/>
              </a:ext>
            </a:extLst>
          </p:cNvPr>
          <p:cNvSpPr txBox="1"/>
          <p:nvPr/>
        </p:nvSpPr>
        <p:spPr>
          <a:xfrm>
            <a:off x="9918237" y="1733735"/>
            <a:ext cx="949299" cy="369332"/>
          </a:xfrm>
          <a:prstGeom prst="rect">
            <a:avLst/>
          </a:prstGeom>
          <a:noFill/>
        </p:spPr>
        <p:txBody>
          <a:bodyPr wrap="none" rtlCol="0">
            <a:spAutoFit/>
          </a:bodyPr>
          <a:lstStyle/>
          <a:p>
            <a:r>
              <a:rPr lang="en-CA" dirty="0">
                <a:solidFill>
                  <a:srgbClr val="7030A0"/>
                </a:solidFill>
              </a:rPr>
              <a:t>α-Al</a:t>
            </a:r>
            <a:r>
              <a:rPr lang="en-CA" baseline="-25000" dirty="0">
                <a:solidFill>
                  <a:srgbClr val="7030A0"/>
                </a:solidFill>
              </a:rPr>
              <a:t>2</a:t>
            </a:r>
            <a:r>
              <a:rPr lang="en-CA" dirty="0">
                <a:solidFill>
                  <a:srgbClr val="7030A0"/>
                </a:solidFill>
              </a:rPr>
              <a:t>O</a:t>
            </a:r>
            <a:r>
              <a:rPr lang="en-CA" baseline="-25000" dirty="0">
                <a:solidFill>
                  <a:srgbClr val="7030A0"/>
                </a:solidFill>
              </a:rPr>
              <a:t>3</a:t>
            </a:r>
          </a:p>
        </p:txBody>
      </p:sp>
      <p:sp>
        <p:nvSpPr>
          <p:cNvPr id="15" name="TextBox 14">
            <a:extLst>
              <a:ext uri="{FF2B5EF4-FFF2-40B4-BE49-F238E27FC236}">
                <a16:creationId xmlns:a16="http://schemas.microsoft.com/office/drawing/2014/main" id="{A985AE53-7D82-A504-73CD-303E0D62C378}"/>
              </a:ext>
            </a:extLst>
          </p:cNvPr>
          <p:cNvSpPr txBox="1"/>
          <p:nvPr/>
        </p:nvSpPr>
        <p:spPr>
          <a:xfrm>
            <a:off x="1417892" y="1733735"/>
            <a:ext cx="1146468" cy="369332"/>
          </a:xfrm>
          <a:prstGeom prst="rect">
            <a:avLst/>
          </a:prstGeom>
          <a:noFill/>
        </p:spPr>
        <p:txBody>
          <a:bodyPr wrap="none" rtlCol="0">
            <a:spAutoFit/>
          </a:bodyPr>
          <a:lstStyle/>
          <a:p>
            <a:r>
              <a:rPr lang="en-CA" dirty="0"/>
              <a:t>Polymers</a:t>
            </a:r>
          </a:p>
        </p:txBody>
      </p:sp>
    </p:spTree>
    <p:extLst>
      <p:ext uri="{BB962C8B-B14F-4D97-AF65-F5344CB8AC3E}">
        <p14:creationId xmlns:p14="http://schemas.microsoft.com/office/powerpoint/2010/main" val="105854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9FE3B-8573-7797-553A-5873B9EA6BB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42DC98-9E7B-EAC3-A61B-495BA8F2DF55}"/>
              </a:ext>
            </a:extLst>
          </p:cNvPr>
          <p:cNvSpPr>
            <a:spLocks noGrp="1"/>
          </p:cNvSpPr>
          <p:nvPr>
            <p:ph type="sldNum" sz="quarter" idx="12"/>
          </p:nvPr>
        </p:nvSpPr>
        <p:spPr/>
        <p:txBody>
          <a:bodyPr/>
          <a:lstStyle/>
          <a:p>
            <a:fld id="{72890513-E58D-2644-ACDB-E89B1349FCEB}" type="slidenum">
              <a:rPr lang="en-US" smtClean="0"/>
              <a:pPr/>
              <a:t>8</a:t>
            </a:fld>
            <a:endParaRPr lang="en-US"/>
          </a:p>
        </p:txBody>
      </p:sp>
      <p:sp>
        <p:nvSpPr>
          <p:cNvPr id="12" name="Text Placeholder 1">
            <a:extLst>
              <a:ext uri="{FF2B5EF4-FFF2-40B4-BE49-F238E27FC236}">
                <a16:creationId xmlns:a16="http://schemas.microsoft.com/office/drawing/2014/main" id="{3BA1C2E3-6C2C-779F-8DE1-B0A802661B6D}"/>
              </a:ext>
            </a:extLst>
          </p:cNvPr>
          <p:cNvSpPr txBox="1">
            <a:spLocks/>
          </p:cNvSpPr>
          <p:nvPr/>
        </p:nvSpPr>
        <p:spPr>
          <a:xfrm>
            <a:off x="627252" y="259080"/>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Resonance spectra – site identification of </a:t>
            </a:r>
            <a:r>
              <a:rPr lang="en-US" sz="2400" b="1" baseline="30000" dirty="0">
                <a:solidFill>
                  <a:srgbClr val="00B0F0"/>
                </a:solidFill>
              </a:rPr>
              <a:t>8</a:t>
            </a:r>
            <a:r>
              <a:rPr lang="en-US" sz="2400" b="1" dirty="0">
                <a:solidFill>
                  <a:srgbClr val="00B0F0"/>
                </a:solidFill>
              </a:rPr>
              <a:t>Li</a:t>
            </a:r>
            <a:r>
              <a:rPr lang="en-US" sz="2400" b="1" baseline="30000" dirty="0">
                <a:solidFill>
                  <a:srgbClr val="00B0F0"/>
                </a:solidFill>
              </a:rPr>
              <a:t>+</a:t>
            </a:r>
            <a:r>
              <a:rPr lang="en-US" sz="2400" b="1" dirty="0">
                <a:solidFill>
                  <a:srgbClr val="00B0F0"/>
                </a:solidFill>
              </a:rPr>
              <a:t> in Ag (</a:t>
            </a:r>
            <a:r>
              <a:rPr lang="en-US" sz="2400" b="1" dirty="0" err="1">
                <a:solidFill>
                  <a:srgbClr val="00B0F0"/>
                </a:solidFill>
              </a:rPr>
              <a:t>fcc</a:t>
            </a:r>
            <a:r>
              <a:rPr lang="en-US" sz="2400" b="1" dirty="0">
                <a:solidFill>
                  <a:srgbClr val="00B0F0"/>
                </a:solidFill>
              </a:rPr>
              <a:t>)</a:t>
            </a:r>
          </a:p>
        </p:txBody>
      </p:sp>
      <p:pic>
        <p:nvPicPr>
          <p:cNvPr id="7" name="Picture 6">
            <a:extLst>
              <a:ext uri="{FF2B5EF4-FFF2-40B4-BE49-F238E27FC236}">
                <a16:creationId xmlns:a16="http://schemas.microsoft.com/office/drawing/2014/main" id="{283E9849-1F13-DADD-8271-34472046253A}"/>
              </a:ext>
            </a:extLst>
          </p:cNvPr>
          <p:cNvPicPr>
            <a:picLocks noChangeAspect="1"/>
          </p:cNvPicPr>
          <p:nvPr/>
        </p:nvPicPr>
        <p:blipFill>
          <a:blip r:embed="rId3"/>
          <a:srcRect b="18391"/>
          <a:stretch/>
        </p:blipFill>
        <p:spPr>
          <a:xfrm>
            <a:off x="6096000" y="1700761"/>
            <a:ext cx="4503675" cy="4112687"/>
          </a:xfrm>
          <a:prstGeom prst="rect">
            <a:avLst/>
          </a:prstGeom>
        </p:spPr>
      </p:pic>
      <p:pic>
        <p:nvPicPr>
          <p:cNvPr id="8" name="Picture 7">
            <a:extLst>
              <a:ext uri="{FF2B5EF4-FFF2-40B4-BE49-F238E27FC236}">
                <a16:creationId xmlns:a16="http://schemas.microsoft.com/office/drawing/2014/main" id="{8615CF42-CB8D-B8B3-A168-B59B85643199}"/>
              </a:ext>
            </a:extLst>
          </p:cNvPr>
          <p:cNvPicPr>
            <a:picLocks noChangeAspect="1"/>
          </p:cNvPicPr>
          <p:nvPr/>
        </p:nvPicPr>
        <p:blipFill>
          <a:blip r:embed="rId4"/>
          <a:srcRect l="12940" t="33129" r="3449" b="29223"/>
          <a:stretch/>
        </p:blipFill>
        <p:spPr>
          <a:xfrm>
            <a:off x="1177912" y="1800146"/>
            <a:ext cx="4918088" cy="3257707"/>
          </a:xfrm>
          <a:prstGeom prst="rect">
            <a:avLst/>
          </a:prstGeom>
        </p:spPr>
      </p:pic>
      <p:sp>
        <p:nvSpPr>
          <p:cNvPr id="9" name="Rectangle 8">
            <a:extLst>
              <a:ext uri="{FF2B5EF4-FFF2-40B4-BE49-F238E27FC236}">
                <a16:creationId xmlns:a16="http://schemas.microsoft.com/office/drawing/2014/main" id="{2C1E43CF-B332-F6AC-D765-C7685C955864}"/>
              </a:ext>
            </a:extLst>
          </p:cNvPr>
          <p:cNvSpPr/>
          <p:nvPr/>
        </p:nvSpPr>
        <p:spPr>
          <a:xfrm>
            <a:off x="1635241" y="2749874"/>
            <a:ext cx="527282" cy="4939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1AF368FE-4C9A-38E7-1B2A-21B5B32EA2BF}"/>
              </a:ext>
            </a:extLst>
          </p:cNvPr>
          <p:cNvSpPr txBox="1"/>
          <p:nvPr/>
        </p:nvSpPr>
        <p:spPr>
          <a:xfrm>
            <a:off x="1928919" y="1532418"/>
            <a:ext cx="684803" cy="369332"/>
          </a:xfrm>
          <a:prstGeom prst="rect">
            <a:avLst/>
          </a:prstGeom>
          <a:noFill/>
        </p:spPr>
        <p:txBody>
          <a:bodyPr wrap="none" rtlCol="0">
            <a:spAutoFit/>
          </a:bodyPr>
          <a:lstStyle/>
          <a:p>
            <a:r>
              <a:rPr lang="en-CA" dirty="0"/>
              <a:t>MgO</a:t>
            </a:r>
          </a:p>
        </p:txBody>
      </p:sp>
    </p:spTree>
    <p:extLst>
      <p:ext uri="{BB962C8B-B14F-4D97-AF65-F5344CB8AC3E}">
        <p14:creationId xmlns:p14="http://schemas.microsoft.com/office/powerpoint/2010/main" val="3962131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47C57-9390-4FFC-C908-E3F4A0D8D19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4ED0920-CBE6-C633-143D-4925012070D5}"/>
              </a:ext>
            </a:extLst>
          </p:cNvPr>
          <p:cNvPicPr>
            <a:picLocks noChangeAspect="1"/>
          </p:cNvPicPr>
          <p:nvPr/>
        </p:nvPicPr>
        <p:blipFill>
          <a:blip r:embed="rId3"/>
          <a:srcRect b="27362"/>
          <a:stretch/>
        </p:blipFill>
        <p:spPr>
          <a:xfrm>
            <a:off x="555533" y="1530608"/>
            <a:ext cx="4997610" cy="4861920"/>
          </a:xfrm>
          <a:prstGeom prst="rect">
            <a:avLst/>
          </a:prstGeom>
        </p:spPr>
      </p:pic>
      <p:sp>
        <p:nvSpPr>
          <p:cNvPr id="2" name="Slide Number Placeholder 1">
            <a:extLst>
              <a:ext uri="{FF2B5EF4-FFF2-40B4-BE49-F238E27FC236}">
                <a16:creationId xmlns:a16="http://schemas.microsoft.com/office/drawing/2014/main" id="{2794370F-5415-7A0C-5D3B-C595C55F0352}"/>
              </a:ext>
            </a:extLst>
          </p:cNvPr>
          <p:cNvSpPr>
            <a:spLocks noGrp="1"/>
          </p:cNvSpPr>
          <p:nvPr>
            <p:ph type="sldNum" sz="quarter" idx="12"/>
          </p:nvPr>
        </p:nvSpPr>
        <p:spPr/>
        <p:txBody>
          <a:bodyPr/>
          <a:lstStyle/>
          <a:p>
            <a:fld id="{72890513-E58D-2644-ACDB-E89B1349FCEB}" type="slidenum">
              <a:rPr lang="en-US" smtClean="0"/>
              <a:pPr/>
              <a:t>9</a:t>
            </a:fld>
            <a:endParaRPr lang="en-US"/>
          </a:p>
        </p:txBody>
      </p:sp>
      <p:sp>
        <p:nvSpPr>
          <p:cNvPr id="5" name="TextBox 4">
            <a:extLst>
              <a:ext uri="{FF2B5EF4-FFF2-40B4-BE49-F238E27FC236}">
                <a16:creationId xmlns:a16="http://schemas.microsoft.com/office/drawing/2014/main" id="{EDF08606-7E1B-E10D-403F-F562219C91EF}"/>
              </a:ext>
            </a:extLst>
          </p:cNvPr>
          <p:cNvSpPr txBox="1"/>
          <p:nvPr/>
        </p:nvSpPr>
        <p:spPr>
          <a:xfrm>
            <a:off x="1966189" y="1073541"/>
            <a:ext cx="2465740" cy="400110"/>
          </a:xfrm>
          <a:prstGeom prst="rect">
            <a:avLst/>
          </a:prstGeom>
          <a:noFill/>
        </p:spPr>
        <p:txBody>
          <a:bodyPr wrap="none" rtlCol="0">
            <a:spAutoFit/>
          </a:bodyPr>
          <a:lstStyle/>
          <a:p>
            <a:r>
              <a:rPr lang="en-US" sz="2000" dirty="0"/>
              <a:t>Niobium resonance </a:t>
            </a:r>
          </a:p>
        </p:txBody>
      </p:sp>
      <p:sp>
        <p:nvSpPr>
          <p:cNvPr id="6" name="TextBox 5">
            <a:extLst>
              <a:ext uri="{FF2B5EF4-FFF2-40B4-BE49-F238E27FC236}">
                <a16:creationId xmlns:a16="http://schemas.microsoft.com/office/drawing/2014/main" id="{7B3A9CB2-0D6A-A117-7F17-4F420EE242B1}"/>
              </a:ext>
            </a:extLst>
          </p:cNvPr>
          <p:cNvSpPr txBox="1"/>
          <p:nvPr/>
        </p:nvSpPr>
        <p:spPr>
          <a:xfrm>
            <a:off x="7852290" y="1073541"/>
            <a:ext cx="2493440" cy="400110"/>
          </a:xfrm>
          <a:prstGeom prst="rect">
            <a:avLst/>
          </a:prstGeom>
          <a:noFill/>
        </p:spPr>
        <p:txBody>
          <a:bodyPr wrap="none" rtlCol="0">
            <a:spAutoFit/>
          </a:bodyPr>
          <a:lstStyle/>
          <a:p>
            <a:r>
              <a:rPr lang="en-US" sz="2000" dirty="0"/>
              <a:t>Tantalum resonance</a:t>
            </a:r>
          </a:p>
        </p:txBody>
      </p:sp>
      <p:sp>
        <p:nvSpPr>
          <p:cNvPr id="12" name="Text Placeholder 1">
            <a:extLst>
              <a:ext uri="{FF2B5EF4-FFF2-40B4-BE49-F238E27FC236}">
                <a16:creationId xmlns:a16="http://schemas.microsoft.com/office/drawing/2014/main" id="{53A007AC-6747-5AAF-62DE-F06CC39EC8D8}"/>
              </a:ext>
            </a:extLst>
          </p:cNvPr>
          <p:cNvSpPr txBox="1">
            <a:spLocks/>
          </p:cNvSpPr>
          <p:nvPr/>
        </p:nvSpPr>
        <p:spPr>
          <a:xfrm>
            <a:off x="627252" y="259080"/>
            <a:ext cx="10450005" cy="101451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a:solidFill>
                  <a:srgbClr val="00B0F0"/>
                </a:solidFill>
              </a:rPr>
              <a:t>Resonance spectra – Nb versus Ta (bcc)</a:t>
            </a:r>
          </a:p>
        </p:txBody>
      </p:sp>
      <p:sp>
        <p:nvSpPr>
          <p:cNvPr id="13" name="TextBox 12">
            <a:extLst>
              <a:ext uri="{FF2B5EF4-FFF2-40B4-BE49-F238E27FC236}">
                <a16:creationId xmlns:a16="http://schemas.microsoft.com/office/drawing/2014/main" id="{ADDCE03A-2702-1A3E-BED3-82621DBEA23D}"/>
              </a:ext>
            </a:extLst>
          </p:cNvPr>
          <p:cNvSpPr txBox="1"/>
          <p:nvPr/>
        </p:nvSpPr>
        <p:spPr>
          <a:xfrm>
            <a:off x="1565102" y="1718725"/>
            <a:ext cx="706284" cy="369332"/>
          </a:xfrm>
          <a:prstGeom prst="rect">
            <a:avLst/>
          </a:prstGeom>
          <a:noFill/>
        </p:spPr>
        <p:txBody>
          <a:bodyPr wrap="none" rtlCol="0">
            <a:spAutoFit/>
          </a:bodyPr>
          <a:lstStyle/>
          <a:p>
            <a:r>
              <a:rPr lang="en-US" dirty="0"/>
              <a:t>4.1 T</a:t>
            </a:r>
          </a:p>
        </p:txBody>
      </p:sp>
      <p:sp>
        <p:nvSpPr>
          <p:cNvPr id="14" name="TextBox 13">
            <a:extLst>
              <a:ext uri="{FF2B5EF4-FFF2-40B4-BE49-F238E27FC236}">
                <a16:creationId xmlns:a16="http://schemas.microsoft.com/office/drawing/2014/main" id="{61D4E54B-97C6-6B85-AD62-DD8F9C8EB2DD}"/>
              </a:ext>
            </a:extLst>
          </p:cNvPr>
          <p:cNvSpPr txBox="1"/>
          <p:nvPr/>
        </p:nvSpPr>
        <p:spPr>
          <a:xfrm>
            <a:off x="7362123" y="4403355"/>
            <a:ext cx="834524" cy="369332"/>
          </a:xfrm>
          <a:prstGeom prst="rect">
            <a:avLst/>
          </a:prstGeom>
          <a:noFill/>
        </p:spPr>
        <p:txBody>
          <a:bodyPr wrap="none" rtlCol="0">
            <a:spAutoFit/>
          </a:bodyPr>
          <a:lstStyle/>
          <a:p>
            <a:r>
              <a:rPr lang="en-US" dirty="0"/>
              <a:t>6.55 T</a:t>
            </a:r>
          </a:p>
        </p:txBody>
      </p:sp>
      <p:pic>
        <p:nvPicPr>
          <p:cNvPr id="3" name="Picture 2">
            <a:extLst>
              <a:ext uri="{FF2B5EF4-FFF2-40B4-BE49-F238E27FC236}">
                <a16:creationId xmlns:a16="http://schemas.microsoft.com/office/drawing/2014/main" id="{EAD9CB83-3D13-80E6-A41F-5AA9266BB913}"/>
              </a:ext>
            </a:extLst>
          </p:cNvPr>
          <p:cNvPicPr>
            <a:picLocks noChangeAspect="1"/>
          </p:cNvPicPr>
          <p:nvPr/>
        </p:nvPicPr>
        <p:blipFill>
          <a:blip r:embed="rId4"/>
          <a:stretch>
            <a:fillRect/>
          </a:stretch>
        </p:blipFill>
        <p:spPr>
          <a:xfrm>
            <a:off x="6577973" y="1455183"/>
            <a:ext cx="4929380" cy="4061831"/>
          </a:xfrm>
          <a:prstGeom prst="rect">
            <a:avLst/>
          </a:prstGeom>
        </p:spPr>
      </p:pic>
    </p:spTree>
    <p:extLst>
      <p:ext uri="{BB962C8B-B14F-4D97-AF65-F5344CB8AC3E}">
        <p14:creationId xmlns:p14="http://schemas.microsoft.com/office/powerpoint/2010/main" val="65854672"/>
      </p:ext>
    </p:extLst>
  </p:cSld>
  <p:clrMapOvr>
    <a:masterClrMapping/>
  </p:clrMapOvr>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Sample" id="{1F5D2866-52C9-AB45-B9FB-DB907129A545}" vid="{D543404C-2ED1-3449-926D-23F6135647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d3615c5-0ef9-4f96-9626-83ea1de0b3e8">
      <Terms xmlns="http://schemas.microsoft.com/office/infopath/2007/PartnerControls"/>
    </lcf76f155ced4ddcb4097134ff3c332f>
    <TaxCatchAll xmlns="bb4d58eb-cdae-4509-83d5-6741cd34d45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2D7F1444ADD04A8272D151328F1F73" ma:contentTypeVersion="10" ma:contentTypeDescription="Create a new document." ma:contentTypeScope="" ma:versionID="c0f60413ce062f62239a7e0f6bcf655d">
  <xsd:schema xmlns:xsd="http://www.w3.org/2001/XMLSchema" xmlns:xs="http://www.w3.org/2001/XMLSchema" xmlns:p="http://schemas.microsoft.com/office/2006/metadata/properties" xmlns:ns2="4d3615c5-0ef9-4f96-9626-83ea1de0b3e8" xmlns:ns3="bb4d58eb-cdae-4509-83d5-6741cd34d45d" targetNamespace="http://schemas.microsoft.com/office/2006/metadata/properties" ma:root="true" ma:fieldsID="7febb2d24dead19ea801a9377095ad88" ns2:_="" ns3:_="">
    <xsd:import namespace="4d3615c5-0ef9-4f96-9626-83ea1de0b3e8"/>
    <xsd:import namespace="bb4d58eb-cdae-4509-83d5-6741cd34d4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3615c5-0ef9-4f96-9626-83ea1de0b3e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dae3b54c-c226-4f74-9573-cd9558e4dc0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4d58eb-cdae-4509-83d5-6741cd34d4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b5d05f3a-c157-4b0c-bcad-8b3955705660}" ma:internalName="TaxCatchAll" ma:showField="CatchAllData" ma:web="bb4d58eb-cdae-4509-83d5-6741cd34d4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A46939-9B33-471A-9813-A830A070673E}">
  <ds:schemaRefs>
    <ds:schemaRef ds:uri="4d3615c5-0ef9-4f96-9626-83ea1de0b3e8"/>
    <ds:schemaRef ds:uri="bb4d58eb-cdae-4509-83d5-6741cd34d45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BA4907-0A3E-4412-8ECB-214937412C8F}">
  <ds:schemaRefs>
    <ds:schemaRef ds:uri="http://schemas.microsoft.com/sharepoint/v3/contenttype/forms"/>
  </ds:schemaRefs>
</ds:datastoreItem>
</file>

<file path=customXml/itemProps3.xml><?xml version="1.0" encoding="utf-8"?>
<ds:datastoreItem xmlns:ds="http://schemas.openxmlformats.org/officeDocument/2006/customXml" ds:itemID="{A8DC0EE6-4E26-4C67-A9AF-FA37571BBD51}">
  <ds:schemaRefs>
    <ds:schemaRef ds:uri="4d3615c5-0ef9-4f96-9626-83ea1de0b3e8"/>
    <ds:schemaRef ds:uri="bb4d58eb-cdae-4509-83d5-6741cd34d4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355</TotalTime>
  <Words>1923</Words>
  <Application>Microsoft Office PowerPoint</Application>
  <PresentationFormat>Widescreen</PresentationFormat>
  <Paragraphs>175</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-apple-system</vt:lpstr>
      <vt:lpstr>Arial</vt:lpstr>
      <vt:lpstr>Arial Black</vt:lpstr>
      <vt:lpstr>Calibri</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Maisy Willett</dc:creator>
  <cp:lastModifiedBy>Iain McKenzie</cp:lastModifiedBy>
  <cp:revision>1</cp:revision>
  <dcterms:created xsi:type="dcterms:W3CDTF">2025-05-02T16:48:21Z</dcterms:created>
  <dcterms:modified xsi:type="dcterms:W3CDTF">2025-05-14T06:27:00Z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0x0101000F2D7F1444ADD04A8272D151328F1F73</vt:lpwstr>
  </property>
  <property fmtid="{D5CDD505-2E9C-101B-9397-08002B2CF9AE}" pid="3" name="Order">
    <vt:r8>5289200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