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DD1EF-3D0D-843B-206D-34FC7FC89B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049928-1EDB-9F34-02E6-ADE5A3BC8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2AA70-70E3-97E1-BA1A-0272F4041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7AA5A-51AB-4EE6-90D6-1259BE28B0A4}" type="datetimeFigureOut">
              <a:rPr lang="en-CA" smtClean="0"/>
              <a:t>31-Jul-2026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D2404-AC99-DB11-FE7A-6CDE67FB9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2EC42B-E417-74FC-49E3-94C48D761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274A-DFAF-4318-BDB9-80E62E5982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13863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0C46E-82A2-50CD-81B8-83C4F0C91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61896F-3755-7FF5-2296-061536C39A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EB32B2-73D4-626F-39EB-F94D5F6E6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7AA5A-51AB-4EE6-90D6-1259BE28B0A4}" type="datetimeFigureOut">
              <a:rPr lang="en-CA" smtClean="0"/>
              <a:t>31-Jul-2026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CC15A6-92BD-EDF5-0EDF-40A300CC0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1600D-8FB0-44B2-5A19-F9D0B90F0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274A-DFAF-4318-BDB9-80E62E5982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4095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24630E-B14A-805D-0D41-996407EFF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98536-A266-E0C3-9614-27B3E12935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EA8D9-66AF-04DE-E992-A66CE5D44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7AA5A-51AB-4EE6-90D6-1259BE28B0A4}" type="datetimeFigureOut">
              <a:rPr lang="en-CA" smtClean="0"/>
              <a:t>31-Jul-2026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44464C-642D-4C59-3B3B-7FA00F86C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56F9D-8E89-CCEC-81B0-C2A85FDC9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274A-DFAF-4318-BDB9-80E62E5982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0937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91976-1CC8-5C07-DD42-5C326025C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16FAB1-0CA2-0001-3D60-965CEC690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AA90D-7EC2-CAA3-03FD-942151B06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7AA5A-51AB-4EE6-90D6-1259BE28B0A4}" type="datetimeFigureOut">
              <a:rPr lang="en-CA" smtClean="0"/>
              <a:t>31-Jul-2026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7677E1-7450-A665-FF4C-C14E65BA7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2F5D5-F59B-5EEB-28D3-24F7F27B2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274A-DFAF-4318-BDB9-80E62E5982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277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233FF-5D53-E843-340C-6E4091AFD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25F466-795E-6F14-AE2F-765754FA2B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475F8-B3A7-974C-E9E4-98D38593E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7AA5A-51AB-4EE6-90D6-1259BE28B0A4}" type="datetimeFigureOut">
              <a:rPr lang="en-CA" smtClean="0"/>
              <a:t>31-Jul-2026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46069-3B58-218F-2F05-57354AAAE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C300A-DA07-9573-EE0E-417FEF357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274A-DFAF-4318-BDB9-80E62E5982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70381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6C3B7-FF4A-621E-23E0-F89187A54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78EB5-534C-1F4B-938C-A315D9394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3F3CF9-F409-FEC2-4303-019B608BE5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083419-6755-B812-1BD1-61BFDE051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7AA5A-51AB-4EE6-90D6-1259BE28B0A4}" type="datetimeFigureOut">
              <a:rPr lang="en-CA" smtClean="0"/>
              <a:t>31-Jul-2026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5FCDB0-F97D-4320-674D-469D7F518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C0731-B570-0F38-3FF8-D190370A6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274A-DFAF-4318-BDB9-80E62E5982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52227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7B8C6-5270-E679-F706-306172872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4BDEC3-820A-8689-8CE6-58F6F6E03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CC3431-A786-FCFD-B7FD-169B66DB9D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F30582-51B6-997C-4037-E6B5A020F8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7A541E-D2E0-2077-7989-4ECF71D518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B746AE-43D6-3F17-8C23-70201C9EF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7AA5A-51AB-4EE6-90D6-1259BE28B0A4}" type="datetimeFigureOut">
              <a:rPr lang="en-CA" smtClean="0"/>
              <a:t>31-Jul-2026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9A0EB2-1917-868E-F132-5D3CF69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03A628-0503-BABF-B6CF-1DCD4F464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274A-DFAF-4318-BDB9-80E62E5982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113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FCD28-87A3-A03A-F108-650482CF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4DB2B1-E9C8-680B-710F-9A2596389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7AA5A-51AB-4EE6-90D6-1259BE28B0A4}" type="datetimeFigureOut">
              <a:rPr lang="en-CA" smtClean="0"/>
              <a:t>31-Jul-2026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CEC50E-52F3-7520-2531-AA1E5ED0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2707B6-2BD2-23E8-245A-03D539BF9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274A-DFAF-4318-BDB9-80E62E5982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565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B1FEF0-71C7-ECA5-5C32-C21C88233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7AA5A-51AB-4EE6-90D6-1259BE28B0A4}" type="datetimeFigureOut">
              <a:rPr lang="en-CA" smtClean="0"/>
              <a:t>31-Jul-2026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96A68-1004-3EC0-B3B5-A77FB35A3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8A5BFC-F55E-EEE5-5201-31BEEAAEA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274A-DFAF-4318-BDB9-80E62E5982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85250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4C05A-977C-F876-35CC-F75F4C09B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300E9-AFBD-B9FA-43A4-6EA7FD95A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783A78-D1B8-7503-673C-F23F382181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9F6493-E2CA-5554-4189-F1D1D7871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7AA5A-51AB-4EE6-90D6-1259BE28B0A4}" type="datetimeFigureOut">
              <a:rPr lang="en-CA" smtClean="0"/>
              <a:t>31-Jul-2026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720B-B917-D113-D927-B72207052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97EDAB-B0B3-6A40-15B3-E481EE9FE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274A-DFAF-4318-BDB9-80E62E5982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1946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F811C-1821-806E-320A-2B4DE1420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853769-ED90-9C28-EA9C-566B156818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E0A70F-7629-62C8-B9EC-6416A3682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7AF24A-A154-786C-8EF2-06BED55D6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7AA5A-51AB-4EE6-90D6-1259BE28B0A4}" type="datetimeFigureOut">
              <a:rPr lang="en-CA" smtClean="0"/>
              <a:t>31-Jul-2026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61DF2B-56F5-B56F-5298-1A58FEE15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9AD02C-9BD6-1F9B-C799-508CD4A83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274A-DFAF-4318-BDB9-80E62E5982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2642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447A0E-9924-C1A4-81CA-A10D2D0F8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362EBB-23F1-E926-9D0A-6D3E15DEBF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C6AE02-C845-E28D-77BF-C0E4A0F5D4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47AA5A-51AB-4EE6-90D6-1259BE28B0A4}" type="datetimeFigureOut">
              <a:rPr lang="en-CA" smtClean="0"/>
              <a:t>31-Jul-2026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88025-E977-7012-43E8-77C3858525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1892A-2C43-F1C2-E30A-92FCE1DCF2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89274A-DFAF-4318-BDB9-80E62E5982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5110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8BF3991-9131-D1C2-120A-42CCAC3479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5106"/>
          <a:stretch>
            <a:fillRect/>
          </a:stretch>
        </p:blipFill>
        <p:spPr>
          <a:xfrm>
            <a:off x="78486" y="804671"/>
            <a:ext cx="5989319" cy="56567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AC30D7E-AEA8-94D1-DD69-EC32CE7A624E}"/>
              </a:ext>
            </a:extLst>
          </p:cNvPr>
          <p:cNvSpPr txBox="1"/>
          <p:nvPr/>
        </p:nvSpPr>
        <p:spPr>
          <a:xfrm>
            <a:off x="429768" y="281452"/>
            <a:ext cx="4367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/>
              <a:t>Friday July 31, 10pm</a:t>
            </a:r>
            <a:endParaRPr lang="en-CA" sz="3600" b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AB9E224-1DDB-96B3-8269-81B2AF9F7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9669" y="281452"/>
            <a:ext cx="3577851" cy="44989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7C35BE9-992A-5139-3D62-0607166D7C89}"/>
              </a:ext>
            </a:extLst>
          </p:cNvPr>
          <p:cNvSpPr txBox="1"/>
          <p:nvPr/>
        </p:nvSpPr>
        <p:spPr>
          <a:xfrm>
            <a:off x="6110227" y="4780396"/>
            <a:ext cx="613078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25min spectacle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Expect 200k+ spectators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Synchronized with music via radio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/>
              <a:t>Very crowded areas along beaches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/>
              <a:t>Very difficult public transport after event</a:t>
            </a:r>
            <a:endParaRPr lang="en-CA" sz="2400" b="1"/>
          </a:p>
        </p:txBody>
      </p:sp>
    </p:spTree>
    <p:extLst>
      <p:ext uri="{BB962C8B-B14F-4D97-AF65-F5344CB8AC3E}">
        <p14:creationId xmlns:p14="http://schemas.microsoft.com/office/powerpoint/2010/main" val="2800815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ACBB0-B000-A141-5E5C-84D41BFCC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24" y="264541"/>
            <a:ext cx="10515600" cy="1325563"/>
          </a:xfrm>
        </p:spPr>
        <p:txBody>
          <a:bodyPr/>
          <a:lstStyle/>
          <a:p>
            <a:r>
              <a:rPr lang="en-US" b="1"/>
              <a:t>Where to watch?</a:t>
            </a:r>
            <a:endParaRPr lang="en-CA" b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3D4BDF-290E-427D-0C4E-52608C8BA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83" y="1362090"/>
            <a:ext cx="6847593" cy="5011644"/>
          </a:xfrm>
          <a:prstGeom prst="rect">
            <a:avLst/>
          </a:prstGeom>
        </p:spPr>
      </p:pic>
      <p:sp>
        <p:nvSpPr>
          <p:cNvPr id="6" name="Star: 5 Points 5">
            <a:extLst>
              <a:ext uri="{FF2B5EF4-FFF2-40B4-BE49-F238E27FC236}">
                <a16:creationId xmlns:a16="http://schemas.microsoft.com/office/drawing/2014/main" id="{40FE925E-1D21-19EE-4161-ED48554CAED7}"/>
              </a:ext>
            </a:extLst>
          </p:cNvPr>
          <p:cNvSpPr/>
          <p:nvPr/>
        </p:nvSpPr>
        <p:spPr>
          <a:xfrm>
            <a:off x="4105656" y="3145536"/>
            <a:ext cx="246888" cy="182880"/>
          </a:xfrm>
          <a:prstGeom prst="star5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4AB254-7554-0935-458A-E692CB6232E4}"/>
              </a:ext>
            </a:extLst>
          </p:cNvPr>
          <p:cNvSpPr txBox="1"/>
          <p:nvPr/>
        </p:nvSpPr>
        <p:spPr>
          <a:xfrm>
            <a:off x="7504435" y="1452378"/>
            <a:ext cx="454469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Start 10:00 pm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Any beach around English Bay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Arrive early- at least 1-2h to get a good spot at the beach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/>
          </a:p>
          <a:p>
            <a:r>
              <a:rPr lang="en-US" sz="2400"/>
              <a:t>Bridges: Arrive ~30min before for good viewing spots at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From Burrard Bridge (crowded)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/>
              <a:t>From Granville Bridge (less crowded)</a:t>
            </a:r>
            <a:endParaRPr lang="en-CA" sz="2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61D24A-AF12-7A59-51FB-7E4AD3AB2357}"/>
              </a:ext>
            </a:extLst>
          </p:cNvPr>
          <p:cNvSpPr/>
          <p:nvPr/>
        </p:nvSpPr>
        <p:spPr>
          <a:xfrm>
            <a:off x="5724525" y="5105400"/>
            <a:ext cx="514350" cy="39051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17606F-6DAA-5F13-3CF4-61E3BD64A035}"/>
              </a:ext>
            </a:extLst>
          </p:cNvPr>
          <p:cNvSpPr/>
          <p:nvPr/>
        </p:nvSpPr>
        <p:spPr>
          <a:xfrm>
            <a:off x="6511931" y="5638800"/>
            <a:ext cx="307969" cy="39051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A3636EC-AEFE-8102-340A-DABA776B5E12}"/>
              </a:ext>
            </a:extLst>
          </p:cNvPr>
          <p:cNvCxnSpPr/>
          <p:nvPr/>
        </p:nvCxnSpPr>
        <p:spPr>
          <a:xfrm flipH="1">
            <a:off x="6819900" y="4629150"/>
            <a:ext cx="828675" cy="10096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4677079-A89C-3BC9-1E28-697CD6A66EC7}"/>
              </a:ext>
            </a:extLst>
          </p:cNvPr>
          <p:cNvCxnSpPr>
            <a:cxnSpLocks/>
          </p:cNvCxnSpPr>
          <p:nvPr/>
        </p:nvCxnSpPr>
        <p:spPr>
          <a:xfrm flipH="1">
            <a:off x="6238875" y="4228380"/>
            <a:ext cx="1409699" cy="9055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756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77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Where to watch?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Iris Dillmann</dc:creator>
  <cp:lastModifiedBy>Iris Dillmann</cp:lastModifiedBy>
  <cp:revision>2</cp:revision>
  <dcterms:created xsi:type="dcterms:W3CDTF">2026-07-31T16:29:52Z</dcterms:created>
  <dcterms:modified xsi:type="dcterms:W3CDTF">2026-07-31T16:53:15Z</dcterms:modified>
</cp:coreProperties>
</file>