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68" d="100"/>
          <a:sy n="68" d="100"/>
        </p:scale>
        <p:origin x="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iumf.ca/research-program/research-topics/DSQC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indico.desy.de/indico/event/22522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8D7-D3FF-4013-9986-0C8B0DAE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55" y="2032777"/>
            <a:ext cx="5484263" cy="2301658"/>
          </a:xfrm>
        </p:spPr>
        <p:txBody>
          <a:bodyPr>
            <a:normAutofit/>
          </a:bodyPr>
          <a:lstStyle/>
          <a:p>
            <a:r>
              <a:rPr lang="en-CA" dirty="0"/>
              <a:t>Data Science and Quantum Computing projects @TRIUMF </a:t>
            </a:r>
            <a:endParaRPr lang="pl-P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BBE8B-3FDA-4A20-BC6B-B4E5B5847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Wojtek Fedorko, Olivia di Matteo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491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436BB-6464-4AF8-9B31-B4E6B3B7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 Science and Quantum Computing initiative @TRIUMF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BFA53-037A-49AD-B4C8-7AB5312E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77" y="1563854"/>
            <a:ext cx="10744652" cy="4785364"/>
          </a:xfrm>
        </p:spPr>
        <p:txBody>
          <a:bodyPr anchor="t">
            <a:normAutofit/>
          </a:bodyPr>
          <a:lstStyle/>
          <a:p>
            <a:r>
              <a:rPr lang="en-CA" dirty="0"/>
              <a:t>Data intensive sciences @ TRIUMF for 50 years</a:t>
            </a:r>
          </a:p>
          <a:p>
            <a:r>
              <a:rPr lang="en-CA" dirty="0"/>
              <a:t>New (~1yr) concentrated effort:</a:t>
            </a:r>
          </a:p>
          <a:p>
            <a:pPr lvl="1"/>
            <a:r>
              <a:rPr lang="en-CA" dirty="0"/>
              <a:t>Enhance science output</a:t>
            </a:r>
          </a:p>
          <a:p>
            <a:pPr lvl="1"/>
            <a:r>
              <a:rPr lang="en-CA" dirty="0"/>
              <a:t>Provide educational opportunities</a:t>
            </a:r>
          </a:p>
          <a:p>
            <a:pPr lvl="1"/>
            <a:r>
              <a:rPr lang="en-CA" dirty="0"/>
              <a:t>Establish industry cooperation</a:t>
            </a:r>
          </a:p>
          <a:p>
            <a:r>
              <a:rPr lang="en-CA" dirty="0"/>
              <a:t>Pilot projects ranging from particle and nuclear physics to material science: </a:t>
            </a:r>
            <a:r>
              <a:rPr lang="en-CA" dirty="0">
                <a:hlinkClick r:id="rId2"/>
              </a:rPr>
              <a:t>(details here)</a:t>
            </a:r>
            <a:endParaRPr lang="en-CA" dirty="0"/>
          </a:p>
          <a:p>
            <a:pPr lvl="1"/>
            <a:r>
              <a:rPr lang="en-CA" dirty="0"/>
              <a:t>Two projects shown here</a:t>
            </a:r>
          </a:p>
          <a:p>
            <a:pPr lvl="1"/>
            <a:r>
              <a:rPr lang="en-CA" dirty="0"/>
              <a:t>Will do more rounds of consultations – get in touch!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081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1C95-24D1-421D-A1C2-E6C19DBD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Helmholtz Association TRIUMF workshop on Scientific Computing September 16-17 DESY Hamburg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8950C-94C2-4023-9F7C-8B47A0BCE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121" y="1630016"/>
            <a:ext cx="8953827" cy="3939398"/>
          </a:xfrm>
        </p:spPr>
        <p:txBody>
          <a:bodyPr anchor="t"/>
          <a:lstStyle/>
          <a:p>
            <a:r>
              <a:rPr lang="en-CA" dirty="0"/>
              <a:t>Helmholtz-TRIUMF MOU for collaboration</a:t>
            </a:r>
          </a:p>
          <a:p>
            <a:r>
              <a:rPr lang="en-CA" dirty="0"/>
              <a:t>Three working groups:</a:t>
            </a:r>
          </a:p>
          <a:p>
            <a:pPr lvl="1"/>
            <a:r>
              <a:rPr lang="en-CA" dirty="0"/>
              <a:t>Large Scale Computing</a:t>
            </a:r>
          </a:p>
          <a:p>
            <a:pPr lvl="1"/>
            <a:r>
              <a:rPr lang="en-CA" dirty="0"/>
              <a:t>Quantum Computing</a:t>
            </a:r>
          </a:p>
          <a:p>
            <a:pPr lvl="1"/>
            <a:r>
              <a:rPr lang="en-CA" dirty="0"/>
              <a:t>Big Data</a:t>
            </a:r>
          </a:p>
          <a:p>
            <a:r>
              <a:rPr lang="en-CA" dirty="0"/>
              <a:t>Sign up at:</a:t>
            </a: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https://indico.desy.de/indico/event/22522/</a:t>
            </a:r>
            <a:endParaRPr lang="en-CA" dirty="0"/>
          </a:p>
          <a:p>
            <a:endParaRPr lang="pl-P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96B3C-1A49-41A0-A061-CC7A99382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91284"/>
            <a:ext cx="5876181" cy="227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37728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973</TotalTime>
  <Words>121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Wingdings</vt:lpstr>
      <vt:lpstr>TRIUMF PowerPoint Theme</vt:lpstr>
      <vt:lpstr>Data Science and Quantum Computing projects @TRIUMF </vt:lpstr>
      <vt:lpstr>Data Science and Quantum Computing initiative @TRIUMF</vt:lpstr>
      <vt:lpstr>Helmholtz Association TRIUMF workshop on Scientific Computing September 16-17 DESY Hamburg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Wojciech Fedorko</cp:lastModifiedBy>
  <cp:revision>32</cp:revision>
  <dcterms:created xsi:type="dcterms:W3CDTF">2019-08-22T20:14:35Z</dcterms:created>
  <dcterms:modified xsi:type="dcterms:W3CDTF">2019-08-23T12:28:04Z</dcterms:modified>
</cp:coreProperties>
</file>