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68" d="100"/>
          <a:sy n="68" d="100"/>
        </p:scale>
        <p:origin x="48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wfedorko/Science_Week_ML_tutoria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eeplearningbook.org/" TargetMode="External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B8D7-D3FF-4013-9986-0C8B0DAE9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4971593" cy="2301658"/>
          </a:xfrm>
        </p:spPr>
        <p:txBody>
          <a:bodyPr>
            <a:normAutofit/>
          </a:bodyPr>
          <a:lstStyle/>
          <a:p>
            <a:r>
              <a:rPr lang="en-CA" dirty="0"/>
              <a:t>Welcome to the ML  hands-on session!</a:t>
            </a:r>
            <a:endParaRPr lang="pl-P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DBBE8B-3FDA-4A20-BC6B-B4E5B58470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Wojtek Fedorko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1491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0C2D2F-D249-4D9D-AE78-6865793D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About this Tutorial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BBCDBA-015E-4ECF-9347-1E31D190F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r>
              <a:rPr lang="en-CA" dirty="0"/>
              <a:t>Focus on technical aspects</a:t>
            </a:r>
          </a:p>
          <a:p>
            <a:r>
              <a:rPr lang="en-CA" dirty="0"/>
              <a:t>Convince you that deep learning is not that hard and can be useful</a:t>
            </a:r>
          </a:p>
          <a:p>
            <a:r>
              <a:rPr lang="en-CA" dirty="0"/>
              <a:t>Show you some common obstacles</a:t>
            </a:r>
          </a:p>
          <a:p>
            <a:r>
              <a:rPr lang="en-CA" dirty="0"/>
              <a:t>Absolute minimum ‘theory’ background</a:t>
            </a:r>
          </a:p>
          <a:p>
            <a:pPr lvl="1"/>
            <a:r>
              <a:rPr lang="en-CA" dirty="0"/>
              <a:t>But that will only get you so far…</a:t>
            </a:r>
          </a:p>
          <a:p>
            <a:r>
              <a:rPr lang="en-CA" dirty="0"/>
              <a:t>Now go to: </a:t>
            </a:r>
            <a:r>
              <a:rPr lang="pl-PL" sz="2600" dirty="0">
                <a:hlinkClick r:id="rId2"/>
              </a:rPr>
              <a:t>https://github.com/wfedorko/Science_Week_ML_tutorial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69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93440F-EDB2-4B2F-8DE8-E91947582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Multi-layer perceptron (MLP) at a glance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E11602-9748-4966-B66C-7A50E2E0C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2032777"/>
            <a:ext cx="8993620" cy="4400350"/>
          </a:xfrm>
        </p:spPr>
        <p:txBody>
          <a:bodyPr anchor="t">
            <a:normAutofit/>
          </a:bodyPr>
          <a:lstStyle/>
          <a:p>
            <a:r>
              <a:rPr lang="en-CA" dirty="0"/>
              <a:t>Composition of linear transformations and activation functions: </a:t>
            </a:r>
            <a:r>
              <a:rPr lang="en-CA" b="1" i="1" dirty="0"/>
              <a:t>h</a:t>
            </a:r>
            <a:r>
              <a:rPr lang="en-CA" i="1" baseline="-25000" dirty="0"/>
              <a:t>i</a:t>
            </a:r>
            <a:r>
              <a:rPr lang="en-CA" i="1" dirty="0"/>
              <a:t>=f(</a:t>
            </a:r>
            <a:r>
              <a:rPr lang="en-CA" b="1" i="1" dirty="0"/>
              <a:t>W h</a:t>
            </a:r>
            <a:r>
              <a:rPr lang="en-CA" i="1" baseline="-25000" dirty="0"/>
              <a:t>i-1</a:t>
            </a:r>
            <a:r>
              <a:rPr lang="en-CA" i="1" dirty="0"/>
              <a:t>+</a:t>
            </a:r>
            <a:r>
              <a:rPr lang="en-CA" b="1" i="1" dirty="0"/>
              <a:t>b</a:t>
            </a:r>
            <a:r>
              <a:rPr lang="en-CA" i="1" dirty="0"/>
              <a:t>)</a:t>
            </a:r>
          </a:p>
          <a:p>
            <a:r>
              <a:rPr lang="en-CA" dirty="0"/>
              <a:t>Activation functions in the hidden layers: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Activation function on the output layer depends on the task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AEE7274-723C-4946-BA2C-6E7735ED35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1699" t="18977" r="30120" b="18645"/>
          <a:stretch/>
        </p:blipFill>
        <p:spPr>
          <a:xfrm>
            <a:off x="9247500" y="697978"/>
            <a:ext cx="2159409" cy="32202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1D6919-86E4-48B9-82A9-398BE16882CB}"/>
              </a:ext>
            </a:extLst>
          </p:cNvPr>
          <p:cNvSpPr txBox="1"/>
          <p:nvPr/>
        </p:nvSpPr>
        <p:spPr>
          <a:xfrm>
            <a:off x="8767888" y="3763309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input layer </a:t>
            </a:r>
            <a:r>
              <a:rPr lang="en-CA" i="1" dirty="0"/>
              <a:t>x</a:t>
            </a:r>
            <a:endParaRPr lang="pl-P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33B91B-D4D3-45FD-834F-AD4755E90BE9}"/>
              </a:ext>
            </a:extLst>
          </p:cNvPr>
          <p:cNvSpPr txBox="1"/>
          <p:nvPr/>
        </p:nvSpPr>
        <p:spPr>
          <a:xfrm>
            <a:off x="9716654" y="3360548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hidden layers </a:t>
            </a:r>
            <a:r>
              <a:rPr lang="en-CA" i="1" dirty="0"/>
              <a:t>h</a:t>
            </a:r>
            <a:r>
              <a:rPr lang="en-CA" i="1" baseline="-25000" dirty="0"/>
              <a:t>i</a:t>
            </a:r>
            <a:endParaRPr lang="pl-P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756672-DF52-4C64-A251-CB4D82364777}"/>
              </a:ext>
            </a:extLst>
          </p:cNvPr>
          <p:cNvSpPr txBox="1"/>
          <p:nvPr/>
        </p:nvSpPr>
        <p:spPr>
          <a:xfrm>
            <a:off x="10475614" y="2764440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output layer </a:t>
            </a:r>
            <a:r>
              <a:rPr lang="en-CA" i="1" dirty="0"/>
              <a:t>o</a:t>
            </a:r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F09ECA-2303-4654-A229-2BCDA8D474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" t="67751" r="54525" b="3243"/>
          <a:stretch/>
        </p:blipFill>
        <p:spPr bwMode="auto">
          <a:xfrm>
            <a:off x="909782" y="4042366"/>
            <a:ext cx="2823730" cy="96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4AF69C82-08BB-4557-BE77-5424023A4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" t="13455" r="54525" b="55866"/>
          <a:stretch/>
        </p:blipFill>
        <p:spPr bwMode="auto">
          <a:xfrm>
            <a:off x="3646812" y="4025444"/>
            <a:ext cx="2823730" cy="1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7905DF93-DB1F-4894-B247-5C08755958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" t="41676" r="54525" b="29853"/>
          <a:stretch/>
        </p:blipFill>
        <p:spPr bwMode="auto">
          <a:xfrm>
            <a:off x="6612153" y="4062017"/>
            <a:ext cx="2823730" cy="94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0AAC2DF4-A61F-493D-9487-C407B79E80A8}"/>
              </a:ext>
            </a:extLst>
          </p:cNvPr>
          <p:cNvSpPr/>
          <p:nvPr/>
        </p:nvSpPr>
        <p:spPr>
          <a:xfrm>
            <a:off x="692486" y="3729880"/>
            <a:ext cx="3075950" cy="15147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4683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C1728-440E-4570-BF95-1B455D7A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Tasks, output layer activations and appropriate loss functions: rules of thumb for supervised learning</a:t>
            </a:r>
            <a:endParaRPr lang="pl-PL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C3CDA7-774E-4A44-9B42-2A6DF292BE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508284"/>
              </p:ext>
            </p:extLst>
          </p:nvPr>
        </p:nvGraphicFramePr>
        <p:xfrm>
          <a:off x="309438" y="3352803"/>
          <a:ext cx="11510963" cy="280815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11362">
                  <a:extLst>
                    <a:ext uri="{9D8B030D-6E8A-4147-A177-3AD203B41FA5}">
                      <a16:colId xmlns:a16="http://schemas.microsoft.com/office/drawing/2014/main" val="1013965036"/>
                    </a:ext>
                  </a:extLst>
                </a:gridCol>
                <a:gridCol w="3744119">
                  <a:extLst>
                    <a:ext uri="{9D8B030D-6E8A-4147-A177-3AD203B41FA5}">
                      <a16:colId xmlns:a16="http://schemas.microsoft.com/office/drawing/2014/main" val="1183420352"/>
                    </a:ext>
                  </a:extLst>
                </a:gridCol>
                <a:gridCol w="2877741">
                  <a:extLst>
                    <a:ext uri="{9D8B030D-6E8A-4147-A177-3AD203B41FA5}">
                      <a16:colId xmlns:a16="http://schemas.microsoft.com/office/drawing/2014/main" val="3235232370"/>
                    </a:ext>
                  </a:extLst>
                </a:gridCol>
                <a:gridCol w="2877741">
                  <a:extLst>
                    <a:ext uri="{9D8B030D-6E8A-4147-A177-3AD203B41FA5}">
                      <a16:colId xmlns:a16="http://schemas.microsoft.com/office/drawing/2014/main" val="89386486"/>
                    </a:ext>
                  </a:extLst>
                </a:gridCol>
              </a:tblGrid>
              <a:tr h="479612">
                <a:tc>
                  <a:txBody>
                    <a:bodyPr/>
                    <a:lstStyle/>
                    <a:p>
                      <a:r>
                        <a:rPr lang="en-CA" b="1" dirty="0"/>
                        <a:t>Task: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0" dirty="0"/>
                        <a:t>Binary classification</a:t>
                      </a:r>
                      <a:endParaRPr lang="pl-PL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0" dirty="0"/>
                        <a:t>Multi-class classification</a:t>
                      </a:r>
                      <a:endParaRPr lang="pl-PL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0" dirty="0"/>
                        <a:t>Regression</a:t>
                      </a:r>
                      <a:endParaRPr lang="pl-PL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748644"/>
                  </a:ext>
                </a:extLst>
              </a:tr>
              <a:tr h="1173551">
                <a:tc>
                  <a:txBody>
                    <a:bodyPr/>
                    <a:lstStyle/>
                    <a:p>
                      <a:r>
                        <a:rPr lang="en-CA" b="1" dirty="0"/>
                        <a:t>Output layer activation: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sigmoid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/>
                        <a:t>softmax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linear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08726"/>
                  </a:ext>
                </a:extLst>
              </a:tr>
              <a:tr h="1154989">
                <a:tc>
                  <a:txBody>
                    <a:bodyPr/>
                    <a:lstStyle/>
                    <a:p>
                      <a:r>
                        <a:rPr lang="en-CA" b="1" dirty="0"/>
                        <a:t>Loss function: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“Binary Cross Entropy”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“Cross-Entropy”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“Mean Squared Error”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78562"/>
                  </a:ext>
                </a:extLst>
              </a:tr>
            </a:tbl>
          </a:graphicData>
        </a:graphic>
      </p:graphicFrame>
      <p:pic>
        <p:nvPicPr>
          <p:cNvPr id="2060" name="Picture 12">
            <a:extLst>
              <a:ext uri="{FF2B5EF4-FFF2-40B4-BE49-F238E27FC236}">
                <a16:creationId xmlns:a16="http://schemas.microsoft.com/office/drawing/2014/main" id="{A9D96375-C38A-4035-B304-25085BC11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00" y="4204665"/>
            <a:ext cx="1290131" cy="52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5A3D70FF-D9F6-414D-BC8A-D9E3D4F7E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672" y="5342096"/>
            <a:ext cx="1660814" cy="75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5331B684-D661-451E-B67E-FFB5884EF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34" y="5585743"/>
            <a:ext cx="3532115" cy="26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A65FBBB4-FE74-4028-9A5E-D212B1937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672" y="4204665"/>
            <a:ext cx="1424904" cy="60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09563AAB-8DBE-4E35-9847-8A78BA3C6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237" y="4373650"/>
            <a:ext cx="1001424" cy="20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5AD109C4-2568-444F-A00E-349603232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237" y="5499880"/>
            <a:ext cx="1259260" cy="43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4D1926-2AA4-47A5-B3F8-D657E103BB0D}"/>
              </a:ext>
            </a:extLst>
          </p:cNvPr>
          <p:cNvSpPr txBox="1"/>
          <p:nvPr/>
        </p:nvSpPr>
        <p:spPr>
          <a:xfrm>
            <a:off x="215153" y="1630016"/>
            <a:ext cx="118244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-</a:t>
            </a:r>
            <a:r>
              <a:rPr lang="en-CA" i="1" dirty="0">
                <a:cs typeface="Times New Roman" panose="02020603050405020304" pitchFamily="18" charset="0"/>
              </a:rPr>
              <a:t> </a:t>
            </a:r>
            <a:r>
              <a:rPr lang="en-CA" dirty="0">
                <a:cs typeface="Times New Roman" panose="02020603050405020304" pitchFamily="18" charset="0"/>
              </a:rPr>
              <a:t>output node value, </a:t>
            </a:r>
            <a:r>
              <a:rPr lang="en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CA" i="1" dirty="0">
                <a:cs typeface="Times New Roman" panose="02020603050405020304" pitchFamily="18" charset="0"/>
              </a:rPr>
              <a:t> - </a:t>
            </a:r>
            <a:r>
              <a:rPr lang="en-CA" dirty="0">
                <a:cs typeface="Times New Roman" panose="02020603050405020304" pitchFamily="18" charset="0"/>
              </a:rPr>
              <a:t>output node before activation function, </a:t>
            </a:r>
            <a:r>
              <a:rPr lang="en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CA" dirty="0">
                <a:cs typeface="Times New Roman" panose="02020603050405020304" pitchFamily="18" charset="0"/>
              </a:rPr>
              <a:t> - target value,                                                   </a:t>
            </a:r>
            <a:r>
              <a:rPr lang="en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CA" i="1" dirty="0">
                <a:cs typeface="Times New Roman" panose="02020603050405020304" pitchFamily="18" charset="0"/>
              </a:rPr>
              <a:t> - </a:t>
            </a:r>
            <a:r>
              <a:rPr lang="en-CA" dirty="0">
                <a:cs typeface="Times New Roman" panose="02020603050405020304" pitchFamily="18" charset="0"/>
              </a:rPr>
              <a:t>class index, </a:t>
            </a:r>
            <a:r>
              <a:rPr lang="en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CA" i="1" dirty="0">
                <a:cs typeface="Times New Roman" panose="02020603050405020304" pitchFamily="18" charset="0"/>
              </a:rPr>
              <a:t> </a:t>
            </a:r>
            <a:r>
              <a:rPr lang="en-CA" dirty="0">
                <a:cs typeface="Times New Roman" panose="02020603050405020304" pitchFamily="18" charset="0"/>
              </a:rPr>
              <a:t>– number of categories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cs typeface="Times New Roman" panose="02020603050405020304" pitchFamily="18" charset="0"/>
              </a:rPr>
              <a:t>Formulas for a single example (usually we need to calculate an average over batch)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cs typeface="Times New Roman" panose="02020603050405020304" pitchFamily="18" charset="0"/>
              </a:rPr>
              <a:t>Motivation from Maximum Likelihood Principle : Ian Goodfellow </a:t>
            </a:r>
            <a:r>
              <a:rPr lang="pl-PL" dirty="0">
                <a:hlinkClick r:id="rId8"/>
              </a:rPr>
              <a:t>https://www.deeplearningbook.org</a:t>
            </a:r>
            <a:r>
              <a:rPr lang="en-CA" dirty="0"/>
              <a:t> </a:t>
            </a:r>
            <a:r>
              <a:rPr lang="en-CA" dirty="0" err="1"/>
              <a:t>ch.</a:t>
            </a:r>
            <a:r>
              <a:rPr lang="en-CA" dirty="0"/>
              <a:t> 5</a:t>
            </a:r>
            <a:endParaRPr lang="en-CA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068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F1A1-932A-4693-8D0F-66069890B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Backpropagation and Stochastic Gradient Descent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F3A64-3C82-40C2-9C30-956A984A8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CA" sz="2400" dirty="0"/>
              <a:t>Learning is an optimization problem: we want to find values of network parameters </a:t>
            </a:r>
            <a:r>
              <a:rPr lang="en-CA" sz="2400" b="1" dirty="0"/>
              <a:t>W </a:t>
            </a:r>
            <a:r>
              <a:rPr lang="en-CA" sz="2400" dirty="0"/>
              <a:t>that minimize loss </a:t>
            </a:r>
            <a:r>
              <a:rPr lang="en-C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CA" sz="2400" dirty="0"/>
          </a:p>
          <a:p>
            <a:r>
              <a:rPr lang="en-CA" sz="2400" dirty="0"/>
              <a:t>SGD:</a:t>
            </a:r>
          </a:p>
          <a:p>
            <a:pPr lvl="1"/>
            <a:r>
              <a:rPr lang="en-CA" sz="2400" dirty="0"/>
              <a:t>Initialize </a:t>
            </a:r>
            <a:r>
              <a:rPr lang="en-CA" sz="2400" b="1" dirty="0"/>
              <a:t>W</a:t>
            </a:r>
            <a:r>
              <a:rPr lang="en-CA" sz="2400" dirty="0"/>
              <a:t>  </a:t>
            </a:r>
          </a:p>
          <a:p>
            <a:pPr lvl="1"/>
            <a:r>
              <a:rPr lang="en-CA" sz="2400" dirty="0"/>
              <a:t>Iterate until convergence:</a:t>
            </a:r>
          </a:p>
          <a:p>
            <a:pPr lvl="2"/>
            <a:r>
              <a:rPr lang="en-CA" sz="2400" dirty="0"/>
              <a:t>At iteration </a:t>
            </a:r>
            <a:r>
              <a:rPr lang="en-CA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CA" sz="2400" dirty="0">
                <a:latin typeface="+mn-lt"/>
                <a:cs typeface="Times New Roman" panose="02020603050405020304" pitchFamily="18" charset="0"/>
              </a:rPr>
              <a:t> take a batch of examples and calculate the (average) loss </a:t>
            </a:r>
            <a:r>
              <a:rPr lang="en-C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CA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CA" sz="2400" dirty="0">
                <a:latin typeface="+mn-lt"/>
                <a:cs typeface="Times New Roman" panose="02020603050405020304" pitchFamily="18" charset="0"/>
              </a:rPr>
              <a:t>(forward pass)</a:t>
            </a:r>
          </a:p>
          <a:p>
            <a:pPr lvl="2"/>
            <a:r>
              <a:rPr lang="en-CA" sz="2400" dirty="0">
                <a:latin typeface="+mn-lt"/>
                <a:cs typeface="Times New Roman" panose="02020603050405020304" pitchFamily="18" charset="0"/>
              </a:rPr>
              <a:t>Compute the gradient         </a:t>
            </a:r>
            <a:r>
              <a:rPr lang="en-CA" sz="2400" dirty="0" err="1">
                <a:latin typeface="+mn-lt"/>
                <a:cs typeface="Times New Roman" panose="02020603050405020304" pitchFamily="18" charset="0"/>
              </a:rPr>
              <a:t>wrt</a:t>
            </a:r>
            <a:r>
              <a:rPr lang="en-CA" sz="24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CA" sz="2400" b="1" dirty="0">
                <a:latin typeface="+mn-lt"/>
                <a:cs typeface="Times New Roman" panose="02020603050405020304" pitchFamily="18" charset="0"/>
              </a:rPr>
              <a:t>W</a:t>
            </a:r>
            <a:r>
              <a:rPr lang="en-CA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CA" sz="2400" b="1" dirty="0">
              <a:latin typeface="+mn-lt"/>
              <a:cs typeface="Times New Roman" panose="02020603050405020304" pitchFamily="18" charset="0"/>
            </a:endParaRPr>
          </a:p>
          <a:p>
            <a:pPr lvl="2"/>
            <a:r>
              <a:rPr lang="en-CA" sz="2400" dirty="0">
                <a:latin typeface="+mn-lt"/>
                <a:cs typeface="Times New Roman" panose="02020603050405020304" pitchFamily="18" charset="0"/>
              </a:rPr>
              <a:t>Update the weights </a:t>
            </a:r>
            <a:r>
              <a:rPr lang="en-CA" sz="2400" b="1" dirty="0">
                <a:latin typeface="+mn-lt"/>
                <a:cs typeface="Times New Roman" panose="02020603050405020304" pitchFamily="18" charset="0"/>
              </a:rPr>
              <a:t>W</a:t>
            </a:r>
            <a:r>
              <a:rPr lang="en-CA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C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CA" sz="2400" dirty="0">
                <a:latin typeface="+mn-lt"/>
                <a:cs typeface="Times New Roman" panose="02020603050405020304" pitchFamily="18" charset="0"/>
              </a:rPr>
              <a:t> ←</a:t>
            </a:r>
            <a:r>
              <a:rPr lang="en-CA" sz="2400" b="1" dirty="0">
                <a:cs typeface="Times New Roman" panose="02020603050405020304" pitchFamily="18" charset="0"/>
              </a:rPr>
              <a:t> W</a:t>
            </a:r>
            <a:r>
              <a:rPr lang="en-CA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CA" sz="2400" dirty="0">
              <a:latin typeface="+mn-lt"/>
              <a:cs typeface="Times New Roman" panose="02020603050405020304" pitchFamily="18" charset="0"/>
            </a:endParaRPr>
          </a:p>
          <a:p>
            <a:pPr lvl="2"/>
            <a:endParaRPr lang="en-CA" sz="2400" dirty="0"/>
          </a:p>
          <a:p>
            <a:pPr lvl="1"/>
            <a:endParaRPr lang="pl-PL" sz="2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CB60764-1D3F-49C2-84A0-841E7A12C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071" y="4795432"/>
            <a:ext cx="578223" cy="28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6B618277-1B22-4191-BB73-C8DADB41673C}"/>
              </a:ext>
            </a:extLst>
          </p:cNvPr>
          <p:cNvSpPr/>
          <p:nvPr/>
        </p:nvSpPr>
        <p:spPr>
          <a:xfrm>
            <a:off x="8458200" y="4191000"/>
            <a:ext cx="3612777" cy="1931894"/>
          </a:xfrm>
          <a:prstGeom prst="wedgeEllipseCallout">
            <a:avLst>
              <a:gd name="adj1" fmla="val -101478"/>
              <a:gd name="adj2" fmla="val -1476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Backpropagation! – recursively applying chain rule compute derivatives starting from the loss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C12BC85E-E7DB-471F-AC49-DDC3176D1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521" y="5156947"/>
            <a:ext cx="1178299" cy="32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909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E5B3C-1C85-4EE7-8E12-C06DA67AA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Convolutional Neural Networks in </a:t>
            </a:r>
            <a:r>
              <a:rPr lang="en-CA"/>
              <a:t>a nutshell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22591-0D90-43ED-8446-1FBE37A45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404420"/>
            <a:ext cx="8953827" cy="3939398"/>
          </a:xfrm>
        </p:spPr>
        <p:txBody>
          <a:bodyPr anchor="t"/>
          <a:lstStyle/>
          <a:p>
            <a:r>
              <a:rPr lang="en-CA" dirty="0"/>
              <a:t>Convolutional layers: slide learnable ‘filters’ across the image </a:t>
            </a:r>
            <a:endParaRPr lang="pl-PL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D7142D-9280-4059-B246-425567DB9C02}"/>
              </a:ext>
            </a:extLst>
          </p:cNvPr>
          <p:cNvSpPr/>
          <p:nvPr/>
        </p:nvSpPr>
        <p:spPr>
          <a:xfrm>
            <a:off x="1815146" y="245117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8C6ED3-5A9F-43D5-9DC5-7D119DB0DF0F}"/>
              </a:ext>
            </a:extLst>
          </p:cNvPr>
          <p:cNvSpPr/>
          <p:nvPr/>
        </p:nvSpPr>
        <p:spPr>
          <a:xfrm>
            <a:off x="2007887" y="24511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3CF632-413F-40A3-9374-B864352A21D7}"/>
              </a:ext>
            </a:extLst>
          </p:cNvPr>
          <p:cNvSpPr/>
          <p:nvPr/>
        </p:nvSpPr>
        <p:spPr>
          <a:xfrm>
            <a:off x="2200628" y="24511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0E1CFB-0CC2-4C64-811E-A13B12FBFC86}"/>
              </a:ext>
            </a:extLst>
          </p:cNvPr>
          <p:cNvSpPr/>
          <p:nvPr/>
        </p:nvSpPr>
        <p:spPr>
          <a:xfrm>
            <a:off x="2393369" y="24511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210CDC-04BB-4A14-9FA2-817E1B1E622A}"/>
              </a:ext>
            </a:extLst>
          </p:cNvPr>
          <p:cNvSpPr/>
          <p:nvPr/>
        </p:nvSpPr>
        <p:spPr>
          <a:xfrm>
            <a:off x="2586110" y="24511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F6CBB1-E0DF-4399-8477-027034EB133C}"/>
              </a:ext>
            </a:extLst>
          </p:cNvPr>
          <p:cNvSpPr/>
          <p:nvPr/>
        </p:nvSpPr>
        <p:spPr>
          <a:xfrm>
            <a:off x="2778851" y="24511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0F7E2A-296C-4A0A-A076-0116D5220625}"/>
              </a:ext>
            </a:extLst>
          </p:cNvPr>
          <p:cNvSpPr/>
          <p:nvPr/>
        </p:nvSpPr>
        <p:spPr>
          <a:xfrm>
            <a:off x="2971592" y="24511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35DD9D-A210-4E25-9F37-DC32CE7A946C}"/>
              </a:ext>
            </a:extLst>
          </p:cNvPr>
          <p:cNvSpPr/>
          <p:nvPr/>
        </p:nvSpPr>
        <p:spPr>
          <a:xfrm>
            <a:off x="3164333" y="24511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35C624-856E-4E2E-BF8E-6677A89E7BFB}"/>
              </a:ext>
            </a:extLst>
          </p:cNvPr>
          <p:cNvSpPr/>
          <p:nvPr/>
        </p:nvSpPr>
        <p:spPr>
          <a:xfrm>
            <a:off x="1815146" y="264391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802A44-970F-4E47-AF21-A5118A222A9F}"/>
              </a:ext>
            </a:extLst>
          </p:cNvPr>
          <p:cNvSpPr/>
          <p:nvPr/>
        </p:nvSpPr>
        <p:spPr>
          <a:xfrm>
            <a:off x="2007887" y="26439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8DDB1D-3FF1-4767-8219-E9F2CE74064B}"/>
              </a:ext>
            </a:extLst>
          </p:cNvPr>
          <p:cNvSpPr/>
          <p:nvPr/>
        </p:nvSpPr>
        <p:spPr>
          <a:xfrm>
            <a:off x="2200628" y="26439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00249C-4175-4576-9BE9-25F7387BF3AA}"/>
              </a:ext>
            </a:extLst>
          </p:cNvPr>
          <p:cNvSpPr/>
          <p:nvPr/>
        </p:nvSpPr>
        <p:spPr>
          <a:xfrm>
            <a:off x="2393369" y="26439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19424E-4E65-4A37-B7B8-CB6205086DFA}"/>
              </a:ext>
            </a:extLst>
          </p:cNvPr>
          <p:cNvSpPr/>
          <p:nvPr/>
        </p:nvSpPr>
        <p:spPr>
          <a:xfrm>
            <a:off x="2586110" y="26439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3734FC-B5B3-4645-B528-A9E2B2AD3C90}"/>
              </a:ext>
            </a:extLst>
          </p:cNvPr>
          <p:cNvSpPr/>
          <p:nvPr/>
        </p:nvSpPr>
        <p:spPr>
          <a:xfrm>
            <a:off x="2778851" y="26439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867B1B-ADDF-447D-B3F5-2CBD84D60139}"/>
              </a:ext>
            </a:extLst>
          </p:cNvPr>
          <p:cNvSpPr/>
          <p:nvPr/>
        </p:nvSpPr>
        <p:spPr>
          <a:xfrm>
            <a:off x="2971592" y="26439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975B80-1FA5-444A-93B9-150B9D345E41}"/>
              </a:ext>
            </a:extLst>
          </p:cNvPr>
          <p:cNvSpPr/>
          <p:nvPr/>
        </p:nvSpPr>
        <p:spPr>
          <a:xfrm>
            <a:off x="3164333" y="26439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0A8003-EC69-41F5-AFB5-B6EEF7601A17}"/>
              </a:ext>
            </a:extLst>
          </p:cNvPr>
          <p:cNvSpPr/>
          <p:nvPr/>
        </p:nvSpPr>
        <p:spPr>
          <a:xfrm>
            <a:off x="1815146" y="283665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7888B4-CCFF-488E-A492-A731F60C187E}"/>
              </a:ext>
            </a:extLst>
          </p:cNvPr>
          <p:cNvSpPr/>
          <p:nvPr/>
        </p:nvSpPr>
        <p:spPr>
          <a:xfrm>
            <a:off x="2007887" y="283665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42CCF1-6563-400D-BB14-93054D2347CF}"/>
              </a:ext>
            </a:extLst>
          </p:cNvPr>
          <p:cNvSpPr/>
          <p:nvPr/>
        </p:nvSpPr>
        <p:spPr>
          <a:xfrm>
            <a:off x="2200628" y="283665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785AA0-9551-4807-88F3-F2F4EDDCA457}"/>
              </a:ext>
            </a:extLst>
          </p:cNvPr>
          <p:cNvSpPr/>
          <p:nvPr/>
        </p:nvSpPr>
        <p:spPr>
          <a:xfrm>
            <a:off x="2393369" y="283665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459D76-D972-4743-B9CE-8469156A511A}"/>
              </a:ext>
            </a:extLst>
          </p:cNvPr>
          <p:cNvSpPr/>
          <p:nvPr/>
        </p:nvSpPr>
        <p:spPr>
          <a:xfrm>
            <a:off x="2586110" y="283665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FED845-9A27-4967-956C-0DF8931D798C}"/>
              </a:ext>
            </a:extLst>
          </p:cNvPr>
          <p:cNvSpPr/>
          <p:nvPr/>
        </p:nvSpPr>
        <p:spPr>
          <a:xfrm>
            <a:off x="2778851" y="283665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32B3D4-DF8B-4D67-AB5A-4C760DCC1887}"/>
              </a:ext>
            </a:extLst>
          </p:cNvPr>
          <p:cNvSpPr/>
          <p:nvPr/>
        </p:nvSpPr>
        <p:spPr>
          <a:xfrm>
            <a:off x="2971592" y="283665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6CB24A-A726-492E-94EA-39C6D09B0143}"/>
              </a:ext>
            </a:extLst>
          </p:cNvPr>
          <p:cNvSpPr/>
          <p:nvPr/>
        </p:nvSpPr>
        <p:spPr>
          <a:xfrm>
            <a:off x="3164333" y="283665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3E5C24-38F7-486A-8E8E-26BD24DE7090}"/>
              </a:ext>
            </a:extLst>
          </p:cNvPr>
          <p:cNvSpPr/>
          <p:nvPr/>
        </p:nvSpPr>
        <p:spPr>
          <a:xfrm>
            <a:off x="1815146" y="30287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A6DA4F-7CFB-46B4-9BFF-44EF5CE0ABCB}"/>
              </a:ext>
            </a:extLst>
          </p:cNvPr>
          <p:cNvSpPr/>
          <p:nvPr/>
        </p:nvSpPr>
        <p:spPr>
          <a:xfrm>
            <a:off x="2007887" y="30287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13D676E-AD2B-4255-B79C-D5FC0BCEC7E0}"/>
              </a:ext>
            </a:extLst>
          </p:cNvPr>
          <p:cNvSpPr/>
          <p:nvPr/>
        </p:nvSpPr>
        <p:spPr>
          <a:xfrm>
            <a:off x="2200628" y="30287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2E0EB5-C6B9-499B-B39B-93264BDC84FA}"/>
              </a:ext>
            </a:extLst>
          </p:cNvPr>
          <p:cNvSpPr/>
          <p:nvPr/>
        </p:nvSpPr>
        <p:spPr>
          <a:xfrm>
            <a:off x="2393369" y="302874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9E3EAC-4D81-4A69-83E0-A62FF3D5BA8D}"/>
              </a:ext>
            </a:extLst>
          </p:cNvPr>
          <p:cNvSpPr/>
          <p:nvPr/>
        </p:nvSpPr>
        <p:spPr>
          <a:xfrm>
            <a:off x="2586110" y="30287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A4AB597-C4B4-44BE-8ACA-900EDD20FA0A}"/>
              </a:ext>
            </a:extLst>
          </p:cNvPr>
          <p:cNvSpPr/>
          <p:nvPr/>
        </p:nvSpPr>
        <p:spPr>
          <a:xfrm>
            <a:off x="2778851" y="302874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F8ED6B-4121-4A38-A618-2BD93348851E}"/>
              </a:ext>
            </a:extLst>
          </p:cNvPr>
          <p:cNvSpPr/>
          <p:nvPr/>
        </p:nvSpPr>
        <p:spPr>
          <a:xfrm>
            <a:off x="2971592" y="30287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0539D38-9276-49D0-A348-9224285EEE9A}"/>
              </a:ext>
            </a:extLst>
          </p:cNvPr>
          <p:cNvSpPr/>
          <p:nvPr/>
        </p:nvSpPr>
        <p:spPr>
          <a:xfrm>
            <a:off x="3164333" y="302874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78D3A4-60E9-4F77-A411-18EA7D98BC6B}"/>
              </a:ext>
            </a:extLst>
          </p:cNvPr>
          <p:cNvSpPr/>
          <p:nvPr/>
        </p:nvSpPr>
        <p:spPr>
          <a:xfrm>
            <a:off x="3357074" y="24511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6138F93-B8EC-469E-9AC8-6338D67DFFA1}"/>
              </a:ext>
            </a:extLst>
          </p:cNvPr>
          <p:cNvSpPr/>
          <p:nvPr/>
        </p:nvSpPr>
        <p:spPr>
          <a:xfrm>
            <a:off x="3549815" y="24511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CB6D29-9492-4D47-B85E-45E6AF4360CC}"/>
              </a:ext>
            </a:extLst>
          </p:cNvPr>
          <p:cNvSpPr/>
          <p:nvPr/>
        </p:nvSpPr>
        <p:spPr>
          <a:xfrm>
            <a:off x="3742556" y="24511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55DBAA6-BA71-4C14-836F-735B1720131C}"/>
              </a:ext>
            </a:extLst>
          </p:cNvPr>
          <p:cNvSpPr/>
          <p:nvPr/>
        </p:nvSpPr>
        <p:spPr>
          <a:xfrm>
            <a:off x="3935297" y="24511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56610B5-0BCE-435B-8C39-235DDA7DAE8D}"/>
              </a:ext>
            </a:extLst>
          </p:cNvPr>
          <p:cNvSpPr/>
          <p:nvPr/>
        </p:nvSpPr>
        <p:spPr>
          <a:xfrm>
            <a:off x="3357074" y="26439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7E538CB-00B4-4B4F-975D-56A2098A1954}"/>
              </a:ext>
            </a:extLst>
          </p:cNvPr>
          <p:cNvSpPr/>
          <p:nvPr/>
        </p:nvSpPr>
        <p:spPr>
          <a:xfrm>
            <a:off x="3549815" y="26439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C091134-31D6-4208-99BC-DF7F0AD9A607}"/>
              </a:ext>
            </a:extLst>
          </p:cNvPr>
          <p:cNvSpPr/>
          <p:nvPr/>
        </p:nvSpPr>
        <p:spPr>
          <a:xfrm>
            <a:off x="3742556" y="26439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5B8793-F1BA-4330-9C0F-A55858F7199F}"/>
              </a:ext>
            </a:extLst>
          </p:cNvPr>
          <p:cNvSpPr/>
          <p:nvPr/>
        </p:nvSpPr>
        <p:spPr>
          <a:xfrm>
            <a:off x="3935297" y="26439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D68C473-75D9-4DC4-9551-C621F7545D05}"/>
              </a:ext>
            </a:extLst>
          </p:cNvPr>
          <p:cNvSpPr/>
          <p:nvPr/>
        </p:nvSpPr>
        <p:spPr>
          <a:xfrm>
            <a:off x="3357074" y="283665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0631C42-4605-4859-A844-BD4228EE3CC1}"/>
              </a:ext>
            </a:extLst>
          </p:cNvPr>
          <p:cNvSpPr/>
          <p:nvPr/>
        </p:nvSpPr>
        <p:spPr>
          <a:xfrm>
            <a:off x="3549815" y="283665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AA86260-7311-4F60-ABB1-E30E80165E4B}"/>
              </a:ext>
            </a:extLst>
          </p:cNvPr>
          <p:cNvSpPr/>
          <p:nvPr/>
        </p:nvSpPr>
        <p:spPr>
          <a:xfrm>
            <a:off x="3742556" y="283665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728EC6C-1E97-47A7-A191-BC12DC924806}"/>
              </a:ext>
            </a:extLst>
          </p:cNvPr>
          <p:cNvSpPr/>
          <p:nvPr/>
        </p:nvSpPr>
        <p:spPr>
          <a:xfrm>
            <a:off x="3935297" y="283665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384AC55-C9BD-4881-9A42-C7F4C8489252}"/>
              </a:ext>
            </a:extLst>
          </p:cNvPr>
          <p:cNvSpPr/>
          <p:nvPr/>
        </p:nvSpPr>
        <p:spPr>
          <a:xfrm>
            <a:off x="3357074" y="302874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6EBD2EB-50EE-418C-8EEB-E57889773CD0}"/>
              </a:ext>
            </a:extLst>
          </p:cNvPr>
          <p:cNvSpPr/>
          <p:nvPr/>
        </p:nvSpPr>
        <p:spPr>
          <a:xfrm>
            <a:off x="3549815" y="302874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53E40E9-FAA9-4FB2-BBDC-C795415CA1CE}"/>
              </a:ext>
            </a:extLst>
          </p:cNvPr>
          <p:cNvSpPr/>
          <p:nvPr/>
        </p:nvSpPr>
        <p:spPr>
          <a:xfrm>
            <a:off x="3742556" y="302874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54AD88-F9C1-4CA5-AB87-93219E5ED078}"/>
              </a:ext>
            </a:extLst>
          </p:cNvPr>
          <p:cNvSpPr/>
          <p:nvPr/>
        </p:nvSpPr>
        <p:spPr>
          <a:xfrm>
            <a:off x="3935297" y="302874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0E5E664-507F-4899-9E5F-FABC6C2D56BE}"/>
              </a:ext>
            </a:extLst>
          </p:cNvPr>
          <p:cNvSpPr/>
          <p:nvPr/>
        </p:nvSpPr>
        <p:spPr>
          <a:xfrm>
            <a:off x="1815146" y="322083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AC7E8AA-1B3E-46A2-BC77-EB5299AA2AAA}"/>
              </a:ext>
            </a:extLst>
          </p:cNvPr>
          <p:cNvSpPr/>
          <p:nvPr/>
        </p:nvSpPr>
        <p:spPr>
          <a:xfrm>
            <a:off x="2007887" y="322083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C1F9208-6002-40E3-877E-A9CEB36845EF}"/>
              </a:ext>
            </a:extLst>
          </p:cNvPr>
          <p:cNvSpPr/>
          <p:nvPr/>
        </p:nvSpPr>
        <p:spPr>
          <a:xfrm>
            <a:off x="2200628" y="322083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A75CCEA-D0C7-4CD8-9517-5BF1EA4A68C4}"/>
              </a:ext>
            </a:extLst>
          </p:cNvPr>
          <p:cNvSpPr/>
          <p:nvPr/>
        </p:nvSpPr>
        <p:spPr>
          <a:xfrm>
            <a:off x="2393369" y="322083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09C8F71-5247-4954-8786-F63DFF1F200C}"/>
              </a:ext>
            </a:extLst>
          </p:cNvPr>
          <p:cNvSpPr/>
          <p:nvPr/>
        </p:nvSpPr>
        <p:spPr>
          <a:xfrm>
            <a:off x="2586110" y="322083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3AA0037-D422-430A-9249-E2D9F1461ABC}"/>
              </a:ext>
            </a:extLst>
          </p:cNvPr>
          <p:cNvSpPr/>
          <p:nvPr/>
        </p:nvSpPr>
        <p:spPr>
          <a:xfrm>
            <a:off x="2778851" y="322083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E21FA71-E9F7-4FCB-BB9A-464C43F61CD8}"/>
              </a:ext>
            </a:extLst>
          </p:cNvPr>
          <p:cNvSpPr/>
          <p:nvPr/>
        </p:nvSpPr>
        <p:spPr>
          <a:xfrm>
            <a:off x="2971592" y="322083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111BFFB-9F0F-48E1-9E75-701C826E4654}"/>
              </a:ext>
            </a:extLst>
          </p:cNvPr>
          <p:cNvSpPr/>
          <p:nvPr/>
        </p:nvSpPr>
        <p:spPr>
          <a:xfrm>
            <a:off x="3164333" y="322083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9CDA4BA-E513-49B6-BC41-E88026BD1070}"/>
              </a:ext>
            </a:extLst>
          </p:cNvPr>
          <p:cNvSpPr/>
          <p:nvPr/>
        </p:nvSpPr>
        <p:spPr>
          <a:xfrm>
            <a:off x="1815146" y="341357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3278782-A24D-4596-9394-AA47F22FFBE0}"/>
              </a:ext>
            </a:extLst>
          </p:cNvPr>
          <p:cNvSpPr/>
          <p:nvPr/>
        </p:nvSpPr>
        <p:spPr>
          <a:xfrm>
            <a:off x="2007887" y="34135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017299B-F39C-40FC-999F-94965ABCA4D5}"/>
              </a:ext>
            </a:extLst>
          </p:cNvPr>
          <p:cNvSpPr/>
          <p:nvPr/>
        </p:nvSpPr>
        <p:spPr>
          <a:xfrm>
            <a:off x="2200628" y="34135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FED6A12-8A20-4FA6-AAFC-8F18B774EF09}"/>
              </a:ext>
            </a:extLst>
          </p:cNvPr>
          <p:cNvSpPr/>
          <p:nvPr/>
        </p:nvSpPr>
        <p:spPr>
          <a:xfrm>
            <a:off x="2393369" y="34135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7AA0305-0F51-4987-A2B0-BF61A8578F15}"/>
              </a:ext>
            </a:extLst>
          </p:cNvPr>
          <p:cNvSpPr/>
          <p:nvPr/>
        </p:nvSpPr>
        <p:spPr>
          <a:xfrm>
            <a:off x="2586110" y="34135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B9721C2-DB56-4BE6-BF9C-B6ADF4B88A59}"/>
              </a:ext>
            </a:extLst>
          </p:cNvPr>
          <p:cNvSpPr/>
          <p:nvPr/>
        </p:nvSpPr>
        <p:spPr>
          <a:xfrm>
            <a:off x="2778851" y="34135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438CC5D-9807-49F5-83A1-E4824E1067CF}"/>
              </a:ext>
            </a:extLst>
          </p:cNvPr>
          <p:cNvSpPr/>
          <p:nvPr/>
        </p:nvSpPr>
        <p:spPr>
          <a:xfrm>
            <a:off x="2971592" y="34135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903609F-8297-4420-89B1-142F94D3D307}"/>
              </a:ext>
            </a:extLst>
          </p:cNvPr>
          <p:cNvSpPr/>
          <p:nvPr/>
        </p:nvSpPr>
        <p:spPr>
          <a:xfrm>
            <a:off x="3164333" y="34135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0BB1031-8048-4BBE-B4B4-F5810209A853}"/>
              </a:ext>
            </a:extLst>
          </p:cNvPr>
          <p:cNvSpPr/>
          <p:nvPr/>
        </p:nvSpPr>
        <p:spPr>
          <a:xfrm>
            <a:off x="1815146" y="360631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31BE8FD-B128-4441-B6C3-22A117323653}"/>
              </a:ext>
            </a:extLst>
          </p:cNvPr>
          <p:cNvSpPr/>
          <p:nvPr/>
        </p:nvSpPr>
        <p:spPr>
          <a:xfrm>
            <a:off x="2007887" y="36063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876812C-C533-4616-9EC7-489B31FCEB0F}"/>
              </a:ext>
            </a:extLst>
          </p:cNvPr>
          <p:cNvSpPr/>
          <p:nvPr/>
        </p:nvSpPr>
        <p:spPr>
          <a:xfrm>
            <a:off x="2200628" y="36063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219E107-744F-43A0-AD50-6E755DB91549}"/>
              </a:ext>
            </a:extLst>
          </p:cNvPr>
          <p:cNvSpPr/>
          <p:nvPr/>
        </p:nvSpPr>
        <p:spPr>
          <a:xfrm>
            <a:off x="2393369" y="36063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780CF80-E73B-4F55-9AB7-24EA34A440C5}"/>
              </a:ext>
            </a:extLst>
          </p:cNvPr>
          <p:cNvSpPr/>
          <p:nvPr/>
        </p:nvSpPr>
        <p:spPr>
          <a:xfrm>
            <a:off x="2586110" y="36063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6EA8C33-864D-4887-BB05-DBDCB0259107}"/>
              </a:ext>
            </a:extLst>
          </p:cNvPr>
          <p:cNvSpPr/>
          <p:nvPr/>
        </p:nvSpPr>
        <p:spPr>
          <a:xfrm>
            <a:off x="2778851" y="36063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A73DBB5-184C-45CA-8ED2-1A4844B8FA63}"/>
              </a:ext>
            </a:extLst>
          </p:cNvPr>
          <p:cNvSpPr/>
          <p:nvPr/>
        </p:nvSpPr>
        <p:spPr>
          <a:xfrm>
            <a:off x="2971592" y="36063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6CFD81B-2969-4345-AE52-D7FDF5F01E79}"/>
              </a:ext>
            </a:extLst>
          </p:cNvPr>
          <p:cNvSpPr/>
          <p:nvPr/>
        </p:nvSpPr>
        <p:spPr>
          <a:xfrm>
            <a:off x="3164333" y="36063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227C67-059D-4B68-8C3D-3CD9258A2087}"/>
              </a:ext>
            </a:extLst>
          </p:cNvPr>
          <p:cNvSpPr/>
          <p:nvPr/>
        </p:nvSpPr>
        <p:spPr>
          <a:xfrm>
            <a:off x="1815146" y="379840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AAD5117-CD4C-4040-8DE7-4E7FFDE8811D}"/>
              </a:ext>
            </a:extLst>
          </p:cNvPr>
          <p:cNvSpPr/>
          <p:nvPr/>
        </p:nvSpPr>
        <p:spPr>
          <a:xfrm>
            <a:off x="2007887" y="37984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DEEB07C-2698-4CC6-B4C2-BB72CE5FAC45}"/>
              </a:ext>
            </a:extLst>
          </p:cNvPr>
          <p:cNvSpPr/>
          <p:nvPr/>
        </p:nvSpPr>
        <p:spPr>
          <a:xfrm>
            <a:off x="2200628" y="37984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E06311F-218D-484E-A4D2-C864EA689775}"/>
              </a:ext>
            </a:extLst>
          </p:cNvPr>
          <p:cNvSpPr/>
          <p:nvPr/>
        </p:nvSpPr>
        <p:spPr>
          <a:xfrm>
            <a:off x="2393369" y="379840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0B5303D-A0A1-429B-920A-5FDA38F73101}"/>
              </a:ext>
            </a:extLst>
          </p:cNvPr>
          <p:cNvSpPr/>
          <p:nvPr/>
        </p:nvSpPr>
        <p:spPr>
          <a:xfrm>
            <a:off x="2586110" y="37984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D1A4837-6ECA-4B39-93F8-168184055B04}"/>
              </a:ext>
            </a:extLst>
          </p:cNvPr>
          <p:cNvSpPr/>
          <p:nvPr/>
        </p:nvSpPr>
        <p:spPr>
          <a:xfrm>
            <a:off x="2778851" y="379840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3505C10-099A-4E84-A1AD-309996740079}"/>
              </a:ext>
            </a:extLst>
          </p:cNvPr>
          <p:cNvSpPr/>
          <p:nvPr/>
        </p:nvSpPr>
        <p:spPr>
          <a:xfrm>
            <a:off x="2971592" y="37984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1ED951C-9731-4035-9E23-3850A859F58E}"/>
              </a:ext>
            </a:extLst>
          </p:cNvPr>
          <p:cNvSpPr/>
          <p:nvPr/>
        </p:nvSpPr>
        <p:spPr>
          <a:xfrm>
            <a:off x="3164333" y="379840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2C699ED-1B3F-4F31-ABF2-0AC9C632AB29}"/>
              </a:ext>
            </a:extLst>
          </p:cNvPr>
          <p:cNvSpPr/>
          <p:nvPr/>
        </p:nvSpPr>
        <p:spPr>
          <a:xfrm>
            <a:off x="3357074" y="322083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1210AE0-27A2-44F8-BA51-A9AA50E23D6F}"/>
              </a:ext>
            </a:extLst>
          </p:cNvPr>
          <p:cNvSpPr/>
          <p:nvPr/>
        </p:nvSpPr>
        <p:spPr>
          <a:xfrm>
            <a:off x="3549815" y="322083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2EDFB51-0707-466B-B495-329DF3DACC38}"/>
              </a:ext>
            </a:extLst>
          </p:cNvPr>
          <p:cNvSpPr/>
          <p:nvPr/>
        </p:nvSpPr>
        <p:spPr>
          <a:xfrm>
            <a:off x="3742556" y="322083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312CF41-ABB1-40D2-A936-88D11EA995B6}"/>
              </a:ext>
            </a:extLst>
          </p:cNvPr>
          <p:cNvSpPr/>
          <p:nvPr/>
        </p:nvSpPr>
        <p:spPr>
          <a:xfrm>
            <a:off x="3935297" y="322083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CD06D7E-9310-48F9-8B21-3AF7D94516B7}"/>
              </a:ext>
            </a:extLst>
          </p:cNvPr>
          <p:cNvSpPr/>
          <p:nvPr/>
        </p:nvSpPr>
        <p:spPr>
          <a:xfrm>
            <a:off x="3357074" y="34135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E3E4B5F-86EA-4B86-A959-CD1245BBFD12}"/>
              </a:ext>
            </a:extLst>
          </p:cNvPr>
          <p:cNvSpPr/>
          <p:nvPr/>
        </p:nvSpPr>
        <p:spPr>
          <a:xfrm>
            <a:off x="3549815" y="34135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821E98C-5B80-4D17-852F-92B275BED6CB}"/>
              </a:ext>
            </a:extLst>
          </p:cNvPr>
          <p:cNvSpPr/>
          <p:nvPr/>
        </p:nvSpPr>
        <p:spPr>
          <a:xfrm>
            <a:off x="3742556" y="34135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7AB2EB7-D244-4BFE-937A-041E9626035C}"/>
              </a:ext>
            </a:extLst>
          </p:cNvPr>
          <p:cNvSpPr/>
          <p:nvPr/>
        </p:nvSpPr>
        <p:spPr>
          <a:xfrm>
            <a:off x="3935297" y="34135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FB17DB7-8CE0-418C-BBFA-5A2F167689AA}"/>
              </a:ext>
            </a:extLst>
          </p:cNvPr>
          <p:cNvSpPr/>
          <p:nvPr/>
        </p:nvSpPr>
        <p:spPr>
          <a:xfrm>
            <a:off x="3357074" y="36063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8DAD747-6DAD-43D6-957B-BDDE906560B6}"/>
              </a:ext>
            </a:extLst>
          </p:cNvPr>
          <p:cNvSpPr/>
          <p:nvPr/>
        </p:nvSpPr>
        <p:spPr>
          <a:xfrm>
            <a:off x="3549815" y="36063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1A76AD9-14E2-47BC-B7A2-4EB12BE70803}"/>
              </a:ext>
            </a:extLst>
          </p:cNvPr>
          <p:cNvSpPr/>
          <p:nvPr/>
        </p:nvSpPr>
        <p:spPr>
          <a:xfrm>
            <a:off x="3742556" y="36063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D4C625A-964B-41EF-9776-26ADC3CC296F}"/>
              </a:ext>
            </a:extLst>
          </p:cNvPr>
          <p:cNvSpPr/>
          <p:nvPr/>
        </p:nvSpPr>
        <p:spPr>
          <a:xfrm>
            <a:off x="3935297" y="36063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92D87B3-1FAF-4045-BD08-68324FFB7372}"/>
              </a:ext>
            </a:extLst>
          </p:cNvPr>
          <p:cNvSpPr/>
          <p:nvPr/>
        </p:nvSpPr>
        <p:spPr>
          <a:xfrm>
            <a:off x="3357074" y="379840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7F8ACAD-E8C1-4EDC-A23C-DDE33DFB6675}"/>
              </a:ext>
            </a:extLst>
          </p:cNvPr>
          <p:cNvSpPr/>
          <p:nvPr/>
        </p:nvSpPr>
        <p:spPr>
          <a:xfrm>
            <a:off x="3549815" y="379840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BAD2F0A-6390-421F-A6A5-FB9B1FE51507}"/>
              </a:ext>
            </a:extLst>
          </p:cNvPr>
          <p:cNvSpPr/>
          <p:nvPr/>
        </p:nvSpPr>
        <p:spPr>
          <a:xfrm>
            <a:off x="3742556" y="379840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8ACA503-DF42-4223-A85E-9AFB82679039}"/>
              </a:ext>
            </a:extLst>
          </p:cNvPr>
          <p:cNvSpPr/>
          <p:nvPr/>
        </p:nvSpPr>
        <p:spPr>
          <a:xfrm>
            <a:off x="3935297" y="379840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0560214-D767-45BB-A994-B3CDB9D28147}"/>
              </a:ext>
            </a:extLst>
          </p:cNvPr>
          <p:cNvSpPr/>
          <p:nvPr/>
        </p:nvSpPr>
        <p:spPr>
          <a:xfrm>
            <a:off x="5626507" y="24511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FB6B717-6990-414B-A308-12839B96CAF1}"/>
              </a:ext>
            </a:extLst>
          </p:cNvPr>
          <p:cNvSpPr/>
          <p:nvPr/>
        </p:nvSpPr>
        <p:spPr>
          <a:xfrm>
            <a:off x="5819248" y="24511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41C77A6-078A-4BAE-B6A3-35D0EF97EC57}"/>
              </a:ext>
            </a:extLst>
          </p:cNvPr>
          <p:cNvSpPr/>
          <p:nvPr/>
        </p:nvSpPr>
        <p:spPr>
          <a:xfrm>
            <a:off x="6011989" y="24511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ECF389B-A569-448B-929C-BC17C1EAE492}"/>
              </a:ext>
            </a:extLst>
          </p:cNvPr>
          <p:cNvSpPr/>
          <p:nvPr/>
        </p:nvSpPr>
        <p:spPr>
          <a:xfrm>
            <a:off x="6204730" y="24511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0A54C91-8D19-4290-B316-3AF513B4A5E4}"/>
              </a:ext>
            </a:extLst>
          </p:cNvPr>
          <p:cNvSpPr/>
          <p:nvPr/>
        </p:nvSpPr>
        <p:spPr>
          <a:xfrm>
            <a:off x="6397471" y="24511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BF33A06-8464-419E-AA57-5CD719490455}"/>
              </a:ext>
            </a:extLst>
          </p:cNvPr>
          <p:cNvSpPr/>
          <p:nvPr/>
        </p:nvSpPr>
        <p:spPr>
          <a:xfrm>
            <a:off x="6590212" y="24511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5C33828-734F-4583-B292-155652A11720}"/>
              </a:ext>
            </a:extLst>
          </p:cNvPr>
          <p:cNvSpPr/>
          <p:nvPr/>
        </p:nvSpPr>
        <p:spPr>
          <a:xfrm>
            <a:off x="6782953" y="24511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F8C2ACD-93DE-4E8A-B89B-769F798C326E}"/>
              </a:ext>
            </a:extLst>
          </p:cNvPr>
          <p:cNvSpPr/>
          <p:nvPr/>
        </p:nvSpPr>
        <p:spPr>
          <a:xfrm>
            <a:off x="6975694" y="24511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8524E65-571D-40A6-BB1F-DF8A9CF00584}"/>
              </a:ext>
            </a:extLst>
          </p:cNvPr>
          <p:cNvSpPr/>
          <p:nvPr/>
        </p:nvSpPr>
        <p:spPr>
          <a:xfrm>
            <a:off x="5626507" y="26439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579932B-34F9-47C1-944C-B3AF3E65AC88}"/>
              </a:ext>
            </a:extLst>
          </p:cNvPr>
          <p:cNvSpPr/>
          <p:nvPr/>
        </p:nvSpPr>
        <p:spPr>
          <a:xfrm>
            <a:off x="5819248" y="26439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36280B4-96D2-4A27-B33E-20D8E4554307}"/>
              </a:ext>
            </a:extLst>
          </p:cNvPr>
          <p:cNvSpPr/>
          <p:nvPr/>
        </p:nvSpPr>
        <p:spPr>
          <a:xfrm>
            <a:off x="6011989" y="26439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009C284-1361-46EB-AC5A-471F5A02EF32}"/>
              </a:ext>
            </a:extLst>
          </p:cNvPr>
          <p:cNvSpPr/>
          <p:nvPr/>
        </p:nvSpPr>
        <p:spPr>
          <a:xfrm>
            <a:off x="6204730" y="26439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6CBFFED-6E08-4AE4-B470-F5D66E29A0E7}"/>
              </a:ext>
            </a:extLst>
          </p:cNvPr>
          <p:cNvSpPr/>
          <p:nvPr/>
        </p:nvSpPr>
        <p:spPr>
          <a:xfrm>
            <a:off x="6397471" y="26439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C7C4416-BB12-4901-A395-0E084CD8E219}"/>
              </a:ext>
            </a:extLst>
          </p:cNvPr>
          <p:cNvSpPr/>
          <p:nvPr/>
        </p:nvSpPr>
        <p:spPr>
          <a:xfrm>
            <a:off x="6590212" y="26439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BC377B2-8BD6-4B83-8F84-BB84E9FAC330}"/>
              </a:ext>
            </a:extLst>
          </p:cNvPr>
          <p:cNvSpPr/>
          <p:nvPr/>
        </p:nvSpPr>
        <p:spPr>
          <a:xfrm>
            <a:off x="6782953" y="26439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698577A-5BB9-4A7E-92D4-1EBD8E1D59D9}"/>
              </a:ext>
            </a:extLst>
          </p:cNvPr>
          <p:cNvSpPr/>
          <p:nvPr/>
        </p:nvSpPr>
        <p:spPr>
          <a:xfrm>
            <a:off x="6975694" y="26439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4A76AAB9-2203-4E9F-A408-B06C5EED13F1}"/>
              </a:ext>
            </a:extLst>
          </p:cNvPr>
          <p:cNvSpPr/>
          <p:nvPr/>
        </p:nvSpPr>
        <p:spPr>
          <a:xfrm>
            <a:off x="5626507" y="283665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3485BD2-D75F-4889-953C-F2B1F694A948}"/>
              </a:ext>
            </a:extLst>
          </p:cNvPr>
          <p:cNvSpPr/>
          <p:nvPr/>
        </p:nvSpPr>
        <p:spPr>
          <a:xfrm>
            <a:off x="5819248" y="283665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CF4C502D-41F9-466D-9F46-6DF4D0D1845F}"/>
              </a:ext>
            </a:extLst>
          </p:cNvPr>
          <p:cNvSpPr/>
          <p:nvPr/>
        </p:nvSpPr>
        <p:spPr>
          <a:xfrm>
            <a:off x="6011989" y="283665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5A495BFF-1AD2-4073-A3AB-4A63A681B84E}"/>
              </a:ext>
            </a:extLst>
          </p:cNvPr>
          <p:cNvSpPr/>
          <p:nvPr/>
        </p:nvSpPr>
        <p:spPr>
          <a:xfrm>
            <a:off x="6204730" y="283665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00FC3B3-0C3A-41D6-ADAC-A5915D67FE40}"/>
              </a:ext>
            </a:extLst>
          </p:cNvPr>
          <p:cNvSpPr/>
          <p:nvPr/>
        </p:nvSpPr>
        <p:spPr>
          <a:xfrm>
            <a:off x="6397471" y="283665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1A66BC6-C2AF-4204-8CA9-89F41B3652A8}"/>
              </a:ext>
            </a:extLst>
          </p:cNvPr>
          <p:cNvSpPr/>
          <p:nvPr/>
        </p:nvSpPr>
        <p:spPr>
          <a:xfrm>
            <a:off x="6590212" y="283665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98DAD06-E647-4B37-A6E6-E895E88CEE4C}"/>
              </a:ext>
            </a:extLst>
          </p:cNvPr>
          <p:cNvSpPr/>
          <p:nvPr/>
        </p:nvSpPr>
        <p:spPr>
          <a:xfrm>
            <a:off x="6782953" y="283665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6D69FEBA-6D4E-4710-B2ED-548D00B5DB5E}"/>
              </a:ext>
            </a:extLst>
          </p:cNvPr>
          <p:cNvSpPr/>
          <p:nvPr/>
        </p:nvSpPr>
        <p:spPr>
          <a:xfrm>
            <a:off x="6975694" y="283665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96824F8-D702-4A6C-A83E-1931737971D6}"/>
              </a:ext>
            </a:extLst>
          </p:cNvPr>
          <p:cNvSpPr/>
          <p:nvPr/>
        </p:nvSpPr>
        <p:spPr>
          <a:xfrm>
            <a:off x="5626507" y="30287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5C91480-1035-469B-8BE6-50ADD51561E4}"/>
              </a:ext>
            </a:extLst>
          </p:cNvPr>
          <p:cNvSpPr/>
          <p:nvPr/>
        </p:nvSpPr>
        <p:spPr>
          <a:xfrm>
            <a:off x="5819248" y="302874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D0AFF09-2C68-40DA-B5BF-CC5F22884987}"/>
              </a:ext>
            </a:extLst>
          </p:cNvPr>
          <p:cNvSpPr/>
          <p:nvPr/>
        </p:nvSpPr>
        <p:spPr>
          <a:xfrm>
            <a:off x="6011989" y="302874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F17E4D7-EAD2-46E0-9277-FC2D7815E07E}"/>
              </a:ext>
            </a:extLst>
          </p:cNvPr>
          <p:cNvSpPr/>
          <p:nvPr/>
        </p:nvSpPr>
        <p:spPr>
          <a:xfrm>
            <a:off x="6204730" y="302874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E47BE07E-6C5F-4AF8-84B8-18A5A1CFE05D}"/>
              </a:ext>
            </a:extLst>
          </p:cNvPr>
          <p:cNvSpPr/>
          <p:nvPr/>
        </p:nvSpPr>
        <p:spPr>
          <a:xfrm>
            <a:off x="6397471" y="302874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2D6F8C5-CC50-49AB-9655-1A33D5816295}"/>
              </a:ext>
            </a:extLst>
          </p:cNvPr>
          <p:cNvSpPr/>
          <p:nvPr/>
        </p:nvSpPr>
        <p:spPr>
          <a:xfrm>
            <a:off x="6590212" y="302874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39BD1CA1-E6D6-4EBA-8A6F-431835B482AE}"/>
              </a:ext>
            </a:extLst>
          </p:cNvPr>
          <p:cNvSpPr/>
          <p:nvPr/>
        </p:nvSpPr>
        <p:spPr>
          <a:xfrm>
            <a:off x="6782953" y="302874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98815420-3BF3-4F59-A677-B21CDB8DE6A7}"/>
              </a:ext>
            </a:extLst>
          </p:cNvPr>
          <p:cNvSpPr/>
          <p:nvPr/>
        </p:nvSpPr>
        <p:spPr>
          <a:xfrm>
            <a:off x="6975694" y="302874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57D4F91-63F6-4FA2-81B9-16AC36CA775A}"/>
              </a:ext>
            </a:extLst>
          </p:cNvPr>
          <p:cNvSpPr/>
          <p:nvPr/>
        </p:nvSpPr>
        <p:spPr>
          <a:xfrm>
            <a:off x="7168435" y="24511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868D64D-4A86-4FDF-83E3-842BE53D44B9}"/>
              </a:ext>
            </a:extLst>
          </p:cNvPr>
          <p:cNvSpPr/>
          <p:nvPr/>
        </p:nvSpPr>
        <p:spPr>
          <a:xfrm>
            <a:off x="7361176" y="245117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9BF7981-6932-4F9B-AF61-A24BCEDD987D}"/>
              </a:ext>
            </a:extLst>
          </p:cNvPr>
          <p:cNvSpPr/>
          <p:nvPr/>
        </p:nvSpPr>
        <p:spPr>
          <a:xfrm>
            <a:off x="7553917" y="24511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B33FF23E-3EFF-4135-98C7-D444880C251E}"/>
              </a:ext>
            </a:extLst>
          </p:cNvPr>
          <p:cNvSpPr/>
          <p:nvPr/>
        </p:nvSpPr>
        <p:spPr>
          <a:xfrm>
            <a:off x="7746658" y="245117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26400979-5D2C-453A-96A8-1A251C03ACCC}"/>
              </a:ext>
            </a:extLst>
          </p:cNvPr>
          <p:cNvSpPr/>
          <p:nvPr/>
        </p:nvSpPr>
        <p:spPr>
          <a:xfrm>
            <a:off x="7168435" y="26439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2DEA536B-05D5-41A3-A1EB-732212D825D9}"/>
              </a:ext>
            </a:extLst>
          </p:cNvPr>
          <p:cNvSpPr/>
          <p:nvPr/>
        </p:nvSpPr>
        <p:spPr>
          <a:xfrm>
            <a:off x="7361176" y="264391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4DCC0293-E45C-4393-A9E4-1450F32F29F1}"/>
              </a:ext>
            </a:extLst>
          </p:cNvPr>
          <p:cNvSpPr/>
          <p:nvPr/>
        </p:nvSpPr>
        <p:spPr>
          <a:xfrm>
            <a:off x="7553917" y="26439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50C4BEF-8F52-4F70-8688-A6A508FA0954}"/>
              </a:ext>
            </a:extLst>
          </p:cNvPr>
          <p:cNvSpPr/>
          <p:nvPr/>
        </p:nvSpPr>
        <p:spPr>
          <a:xfrm>
            <a:off x="7746658" y="264391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BAB7D89-0BDF-41C8-9826-C063FDCE6103}"/>
              </a:ext>
            </a:extLst>
          </p:cNvPr>
          <p:cNvSpPr/>
          <p:nvPr/>
        </p:nvSpPr>
        <p:spPr>
          <a:xfrm>
            <a:off x="7168435" y="283665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E47B24A2-76F3-41AF-A834-24E6EEBF5562}"/>
              </a:ext>
            </a:extLst>
          </p:cNvPr>
          <p:cNvSpPr/>
          <p:nvPr/>
        </p:nvSpPr>
        <p:spPr>
          <a:xfrm>
            <a:off x="7361176" y="283665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B02CD5F-5B1E-4000-B5D3-EAC465646F0E}"/>
              </a:ext>
            </a:extLst>
          </p:cNvPr>
          <p:cNvSpPr/>
          <p:nvPr/>
        </p:nvSpPr>
        <p:spPr>
          <a:xfrm>
            <a:off x="7553917" y="283665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295E279A-07ED-41E3-8546-82D1C3714F95}"/>
              </a:ext>
            </a:extLst>
          </p:cNvPr>
          <p:cNvSpPr/>
          <p:nvPr/>
        </p:nvSpPr>
        <p:spPr>
          <a:xfrm>
            <a:off x="7746658" y="283665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27BAFEAF-0904-4257-A245-1F3408EAE785}"/>
              </a:ext>
            </a:extLst>
          </p:cNvPr>
          <p:cNvSpPr/>
          <p:nvPr/>
        </p:nvSpPr>
        <p:spPr>
          <a:xfrm>
            <a:off x="7168435" y="302874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04AF7038-28FA-480C-80F5-17B9668BB6FA}"/>
              </a:ext>
            </a:extLst>
          </p:cNvPr>
          <p:cNvSpPr/>
          <p:nvPr/>
        </p:nvSpPr>
        <p:spPr>
          <a:xfrm>
            <a:off x="7361176" y="302874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86DB5C1-5886-406C-A4B5-128BAEFECE55}"/>
              </a:ext>
            </a:extLst>
          </p:cNvPr>
          <p:cNvSpPr/>
          <p:nvPr/>
        </p:nvSpPr>
        <p:spPr>
          <a:xfrm>
            <a:off x="7553917" y="302874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D9E8E81-86E1-4846-81EF-436A1902BCE8}"/>
              </a:ext>
            </a:extLst>
          </p:cNvPr>
          <p:cNvSpPr/>
          <p:nvPr/>
        </p:nvSpPr>
        <p:spPr>
          <a:xfrm>
            <a:off x="7746658" y="302874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C4C24D1-5A82-4E6A-8B8E-FA73E654DCA3}"/>
              </a:ext>
            </a:extLst>
          </p:cNvPr>
          <p:cNvSpPr/>
          <p:nvPr/>
        </p:nvSpPr>
        <p:spPr>
          <a:xfrm>
            <a:off x="5626507" y="322083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20AE156-5FA9-4569-93B2-BB982BEED34A}"/>
              </a:ext>
            </a:extLst>
          </p:cNvPr>
          <p:cNvSpPr/>
          <p:nvPr/>
        </p:nvSpPr>
        <p:spPr>
          <a:xfrm>
            <a:off x="5819248" y="322083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EA07C3B-3DD8-4DC8-8F68-D58E40BBDA6D}"/>
              </a:ext>
            </a:extLst>
          </p:cNvPr>
          <p:cNvSpPr/>
          <p:nvPr/>
        </p:nvSpPr>
        <p:spPr>
          <a:xfrm>
            <a:off x="6011989" y="322083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E9AE1043-FF9A-4B7A-83FA-E4948101B76B}"/>
              </a:ext>
            </a:extLst>
          </p:cNvPr>
          <p:cNvSpPr/>
          <p:nvPr/>
        </p:nvSpPr>
        <p:spPr>
          <a:xfrm>
            <a:off x="6204730" y="322083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DFCB928A-E6F0-48B3-A178-53E8B58F5997}"/>
              </a:ext>
            </a:extLst>
          </p:cNvPr>
          <p:cNvSpPr/>
          <p:nvPr/>
        </p:nvSpPr>
        <p:spPr>
          <a:xfrm>
            <a:off x="6397471" y="322083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E2F82CCA-F453-4C6F-B23E-0F45CF11D478}"/>
              </a:ext>
            </a:extLst>
          </p:cNvPr>
          <p:cNvSpPr/>
          <p:nvPr/>
        </p:nvSpPr>
        <p:spPr>
          <a:xfrm>
            <a:off x="6590212" y="322083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62824FF-0285-46A4-8661-BFA2437B42CE}"/>
              </a:ext>
            </a:extLst>
          </p:cNvPr>
          <p:cNvSpPr/>
          <p:nvPr/>
        </p:nvSpPr>
        <p:spPr>
          <a:xfrm>
            <a:off x="6782953" y="322083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FD84A4F-43FD-4BF4-BA89-E70D98A8342F}"/>
              </a:ext>
            </a:extLst>
          </p:cNvPr>
          <p:cNvSpPr/>
          <p:nvPr/>
        </p:nvSpPr>
        <p:spPr>
          <a:xfrm>
            <a:off x="6975694" y="322083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5CECA7B2-848F-4782-AC2D-9A3B4B252002}"/>
              </a:ext>
            </a:extLst>
          </p:cNvPr>
          <p:cNvSpPr/>
          <p:nvPr/>
        </p:nvSpPr>
        <p:spPr>
          <a:xfrm>
            <a:off x="5626507" y="341357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31311903-1C9F-434E-83EF-8163CFB56332}"/>
              </a:ext>
            </a:extLst>
          </p:cNvPr>
          <p:cNvSpPr/>
          <p:nvPr/>
        </p:nvSpPr>
        <p:spPr>
          <a:xfrm>
            <a:off x="5819248" y="34135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B1D02EF0-D232-4945-BA22-91DD8013BCF5}"/>
              </a:ext>
            </a:extLst>
          </p:cNvPr>
          <p:cNvSpPr/>
          <p:nvPr/>
        </p:nvSpPr>
        <p:spPr>
          <a:xfrm>
            <a:off x="6011989" y="34135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AF49EFD0-08C3-4E5F-9DE4-D8EEC156DBE2}"/>
              </a:ext>
            </a:extLst>
          </p:cNvPr>
          <p:cNvSpPr/>
          <p:nvPr/>
        </p:nvSpPr>
        <p:spPr>
          <a:xfrm>
            <a:off x="6204730" y="34135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AC77F177-91BE-4D59-AC08-A5459D6C4626}"/>
              </a:ext>
            </a:extLst>
          </p:cNvPr>
          <p:cNvSpPr/>
          <p:nvPr/>
        </p:nvSpPr>
        <p:spPr>
          <a:xfrm>
            <a:off x="6397471" y="34135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0E20B017-0B56-4B2E-912A-E6A609B9E0F5}"/>
              </a:ext>
            </a:extLst>
          </p:cNvPr>
          <p:cNvSpPr/>
          <p:nvPr/>
        </p:nvSpPr>
        <p:spPr>
          <a:xfrm>
            <a:off x="6590212" y="34135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B5119805-D9E0-4FD4-8A2A-53746CB32A00}"/>
              </a:ext>
            </a:extLst>
          </p:cNvPr>
          <p:cNvSpPr/>
          <p:nvPr/>
        </p:nvSpPr>
        <p:spPr>
          <a:xfrm>
            <a:off x="6782953" y="341357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F48FCEC-CA10-4696-ABE9-7AAFD5A08886}"/>
              </a:ext>
            </a:extLst>
          </p:cNvPr>
          <p:cNvSpPr/>
          <p:nvPr/>
        </p:nvSpPr>
        <p:spPr>
          <a:xfrm>
            <a:off x="6975694" y="34135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A846FF1C-BDEC-4961-876B-AE666A09C679}"/>
              </a:ext>
            </a:extLst>
          </p:cNvPr>
          <p:cNvSpPr/>
          <p:nvPr/>
        </p:nvSpPr>
        <p:spPr>
          <a:xfrm>
            <a:off x="5626507" y="360631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B1766673-F1A8-47B6-85D1-2CBD846F7511}"/>
              </a:ext>
            </a:extLst>
          </p:cNvPr>
          <p:cNvSpPr/>
          <p:nvPr/>
        </p:nvSpPr>
        <p:spPr>
          <a:xfrm>
            <a:off x="5819248" y="36063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EB8682A1-6CD1-4D35-A9DA-2424A53D5816}"/>
              </a:ext>
            </a:extLst>
          </p:cNvPr>
          <p:cNvSpPr/>
          <p:nvPr/>
        </p:nvSpPr>
        <p:spPr>
          <a:xfrm>
            <a:off x="6011989" y="36063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0B64A682-7859-4A40-81E3-C9A650DE05D7}"/>
              </a:ext>
            </a:extLst>
          </p:cNvPr>
          <p:cNvSpPr/>
          <p:nvPr/>
        </p:nvSpPr>
        <p:spPr>
          <a:xfrm>
            <a:off x="6204730" y="36063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06EA0484-53EA-409D-A8A5-BF6F6A475C0F}"/>
              </a:ext>
            </a:extLst>
          </p:cNvPr>
          <p:cNvSpPr/>
          <p:nvPr/>
        </p:nvSpPr>
        <p:spPr>
          <a:xfrm>
            <a:off x="6397471" y="36063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AD673DAF-91D2-47B5-B28C-B64718ED21AA}"/>
              </a:ext>
            </a:extLst>
          </p:cNvPr>
          <p:cNvSpPr/>
          <p:nvPr/>
        </p:nvSpPr>
        <p:spPr>
          <a:xfrm>
            <a:off x="6590212" y="36063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A6AABBBC-6FF6-48B1-8208-0643B9C20BCE}"/>
              </a:ext>
            </a:extLst>
          </p:cNvPr>
          <p:cNvSpPr/>
          <p:nvPr/>
        </p:nvSpPr>
        <p:spPr>
          <a:xfrm>
            <a:off x="6782953" y="360631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7C85BB3A-0A23-4156-A85F-C4350C2979F4}"/>
              </a:ext>
            </a:extLst>
          </p:cNvPr>
          <p:cNvSpPr/>
          <p:nvPr/>
        </p:nvSpPr>
        <p:spPr>
          <a:xfrm>
            <a:off x="6975694" y="36063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8E14495A-81FA-4ABC-9C8F-971B0F34090B}"/>
              </a:ext>
            </a:extLst>
          </p:cNvPr>
          <p:cNvSpPr/>
          <p:nvPr/>
        </p:nvSpPr>
        <p:spPr>
          <a:xfrm>
            <a:off x="5626507" y="37984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3675A012-CA1E-4C35-90BD-55F5F9728217}"/>
              </a:ext>
            </a:extLst>
          </p:cNvPr>
          <p:cNvSpPr/>
          <p:nvPr/>
        </p:nvSpPr>
        <p:spPr>
          <a:xfrm>
            <a:off x="5819248" y="379840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60175B9-7BC8-426D-BC56-FA2CAD7F2EBD}"/>
              </a:ext>
            </a:extLst>
          </p:cNvPr>
          <p:cNvSpPr/>
          <p:nvPr/>
        </p:nvSpPr>
        <p:spPr>
          <a:xfrm>
            <a:off x="6011989" y="379840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B097C6D2-26B3-4E96-922A-D530B7057E30}"/>
              </a:ext>
            </a:extLst>
          </p:cNvPr>
          <p:cNvSpPr/>
          <p:nvPr/>
        </p:nvSpPr>
        <p:spPr>
          <a:xfrm>
            <a:off x="6204730" y="379840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7339676F-9CD1-4A30-A401-1C0A451375F7}"/>
              </a:ext>
            </a:extLst>
          </p:cNvPr>
          <p:cNvSpPr/>
          <p:nvPr/>
        </p:nvSpPr>
        <p:spPr>
          <a:xfrm>
            <a:off x="6397471" y="379840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DD973CEF-61EE-4C62-BD3E-CDFED3855420}"/>
              </a:ext>
            </a:extLst>
          </p:cNvPr>
          <p:cNvSpPr/>
          <p:nvPr/>
        </p:nvSpPr>
        <p:spPr>
          <a:xfrm>
            <a:off x="6590212" y="379840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2340CCD6-7289-40EC-9E78-933CD5BD9BB0}"/>
              </a:ext>
            </a:extLst>
          </p:cNvPr>
          <p:cNvSpPr/>
          <p:nvPr/>
        </p:nvSpPr>
        <p:spPr>
          <a:xfrm>
            <a:off x="6782953" y="379840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6762AB72-FEED-4B9C-9EDA-E3FE4DC39C31}"/>
              </a:ext>
            </a:extLst>
          </p:cNvPr>
          <p:cNvSpPr/>
          <p:nvPr/>
        </p:nvSpPr>
        <p:spPr>
          <a:xfrm>
            <a:off x="6975694" y="379840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9B927337-F07A-4831-A465-5350C3A4069E}"/>
              </a:ext>
            </a:extLst>
          </p:cNvPr>
          <p:cNvSpPr/>
          <p:nvPr/>
        </p:nvSpPr>
        <p:spPr>
          <a:xfrm>
            <a:off x="7168435" y="322083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589ACD0D-9070-4C01-8525-EC1B95E9D3AB}"/>
              </a:ext>
            </a:extLst>
          </p:cNvPr>
          <p:cNvSpPr/>
          <p:nvPr/>
        </p:nvSpPr>
        <p:spPr>
          <a:xfrm>
            <a:off x="7361176" y="3220829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A8E6A4DA-445B-4F54-8A56-17019EC89B04}"/>
              </a:ext>
            </a:extLst>
          </p:cNvPr>
          <p:cNvSpPr/>
          <p:nvPr/>
        </p:nvSpPr>
        <p:spPr>
          <a:xfrm>
            <a:off x="7553917" y="322083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9DDF2117-86B9-43AC-B5E9-3CA92375977C}"/>
              </a:ext>
            </a:extLst>
          </p:cNvPr>
          <p:cNvSpPr/>
          <p:nvPr/>
        </p:nvSpPr>
        <p:spPr>
          <a:xfrm>
            <a:off x="7746658" y="3220829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9A32B0D7-639F-463E-902B-12F5BBD99F1A}"/>
              </a:ext>
            </a:extLst>
          </p:cNvPr>
          <p:cNvSpPr/>
          <p:nvPr/>
        </p:nvSpPr>
        <p:spPr>
          <a:xfrm>
            <a:off x="7168435" y="34135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C095F378-DB89-4D40-8861-26FCDDE69738}"/>
              </a:ext>
            </a:extLst>
          </p:cNvPr>
          <p:cNvSpPr/>
          <p:nvPr/>
        </p:nvSpPr>
        <p:spPr>
          <a:xfrm>
            <a:off x="7361176" y="341357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ECBD0A27-8267-48B7-8842-371FDE49CD12}"/>
              </a:ext>
            </a:extLst>
          </p:cNvPr>
          <p:cNvSpPr/>
          <p:nvPr/>
        </p:nvSpPr>
        <p:spPr>
          <a:xfrm>
            <a:off x="7553917" y="341357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14485BD4-7FF8-4362-9519-97F94334A8F7}"/>
              </a:ext>
            </a:extLst>
          </p:cNvPr>
          <p:cNvSpPr/>
          <p:nvPr/>
        </p:nvSpPr>
        <p:spPr>
          <a:xfrm>
            <a:off x="7746658" y="341357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7C1070E0-E12C-4269-8F88-F0B607959EE4}"/>
              </a:ext>
            </a:extLst>
          </p:cNvPr>
          <p:cNvSpPr/>
          <p:nvPr/>
        </p:nvSpPr>
        <p:spPr>
          <a:xfrm>
            <a:off x="7168435" y="36063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DA51317-19CA-4601-AA8E-A601EB753E1E}"/>
              </a:ext>
            </a:extLst>
          </p:cNvPr>
          <p:cNvSpPr/>
          <p:nvPr/>
        </p:nvSpPr>
        <p:spPr>
          <a:xfrm>
            <a:off x="7361176" y="360631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BFF4ACD5-BD79-4B3F-88D8-492D7D718888}"/>
              </a:ext>
            </a:extLst>
          </p:cNvPr>
          <p:cNvSpPr/>
          <p:nvPr/>
        </p:nvSpPr>
        <p:spPr>
          <a:xfrm>
            <a:off x="7553917" y="3606312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88C93E23-EE33-4E02-A07E-2C3E10AF035D}"/>
              </a:ext>
            </a:extLst>
          </p:cNvPr>
          <p:cNvSpPr/>
          <p:nvPr/>
        </p:nvSpPr>
        <p:spPr>
          <a:xfrm>
            <a:off x="7746658" y="360631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3391919-00AF-45CB-A201-F0DF237BA77D}"/>
              </a:ext>
            </a:extLst>
          </p:cNvPr>
          <p:cNvSpPr/>
          <p:nvPr/>
        </p:nvSpPr>
        <p:spPr>
          <a:xfrm>
            <a:off x="7168435" y="379840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EB1E03E9-D244-46D9-871D-841FEB196579}"/>
              </a:ext>
            </a:extLst>
          </p:cNvPr>
          <p:cNvSpPr/>
          <p:nvPr/>
        </p:nvSpPr>
        <p:spPr>
          <a:xfrm>
            <a:off x="7361176" y="379840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FDB82074-0859-49D9-8B0A-E80C73355AE7}"/>
              </a:ext>
            </a:extLst>
          </p:cNvPr>
          <p:cNvSpPr/>
          <p:nvPr/>
        </p:nvSpPr>
        <p:spPr>
          <a:xfrm>
            <a:off x="7553917" y="3798401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F6FD6F35-58C8-40FF-9AD0-33AB3E4F90D2}"/>
              </a:ext>
            </a:extLst>
          </p:cNvPr>
          <p:cNvSpPr/>
          <p:nvPr/>
        </p:nvSpPr>
        <p:spPr>
          <a:xfrm>
            <a:off x="7746658" y="3798400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D97CBF77-F09F-4EC8-9454-4546D8362BCF}"/>
              </a:ext>
            </a:extLst>
          </p:cNvPr>
          <p:cNvGrpSpPr/>
          <p:nvPr/>
        </p:nvGrpSpPr>
        <p:grpSpPr>
          <a:xfrm>
            <a:off x="1804686" y="2453578"/>
            <a:ext cx="4202614" cy="595503"/>
            <a:chOff x="1814064" y="5264877"/>
            <a:chExt cx="4202614" cy="595503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CC5DF45C-2E30-4686-A46B-2774FF3E21BD}"/>
                </a:ext>
              </a:extLst>
            </p:cNvPr>
            <p:cNvSpPr/>
            <p:nvPr/>
          </p:nvSpPr>
          <p:spPr>
            <a:xfrm>
              <a:off x="1814064" y="5264877"/>
              <a:ext cx="583994" cy="5769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210709BA-BCF1-4751-9E96-ADBFC6CAD75D}"/>
                </a:ext>
              </a:extLst>
            </p:cNvPr>
            <p:cNvSpPr/>
            <p:nvPr/>
          </p:nvSpPr>
          <p:spPr>
            <a:xfrm>
              <a:off x="5836260" y="5471066"/>
              <a:ext cx="180418" cy="17798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1104D9CA-570E-41D6-B3E9-6378786BE961}"/>
                </a:ext>
              </a:extLst>
            </p:cNvPr>
            <p:cNvCxnSpPr>
              <a:cxnSpLocks/>
            </p:cNvCxnSpPr>
            <p:nvPr/>
          </p:nvCxnSpPr>
          <p:spPr>
            <a:xfrm>
              <a:off x="2398058" y="5264877"/>
              <a:ext cx="3522250" cy="19274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1D1D5B6-8B25-486D-A14A-22D2005DF1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0381" y="5662502"/>
              <a:ext cx="3457015" cy="19787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" name="Content Placeholder 2">
            <a:extLst>
              <a:ext uri="{FF2B5EF4-FFF2-40B4-BE49-F238E27FC236}">
                <a16:creationId xmlns:a16="http://schemas.microsoft.com/office/drawing/2014/main" id="{C56D5B09-7C7E-4BF6-BBA5-D4BC1E2F051B}"/>
              </a:ext>
            </a:extLst>
          </p:cNvPr>
          <p:cNvSpPr txBox="1">
            <a:spLocks/>
          </p:cNvSpPr>
          <p:nvPr/>
        </p:nvSpPr>
        <p:spPr>
          <a:xfrm>
            <a:off x="587499" y="4174514"/>
            <a:ext cx="10923030" cy="3939398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Pooling layers: take max or average of a window, reduce ‘size’ due to stride&gt;1</a:t>
            </a:r>
            <a:endParaRPr lang="pl-PL" dirty="0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B5BD4093-1F0A-4231-B310-C96034058F39}"/>
              </a:ext>
            </a:extLst>
          </p:cNvPr>
          <p:cNvSpPr/>
          <p:nvPr/>
        </p:nvSpPr>
        <p:spPr>
          <a:xfrm>
            <a:off x="1777632" y="518754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FAF9CC4E-23E3-473B-ADD1-670067E1FD42}"/>
              </a:ext>
            </a:extLst>
          </p:cNvPr>
          <p:cNvSpPr/>
          <p:nvPr/>
        </p:nvSpPr>
        <p:spPr>
          <a:xfrm>
            <a:off x="1970373" y="518754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7217CE1B-DFA7-48F7-99AF-79A06D717769}"/>
              </a:ext>
            </a:extLst>
          </p:cNvPr>
          <p:cNvSpPr/>
          <p:nvPr/>
        </p:nvSpPr>
        <p:spPr>
          <a:xfrm>
            <a:off x="2163114" y="518754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3B3EDD2F-9BD7-435A-9BFC-E91B4E061B92}"/>
              </a:ext>
            </a:extLst>
          </p:cNvPr>
          <p:cNvSpPr/>
          <p:nvPr/>
        </p:nvSpPr>
        <p:spPr>
          <a:xfrm>
            <a:off x="2355855" y="51875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C0778972-6B86-4CDB-9325-A4E7E2CAF25A}"/>
              </a:ext>
            </a:extLst>
          </p:cNvPr>
          <p:cNvSpPr/>
          <p:nvPr/>
        </p:nvSpPr>
        <p:spPr>
          <a:xfrm>
            <a:off x="2548596" y="518754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248C5A2D-E66E-478F-A4A6-50FE24A35F18}"/>
              </a:ext>
            </a:extLst>
          </p:cNvPr>
          <p:cNvSpPr/>
          <p:nvPr/>
        </p:nvSpPr>
        <p:spPr>
          <a:xfrm>
            <a:off x="2741337" y="51875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94FEC01E-081E-4D35-B86A-5A2A7C1F9F89}"/>
              </a:ext>
            </a:extLst>
          </p:cNvPr>
          <p:cNvSpPr/>
          <p:nvPr/>
        </p:nvSpPr>
        <p:spPr>
          <a:xfrm>
            <a:off x="2934078" y="518754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0DF4437F-2C87-4169-A67C-3534E7059301}"/>
              </a:ext>
            </a:extLst>
          </p:cNvPr>
          <p:cNvSpPr/>
          <p:nvPr/>
        </p:nvSpPr>
        <p:spPr>
          <a:xfrm>
            <a:off x="3126819" y="51875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7F12968B-54D9-4838-B9D6-13CD863CF73E}"/>
              </a:ext>
            </a:extLst>
          </p:cNvPr>
          <p:cNvSpPr/>
          <p:nvPr/>
        </p:nvSpPr>
        <p:spPr>
          <a:xfrm>
            <a:off x="1777632" y="5380288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3294DBCC-1210-4AC2-8A54-7D15C5E222CE}"/>
              </a:ext>
            </a:extLst>
          </p:cNvPr>
          <p:cNvSpPr/>
          <p:nvPr/>
        </p:nvSpPr>
        <p:spPr>
          <a:xfrm>
            <a:off x="1970373" y="538028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13A1FD8C-A124-475E-8FD3-BDBA16BEC930}"/>
              </a:ext>
            </a:extLst>
          </p:cNvPr>
          <p:cNvSpPr/>
          <p:nvPr/>
        </p:nvSpPr>
        <p:spPr>
          <a:xfrm>
            <a:off x="2163114" y="538028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9529DAAD-14D8-46CF-8D55-E19EF748539C}"/>
              </a:ext>
            </a:extLst>
          </p:cNvPr>
          <p:cNvSpPr/>
          <p:nvPr/>
        </p:nvSpPr>
        <p:spPr>
          <a:xfrm>
            <a:off x="2355855" y="53802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0D89C2AE-22D3-498E-BACA-5E6A52745016}"/>
              </a:ext>
            </a:extLst>
          </p:cNvPr>
          <p:cNvSpPr/>
          <p:nvPr/>
        </p:nvSpPr>
        <p:spPr>
          <a:xfrm>
            <a:off x="2548596" y="538028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FFA9FBE9-E769-4329-9D38-3B2163FD37A9}"/>
              </a:ext>
            </a:extLst>
          </p:cNvPr>
          <p:cNvSpPr/>
          <p:nvPr/>
        </p:nvSpPr>
        <p:spPr>
          <a:xfrm>
            <a:off x="2741337" y="53802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FC2D3613-AEDA-4348-9199-7BC934311C56}"/>
              </a:ext>
            </a:extLst>
          </p:cNvPr>
          <p:cNvSpPr/>
          <p:nvPr/>
        </p:nvSpPr>
        <p:spPr>
          <a:xfrm>
            <a:off x="2934078" y="538028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2B0FB172-1187-4D8C-8E2A-33C56A7FE26F}"/>
              </a:ext>
            </a:extLst>
          </p:cNvPr>
          <p:cNvSpPr/>
          <p:nvPr/>
        </p:nvSpPr>
        <p:spPr>
          <a:xfrm>
            <a:off x="3126819" y="53802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A3C061E4-E961-4311-867B-F746E695445D}"/>
              </a:ext>
            </a:extLst>
          </p:cNvPr>
          <p:cNvSpPr/>
          <p:nvPr/>
        </p:nvSpPr>
        <p:spPr>
          <a:xfrm>
            <a:off x="1777632" y="5573029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4644D646-4711-4712-973C-8267E5393EDB}"/>
              </a:ext>
            </a:extLst>
          </p:cNvPr>
          <p:cNvSpPr/>
          <p:nvPr/>
        </p:nvSpPr>
        <p:spPr>
          <a:xfrm>
            <a:off x="1970373" y="5573028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6238D3E5-2F78-4B63-B826-9722B9B1FA97}"/>
              </a:ext>
            </a:extLst>
          </p:cNvPr>
          <p:cNvSpPr/>
          <p:nvPr/>
        </p:nvSpPr>
        <p:spPr>
          <a:xfrm>
            <a:off x="2163114" y="5573028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C5E35623-B28A-49EA-9DD9-C4CAB25C761F}"/>
              </a:ext>
            </a:extLst>
          </p:cNvPr>
          <p:cNvSpPr/>
          <p:nvPr/>
        </p:nvSpPr>
        <p:spPr>
          <a:xfrm>
            <a:off x="2355855" y="557302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9E452041-09FC-432E-95D9-25B8CE5B2628}"/>
              </a:ext>
            </a:extLst>
          </p:cNvPr>
          <p:cNvSpPr/>
          <p:nvPr/>
        </p:nvSpPr>
        <p:spPr>
          <a:xfrm>
            <a:off x="2548596" y="5573028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A769B614-C5C2-4E3A-B8F3-D55F211BEC3E}"/>
              </a:ext>
            </a:extLst>
          </p:cNvPr>
          <p:cNvSpPr/>
          <p:nvPr/>
        </p:nvSpPr>
        <p:spPr>
          <a:xfrm>
            <a:off x="2741337" y="557302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6007A39D-7A83-4EAC-B767-A06437430159}"/>
              </a:ext>
            </a:extLst>
          </p:cNvPr>
          <p:cNvSpPr/>
          <p:nvPr/>
        </p:nvSpPr>
        <p:spPr>
          <a:xfrm>
            <a:off x="2934078" y="5573028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02FFA75A-E295-46AC-9B60-A3225535DDDC}"/>
              </a:ext>
            </a:extLst>
          </p:cNvPr>
          <p:cNvSpPr/>
          <p:nvPr/>
        </p:nvSpPr>
        <p:spPr>
          <a:xfrm>
            <a:off x="3126819" y="557302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D8BDE9CC-E300-47FE-9E66-51F7B47441B1}"/>
              </a:ext>
            </a:extLst>
          </p:cNvPr>
          <p:cNvSpPr/>
          <p:nvPr/>
        </p:nvSpPr>
        <p:spPr>
          <a:xfrm>
            <a:off x="1777632" y="5765118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67F278CD-590C-4425-B630-77AF8070E75E}"/>
              </a:ext>
            </a:extLst>
          </p:cNvPr>
          <p:cNvSpPr/>
          <p:nvPr/>
        </p:nvSpPr>
        <p:spPr>
          <a:xfrm>
            <a:off x="1970373" y="576511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678A80DC-8044-40B5-BAB6-FFA0DCEFD961}"/>
              </a:ext>
            </a:extLst>
          </p:cNvPr>
          <p:cNvSpPr/>
          <p:nvPr/>
        </p:nvSpPr>
        <p:spPr>
          <a:xfrm>
            <a:off x="2163114" y="576511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AA396F6B-830B-4A2F-8985-87B78ADEC7BC}"/>
              </a:ext>
            </a:extLst>
          </p:cNvPr>
          <p:cNvSpPr/>
          <p:nvPr/>
        </p:nvSpPr>
        <p:spPr>
          <a:xfrm>
            <a:off x="2355855" y="576511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F1E4077-0F92-407F-AB3D-93E25EA8AFD9}"/>
              </a:ext>
            </a:extLst>
          </p:cNvPr>
          <p:cNvSpPr/>
          <p:nvPr/>
        </p:nvSpPr>
        <p:spPr>
          <a:xfrm>
            <a:off x="2548596" y="576511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290642E7-B3BA-4F84-8EA8-14016AE8DFC5}"/>
              </a:ext>
            </a:extLst>
          </p:cNvPr>
          <p:cNvSpPr/>
          <p:nvPr/>
        </p:nvSpPr>
        <p:spPr>
          <a:xfrm>
            <a:off x="2741337" y="576511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80352BE3-6DDE-48BD-A1DB-C5775CC910D2}"/>
              </a:ext>
            </a:extLst>
          </p:cNvPr>
          <p:cNvSpPr/>
          <p:nvPr/>
        </p:nvSpPr>
        <p:spPr>
          <a:xfrm>
            <a:off x="2934078" y="576511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3FBC02-5098-43C9-B34A-7E5CB8C4E7BD}"/>
              </a:ext>
            </a:extLst>
          </p:cNvPr>
          <p:cNvSpPr/>
          <p:nvPr/>
        </p:nvSpPr>
        <p:spPr>
          <a:xfrm>
            <a:off x="3126819" y="576511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D352E55-3284-46C8-B973-234519D23EE5}"/>
              </a:ext>
            </a:extLst>
          </p:cNvPr>
          <p:cNvSpPr/>
          <p:nvPr/>
        </p:nvSpPr>
        <p:spPr>
          <a:xfrm>
            <a:off x="3319560" y="51875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58FB6362-D5ED-40D5-B90E-67C5D0034C24}"/>
              </a:ext>
            </a:extLst>
          </p:cNvPr>
          <p:cNvSpPr/>
          <p:nvPr/>
        </p:nvSpPr>
        <p:spPr>
          <a:xfrm>
            <a:off x="3512301" y="51875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77E078D3-B447-434B-92C3-05F763767921}"/>
              </a:ext>
            </a:extLst>
          </p:cNvPr>
          <p:cNvSpPr/>
          <p:nvPr/>
        </p:nvSpPr>
        <p:spPr>
          <a:xfrm>
            <a:off x="3705042" y="51875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5E0FAEF2-5406-4A69-9D3B-79BABE11248C}"/>
              </a:ext>
            </a:extLst>
          </p:cNvPr>
          <p:cNvSpPr/>
          <p:nvPr/>
        </p:nvSpPr>
        <p:spPr>
          <a:xfrm>
            <a:off x="3897783" y="51875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3296D41C-049F-44CC-875C-52BAF1D6375F}"/>
              </a:ext>
            </a:extLst>
          </p:cNvPr>
          <p:cNvSpPr/>
          <p:nvPr/>
        </p:nvSpPr>
        <p:spPr>
          <a:xfrm>
            <a:off x="3319560" y="53802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2A1CF29F-C9D9-4069-BAED-A2563CBACA32}"/>
              </a:ext>
            </a:extLst>
          </p:cNvPr>
          <p:cNvSpPr/>
          <p:nvPr/>
        </p:nvSpPr>
        <p:spPr>
          <a:xfrm>
            <a:off x="3512301" y="538028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A0E9A029-D625-4163-A7F5-14A29E756DDC}"/>
              </a:ext>
            </a:extLst>
          </p:cNvPr>
          <p:cNvSpPr/>
          <p:nvPr/>
        </p:nvSpPr>
        <p:spPr>
          <a:xfrm>
            <a:off x="3705042" y="53802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A799D11B-B206-4231-83D6-D27E99C76DCF}"/>
              </a:ext>
            </a:extLst>
          </p:cNvPr>
          <p:cNvSpPr/>
          <p:nvPr/>
        </p:nvSpPr>
        <p:spPr>
          <a:xfrm>
            <a:off x="3897783" y="538028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64D2D807-1E3F-4BFA-BB6A-BB08027AC7FE}"/>
              </a:ext>
            </a:extLst>
          </p:cNvPr>
          <p:cNvSpPr/>
          <p:nvPr/>
        </p:nvSpPr>
        <p:spPr>
          <a:xfrm>
            <a:off x="3319560" y="557302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548410D6-791C-4B73-92EA-0487C3521248}"/>
              </a:ext>
            </a:extLst>
          </p:cNvPr>
          <p:cNvSpPr/>
          <p:nvPr/>
        </p:nvSpPr>
        <p:spPr>
          <a:xfrm>
            <a:off x="3512301" y="557302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E5A351C2-FBF9-4EF7-B51F-199210B01CC5}"/>
              </a:ext>
            </a:extLst>
          </p:cNvPr>
          <p:cNvSpPr/>
          <p:nvPr/>
        </p:nvSpPr>
        <p:spPr>
          <a:xfrm>
            <a:off x="3705042" y="557302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0DB6A344-2D0E-4917-9F81-5025B2C77A7D}"/>
              </a:ext>
            </a:extLst>
          </p:cNvPr>
          <p:cNvSpPr/>
          <p:nvPr/>
        </p:nvSpPr>
        <p:spPr>
          <a:xfrm>
            <a:off x="3897783" y="557302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B0645C1B-9074-480C-9BBC-9E2ACD57F76B}"/>
              </a:ext>
            </a:extLst>
          </p:cNvPr>
          <p:cNvSpPr/>
          <p:nvPr/>
        </p:nvSpPr>
        <p:spPr>
          <a:xfrm>
            <a:off x="3319560" y="576511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059E6B98-F158-4128-96CA-7AED9A399013}"/>
              </a:ext>
            </a:extLst>
          </p:cNvPr>
          <p:cNvSpPr/>
          <p:nvPr/>
        </p:nvSpPr>
        <p:spPr>
          <a:xfrm>
            <a:off x="3512301" y="576511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7A18282E-11A5-48F6-A304-644A7C100173}"/>
              </a:ext>
            </a:extLst>
          </p:cNvPr>
          <p:cNvSpPr/>
          <p:nvPr/>
        </p:nvSpPr>
        <p:spPr>
          <a:xfrm>
            <a:off x="3705042" y="576511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7ACCA583-B5E1-459F-BB8D-5A258E8B19A4}"/>
              </a:ext>
            </a:extLst>
          </p:cNvPr>
          <p:cNvSpPr/>
          <p:nvPr/>
        </p:nvSpPr>
        <p:spPr>
          <a:xfrm>
            <a:off x="3897783" y="576511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777096C7-E91D-4054-ABBF-7663A8246A61}"/>
              </a:ext>
            </a:extLst>
          </p:cNvPr>
          <p:cNvSpPr/>
          <p:nvPr/>
        </p:nvSpPr>
        <p:spPr>
          <a:xfrm>
            <a:off x="1777632" y="595720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56685B96-720C-4460-87F4-CBC17E6B3C57}"/>
              </a:ext>
            </a:extLst>
          </p:cNvPr>
          <p:cNvSpPr/>
          <p:nvPr/>
        </p:nvSpPr>
        <p:spPr>
          <a:xfrm>
            <a:off x="1970373" y="595720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7028D6AC-2983-4FCF-ADAE-247D67C5CE34}"/>
              </a:ext>
            </a:extLst>
          </p:cNvPr>
          <p:cNvSpPr/>
          <p:nvPr/>
        </p:nvSpPr>
        <p:spPr>
          <a:xfrm>
            <a:off x="2163114" y="595720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045BF1D-9A69-4E3C-A5EA-92EA230088CF}"/>
              </a:ext>
            </a:extLst>
          </p:cNvPr>
          <p:cNvSpPr/>
          <p:nvPr/>
        </p:nvSpPr>
        <p:spPr>
          <a:xfrm>
            <a:off x="2355855" y="595720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288EF1DE-BED2-4E92-9BF9-2944A6460CF9}"/>
              </a:ext>
            </a:extLst>
          </p:cNvPr>
          <p:cNvSpPr/>
          <p:nvPr/>
        </p:nvSpPr>
        <p:spPr>
          <a:xfrm>
            <a:off x="2548596" y="595720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0887B48E-0C4F-4C5B-BB26-76996B8CFDFD}"/>
              </a:ext>
            </a:extLst>
          </p:cNvPr>
          <p:cNvSpPr/>
          <p:nvPr/>
        </p:nvSpPr>
        <p:spPr>
          <a:xfrm>
            <a:off x="2741337" y="595720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D0E4D720-E93D-444A-A40C-006E73C1F429}"/>
              </a:ext>
            </a:extLst>
          </p:cNvPr>
          <p:cNvSpPr/>
          <p:nvPr/>
        </p:nvSpPr>
        <p:spPr>
          <a:xfrm>
            <a:off x="2934078" y="595720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B20FBE84-789E-415A-ACBE-477D97348C78}"/>
              </a:ext>
            </a:extLst>
          </p:cNvPr>
          <p:cNvSpPr/>
          <p:nvPr/>
        </p:nvSpPr>
        <p:spPr>
          <a:xfrm>
            <a:off x="3126819" y="595720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BC41F7E5-0B7F-47DF-A69B-45AA02D28F6D}"/>
              </a:ext>
            </a:extLst>
          </p:cNvPr>
          <p:cNvSpPr/>
          <p:nvPr/>
        </p:nvSpPr>
        <p:spPr>
          <a:xfrm>
            <a:off x="1777632" y="614994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B4F72A72-BFBD-4379-B563-84BDA5853053}"/>
              </a:ext>
            </a:extLst>
          </p:cNvPr>
          <p:cNvSpPr/>
          <p:nvPr/>
        </p:nvSpPr>
        <p:spPr>
          <a:xfrm>
            <a:off x="1970373" y="614994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DF017D75-C1FA-48FD-93C2-5BE8B4739AA6}"/>
              </a:ext>
            </a:extLst>
          </p:cNvPr>
          <p:cNvSpPr/>
          <p:nvPr/>
        </p:nvSpPr>
        <p:spPr>
          <a:xfrm>
            <a:off x="2163114" y="614994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1338023A-5D82-48A4-A3A6-77C803F893EA}"/>
              </a:ext>
            </a:extLst>
          </p:cNvPr>
          <p:cNvSpPr/>
          <p:nvPr/>
        </p:nvSpPr>
        <p:spPr>
          <a:xfrm>
            <a:off x="2355855" y="61499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48A1B1B1-64D2-4391-B094-CCC92DF8C30A}"/>
              </a:ext>
            </a:extLst>
          </p:cNvPr>
          <p:cNvSpPr/>
          <p:nvPr/>
        </p:nvSpPr>
        <p:spPr>
          <a:xfrm>
            <a:off x="2548596" y="614994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98718900-DE71-47EF-AD0C-07B5FC9DC1D4}"/>
              </a:ext>
            </a:extLst>
          </p:cNvPr>
          <p:cNvSpPr/>
          <p:nvPr/>
        </p:nvSpPr>
        <p:spPr>
          <a:xfrm>
            <a:off x="2741337" y="61499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4E6B4A07-DD43-40CD-A0C4-F6413F467DB5}"/>
              </a:ext>
            </a:extLst>
          </p:cNvPr>
          <p:cNvSpPr/>
          <p:nvPr/>
        </p:nvSpPr>
        <p:spPr>
          <a:xfrm>
            <a:off x="2934078" y="614994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D92E5552-0C65-4964-8A51-D87FD5B9DF1B}"/>
              </a:ext>
            </a:extLst>
          </p:cNvPr>
          <p:cNvSpPr/>
          <p:nvPr/>
        </p:nvSpPr>
        <p:spPr>
          <a:xfrm>
            <a:off x="3126819" y="61499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78D36BBA-5E5D-4F4F-99F7-0425D878C234}"/>
              </a:ext>
            </a:extLst>
          </p:cNvPr>
          <p:cNvSpPr/>
          <p:nvPr/>
        </p:nvSpPr>
        <p:spPr>
          <a:xfrm>
            <a:off x="1777632" y="6342688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79959A10-4B99-4038-8BFE-C082C184CE17}"/>
              </a:ext>
            </a:extLst>
          </p:cNvPr>
          <p:cNvSpPr/>
          <p:nvPr/>
        </p:nvSpPr>
        <p:spPr>
          <a:xfrm>
            <a:off x="1970373" y="634268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83556BB7-DFDA-4A11-B660-CE9B5503BBE4}"/>
              </a:ext>
            </a:extLst>
          </p:cNvPr>
          <p:cNvSpPr/>
          <p:nvPr/>
        </p:nvSpPr>
        <p:spPr>
          <a:xfrm>
            <a:off x="2163114" y="634268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94763059-C8BC-424E-BA77-845BBC41BA2D}"/>
              </a:ext>
            </a:extLst>
          </p:cNvPr>
          <p:cNvSpPr/>
          <p:nvPr/>
        </p:nvSpPr>
        <p:spPr>
          <a:xfrm>
            <a:off x="2355855" y="63426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537B34D2-C20A-49BB-A0E3-40CA747212B3}"/>
              </a:ext>
            </a:extLst>
          </p:cNvPr>
          <p:cNvSpPr/>
          <p:nvPr/>
        </p:nvSpPr>
        <p:spPr>
          <a:xfrm>
            <a:off x="2548596" y="634268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354DFEE9-47C8-43DA-9336-D8E86DE5D401}"/>
              </a:ext>
            </a:extLst>
          </p:cNvPr>
          <p:cNvSpPr/>
          <p:nvPr/>
        </p:nvSpPr>
        <p:spPr>
          <a:xfrm>
            <a:off x="2741337" y="63426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93BCB429-96F9-4239-AC36-CC2A7CE41B7B}"/>
              </a:ext>
            </a:extLst>
          </p:cNvPr>
          <p:cNvSpPr/>
          <p:nvPr/>
        </p:nvSpPr>
        <p:spPr>
          <a:xfrm>
            <a:off x="2934078" y="634268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E79F7AFD-0C59-4D14-85DA-6DF2920D7C3E}"/>
              </a:ext>
            </a:extLst>
          </p:cNvPr>
          <p:cNvSpPr/>
          <p:nvPr/>
        </p:nvSpPr>
        <p:spPr>
          <a:xfrm>
            <a:off x="3126819" y="63426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63E89DAD-66FE-4F0D-83A7-242248F7D2DA}"/>
              </a:ext>
            </a:extLst>
          </p:cNvPr>
          <p:cNvSpPr/>
          <p:nvPr/>
        </p:nvSpPr>
        <p:spPr>
          <a:xfrm>
            <a:off x="1777632" y="653477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8E88172-C301-4A34-9C83-6EA8A00B49C8}"/>
              </a:ext>
            </a:extLst>
          </p:cNvPr>
          <p:cNvSpPr/>
          <p:nvPr/>
        </p:nvSpPr>
        <p:spPr>
          <a:xfrm>
            <a:off x="1970373" y="653477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BF46B412-0E01-4E96-A411-E6D8D68D9F99}"/>
              </a:ext>
            </a:extLst>
          </p:cNvPr>
          <p:cNvSpPr/>
          <p:nvPr/>
        </p:nvSpPr>
        <p:spPr>
          <a:xfrm>
            <a:off x="2163114" y="653477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11AD508-4368-4701-BD51-3E3617C70BE8}"/>
              </a:ext>
            </a:extLst>
          </p:cNvPr>
          <p:cNvSpPr/>
          <p:nvPr/>
        </p:nvSpPr>
        <p:spPr>
          <a:xfrm>
            <a:off x="2355855" y="653477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8C0DFBF7-3463-4ED9-BCE6-2CB8C2C09BAA}"/>
              </a:ext>
            </a:extLst>
          </p:cNvPr>
          <p:cNvSpPr/>
          <p:nvPr/>
        </p:nvSpPr>
        <p:spPr>
          <a:xfrm>
            <a:off x="2548596" y="653477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2775B850-D24D-467A-AC3D-412E644B8AA9}"/>
              </a:ext>
            </a:extLst>
          </p:cNvPr>
          <p:cNvSpPr/>
          <p:nvPr/>
        </p:nvSpPr>
        <p:spPr>
          <a:xfrm>
            <a:off x="2741337" y="653477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57D4243-0189-4F02-B875-67AD0A09FE10}"/>
              </a:ext>
            </a:extLst>
          </p:cNvPr>
          <p:cNvSpPr/>
          <p:nvPr/>
        </p:nvSpPr>
        <p:spPr>
          <a:xfrm>
            <a:off x="2934078" y="653477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09E409F6-4FFD-4B73-9771-82FF6FE59EEB}"/>
              </a:ext>
            </a:extLst>
          </p:cNvPr>
          <p:cNvSpPr/>
          <p:nvPr/>
        </p:nvSpPr>
        <p:spPr>
          <a:xfrm>
            <a:off x="3126819" y="653477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B5923734-7FAF-4FF9-8DA8-A9A760E28A1E}"/>
              </a:ext>
            </a:extLst>
          </p:cNvPr>
          <p:cNvSpPr/>
          <p:nvPr/>
        </p:nvSpPr>
        <p:spPr>
          <a:xfrm>
            <a:off x="3319560" y="595720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AC0FCD82-7F2E-4F46-9CA8-0FB14E35283F}"/>
              </a:ext>
            </a:extLst>
          </p:cNvPr>
          <p:cNvSpPr/>
          <p:nvPr/>
        </p:nvSpPr>
        <p:spPr>
          <a:xfrm>
            <a:off x="3512301" y="59572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51AADFA6-3B75-45C2-A996-51496D050014}"/>
              </a:ext>
            </a:extLst>
          </p:cNvPr>
          <p:cNvSpPr/>
          <p:nvPr/>
        </p:nvSpPr>
        <p:spPr>
          <a:xfrm>
            <a:off x="3705042" y="595720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866900CC-3D4A-4DFA-85A0-2D2BEB85A3B7}"/>
              </a:ext>
            </a:extLst>
          </p:cNvPr>
          <p:cNvSpPr/>
          <p:nvPr/>
        </p:nvSpPr>
        <p:spPr>
          <a:xfrm>
            <a:off x="3897783" y="59572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0E8C40C0-633C-48B5-9AC8-56DF89433A29}"/>
              </a:ext>
            </a:extLst>
          </p:cNvPr>
          <p:cNvSpPr/>
          <p:nvPr/>
        </p:nvSpPr>
        <p:spPr>
          <a:xfrm>
            <a:off x="3319560" y="61499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639BBE6E-761A-49A6-8C3F-3CF2B1A7974D}"/>
              </a:ext>
            </a:extLst>
          </p:cNvPr>
          <p:cNvSpPr/>
          <p:nvPr/>
        </p:nvSpPr>
        <p:spPr>
          <a:xfrm>
            <a:off x="3512301" y="61499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00136E16-E938-463F-A1BB-579831CF7508}"/>
              </a:ext>
            </a:extLst>
          </p:cNvPr>
          <p:cNvSpPr/>
          <p:nvPr/>
        </p:nvSpPr>
        <p:spPr>
          <a:xfrm>
            <a:off x="3705042" y="61499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80977EC1-A761-494F-8BD1-38D713C34B7B}"/>
              </a:ext>
            </a:extLst>
          </p:cNvPr>
          <p:cNvSpPr/>
          <p:nvPr/>
        </p:nvSpPr>
        <p:spPr>
          <a:xfrm>
            <a:off x="3897783" y="61499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10F48114-C97D-40AE-B48E-BC6415090FDF}"/>
              </a:ext>
            </a:extLst>
          </p:cNvPr>
          <p:cNvSpPr/>
          <p:nvPr/>
        </p:nvSpPr>
        <p:spPr>
          <a:xfrm>
            <a:off x="3319560" y="63426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820A50C5-C781-4555-8B31-0CAC7F78E461}"/>
              </a:ext>
            </a:extLst>
          </p:cNvPr>
          <p:cNvSpPr/>
          <p:nvPr/>
        </p:nvSpPr>
        <p:spPr>
          <a:xfrm>
            <a:off x="3512301" y="634268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20C724E7-9B3B-4638-80AF-0F643BA5FE5E}"/>
              </a:ext>
            </a:extLst>
          </p:cNvPr>
          <p:cNvSpPr/>
          <p:nvPr/>
        </p:nvSpPr>
        <p:spPr>
          <a:xfrm>
            <a:off x="3705042" y="634268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C628529A-3352-426E-818F-14ED506296C7}"/>
              </a:ext>
            </a:extLst>
          </p:cNvPr>
          <p:cNvSpPr/>
          <p:nvPr/>
        </p:nvSpPr>
        <p:spPr>
          <a:xfrm>
            <a:off x="3897783" y="634268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EA21E7BA-8766-42F5-8925-19BA104DF7D1}"/>
              </a:ext>
            </a:extLst>
          </p:cNvPr>
          <p:cNvSpPr/>
          <p:nvPr/>
        </p:nvSpPr>
        <p:spPr>
          <a:xfrm>
            <a:off x="3319560" y="653477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7E6AA24C-C3BB-49FE-B8D7-4E0295B37CEC}"/>
              </a:ext>
            </a:extLst>
          </p:cNvPr>
          <p:cNvSpPr/>
          <p:nvPr/>
        </p:nvSpPr>
        <p:spPr>
          <a:xfrm>
            <a:off x="3512301" y="653477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21158A9C-B91C-43F2-A55C-E9122BDE465F}"/>
              </a:ext>
            </a:extLst>
          </p:cNvPr>
          <p:cNvSpPr/>
          <p:nvPr/>
        </p:nvSpPr>
        <p:spPr>
          <a:xfrm>
            <a:off x="3705042" y="653477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DE53089B-8268-4402-88A6-46393F81DEA4}"/>
              </a:ext>
            </a:extLst>
          </p:cNvPr>
          <p:cNvSpPr/>
          <p:nvPr/>
        </p:nvSpPr>
        <p:spPr>
          <a:xfrm>
            <a:off x="3897783" y="653477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DD2B394D-55B8-4F91-AC7B-864EC87FCB3C}"/>
              </a:ext>
            </a:extLst>
          </p:cNvPr>
          <p:cNvSpPr/>
          <p:nvPr/>
        </p:nvSpPr>
        <p:spPr>
          <a:xfrm>
            <a:off x="6204730" y="557302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5ADC40B8-A8F6-4610-A5C0-B0E7D5E41359}"/>
              </a:ext>
            </a:extLst>
          </p:cNvPr>
          <p:cNvSpPr/>
          <p:nvPr/>
        </p:nvSpPr>
        <p:spPr>
          <a:xfrm>
            <a:off x="6397471" y="557302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E460320F-6AAA-43B6-8B6E-0463CBA9A7A4}"/>
              </a:ext>
            </a:extLst>
          </p:cNvPr>
          <p:cNvSpPr/>
          <p:nvPr/>
        </p:nvSpPr>
        <p:spPr>
          <a:xfrm>
            <a:off x="6590212" y="557302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D0B4A3F1-912B-4C4C-B943-655B69832B09}"/>
              </a:ext>
            </a:extLst>
          </p:cNvPr>
          <p:cNvSpPr/>
          <p:nvPr/>
        </p:nvSpPr>
        <p:spPr>
          <a:xfrm>
            <a:off x="6782953" y="5573027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23C6F6E2-0A62-416D-9C9B-14221FCCC652}"/>
              </a:ext>
            </a:extLst>
          </p:cNvPr>
          <p:cNvSpPr/>
          <p:nvPr/>
        </p:nvSpPr>
        <p:spPr>
          <a:xfrm>
            <a:off x="6975694" y="557302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9CC9C63D-6A9A-4B61-8AC5-7FDF52773AB3}"/>
              </a:ext>
            </a:extLst>
          </p:cNvPr>
          <p:cNvSpPr/>
          <p:nvPr/>
        </p:nvSpPr>
        <p:spPr>
          <a:xfrm>
            <a:off x="6204730" y="576511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AFF93BF-6ABC-4BF9-852E-1245D64CCAAD}"/>
              </a:ext>
            </a:extLst>
          </p:cNvPr>
          <p:cNvSpPr/>
          <p:nvPr/>
        </p:nvSpPr>
        <p:spPr>
          <a:xfrm>
            <a:off x="6397471" y="576511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19CBD979-68BB-4159-B1C8-81217DC0E6C2}"/>
              </a:ext>
            </a:extLst>
          </p:cNvPr>
          <p:cNvSpPr/>
          <p:nvPr/>
        </p:nvSpPr>
        <p:spPr>
          <a:xfrm>
            <a:off x="6590212" y="576511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84C083C0-6E0E-4F64-8BCB-9BBA5D33D19E}"/>
              </a:ext>
            </a:extLst>
          </p:cNvPr>
          <p:cNvSpPr/>
          <p:nvPr/>
        </p:nvSpPr>
        <p:spPr>
          <a:xfrm>
            <a:off x="6782953" y="576511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8E9D172B-0964-4C5F-BC4E-F7A14B3E0A34}"/>
              </a:ext>
            </a:extLst>
          </p:cNvPr>
          <p:cNvSpPr/>
          <p:nvPr/>
        </p:nvSpPr>
        <p:spPr>
          <a:xfrm>
            <a:off x="6975694" y="576511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A6DE6D97-0AF2-4B7B-994D-4B106139C8C3}"/>
              </a:ext>
            </a:extLst>
          </p:cNvPr>
          <p:cNvSpPr/>
          <p:nvPr/>
        </p:nvSpPr>
        <p:spPr>
          <a:xfrm>
            <a:off x="7168435" y="5573026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E074181B-22DA-4EC5-83D7-C0F9BFBC59F2}"/>
              </a:ext>
            </a:extLst>
          </p:cNvPr>
          <p:cNvSpPr/>
          <p:nvPr/>
        </p:nvSpPr>
        <p:spPr>
          <a:xfrm>
            <a:off x="7168435" y="576511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E4B54F81-5497-4C7B-BB1B-C1473D6350F8}"/>
              </a:ext>
            </a:extLst>
          </p:cNvPr>
          <p:cNvSpPr/>
          <p:nvPr/>
        </p:nvSpPr>
        <p:spPr>
          <a:xfrm>
            <a:off x="6204730" y="59572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8AB1898-2D83-488A-B16F-07BB38591D7D}"/>
              </a:ext>
            </a:extLst>
          </p:cNvPr>
          <p:cNvSpPr/>
          <p:nvPr/>
        </p:nvSpPr>
        <p:spPr>
          <a:xfrm>
            <a:off x="6397471" y="595720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269531CA-2F31-441C-8597-5FD39086C213}"/>
              </a:ext>
            </a:extLst>
          </p:cNvPr>
          <p:cNvSpPr/>
          <p:nvPr/>
        </p:nvSpPr>
        <p:spPr>
          <a:xfrm>
            <a:off x="6590212" y="59572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8DD94214-FB42-43A3-95BD-504E0544F60E}"/>
              </a:ext>
            </a:extLst>
          </p:cNvPr>
          <p:cNvSpPr/>
          <p:nvPr/>
        </p:nvSpPr>
        <p:spPr>
          <a:xfrm>
            <a:off x="6782953" y="595720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F59354F2-DAA2-498E-8BF0-B2341E1205C3}"/>
              </a:ext>
            </a:extLst>
          </p:cNvPr>
          <p:cNvSpPr/>
          <p:nvPr/>
        </p:nvSpPr>
        <p:spPr>
          <a:xfrm>
            <a:off x="6975694" y="59572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99EB0DD3-CD23-4EF9-B237-9B6B2D26A36E}"/>
              </a:ext>
            </a:extLst>
          </p:cNvPr>
          <p:cNvSpPr/>
          <p:nvPr/>
        </p:nvSpPr>
        <p:spPr>
          <a:xfrm>
            <a:off x="6204730" y="61499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FB49E335-AC77-4AA5-8A16-BD654EC872D5}"/>
              </a:ext>
            </a:extLst>
          </p:cNvPr>
          <p:cNvSpPr/>
          <p:nvPr/>
        </p:nvSpPr>
        <p:spPr>
          <a:xfrm>
            <a:off x="6397471" y="61499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F5203C16-7031-4285-BE70-2DB751E51239}"/>
              </a:ext>
            </a:extLst>
          </p:cNvPr>
          <p:cNvSpPr/>
          <p:nvPr/>
        </p:nvSpPr>
        <p:spPr>
          <a:xfrm>
            <a:off x="6590212" y="61499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ADA4110C-5836-4669-BA84-A0B9950B1767}"/>
              </a:ext>
            </a:extLst>
          </p:cNvPr>
          <p:cNvSpPr/>
          <p:nvPr/>
        </p:nvSpPr>
        <p:spPr>
          <a:xfrm>
            <a:off x="6782953" y="6149945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DA272670-DD8A-452E-8DF3-15CA4BDB5FE5}"/>
              </a:ext>
            </a:extLst>
          </p:cNvPr>
          <p:cNvSpPr/>
          <p:nvPr/>
        </p:nvSpPr>
        <p:spPr>
          <a:xfrm>
            <a:off x="6975694" y="61499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42124CCA-DC84-4C8C-9302-4919B7ED5EB1}"/>
              </a:ext>
            </a:extLst>
          </p:cNvPr>
          <p:cNvSpPr/>
          <p:nvPr/>
        </p:nvSpPr>
        <p:spPr>
          <a:xfrm>
            <a:off x="7168435" y="5957203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935B7D4E-2122-4DF0-B527-E3F2D34AADA3}"/>
              </a:ext>
            </a:extLst>
          </p:cNvPr>
          <p:cNvSpPr/>
          <p:nvPr/>
        </p:nvSpPr>
        <p:spPr>
          <a:xfrm>
            <a:off x="7168435" y="6149944"/>
            <a:ext cx="192741" cy="192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B892B91-0A69-4487-9DA8-5BD8BB4CE0DF}"/>
              </a:ext>
            </a:extLst>
          </p:cNvPr>
          <p:cNvGrpSpPr/>
          <p:nvPr/>
        </p:nvGrpSpPr>
        <p:grpSpPr>
          <a:xfrm>
            <a:off x="1777632" y="5185503"/>
            <a:ext cx="4619839" cy="572887"/>
            <a:chOff x="1878692" y="5356441"/>
            <a:chExt cx="4619839" cy="572887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B3EF47A5-61F3-4D8E-B75A-808351EF4346}"/>
                </a:ext>
              </a:extLst>
            </p:cNvPr>
            <p:cNvSpPr/>
            <p:nvPr/>
          </p:nvSpPr>
          <p:spPr>
            <a:xfrm>
              <a:off x="1878692" y="5369887"/>
              <a:ext cx="385482" cy="3848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3F94E192-42E1-4586-B861-C0B5A64D24C6}"/>
                </a:ext>
              </a:extLst>
            </p:cNvPr>
            <p:cNvSpPr/>
            <p:nvPr/>
          </p:nvSpPr>
          <p:spPr>
            <a:xfrm>
              <a:off x="6318113" y="5751339"/>
              <a:ext cx="180418" cy="17798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61567841-E888-43D4-AC09-9E79AC16FB61}"/>
                </a:ext>
              </a:extLst>
            </p:cNvPr>
            <p:cNvCxnSpPr>
              <a:cxnSpLocks/>
              <a:endCxn id="399" idx="0"/>
            </p:cNvCxnSpPr>
            <p:nvPr/>
          </p:nvCxnSpPr>
          <p:spPr>
            <a:xfrm>
              <a:off x="2264174" y="5356441"/>
              <a:ext cx="4144148" cy="39489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566D1AC3-D54D-4395-A7FE-56B169FFDB7B}"/>
                </a:ext>
              </a:extLst>
            </p:cNvPr>
            <p:cNvCxnSpPr>
              <a:cxnSpLocks/>
              <a:endCxn id="399" idx="2"/>
            </p:cNvCxnSpPr>
            <p:nvPr/>
          </p:nvCxnSpPr>
          <p:spPr>
            <a:xfrm>
              <a:off x="2264174" y="5745998"/>
              <a:ext cx="4144148" cy="18333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F879CF2C-C53D-4091-92B7-DA69E19D77D1}"/>
              </a:ext>
            </a:extLst>
          </p:cNvPr>
          <p:cNvGrpSpPr/>
          <p:nvPr/>
        </p:nvGrpSpPr>
        <p:grpSpPr>
          <a:xfrm>
            <a:off x="2001933" y="2449970"/>
            <a:ext cx="4202614" cy="595503"/>
            <a:chOff x="1814064" y="5264877"/>
            <a:chExt cx="4202614" cy="595503"/>
          </a:xfrm>
        </p:grpSpPr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47D159CE-8C73-4C50-B083-79E105B43553}"/>
                </a:ext>
              </a:extLst>
            </p:cNvPr>
            <p:cNvSpPr/>
            <p:nvPr/>
          </p:nvSpPr>
          <p:spPr>
            <a:xfrm>
              <a:off x="1814064" y="5264877"/>
              <a:ext cx="583994" cy="5769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B3270067-2DF3-43CC-A5C2-37EC8189DE67}"/>
                </a:ext>
              </a:extLst>
            </p:cNvPr>
            <p:cNvSpPr/>
            <p:nvPr/>
          </p:nvSpPr>
          <p:spPr>
            <a:xfrm>
              <a:off x="5836260" y="5471066"/>
              <a:ext cx="180418" cy="17798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B99B27B1-3490-4E54-901D-5A17D95ED8FA}"/>
                </a:ext>
              </a:extLst>
            </p:cNvPr>
            <p:cNvCxnSpPr>
              <a:cxnSpLocks/>
            </p:cNvCxnSpPr>
            <p:nvPr/>
          </p:nvCxnSpPr>
          <p:spPr>
            <a:xfrm>
              <a:off x="2398058" y="5264877"/>
              <a:ext cx="3522250" cy="19274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7F90B00B-0C71-4A77-AD33-118AD5EDC7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0381" y="5662502"/>
              <a:ext cx="3457015" cy="19787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4318DB87-30EA-4693-8925-3EFAE75100EA}"/>
              </a:ext>
            </a:extLst>
          </p:cNvPr>
          <p:cNvGrpSpPr/>
          <p:nvPr/>
        </p:nvGrpSpPr>
        <p:grpSpPr>
          <a:xfrm>
            <a:off x="2153800" y="5196642"/>
            <a:ext cx="4440918" cy="558140"/>
            <a:chOff x="2057613" y="5371188"/>
            <a:chExt cx="4440918" cy="558140"/>
          </a:xfrm>
        </p:grpSpPr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2619D58E-C3EF-4858-93DE-F3B0D601D698}"/>
                </a:ext>
              </a:extLst>
            </p:cNvPr>
            <p:cNvSpPr/>
            <p:nvPr/>
          </p:nvSpPr>
          <p:spPr>
            <a:xfrm>
              <a:off x="2057613" y="5378565"/>
              <a:ext cx="385482" cy="3848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38EEAA4D-A401-4871-8425-180B63738E65}"/>
                </a:ext>
              </a:extLst>
            </p:cNvPr>
            <p:cNvSpPr/>
            <p:nvPr/>
          </p:nvSpPr>
          <p:spPr>
            <a:xfrm>
              <a:off x="6318113" y="5751339"/>
              <a:ext cx="180418" cy="17798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286CF088-7A85-41E5-A781-A899EBA94189}"/>
                </a:ext>
              </a:extLst>
            </p:cNvPr>
            <p:cNvCxnSpPr>
              <a:cxnSpLocks/>
              <a:endCxn id="415" idx="0"/>
            </p:cNvCxnSpPr>
            <p:nvPr/>
          </p:nvCxnSpPr>
          <p:spPr>
            <a:xfrm>
              <a:off x="2452409" y="5371188"/>
              <a:ext cx="3955913" cy="38015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2BCF9B6B-789C-4420-A865-CDB8C99B09E5}"/>
                </a:ext>
              </a:extLst>
            </p:cNvPr>
            <p:cNvCxnSpPr>
              <a:cxnSpLocks/>
              <a:endCxn id="415" idx="2"/>
            </p:cNvCxnSpPr>
            <p:nvPr/>
          </p:nvCxnSpPr>
          <p:spPr>
            <a:xfrm>
              <a:off x="2459924" y="5745010"/>
              <a:ext cx="3948398" cy="18431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BE63B1A2-9C1C-45F4-A59F-C6C43BEBB9B7}"/>
              </a:ext>
            </a:extLst>
          </p:cNvPr>
          <p:cNvGrpSpPr/>
          <p:nvPr/>
        </p:nvGrpSpPr>
        <p:grpSpPr>
          <a:xfrm>
            <a:off x="2187612" y="2446563"/>
            <a:ext cx="4202614" cy="595503"/>
            <a:chOff x="1814064" y="5264877"/>
            <a:chExt cx="4202614" cy="595503"/>
          </a:xfrm>
        </p:grpSpPr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8DDAA34F-BF29-497A-98EF-A90B5F0A78A4}"/>
                </a:ext>
              </a:extLst>
            </p:cNvPr>
            <p:cNvSpPr/>
            <p:nvPr/>
          </p:nvSpPr>
          <p:spPr>
            <a:xfrm>
              <a:off x="1814064" y="5264877"/>
              <a:ext cx="583994" cy="5769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F0F017B0-6B6F-4511-BA87-4F52BD39225C}"/>
                </a:ext>
              </a:extLst>
            </p:cNvPr>
            <p:cNvSpPr/>
            <p:nvPr/>
          </p:nvSpPr>
          <p:spPr>
            <a:xfrm>
              <a:off x="5836260" y="5471066"/>
              <a:ext cx="180418" cy="17798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25C2ACCF-75F4-4E07-A39E-95AE89CA07D0}"/>
                </a:ext>
              </a:extLst>
            </p:cNvPr>
            <p:cNvCxnSpPr>
              <a:cxnSpLocks/>
            </p:cNvCxnSpPr>
            <p:nvPr/>
          </p:nvCxnSpPr>
          <p:spPr>
            <a:xfrm>
              <a:off x="2398058" y="5264877"/>
              <a:ext cx="3522250" cy="19274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C632516C-5111-4167-9DE7-E250582330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0381" y="5662502"/>
              <a:ext cx="3457015" cy="19787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72EB6D9E-7AC8-4755-8337-8D0A08480BB6}"/>
              </a:ext>
            </a:extLst>
          </p:cNvPr>
          <p:cNvGrpSpPr/>
          <p:nvPr/>
        </p:nvGrpSpPr>
        <p:grpSpPr>
          <a:xfrm>
            <a:off x="2548596" y="5203939"/>
            <a:ext cx="4219559" cy="558140"/>
            <a:chOff x="2057613" y="5369759"/>
            <a:chExt cx="4219559" cy="558140"/>
          </a:xfrm>
        </p:grpSpPr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8032C64C-6B1D-41CA-86CB-C507112B6905}"/>
                </a:ext>
              </a:extLst>
            </p:cNvPr>
            <p:cNvSpPr/>
            <p:nvPr/>
          </p:nvSpPr>
          <p:spPr>
            <a:xfrm>
              <a:off x="2057613" y="5378565"/>
              <a:ext cx="385482" cy="3848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2F56CDD8-94A8-460B-8D12-5D277E301936}"/>
                </a:ext>
              </a:extLst>
            </p:cNvPr>
            <p:cNvSpPr/>
            <p:nvPr/>
          </p:nvSpPr>
          <p:spPr>
            <a:xfrm>
              <a:off x="6096754" y="5749910"/>
              <a:ext cx="180418" cy="17798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535CAF55-594F-4AF5-876B-58B6A5846316}"/>
                </a:ext>
              </a:extLst>
            </p:cNvPr>
            <p:cNvCxnSpPr>
              <a:cxnSpLocks/>
              <a:endCxn id="427" idx="0"/>
            </p:cNvCxnSpPr>
            <p:nvPr/>
          </p:nvCxnSpPr>
          <p:spPr>
            <a:xfrm>
              <a:off x="2231050" y="5369759"/>
              <a:ext cx="3955913" cy="38015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371CE0C-A36B-49D5-BE1F-1C5A65586DAC}"/>
                </a:ext>
              </a:extLst>
            </p:cNvPr>
            <p:cNvCxnSpPr>
              <a:cxnSpLocks/>
              <a:endCxn id="427" idx="2"/>
            </p:cNvCxnSpPr>
            <p:nvPr/>
          </p:nvCxnSpPr>
          <p:spPr>
            <a:xfrm>
              <a:off x="2238565" y="5743581"/>
              <a:ext cx="3948398" cy="18431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486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6B4D0-6EB9-4686-B6A4-0F677CADA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Suggested Exercises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89672-A457-4C24-9610-1616C5283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20000"/>
          </a:bodyPr>
          <a:lstStyle/>
          <a:p>
            <a:r>
              <a:rPr lang="pl-PL" dirty="0" err="1"/>
              <a:t>Optimize</a:t>
            </a:r>
            <a:r>
              <a:rPr lang="pl-PL" dirty="0"/>
              <a:t> </a:t>
            </a:r>
            <a:r>
              <a:rPr lang="pl-PL" dirty="0" err="1"/>
              <a:t>simple</a:t>
            </a:r>
            <a:r>
              <a:rPr lang="pl-PL" dirty="0"/>
              <a:t> CNN (</a:t>
            </a:r>
            <a:r>
              <a:rPr lang="pl-PL" dirty="0" err="1"/>
              <a:t>hyperparameters</a:t>
            </a:r>
            <a:r>
              <a:rPr lang="pl-PL" dirty="0"/>
              <a:t>)</a:t>
            </a:r>
          </a:p>
          <a:p>
            <a:pPr lvl="1"/>
            <a:r>
              <a:rPr lang="pl-PL" sz="2200" dirty="0"/>
              <a:t>Network </a:t>
            </a:r>
            <a:r>
              <a:rPr lang="pl-PL" sz="2200" dirty="0" err="1"/>
              <a:t>architecture</a:t>
            </a:r>
            <a:r>
              <a:rPr lang="pl-PL" sz="2200" dirty="0"/>
              <a:t> + learning </a:t>
            </a:r>
            <a:r>
              <a:rPr lang="pl-PL" sz="2200" dirty="0" err="1"/>
              <a:t>parameters</a:t>
            </a:r>
            <a:r>
              <a:rPr lang="pl-PL" sz="2200" dirty="0"/>
              <a:t> </a:t>
            </a:r>
            <a:r>
              <a:rPr lang="pl-PL" sz="2200" dirty="0" err="1"/>
              <a:t>tuning</a:t>
            </a:r>
            <a:endParaRPr lang="pl-PL" sz="2200" dirty="0"/>
          </a:p>
          <a:p>
            <a:pPr lvl="1"/>
            <a:r>
              <a:rPr lang="pl-PL" sz="2200" dirty="0" err="1"/>
              <a:t>Kernel</a:t>
            </a:r>
            <a:r>
              <a:rPr lang="pl-PL" sz="2200" dirty="0"/>
              <a:t> </a:t>
            </a:r>
            <a:r>
              <a:rPr lang="pl-PL" sz="2200" dirty="0" err="1"/>
              <a:t>sizes</a:t>
            </a:r>
            <a:endParaRPr lang="pl-PL" sz="2200" dirty="0"/>
          </a:p>
          <a:p>
            <a:pPr lvl="1"/>
            <a:r>
              <a:rPr lang="pl-PL" sz="2200" dirty="0" err="1"/>
              <a:t>Batchnorm</a:t>
            </a:r>
            <a:endParaRPr lang="pl-PL" sz="2200" dirty="0"/>
          </a:p>
          <a:p>
            <a:pPr lvl="1"/>
            <a:r>
              <a:rPr lang="pl-PL" sz="2200" dirty="0" err="1"/>
              <a:t>Dropout</a:t>
            </a:r>
            <a:endParaRPr lang="pl-PL" sz="2200" dirty="0"/>
          </a:p>
          <a:p>
            <a:pPr lvl="1"/>
            <a:r>
              <a:rPr lang="pl-PL" sz="2200" dirty="0"/>
              <a:t>Learning </a:t>
            </a:r>
            <a:r>
              <a:rPr lang="pl-PL" sz="2200" dirty="0" err="1"/>
              <a:t>rate</a:t>
            </a:r>
            <a:r>
              <a:rPr lang="pl-PL" sz="2200" dirty="0"/>
              <a:t>/</a:t>
            </a:r>
            <a:r>
              <a:rPr lang="pl-PL" sz="2200" dirty="0" err="1"/>
              <a:t>optimizer</a:t>
            </a:r>
            <a:endParaRPr lang="en-CA" sz="2200" dirty="0"/>
          </a:p>
          <a:p>
            <a:pPr lvl="1"/>
            <a:r>
              <a:rPr lang="en-CA" sz="2200" dirty="0" err="1"/>
              <a:t>Datanormalization</a:t>
            </a:r>
            <a:endParaRPr lang="pl-PL" sz="2200" dirty="0"/>
          </a:p>
          <a:p>
            <a:r>
              <a:rPr lang="pl-PL" dirty="0"/>
              <a:t>‘Advanced’ </a:t>
            </a:r>
            <a:r>
              <a:rPr lang="pl-PL" dirty="0" err="1"/>
              <a:t>architectures</a:t>
            </a:r>
            <a:endParaRPr lang="pl-PL" dirty="0"/>
          </a:p>
          <a:p>
            <a:pPr lvl="1"/>
            <a:r>
              <a:rPr lang="pl-PL" sz="2400" dirty="0" err="1"/>
              <a:t>ResNet</a:t>
            </a:r>
            <a:endParaRPr lang="pl-PL" sz="2400" dirty="0"/>
          </a:p>
          <a:p>
            <a:pPr lvl="1"/>
            <a:r>
              <a:rPr lang="pl-PL" sz="2400" dirty="0" err="1"/>
              <a:t>Densenet</a:t>
            </a:r>
            <a:endParaRPr lang="pl-PL" sz="2400" dirty="0"/>
          </a:p>
          <a:p>
            <a:r>
              <a:rPr lang="pl-PL" dirty="0" err="1"/>
              <a:t>Regression</a:t>
            </a:r>
            <a:r>
              <a:rPr lang="pl-PL" dirty="0"/>
              <a:t> problem</a:t>
            </a:r>
          </a:p>
          <a:p>
            <a:pPr lvl="1"/>
            <a:r>
              <a:rPr lang="pl-PL" sz="2400" dirty="0"/>
              <a:t>‘</a:t>
            </a:r>
            <a:r>
              <a:rPr lang="pl-PL" sz="2400" dirty="0" err="1"/>
              <a:t>fit</a:t>
            </a:r>
            <a:r>
              <a:rPr lang="pl-PL" sz="2400" dirty="0"/>
              <a:t>’ </a:t>
            </a:r>
            <a:r>
              <a:rPr lang="pl-PL" sz="2400" dirty="0" err="1"/>
              <a:t>particle</a:t>
            </a:r>
            <a:r>
              <a:rPr lang="pl-PL" sz="2400" dirty="0"/>
              <a:t> </a:t>
            </a:r>
            <a:r>
              <a:rPr lang="pl-PL" sz="2400" dirty="0" err="1"/>
              <a:t>energy</a:t>
            </a:r>
            <a:r>
              <a:rPr lang="pl-PL" sz="2400" dirty="0"/>
              <a:t>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4083708"/>
      </p:ext>
    </p:extLst>
  </p:cSld>
  <p:clrMapOvr>
    <a:masterClrMapping/>
  </p:clrMapOvr>
</p:sld>
</file>

<file path=ppt/theme/theme1.xml><?xml version="1.0" encoding="utf-8"?>
<a:theme xmlns:a="http://schemas.openxmlformats.org/drawingml/2006/main" name="TRIUMF PowerPoint Theme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 PowerPoint Theme" id="{D884FB1D-11D0-E845-BA52-C36A604D98F4}" vid="{50702C2F-CDE3-B34C-A21E-708BBC324F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Theme1</Template>
  <TotalTime>940</TotalTime>
  <Words>379</Words>
  <Application>Microsoft Office PowerPoint</Application>
  <PresentationFormat>Widescreen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Wingdings</vt:lpstr>
      <vt:lpstr>TRIUMF PowerPoint Theme</vt:lpstr>
      <vt:lpstr>Welcome to the ML  hands-on session!</vt:lpstr>
      <vt:lpstr>About this Tutorial</vt:lpstr>
      <vt:lpstr>Multi-layer perceptron (MLP) at a glance</vt:lpstr>
      <vt:lpstr>Tasks, output layer activations and appropriate loss functions: rules of thumb for supervised learning</vt:lpstr>
      <vt:lpstr>Backpropagation and Stochastic Gradient Descent</vt:lpstr>
      <vt:lpstr>Convolutional Neural Networks in a nutshell</vt:lpstr>
      <vt:lpstr>Suggested Exercises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To the ML  hands-on session!</dc:title>
  <dc:creator>Wojciech Fedorko</dc:creator>
  <cp:lastModifiedBy>Wojciech Fedorko</cp:lastModifiedBy>
  <cp:revision>29</cp:revision>
  <dcterms:created xsi:type="dcterms:W3CDTF">2019-08-22T20:14:35Z</dcterms:created>
  <dcterms:modified xsi:type="dcterms:W3CDTF">2019-08-23T11:54:50Z</dcterms:modified>
</cp:coreProperties>
</file>