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 id="2147483661" r:id="rId5"/>
  </p:sldMasterIdLst>
  <p:notesMasterIdLst>
    <p:notesMasterId r:id="rId17"/>
  </p:notesMasterIdLst>
  <p:sldIdLst>
    <p:sldId id="1534" r:id="rId6"/>
    <p:sldId id="1512" r:id="rId7"/>
    <p:sldId id="1516" r:id="rId8"/>
    <p:sldId id="721" r:id="rId9"/>
    <p:sldId id="9979" r:id="rId10"/>
    <p:sldId id="2144" r:id="rId11"/>
    <p:sldId id="9980" r:id="rId12"/>
    <p:sldId id="9981" r:id="rId13"/>
    <p:sldId id="9982" r:id="rId14"/>
    <p:sldId id="9978" r:id="rId15"/>
    <p:sldId id="302" r:id="rId1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ECCC25AB-6914-C385-AAFC-EF4D64EC6B93}" name="Beatrice Franke" initials="BF" userId="S::bfranke@triumf.ca::018d7d91-3a7e-43e2-a24e-6af50ecc895b" providerId="AD"/>
  <p188:author id="{17B96ED3-34CF-15DD-7550-01AE0E8396EF}" name="Oliver Stelzer-Chilton" initials="OSC" userId="S::stelzer-chilton@triumf.ca::adbf8634-2c78-491d-8849-b2d96119b6b0" providerId="AD"/>
  <p188:author id="{19E594F7-309D-C4C0-E8FE-16046A888FB6}" name="Isabel Trigger" initials="IT" userId="S::itrigger@triumf.ca::0ec22a14-59c8-41d6-92a3-46c2f2e243c7" providerId="AD"/>
</p188:authorLst>
</file>

<file path=ppt/presProps.xml><?xml version="1.0" encoding="utf-8"?>
<p:presentationPr xmlns:a="http://schemas.openxmlformats.org/drawingml/2006/main" xmlns:r="http://schemas.openxmlformats.org/officeDocument/2006/relationships" xmlns:p="http://schemas.openxmlformats.org/presentationml/2006/main">
  <p:clrMru>
    <a:srgbClr val="35B1F1"/>
    <a:srgbClr val="05B0F0"/>
    <a:srgbClr val="FF7E7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1394"/>
    <p:restoredTop sz="94190"/>
  </p:normalViewPr>
  <p:slideViewPr>
    <p:cSldViewPr snapToGrid="0">
      <p:cViewPr varScale="1">
        <p:scale>
          <a:sx n="100" d="100"/>
          <a:sy n="100" d="100"/>
        </p:scale>
        <p:origin x="192" y="30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tableStyles" Target="tableStyle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5" Type="http://schemas.openxmlformats.org/officeDocument/2006/relationships/slideMaster" Target="slideMasters/slideMaster2.xml"/><Relationship Id="rId15" Type="http://schemas.openxmlformats.org/officeDocument/2006/relationships/slide" Target="slides/slide10.xml"/><Relationship Id="rId10" Type="http://schemas.openxmlformats.org/officeDocument/2006/relationships/slide" Target="slides/slide5.xml"/><Relationship Id="rId19"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microsoft.com/office/2018/10/relationships/authors" Target="author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3D04E74-000E-EE47-AE4A-0AEE87E67431}" type="datetimeFigureOut">
              <a:rPr lang="en-US" smtClean="0"/>
              <a:t>4/24/25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9A3CF5E-B851-0A40-B147-2A94E94FCF72}" type="slidenum">
              <a:rPr lang="en-US" smtClean="0"/>
              <a:t>‹#›</a:t>
            </a:fld>
            <a:endParaRPr lang="en-US"/>
          </a:p>
        </p:txBody>
      </p:sp>
    </p:spTree>
    <p:extLst>
      <p:ext uri="{BB962C8B-B14F-4D97-AF65-F5344CB8AC3E}">
        <p14:creationId xmlns:p14="http://schemas.microsoft.com/office/powerpoint/2010/main" val="10217788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49A3CF5E-B851-0A40-B147-2A94E94FCF72}" type="slidenum">
              <a:rPr lang="en-US" smtClean="0"/>
              <a:t>1</a:t>
            </a:fld>
            <a:endParaRPr lang="en-US"/>
          </a:p>
        </p:txBody>
      </p:sp>
    </p:spTree>
    <p:extLst>
      <p:ext uri="{BB962C8B-B14F-4D97-AF65-F5344CB8AC3E}">
        <p14:creationId xmlns:p14="http://schemas.microsoft.com/office/powerpoint/2010/main" val="77873749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49A3CF5E-B851-0A40-B147-2A94E94FCF72}" type="slidenum">
              <a:rPr lang="en-US" smtClean="0"/>
              <a:t>3</a:t>
            </a:fld>
            <a:endParaRPr lang="en-US"/>
          </a:p>
        </p:txBody>
      </p:sp>
    </p:spTree>
    <p:extLst>
      <p:ext uri="{BB962C8B-B14F-4D97-AF65-F5344CB8AC3E}">
        <p14:creationId xmlns:p14="http://schemas.microsoft.com/office/powerpoint/2010/main" val="1571578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49A3CF5E-B851-0A40-B147-2A94E94FCF72}" type="slidenum">
              <a:rPr lang="en-US" smtClean="0"/>
              <a:t>8</a:t>
            </a:fld>
            <a:endParaRPr lang="en-US"/>
          </a:p>
        </p:txBody>
      </p:sp>
    </p:spTree>
    <p:extLst>
      <p:ext uri="{BB962C8B-B14F-4D97-AF65-F5344CB8AC3E}">
        <p14:creationId xmlns:p14="http://schemas.microsoft.com/office/powerpoint/2010/main" val="280503798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6B5153B-38C1-4F73-EFC7-042818CEBFB6}"/>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CB7F596B-A438-2B3E-B0C2-10362E8738C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0568706-D402-2380-04F9-A502A7E8182E}"/>
              </a:ext>
            </a:extLst>
          </p:cNvPr>
          <p:cNvSpPr>
            <a:spLocks noGrp="1"/>
          </p:cNvSpPr>
          <p:nvPr>
            <p:ph type="body" idx="1"/>
          </p:nvPr>
        </p:nvSpPr>
        <p:spPr/>
        <p:txBody>
          <a:bodyPr/>
          <a:lstStyle/>
          <a:p>
            <a:endParaRPr lang="en-US" dirty="0"/>
          </a:p>
        </p:txBody>
      </p:sp>
      <p:sp>
        <p:nvSpPr>
          <p:cNvPr id="4" name="Slide Number Placeholder 3">
            <a:extLst>
              <a:ext uri="{FF2B5EF4-FFF2-40B4-BE49-F238E27FC236}">
                <a16:creationId xmlns:a16="http://schemas.microsoft.com/office/drawing/2014/main" id="{60A01B32-49A2-5A0A-6BAC-1D6C72CB8935}"/>
              </a:ext>
            </a:extLst>
          </p:cNvPr>
          <p:cNvSpPr>
            <a:spLocks noGrp="1"/>
          </p:cNvSpPr>
          <p:nvPr>
            <p:ph type="sldNum" sz="quarter" idx="5"/>
          </p:nvPr>
        </p:nvSpPr>
        <p:spPr/>
        <p:txBody>
          <a:bodyPr/>
          <a:lstStyle/>
          <a:p>
            <a:fld id="{49A3CF5E-B851-0A40-B147-2A94E94FCF72}" type="slidenum">
              <a:rPr lang="en-US" smtClean="0"/>
              <a:t>9</a:t>
            </a:fld>
            <a:endParaRPr lang="en-US"/>
          </a:p>
        </p:txBody>
      </p:sp>
    </p:spTree>
    <p:extLst>
      <p:ext uri="{BB962C8B-B14F-4D97-AF65-F5344CB8AC3E}">
        <p14:creationId xmlns:p14="http://schemas.microsoft.com/office/powerpoint/2010/main" val="346611112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F705E80-087E-CA0F-4757-99C6D22F92F7}"/>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0E11D5BB-10A4-49E1-C231-8518E1454161}"/>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ACFB17B2-4EF2-737C-489A-9870558603C6}"/>
              </a:ext>
            </a:extLst>
          </p:cNvPr>
          <p:cNvSpPr>
            <a:spLocks noGrp="1"/>
          </p:cNvSpPr>
          <p:nvPr>
            <p:ph type="body" idx="1"/>
          </p:nvPr>
        </p:nvSpPr>
        <p:spPr/>
        <p:txBody>
          <a:bodyPr/>
          <a:lstStyle/>
          <a:p>
            <a:endParaRPr lang="en-US"/>
          </a:p>
        </p:txBody>
      </p:sp>
      <p:sp>
        <p:nvSpPr>
          <p:cNvPr id="4" name="Slide Number Placeholder 3">
            <a:extLst>
              <a:ext uri="{FF2B5EF4-FFF2-40B4-BE49-F238E27FC236}">
                <a16:creationId xmlns:a16="http://schemas.microsoft.com/office/drawing/2014/main" id="{3ECBA3ED-AC6A-6F9F-A129-DA7D2AD244F6}"/>
              </a:ext>
            </a:extLst>
          </p:cNvPr>
          <p:cNvSpPr>
            <a:spLocks noGrp="1"/>
          </p:cNvSpPr>
          <p:nvPr>
            <p:ph type="sldNum" sz="quarter" idx="5"/>
          </p:nvPr>
        </p:nvSpPr>
        <p:spPr/>
        <p:txBody>
          <a:bodyPr/>
          <a:lstStyle/>
          <a:p>
            <a:fld id="{49A3CF5E-B851-0A40-B147-2A94E94FCF72}" type="slidenum">
              <a:rPr lang="en-US" smtClean="0"/>
              <a:t>10</a:t>
            </a:fld>
            <a:endParaRPr lang="en-US"/>
          </a:p>
        </p:txBody>
      </p:sp>
    </p:spTree>
    <p:extLst>
      <p:ext uri="{BB962C8B-B14F-4D97-AF65-F5344CB8AC3E}">
        <p14:creationId xmlns:p14="http://schemas.microsoft.com/office/powerpoint/2010/main" val="374962553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49A3CF5E-B851-0A40-B147-2A94E94FCF72}" type="slidenum">
              <a:rPr lang="en-US" smtClean="0"/>
              <a:t>11</a:t>
            </a:fld>
            <a:endParaRPr lang="en-US"/>
          </a:p>
        </p:txBody>
      </p:sp>
    </p:spTree>
    <p:extLst>
      <p:ext uri="{BB962C8B-B14F-4D97-AF65-F5344CB8AC3E}">
        <p14:creationId xmlns:p14="http://schemas.microsoft.com/office/powerpoint/2010/main" val="115452086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5.jpe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6.jpeg"/><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7.jpe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8.jpeg"/><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9.jpeg"/><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0.jpeg"/><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1.jpeg"/><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2.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2.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2.xml"/></Relationships>
</file>

<file path=ppt/slideLayouts/_rels/slideLayout37.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2.xml"/></Relationships>
</file>

<file path=ppt/slideLayouts/_rels/slideLayout38.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2.xml"/></Relationships>
</file>

<file path=ppt/slideLayouts/_rels/slideLayout39.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Master" Target="../slideMasters/slideMaster2.xml"/></Relationships>
</file>

<file path=ppt/slideLayouts/_rels/slideLayout40.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Master" Target="../slideMasters/slideMaster2.xml"/></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Master" Target="../slideMasters/slideMaster2.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Master" Target="../slideMasters/slideMaster2.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Master" Target="../slideMasters/slideMaster2.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Master" Target="../slideMasters/slideMaster2.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2.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Master" Target="../slideMasters/slideMaster2.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Master" Target="../slideMasters/slideMaster2.xml"/></Relationships>
</file>

<file path=ppt/slideLayouts/_rels/slideLayout48.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Master" Target="../slideMasters/slideMaster2.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Master" Target="../slideMasters/slideMaster2.xml"/></Relationships>
</file>

<file path=ppt/slideLayouts/_rels/slideLayout50.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Master" Target="../slideMasters/slideMaster2.xml"/></Relationships>
</file>

<file path=ppt/slideLayouts/_rels/slideLayout51.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Master" Target="../slideMasters/slideMaster2.xml"/></Relationships>
</file>

<file path=ppt/slideLayouts/_rels/slideLayout52.xml.rels><?xml version="1.0" encoding="UTF-8" standalone="yes"?>
<Relationships xmlns="http://schemas.openxmlformats.org/package/2006/relationships"><Relationship Id="rId2" Type="http://schemas.openxmlformats.org/officeDocument/2006/relationships/image" Target="../media/image26.jpeg"/><Relationship Id="rId1" Type="http://schemas.openxmlformats.org/officeDocument/2006/relationships/slideMaster" Target="../slideMasters/slideMaster2.xml"/></Relationships>
</file>

<file path=ppt/slideLayouts/_rels/slideLayout53.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Master" Target="../slideMasters/slideMaster2.xml"/></Relationships>
</file>

<file path=ppt/slideLayouts/_rels/slideLayout54.xml.rels><?xml version="1.0" encoding="UTF-8" standalone="yes"?>
<Relationships xmlns="http://schemas.openxmlformats.org/package/2006/relationships"><Relationship Id="rId2" Type="http://schemas.openxmlformats.org/officeDocument/2006/relationships/image" Target="../media/image28.jpeg"/><Relationship Id="rId1" Type="http://schemas.openxmlformats.org/officeDocument/2006/relationships/slideMaster" Target="../slideMasters/slideMaster2.xml"/></Relationships>
</file>

<file path=ppt/slideLayouts/_rels/slideLayout55.xml.rels><?xml version="1.0" encoding="UTF-8" standalone="yes"?>
<Relationships xmlns="http://schemas.openxmlformats.org/package/2006/relationships"><Relationship Id="rId2" Type="http://schemas.openxmlformats.org/officeDocument/2006/relationships/image" Target="../media/image29.jpeg"/><Relationship Id="rId1" Type="http://schemas.openxmlformats.org/officeDocument/2006/relationships/slideMaster" Target="../slideMasters/slideMaster2.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Master" Target="../slideMasters/slideMaster2.xml"/></Relationships>
</file>

<file path=ppt/slideLayouts/_rels/slideLayout57.xml.rels><?xml version="1.0" encoding="UTF-8" standalone="yes"?>
<Relationships xmlns="http://schemas.openxmlformats.org/package/2006/relationships"><Relationship Id="rId2" Type="http://schemas.openxmlformats.org/officeDocument/2006/relationships/image" Target="../media/image31.jpeg"/><Relationship Id="rId1" Type="http://schemas.openxmlformats.org/officeDocument/2006/relationships/slideMaster" Target="../slideMasters/slideMaster2.xml"/></Relationships>
</file>

<file path=ppt/slideLayouts/_rels/slideLayout58.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Master" Target="../slideMasters/slideMaster2.xml"/></Relationships>
</file>

<file path=ppt/slideLayouts/_rels/slideLayout59.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Master" Target="../slideMasters/slideMaster2.xml"/></Relationships>
</file>

<file path=ppt/slideLayouts/_rels/slideLayout60.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Master" Target="../slideMasters/slideMaster2.xml"/></Relationships>
</file>

<file path=ppt/slideLayouts/_rels/slideLayout61.xml.rels><?xml version="1.0" encoding="UTF-8" standalone="yes"?>
<Relationships xmlns="http://schemas.openxmlformats.org/package/2006/relationships"><Relationship Id="rId2" Type="http://schemas.openxmlformats.org/officeDocument/2006/relationships/image" Target="../media/image35.jpeg"/><Relationship Id="rId1" Type="http://schemas.openxmlformats.org/officeDocument/2006/relationships/slideMaster" Target="../slideMasters/slideMaster2.xml"/></Relationships>
</file>

<file path=ppt/slideLayouts/_rels/slideLayout62.xml.rels><?xml version="1.0" encoding="UTF-8" standalone="yes"?>
<Relationships xmlns="http://schemas.openxmlformats.org/package/2006/relationships"><Relationship Id="rId2" Type="http://schemas.openxmlformats.org/officeDocument/2006/relationships/image" Target="../media/image36.jpeg"/><Relationship Id="rId1" Type="http://schemas.openxmlformats.org/officeDocument/2006/relationships/slideMaster" Target="../slideMasters/slideMaster2.xml"/></Relationships>
</file>

<file path=ppt/slideLayouts/_rels/slideLayout63.xml.rels><?xml version="1.0" encoding="UTF-8" standalone="yes"?>
<Relationships xmlns="http://schemas.openxmlformats.org/package/2006/relationships"><Relationship Id="rId2" Type="http://schemas.openxmlformats.org/officeDocument/2006/relationships/image" Target="../media/image37.jpeg"/><Relationship Id="rId1" Type="http://schemas.openxmlformats.org/officeDocument/2006/relationships/slideMaster" Target="../slideMasters/slideMaster2.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3AE3210-20EC-F24E-9683-99436A0FBE0D}"/>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FE72E1A-5AC8-DB49-9CF5-317BA4860912}"/>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8BB23DB3-D48C-CA40-BB06-9A34C40E166A}"/>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EE2D4F74-92FB-7B47-AB9B-2402ACA0D81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F87C8DE-136B-264A-BFD1-4B4C3D80425E}"/>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7366454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611262-C525-9F44-9DAB-B55D8D2C8C6C}"/>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F53B7BF-7AC6-1540-95FA-08BC0714E60D}"/>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5E28F0C-51BE-0745-9948-89A90738142D}"/>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4761DA34-738F-BF45-B243-623E999F7FA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E54B553-1789-6C45-B201-5E5FE6FED68F}"/>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176884695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8246F5-BAFE-4848-8CA4-4CA8F56A81D9}"/>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0F2BEA1C-E6C1-6742-BFD1-ABF0B11EE741}"/>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F3956C3D-8AE9-FA40-A38F-5E48F3FFCB95}"/>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40CA4FA7-8FB0-7E43-9E41-01F7F7EF9C9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143B25A-5ED4-D44E-9096-E219BD5CEFC5}"/>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165891373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1D578DC-46C0-834B-A6EB-594D7774250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47E9D703-51D7-3F46-9B4B-20CB6D16D522}"/>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C8EAA2D9-E06A-3142-929B-FE8CB59FC9AA}"/>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4D70DB70-19F4-FE47-ABA6-6F1F68A0E04E}"/>
              </a:ext>
            </a:extLst>
          </p:cNvPr>
          <p:cNvSpPr>
            <a:spLocks noGrp="1"/>
          </p:cNvSpPr>
          <p:nvPr>
            <p:ph type="dt" sz="half" idx="10"/>
          </p:nvPr>
        </p:nvSpPr>
        <p:spPr/>
        <p:txBody>
          <a:bodyPr/>
          <a:lstStyle/>
          <a:p>
            <a:endParaRPr lang="en-US"/>
          </a:p>
        </p:txBody>
      </p:sp>
      <p:sp>
        <p:nvSpPr>
          <p:cNvPr id="6" name="Footer Placeholder 5">
            <a:extLst>
              <a:ext uri="{FF2B5EF4-FFF2-40B4-BE49-F238E27FC236}">
                <a16:creationId xmlns:a16="http://schemas.microsoft.com/office/drawing/2014/main" id="{90B15372-C264-3846-81AD-B5629A5C5301}"/>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F983DFA-6C5F-2F4A-B954-7A21BA2304F7}"/>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13224868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660F85-0C2F-CE49-9F8A-9E21B3DDC3BC}"/>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00AEE599-984D-E247-BBEF-DCA56189510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1CCED082-E9D8-5444-8CF3-396C27D2CFB1}"/>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3C275317-B077-E549-9309-FE2DF5EB178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CD22F5F3-0A74-0B4A-8373-F65BC32958C0}"/>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5279320-A2CB-5942-A50A-A442F3F7F4BC}"/>
              </a:ext>
            </a:extLst>
          </p:cNvPr>
          <p:cNvSpPr>
            <a:spLocks noGrp="1"/>
          </p:cNvSpPr>
          <p:nvPr>
            <p:ph type="dt" sz="half" idx="10"/>
          </p:nvPr>
        </p:nvSpPr>
        <p:spPr/>
        <p:txBody>
          <a:bodyPr/>
          <a:lstStyle/>
          <a:p>
            <a:endParaRPr lang="en-US"/>
          </a:p>
        </p:txBody>
      </p:sp>
      <p:sp>
        <p:nvSpPr>
          <p:cNvPr id="8" name="Footer Placeholder 7">
            <a:extLst>
              <a:ext uri="{FF2B5EF4-FFF2-40B4-BE49-F238E27FC236}">
                <a16:creationId xmlns:a16="http://schemas.microsoft.com/office/drawing/2014/main" id="{64BC9324-99AB-4D4A-B09B-C7DA1B25E867}"/>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BBBFBA53-CDB9-1044-9106-8AF0D78D26A5}"/>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317227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80AADE-A67C-DF41-BF42-80F95B5951F8}"/>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240F781C-DACC-D04A-A8D6-8BD2D471817F}"/>
              </a:ext>
            </a:extLst>
          </p:cNvPr>
          <p:cNvSpPr>
            <a:spLocks noGrp="1"/>
          </p:cNvSpPr>
          <p:nvPr>
            <p:ph type="dt" sz="half" idx="10"/>
          </p:nvPr>
        </p:nvSpPr>
        <p:spPr/>
        <p:txBody>
          <a:bodyPr/>
          <a:lstStyle/>
          <a:p>
            <a:endParaRPr lang="en-US"/>
          </a:p>
        </p:txBody>
      </p:sp>
      <p:sp>
        <p:nvSpPr>
          <p:cNvPr id="4" name="Footer Placeholder 3">
            <a:extLst>
              <a:ext uri="{FF2B5EF4-FFF2-40B4-BE49-F238E27FC236}">
                <a16:creationId xmlns:a16="http://schemas.microsoft.com/office/drawing/2014/main" id="{29269459-B71D-C24D-8999-9FFD7F83A3E0}"/>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3D47B7DF-597B-DC44-859F-BA279CF83737}"/>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263949300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AD9A5DD8-9271-3143-8323-4EBFD8E89DCC}"/>
              </a:ext>
            </a:extLst>
          </p:cNvPr>
          <p:cNvSpPr>
            <a:spLocks noGrp="1"/>
          </p:cNvSpPr>
          <p:nvPr>
            <p:ph type="dt" sz="half" idx="10"/>
          </p:nvPr>
        </p:nvSpPr>
        <p:spPr/>
        <p:txBody>
          <a:bodyPr/>
          <a:lstStyle/>
          <a:p>
            <a:endParaRPr lang="en-US"/>
          </a:p>
        </p:txBody>
      </p:sp>
      <p:sp>
        <p:nvSpPr>
          <p:cNvPr id="3" name="Footer Placeholder 2">
            <a:extLst>
              <a:ext uri="{FF2B5EF4-FFF2-40B4-BE49-F238E27FC236}">
                <a16:creationId xmlns:a16="http://schemas.microsoft.com/office/drawing/2014/main" id="{3AB6E1C5-BC85-4241-B86A-E8F9A0E2C0C9}"/>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71546DB-155A-3445-82E9-41814BA0D53C}"/>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316750684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F954BE-114C-E142-B053-623474E2534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23CF4BB9-173B-E940-85EA-9C1E207D7EB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5C5BC1BB-D590-D54E-9597-32EF12968FC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4F5FCA37-4539-C649-99B0-7E4C3745F0CD}"/>
              </a:ext>
            </a:extLst>
          </p:cNvPr>
          <p:cNvSpPr>
            <a:spLocks noGrp="1"/>
          </p:cNvSpPr>
          <p:nvPr>
            <p:ph type="dt" sz="half" idx="10"/>
          </p:nvPr>
        </p:nvSpPr>
        <p:spPr/>
        <p:txBody>
          <a:bodyPr/>
          <a:lstStyle/>
          <a:p>
            <a:endParaRPr lang="en-US"/>
          </a:p>
        </p:txBody>
      </p:sp>
      <p:sp>
        <p:nvSpPr>
          <p:cNvPr id="6" name="Footer Placeholder 5">
            <a:extLst>
              <a:ext uri="{FF2B5EF4-FFF2-40B4-BE49-F238E27FC236}">
                <a16:creationId xmlns:a16="http://schemas.microsoft.com/office/drawing/2014/main" id="{683856C3-528D-084A-9E7C-FF7B9EA00D4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F069C26B-4EBA-4249-B29A-3F0067779CD5}"/>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80175267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E620AD-211D-CA4B-83E1-AEF5E116F2CB}"/>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ACD99310-1E88-E646-BDA1-CAEBCCFED3FC}"/>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75EA2C9E-EDEC-BA49-8751-C0ADE1C5B3E1}"/>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569BA6C7-8399-8D4A-9E22-F5134E70D3EA}"/>
              </a:ext>
            </a:extLst>
          </p:cNvPr>
          <p:cNvSpPr>
            <a:spLocks noGrp="1"/>
          </p:cNvSpPr>
          <p:nvPr>
            <p:ph type="dt" sz="half" idx="10"/>
          </p:nvPr>
        </p:nvSpPr>
        <p:spPr/>
        <p:txBody>
          <a:bodyPr/>
          <a:lstStyle/>
          <a:p>
            <a:endParaRPr lang="en-US"/>
          </a:p>
        </p:txBody>
      </p:sp>
      <p:sp>
        <p:nvSpPr>
          <p:cNvPr id="6" name="Footer Placeholder 5">
            <a:extLst>
              <a:ext uri="{FF2B5EF4-FFF2-40B4-BE49-F238E27FC236}">
                <a16:creationId xmlns:a16="http://schemas.microsoft.com/office/drawing/2014/main" id="{236759F5-9797-F144-94E1-B79FF15AFD1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2CD291E1-B3D7-3A4F-9C98-02C1DE6CE365}"/>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206435869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9563275-8EED-F74F-9591-620A8EDB524A}"/>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10E77F45-0BD2-9147-9203-A54F11429F07}"/>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C3995CB-BB57-AD46-A56C-1CE8C3CF264A}"/>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0FD85B0D-6D2C-4E46-9A20-85849629F76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BB2A690-2178-D845-B175-1FF74B1C63B0}"/>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413999298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BA8FB74D-5416-9544-B0F7-C77525F8402E}"/>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62B241A1-15FC-0949-B9A9-F6D82538F9CA}"/>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AAC98A2-634E-234F-8801-258C64C8B198}"/>
              </a:ext>
            </a:extLst>
          </p:cNvPr>
          <p:cNvSpPr>
            <a:spLocks noGrp="1"/>
          </p:cNvSpPr>
          <p:nvPr>
            <p:ph type="dt" sz="half" idx="10"/>
          </p:nvPr>
        </p:nvSpPr>
        <p:spPr/>
        <p:txBody>
          <a:bodyPr/>
          <a:lstStyle/>
          <a:p>
            <a:endParaRPr lang="en-US"/>
          </a:p>
        </p:txBody>
      </p:sp>
      <p:sp>
        <p:nvSpPr>
          <p:cNvPr id="5" name="Footer Placeholder 4">
            <a:extLst>
              <a:ext uri="{FF2B5EF4-FFF2-40B4-BE49-F238E27FC236}">
                <a16:creationId xmlns:a16="http://schemas.microsoft.com/office/drawing/2014/main" id="{F197447E-2489-DF46-8245-C5E62407F590}"/>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B4FED96-0404-B344-870B-C76DD35AC3B0}"/>
              </a:ext>
            </a:extLst>
          </p:cNvPr>
          <p:cNvSpPr>
            <a:spLocks noGrp="1"/>
          </p:cNvSpPr>
          <p:nvPr>
            <p:ph type="sldNum" sz="quarter" idx="12"/>
          </p:nvPr>
        </p:nvSpPr>
        <p:spPr/>
        <p:txBody>
          <a:bodyPr/>
          <a:lstStyle/>
          <a:p>
            <a:fld id="{D8EEF7A5-0C3A-5B49-8BA7-8AC21D8FBA03}" type="slidenum">
              <a:rPr lang="en-US" smtClean="0"/>
              <a:t>‹#›</a:t>
            </a:fld>
            <a:endParaRPr lang="en-US"/>
          </a:p>
        </p:txBody>
      </p:sp>
    </p:spTree>
    <p:extLst>
      <p:ext uri="{BB962C8B-B14F-4D97-AF65-F5344CB8AC3E}">
        <p14:creationId xmlns:p14="http://schemas.microsoft.com/office/powerpoint/2010/main" val="163363541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Title Slide 5">
    <p:spTree>
      <p:nvGrpSpPr>
        <p:cNvPr id="1" name=""/>
        <p:cNvGrpSpPr/>
        <p:nvPr/>
      </p:nvGrpSpPr>
      <p:grpSpPr>
        <a:xfrm>
          <a:off x="0" y="0"/>
          <a:ext cx="0" cy="0"/>
          <a:chOff x="0" y="0"/>
          <a:chExt cx="0" cy="0"/>
        </a:xfrm>
      </p:grpSpPr>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5"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6" name="Picture 5"/>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7" name="TextBox 6"/>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8"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9"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308060146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losure Slide 3">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7" name="Picture 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9" name="TextBox 8"/>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1"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12"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3"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Edit Master text styles</a:t>
            </a:r>
          </a:p>
        </p:txBody>
      </p:sp>
    </p:spTree>
    <p:extLst>
      <p:ext uri="{BB962C8B-B14F-4D97-AF65-F5344CB8AC3E}">
        <p14:creationId xmlns:p14="http://schemas.microsoft.com/office/powerpoint/2010/main" val="290935021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1">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11" name="Rectangle 10"/>
          <p:cNvSpPr/>
          <p:nvPr userDrawn="1"/>
        </p:nvSpPr>
        <p:spPr>
          <a:xfrm>
            <a:off x="-92426"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15" name="Rectangle 14"/>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16" name="Date Placeholder 3"/>
          <p:cNvSpPr txBox="1">
            <a:spLocks/>
          </p:cNvSpPr>
          <p:nvPr userDrawn="1"/>
        </p:nvSpPr>
        <p:spPr>
          <a:xfrm>
            <a:off x="661743" y="6496971"/>
            <a:ext cx="1305077" cy="144991"/>
          </a:xfrm>
          <a:prstGeom prst="rect">
            <a:avLst/>
          </a:prstGeom>
        </p:spPr>
        <p:txBody>
          <a:bodyPr vert="horz" lIns="91440" tIns="18288" rIns="91440" bIns="45720" rtlCol="0" anchor="t"/>
          <a:lstStyle>
            <a:defPPr>
              <a:defRPr lang="en-US"/>
            </a:defPPr>
            <a:lvl1pPr marL="0" algn="l" defTabSz="457200" rtl="0" eaLnBrk="1" latinLnBrk="0" hangingPunct="1">
              <a:defRPr sz="8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endParaRPr lang="en-US">
              <a:solidFill>
                <a:schemeClr val="bg2">
                  <a:lumMod val="10000"/>
                </a:schemeClr>
              </a:solidFill>
              <a:latin typeface="Arial" panose="020B0604020202020204"/>
            </a:endParaRPr>
          </a:p>
        </p:txBody>
      </p:sp>
      <p:sp>
        <p:nvSpPr>
          <p:cNvPr id="17"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18" name="TextBox 17"/>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pic>
        <p:nvPicPr>
          <p:cNvPr id="19" name="Picture 18"/>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10"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14"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206684175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Slide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92426"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6" name="Rectangle 5"/>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8"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10" name="Picture 9"/>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20" name="TextBox 19"/>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1"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12"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6" name="Date Placeholder 3"/>
          <p:cNvSpPr txBox="1">
            <a:spLocks/>
          </p:cNvSpPr>
          <p:nvPr userDrawn="1"/>
        </p:nvSpPr>
        <p:spPr>
          <a:xfrm>
            <a:off x="661743" y="6496971"/>
            <a:ext cx="1305077" cy="144991"/>
          </a:xfrm>
          <a:prstGeom prst="rect">
            <a:avLst/>
          </a:prstGeom>
        </p:spPr>
        <p:txBody>
          <a:bodyPr vert="horz" lIns="91440" tIns="18288" rIns="91440" bIns="45720" rtlCol="0" anchor="t"/>
          <a:lstStyle>
            <a:defPPr>
              <a:defRPr lang="en-US"/>
            </a:defPPr>
            <a:lvl1pPr marL="0" algn="l" defTabSz="457200" rtl="0" eaLnBrk="1" latinLnBrk="0" hangingPunct="1">
              <a:defRPr sz="8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BCACA69-0E10-6F4E-ACF3-A1D2B38594B4}" type="datetime1">
              <a:rPr lang="en-CA" sz="900" smtClean="0">
                <a:solidFill>
                  <a:schemeClr val="bg2">
                    <a:lumMod val="10000"/>
                  </a:schemeClr>
                </a:solidFill>
                <a:latin typeface="Arial" panose="020B0604020202020204"/>
              </a:rPr>
              <a:pPr/>
              <a:t>2025-04-24</a:t>
            </a:fld>
            <a:endParaRPr lang="en-US">
              <a:solidFill>
                <a:schemeClr val="bg2">
                  <a:lumMod val="10000"/>
                </a:schemeClr>
              </a:solidFill>
              <a:latin typeface="Arial" panose="020B0604020202020204"/>
            </a:endParaRPr>
          </a:p>
        </p:txBody>
      </p:sp>
    </p:spTree>
    <p:extLst>
      <p:ext uri="{BB962C8B-B14F-4D97-AF65-F5344CB8AC3E}">
        <p14:creationId xmlns:p14="http://schemas.microsoft.com/office/powerpoint/2010/main" val="399333869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itle Slide 3">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92426"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6" name="Rectangle 5"/>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8"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10" name="Picture 9"/>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11" name="TextBox 10"/>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2"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13"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4" name="Date Placeholder 3"/>
          <p:cNvSpPr txBox="1">
            <a:spLocks/>
          </p:cNvSpPr>
          <p:nvPr userDrawn="1"/>
        </p:nvSpPr>
        <p:spPr>
          <a:xfrm>
            <a:off x="661743" y="6496971"/>
            <a:ext cx="1305077" cy="144991"/>
          </a:xfrm>
          <a:prstGeom prst="rect">
            <a:avLst/>
          </a:prstGeom>
        </p:spPr>
        <p:txBody>
          <a:bodyPr vert="horz" lIns="91440" tIns="18288" rIns="91440" bIns="45720" rtlCol="0" anchor="t"/>
          <a:lstStyle>
            <a:defPPr>
              <a:defRPr lang="en-US"/>
            </a:defPPr>
            <a:lvl1pPr marL="0" algn="l" defTabSz="457200" rtl="0" eaLnBrk="1" latinLnBrk="0" hangingPunct="1">
              <a:defRPr sz="8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BCACA69-0E10-6F4E-ACF3-A1D2B38594B4}" type="datetime1">
              <a:rPr lang="en-CA" sz="900" smtClean="0">
                <a:solidFill>
                  <a:schemeClr val="bg2">
                    <a:lumMod val="10000"/>
                  </a:schemeClr>
                </a:solidFill>
                <a:latin typeface="Arial" panose="020B0604020202020204"/>
              </a:rPr>
              <a:pPr/>
              <a:t>2025-04-24</a:t>
            </a:fld>
            <a:endParaRPr lang="en-US">
              <a:solidFill>
                <a:schemeClr val="bg2">
                  <a:lumMod val="10000"/>
                </a:schemeClr>
              </a:solidFill>
              <a:latin typeface="Arial" panose="020B0604020202020204"/>
            </a:endParaRPr>
          </a:p>
        </p:txBody>
      </p:sp>
    </p:spTree>
    <p:extLst>
      <p:ext uri="{BB962C8B-B14F-4D97-AF65-F5344CB8AC3E}">
        <p14:creationId xmlns:p14="http://schemas.microsoft.com/office/powerpoint/2010/main" val="373704413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itle Slide 4">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92426"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6" name="Rectangle 5"/>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8"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10" name="Picture 9"/>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11" name="TextBox 10"/>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2"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13"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4" name="Date Placeholder 3"/>
          <p:cNvSpPr txBox="1">
            <a:spLocks/>
          </p:cNvSpPr>
          <p:nvPr userDrawn="1"/>
        </p:nvSpPr>
        <p:spPr>
          <a:xfrm>
            <a:off x="661743" y="6496971"/>
            <a:ext cx="1305077" cy="144991"/>
          </a:xfrm>
          <a:prstGeom prst="rect">
            <a:avLst/>
          </a:prstGeom>
        </p:spPr>
        <p:txBody>
          <a:bodyPr vert="horz" lIns="91440" tIns="18288" rIns="91440" bIns="45720" rtlCol="0" anchor="t"/>
          <a:lstStyle>
            <a:defPPr>
              <a:defRPr lang="en-US"/>
            </a:defPPr>
            <a:lvl1pPr marL="0" algn="l" defTabSz="457200" rtl="0" eaLnBrk="1" latinLnBrk="0" hangingPunct="1">
              <a:defRPr sz="8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4BCACA69-0E10-6F4E-ACF3-A1D2B38594B4}" type="datetime1">
              <a:rPr lang="en-CA" sz="900" smtClean="0">
                <a:solidFill>
                  <a:schemeClr val="bg2">
                    <a:lumMod val="10000"/>
                  </a:schemeClr>
                </a:solidFill>
                <a:latin typeface="Arial" panose="020B0604020202020204"/>
              </a:rPr>
              <a:pPr/>
              <a:t>2025-04-24</a:t>
            </a:fld>
            <a:endParaRPr lang="en-US">
              <a:solidFill>
                <a:schemeClr val="bg2">
                  <a:lumMod val="10000"/>
                </a:schemeClr>
              </a:solidFill>
              <a:latin typeface="Arial" panose="020B0604020202020204"/>
            </a:endParaRPr>
          </a:p>
        </p:txBody>
      </p:sp>
    </p:spTree>
    <p:extLst>
      <p:ext uri="{BB962C8B-B14F-4D97-AF65-F5344CB8AC3E}">
        <p14:creationId xmlns:p14="http://schemas.microsoft.com/office/powerpoint/2010/main" val="366253223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Title Slide 5">
    <p:spTree>
      <p:nvGrpSpPr>
        <p:cNvPr id="1" name=""/>
        <p:cNvGrpSpPr/>
        <p:nvPr/>
      </p:nvGrpSpPr>
      <p:grpSpPr>
        <a:xfrm>
          <a:off x="0" y="0"/>
          <a:ext cx="0" cy="0"/>
          <a:chOff x="0" y="0"/>
          <a:chExt cx="0" cy="0"/>
        </a:xfrm>
      </p:grpSpPr>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5"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6" name="Picture 5"/>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185680" y="204095"/>
            <a:ext cx="1947186" cy="350306"/>
          </a:xfrm>
          <a:prstGeom prst="rect">
            <a:avLst/>
          </a:prstGeom>
        </p:spPr>
      </p:pic>
      <p:sp>
        <p:nvSpPr>
          <p:cNvPr id="7" name="TextBox 6"/>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8" name="Title 1"/>
          <p:cNvSpPr>
            <a:spLocks noGrp="1"/>
          </p:cNvSpPr>
          <p:nvPr>
            <p:ph type="ctrTitle" hasCustomPrompt="1"/>
          </p:nvPr>
        </p:nvSpPr>
        <p:spPr>
          <a:xfrm>
            <a:off x="662725" y="2032777"/>
            <a:ext cx="3937851" cy="2082023"/>
          </a:xfrm>
          <a:prstGeom prst="rect">
            <a:avLst/>
          </a:prstGeom>
        </p:spPr>
        <p:txBody>
          <a:bodyPr anchor="t">
            <a:normAutofit/>
          </a:bodyPr>
          <a:lstStyle>
            <a:lvl1pPr algn="l">
              <a:defRPr sz="4000" b="1" i="0">
                <a:solidFill>
                  <a:srgbClr val="00B0F0"/>
                </a:solidFill>
                <a:latin typeface="Arial" charset="0"/>
                <a:ea typeface="Arial" charset="0"/>
                <a:cs typeface="Arial" charset="0"/>
              </a:defRPr>
            </a:lvl1pPr>
          </a:lstStyle>
          <a:p>
            <a:r>
              <a:rPr lang="en-US"/>
              <a:t>Click to edit master title style</a:t>
            </a:r>
          </a:p>
        </p:txBody>
      </p:sp>
      <p:sp>
        <p:nvSpPr>
          <p:cNvPr id="9" name="Subtitle 2"/>
          <p:cNvSpPr>
            <a:spLocks noGrp="1"/>
          </p:cNvSpPr>
          <p:nvPr>
            <p:ph type="subTitle" idx="1"/>
          </p:nvPr>
        </p:nvSpPr>
        <p:spPr>
          <a:xfrm>
            <a:off x="661743" y="4114800"/>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421483754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6" name="Rectangle 5"/>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8"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11" name="Title 1"/>
          <p:cNvSpPr>
            <a:spLocks noGrp="1"/>
          </p:cNvSpPr>
          <p:nvPr>
            <p:ph type="title" hasCustomPrompt="1"/>
          </p:nvPr>
        </p:nvSpPr>
        <p:spPr>
          <a:xfrm>
            <a:off x="681471" y="979687"/>
            <a:ext cx="8953827" cy="650329"/>
          </a:xfrm>
          <a:prstGeom prst="rect">
            <a:avLst/>
          </a:prstGeom>
        </p:spPr>
        <p:txBody>
          <a:bodyPr>
            <a:normAutofit/>
          </a:bodyPr>
          <a:lstStyle>
            <a:lvl1pPr algn="l">
              <a:defRPr sz="2800" b="1" i="0">
                <a:solidFill>
                  <a:srgbClr val="00B0F0"/>
                </a:solidFill>
                <a:latin typeface="Arial" charset="0"/>
                <a:ea typeface="Arial" charset="0"/>
                <a:cs typeface="Arial" charset="0"/>
              </a:defRPr>
            </a:lvl1pPr>
          </a:lstStyle>
          <a:p>
            <a:r>
              <a:rPr lang="en-US"/>
              <a:t>Click to edit master title style</a:t>
            </a:r>
          </a:p>
        </p:txBody>
      </p:sp>
      <p:sp>
        <p:nvSpPr>
          <p:cNvPr id="12" name="Content Placeholder 2"/>
          <p:cNvSpPr>
            <a:spLocks noGrp="1"/>
          </p:cNvSpPr>
          <p:nvPr>
            <p:ph idx="1"/>
          </p:nvPr>
        </p:nvSpPr>
        <p:spPr>
          <a:xfrm>
            <a:off x="681471" y="2032777"/>
            <a:ext cx="8953827" cy="3939398"/>
          </a:xfrm>
          <a:prstGeom prst="rect">
            <a:avLst/>
          </a:prstGeom>
        </p:spPr>
        <p:txBody>
          <a:bodyPr anchor="t" anchorCtr="0">
            <a:normAutofit/>
          </a:bodyPr>
          <a:lstStyle>
            <a:lvl1pPr marL="228600" indent="-228600">
              <a:buClr>
                <a:srgbClr val="00B0F0"/>
              </a:buClr>
              <a:buFont typeface="Wingdings" charset="2"/>
              <a:buChar char="§"/>
              <a:defRPr sz="3200" b="0" i="0">
                <a:solidFill>
                  <a:schemeClr val="tx1"/>
                </a:solidFill>
                <a:latin typeface="Arial" charset="0"/>
                <a:ea typeface="Arial" charset="0"/>
                <a:cs typeface="Arial" charset="0"/>
              </a:defRPr>
            </a:lvl1pPr>
            <a:lvl2pPr marL="685800" indent="-228600">
              <a:buClr>
                <a:srgbClr val="00B0F0"/>
              </a:buClr>
              <a:buFont typeface="Wingdings" charset="2"/>
              <a:buChar char="§"/>
              <a:defRPr sz="3200" b="0" i="0">
                <a:solidFill>
                  <a:schemeClr val="tx1"/>
                </a:solidFill>
                <a:latin typeface="Arial" charset="0"/>
                <a:ea typeface="Arial" charset="0"/>
                <a:cs typeface="Arial" charset="0"/>
              </a:defRPr>
            </a:lvl2pPr>
            <a:lvl3pPr marL="1143000" indent="-228600">
              <a:buClr>
                <a:srgbClr val="00B0F0"/>
              </a:buClr>
              <a:buFont typeface="Wingdings" charset="2"/>
              <a:buChar char="§"/>
              <a:defRPr sz="3200" b="0" i="0">
                <a:solidFill>
                  <a:schemeClr val="tx1"/>
                </a:solidFill>
                <a:latin typeface="Arial" charset="0"/>
                <a:ea typeface="Arial" charset="0"/>
                <a:cs typeface="Arial" charset="0"/>
              </a:defRPr>
            </a:lvl3pPr>
            <a:lvl4pPr marL="1600200" indent="-228600">
              <a:buClr>
                <a:srgbClr val="00B0F0"/>
              </a:buClr>
              <a:buFont typeface="Wingdings" charset="2"/>
              <a:buChar char="§"/>
              <a:defRPr sz="3200" b="0" i="0">
                <a:solidFill>
                  <a:schemeClr val="tx1"/>
                </a:solidFill>
                <a:latin typeface="Arial" charset="0"/>
                <a:ea typeface="Arial" charset="0"/>
                <a:cs typeface="Arial" charset="0"/>
              </a:defRPr>
            </a:lvl4pPr>
            <a:lvl5pPr marL="2057400" indent="-228600">
              <a:buClr>
                <a:srgbClr val="00B0F0"/>
              </a:buClr>
              <a:buFont typeface="Wingdings" charset="2"/>
              <a:buChar char="§"/>
              <a:defRPr sz="3200" b="0" i="0">
                <a:solidFill>
                  <a:schemeClr val="tx1"/>
                </a:solidFill>
                <a:latin typeface="Arial" charset="0"/>
                <a:ea typeface="Arial" charset="0"/>
                <a:cs typeface="Arial"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9368902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Large Image">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7" name="Picture Placeholder 2"/>
          <p:cNvSpPr>
            <a:spLocks noGrp="1" noChangeAspect="1"/>
          </p:cNvSpPr>
          <p:nvPr>
            <p:ph type="pic" idx="1"/>
          </p:nvPr>
        </p:nvSpPr>
        <p:spPr>
          <a:xfrm>
            <a:off x="698269" y="979688"/>
            <a:ext cx="10231669" cy="5881540"/>
          </a:xfrm>
          <a:prstGeom prst="rect">
            <a:avLst/>
          </a:prstGeom>
          <a:solidFill>
            <a:schemeClr val="tx1">
              <a:alpha val="10000"/>
            </a:schemeClr>
          </a:solidFill>
          <a:ln w="9525" cap="sq">
            <a:noFill/>
            <a:miter lim="800000"/>
          </a:ln>
          <a:effectLst/>
          <a:scene3d>
            <a:camera prst="orthographicFront"/>
            <a:lightRig rig="twoPt" dir="t">
              <a:rot lat="0" lon="0" rev="7200000"/>
            </a:lightRig>
          </a:scene3d>
          <a:sp3d>
            <a:bevelT w="25400" h="19050"/>
            <a:contourClr>
              <a:srgbClr val="FFFFFF"/>
            </a:contourClr>
          </a:sp3d>
        </p:spPr>
        <p:txBody>
          <a:bodyPr anchor="t">
            <a:normAutofit/>
          </a:bodyPr>
          <a:lstStyle>
            <a:lvl1pPr marL="0" indent="0" algn="ctr">
              <a:buNone/>
              <a:defRPr sz="2800">
                <a:solidFill>
                  <a:schemeClr val="bg2">
                    <a:lumMod val="50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1846598614"/>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Section Header 1">
    <p:bg>
      <p:bgPr>
        <a:solidFill>
          <a:schemeClr val="bg1"/>
        </a:solidFill>
        <a:effectLst/>
      </p:bgPr>
    </p:bg>
    <p:spTree>
      <p:nvGrpSpPr>
        <p:cNvPr id="1" name=""/>
        <p:cNvGrpSpPr/>
        <p:nvPr/>
      </p:nvGrpSpPr>
      <p:grpSpPr>
        <a:xfrm>
          <a:off x="0" y="0"/>
          <a:ext cx="0" cy="0"/>
          <a:chOff x="0" y="0"/>
          <a:chExt cx="0" cy="0"/>
        </a:xfrm>
      </p:grpSpPr>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10" name="Title 1"/>
          <p:cNvSpPr>
            <a:spLocks noGrp="1"/>
          </p:cNvSpPr>
          <p:nvPr>
            <p:ph type="title"/>
          </p:nvPr>
        </p:nvSpPr>
        <p:spPr>
          <a:xfrm>
            <a:off x="661743" y="2032776"/>
            <a:ext cx="3938833" cy="1581961"/>
          </a:xfrm>
          <a:prstGeom prst="rect">
            <a:avLst/>
          </a:prstGeom>
        </p:spPr>
        <p:txBody>
          <a:bodyPr anchor="t">
            <a:normAutofit/>
          </a:bodyPr>
          <a:lstStyle>
            <a:lvl1pPr algn="l">
              <a:defRPr sz="3200" b="0" i="0">
                <a:solidFill>
                  <a:srgbClr val="00B0F0"/>
                </a:solidFill>
                <a:latin typeface="Arial" charset="0"/>
                <a:ea typeface="Arial" charset="0"/>
                <a:cs typeface="Arial" charset="0"/>
              </a:defRPr>
            </a:lvl1pPr>
          </a:lstStyle>
          <a:p>
            <a:r>
              <a:rPr lang="en-US"/>
              <a:t>Click to edit Master title style</a:t>
            </a:r>
          </a:p>
        </p:txBody>
      </p:sp>
      <p:sp>
        <p:nvSpPr>
          <p:cNvPr id="14" name="Subtitle 2"/>
          <p:cNvSpPr>
            <a:spLocks noGrp="1"/>
          </p:cNvSpPr>
          <p:nvPr>
            <p:ph type="subTitle" idx="1"/>
          </p:nvPr>
        </p:nvSpPr>
        <p:spPr>
          <a:xfrm>
            <a:off x="661743" y="3814534"/>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Tree>
    <p:extLst>
      <p:ext uri="{BB962C8B-B14F-4D97-AF65-F5344CB8AC3E}">
        <p14:creationId xmlns:p14="http://schemas.microsoft.com/office/powerpoint/2010/main" val="361449023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6"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9" name="Content Placeholder 3"/>
          <p:cNvSpPr>
            <a:spLocks noGrp="1"/>
          </p:cNvSpPr>
          <p:nvPr>
            <p:ph sz="half" idx="2"/>
          </p:nvPr>
        </p:nvSpPr>
        <p:spPr>
          <a:xfrm>
            <a:off x="773410" y="2032777"/>
            <a:ext cx="4869744" cy="4345329"/>
          </a:xfrm>
          <a:prstGeom prst="rect">
            <a:avLst/>
          </a:prstGeom>
        </p:spPr>
        <p:txBody>
          <a:bodyPr>
            <a:no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a:defRPr sz="3200"/>
            </a:lvl4pPr>
            <a:lvl5pPr>
              <a:defRPr sz="3200"/>
            </a:lvl5pPr>
          </a:lstStyle>
          <a:p>
            <a:pPr lvl="0"/>
            <a:r>
              <a:rPr lang="en-US"/>
              <a:t>Click to edit Master text styles</a:t>
            </a:r>
          </a:p>
          <a:p>
            <a:pPr lvl="1"/>
            <a:r>
              <a:rPr lang="en-US"/>
              <a:t>Second level</a:t>
            </a:r>
          </a:p>
          <a:p>
            <a:pPr lvl="2"/>
            <a:r>
              <a:rPr lang="en-US"/>
              <a:t>Third level</a:t>
            </a:r>
          </a:p>
        </p:txBody>
      </p:sp>
      <p:sp>
        <p:nvSpPr>
          <p:cNvPr id="10" name="Content Placeholder 3"/>
          <p:cNvSpPr>
            <a:spLocks noGrp="1"/>
          </p:cNvSpPr>
          <p:nvPr>
            <p:ph sz="half" idx="13"/>
          </p:nvPr>
        </p:nvSpPr>
        <p:spPr>
          <a:xfrm>
            <a:off x="5968073" y="2032777"/>
            <a:ext cx="4869744" cy="4345329"/>
          </a:xfrm>
          <a:prstGeom prst="rect">
            <a:avLst/>
          </a:prstGeom>
        </p:spPr>
        <p:txBody>
          <a:bodyPr>
            <a:no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a:defRPr sz="3200"/>
            </a:lvl4pPr>
            <a:lvl5pPr>
              <a:defRPr sz="3200"/>
            </a:lvl5pPr>
          </a:lstStyle>
          <a:p>
            <a:pPr lvl="0"/>
            <a:r>
              <a:rPr lang="en-US"/>
              <a:t>Click to edit Master text styles</a:t>
            </a:r>
          </a:p>
          <a:p>
            <a:pPr lvl="1"/>
            <a:r>
              <a:rPr lang="en-US"/>
              <a:t>Second level</a:t>
            </a:r>
          </a:p>
          <a:p>
            <a:pPr lvl="2"/>
            <a:r>
              <a:rPr lang="en-US"/>
              <a:t>Third level</a:t>
            </a:r>
          </a:p>
        </p:txBody>
      </p:sp>
    </p:spTree>
    <p:extLst>
      <p:ext uri="{BB962C8B-B14F-4D97-AF65-F5344CB8AC3E}">
        <p14:creationId xmlns:p14="http://schemas.microsoft.com/office/powerpoint/2010/main" val="31229353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7" name="Text Placeholder 2"/>
          <p:cNvSpPr>
            <a:spLocks noGrp="1"/>
          </p:cNvSpPr>
          <p:nvPr>
            <p:ph type="body" idx="1"/>
          </p:nvPr>
        </p:nvSpPr>
        <p:spPr>
          <a:xfrm>
            <a:off x="773411" y="2032777"/>
            <a:ext cx="4869743" cy="769809"/>
          </a:xfrm>
          <a:prstGeom prst="rect">
            <a:avLst/>
          </a:prstGeom>
        </p:spPr>
        <p:txBody>
          <a:bodyPr anchor="b">
            <a:noAutofit/>
          </a:bodyPr>
          <a:lstStyle>
            <a:lvl1pPr marL="0" indent="0" algn="l">
              <a:lnSpc>
                <a:spcPct val="100000"/>
              </a:lnSpc>
              <a:buNone/>
              <a:defRPr sz="2200" b="0" cap="none" baseline="0">
                <a:solidFill>
                  <a:srgbClr val="00B0F0"/>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8" name="Content Placeholder 3"/>
          <p:cNvSpPr>
            <a:spLocks noGrp="1"/>
          </p:cNvSpPr>
          <p:nvPr>
            <p:ph sz="half" idx="2"/>
          </p:nvPr>
        </p:nvSpPr>
        <p:spPr>
          <a:xfrm>
            <a:off x="773410" y="3337854"/>
            <a:ext cx="4869744" cy="3040252"/>
          </a:xfrm>
          <a:prstGeom prst="rect">
            <a:avLst/>
          </a:prstGeom>
        </p:spPr>
        <p:txBody>
          <a:bodyPr>
            <a:no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a:defRPr sz="3200"/>
            </a:lvl4pPr>
            <a:lvl5pPr>
              <a:defRPr sz="3200"/>
            </a:lvl5pPr>
          </a:lstStyle>
          <a:p>
            <a:pPr lvl="0"/>
            <a:r>
              <a:rPr lang="en-US"/>
              <a:t>Click to edit Master text styles</a:t>
            </a:r>
          </a:p>
          <a:p>
            <a:pPr lvl="1"/>
            <a:r>
              <a:rPr lang="en-US"/>
              <a:t>Second level</a:t>
            </a:r>
          </a:p>
          <a:p>
            <a:pPr lvl="2"/>
            <a:r>
              <a:rPr lang="en-US"/>
              <a:t>Third level</a:t>
            </a:r>
          </a:p>
        </p:txBody>
      </p:sp>
      <p:sp>
        <p:nvSpPr>
          <p:cNvPr id="9" name="Text Placeholder 2"/>
          <p:cNvSpPr>
            <a:spLocks noGrp="1"/>
          </p:cNvSpPr>
          <p:nvPr>
            <p:ph type="body" idx="12"/>
          </p:nvPr>
        </p:nvSpPr>
        <p:spPr>
          <a:xfrm>
            <a:off x="5968073" y="2032777"/>
            <a:ext cx="4869743" cy="769809"/>
          </a:xfrm>
          <a:prstGeom prst="rect">
            <a:avLst/>
          </a:prstGeom>
        </p:spPr>
        <p:txBody>
          <a:bodyPr anchor="b">
            <a:noAutofit/>
          </a:bodyPr>
          <a:lstStyle>
            <a:lvl1pPr marL="0" indent="0" algn="l">
              <a:lnSpc>
                <a:spcPct val="100000"/>
              </a:lnSpc>
              <a:buNone/>
              <a:defRPr sz="2200" b="0" cap="none" baseline="0">
                <a:solidFill>
                  <a:srgbClr val="00B0F0"/>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Content Placeholder 3"/>
          <p:cNvSpPr>
            <a:spLocks noGrp="1"/>
          </p:cNvSpPr>
          <p:nvPr>
            <p:ph sz="half" idx="13"/>
          </p:nvPr>
        </p:nvSpPr>
        <p:spPr>
          <a:xfrm>
            <a:off x="5968073" y="3337854"/>
            <a:ext cx="4869744" cy="3040251"/>
          </a:xfrm>
          <a:prstGeom prst="rect">
            <a:avLst/>
          </a:prstGeom>
        </p:spPr>
        <p:txBody>
          <a:bodyPr>
            <a:no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a:defRPr sz="3200"/>
            </a:lvl4pPr>
            <a:lvl5pPr>
              <a:defRPr sz="3200"/>
            </a:lvl5pPr>
          </a:lstStyle>
          <a:p>
            <a:pPr lvl="0"/>
            <a:r>
              <a:rPr lang="en-US"/>
              <a:t>Click to edit Master text styles</a:t>
            </a:r>
          </a:p>
          <a:p>
            <a:pPr lvl="1"/>
            <a:r>
              <a:rPr lang="en-US"/>
              <a:t>Second level</a:t>
            </a:r>
          </a:p>
          <a:p>
            <a:pPr lvl="2"/>
            <a:r>
              <a:rPr lang="en-US"/>
              <a:t>Third level</a:t>
            </a:r>
          </a:p>
        </p:txBody>
      </p:sp>
      <p:sp>
        <p:nvSpPr>
          <p:cNvPr id="11" name="Title 1"/>
          <p:cNvSpPr>
            <a:spLocks noGrp="1"/>
          </p:cNvSpPr>
          <p:nvPr>
            <p:ph type="title" hasCustomPrompt="1"/>
          </p:nvPr>
        </p:nvSpPr>
        <p:spPr>
          <a:xfrm>
            <a:off x="773410" y="979687"/>
            <a:ext cx="10064407" cy="637077"/>
          </a:xfrm>
          <a:prstGeom prst="rect">
            <a:avLst/>
          </a:prstGeom>
        </p:spPr>
        <p:txBody>
          <a:bodyPr>
            <a:normAutofit/>
          </a:bodyPr>
          <a:lstStyle>
            <a:lvl1pPr algn="l">
              <a:defRPr sz="1800" b="1" i="0">
                <a:solidFill>
                  <a:srgbClr val="00B0F0"/>
                </a:solidFill>
                <a:latin typeface="Arial" charset="0"/>
                <a:ea typeface="Arial" charset="0"/>
                <a:cs typeface="Arial" charset="0"/>
              </a:defRPr>
            </a:lvl1pPr>
          </a:lstStyle>
          <a:p>
            <a:r>
              <a:rPr lang="en-US"/>
              <a:t>Click to edit master title style</a:t>
            </a:r>
          </a:p>
        </p:txBody>
      </p:sp>
    </p:spTree>
    <p:extLst>
      <p:ext uri="{BB962C8B-B14F-4D97-AF65-F5344CB8AC3E}">
        <p14:creationId xmlns:p14="http://schemas.microsoft.com/office/powerpoint/2010/main" val="309313645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10" name="Title 1"/>
          <p:cNvSpPr>
            <a:spLocks noGrp="1"/>
          </p:cNvSpPr>
          <p:nvPr>
            <p:ph type="title"/>
          </p:nvPr>
        </p:nvSpPr>
        <p:spPr>
          <a:xfrm>
            <a:off x="661743" y="2032776"/>
            <a:ext cx="3938833" cy="1581962"/>
          </a:xfrm>
          <a:prstGeom prst="rect">
            <a:avLst/>
          </a:prstGeom>
        </p:spPr>
        <p:txBody>
          <a:bodyPr anchor="t">
            <a:normAutofit/>
          </a:bodyPr>
          <a:lstStyle>
            <a:lvl1pPr algn="l">
              <a:defRPr sz="3200" b="0">
                <a:solidFill>
                  <a:srgbClr val="00B0F0"/>
                </a:solidFill>
                <a:latin typeface="+mn-lt"/>
              </a:defRPr>
            </a:lvl1pPr>
          </a:lstStyle>
          <a:p>
            <a:r>
              <a:rPr lang="en-US"/>
              <a:t>Click to edit Master title style</a:t>
            </a:r>
          </a:p>
        </p:txBody>
      </p:sp>
      <p:sp>
        <p:nvSpPr>
          <p:cNvPr id="11" name="Subtitle 2"/>
          <p:cNvSpPr>
            <a:spLocks noGrp="1"/>
          </p:cNvSpPr>
          <p:nvPr>
            <p:ph type="subTitle" idx="11"/>
          </p:nvPr>
        </p:nvSpPr>
        <p:spPr>
          <a:xfrm>
            <a:off x="661743" y="3814534"/>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2" name="Content Placeholder 2"/>
          <p:cNvSpPr>
            <a:spLocks noGrp="1"/>
          </p:cNvSpPr>
          <p:nvPr>
            <p:ph idx="1"/>
          </p:nvPr>
        </p:nvSpPr>
        <p:spPr>
          <a:xfrm>
            <a:off x="5075864" y="2032776"/>
            <a:ext cx="5446278" cy="3931442"/>
          </a:xfrm>
          <a:prstGeom prst="rect">
            <a:avLst/>
          </a:prstGeom>
        </p:spPr>
        <p:txBody>
          <a:bodyPr anchor="ctr"/>
          <a:lstStyle>
            <a:lvl1pPr marL="228600" indent="-228600">
              <a:buClr>
                <a:srgbClr val="00B0F0"/>
              </a:buClr>
              <a:buFont typeface="Wingdings" charset="2"/>
              <a:buChar char="§"/>
              <a:defRPr sz="3200" b="0" i="0">
                <a:solidFill>
                  <a:schemeClr val="tx1"/>
                </a:solidFill>
                <a:latin typeface="Arial" charset="0"/>
                <a:ea typeface="Arial" charset="0"/>
                <a:cs typeface="Arial" charset="0"/>
              </a:defRPr>
            </a:lvl1pPr>
            <a:lvl2pPr marL="685800" indent="-228600">
              <a:buClr>
                <a:srgbClr val="00B0F0"/>
              </a:buClr>
              <a:buFont typeface="Wingdings" charset="2"/>
              <a:buChar char="§"/>
              <a:defRPr sz="3200" b="0" i="0">
                <a:solidFill>
                  <a:schemeClr val="tx1"/>
                </a:solidFill>
                <a:latin typeface="Arial" charset="0"/>
                <a:ea typeface="Arial" charset="0"/>
                <a:cs typeface="Arial" charset="0"/>
              </a:defRPr>
            </a:lvl2pPr>
            <a:lvl3pPr marL="1143000" indent="-228600">
              <a:buClr>
                <a:srgbClr val="00B0F0"/>
              </a:buClr>
              <a:buFont typeface="Wingdings" charset="2"/>
              <a:buChar char="§"/>
              <a:defRPr sz="3200" b="0" i="0">
                <a:solidFill>
                  <a:schemeClr val="tx1"/>
                </a:solidFill>
                <a:latin typeface="Arial" charset="0"/>
                <a:ea typeface="Arial" charset="0"/>
                <a:cs typeface="Arial" charset="0"/>
              </a:defRPr>
            </a:lvl3pPr>
            <a:lvl4pPr marL="1600200" indent="-228600">
              <a:buClr>
                <a:srgbClr val="00B0F0"/>
              </a:buClr>
              <a:buFont typeface="Wingdings" charset="2"/>
              <a:buChar char="§"/>
              <a:defRPr sz="3200" b="0" i="0">
                <a:solidFill>
                  <a:schemeClr val="tx1"/>
                </a:solidFill>
                <a:latin typeface="Arial" charset="0"/>
                <a:ea typeface="Arial" charset="0"/>
                <a:cs typeface="Arial" charset="0"/>
              </a:defRPr>
            </a:lvl4pPr>
            <a:lvl5pPr marL="2057400" indent="-228600">
              <a:buClr>
                <a:srgbClr val="00B0F0"/>
              </a:buClr>
              <a:buFont typeface="Wingdings" charset="2"/>
              <a:buChar char="§"/>
              <a:defRPr sz="3200" b="0" i="0">
                <a:solidFill>
                  <a:schemeClr val="tx1"/>
                </a:solidFill>
                <a:latin typeface="Arial" charset="0"/>
                <a:ea typeface="Arial" charset="0"/>
                <a:cs typeface="Arial"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48348756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8" name="Title 1"/>
          <p:cNvSpPr>
            <a:spLocks noGrp="1"/>
          </p:cNvSpPr>
          <p:nvPr>
            <p:ph type="title"/>
          </p:nvPr>
        </p:nvSpPr>
        <p:spPr>
          <a:xfrm>
            <a:off x="661743" y="2032776"/>
            <a:ext cx="3938833" cy="1581962"/>
          </a:xfrm>
          <a:prstGeom prst="rect">
            <a:avLst/>
          </a:prstGeom>
        </p:spPr>
        <p:txBody>
          <a:bodyPr anchor="t">
            <a:normAutofit/>
          </a:bodyPr>
          <a:lstStyle>
            <a:lvl1pPr algn="l">
              <a:defRPr sz="3200" b="0" i="0">
                <a:solidFill>
                  <a:srgbClr val="00B0F0"/>
                </a:solidFill>
                <a:latin typeface="Arial" charset="0"/>
                <a:ea typeface="Arial" charset="0"/>
                <a:cs typeface="Arial" charset="0"/>
              </a:defRPr>
            </a:lvl1pPr>
          </a:lstStyle>
          <a:p>
            <a:r>
              <a:rPr lang="en-US"/>
              <a:t>Click to edit Master title style</a:t>
            </a:r>
          </a:p>
        </p:txBody>
      </p:sp>
      <p:sp>
        <p:nvSpPr>
          <p:cNvPr id="9" name="Subtitle 2"/>
          <p:cNvSpPr>
            <a:spLocks noGrp="1"/>
          </p:cNvSpPr>
          <p:nvPr>
            <p:ph type="subTitle" idx="11"/>
          </p:nvPr>
        </p:nvSpPr>
        <p:spPr>
          <a:xfrm>
            <a:off x="661743" y="3814534"/>
            <a:ext cx="3938833" cy="900340"/>
          </a:xfrm>
          <a:prstGeom prst="rect">
            <a:avLst/>
          </a:prstGeom>
        </p:spPr>
        <p:txBody>
          <a:bodyPr tIns="0" anchor="b">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0" name="Picture Placeholder 2"/>
          <p:cNvSpPr>
            <a:spLocks noGrp="1" noChangeAspect="1"/>
          </p:cNvSpPr>
          <p:nvPr>
            <p:ph type="pic" idx="1"/>
          </p:nvPr>
        </p:nvSpPr>
        <p:spPr>
          <a:xfrm>
            <a:off x="6747062" y="979688"/>
            <a:ext cx="4182876" cy="5881540"/>
          </a:xfrm>
          <a:prstGeom prst="rect">
            <a:avLst/>
          </a:prstGeom>
          <a:solidFill>
            <a:schemeClr val="tx1">
              <a:alpha val="10000"/>
            </a:schemeClr>
          </a:solidFill>
          <a:ln w="9525" cap="sq">
            <a:noFill/>
            <a:miter lim="800000"/>
          </a:ln>
          <a:effectLst/>
          <a:scene3d>
            <a:camera prst="orthographicFront"/>
            <a:lightRig rig="twoPt" dir="t">
              <a:rot lat="0" lon="0" rev="7200000"/>
            </a:lightRig>
          </a:scene3d>
          <a:sp3d>
            <a:bevelT w="25400" h="19050"/>
            <a:contourClr>
              <a:srgbClr val="FFFFFF"/>
            </a:contourClr>
          </a:sp3d>
        </p:spPr>
        <p:txBody>
          <a:bodyPr anchor="t">
            <a:normAutofit/>
          </a:bodyPr>
          <a:lstStyle>
            <a:lvl1pPr marL="0" indent="0" algn="ctr">
              <a:buNone/>
              <a:defRPr sz="2800">
                <a:solidFill>
                  <a:schemeClr val="bg2">
                    <a:lumMod val="50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Tree>
    <p:extLst>
      <p:ext uri="{BB962C8B-B14F-4D97-AF65-F5344CB8AC3E}">
        <p14:creationId xmlns:p14="http://schemas.microsoft.com/office/powerpoint/2010/main" val="62788710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Title and Vertical Text">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8" name="Vertical Text Placeholder 2"/>
          <p:cNvSpPr>
            <a:spLocks noGrp="1"/>
          </p:cNvSpPr>
          <p:nvPr>
            <p:ph type="body" orient="vert" idx="1"/>
          </p:nvPr>
        </p:nvSpPr>
        <p:spPr>
          <a:xfrm>
            <a:off x="1947791" y="2032777"/>
            <a:ext cx="7687507" cy="4439522"/>
          </a:xfrm>
          <a:prstGeom prst="rect">
            <a:avLst/>
          </a:prstGeom>
        </p:spPr>
        <p:txBody>
          <a:bodyPr vert="eaVert">
            <a:norm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marL="1600200" indent="-228600">
              <a:lnSpc>
                <a:spcPct val="100000"/>
              </a:lnSpc>
              <a:buClr>
                <a:srgbClr val="00B0F0"/>
              </a:buClr>
              <a:buFont typeface="Wingdings" charset="2"/>
              <a:buChar char="§"/>
              <a:defRPr sz="3200" b="0">
                <a:solidFill>
                  <a:schemeClr val="tx1"/>
                </a:solidFill>
              </a:defRPr>
            </a:lvl4pPr>
            <a:lvl5pPr marL="2057400" indent="-228600">
              <a:lnSpc>
                <a:spcPct val="100000"/>
              </a:lnSpc>
              <a:buClr>
                <a:srgbClr val="00B0F0"/>
              </a:buClr>
              <a:buFont typeface="Wingdings" charset="2"/>
              <a:buChar char="§"/>
              <a:defRPr sz="3200" b="0">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Title 1"/>
          <p:cNvSpPr>
            <a:spLocks noGrp="1"/>
          </p:cNvSpPr>
          <p:nvPr>
            <p:ph type="title" hasCustomPrompt="1"/>
          </p:nvPr>
        </p:nvSpPr>
        <p:spPr>
          <a:xfrm>
            <a:off x="1947791" y="979688"/>
            <a:ext cx="7687507" cy="663582"/>
          </a:xfrm>
          <a:prstGeom prst="rect">
            <a:avLst/>
          </a:prstGeom>
        </p:spPr>
        <p:txBody>
          <a:bodyPr>
            <a:normAutofit/>
          </a:bodyPr>
          <a:lstStyle>
            <a:lvl1pPr algn="l">
              <a:defRPr sz="1800" b="1" i="0">
                <a:solidFill>
                  <a:srgbClr val="00B0F0"/>
                </a:solidFill>
                <a:latin typeface="Arial" charset="0"/>
                <a:ea typeface="Arial" charset="0"/>
                <a:cs typeface="Arial" charset="0"/>
              </a:defRPr>
            </a:lvl1pPr>
          </a:lstStyle>
          <a:p>
            <a:r>
              <a:rPr lang="en-US"/>
              <a:t>Click to edit master title style</a:t>
            </a:r>
          </a:p>
        </p:txBody>
      </p:sp>
    </p:spTree>
    <p:extLst>
      <p:ext uri="{BB962C8B-B14F-4D97-AF65-F5344CB8AC3E}">
        <p14:creationId xmlns:p14="http://schemas.microsoft.com/office/powerpoint/2010/main" val="15517269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Vertical Title and Text">
    <p:spTree>
      <p:nvGrpSpPr>
        <p:cNvPr id="1" name=""/>
        <p:cNvGrpSpPr/>
        <p:nvPr/>
      </p:nvGrpSpPr>
      <p:grpSpPr>
        <a:xfrm>
          <a:off x="0" y="0"/>
          <a:ext cx="0" cy="0"/>
          <a:chOff x="0" y="0"/>
          <a:chExt cx="0" cy="0"/>
        </a:xfrm>
      </p:grpSpPr>
      <p:sp>
        <p:nvSpPr>
          <p:cNvPr id="4" name="Slide Number Placeholder 5"/>
          <p:cNvSpPr txBox="1">
            <a:spLocks/>
          </p:cNvSpPr>
          <p:nvPr userDrawn="1"/>
        </p:nvSpPr>
        <p:spPr>
          <a:xfrm>
            <a:off x="11428646"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8" name="Vertical Text Placeholder 2"/>
          <p:cNvSpPr>
            <a:spLocks noGrp="1"/>
          </p:cNvSpPr>
          <p:nvPr>
            <p:ph type="body" orient="vert" idx="1"/>
          </p:nvPr>
        </p:nvSpPr>
        <p:spPr>
          <a:xfrm>
            <a:off x="1947791" y="2032777"/>
            <a:ext cx="6921889" cy="4439522"/>
          </a:xfrm>
          <a:prstGeom prst="rect">
            <a:avLst/>
          </a:prstGeom>
        </p:spPr>
        <p:txBody>
          <a:bodyPr vert="eaVert">
            <a:normAutofit/>
          </a:bodyPr>
          <a:lstStyle>
            <a:lvl1pPr marL="228600" indent="-228600">
              <a:lnSpc>
                <a:spcPct val="100000"/>
              </a:lnSpc>
              <a:buClr>
                <a:srgbClr val="00B0F0"/>
              </a:buClr>
              <a:buFont typeface="Wingdings" charset="2"/>
              <a:buChar char="§"/>
              <a:defRPr sz="3200" b="0">
                <a:solidFill>
                  <a:schemeClr val="tx1"/>
                </a:solidFill>
              </a:defRPr>
            </a:lvl1pPr>
            <a:lvl2pPr marL="685800" indent="-228600">
              <a:lnSpc>
                <a:spcPct val="100000"/>
              </a:lnSpc>
              <a:buClr>
                <a:srgbClr val="00B0F0"/>
              </a:buClr>
              <a:buFont typeface="Wingdings" charset="2"/>
              <a:buChar char="§"/>
              <a:defRPr sz="3200" b="0">
                <a:solidFill>
                  <a:schemeClr val="tx1"/>
                </a:solidFill>
              </a:defRPr>
            </a:lvl2pPr>
            <a:lvl3pPr marL="1143000" indent="-228600">
              <a:lnSpc>
                <a:spcPct val="100000"/>
              </a:lnSpc>
              <a:buClr>
                <a:srgbClr val="00B0F0"/>
              </a:buClr>
              <a:buFont typeface="Wingdings" charset="2"/>
              <a:buChar char="§"/>
              <a:defRPr sz="3200" b="0">
                <a:solidFill>
                  <a:schemeClr val="tx1"/>
                </a:solidFill>
              </a:defRPr>
            </a:lvl3pPr>
            <a:lvl4pPr marL="1600200" indent="-228600">
              <a:lnSpc>
                <a:spcPct val="100000"/>
              </a:lnSpc>
              <a:buClr>
                <a:srgbClr val="00B0F0"/>
              </a:buClr>
              <a:buFont typeface="Wingdings" charset="2"/>
              <a:buChar char="§"/>
              <a:defRPr sz="3200" b="0">
                <a:solidFill>
                  <a:schemeClr val="tx1"/>
                </a:solidFill>
              </a:defRPr>
            </a:lvl4pPr>
            <a:lvl5pPr marL="2057400" indent="-228600">
              <a:lnSpc>
                <a:spcPct val="100000"/>
              </a:lnSpc>
              <a:buClr>
                <a:srgbClr val="00B0F0"/>
              </a:buClr>
              <a:buFont typeface="Wingdings" charset="2"/>
              <a:buChar char="§"/>
              <a:defRPr sz="3200" b="0">
                <a:solidFill>
                  <a:schemeClr val="tx1"/>
                </a:solidFill>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Title 1"/>
          <p:cNvSpPr>
            <a:spLocks noGrp="1"/>
          </p:cNvSpPr>
          <p:nvPr>
            <p:ph type="title" hasCustomPrompt="1"/>
          </p:nvPr>
        </p:nvSpPr>
        <p:spPr>
          <a:xfrm rot="5400000">
            <a:off x="7116880" y="3953881"/>
            <a:ext cx="4439522" cy="597317"/>
          </a:xfrm>
          <a:prstGeom prst="rect">
            <a:avLst/>
          </a:prstGeom>
        </p:spPr>
        <p:txBody>
          <a:bodyPr>
            <a:normAutofit/>
          </a:bodyPr>
          <a:lstStyle>
            <a:lvl1pPr algn="l">
              <a:defRPr sz="1800" b="1" i="0">
                <a:solidFill>
                  <a:srgbClr val="00B0F0"/>
                </a:solidFill>
                <a:latin typeface="Arial" charset="0"/>
                <a:ea typeface="Arial" charset="0"/>
                <a:cs typeface="Arial" charset="0"/>
              </a:defRPr>
            </a:lvl1pPr>
          </a:lstStyle>
          <a:p>
            <a:r>
              <a:rPr lang="en-US"/>
              <a:t>Click to edit master title style</a:t>
            </a:r>
          </a:p>
        </p:txBody>
      </p:sp>
    </p:spTree>
    <p:extLst>
      <p:ext uri="{BB962C8B-B14F-4D97-AF65-F5344CB8AC3E}">
        <p14:creationId xmlns:p14="http://schemas.microsoft.com/office/powerpoint/2010/main" val="3559917320"/>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Closure Slide 1">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7" name="Picture 6"/>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9" name="TextBox 8"/>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0"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13"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4"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Click to edit Master text styles</a:t>
            </a:r>
          </a:p>
        </p:txBody>
      </p:sp>
    </p:spTree>
    <p:extLst>
      <p:ext uri="{BB962C8B-B14F-4D97-AF65-F5344CB8AC3E}">
        <p14:creationId xmlns:p14="http://schemas.microsoft.com/office/powerpoint/2010/main" val="117322515"/>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Closure Slide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7" name="Picture 6"/>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9" name="TextBox 8"/>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1"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12"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3"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Click to edit Master text styles</a:t>
            </a:r>
          </a:p>
        </p:txBody>
      </p:sp>
    </p:spTree>
    <p:extLst>
      <p:ext uri="{BB962C8B-B14F-4D97-AF65-F5344CB8AC3E}">
        <p14:creationId xmlns:p14="http://schemas.microsoft.com/office/powerpoint/2010/main" val="336591883"/>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Closure Slide 3">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7" name="Picture 6"/>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9" name="TextBox 8"/>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1"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12"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3"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Click to edit Master text styles</a:t>
            </a:r>
          </a:p>
        </p:txBody>
      </p:sp>
    </p:spTree>
    <p:extLst>
      <p:ext uri="{BB962C8B-B14F-4D97-AF65-F5344CB8AC3E}">
        <p14:creationId xmlns:p14="http://schemas.microsoft.com/office/powerpoint/2010/main" val="4044972241"/>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Closure Slide 4">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5957888"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6"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7" name="Picture 6"/>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9" name="TextBox 8"/>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11"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12"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3"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Click to edit Master text styles</a:t>
            </a:r>
          </a:p>
        </p:txBody>
      </p:sp>
    </p:spTree>
    <p:extLst>
      <p:ext uri="{BB962C8B-B14F-4D97-AF65-F5344CB8AC3E}">
        <p14:creationId xmlns:p14="http://schemas.microsoft.com/office/powerpoint/2010/main" val="57803497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Closure Slide 5">
    <p:spTree>
      <p:nvGrpSpPr>
        <p:cNvPr id="1" name=""/>
        <p:cNvGrpSpPr/>
        <p:nvPr/>
      </p:nvGrpSpPr>
      <p:grpSpPr>
        <a:xfrm>
          <a:off x="0" y="0"/>
          <a:ext cx="0" cy="0"/>
          <a:chOff x="0" y="0"/>
          <a:chExt cx="0" cy="0"/>
        </a:xfrm>
      </p:grpSpPr>
      <p:sp>
        <p:nvSpPr>
          <p:cNvPr id="4" name="Rectangle 3"/>
          <p:cNvSpPr/>
          <p:nvPr userDrawn="1"/>
        </p:nvSpPr>
        <p:spPr>
          <a:xfrm>
            <a:off x="11403106" y="0"/>
            <a:ext cx="788893" cy="6858000"/>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chemeClr val="bg1"/>
              </a:solidFill>
              <a:effectLst/>
              <a:uLnTx/>
              <a:uFillTx/>
              <a:latin typeface="Arial" panose="020B0604020202020204"/>
              <a:ea typeface=""/>
              <a:cs typeface=""/>
            </a:endParaRPr>
          </a:p>
        </p:txBody>
      </p:sp>
      <p:sp>
        <p:nvSpPr>
          <p:cNvPr id="5"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pic>
        <p:nvPicPr>
          <p:cNvPr id="6" name="Picture 5"/>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149822" y="204095"/>
            <a:ext cx="1947186" cy="350306"/>
          </a:xfrm>
          <a:prstGeom prst="rect">
            <a:avLst/>
          </a:prstGeom>
        </p:spPr>
      </p:pic>
      <p:sp>
        <p:nvSpPr>
          <p:cNvPr id="7" name="TextBox 6"/>
          <p:cNvSpPr txBox="1"/>
          <p:nvPr userDrawn="1"/>
        </p:nvSpPr>
        <p:spPr>
          <a:xfrm rot="16200000">
            <a:off x="10098877" y="4771510"/>
            <a:ext cx="3514724" cy="503984"/>
          </a:xfrm>
          <a:prstGeom prst="rect">
            <a:avLst/>
          </a:prstGeom>
          <a:noFill/>
        </p:spPr>
        <p:txBody>
          <a:bodyPr wrap="square" rtlCol="0">
            <a:spAutoFit/>
          </a:bodyPr>
          <a:lstStyle/>
          <a:p>
            <a:pPr>
              <a:lnSpc>
                <a:spcPts val="1560"/>
              </a:lnSpc>
            </a:pPr>
            <a:r>
              <a:rPr lang="en-US" b="1">
                <a:solidFill>
                  <a:srgbClr val="00B0F0"/>
                </a:solidFill>
                <a:latin typeface="Arial" charset="0"/>
                <a:ea typeface="Arial" charset="0"/>
                <a:cs typeface="Arial" charset="0"/>
              </a:rPr>
              <a:t>Discovery,</a:t>
            </a:r>
          </a:p>
          <a:p>
            <a:pPr>
              <a:lnSpc>
                <a:spcPts val="1560"/>
              </a:lnSpc>
            </a:pPr>
            <a:r>
              <a:rPr lang="en-US" b="1">
                <a:solidFill>
                  <a:srgbClr val="00B0F0"/>
                </a:solidFill>
                <a:latin typeface="Arial" charset="0"/>
                <a:ea typeface="Arial" charset="0"/>
                <a:cs typeface="Arial" charset="0"/>
              </a:rPr>
              <a:t>accelerated</a:t>
            </a:r>
          </a:p>
        </p:txBody>
      </p:sp>
      <p:sp>
        <p:nvSpPr>
          <p:cNvPr id="8" name="Title 1"/>
          <p:cNvSpPr>
            <a:spLocks noGrp="1"/>
          </p:cNvSpPr>
          <p:nvPr>
            <p:ph type="title" hasCustomPrompt="1"/>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Thank you</a:t>
            </a:r>
            <a:br>
              <a:rPr lang="en-US"/>
            </a:br>
            <a:r>
              <a:rPr lang="en-US">
                <a:solidFill>
                  <a:srgbClr val="00B0F0"/>
                </a:solidFill>
              </a:rPr>
              <a:t>Merci</a:t>
            </a:r>
            <a:endParaRPr lang="en-US"/>
          </a:p>
        </p:txBody>
      </p:sp>
      <p:sp>
        <p:nvSpPr>
          <p:cNvPr id="9" name="Text Placeholder 12"/>
          <p:cNvSpPr>
            <a:spLocks noGrp="1"/>
          </p:cNvSpPr>
          <p:nvPr>
            <p:ph type="body" sz="quarter" idx="10" hasCustomPrompt="1"/>
          </p:nvPr>
        </p:nvSpPr>
        <p:spPr>
          <a:xfrm>
            <a:off x="661988" y="4493174"/>
            <a:ext cx="3938587" cy="781188"/>
          </a:xfrm>
          <a:prstGeom prst="rect">
            <a:avLst/>
          </a:prstGeom>
        </p:spPr>
        <p:txBody>
          <a:bodyPr/>
          <a:lstStyle>
            <a:lvl1pPr marL="0" indent="0">
              <a:buFontTx/>
              <a:buNone/>
              <a:defRPr sz="1800"/>
            </a:lvl1pPr>
            <a:lvl3pPr marL="914400" indent="0">
              <a:buFontTx/>
              <a:buNone/>
              <a:defRPr/>
            </a:lvl3pPr>
          </a:lstStyle>
          <a:p>
            <a:pPr lvl="0"/>
            <a:r>
              <a:rPr lang="en-US"/>
              <a:t>Social Handles</a:t>
            </a:r>
          </a:p>
        </p:txBody>
      </p:sp>
      <p:sp>
        <p:nvSpPr>
          <p:cNvPr id="10" name="Text Placeholder 12"/>
          <p:cNvSpPr>
            <a:spLocks noGrp="1"/>
          </p:cNvSpPr>
          <p:nvPr>
            <p:ph type="body" sz="quarter" idx="11"/>
          </p:nvPr>
        </p:nvSpPr>
        <p:spPr>
          <a:xfrm>
            <a:off x="661743" y="4118554"/>
            <a:ext cx="3938587" cy="374620"/>
          </a:xfrm>
          <a:prstGeom prst="rect">
            <a:avLst/>
          </a:prstGeom>
        </p:spPr>
        <p:txBody>
          <a:bodyPr/>
          <a:lstStyle>
            <a:lvl1pPr marL="0" indent="0">
              <a:buFontTx/>
              <a:buNone/>
              <a:defRPr sz="2000" b="1">
                <a:solidFill>
                  <a:srgbClr val="00B0F0"/>
                </a:solidFill>
              </a:defRPr>
            </a:lvl1pPr>
            <a:lvl3pPr marL="914400" indent="0">
              <a:buFontTx/>
              <a:buNone/>
              <a:defRPr/>
            </a:lvl3pPr>
          </a:lstStyle>
          <a:p>
            <a:pPr lvl="0"/>
            <a:r>
              <a:rPr lang="en-US"/>
              <a:t>Click to edit Master text styles</a:t>
            </a:r>
          </a:p>
        </p:txBody>
      </p:sp>
    </p:spTree>
    <p:extLst>
      <p:ext uri="{BB962C8B-B14F-4D97-AF65-F5344CB8AC3E}">
        <p14:creationId xmlns:p14="http://schemas.microsoft.com/office/powerpoint/2010/main" val="4246726733"/>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2" name="Slide Number Placeholder 5"/>
          <p:cNvSpPr txBox="1">
            <a:spLocks/>
          </p:cNvSpPr>
          <p:nvPr userDrawn="1"/>
        </p:nvSpPr>
        <p:spPr>
          <a:xfrm>
            <a:off x="11392788" y="979688"/>
            <a:ext cx="636727" cy="322851"/>
          </a:xfrm>
          <a:prstGeom prst="rect">
            <a:avLst/>
          </a:prstGeom>
        </p:spPr>
        <p:txBody>
          <a:bodyPr vert="horz" lIns="91440" tIns="45720" rIns="45720" bIns="45720" rtlCol="0" anchor="ctr"/>
          <a:lstStyle>
            <a:defPPr>
              <a:defRPr lang="en-US"/>
            </a:defPPr>
            <a:lvl1pPr marL="0" algn="r"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6D22F896-40B5-4ADD-8801-0D06FADFA095}" type="slidenum">
              <a:rPr lang="en-US" smtClean="0">
                <a:solidFill>
                  <a:schemeClr val="bg2">
                    <a:lumMod val="10000"/>
                  </a:schemeClr>
                </a:solidFill>
                <a:latin typeface="Arial" panose="020B0604020202020204"/>
              </a:rPr>
              <a:pPr/>
              <a:t>‹#›</a:t>
            </a:fld>
            <a:endParaRPr lang="en-US">
              <a:solidFill>
                <a:schemeClr val="bg2">
                  <a:lumMod val="10000"/>
                </a:schemeClr>
              </a:solidFill>
              <a:latin typeface="Arial" panose="020B0604020202020204"/>
            </a:endParaRPr>
          </a:p>
        </p:txBody>
      </p:sp>
      <p:sp>
        <p:nvSpPr>
          <p:cNvPr id="3" name="Title 1"/>
          <p:cNvSpPr>
            <a:spLocks noGrp="1"/>
          </p:cNvSpPr>
          <p:nvPr>
            <p:ph type="title"/>
          </p:nvPr>
        </p:nvSpPr>
        <p:spPr>
          <a:xfrm>
            <a:off x="661743" y="2032776"/>
            <a:ext cx="3938833" cy="1581961"/>
          </a:xfrm>
          <a:prstGeom prst="rect">
            <a:avLst/>
          </a:prstGeom>
        </p:spPr>
        <p:txBody>
          <a:bodyPr anchor="t">
            <a:normAutofit/>
          </a:bodyPr>
          <a:lstStyle>
            <a:lvl1pPr algn="l">
              <a:defRPr sz="3200" b="0" i="0">
                <a:solidFill>
                  <a:schemeClr val="tx1"/>
                </a:solidFill>
                <a:latin typeface="Arial" charset="0"/>
                <a:ea typeface="Arial" charset="0"/>
                <a:cs typeface="Arial" charset="0"/>
              </a:defRPr>
            </a:lvl1pPr>
          </a:lstStyle>
          <a:p>
            <a:r>
              <a:rPr lang="en-US"/>
              <a:t>Click to edit Master title style</a:t>
            </a:r>
          </a:p>
        </p:txBody>
      </p:sp>
    </p:spTree>
    <p:extLst>
      <p:ext uri="{BB962C8B-B14F-4D97-AF65-F5344CB8AC3E}">
        <p14:creationId xmlns:p14="http://schemas.microsoft.com/office/powerpoint/2010/main" val="285967055"/>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Cyclotron">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973160300"/>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ARIEL">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2" name="Rectangle 1"/>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2759212676"/>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Meson Hall">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484076809"/>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Theory">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593744020"/>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Cyclotron Group">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34742994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Safety">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74775807"/>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Student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2921388001"/>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RIB">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4155950232"/>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Remote Handling 1">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875123174"/>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Remote Handling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419091939"/>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Remote Handling 3">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16357825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Remote Handling 4">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4079716256"/>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PIF NIF">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2029850840"/>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TITAN">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348158118"/>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ALPHA">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2805681750"/>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preserve="1" userDrawn="1">
  <p:cSld name="DRAGON">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903588599"/>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preserve="1" userDrawn="1">
  <p:cSld name="ISOSIM">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937030572"/>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userDrawn="1">
  <p:cSld name="Helium Recycling">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6" name="Rectangle 5"/>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551631392"/>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userDrawn="1">
  <p:cSld name="TR-13">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337945475"/>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userDrawn="1">
  <p:cSld name="TR-13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669123617"/>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userDrawn="1">
  <p:cSld name="DESCANT">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4100713552"/>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userDrawn="1">
  <p:cSld name="DESCANT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522952779"/>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preserve="1" userDrawn="1">
  <p:cSld name="Tier Tape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905533583"/>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Design Draft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00073102"/>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Rabbit Line">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646683116"/>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Machine Shop">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790193357"/>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Control Room 1">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750498393"/>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preserve="1" userDrawn="1">
  <p:cSld name="Control Room 2">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1444877448"/>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Control Room 3">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4" name="Rectangle 3"/>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758891996"/>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Paper Clip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3" name="Rectangle 2"/>
          <p:cNvSpPr/>
          <p:nvPr userDrawn="1"/>
        </p:nvSpPr>
        <p:spPr>
          <a:xfrm>
            <a:off x="-128284" y="-16387"/>
            <a:ext cx="8357884" cy="6899872"/>
          </a:xfrm>
          <a:prstGeom prst="rect">
            <a:avLst/>
          </a:prstGeom>
          <a:solidFill>
            <a:schemeClr val="bg1"/>
          </a:solidFill>
          <a:ln w="15875" cap="flat" cmpd="sng" algn="ctr">
            <a:noFill/>
            <a:prstDash val="solid"/>
          </a:ln>
          <a:effectLst/>
        </p:spPr>
        <p:txBody>
          <a:bodyPr/>
          <a:lstStyle/>
          <a:p>
            <a:pPr marL="0" marR="0" lvl="0" indent="0"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a:ln>
                <a:noFill/>
              </a:ln>
              <a:solidFill>
                <a:srgbClr val="FFFFFF"/>
              </a:solidFill>
              <a:effectLst/>
              <a:uLnTx/>
              <a:uFillTx/>
              <a:latin typeface="Arial" panose="020B0604020202020204"/>
              <a:ea typeface=""/>
              <a:cs typeface=""/>
            </a:endParaRPr>
          </a:p>
        </p:txBody>
      </p:sp>
    </p:spTree>
    <p:extLst>
      <p:ext uri="{BB962C8B-B14F-4D97-AF65-F5344CB8AC3E}">
        <p14:creationId xmlns:p14="http://schemas.microsoft.com/office/powerpoint/2010/main" val="3708284201"/>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blank">
  <p:cSld name="1_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838200" y="6356350"/>
            <a:ext cx="2743200" cy="365125"/>
          </a:xfrm>
          <a:prstGeom prst="rect">
            <a:avLst/>
          </a:prstGeom>
        </p:spPr>
        <p:txBody>
          <a:bodyPr/>
          <a:lstStyle/>
          <a:p>
            <a:endParaRPr lang="en-US"/>
          </a:p>
        </p:txBody>
      </p:sp>
      <p:sp>
        <p:nvSpPr>
          <p:cNvPr id="3" name="Footer Placeholder 2"/>
          <p:cNvSpPr>
            <a:spLocks noGrp="1"/>
          </p:cNvSpPr>
          <p:nvPr>
            <p:ph type="ftr" sz="quarter" idx="11"/>
          </p:nvPr>
        </p:nvSpPr>
        <p:spPr>
          <a:xfrm>
            <a:off x="4038600" y="6356350"/>
            <a:ext cx="4114800" cy="365125"/>
          </a:xfrm>
          <a:prstGeom prst="rect">
            <a:avLst/>
          </a:prstGeom>
        </p:spPr>
        <p:txBody>
          <a:bodyPr/>
          <a:lstStyle/>
          <a:p>
            <a:endParaRPr lang="en-US"/>
          </a:p>
        </p:txBody>
      </p:sp>
      <p:sp>
        <p:nvSpPr>
          <p:cNvPr id="4" name="Slide Number Placeholder 3"/>
          <p:cNvSpPr>
            <a:spLocks noGrp="1"/>
          </p:cNvSpPr>
          <p:nvPr>
            <p:ph type="sldNum" sz="quarter" idx="12"/>
          </p:nvPr>
        </p:nvSpPr>
        <p:spPr>
          <a:xfrm>
            <a:off x="8610600" y="6356350"/>
            <a:ext cx="2743200" cy="365125"/>
          </a:xfrm>
          <a:prstGeom prst="rect">
            <a:avLst/>
          </a:prstGeom>
        </p:spPr>
        <p:txBody>
          <a:bodyPr/>
          <a:lstStyle/>
          <a:p>
            <a:fld id="{CCDD3677-4C9B-4970-A539-889BA99E5C6A}" type="slidenum">
              <a:rPr lang="en-US" smtClean="0"/>
              <a:t>‹#›</a:t>
            </a:fld>
            <a:endParaRPr lang="en-US"/>
          </a:p>
        </p:txBody>
      </p:sp>
    </p:spTree>
    <p:extLst>
      <p:ext uri="{BB962C8B-B14F-4D97-AF65-F5344CB8AC3E}">
        <p14:creationId xmlns:p14="http://schemas.microsoft.com/office/powerpoint/2010/main" val="2760360626"/>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twoObj">
  <p:cSld name="1_Two Content">
    <p:spTree>
      <p:nvGrpSpPr>
        <p:cNvPr id="1" name=""/>
        <p:cNvGrpSpPr/>
        <p:nvPr/>
      </p:nvGrpSpPr>
      <p:grpSpPr>
        <a:xfrm>
          <a:off x="0" y="0"/>
          <a:ext cx="0" cy="0"/>
          <a:chOff x="0" y="0"/>
          <a:chExt cx="0" cy="0"/>
        </a:xfrm>
      </p:grpSpPr>
      <p:sp>
        <p:nvSpPr>
          <p:cNvPr id="2" name="Title 1"/>
          <p:cNvSpPr>
            <a:spLocks noGrp="1"/>
          </p:cNvSpPr>
          <p:nvPr>
            <p:ph type="title"/>
          </p:nvPr>
        </p:nvSpPr>
        <p:spPr>
          <a:xfrm>
            <a:off x="3528668" y="1"/>
            <a:ext cx="8157136" cy="626535"/>
          </a:xfrm>
          <a:prstGeom prst="rect">
            <a:avLst/>
          </a:prstGeom>
        </p:spPr>
        <p:txBody>
          <a:bodyPr lIns="121917" tIns="60958" rIns="121917" bIns="60958"/>
          <a:lstStyle>
            <a:lvl1pPr>
              <a:defRPr>
                <a:latin typeface="Myriad Pro SemiExt" pitchFamily="34" charset="0"/>
              </a:defRPr>
            </a:lvl1pPr>
          </a:lstStyle>
          <a:p>
            <a:r>
              <a:rPr lang="en-US"/>
              <a:t>Click to edit Master title style</a:t>
            </a:r>
          </a:p>
        </p:txBody>
      </p:sp>
      <p:sp>
        <p:nvSpPr>
          <p:cNvPr id="3" name="Content Placeholder 2"/>
          <p:cNvSpPr>
            <a:spLocks noGrp="1"/>
          </p:cNvSpPr>
          <p:nvPr>
            <p:ph sz="half" idx="1"/>
          </p:nvPr>
        </p:nvSpPr>
        <p:spPr>
          <a:xfrm>
            <a:off x="609600" y="2558521"/>
            <a:ext cx="5384800" cy="3394075"/>
          </a:xfrm>
          <a:prstGeom prst="rect">
            <a:avLst/>
          </a:prstGeom>
        </p:spPr>
        <p:txBody>
          <a:bodyPr lIns="121917" tIns="60958" rIns="121917" bIns="60958"/>
          <a:lstStyle>
            <a:lvl1pPr>
              <a:defRPr sz="3700"/>
            </a:lvl1pPr>
            <a:lvl2pPr>
              <a:defRPr sz="3200"/>
            </a:lvl2pPr>
            <a:lvl3pPr>
              <a:defRPr sz="2700"/>
            </a:lvl3pPr>
            <a:lvl4pPr>
              <a:defRPr sz="2400"/>
            </a:lvl4pPr>
            <a:lvl5pPr>
              <a:defRPr sz="2400"/>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2558521"/>
            <a:ext cx="5384800" cy="3394075"/>
          </a:xfrm>
          <a:prstGeom prst="rect">
            <a:avLst/>
          </a:prstGeom>
        </p:spPr>
        <p:txBody>
          <a:bodyPr lIns="121917" tIns="60958" rIns="121917" bIns="60958"/>
          <a:lstStyle>
            <a:lvl1pPr>
              <a:defRPr sz="3700"/>
            </a:lvl1pPr>
            <a:lvl2pPr>
              <a:defRPr sz="3200"/>
            </a:lvl2pPr>
            <a:lvl3pPr>
              <a:defRPr sz="2700"/>
            </a:lvl3pPr>
            <a:lvl4pPr>
              <a:defRPr sz="2400"/>
            </a:lvl4pPr>
            <a:lvl5pPr>
              <a:defRPr sz="2400"/>
            </a:lvl5pPr>
            <a:lvl6pPr>
              <a:defRPr sz="2400"/>
            </a:lvl6pPr>
            <a:lvl7pPr>
              <a:defRPr sz="2400"/>
            </a:lvl7pPr>
            <a:lvl8pPr>
              <a:defRPr sz="2400"/>
            </a:lvl8pPr>
            <a:lvl9pPr>
              <a:defRPr sz="2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05036752"/>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321313-7917-41C0-88BE-CC11AC72921D}"/>
              </a:ext>
            </a:extLst>
          </p:cNvPr>
          <p:cNvSpPr>
            <a:spLocks noGrp="1"/>
          </p:cNvSpPr>
          <p:nvPr>
            <p:ph type="title"/>
          </p:nvPr>
        </p:nvSpPr>
        <p:spPr>
          <a:xfrm>
            <a:off x="838200" y="365125"/>
            <a:ext cx="10515600" cy="1325563"/>
          </a:xfrm>
          <a:prstGeom prst="rect">
            <a:avLst/>
          </a:prstGeom>
        </p:spPr>
        <p:txBody>
          <a:bodyPr/>
          <a:lstStyle/>
          <a:p>
            <a:r>
              <a:rPr lang="en-US"/>
              <a:t>Click to edit Master title style</a:t>
            </a:r>
            <a:endParaRPr lang="en-CA"/>
          </a:p>
        </p:txBody>
      </p:sp>
      <p:sp>
        <p:nvSpPr>
          <p:cNvPr id="3" name="Date Placeholder 2">
            <a:extLst>
              <a:ext uri="{FF2B5EF4-FFF2-40B4-BE49-F238E27FC236}">
                <a16:creationId xmlns:a16="http://schemas.microsoft.com/office/drawing/2014/main" id="{4577E10F-CB24-40EB-8F3C-F1A18FE016B9}"/>
              </a:ext>
            </a:extLst>
          </p:cNvPr>
          <p:cNvSpPr>
            <a:spLocks noGrp="1"/>
          </p:cNvSpPr>
          <p:nvPr>
            <p:ph type="dt" sz="half" idx="10"/>
          </p:nvPr>
        </p:nvSpPr>
        <p:spPr>
          <a:xfrm>
            <a:off x="838200" y="6356350"/>
            <a:ext cx="2743200" cy="365125"/>
          </a:xfrm>
          <a:prstGeom prst="rect">
            <a:avLst/>
          </a:prstGeom>
        </p:spPr>
        <p:txBody>
          <a:bodyPr/>
          <a:lstStyle/>
          <a:p>
            <a:endParaRPr lang="en-CA"/>
          </a:p>
        </p:txBody>
      </p:sp>
      <p:sp>
        <p:nvSpPr>
          <p:cNvPr id="4" name="Footer Placeholder 3">
            <a:extLst>
              <a:ext uri="{FF2B5EF4-FFF2-40B4-BE49-F238E27FC236}">
                <a16:creationId xmlns:a16="http://schemas.microsoft.com/office/drawing/2014/main" id="{7F6F923B-D830-4618-A1D0-9D6DE836D686}"/>
              </a:ext>
            </a:extLst>
          </p:cNvPr>
          <p:cNvSpPr>
            <a:spLocks noGrp="1"/>
          </p:cNvSpPr>
          <p:nvPr>
            <p:ph type="ftr" sz="quarter" idx="11"/>
          </p:nvPr>
        </p:nvSpPr>
        <p:spPr>
          <a:xfrm>
            <a:off x="4038600" y="6356350"/>
            <a:ext cx="4114800" cy="365125"/>
          </a:xfrm>
          <a:prstGeom prst="rect">
            <a:avLst/>
          </a:prstGeom>
        </p:spPr>
        <p:txBody>
          <a:bodyPr/>
          <a:lstStyle/>
          <a:p>
            <a:endParaRPr lang="en-CA"/>
          </a:p>
        </p:txBody>
      </p:sp>
      <p:sp>
        <p:nvSpPr>
          <p:cNvPr id="5" name="Slide Number Placeholder 4">
            <a:extLst>
              <a:ext uri="{FF2B5EF4-FFF2-40B4-BE49-F238E27FC236}">
                <a16:creationId xmlns:a16="http://schemas.microsoft.com/office/drawing/2014/main" id="{B941ACB5-F598-4191-80CF-E8A9B98F0054}"/>
              </a:ext>
            </a:extLst>
          </p:cNvPr>
          <p:cNvSpPr>
            <a:spLocks noGrp="1"/>
          </p:cNvSpPr>
          <p:nvPr>
            <p:ph type="sldNum" sz="quarter" idx="12"/>
          </p:nvPr>
        </p:nvSpPr>
        <p:spPr>
          <a:xfrm>
            <a:off x="8610600" y="6356350"/>
            <a:ext cx="2743200" cy="365125"/>
          </a:xfrm>
          <a:prstGeom prst="rect">
            <a:avLst/>
          </a:prstGeom>
        </p:spPr>
        <p:txBody>
          <a:bodyPr/>
          <a:lstStyle/>
          <a:p>
            <a:fld id="{14C8D780-B3A0-4885-918A-3AF6DEC7C3D0}" type="slidenum">
              <a:rPr lang="en-CA" smtClean="0"/>
              <a:t>‹#›</a:t>
            </a:fld>
            <a:endParaRPr lang="en-CA"/>
          </a:p>
        </p:txBody>
      </p:sp>
    </p:spTree>
    <p:extLst>
      <p:ext uri="{BB962C8B-B14F-4D97-AF65-F5344CB8AC3E}">
        <p14:creationId xmlns:p14="http://schemas.microsoft.com/office/powerpoint/2010/main" val="29685048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13" Type="http://schemas.openxmlformats.org/officeDocument/2006/relationships/slideLayout" Target="../slideLayouts/slideLayout26.xml"/><Relationship Id="rId18" Type="http://schemas.openxmlformats.org/officeDocument/2006/relationships/slideLayout" Target="../slideLayouts/slideLayout31.xml"/><Relationship Id="rId26" Type="http://schemas.openxmlformats.org/officeDocument/2006/relationships/slideLayout" Target="../slideLayouts/slideLayout39.xml"/><Relationship Id="rId39" Type="http://schemas.openxmlformats.org/officeDocument/2006/relationships/slideLayout" Target="../slideLayouts/slideLayout52.xml"/><Relationship Id="rId21" Type="http://schemas.openxmlformats.org/officeDocument/2006/relationships/slideLayout" Target="../slideLayouts/slideLayout34.xml"/><Relationship Id="rId34" Type="http://schemas.openxmlformats.org/officeDocument/2006/relationships/slideLayout" Target="../slideLayouts/slideLayout47.xml"/><Relationship Id="rId42" Type="http://schemas.openxmlformats.org/officeDocument/2006/relationships/slideLayout" Target="../slideLayouts/slideLayout55.xml"/><Relationship Id="rId47" Type="http://schemas.openxmlformats.org/officeDocument/2006/relationships/slideLayout" Target="../slideLayouts/slideLayout60.xml"/><Relationship Id="rId50" Type="http://schemas.openxmlformats.org/officeDocument/2006/relationships/slideLayout" Target="../slideLayouts/slideLayout63.xml"/><Relationship Id="rId7" Type="http://schemas.openxmlformats.org/officeDocument/2006/relationships/slideLayout" Target="../slideLayouts/slideLayout20.xml"/><Relationship Id="rId2" Type="http://schemas.openxmlformats.org/officeDocument/2006/relationships/slideLayout" Target="../slideLayouts/slideLayout15.xml"/><Relationship Id="rId16" Type="http://schemas.openxmlformats.org/officeDocument/2006/relationships/slideLayout" Target="../slideLayouts/slideLayout29.xml"/><Relationship Id="rId29" Type="http://schemas.openxmlformats.org/officeDocument/2006/relationships/slideLayout" Target="../slideLayouts/slideLayout42.xml"/><Relationship Id="rId11" Type="http://schemas.openxmlformats.org/officeDocument/2006/relationships/slideLayout" Target="../slideLayouts/slideLayout24.xml"/><Relationship Id="rId24" Type="http://schemas.openxmlformats.org/officeDocument/2006/relationships/slideLayout" Target="../slideLayouts/slideLayout37.xml"/><Relationship Id="rId32" Type="http://schemas.openxmlformats.org/officeDocument/2006/relationships/slideLayout" Target="../slideLayouts/slideLayout45.xml"/><Relationship Id="rId37" Type="http://schemas.openxmlformats.org/officeDocument/2006/relationships/slideLayout" Target="../slideLayouts/slideLayout50.xml"/><Relationship Id="rId40" Type="http://schemas.openxmlformats.org/officeDocument/2006/relationships/slideLayout" Target="../slideLayouts/slideLayout53.xml"/><Relationship Id="rId45" Type="http://schemas.openxmlformats.org/officeDocument/2006/relationships/slideLayout" Target="../slideLayouts/slideLayout58.xml"/><Relationship Id="rId53" Type="http://schemas.openxmlformats.org/officeDocument/2006/relationships/slideLayout" Target="../slideLayouts/slideLayout66.xml"/><Relationship Id="rId5" Type="http://schemas.openxmlformats.org/officeDocument/2006/relationships/slideLayout" Target="../slideLayouts/slideLayout18.xml"/><Relationship Id="rId10" Type="http://schemas.openxmlformats.org/officeDocument/2006/relationships/slideLayout" Target="../slideLayouts/slideLayout23.xml"/><Relationship Id="rId19" Type="http://schemas.openxmlformats.org/officeDocument/2006/relationships/slideLayout" Target="../slideLayouts/slideLayout32.xml"/><Relationship Id="rId31" Type="http://schemas.openxmlformats.org/officeDocument/2006/relationships/slideLayout" Target="../slideLayouts/slideLayout44.xml"/><Relationship Id="rId44" Type="http://schemas.openxmlformats.org/officeDocument/2006/relationships/slideLayout" Target="../slideLayouts/slideLayout57.xml"/><Relationship Id="rId52" Type="http://schemas.openxmlformats.org/officeDocument/2006/relationships/slideLayout" Target="../slideLayouts/slideLayout65.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slideLayout" Target="../slideLayouts/slideLayout27.xml"/><Relationship Id="rId22" Type="http://schemas.openxmlformats.org/officeDocument/2006/relationships/slideLayout" Target="../slideLayouts/slideLayout35.xml"/><Relationship Id="rId27" Type="http://schemas.openxmlformats.org/officeDocument/2006/relationships/slideLayout" Target="../slideLayouts/slideLayout40.xml"/><Relationship Id="rId30" Type="http://schemas.openxmlformats.org/officeDocument/2006/relationships/slideLayout" Target="../slideLayouts/slideLayout43.xml"/><Relationship Id="rId35" Type="http://schemas.openxmlformats.org/officeDocument/2006/relationships/slideLayout" Target="../slideLayouts/slideLayout48.xml"/><Relationship Id="rId43" Type="http://schemas.openxmlformats.org/officeDocument/2006/relationships/slideLayout" Target="../slideLayouts/slideLayout56.xml"/><Relationship Id="rId48" Type="http://schemas.openxmlformats.org/officeDocument/2006/relationships/slideLayout" Target="../slideLayouts/slideLayout61.xml"/><Relationship Id="rId8" Type="http://schemas.openxmlformats.org/officeDocument/2006/relationships/slideLayout" Target="../slideLayouts/slideLayout21.xml"/><Relationship Id="rId51" Type="http://schemas.openxmlformats.org/officeDocument/2006/relationships/slideLayout" Target="../slideLayouts/slideLayout64.xml"/><Relationship Id="rId3" Type="http://schemas.openxmlformats.org/officeDocument/2006/relationships/slideLayout" Target="../slideLayouts/slideLayout16.xml"/><Relationship Id="rId12" Type="http://schemas.openxmlformats.org/officeDocument/2006/relationships/slideLayout" Target="../slideLayouts/slideLayout25.xml"/><Relationship Id="rId17" Type="http://schemas.openxmlformats.org/officeDocument/2006/relationships/slideLayout" Target="../slideLayouts/slideLayout30.xml"/><Relationship Id="rId25" Type="http://schemas.openxmlformats.org/officeDocument/2006/relationships/slideLayout" Target="../slideLayouts/slideLayout38.xml"/><Relationship Id="rId33" Type="http://schemas.openxmlformats.org/officeDocument/2006/relationships/slideLayout" Target="../slideLayouts/slideLayout46.xml"/><Relationship Id="rId38" Type="http://schemas.openxmlformats.org/officeDocument/2006/relationships/slideLayout" Target="../slideLayouts/slideLayout51.xml"/><Relationship Id="rId46" Type="http://schemas.openxmlformats.org/officeDocument/2006/relationships/slideLayout" Target="../slideLayouts/slideLayout59.xml"/><Relationship Id="rId20" Type="http://schemas.openxmlformats.org/officeDocument/2006/relationships/slideLayout" Target="../slideLayouts/slideLayout33.xml"/><Relationship Id="rId41" Type="http://schemas.openxmlformats.org/officeDocument/2006/relationships/slideLayout" Target="../slideLayouts/slideLayout54.xml"/><Relationship Id="rId54" Type="http://schemas.openxmlformats.org/officeDocument/2006/relationships/theme" Target="../theme/theme2.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5" Type="http://schemas.openxmlformats.org/officeDocument/2006/relationships/slideLayout" Target="../slideLayouts/slideLayout28.xml"/><Relationship Id="rId23" Type="http://schemas.openxmlformats.org/officeDocument/2006/relationships/slideLayout" Target="../slideLayouts/slideLayout36.xml"/><Relationship Id="rId28" Type="http://schemas.openxmlformats.org/officeDocument/2006/relationships/slideLayout" Target="../slideLayouts/slideLayout41.xml"/><Relationship Id="rId36" Type="http://schemas.openxmlformats.org/officeDocument/2006/relationships/slideLayout" Target="../slideLayouts/slideLayout49.xml"/><Relationship Id="rId49" Type="http://schemas.openxmlformats.org/officeDocument/2006/relationships/slideLayout" Target="../slideLayouts/slideLayout6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87FDFB37-AD8F-8243-ABE9-852A74481EF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B11391CF-1280-CE49-8D27-6B5EEBBAC06F}"/>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C35C038-23EE-F045-A396-D96B214F9D5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endParaRPr lang="en-US"/>
          </a:p>
        </p:txBody>
      </p:sp>
      <p:sp>
        <p:nvSpPr>
          <p:cNvPr id="5" name="Footer Placeholder 4">
            <a:extLst>
              <a:ext uri="{FF2B5EF4-FFF2-40B4-BE49-F238E27FC236}">
                <a16:creationId xmlns:a16="http://schemas.microsoft.com/office/drawing/2014/main" id="{06E79AA7-CD0D-3B41-900C-EB1DD60A6E5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0777EC45-35EC-6845-B9C1-3F66F31A3902}"/>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8EEF7A5-0C3A-5B49-8BA7-8AC21D8FBA03}" type="slidenum">
              <a:rPr lang="en-US" smtClean="0"/>
              <a:t>‹#›</a:t>
            </a:fld>
            <a:endParaRPr lang="en-US"/>
          </a:p>
        </p:txBody>
      </p:sp>
    </p:spTree>
    <p:extLst>
      <p:ext uri="{BB962C8B-B14F-4D97-AF65-F5344CB8AC3E}">
        <p14:creationId xmlns:p14="http://schemas.microsoft.com/office/powerpoint/2010/main" val="148782205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716" r:id="rId13"/>
  </p:sldLayoutIdLst>
  <p:hf sldNum="0" hdr="0" ftr="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92510016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73" r:id="rId12"/>
    <p:sldLayoutId id="2147483674" r:id="rId13"/>
    <p:sldLayoutId id="2147483675" r:id="rId14"/>
    <p:sldLayoutId id="2147483676" r:id="rId15"/>
    <p:sldLayoutId id="2147483677" r:id="rId16"/>
    <p:sldLayoutId id="2147483678" r:id="rId17"/>
    <p:sldLayoutId id="2147483679" r:id="rId18"/>
    <p:sldLayoutId id="2147483680" r:id="rId19"/>
    <p:sldLayoutId id="2147483681" r:id="rId20"/>
    <p:sldLayoutId id="2147483682" r:id="rId21"/>
    <p:sldLayoutId id="2147483683" r:id="rId22"/>
    <p:sldLayoutId id="2147483684" r:id="rId23"/>
    <p:sldLayoutId id="2147483685" r:id="rId24"/>
    <p:sldLayoutId id="2147483686" r:id="rId25"/>
    <p:sldLayoutId id="2147483687" r:id="rId26"/>
    <p:sldLayoutId id="2147483688" r:id="rId27"/>
    <p:sldLayoutId id="2147483689" r:id="rId28"/>
    <p:sldLayoutId id="2147483690" r:id="rId29"/>
    <p:sldLayoutId id="2147483691" r:id="rId30"/>
    <p:sldLayoutId id="2147483692" r:id="rId31"/>
    <p:sldLayoutId id="2147483693" r:id="rId32"/>
    <p:sldLayoutId id="2147483694" r:id="rId33"/>
    <p:sldLayoutId id="2147483695" r:id="rId34"/>
    <p:sldLayoutId id="2147483696" r:id="rId35"/>
    <p:sldLayoutId id="2147483697" r:id="rId36"/>
    <p:sldLayoutId id="2147483698" r:id="rId37"/>
    <p:sldLayoutId id="2147483699" r:id="rId38"/>
    <p:sldLayoutId id="2147483700" r:id="rId39"/>
    <p:sldLayoutId id="2147483701" r:id="rId40"/>
    <p:sldLayoutId id="2147483702" r:id="rId41"/>
    <p:sldLayoutId id="2147483703" r:id="rId42"/>
    <p:sldLayoutId id="2147483704" r:id="rId43"/>
    <p:sldLayoutId id="2147483705" r:id="rId44"/>
    <p:sldLayoutId id="2147483706" r:id="rId45"/>
    <p:sldLayoutId id="2147483707" r:id="rId46"/>
    <p:sldLayoutId id="2147483708" r:id="rId47"/>
    <p:sldLayoutId id="2147483709" r:id="rId48"/>
    <p:sldLayoutId id="2147483710" r:id="rId49"/>
    <p:sldLayoutId id="2147483711" r:id="rId50"/>
    <p:sldLayoutId id="2147483712" r:id="rId51"/>
    <p:sldLayoutId id="2147483713" r:id="rId52"/>
    <p:sldLayoutId id="2147483714" r:id="rId53"/>
  </p:sldLayoutIdLst>
  <p:hf sldNum="0" hdr="0" ftr="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8.tiff"/><Relationship Id="rId2" Type="http://schemas.openxmlformats.org/officeDocument/2006/relationships/notesSlide" Target="../notesSlides/notesSlide1.xml"/><Relationship Id="rId1" Type="http://schemas.openxmlformats.org/officeDocument/2006/relationships/slideLayout" Target="../slideLayouts/slideLayout12.xml"/><Relationship Id="rId4" Type="http://schemas.openxmlformats.org/officeDocument/2006/relationships/image" Target="../media/image39.jpeg"/></Relationships>
</file>

<file path=ppt/slides/_rels/slide2.xml.rels><?xml version="1.0" encoding="UTF-8" standalone="yes"?>
<Relationships xmlns="http://schemas.openxmlformats.org/package/2006/relationships"><Relationship Id="rId2" Type="http://schemas.openxmlformats.org/officeDocument/2006/relationships/image" Target="../media/image40.tiff"/><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41.png"/><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image" Target="../media/image43.png"/><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3.xml"/><Relationship Id="rId1" Type="http://schemas.openxmlformats.org/officeDocument/2006/relationships/slideLayout" Target="../slideLayouts/slideLayout12.xml"/><Relationship Id="rId4" Type="http://schemas.openxmlformats.org/officeDocument/2006/relationships/image" Target="../media/image46.png"/></Relationships>
</file>

<file path=ppt/slides/_rels/slide9.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6.xml"/><Relationship Id="rId1" Type="http://schemas.openxmlformats.org/officeDocument/2006/relationships/slideLayout" Target="../slideLayouts/slideLayout13.xml"/><Relationship Id="rId6" Type="http://schemas.openxmlformats.org/officeDocument/2006/relationships/image" Target="../media/image51.png"/><Relationship Id="rId5" Type="http://schemas.openxmlformats.org/officeDocument/2006/relationships/image" Target="../media/image50.png"/><Relationship Id="rId4" Type="http://schemas.openxmlformats.org/officeDocument/2006/relationships/image" Target="../media/image49.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80E3D5B0-6587-B04F-8C24-2665DE65EC8E}"/>
              </a:ext>
            </a:extLst>
          </p:cNvPr>
          <p:cNvSpPr txBox="1"/>
          <p:nvPr/>
        </p:nvSpPr>
        <p:spPr>
          <a:xfrm>
            <a:off x="812481" y="4395787"/>
            <a:ext cx="5283519" cy="769441"/>
          </a:xfrm>
          <a:prstGeom prst="rect">
            <a:avLst/>
          </a:prstGeom>
          <a:noFill/>
        </p:spPr>
        <p:txBody>
          <a:bodyPr wrap="square" rtlCol="0">
            <a:spAutoFit/>
          </a:bodyPr>
          <a:lstStyle/>
          <a:p>
            <a:pPr marL="342900" indent="-342900">
              <a:buFont typeface="Wingdings" pitchFamily="2" charset="2"/>
              <a:buChar char="§"/>
            </a:pPr>
            <a:endParaRPr lang="en-US" sz="2200"/>
          </a:p>
          <a:p>
            <a:pPr marL="342900" indent="-342900">
              <a:buFont typeface="Wingdings" pitchFamily="2" charset="2"/>
              <a:buChar char="§"/>
            </a:pPr>
            <a:endParaRPr lang="en-US" sz="2200"/>
          </a:p>
        </p:txBody>
      </p:sp>
      <p:sp>
        <p:nvSpPr>
          <p:cNvPr id="9" name="TextBox 8">
            <a:extLst>
              <a:ext uri="{FF2B5EF4-FFF2-40B4-BE49-F238E27FC236}">
                <a16:creationId xmlns:a16="http://schemas.microsoft.com/office/drawing/2014/main" id="{4CF4400F-6852-784F-80D4-C53123FA58F2}"/>
              </a:ext>
            </a:extLst>
          </p:cNvPr>
          <p:cNvSpPr txBox="1"/>
          <p:nvPr/>
        </p:nvSpPr>
        <p:spPr>
          <a:xfrm>
            <a:off x="738455" y="1574703"/>
            <a:ext cx="10715090" cy="5170646"/>
          </a:xfrm>
          <a:prstGeom prst="rect">
            <a:avLst/>
          </a:prstGeom>
          <a:noFill/>
        </p:spPr>
        <p:txBody>
          <a:bodyPr vert="horz" wrap="square" lIns="91440" tIns="45720" rIns="91440" bIns="45720" rtlCol="0" anchor="t">
            <a:spAutoFit/>
          </a:bodyPr>
          <a:lstStyle/>
          <a:p>
            <a:r>
              <a:rPr lang="en-US" sz="2000" dirty="0"/>
              <a:t>The departments of </a:t>
            </a:r>
            <a:r>
              <a:rPr lang="en-US" sz="2000" b="1" dirty="0"/>
              <a:t>Particle Physics</a:t>
            </a:r>
            <a:r>
              <a:rPr lang="en-US" sz="2000" dirty="0"/>
              <a:t>, </a:t>
            </a:r>
            <a:r>
              <a:rPr lang="en-US" sz="2000" b="1" dirty="0"/>
              <a:t>Science &amp; Technology</a:t>
            </a:r>
            <a:r>
              <a:rPr lang="en-US" sz="2000" dirty="0"/>
              <a:t> 		                                                         and </a:t>
            </a:r>
            <a:r>
              <a:rPr lang="en-US" sz="2000" b="1" dirty="0"/>
              <a:t>Scientific Computing </a:t>
            </a:r>
            <a:r>
              <a:rPr lang="en-US" sz="2000" dirty="0"/>
              <a:t>address the areas:</a:t>
            </a:r>
          </a:p>
          <a:p>
            <a:endParaRPr lang="en-US" sz="1000" dirty="0"/>
          </a:p>
          <a:p>
            <a:pPr marL="285750" indent="-285750">
              <a:buClr>
                <a:srgbClr val="00B0F0"/>
              </a:buClr>
              <a:buFont typeface="Wingdings" charset="2"/>
              <a:buChar char="§"/>
            </a:pPr>
            <a:r>
              <a:rPr lang="en-US" sz="2000" dirty="0"/>
              <a:t>High Energy Frontier</a:t>
            </a:r>
          </a:p>
          <a:p>
            <a:pPr marL="285750" indent="-285750">
              <a:buClr>
                <a:srgbClr val="00B0F0"/>
              </a:buClr>
              <a:buFont typeface="Wingdings" charset="2"/>
              <a:buChar char="§"/>
            </a:pPr>
            <a:r>
              <a:rPr lang="en-US" sz="2000" dirty="0"/>
              <a:t>Neutrinos and Dark Matter</a:t>
            </a:r>
          </a:p>
          <a:p>
            <a:pPr marL="285750" indent="-285750">
              <a:buClr>
                <a:srgbClr val="00B0F0"/>
              </a:buClr>
              <a:buFont typeface="Wingdings" charset="2"/>
              <a:buChar char="§"/>
            </a:pPr>
            <a:r>
              <a:rPr lang="en-US" sz="2000" dirty="0"/>
              <a:t>Precision Tests of Fundamental Interactions</a:t>
            </a:r>
          </a:p>
          <a:p>
            <a:pPr>
              <a:buClr>
                <a:srgbClr val="00B0F0"/>
              </a:buClr>
            </a:pPr>
            <a:endParaRPr lang="en-US" sz="2000" dirty="0">
              <a:cs typeface="Arial"/>
            </a:endParaRPr>
          </a:p>
          <a:p>
            <a:pPr>
              <a:buClr>
                <a:srgbClr val="00B0F0"/>
              </a:buClr>
            </a:pPr>
            <a:r>
              <a:rPr lang="en-US" sz="2000" b="1" dirty="0">
                <a:cs typeface="Arial"/>
              </a:rPr>
              <a:t>Lead in Scientific Discovery </a:t>
            </a:r>
            <a:r>
              <a:rPr lang="en-US" sz="2000" dirty="0">
                <a:cs typeface="Arial"/>
              </a:rPr>
              <a:t>through </a:t>
            </a:r>
            <a:r>
              <a:rPr lang="en-US" sz="2000" b="1" dirty="0">
                <a:cs typeface="Arial"/>
              </a:rPr>
              <a:t>focus projects </a:t>
            </a:r>
            <a:endParaRPr lang="en-US" sz="2000" dirty="0"/>
          </a:p>
          <a:p>
            <a:pPr marL="285750" indent="-285750">
              <a:buClr>
                <a:srgbClr val="00B0F0"/>
              </a:buClr>
              <a:buFont typeface="Wingdings" charset="2"/>
              <a:buChar char="§"/>
            </a:pPr>
            <a:r>
              <a:rPr lang="en-US" sz="2000" dirty="0">
                <a:cs typeface="Arial"/>
              </a:rPr>
              <a:t>Projects where we are involved in all areas</a:t>
            </a:r>
          </a:p>
          <a:p>
            <a:pPr marL="742950" lvl="1" indent="-285750">
              <a:buClr>
                <a:srgbClr val="00B0F0"/>
              </a:buClr>
              <a:buFont typeface="Wingdings" charset="2"/>
              <a:buChar char="§"/>
            </a:pPr>
            <a:r>
              <a:rPr lang="en-US" sz="2000" dirty="0">
                <a:cs typeface="Arial"/>
              </a:rPr>
              <a:t>detector design/construction, operations, data analysis</a:t>
            </a:r>
            <a:endParaRPr lang="en-US" sz="2000" dirty="0"/>
          </a:p>
          <a:p>
            <a:pPr marL="285750" indent="-285750">
              <a:buClr>
                <a:srgbClr val="00B0F0"/>
              </a:buClr>
              <a:buFont typeface="Wingdings" charset="2"/>
              <a:buChar char="§"/>
            </a:pPr>
            <a:r>
              <a:rPr lang="en-US" sz="2000" dirty="0"/>
              <a:t>Ensure critical mass is established</a:t>
            </a:r>
          </a:p>
          <a:p>
            <a:pPr marL="285750" indent="-285750">
              <a:buClr>
                <a:srgbClr val="00B0F0"/>
              </a:buClr>
              <a:buFont typeface="Wingdings" charset="2"/>
              <a:buChar char="§"/>
            </a:pPr>
            <a:r>
              <a:rPr lang="en-US" sz="2000" dirty="0"/>
              <a:t>Maintain leadership in all areas</a:t>
            </a:r>
          </a:p>
          <a:p>
            <a:pPr marL="285750" indent="-285750">
              <a:buClr>
                <a:srgbClr val="00B0F0"/>
              </a:buClr>
              <a:buFont typeface="Wingdings" charset="2"/>
              <a:buChar char="§"/>
            </a:pPr>
            <a:r>
              <a:rPr lang="en-US" sz="2000" dirty="0"/>
              <a:t>Current experiments</a:t>
            </a:r>
          </a:p>
          <a:p>
            <a:pPr marL="742950" lvl="1" indent="-285750">
              <a:buClr>
                <a:srgbClr val="00B0F0"/>
              </a:buClr>
              <a:buFont typeface="Wingdings" charset="2"/>
              <a:buChar char="§"/>
            </a:pPr>
            <a:r>
              <a:rPr lang="en-US" sz="2000" dirty="0"/>
              <a:t>ATLAS, T2K/Hyper-K, ALPHA, TUCAN, </a:t>
            </a:r>
            <a:r>
              <a:rPr lang="en-US" sz="2000" dirty="0" err="1"/>
              <a:t>SuperCDMS</a:t>
            </a:r>
            <a:endParaRPr lang="en-US" sz="2000" dirty="0"/>
          </a:p>
          <a:p>
            <a:pPr marL="285750" indent="-285750">
              <a:buClr>
                <a:srgbClr val="00B0F0"/>
              </a:buClr>
              <a:buFont typeface="Wingdings" charset="2"/>
              <a:buChar char="§"/>
            </a:pPr>
            <a:r>
              <a:rPr lang="en-US" sz="2000" dirty="0"/>
              <a:t>New experiments expected to reach that point in the future</a:t>
            </a:r>
          </a:p>
          <a:p>
            <a:pPr marL="742950" lvl="1" indent="-285750">
              <a:buClr>
                <a:srgbClr val="00B0F0"/>
              </a:buClr>
              <a:buFont typeface="Wingdings" charset="2"/>
              <a:buChar char="§"/>
            </a:pPr>
            <a:r>
              <a:rPr lang="en-US" sz="2000" dirty="0" err="1"/>
              <a:t>DarkLight</a:t>
            </a:r>
            <a:r>
              <a:rPr lang="en-US" sz="2000" dirty="0"/>
              <a:t>, </a:t>
            </a:r>
            <a:r>
              <a:rPr lang="en-US" sz="2000" dirty="0" err="1"/>
              <a:t>nEXO</a:t>
            </a:r>
            <a:r>
              <a:rPr lang="en-US" sz="2000" dirty="0"/>
              <a:t>, PIONEER</a:t>
            </a:r>
          </a:p>
          <a:p>
            <a:pPr>
              <a:buClr>
                <a:srgbClr val="00B0F0"/>
              </a:buClr>
            </a:pPr>
            <a:endParaRPr lang="en-US" sz="2000" dirty="0"/>
          </a:p>
        </p:txBody>
      </p:sp>
      <p:sp>
        <p:nvSpPr>
          <p:cNvPr id="7" name="Title 1">
            <a:extLst>
              <a:ext uri="{FF2B5EF4-FFF2-40B4-BE49-F238E27FC236}">
                <a16:creationId xmlns:a16="http://schemas.microsoft.com/office/drawing/2014/main" id="{204398F3-83E3-C040-9BA2-FADED4B25908}"/>
              </a:ext>
            </a:extLst>
          </p:cNvPr>
          <p:cNvSpPr>
            <a:spLocks noGrp="1"/>
          </p:cNvSpPr>
          <p:nvPr>
            <p:ph type="ctrTitle"/>
          </p:nvPr>
        </p:nvSpPr>
        <p:spPr>
          <a:xfrm>
            <a:off x="681281" y="841605"/>
            <a:ext cx="10541042" cy="936395"/>
          </a:xfrm>
        </p:spPr>
        <p:txBody>
          <a:bodyPr>
            <a:normAutofit fontScale="90000"/>
          </a:bodyPr>
          <a:lstStyle/>
          <a:p>
            <a:pPr>
              <a:spcAft>
                <a:spcPts val="0"/>
              </a:spcAft>
            </a:pPr>
            <a:r>
              <a:rPr lang="en-US" sz="3300" dirty="0"/>
              <a:t>Particle Physics within the Physical Sciences Division</a:t>
            </a:r>
            <a:br>
              <a:rPr lang="en-US" sz="3300" dirty="0"/>
            </a:br>
            <a:br>
              <a:rPr lang="en-US" sz="3000" dirty="0"/>
            </a:br>
            <a:endParaRPr lang="en-US" sz="1600" b="0" dirty="0">
              <a:solidFill>
                <a:schemeClr val="tx1"/>
              </a:solidFill>
            </a:endParaRPr>
          </a:p>
        </p:txBody>
      </p:sp>
      <p:pic>
        <p:nvPicPr>
          <p:cNvPr id="11" name="Picture 10">
            <a:extLst>
              <a:ext uri="{FF2B5EF4-FFF2-40B4-BE49-F238E27FC236}">
                <a16:creationId xmlns:a16="http://schemas.microsoft.com/office/drawing/2014/main" id="{F65F8172-90B2-FF48-A47F-A42E8616DAD5}"/>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244292" y="3610122"/>
            <a:ext cx="3135227" cy="3135227"/>
          </a:xfrm>
          <a:prstGeom prst="rect">
            <a:avLst/>
          </a:prstGeom>
        </p:spPr>
      </p:pic>
      <p:pic>
        <p:nvPicPr>
          <p:cNvPr id="13" name="Picture 12">
            <a:extLst>
              <a:ext uri="{FF2B5EF4-FFF2-40B4-BE49-F238E27FC236}">
                <a16:creationId xmlns:a16="http://schemas.microsoft.com/office/drawing/2014/main" id="{66F581F6-1460-4642-9268-A462F7C47A1B}"/>
              </a:ext>
            </a:extLst>
          </p:cNvPr>
          <p:cNvPicPr>
            <a:picLocks noChangeAspect="1"/>
          </p:cNvPicPr>
          <p:nvPr/>
        </p:nvPicPr>
        <p:blipFill>
          <a:blip r:embed="rId4"/>
          <a:stretch>
            <a:fillRect/>
          </a:stretch>
        </p:blipFill>
        <p:spPr>
          <a:xfrm>
            <a:off x="8296531" y="1716176"/>
            <a:ext cx="3030748" cy="1752474"/>
          </a:xfrm>
          <a:prstGeom prst="rect">
            <a:avLst/>
          </a:prstGeom>
        </p:spPr>
      </p:pic>
    </p:spTree>
    <p:extLst>
      <p:ext uri="{BB962C8B-B14F-4D97-AF65-F5344CB8AC3E}">
        <p14:creationId xmlns:p14="http://schemas.microsoft.com/office/powerpoint/2010/main" val="225664752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AD38ED2C-EAA4-5541-8CA8-B075E5C773B5}"/>
              </a:ext>
            </a:extLst>
          </p:cNvPr>
          <p:cNvPicPr>
            <a:picLocks noChangeAspect="1"/>
          </p:cNvPicPr>
          <p:nvPr/>
        </p:nvPicPr>
        <p:blipFill rotWithShape="1">
          <a:blip r:embed="rId2" cstate="print">
            <a:extLst>
              <a:ext uri="{28A0092B-C50C-407E-A947-70E740481C1C}">
                <a14:useLocalDpi xmlns:a14="http://schemas.microsoft.com/office/drawing/2010/main"/>
              </a:ext>
            </a:extLst>
          </a:blip>
          <a:srcRect/>
          <a:stretch/>
        </p:blipFill>
        <p:spPr>
          <a:xfrm>
            <a:off x="6978278" y="3792122"/>
            <a:ext cx="4604000" cy="2400514"/>
          </a:xfrm>
          <a:prstGeom prst="rect">
            <a:avLst/>
          </a:prstGeom>
        </p:spPr>
      </p:pic>
      <p:sp>
        <p:nvSpPr>
          <p:cNvPr id="8" name="TextBox 7">
            <a:extLst>
              <a:ext uri="{FF2B5EF4-FFF2-40B4-BE49-F238E27FC236}">
                <a16:creationId xmlns:a16="http://schemas.microsoft.com/office/drawing/2014/main" id="{80E3D5B0-6587-B04F-8C24-2665DE65EC8E}"/>
              </a:ext>
            </a:extLst>
          </p:cNvPr>
          <p:cNvSpPr txBox="1"/>
          <p:nvPr/>
        </p:nvSpPr>
        <p:spPr>
          <a:xfrm>
            <a:off x="812481" y="4395787"/>
            <a:ext cx="5283519" cy="769441"/>
          </a:xfrm>
          <a:prstGeom prst="rect">
            <a:avLst/>
          </a:prstGeom>
          <a:noFill/>
        </p:spPr>
        <p:txBody>
          <a:bodyPr wrap="square" rtlCol="0">
            <a:spAutoFit/>
          </a:bodyPr>
          <a:lstStyle/>
          <a:p>
            <a:pPr marL="342900" indent="-342900">
              <a:buFont typeface="Wingdings" pitchFamily="2" charset="2"/>
              <a:buChar char="§"/>
            </a:pPr>
            <a:endParaRPr lang="en-US" sz="2200"/>
          </a:p>
          <a:p>
            <a:pPr marL="342900" indent="-342900">
              <a:buFont typeface="Wingdings" pitchFamily="2" charset="2"/>
              <a:buChar char="§"/>
            </a:pPr>
            <a:endParaRPr lang="en-US" sz="2200"/>
          </a:p>
        </p:txBody>
      </p:sp>
      <p:sp>
        <p:nvSpPr>
          <p:cNvPr id="9" name="TextBox 8">
            <a:extLst>
              <a:ext uri="{FF2B5EF4-FFF2-40B4-BE49-F238E27FC236}">
                <a16:creationId xmlns:a16="http://schemas.microsoft.com/office/drawing/2014/main" id="{4CF4400F-6852-784F-80D4-C53123FA58F2}"/>
              </a:ext>
            </a:extLst>
          </p:cNvPr>
          <p:cNvSpPr txBox="1"/>
          <p:nvPr/>
        </p:nvSpPr>
        <p:spPr>
          <a:xfrm>
            <a:off x="609722" y="855171"/>
            <a:ext cx="11014634" cy="6093976"/>
          </a:xfrm>
          <a:prstGeom prst="rect">
            <a:avLst/>
          </a:prstGeom>
          <a:noFill/>
        </p:spPr>
        <p:txBody>
          <a:bodyPr vert="horz" wrap="square" lIns="91440" tIns="45720" rIns="91440" bIns="45720" rtlCol="0" anchor="t">
            <a:spAutoFit/>
          </a:bodyPr>
          <a:lstStyle/>
          <a:p>
            <a:pPr>
              <a:buClr>
                <a:srgbClr val="00B0F0"/>
              </a:buClr>
            </a:pPr>
            <a:endParaRPr lang="en-US" sz="2000">
              <a:cs typeface="Arial"/>
            </a:endParaRPr>
          </a:p>
          <a:p>
            <a:pPr>
              <a:buClr>
                <a:srgbClr val="00B0F0"/>
              </a:buClr>
            </a:pPr>
            <a:r>
              <a:rPr lang="en-US" sz="2000" b="1">
                <a:cs typeface="Arial"/>
              </a:rPr>
              <a:t>Enable Particle Physics in Canada and Abroad</a:t>
            </a:r>
            <a:endParaRPr lang="en-US" sz="2000"/>
          </a:p>
          <a:p>
            <a:pPr marL="285750" indent="-285750">
              <a:buClr>
                <a:srgbClr val="00B0F0"/>
              </a:buClr>
              <a:buFont typeface="Wingdings" charset="2"/>
              <a:buChar char="§"/>
            </a:pPr>
            <a:r>
              <a:rPr lang="en-US" sz="2000"/>
              <a:t>TRIUMF is part of a </a:t>
            </a:r>
            <a:r>
              <a:rPr lang="en-US" sz="2000" b="1"/>
              <a:t>network of laboratories and partner institutions</a:t>
            </a:r>
            <a:endParaRPr lang="en-US" sz="2000"/>
          </a:p>
          <a:p>
            <a:pPr marL="285750" indent="-285750">
              <a:buClr>
                <a:srgbClr val="00B0F0"/>
              </a:buClr>
              <a:buFont typeface="Wingdings" charset="2"/>
              <a:buChar char="§"/>
            </a:pPr>
            <a:r>
              <a:rPr lang="en-US" sz="2000"/>
              <a:t>Leverage TRIUMF key expertise in accelerator, computing, detector and DAQ technologies</a:t>
            </a:r>
          </a:p>
          <a:p>
            <a:pPr marL="742950" lvl="1" indent="-285750">
              <a:buClr>
                <a:srgbClr val="00B0F0"/>
              </a:buClr>
              <a:buFont typeface="Wingdings" charset="2"/>
              <a:buChar char="§"/>
            </a:pPr>
            <a:r>
              <a:rPr lang="en-US" sz="2000"/>
              <a:t>Unique expertise in e.g. cryomodules, </a:t>
            </a:r>
            <a:r>
              <a:rPr lang="en-US" sz="2000" err="1"/>
              <a:t>SiPM</a:t>
            </a:r>
            <a:r>
              <a:rPr lang="en-US" sz="2000"/>
              <a:t>, TPC, gaseous detectors, DAQ, </a:t>
            </a:r>
            <a:r>
              <a:rPr lang="en-US" sz="2000" err="1"/>
              <a:t>etc</a:t>
            </a:r>
            <a:r>
              <a:rPr lang="en-US" sz="2000"/>
              <a:t>…</a:t>
            </a:r>
          </a:p>
          <a:p>
            <a:pPr marL="742950" lvl="1" indent="-285750">
              <a:buClr>
                <a:srgbClr val="00B0F0"/>
              </a:buClr>
              <a:buFont typeface="Wingdings" charset="2"/>
              <a:buChar char="§"/>
            </a:pPr>
            <a:r>
              <a:rPr lang="en-US" sz="2000"/>
              <a:t>Support for Accelerator and Engineering, Science Technology and Computing are crucial</a:t>
            </a:r>
          </a:p>
          <a:p>
            <a:pPr marL="285750" indent="-285750">
              <a:buClr>
                <a:srgbClr val="00B0F0"/>
              </a:buClr>
              <a:buFont typeface="Wingdings" charset="2"/>
              <a:buChar char="§"/>
            </a:pPr>
            <a:endParaRPr lang="en-US" sz="1000"/>
          </a:p>
          <a:p>
            <a:pPr marL="285750" indent="-285750">
              <a:buClr>
                <a:srgbClr val="00B0F0"/>
              </a:buClr>
              <a:buFont typeface="Wingdings" charset="2"/>
              <a:buChar char="§"/>
            </a:pPr>
            <a:endParaRPr lang="en-US" sz="1000"/>
          </a:p>
          <a:p>
            <a:pPr marL="285750" indent="-285750">
              <a:buClr>
                <a:srgbClr val="00B0F0"/>
              </a:buClr>
              <a:buFont typeface="Wingdings" charset="2"/>
              <a:buChar char="§"/>
            </a:pPr>
            <a:r>
              <a:rPr lang="en-US" sz="2000" b="1"/>
              <a:t>SNOLAB</a:t>
            </a:r>
            <a:r>
              <a:rPr lang="en-US" sz="2000"/>
              <a:t>: detector, facility and DAQ systems through Science and Technology involvement</a:t>
            </a:r>
          </a:p>
          <a:p>
            <a:pPr>
              <a:buClr>
                <a:srgbClr val="00B0F0"/>
              </a:buClr>
            </a:pPr>
            <a:r>
              <a:rPr lang="en-US" sz="2000"/>
              <a:t>       -&gt; </a:t>
            </a:r>
            <a:r>
              <a:rPr lang="en-US" sz="2000" err="1"/>
              <a:t>SuperCDMS</a:t>
            </a:r>
            <a:r>
              <a:rPr lang="en-US" sz="2000"/>
              <a:t>, </a:t>
            </a:r>
            <a:r>
              <a:rPr lang="en-US" sz="2000" err="1"/>
              <a:t>nEXO</a:t>
            </a:r>
            <a:r>
              <a:rPr lang="en-US" sz="2000"/>
              <a:t>, ARGO, DEAP, SNO+</a:t>
            </a:r>
          </a:p>
          <a:p>
            <a:pPr marL="285750" indent="-285750">
              <a:buClr>
                <a:srgbClr val="00B0F0"/>
              </a:buClr>
              <a:buFont typeface="Wingdings" charset="2"/>
              <a:buChar char="§"/>
            </a:pPr>
            <a:r>
              <a:rPr lang="en-US" sz="2000" b="1"/>
              <a:t>CERN</a:t>
            </a:r>
            <a:r>
              <a:rPr lang="en-US" sz="2000"/>
              <a:t>: In kind contributions to LHC and HL-LHC,                                                                                           share in detector upgrades -&gt; ATLAS, ALPHA</a:t>
            </a:r>
          </a:p>
          <a:p>
            <a:pPr>
              <a:buClr>
                <a:srgbClr val="00B0F0"/>
              </a:buClr>
            </a:pPr>
            <a:r>
              <a:rPr lang="en-US" sz="2000"/>
              <a:t>     -&gt; global detector R&amp;D organization (DRD)</a:t>
            </a:r>
          </a:p>
          <a:p>
            <a:pPr marL="285750" indent="-285750">
              <a:buClr>
                <a:srgbClr val="00B0F0"/>
              </a:buClr>
              <a:buFont typeface="Wingdings" charset="2"/>
              <a:buChar char="§"/>
            </a:pPr>
            <a:r>
              <a:rPr lang="en-US" sz="2000" b="1"/>
              <a:t>KEK/J-PARC</a:t>
            </a:r>
            <a:r>
              <a:rPr lang="en-US" sz="2000"/>
              <a:t>: beam monitoring accelerator contributions</a:t>
            </a:r>
          </a:p>
          <a:p>
            <a:pPr>
              <a:buClr>
                <a:srgbClr val="00B0F0"/>
              </a:buClr>
            </a:pPr>
            <a:r>
              <a:rPr lang="en-US" sz="2000"/>
              <a:t>     share in detector upgrades -&gt; T2K/Hyper-K</a:t>
            </a:r>
          </a:p>
          <a:p>
            <a:pPr marL="285750" indent="-285750">
              <a:buClr>
                <a:srgbClr val="00B0F0"/>
              </a:buClr>
              <a:buFont typeface="Wingdings" charset="2"/>
              <a:buChar char="§"/>
            </a:pPr>
            <a:r>
              <a:rPr lang="en-US" sz="2000" b="1"/>
              <a:t>PSI: </a:t>
            </a:r>
            <a:r>
              <a:rPr lang="en-US" sz="2000"/>
              <a:t>PIONEER</a:t>
            </a:r>
          </a:p>
          <a:p>
            <a:pPr marL="285750" indent="-285750">
              <a:buClr>
                <a:srgbClr val="00B0F0"/>
              </a:buClr>
              <a:buFont typeface="Wingdings" charset="2"/>
              <a:buChar char="§"/>
            </a:pPr>
            <a:r>
              <a:rPr lang="en-US" sz="2000" b="1"/>
              <a:t>Gran </a:t>
            </a:r>
            <a:r>
              <a:rPr lang="en-US" sz="2000" b="1" err="1"/>
              <a:t>Sasso</a:t>
            </a:r>
            <a:r>
              <a:rPr lang="en-US" sz="2000"/>
              <a:t>: DAQ systems, </a:t>
            </a:r>
            <a:r>
              <a:rPr lang="en-US" sz="2000" err="1"/>
              <a:t>SiPM</a:t>
            </a:r>
            <a:r>
              <a:rPr lang="en-US" sz="2000"/>
              <a:t> -&gt; </a:t>
            </a:r>
            <a:r>
              <a:rPr lang="en-US" sz="2000" err="1"/>
              <a:t>DarkSide</a:t>
            </a:r>
            <a:endParaRPr lang="en-US" sz="2000"/>
          </a:p>
          <a:p>
            <a:pPr marL="285750" indent="-285750">
              <a:buClr>
                <a:srgbClr val="00B0F0"/>
              </a:buClr>
              <a:buFont typeface="Wingdings" charset="2"/>
              <a:buChar char="§"/>
            </a:pPr>
            <a:r>
              <a:rPr lang="en-US" sz="2000"/>
              <a:t>Future involvement</a:t>
            </a:r>
          </a:p>
          <a:p>
            <a:pPr marL="742950" lvl="1" indent="-285750">
              <a:buClr>
                <a:srgbClr val="00B0F0"/>
              </a:buClr>
              <a:buFont typeface="Wingdings" charset="2"/>
              <a:buChar char="§"/>
            </a:pPr>
            <a:r>
              <a:rPr lang="en-US" sz="2000"/>
              <a:t>Ocean Networks Canada: -&gt; P-One</a:t>
            </a:r>
          </a:p>
          <a:p>
            <a:pPr marL="742950" lvl="1" indent="-285750">
              <a:buClr>
                <a:srgbClr val="00B0F0"/>
              </a:buClr>
              <a:buFont typeface="Wingdings" charset="2"/>
              <a:buChar char="§"/>
            </a:pPr>
            <a:r>
              <a:rPr lang="en-US" sz="2000"/>
              <a:t>Future Collider</a:t>
            </a:r>
          </a:p>
          <a:p>
            <a:pPr>
              <a:buClr>
                <a:srgbClr val="00B0F0"/>
              </a:buClr>
            </a:pPr>
            <a:endParaRPr lang="en-CA" sz="1000"/>
          </a:p>
        </p:txBody>
      </p:sp>
      <p:sp>
        <p:nvSpPr>
          <p:cNvPr id="3" name="Oval 2">
            <a:extLst>
              <a:ext uri="{FF2B5EF4-FFF2-40B4-BE49-F238E27FC236}">
                <a16:creationId xmlns:a16="http://schemas.microsoft.com/office/drawing/2014/main" id="{2D435F7E-22CC-2C4C-97CB-EE8B7FC53F3F}"/>
              </a:ext>
            </a:extLst>
          </p:cNvPr>
          <p:cNvSpPr/>
          <p:nvPr/>
        </p:nvSpPr>
        <p:spPr>
          <a:xfrm>
            <a:off x="7589370" y="4595467"/>
            <a:ext cx="97536" cy="115253"/>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034493B5-67FF-634E-9959-120118D8C7DC}"/>
              </a:ext>
            </a:extLst>
          </p:cNvPr>
          <p:cNvSpPr/>
          <p:nvPr/>
        </p:nvSpPr>
        <p:spPr>
          <a:xfrm>
            <a:off x="8119722" y="4613184"/>
            <a:ext cx="103632" cy="121920"/>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8D673CC4-94CA-7442-9DA8-30EE3F06B3BC}"/>
              </a:ext>
            </a:extLst>
          </p:cNvPr>
          <p:cNvSpPr/>
          <p:nvPr/>
        </p:nvSpPr>
        <p:spPr>
          <a:xfrm>
            <a:off x="9223098" y="4619280"/>
            <a:ext cx="103632" cy="121920"/>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EBC8CCBC-A8B3-1C4C-862A-69B6AE84851C}"/>
              </a:ext>
            </a:extLst>
          </p:cNvPr>
          <p:cNvSpPr/>
          <p:nvPr/>
        </p:nvSpPr>
        <p:spPr>
          <a:xfrm>
            <a:off x="10814154" y="4771680"/>
            <a:ext cx="103632" cy="121920"/>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6CBE7219-667E-334F-B256-558B554A74AE}"/>
              </a:ext>
            </a:extLst>
          </p:cNvPr>
          <p:cNvSpPr/>
          <p:nvPr/>
        </p:nvSpPr>
        <p:spPr>
          <a:xfrm>
            <a:off x="9247482" y="4716816"/>
            <a:ext cx="103632" cy="121920"/>
          </a:xfrm>
          <a:prstGeom prst="ellipse">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7352331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22F6BE7C-0220-F442-A8D8-B82AFF3BEC60}"/>
              </a:ext>
            </a:extLst>
          </p:cNvPr>
          <p:cNvSpPr/>
          <p:nvPr/>
        </p:nvSpPr>
        <p:spPr>
          <a:xfrm>
            <a:off x="756092" y="1984333"/>
            <a:ext cx="6986619" cy="4167085"/>
          </a:xfrm>
          <a:prstGeom prst="rect">
            <a:avLst/>
          </a:prstGeom>
          <a:solidFill>
            <a:schemeClr val="accent6">
              <a:lumMod val="40000"/>
              <a:lumOff val="60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a:p>
        </p:txBody>
      </p:sp>
      <p:sp>
        <p:nvSpPr>
          <p:cNvPr id="6" name="Title 1"/>
          <p:cNvSpPr>
            <a:spLocks noGrp="1"/>
          </p:cNvSpPr>
          <p:nvPr>
            <p:ph type="ctrTitle"/>
          </p:nvPr>
        </p:nvSpPr>
        <p:spPr>
          <a:xfrm>
            <a:off x="1109708" y="1070365"/>
            <a:ext cx="10194291" cy="688338"/>
          </a:xfrm>
        </p:spPr>
        <p:txBody>
          <a:bodyPr>
            <a:normAutofit/>
          </a:bodyPr>
          <a:lstStyle/>
          <a:p>
            <a:r>
              <a:rPr lang="en-US" sz="3000" dirty="0"/>
              <a:t>Particle Physics Department</a:t>
            </a:r>
          </a:p>
        </p:txBody>
      </p:sp>
      <p:sp>
        <p:nvSpPr>
          <p:cNvPr id="7" name="Rectangle 6">
            <a:extLst>
              <a:ext uri="{FF2B5EF4-FFF2-40B4-BE49-F238E27FC236}">
                <a16:creationId xmlns:a16="http://schemas.microsoft.com/office/drawing/2014/main" id="{93058D5D-A13E-C046-9CE6-CF9DA5CDF0FE}"/>
              </a:ext>
            </a:extLst>
          </p:cNvPr>
          <p:cNvSpPr/>
          <p:nvPr/>
        </p:nvSpPr>
        <p:spPr>
          <a:xfrm>
            <a:off x="886724" y="1921460"/>
            <a:ext cx="5762147" cy="4154984"/>
          </a:xfrm>
          <a:prstGeom prst="rect">
            <a:avLst/>
          </a:prstGeom>
        </p:spPr>
        <p:txBody>
          <a:bodyPr wrap="square">
            <a:spAutoFit/>
          </a:bodyPr>
          <a:lstStyle/>
          <a:p>
            <a:r>
              <a:rPr lang="en-CA" sz="1200" dirty="0"/>
              <a:t>	</a:t>
            </a:r>
          </a:p>
          <a:p>
            <a:r>
              <a:rPr lang="en-CA" sz="1400" b="1" dirty="0">
                <a:cs typeface="Arial" panose="020B0604020202020204" pitchFamily="34" charset="0"/>
              </a:rPr>
              <a:t>Particle Physics – O. </a:t>
            </a:r>
            <a:r>
              <a:rPr lang="en-CA" sz="1400" b="1" dirty="0" err="1">
                <a:cs typeface="Arial" panose="020B0604020202020204" pitchFamily="34" charset="0"/>
              </a:rPr>
              <a:t>Stelzer</a:t>
            </a:r>
            <a:r>
              <a:rPr lang="en-CA" sz="1400" b="1" dirty="0">
                <a:cs typeface="Arial" panose="020B0604020202020204" pitchFamily="34" charset="0"/>
              </a:rPr>
              <a:t>-Chilton</a:t>
            </a:r>
            <a:r>
              <a:rPr lang="en-CA" sz="1400" dirty="0">
                <a:cs typeface="Arial" panose="020B0604020202020204" pitchFamily="34" charset="0"/>
              </a:rPr>
              <a:t>	</a:t>
            </a:r>
            <a:r>
              <a:rPr lang="en-CA" sz="1400" b="1" dirty="0">
                <a:cs typeface="Arial" panose="020B0604020202020204" pitchFamily="34" charset="0"/>
              </a:rPr>
              <a:t>		</a:t>
            </a:r>
          </a:p>
          <a:p>
            <a:r>
              <a:rPr lang="en-CA" sz="1400" b="1" dirty="0">
                <a:cs typeface="Arial" panose="020B0604020202020204" pitchFamily="34" charset="0"/>
              </a:rPr>
              <a:t>Deputy – C. </a:t>
            </a:r>
            <a:r>
              <a:rPr lang="en-CA" sz="1400" b="1" dirty="0" err="1">
                <a:cs typeface="Arial" panose="020B0604020202020204" pitchFamily="34" charset="0"/>
              </a:rPr>
              <a:t>Malbrunot</a:t>
            </a:r>
            <a:endParaRPr lang="en-CA" sz="1400" b="1" dirty="0">
              <a:cs typeface="Arial" panose="020B0604020202020204" pitchFamily="34" charset="0"/>
            </a:endParaRPr>
          </a:p>
          <a:p>
            <a:r>
              <a:rPr lang="en-CA" sz="1400" dirty="0">
                <a:cs typeface="Arial" panose="020B0604020202020204" pitchFamily="34" charset="0"/>
              </a:rPr>
              <a:t>	</a:t>
            </a:r>
          </a:p>
          <a:p>
            <a:r>
              <a:rPr lang="en-CA" sz="1400" dirty="0">
                <a:solidFill>
                  <a:schemeClr val="accent5">
                    <a:lumMod val="50000"/>
                  </a:schemeClr>
                </a:solidFill>
                <a:cs typeface="Arial" panose="020B0604020202020204" pitchFamily="34" charset="0"/>
              </a:rPr>
              <a:t>  I. Trigger 	 	            M. </a:t>
            </a:r>
            <a:r>
              <a:rPr lang="en-CA" sz="1400" dirty="0" err="1">
                <a:solidFill>
                  <a:schemeClr val="accent5">
                    <a:lumMod val="50000"/>
                  </a:schemeClr>
                </a:solidFill>
                <a:cs typeface="Arial" panose="020B0604020202020204" pitchFamily="34" charset="0"/>
              </a:rPr>
              <a:t>Vetterli</a:t>
            </a:r>
            <a:r>
              <a:rPr lang="en-CA" sz="1400" dirty="0">
                <a:solidFill>
                  <a:schemeClr val="accent5">
                    <a:lumMod val="50000"/>
                  </a:schemeClr>
                </a:solidFill>
                <a:cs typeface="Arial" panose="020B0604020202020204" pitchFamily="34" charset="0"/>
              </a:rPr>
              <a:t> (SFU) </a:t>
            </a:r>
          </a:p>
          <a:p>
            <a:r>
              <a:rPr lang="en-CA" sz="1400" dirty="0">
                <a:solidFill>
                  <a:schemeClr val="accent5">
                    <a:lumMod val="50000"/>
                  </a:schemeClr>
                </a:solidFill>
                <a:cs typeface="Arial" panose="020B0604020202020204" pitchFamily="34" charset="0"/>
              </a:rPr>
              <a:t> O. </a:t>
            </a:r>
            <a:r>
              <a:rPr lang="en-CA" sz="1400" dirty="0" err="1">
                <a:solidFill>
                  <a:schemeClr val="accent5">
                    <a:lumMod val="50000"/>
                  </a:schemeClr>
                </a:solidFill>
                <a:cs typeface="Arial" panose="020B0604020202020204" pitchFamily="34" charset="0"/>
              </a:rPr>
              <a:t>Stelzer</a:t>
            </a:r>
            <a:r>
              <a:rPr lang="en-CA" sz="1400" dirty="0">
                <a:solidFill>
                  <a:schemeClr val="accent5">
                    <a:lumMod val="50000"/>
                  </a:schemeClr>
                </a:solidFill>
                <a:cs typeface="Arial" panose="020B0604020202020204" pitchFamily="34" charset="0"/>
              </a:rPr>
              <a:t>-Chilton 	             D. Gingrich (UofA) 	 	</a:t>
            </a:r>
          </a:p>
          <a:p>
            <a:r>
              <a:rPr lang="en-CA" sz="1400" dirty="0">
                <a:solidFill>
                  <a:schemeClr val="accent5">
                    <a:lumMod val="50000"/>
                  </a:schemeClr>
                </a:solidFill>
                <a:cs typeface="Arial" panose="020B0604020202020204" pitchFamily="34" charset="0"/>
              </a:rPr>
              <a:t> M. </a:t>
            </a:r>
            <a:r>
              <a:rPr lang="en-CA" sz="1400" dirty="0" err="1">
                <a:solidFill>
                  <a:schemeClr val="accent5">
                    <a:lumMod val="50000"/>
                  </a:schemeClr>
                </a:solidFill>
                <a:cs typeface="Arial" panose="020B0604020202020204" pitchFamily="34" charset="0"/>
              </a:rPr>
              <a:t>Swiatlowski</a:t>
            </a:r>
            <a:r>
              <a:rPr lang="en-CA" sz="1400" dirty="0">
                <a:solidFill>
                  <a:schemeClr val="accent5">
                    <a:lumMod val="50000"/>
                  </a:schemeClr>
                </a:solidFill>
                <a:cs typeface="Arial" panose="020B0604020202020204" pitchFamily="34" charset="0"/>
              </a:rPr>
              <a:t> 	             P. Savard (UofT)</a:t>
            </a:r>
          </a:p>
          <a:p>
            <a:r>
              <a:rPr lang="en-CA" sz="1400" dirty="0">
                <a:solidFill>
                  <a:schemeClr val="accent5">
                    <a:lumMod val="50000"/>
                  </a:schemeClr>
                </a:solidFill>
                <a:cs typeface="Arial" panose="020B0604020202020204" pitchFamily="34" charset="0"/>
              </a:rPr>
              <a:t>  B. </a:t>
            </a:r>
            <a:r>
              <a:rPr lang="en-CA" sz="1400" dirty="0" err="1">
                <a:solidFill>
                  <a:schemeClr val="accent5">
                    <a:lumMod val="50000"/>
                  </a:schemeClr>
                </a:solidFill>
                <a:cs typeface="Arial" panose="020B0604020202020204" pitchFamily="34" charset="0"/>
              </a:rPr>
              <a:t>Stelzer</a:t>
            </a:r>
            <a:r>
              <a:rPr lang="en-CA" sz="1400" dirty="0">
                <a:solidFill>
                  <a:schemeClr val="accent5">
                    <a:lumMod val="50000"/>
                  </a:schemeClr>
                </a:solidFill>
                <a:cs typeface="Arial" panose="020B0604020202020204" pitchFamily="34" charset="0"/>
              </a:rPr>
              <a:t> (SFU)	            G. </a:t>
            </a:r>
            <a:r>
              <a:rPr lang="en-CA" sz="1400" dirty="0" err="1">
                <a:solidFill>
                  <a:schemeClr val="accent5">
                    <a:lumMod val="50000"/>
                  </a:schemeClr>
                </a:solidFill>
                <a:cs typeface="Arial" panose="020B0604020202020204" pitchFamily="34" charset="0"/>
              </a:rPr>
              <a:t>Azuelos</a:t>
            </a:r>
            <a:r>
              <a:rPr lang="en-CA" sz="1400" dirty="0">
                <a:solidFill>
                  <a:schemeClr val="accent5">
                    <a:lumMod val="50000"/>
                  </a:schemeClr>
                </a:solidFill>
                <a:cs typeface="Arial" panose="020B0604020202020204" pitchFamily="34" charset="0"/>
              </a:rPr>
              <a:t> (</a:t>
            </a:r>
            <a:r>
              <a:rPr lang="en-CA" sz="1400" dirty="0" err="1">
                <a:solidFill>
                  <a:schemeClr val="accent5">
                    <a:lumMod val="50000"/>
                  </a:schemeClr>
                </a:solidFill>
                <a:cs typeface="Arial" panose="020B0604020202020204" pitchFamily="34" charset="0"/>
              </a:rPr>
              <a:t>UdeM</a:t>
            </a:r>
            <a:r>
              <a:rPr lang="en-CA" sz="1400" dirty="0">
                <a:solidFill>
                  <a:schemeClr val="accent5">
                    <a:lumMod val="50000"/>
                  </a:schemeClr>
                </a:solidFill>
                <a:cs typeface="Arial" panose="020B0604020202020204" pitchFamily="34" charset="0"/>
              </a:rPr>
              <a:t>, emeritus) </a:t>
            </a:r>
          </a:p>
          <a:p>
            <a:r>
              <a:rPr lang="en-CA" sz="1400" dirty="0">
                <a:solidFill>
                  <a:schemeClr val="accent5">
                    <a:lumMod val="50000"/>
                  </a:schemeClr>
                </a:solidFill>
                <a:cs typeface="Arial" panose="020B0604020202020204" pitchFamily="34" charset="0"/>
              </a:rPr>
              <a:t>	</a:t>
            </a:r>
          </a:p>
          <a:p>
            <a:r>
              <a:rPr lang="en-CA" sz="1400" dirty="0">
                <a:solidFill>
                  <a:schemeClr val="accent5">
                    <a:lumMod val="50000"/>
                  </a:schemeClr>
                </a:solidFill>
                <a:cs typeface="Arial" panose="020B0604020202020204" pitchFamily="34" charset="0"/>
              </a:rPr>
              <a:t> A. </a:t>
            </a:r>
            <a:r>
              <a:rPr lang="en-CA" sz="1400" dirty="0" err="1">
                <a:solidFill>
                  <a:schemeClr val="accent5">
                    <a:lumMod val="50000"/>
                  </a:schemeClr>
                </a:solidFill>
                <a:cs typeface="Arial" panose="020B0604020202020204" pitchFamily="34" charset="0"/>
              </a:rPr>
              <a:t>Konaka</a:t>
            </a:r>
            <a:r>
              <a:rPr lang="en-CA" sz="1400" dirty="0">
                <a:solidFill>
                  <a:schemeClr val="accent5">
                    <a:lumMod val="50000"/>
                  </a:schemeClr>
                </a:solidFill>
                <a:cs typeface="Arial" panose="020B0604020202020204" pitchFamily="34" charset="0"/>
              </a:rPr>
              <a:t> 	 	            D. </a:t>
            </a:r>
            <a:r>
              <a:rPr lang="en-CA" sz="1400" dirty="0" err="1">
                <a:solidFill>
                  <a:schemeClr val="accent5">
                    <a:lumMod val="50000"/>
                  </a:schemeClr>
                </a:solidFill>
                <a:cs typeface="Arial" panose="020B0604020202020204" pitchFamily="34" charset="0"/>
              </a:rPr>
              <a:t>Karlen</a:t>
            </a:r>
            <a:r>
              <a:rPr lang="en-CA" sz="1400" dirty="0">
                <a:solidFill>
                  <a:schemeClr val="accent5">
                    <a:lumMod val="50000"/>
                  </a:schemeClr>
                </a:solidFill>
                <a:cs typeface="Arial" panose="020B0604020202020204" pitchFamily="34" charset="0"/>
              </a:rPr>
              <a:t> (UVic) 	</a:t>
            </a:r>
          </a:p>
          <a:p>
            <a:r>
              <a:rPr lang="en-CA" sz="1400" dirty="0">
                <a:solidFill>
                  <a:schemeClr val="accent5">
                    <a:lumMod val="50000"/>
                  </a:schemeClr>
                </a:solidFill>
                <a:cs typeface="Arial" panose="020B0604020202020204" pitchFamily="34" charset="0"/>
              </a:rPr>
              <a:t> M. Hartz (with IPMU)                  X. Li</a:t>
            </a:r>
          </a:p>
          <a:p>
            <a:r>
              <a:rPr lang="en-CA" sz="1400" dirty="0">
                <a:solidFill>
                  <a:schemeClr val="accent5">
                    <a:lumMod val="50000"/>
                  </a:schemeClr>
                </a:solidFill>
                <a:cs typeface="Arial" panose="020B0604020202020204" pitchFamily="34" charset="0"/>
              </a:rPr>
              <a:t> W. Rau (with MI).  	           </a:t>
            </a:r>
            <a:r>
              <a:rPr lang="en-CA" sz="1400" dirty="0">
                <a:solidFill>
                  <a:schemeClr val="accent5">
                    <a:lumMod val="50000"/>
                  </a:schemeClr>
                </a:solidFill>
              </a:rPr>
              <a:t>J-M. </a:t>
            </a:r>
            <a:r>
              <a:rPr lang="en-CA" sz="1400" dirty="0" err="1">
                <a:solidFill>
                  <a:schemeClr val="accent5">
                    <a:lumMod val="50000"/>
                  </a:schemeClr>
                </a:solidFill>
              </a:rPr>
              <a:t>Poutissou</a:t>
            </a:r>
            <a:r>
              <a:rPr lang="en-CA" sz="1400" dirty="0">
                <a:solidFill>
                  <a:schemeClr val="accent5">
                    <a:lumMod val="50000"/>
                  </a:schemeClr>
                </a:solidFill>
              </a:rPr>
              <a:t> (emeritus)</a:t>
            </a:r>
            <a:endParaRPr lang="en-CA" sz="1400" dirty="0">
              <a:solidFill>
                <a:schemeClr val="accent5">
                  <a:lumMod val="50000"/>
                </a:schemeClr>
              </a:solidFill>
              <a:cs typeface="Arial" panose="020B0604020202020204" pitchFamily="34" charset="0"/>
            </a:endParaRPr>
          </a:p>
          <a:p>
            <a:r>
              <a:rPr lang="en-CA" sz="1400" dirty="0">
                <a:solidFill>
                  <a:schemeClr val="accent5">
                    <a:lumMod val="50000"/>
                  </a:schemeClr>
                </a:solidFill>
                <a:cs typeface="Arial" panose="020B0604020202020204" pitchFamily="34" charset="0"/>
              </a:rPr>
              <a:t> K. Clark (with Queens, MI)         S. Yen (emeritus)</a:t>
            </a:r>
          </a:p>
          <a:p>
            <a:r>
              <a:rPr lang="en-CA" sz="1400" dirty="0">
                <a:solidFill>
                  <a:schemeClr val="accent5">
                    <a:lumMod val="50000"/>
                  </a:schemeClr>
                </a:solidFill>
                <a:cs typeface="Arial" panose="020B0604020202020204" pitchFamily="34" charset="0"/>
              </a:rPr>
              <a:t>	                            </a:t>
            </a:r>
          </a:p>
          <a:p>
            <a:r>
              <a:rPr lang="en-CA" sz="1400" dirty="0">
                <a:solidFill>
                  <a:schemeClr val="accent5">
                    <a:lumMod val="50000"/>
                  </a:schemeClr>
                </a:solidFill>
                <a:cs typeface="Arial" panose="020B0604020202020204" pitchFamily="34" charset="0"/>
              </a:rPr>
              <a:t>M. Fujiwara 		            A. Capra</a:t>
            </a:r>
          </a:p>
          <a:p>
            <a:r>
              <a:rPr lang="en-CA" sz="1400" dirty="0">
                <a:solidFill>
                  <a:schemeClr val="accent5">
                    <a:lumMod val="50000"/>
                  </a:schemeClr>
                </a:solidFill>
                <a:cs typeface="Arial" panose="020B0604020202020204" pitchFamily="34" charset="0"/>
              </a:rPr>
              <a:t>A. Olin (emeritus)                          D. Gill (emeritus) </a:t>
            </a:r>
          </a:p>
          <a:p>
            <a:r>
              <a:rPr lang="en-CA" sz="1400" dirty="0">
                <a:solidFill>
                  <a:schemeClr val="accent5">
                    <a:lumMod val="50000"/>
                  </a:schemeClr>
                </a:solidFill>
                <a:cs typeface="Arial" panose="020B0604020202020204" pitchFamily="34" charset="0"/>
              </a:rPr>
              <a:t>R. Picker                                          </a:t>
            </a:r>
            <a:r>
              <a:rPr lang="en-CA" sz="1400" dirty="0">
                <a:solidFill>
                  <a:srgbClr val="FF0000"/>
                </a:solidFill>
                <a:cs typeface="Arial" panose="020B0604020202020204" pitchFamily="34" charset="0"/>
              </a:rPr>
              <a:t>N. </a:t>
            </a:r>
            <a:r>
              <a:rPr lang="en-CA" sz="1400" dirty="0" err="1">
                <a:solidFill>
                  <a:srgbClr val="FF0000"/>
                </a:solidFill>
                <a:cs typeface="Arial" panose="020B0604020202020204" pitchFamily="34" charset="0"/>
              </a:rPr>
              <a:t>Yazdandoost</a:t>
            </a:r>
            <a:r>
              <a:rPr lang="en-CA" sz="1400" dirty="0">
                <a:solidFill>
                  <a:srgbClr val="FF0000"/>
                </a:solidFill>
                <a:cs typeface="Arial" panose="020B0604020202020204" pitchFamily="34" charset="0"/>
              </a:rPr>
              <a:t> (start in Aug)</a:t>
            </a:r>
          </a:p>
          <a:p>
            <a:r>
              <a:rPr lang="en-CA" sz="1400" dirty="0">
                <a:solidFill>
                  <a:schemeClr val="accent5">
                    <a:lumMod val="50000"/>
                  </a:schemeClr>
                </a:solidFill>
                <a:cs typeface="Arial" panose="020B0604020202020204" pitchFamily="34" charset="0"/>
              </a:rPr>
              <a:t>C. </a:t>
            </a:r>
            <a:r>
              <a:rPr lang="en-CA" sz="1400" dirty="0" err="1">
                <a:solidFill>
                  <a:schemeClr val="accent5">
                    <a:lumMod val="50000"/>
                  </a:schemeClr>
                </a:solidFill>
                <a:cs typeface="Arial" panose="020B0604020202020204" pitchFamily="34" charset="0"/>
              </a:rPr>
              <a:t>Malbrunot</a:t>
            </a:r>
            <a:r>
              <a:rPr lang="en-CA" sz="1400" dirty="0">
                <a:solidFill>
                  <a:schemeClr val="accent5">
                    <a:lumMod val="50000"/>
                  </a:schemeClr>
                </a:solidFill>
                <a:cs typeface="Arial" panose="020B0604020202020204" pitchFamily="34" charset="0"/>
              </a:rPr>
              <a:t>    	            T. Numao (emeritus)      </a:t>
            </a:r>
          </a:p>
          <a:p>
            <a:r>
              <a:rPr lang="en-CA" sz="1400" dirty="0">
                <a:solidFill>
                  <a:schemeClr val="accent5">
                    <a:lumMod val="50000"/>
                  </a:schemeClr>
                </a:solidFill>
                <a:cs typeface="Arial" panose="020B0604020202020204" pitchFamily="34" charset="0"/>
              </a:rPr>
              <a:t>R. Helmer (emeritus)</a:t>
            </a:r>
            <a:r>
              <a:rPr lang="en-CA" sz="1400" dirty="0">
                <a:solidFill>
                  <a:schemeClr val="tx2"/>
                </a:solidFill>
                <a:cs typeface="Arial" panose="020B0604020202020204" pitchFamily="34" charset="0"/>
              </a:rPr>
              <a:t>	               </a:t>
            </a:r>
            <a:r>
              <a:rPr lang="en-CA" sz="1200" dirty="0">
                <a:solidFill>
                  <a:schemeClr val="tx2"/>
                </a:solidFill>
                <a:latin typeface="Arial" panose="020B0604020202020204" pitchFamily="34" charset="0"/>
                <a:cs typeface="Arial" panose="020B0604020202020204" pitchFamily="34" charset="0"/>
              </a:rPr>
              <a:t>	</a:t>
            </a:r>
            <a:endParaRPr lang="en-CA" sz="1200" dirty="0">
              <a:solidFill>
                <a:schemeClr val="accent5">
                  <a:lumMod val="50000"/>
                </a:schemeClr>
              </a:solidFill>
              <a:cs typeface="Arial" panose="020B0604020202020204" pitchFamily="34" charset="0"/>
            </a:endParaRPr>
          </a:p>
        </p:txBody>
      </p:sp>
      <p:sp>
        <p:nvSpPr>
          <p:cNvPr id="11" name="Rectangle 10">
            <a:extLst>
              <a:ext uri="{FF2B5EF4-FFF2-40B4-BE49-F238E27FC236}">
                <a16:creationId xmlns:a16="http://schemas.microsoft.com/office/drawing/2014/main" id="{4AAE7AB9-1292-4C79-B622-995D196C11E5}"/>
              </a:ext>
            </a:extLst>
          </p:cNvPr>
          <p:cNvSpPr/>
          <p:nvPr/>
        </p:nvSpPr>
        <p:spPr>
          <a:xfrm>
            <a:off x="5522025" y="2520275"/>
            <a:ext cx="2018806" cy="3108543"/>
          </a:xfrm>
          <a:prstGeom prst="rect">
            <a:avLst/>
          </a:prstGeom>
          <a:solidFill>
            <a:schemeClr val="accent5"/>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Shape 131">
            <a:extLst>
              <a:ext uri="{FF2B5EF4-FFF2-40B4-BE49-F238E27FC236}">
                <a16:creationId xmlns:a16="http://schemas.microsoft.com/office/drawing/2014/main" id="{64806A2D-D894-48B6-A823-046C20490D77}"/>
              </a:ext>
            </a:extLst>
          </p:cNvPr>
          <p:cNvSpPr/>
          <p:nvPr/>
        </p:nvSpPr>
        <p:spPr>
          <a:xfrm>
            <a:off x="5608935" y="2538914"/>
            <a:ext cx="3760696" cy="3108543"/>
          </a:xfrm>
          <a:prstGeom prst="rect">
            <a:avLst/>
          </a:prstGeom>
          <a:ln w="12700">
            <a:miter lim="400000"/>
          </a:ln>
          <a:extLst>
            <a:ext uri="{C572A759-6A51-4108-AA02-DFA0A04FC94B}">
              <ma14:wrappingTextBoxFlag xmlns="" xmlns:ma14="http://schemas.microsoft.com/office/mac/drawingml/2011/main" val="1"/>
            </a:ext>
          </a:extLst>
        </p:spPr>
        <p:txBody>
          <a:bodyPr wrap="square" lIns="45719" tIns="45720" rIns="45719" bIns="45720" anchor="t">
            <a:spAutoFit/>
          </a:bodyPr>
          <a:lstStyle/>
          <a:p>
            <a:pPr>
              <a:defRPr sz="1200" b="1"/>
            </a:pPr>
            <a:r>
              <a:rPr sz="1400" dirty="0"/>
              <a:t>Affiliated Scientists</a:t>
            </a:r>
          </a:p>
          <a:p>
            <a:pPr>
              <a:defRPr sz="1200"/>
            </a:pPr>
            <a:r>
              <a:rPr sz="1400" dirty="0"/>
              <a:t> 	</a:t>
            </a:r>
          </a:p>
          <a:p>
            <a:pPr>
              <a:defRPr sz="1200"/>
            </a:pPr>
            <a:r>
              <a:rPr lang="en-CA" sz="1400" dirty="0"/>
              <a:t>S. Bhadra (</a:t>
            </a:r>
            <a:r>
              <a:rPr lang="en-CA" sz="1400" dirty="0" err="1"/>
              <a:t>YorkU</a:t>
            </a:r>
            <a:r>
              <a:rPr lang="en-CA" sz="1400" dirty="0"/>
              <a:t>)   </a:t>
            </a:r>
            <a:r>
              <a:rPr lang="en-CA" sz="1400" dirty="0">
                <a:cs typeface="Calibri"/>
              </a:rPr>
              <a:t>   </a:t>
            </a:r>
          </a:p>
          <a:p>
            <a:pPr>
              <a:defRPr sz="1200"/>
            </a:pPr>
            <a:r>
              <a:rPr lang="en-CA" sz="1400" dirty="0">
                <a:cs typeface="Calibri"/>
              </a:rPr>
              <a:t>D. Bryman (UBC)</a:t>
            </a:r>
          </a:p>
          <a:p>
            <a:pPr>
              <a:defRPr sz="1200"/>
            </a:pPr>
            <a:r>
              <a:rPr lang="en-CA" sz="1400" dirty="0"/>
              <a:t>M. </a:t>
            </a:r>
            <a:r>
              <a:rPr lang="en-CA" sz="1400" dirty="0" err="1"/>
              <a:t>Hasinoff</a:t>
            </a:r>
            <a:r>
              <a:rPr lang="en-CA" sz="1400" dirty="0"/>
              <a:t> (UBC)</a:t>
            </a:r>
          </a:p>
          <a:p>
            <a:pPr>
              <a:defRPr sz="1200"/>
            </a:pPr>
            <a:r>
              <a:rPr lang="en-CA" sz="1400" dirty="0"/>
              <a:t>R. McPherson (UVic)</a:t>
            </a:r>
          </a:p>
          <a:p>
            <a:pPr>
              <a:defRPr sz="1200"/>
            </a:pPr>
            <a:r>
              <a:rPr lang="en-CA" sz="1400" dirty="0"/>
              <a:t>S. </a:t>
            </a:r>
            <a:r>
              <a:rPr lang="en-CA" sz="1400" dirty="0" err="1"/>
              <a:t>Oser</a:t>
            </a:r>
            <a:r>
              <a:rPr lang="en-CA" sz="1400" dirty="0"/>
              <a:t> (UBC)	</a:t>
            </a:r>
          </a:p>
          <a:p>
            <a:pPr>
              <a:defRPr sz="1200"/>
            </a:pPr>
            <a:r>
              <a:rPr lang="en-CA" sz="1400" dirty="0"/>
              <a:t>T. </a:t>
            </a:r>
            <a:r>
              <a:rPr lang="en-CA" sz="1400" dirty="0" err="1"/>
              <a:t>Momose</a:t>
            </a:r>
            <a:r>
              <a:rPr lang="en-CA" sz="1400" dirty="0"/>
              <a:t> (UBC)</a:t>
            </a:r>
          </a:p>
          <a:p>
            <a:pPr>
              <a:defRPr sz="1200"/>
            </a:pPr>
            <a:r>
              <a:rPr lang="en-CA" sz="1400" dirty="0"/>
              <a:t>W. Van </a:t>
            </a:r>
            <a:r>
              <a:rPr lang="en-CA" sz="1400" dirty="0" err="1"/>
              <a:t>Oers</a:t>
            </a:r>
            <a:r>
              <a:rPr lang="en-CA" sz="1400" dirty="0"/>
              <a:t> (Manitoba)</a:t>
            </a:r>
          </a:p>
          <a:p>
            <a:pPr>
              <a:defRPr sz="1200"/>
            </a:pPr>
            <a:r>
              <a:rPr lang="en-CA" sz="1400" dirty="0"/>
              <a:t>R. Thompson (Calgary)		</a:t>
            </a:r>
          </a:p>
          <a:p>
            <a:pPr>
              <a:defRPr sz="1200"/>
            </a:pPr>
            <a:r>
              <a:rPr lang="en-CA" sz="1400" dirty="0"/>
              <a:t>B. Pointon (BCIT)</a:t>
            </a:r>
          </a:p>
          <a:p>
            <a:pPr>
              <a:defRPr sz="1200"/>
            </a:pPr>
            <a:r>
              <a:rPr lang="en-CA" sz="1400" dirty="0"/>
              <a:t>M. </a:t>
            </a:r>
            <a:r>
              <a:rPr lang="en-CA" sz="1400" dirty="0" err="1"/>
              <a:t>Danninger</a:t>
            </a:r>
            <a:r>
              <a:rPr lang="en-CA" sz="1400" dirty="0"/>
              <a:t> (SFU)</a:t>
            </a:r>
          </a:p>
          <a:p>
            <a:pPr>
              <a:defRPr sz="1200"/>
            </a:pPr>
            <a:r>
              <a:rPr lang="en-CA" sz="1400" dirty="0"/>
              <a:t>P. De </a:t>
            </a:r>
            <a:r>
              <a:rPr lang="en-CA" sz="1400" dirty="0" err="1"/>
              <a:t>Perio</a:t>
            </a:r>
            <a:r>
              <a:rPr lang="en-CA" sz="1400" dirty="0"/>
              <a:t> (IPMU/Tokyo)</a:t>
            </a:r>
          </a:p>
          <a:p>
            <a:pPr>
              <a:defRPr sz="1200"/>
            </a:pPr>
            <a:r>
              <a:rPr lang="en-CA" sz="1400" dirty="0"/>
              <a:t>A. </a:t>
            </a:r>
            <a:r>
              <a:rPr lang="en-CA" sz="1400" dirty="0" err="1"/>
              <a:t>Khramov</a:t>
            </a:r>
            <a:r>
              <a:rPr lang="en-CA" sz="1400" dirty="0"/>
              <a:t> (BCIT) </a:t>
            </a:r>
            <a:r>
              <a:rPr lang="en-CA" sz="1200" dirty="0"/>
              <a:t>	</a:t>
            </a:r>
          </a:p>
        </p:txBody>
      </p:sp>
      <p:sp>
        <p:nvSpPr>
          <p:cNvPr id="10" name="Rectangle 9">
            <a:extLst>
              <a:ext uri="{FF2B5EF4-FFF2-40B4-BE49-F238E27FC236}">
                <a16:creationId xmlns:a16="http://schemas.microsoft.com/office/drawing/2014/main" id="{3A3DA1D3-B047-4D45-819B-0175F389FCBD}"/>
              </a:ext>
            </a:extLst>
          </p:cNvPr>
          <p:cNvSpPr/>
          <p:nvPr/>
        </p:nvSpPr>
        <p:spPr>
          <a:xfrm>
            <a:off x="7051053" y="2259053"/>
            <a:ext cx="5235950" cy="3170099"/>
          </a:xfrm>
          <a:prstGeom prst="rect">
            <a:avLst/>
          </a:prstGeom>
        </p:spPr>
        <p:txBody>
          <a:bodyPr wrap="square" lIns="91440" tIns="45720" rIns="91440" bIns="45720" anchor="t">
            <a:spAutoFit/>
          </a:bodyPr>
          <a:lstStyle/>
          <a:p>
            <a:pPr algn="ctr"/>
            <a:r>
              <a:rPr lang="en-US" sz="2000" i="1" dirty="0">
                <a:solidFill>
                  <a:schemeClr val="accent1">
                    <a:lumMod val="75000"/>
                  </a:schemeClr>
                </a:solidFill>
                <a:cs typeface="Arial" panose="020B0604020202020204" pitchFamily="34" charset="0"/>
              </a:rPr>
              <a:t>Monthly meetings inclusive to </a:t>
            </a:r>
          </a:p>
          <a:p>
            <a:pPr algn="ctr"/>
            <a:r>
              <a:rPr lang="en-US" sz="2000" i="1" dirty="0">
                <a:solidFill>
                  <a:schemeClr val="accent1">
                    <a:lumMod val="75000"/>
                  </a:schemeClr>
                </a:solidFill>
                <a:cs typeface="Arial" panose="020B0604020202020204" pitchFamily="34" charset="0"/>
              </a:rPr>
              <a:t>Particle Physics, </a:t>
            </a:r>
          </a:p>
          <a:p>
            <a:pPr algn="ctr"/>
            <a:r>
              <a:rPr lang="en-US" sz="2000" i="1" dirty="0">
                <a:solidFill>
                  <a:schemeClr val="accent1">
                    <a:lumMod val="75000"/>
                  </a:schemeClr>
                </a:solidFill>
                <a:cs typeface="Arial" panose="020B0604020202020204" pitchFamily="34" charset="0"/>
              </a:rPr>
              <a:t>Theory, </a:t>
            </a:r>
          </a:p>
          <a:p>
            <a:pPr algn="ctr"/>
            <a:r>
              <a:rPr lang="en-US" sz="2000" i="1" dirty="0">
                <a:solidFill>
                  <a:schemeClr val="accent1">
                    <a:lumMod val="75000"/>
                  </a:schemeClr>
                </a:solidFill>
                <a:cs typeface="Arial"/>
              </a:rPr>
              <a:t>Science &amp; Technology </a:t>
            </a:r>
            <a:endParaRPr lang="en-US" sz="2000" i="1" dirty="0">
              <a:solidFill>
                <a:schemeClr val="accent1">
                  <a:lumMod val="75000"/>
                </a:schemeClr>
              </a:solidFill>
              <a:cs typeface="Arial" panose="020B0604020202020204" pitchFamily="34" charset="0"/>
            </a:endParaRPr>
          </a:p>
          <a:p>
            <a:pPr algn="ctr"/>
            <a:r>
              <a:rPr lang="en-US" sz="2000" i="1" dirty="0">
                <a:solidFill>
                  <a:schemeClr val="accent1">
                    <a:lumMod val="75000"/>
                  </a:schemeClr>
                </a:solidFill>
                <a:cs typeface="Arial" panose="020B0604020202020204" pitchFamily="34" charset="0"/>
              </a:rPr>
              <a:t>and Scientific Computing </a:t>
            </a:r>
          </a:p>
          <a:p>
            <a:pPr algn="ctr"/>
            <a:r>
              <a:rPr lang="en-US" sz="2000" i="1" dirty="0">
                <a:solidFill>
                  <a:schemeClr val="accent1">
                    <a:lumMod val="75000"/>
                  </a:schemeClr>
                </a:solidFill>
                <a:cs typeface="Arial" panose="020B0604020202020204" pitchFamily="34" charset="0"/>
              </a:rPr>
              <a:t>department members</a:t>
            </a:r>
          </a:p>
          <a:p>
            <a:pPr algn="ctr"/>
            <a:endParaRPr lang="en-US" sz="2000" i="1" dirty="0">
              <a:solidFill>
                <a:schemeClr val="accent1">
                  <a:lumMod val="75000"/>
                </a:schemeClr>
              </a:solidFill>
              <a:cs typeface="Arial" panose="020B0604020202020204" pitchFamily="34" charset="0"/>
            </a:endParaRPr>
          </a:p>
          <a:p>
            <a:pPr algn="ctr"/>
            <a:r>
              <a:rPr lang="en-US" sz="2000" i="1" dirty="0">
                <a:solidFill>
                  <a:schemeClr val="accent1">
                    <a:lumMod val="75000"/>
                  </a:schemeClr>
                </a:solidFill>
                <a:cs typeface="Arial" panose="020B0604020202020204" pitchFamily="34" charset="0"/>
              </a:rPr>
              <a:t>Dark Matter Forum Meetings</a:t>
            </a:r>
          </a:p>
          <a:p>
            <a:pPr algn="ctr"/>
            <a:r>
              <a:rPr lang="en-US" sz="2000" i="1" dirty="0">
                <a:solidFill>
                  <a:schemeClr val="accent1">
                    <a:lumMod val="75000"/>
                  </a:schemeClr>
                </a:solidFill>
                <a:cs typeface="Arial" panose="020B0604020202020204" pitchFamily="34" charset="0"/>
              </a:rPr>
              <a:t>Science and Technology Seminars</a:t>
            </a:r>
          </a:p>
          <a:p>
            <a:pPr algn="ctr"/>
            <a:r>
              <a:rPr lang="en-US" sz="2000" i="1" dirty="0">
                <a:solidFill>
                  <a:schemeClr val="accent1">
                    <a:lumMod val="75000"/>
                  </a:schemeClr>
                </a:solidFill>
                <a:cs typeface="Arial" panose="020B0604020202020204" pitchFamily="34" charset="0"/>
              </a:rPr>
              <a:t>Quantum Forum Seminars</a:t>
            </a:r>
          </a:p>
        </p:txBody>
      </p:sp>
      <p:sp>
        <p:nvSpPr>
          <p:cNvPr id="3" name="TextBox 2">
            <a:extLst>
              <a:ext uri="{FF2B5EF4-FFF2-40B4-BE49-F238E27FC236}">
                <a16:creationId xmlns:a16="http://schemas.microsoft.com/office/drawing/2014/main" id="{3AB29FEF-7690-2F99-6203-EAA163A44B6D}"/>
              </a:ext>
            </a:extLst>
          </p:cNvPr>
          <p:cNvSpPr txBox="1"/>
          <p:nvPr/>
        </p:nvSpPr>
        <p:spPr>
          <a:xfrm>
            <a:off x="756092" y="6207462"/>
            <a:ext cx="10916796" cy="646331"/>
          </a:xfrm>
          <a:prstGeom prst="rect">
            <a:avLst/>
          </a:prstGeom>
          <a:noFill/>
        </p:spPr>
        <p:txBody>
          <a:bodyPr wrap="square">
            <a:spAutoFit/>
          </a:bodyPr>
          <a:lstStyle/>
          <a:p>
            <a:r>
              <a:rPr lang="en-US" sz="1800" dirty="0">
                <a:solidFill>
                  <a:schemeClr val="accent1">
                    <a:lumMod val="75000"/>
                  </a:schemeClr>
                </a:solidFill>
                <a:cs typeface="Arial" panose="020B0604020202020204" pitchFamily="34" charset="0"/>
              </a:rPr>
              <a:t>Level of supported scientists, fairly flat over the past 5 years – seen inclusively over all relevant departments</a:t>
            </a:r>
          </a:p>
          <a:p>
            <a:r>
              <a:rPr lang="en-US" dirty="0">
                <a:solidFill>
                  <a:schemeClr val="accent1">
                    <a:lumMod val="75000"/>
                  </a:schemeClr>
                </a:solidFill>
                <a:cs typeface="Arial" panose="020B0604020202020204" pitchFamily="34" charset="0"/>
              </a:rPr>
              <a:t>Scientists are supported by Five-Year Plan. Any growth, requires growth in that budget</a:t>
            </a:r>
            <a:endParaRPr lang="en-US" dirty="0"/>
          </a:p>
        </p:txBody>
      </p:sp>
    </p:spTree>
    <p:extLst>
      <p:ext uri="{BB962C8B-B14F-4D97-AF65-F5344CB8AC3E}">
        <p14:creationId xmlns:p14="http://schemas.microsoft.com/office/powerpoint/2010/main" val="174016563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5D017B33-1744-EF42-8B3B-DE0BCD40F166}"/>
              </a:ext>
            </a:extLst>
          </p:cNvPr>
          <p:cNvSpPr/>
          <p:nvPr/>
        </p:nvSpPr>
        <p:spPr>
          <a:xfrm>
            <a:off x="4782101" y="1929089"/>
            <a:ext cx="2430965" cy="892097"/>
          </a:xfrm>
          <a:prstGeom prst="rect">
            <a:avLst/>
          </a:prstGeom>
          <a:solidFill>
            <a:srgbClr val="35B1F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latin typeface="Arial" panose="020B0604020202020204" pitchFamily="34" charset="0"/>
                <a:cs typeface="Arial" panose="020B0604020202020204" pitchFamily="34" charset="0"/>
              </a:rPr>
              <a:t>PHYSICAL SCIENCE</a:t>
            </a:r>
          </a:p>
          <a:p>
            <a:pPr algn="ctr"/>
            <a:r>
              <a:rPr lang="en-US" sz="1600" dirty="0">
                <a:latin typeface="Arial" panose="020B0604020202020204" pitchFamily="34" charset="0"/>
                <a:cs typeface="Arial" panose="020B0604020202020204" pitchFamily="34" charset="0"/>
              </a:rPr>
              <a:t>DIVISION</a:t>
            </a:r>
          </a:p>
        </p:txBody>
      </p:sp>
      <p:sp>
        <p:nvSpPr>
          <p:cNvPr id="7" name="Rectangle 6">
            <a:extLst>
              <a:ext uri="{FF2B5EF4-FFF2-40B4-BE49-F238E27FC236}">
                <a16:creationId xmlns:a16="http://schemas.microsoft.com/office/drawing/2014/main" id="{0B56C4D4-723F-DB47-847E-A82ACEC8D333}"/>
              </a:ext>
            </a:extLst>
          </p:cNvPr>
          <p:cNvSpPr/>
          <p:nvPr/>
        </p:nvSpPr>
        <p:spPr>
          <a:xfrm>
            <a:off x="134614" y="3500824"/>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Molecular and Material Science</a:t>
            </a:r>
          </a:p>
        </p:txBody>
      </p:sp>
      <p:sp>
        <p:nvSpPr>
          <p:cNvPr id="8" name="Title 1">
            <a:extLst>
              <a:ext uri="{FF2B5EF4-FFF2-40B4-BE49-F238E27FC236}">
                <a16:creationId xmlns:a16="http://schemas.microsoft.com/office/drawing/2014/main" id="{1D8D923D-A7A5-7A44-B8EC-DBA8B7CA12C3}"/>
              </a:ext>
            </a:extLst>
          </p:cNvPr>
          <p:cNvSpPr>
            <a:spLocks noGrp="1"/>
          </p:cNvSpPr>
          <p:nvPr>
            <p:ph type="ctrTitle"/>
          </p:nvPr>
        </p:nvSpPr>
        <p:spPr>
          <a:xfrm>
            <a:off x="673921" y="933990"/>
            <a:ext cx="10621926" cy="688338"/>
          </a:xfrm>
        </p:spPr>
        <p:txBody>
          <a:bodyPr>
            <a:normAutofit/>
          </a:bodyPr>
          <a:lstStyle/>
          <a:p>
            <a:r>
              <a:rPr lang="en-US" sz="3000" dirty="0"/>
              <a:t>Divisions and Departments</a:t>
            </a:r>
          </a:p>
        </p:txBody>
      </p:sp>
      <p:sp>
        <p:nvSpPr>
          <p:cNvPr id="10" name="Rectangle 9">
            <a:extLst>
              <a:ext uri="{FF2B5EF4-FFF2-40B4-BE49-F238E27FC236}">
                <a16:creationId xmlns:a16="http://schemas.microsoft.com/office/drawing/2014/main" id="{90CEF0E6-CF0B-0541-887E-640F217B987B}"/>
              </a:ext>
            </a:extLst>
          </p:cNvPr>
          <p:cNvSpPr/>
          <p:nvPr/>
        </p:nvSpPr>
        <p:spPr>
          <a:xfrm>
            <a:off x="3584582" y="3500823"/>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Nuclear Physics</a:t>
            </a:r>
          </a:p>
        </p:txBody>
      </p:sp>
      <p:sp>
        <p:nvSpPr>
          <p:cNvPr id="11" name="Rectangle 10">
            <a:extLst>
              <a:ext uri="{FF2B5EF4-FFF2-40B4-BE49-F238E27FC236}">
                <a16:creationId xmlns:a16="http://schemas.microsoft.com/office/drawing/2014/main" id="{DA02A7F7-93C0-DB4A-B6FC-0C2EDFFC97E7}"/>
              </a:ext>
            </a:extLst>
          </p:cNvPr>
          <p:cNvSpPr/>
          <p:nvPr/>
        </p:nvSpPr>
        <p:spPr>
          <a:xfrm>
            <a:off x="5312600" y="3500822"/>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Particle Physics</a:t>
            </a:r>
          </a:p>
        </p:txBody>
      </p:sp>
      <p:sp>
        <p:nvSpPr>
          <p:cNvPr id="12" name="Rectangle 11">
            <a:extLst>
              <a:ext uri="{FF2B5EF4-FFF2-40B4-BE49-F238E27FC236}">
                <a16:creationId xmlns:a16="http://schemas.microsoft.com/office/drawing/2014/main" id="{F8AC15B8-0486-2947-AD63-A3C0C0F2957E}"/>
              </a:ext>
            </a:extLst>
          </p:cNvPr>
          <p:cNvSpPr/>
          <p:nvPr/>
        </p:nvSpPr>
        <p:spPr>
          <a:xfrm>
            <a:off x="7045235" y="3500822"/>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Science and Technology</a:t>
            </a:r>
          </a:p>
        </p:txBody>
      </p:sp>
      <p:sp>
        <p:nvSpPr>
          <p:cNvPr id="13" name="Rectangle 12">
            <a:extLst>
              <a:ext uri="{FF2B5EF4-FFF2-40B4-BE49-F238E27FC236}">
                <a16:creationId xmlns:a16="http://schemas.microsoft.com/office/drawing/2014/main" id="{D4C4D932-AC2C-E94B-ACE8-AB0B373E3E6E}"/>
              </a:ext>
            </a:extLst>
          </p:cNvPr>
          <p:cNvSpPr/>
          <p:nvPr/>
        </p:nvSpPr>
        <p:spPr>
          <a:xfrm>
            <a:off x="8777870" y="3513311"/>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Theory</a:t>
            </a:r>
          </a:p>
        </p:txBody>
      </p:sp>
      <p:sp>
        <p:nvSpPr>
          <p:cNvPr id="14" name="Rectangle 13">
            <a:extLst>
              <a:ext uri="{FF2B5EF4-FFF2-40B4-BE49-F238E27FC236}">
                <a16:creationId xmlns:a16="http://schemas.microsoft.com/office/drawing/2014/main" id="{9B8D4099-5091-624C-9144-FC07650460C2}"/>
              </a:ext>
            </a:extLst>
          </p:cNvPr>
          <p:cNvSpPr/>
          <p:nvPr/>
        </p:nvSpPr>
        <p:spPr>
          <a:xfrm>
            <a:off x="10510505" y="3522164"/>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Scientific Computing</a:t>
            </a:r>
          </a:p>
        </p:txBody>
      </p:sp>
      <p:sp>
        <p:nvSpPr>
          <p:cNvPr id="15" name="Rectangle 14">
            <a:extLst>
              <a:ext uri="{FF2B5EF4-FFF2-40B4-BE49-F238E27FC236}">
                <a16:creationId xmlns:a16="http://schemas.microsoft.com/office/drawing/2014/main" id="{E7BE48C9-4F1C-F542-AB0B-B1BF184A43F7}"/>
              </a:ext>
            </a:extLst>
          </p:cNvPr>
          <p:cNvSpPr/>
          <p:nvPr/>
        </p:nvSpPr>
        <p:spPr>
          <a:xfrm>
            <a:off x="1878052" y="1929089"/>
            <a:ext cx="2430965" cy="892097"/>
          </a:xfrm>
          <a:prstGeom prst="rect">
            <a:avLst/>
          </a:prstGeom>
          <a:pattFill prst="pct90">
            <a:fgClr>
              <a:srgbClr val="35B1F1"/>
            </a:fgClr>
            <a:bgClr>
              <a:schemeClr val="bg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latin typeface="Arial" panose="020B0604020202020204" pitchFamily="34" charset="0"/>
                <a:cs typeface="Arial" panose="020B0604020202020204" pitchFamily="34" charset="0"/>
              </a:rPr>
              <a:t>ACCELERATOR</a:t>
            </a:r>
          </a:p>
          <a:p>
            <a:pPr algn="ctr"/>
            <a:r>
              <a:rPr lang="en-US" sz="1600" dirty="0">
                <a:latin typeface="Arial" panose="020B0604020202020204" pitchFamily="34" charset="0"/>
                <a:cs typeface="Arial" panose="020B0604020202020204" pitchFamily="34" charset="0"/>
              </a:rPr>
              <a:t>DIVISION</a:t>
            </a:r>
          </a:p>
        </p:txBody>
      </p:sp>
      <p:sp>
        <p:nvSpPr>
          <p:cNvPr id="16" name="Rectangle 15">
            <a:extLst>
              <a:ext uri="{FF2B5EF4-FFF2-40B4-BE49-F238E27FC236}">
                <a16:creationId xmlns:a16="http://schemas.microsoft.com/office/drawing/2014/main" id="{BC986916-FA9B-394F-83E3-4433F6880FEF}"/>
              </a:ext>
            </a:extLst>
          </p:cNvPr>
          <p:cNvSpPr/>
          <p:nvPr/>
        </p:nvSpPr>
        <p:spPr>
          <a:xfrm>
            <a:off x="7686150" y="1929089"/>
            <a:ext cx="2430965" cy="892097"/>
          </a:xfrm>
          <a:prstGeom prst="rect">
            <a:avLst/>
          </a:prstGeom>
          <a:pattFill prst="pct90">
            <a:fgClr>
              <a:srgbClr val="35B1F1"/>
            </a:fgClr>
            <a:bgClr>
              <a:schemeClr val="bg1"/>
            </a:bgClr>
          </a:patt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latin typeface="Arial" panose="020B0604020202020204" pitchFamily="34" charset="0"/>
                <a:cs typeface="Arial" panose="020B0604020202020204" pitchFamily="34" charset="0"/>
              </a:rPr>
              <a:t>LIFE SCIENCE</a:t>
            </a:r>
          </a:p>
          <a:p>
            <a:pPr algn="ctr"/>
            <a:r>
              <a:rPr lang="en-US" sz="1600" dirty="0">
                <a:latin typeface="Arial" panose="020B0604020202020204" pitchFamily="34" charset="0"/>
                <a:cs typeface="Arial" panose="020B0604020202020204" pitchFamily="34" charset="0"/>
              </a:rPr>
              <a:t>DIVISION</a:t>
            </a:r>
          </a:p>
        </p:txBody>
      </p:sp>
      <p:cxnSp>
        <p:nvCxnSpPr>
          <p:cNvPr id="18" name="Straight Connector 17">
            <a:extLst>
              <a:ext uri="{FF2B5EF4-FFF2-40B4-BE49-F238E27FC236}">
                <a16:creationId xmlns:a16="http://schemas.microsoft.com/office/drawing/2014/main" id="{11094C9E-17DC-BA4D-A95B-D252AAC4654B}"/>
              </a:ext>
            </a:extLst>
          </p:cNvPr>
          <p:cNvCxnSpPr>
            <a:cxnSpLocks/>
          </p:cNvCxnSpPr>
          <p:nvPr/>
        </p:nvCxnSpPr>
        <p:spPr>
          <a:xfrm flipV="1">
            <a:off x="932855" y="3122115"/>
            <a:ext cx="10358231" cy="1"/>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0" name="Straight Connector 19">
            <a:extLst>
              <a:ext uri="{FF2B5EF4-FFF2-40B4-BE49-F238E27FC236}">
                <a16:creationId xmlns:a16="http://schemas.microsoft.com/office/drawing/2014/main" id="{481D6BDB-3AA1-3246-BB9A-65E5B2043844}"/>
              </a:ext>
            </a:extLst>
          </p:cNvPr>
          <p:cNvCxnSpPr>
            <a:cxnSpLocks/>
          </p:cNvCxnSpPr>
          <p:nvPr/>
        </p:nvCxnSpPr>
        <p:spPr>
          <a:xfrm flipV="1">
            <a:off x="932855" y="3122116"/>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A7085324-7D5C-1440-B30A-E927F582063A}"/>
              </a:ext>
            </a:extLst>
          </p:cNvPr>
          <p:cNvCxnSpPr>
            <a:cxnSpLocks/>
          </p:cNvCxnSpPr>
          <p:nvPr/>
        </p:nvCxnSpPr>
        <p:spPr>
          <a:xfrm flipV="1">
            <a:off x="2691416" y="3122116"/>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4E09848F-75BF-D847-A65D-F757456B20AB}"/>
              </a:ext>
            </a:extLst>
          </p:cNvPr>
          <p:cNvCxnSpPr>
            <a:cxnSpLocks/>
          </p:cNvCxnSpPr>
          <p:nvPr/>
        </p:nvCxnSpPr>
        <p:spPr>
          <a:xfrm flipV="1">
            <a:off x="6059293" y="3109422"/>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863CBFB1-19E7-4642-8FE5-68FFD6EF6AED}"/>
              </a:ext>
            </a:extLst>
          </p:cNvPr>
          <p:cNvCxnSpPr>
            <a:cxnSpLocks/>
          </p:cNvCxnSpPr>
          <p:nvPr/>
        </p:nvCxnSpPr>
        <p:spPr>
          <a:xfrm flipV="1">
            <a:off x="7881015" y="3106918"/>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A97AB1AB-1BD9-6042-BCD9-7627829E130E}"/>
              </a:ext>
            </a:extLst>
          </p:cNvPr>
          <p:cNvCxnSpPr>
            <a:cxnSpLocks/>
          </p:cNvCxnSpPr>
          <p:nvPr/>
        </p:nvCxnSpPr>
        <p:spPr>
          <a:xfrm flipV="1">
            <a:off x="9558452" y="3106918"/>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a:extLst>
              <a:ext uri="{FF2B5EF4-FFF2-40B4-BE49-F238E27FC236}">
                <a16:creationId xmlns:a16="http://schemas.microsoft.com/office/drawing/2014/main" id="{38B3914D-BE04-2145-AAC8-C11870C3D244}"/>
              </a:ext>
            </a:extLst>
          </p:cNvPr>
          <p:cNvCxnSpPr>
            <a:cxnSpLocks/>
          </p:cNvCxnSpPr>
          <p:nvPr/>
        </p:nvCxnSpPr>
        <p:spPr>
          <a:xfrm flipV="1">
            <a:off x="11291088" y="3109419"/>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cxnSp>
        <p:nvCxnSpPr>
          <p:cNvPr id="29" name="Straight Connector 28">
            <a:extLst>
              <a:ext uri="{FF2B5EF4-FFF2-40B4-BE49-F238E27FC236}">
                <a16:creationId xmlns:a16="http://schemas.microsoft.com/office/drawing/2014/main" id="{F6BEFDDC-3E27-3B42-BEA8-680979EC73EE}"/>
              </a:ext>
            </a:extLst>
          </p:cNvPr>
          <p:cNvCxnSpPr>
            <a:cxnSpLocks/>
          </p:cNvCxnSpPr>
          <p:nvPr/>
        </p:nvCxnSpPr>
        <p:spPr>
          <a:xfrm flipV="1">
            <a:off x="6059293" y="2817823"/>
            <a:ext cx="0" cy="2915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D8DB55E5-302D-C661-F06F-DB5BB86A50CC}"/>
              </a:ext>
            </a:extLst>
          </p:cNvPr>
          <p:cNvSpPr txBox="1"/>
          <p:nvPr/>
        </p:nvSpPr>
        <p:spPr>
          <a:xfrm>
            <a:off x="785074" y="4609872"/>
            <a:ext cx="10510774" cy="2246769"/>
          </a:xfrm>
          <a:prstGeom prst="rect">
            <a:avLst/>
          </a:prstGeom>
          <a:noFill/>
        </p:spPr>
        <p:txBody>
          <a:bodyPr wrap="square" lIns="91440" tIns="45720" rIns="91440" bIns="45720" anchor="t">
            <a:spAutoFit/>
          </a:bodyPr>
          <a:lstStyle/>
          <a:p>
            <a:pPr marL="285750" indent="-285750">
              <a:buClr>
                <a:srgbClr val="00A9FF"/>
              </a:buClr>
              <a:buFont typeface="Wingdings" pitchFamily="2"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Question: The session in which we will be involved covers particle physics, technology, and scientific computing. Please could you indicate how these topics mesh at TRIUMF.  For example, do particular researchers typically contribute to more than one of those areas (simultaneously or sequentially) or do they specialize; do junior scientists rotate among them; does the research enterprise connect all three of them or are there some activities that would be classified as some but not all of these areas?</a:t>
            </a:r>
          </a:p>
          <a:p>
            <a:pPr marL="285750" indent="-285750">
              <a:buClr>
                <a:srgbClr val="00A9FF"/>
              </a:buClr>
              <a:buFont typeface="Wingdings" pitchFamily="2" charset="2"/>
              <a:buChar char="§"/>
            </a:pPr>
            <a:endParaRPr lang="en-CA" sz="2000" b="0" i="0" u="none" strike="noStrike" dirty="0">
              <a:solidFill>
                <a:srgbClr val="212121"/>
              </a:solidFill>
              <a:effectLst/>
            </a:endParaRPr>
          </a:p>
        </p:txBody>
      </p:sp>
      <p:sp>
        <p:nvSpPr>
          <p:cNvPr id="2" name="Rectangle 1">
            <a:extLst>
              <a:ext uri="{FF2B5EF4-FFF2-40B4-BE49-F238E27FC236}">
                <a16:creationId xmlns:a16="http://schemas.microsoft.com/office/drawing/2014/main" id="{ABEBBD07-79BC-BA33-AC4A-78DC2E5E35C2}"/>
              </a:ext>
            </a:extLst>
          </p:cNvPr>
          <p:cNvSpPr/>
          <p:nvPr/>
        </p:nvSpPr>
        <p:spPr>
          <a:xfrm>
            <a:off x="1859598" y="3513311"/>
            <a:ext cx="1596483" cy="687659"/>
          </a:xfrm>
          <a:prstGeom prst="rect">
            <a:avLst/>
          </a:prstGeom>
          <a:solidFill>
            <a:schemeClr val="bg2">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a:latin typeface="Arial" panose="020B0604020202020204" pitchFamily="34" charset="0"/>
                <a:cs typeface="Arial" panose="020B0604020202020204" pitchFamily="34" charset="0"/>
              </a:rPr>
              <a:t>ARIEL Experiment Operations</a:t>
            </a:r>
          </a:p>
        </p:txBody>
      </p:sp>
      <p:cxnSp>
        <p:nvCxnSpPr>
          <p:cNvPr id="5" name="Straight Connector 4">
            <a:extLst>
              <a:ext uri="{FF2B5EF4-FFF2-40B4-BE49-F238E27FC236}">
                <a16:creationId xmlns:a16="http://schemas.microsoft.com/office/drawing/2014/main" id="{F1EA55E2-6A01-4710-EF1D-2263B25EA740}"/>
              </a:ext>
            </a:extLst>
          </p:cNvPr>
          <p:cNvCxnSpPr>
            <a:cxnSpLocks/>
          </p:cNvCxnSpPr>
          <p:nvPr/>
        </p:nvCxnSpPr>
        <p:spPr>
          <a:xfrm flipV="1">
            <a:off x="4537704" y="3109422"/>
            <a:ext cx="0" cy="406393"/>
          </a:xfrm>
          <a:prstGeom prst="line">
            <a:avLst/>
          </a:prstGeom>
          <a:ln w="15875">
            <a:solidFill>
              <a:schemeClr val="bg2">
                <a:lumMod val="2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6136888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AA671D9-9406-7CE6-755A-AD5084CF1566}"/>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EB67FE91-05AE-ACB6-79DC-00FFCCEEBC27}"/>
              </a:ext>
            </a:extLst>
          </p:cNvPr>
          <p:cNvSpPr>
            <a:spLocks noGrp="1"/>
          </p:cNvSpPr>
          <p:nvPr>
            <p:ph type="ctrTitle"/>
          </p:nvPr>
        </p:nvSpPr>
        <p:spPr>
          <a:xfrm>
            <a:off x="429577" y="920641"/>
            <a:ext cx="11518080" cy="688338"/>
          </a:xfrm>
        </p:spPr>
        <p:txBody>
          <a:bodyPr>
            <a:normAutofit/>
          </a:bodyPr>
          <a:lstStyle/>
          <a:p>
            <a:r>
              <a:rPr lang="en-US" sz="3000" dirty="0"/>
              <a:t>Particle Physics, Science &amp; Technology, Scientific Computing </a:t>
            </a:r>
          </a:p>
        </p:txBody>
      </p:sp>
      <p:sp>
        <p:nvSpPr>
          <p:cNvPr id="3" name="TextBox 2">
            <a:extLst>
              <a:ext uri="{FF2B5EF4-FFF2-40B4-BE49-F238E27FC236}">
                <a16:creationId xmlns:a16="http://schemas.microsoft.com/office/drawing/2014/main" id="{0F118E8A-76FA-3C70-E56A-62293227163C}"/>
              </a:ext>
            </a:extLst>
          </p:cNvPr>
          <p:cNvSpPr txBox="1"/>
          <p:nvPr/>
        </p:nvSpPr>
        <p:spPr>
          <a:xfrm>
            <a:off x="730483" y="1692107"/>
            <a:ext cx="10510774" cy="5016758"/>
          </a:xfrm>
          <a:prstGeom prst="rect">
            <a:avLst/>
          </a:prstGeom>
          <a:noFill/>
        </p:spPr>
        <p:txBody>
          <a:bodyPr wrap="square" lIns="91440" tIns="45720" rIns="91440" bIns="45720" anchor="t">
            <a:spAutoFit/>
          </a:bodyPr>
          <a:lstStyle/>
          <a:p>
            <a:pPr marL="285750" indent="-285750">
              <a:buClr>
                <a:srgbClr val="00A9FF"/>
              </a:buClr>
              <a:buFont typeface="Wingdings" pitchFamily="2" charset="2"/>
              <a:buChar char="§"/>
            </a:pPr>
            <a:r>
              <a:rPr lang="en-CA" sz="2000" b="0" i="0" u="sng" strike="noStrike" dirty="0">
                <a:solidFill>
                  <a:srgbClr val="000000"/>
                </a:solidFill>
                <a:effectLst/>
                <a:latin typeface="Calibri" panose="020F0502020204030204" pitchFamily="34" charset="0"/>
                <a:cs typeface="Calibri" panose="020F0502020204030204" pitchFamily="34" charset="0"/>
              </a:rPr>
              <a:t>Answer:</a:t>
            </a:r>
          </a:p>
          <a:p>
            <a:pPr marL="285750"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We try to avoid silos, and particularly the three departments in this session (together with particle physics theory) work closely together in several important areas</a:t>
            </a:r>
          </a:p>
          <a:p>
            <a:pPr marL="742950" lvl="1"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Strategic planning (annual retreats, succession planning and new hires)</a:t>
            </a:r>
          </a:p>
          <a:p>
            <a:pPr marL="742950" lvl="1"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Project execution (technical expertise)</a:t>
            </a:r>
          </a:p>
          <a:p>
            <a:pPr marL="742950" lvl="1"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Event organization (workshops, summer schools, conferences)</a:t>
            </a:r>
          </a:p>
          <a:p>
            <a:pPr marL="285750"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T</a:t>
            </a:r>
            <a:r>
              <a:rPr lang="en-CA" sz="2000" b="0" i="0" u="none" strike="noStrike" dirty="0">
                <a:solidFill>
                  <a:srgbClr val="000000"/>
                </a:solidFill>
                <a:effectLst/>
                <a:latin typeface="Calibri" panose="020F0502020204030204" pitchFamily="34" charset="0"/>
                <a:cs typeface="Calibri" panose="020F0502020204030204" pitchFamily="34" charset="0"/>
              </a:rPr>
              <a:t>here are particle physicists in all three departments, including department heads </a:t>
            </a:r>
          </a:p>
          <a:p>
            <a:pPr marL="285750"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While the work as a researcher is not necessarily impacted by the department you are in, the service work might differ as you are contributing in different ways to the specific department</a:t>
            </a:r>
            <a:endParaRPr lang="en-CA" sz="2000" b="0" i="0" u="none" strike="noStrike" dirty="0">
              <a:solidFill>
                <a:srgbClr val="000000"/>
              </a:solidFill>
              <a:effectLst/>
              <a:latin typeface="Calibri" panose="020F0502020204030204" pitchFamily="34" charset="0"/>
              <a:cs typeface="Calibri" panose="020F0502020204030204" pitchFamily="34" charset="0"/>
            </a:endParaRPr>
          </a:p>
          <a:p>
            <a:pPr marL="285750" indent="-285750">
              <a:buClr>
                <a:srgbClr val="00A9FF"/>
              </a:buClr>
              <a:buFont typeface="Wingdings" pitchFamily="2"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Historically there has not been much movement among departments</a:t>
            </a:r>
          </a:p>
          <a:p>
            <a:pPr marL="285750"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The research enterprise connects all of them through </a:t>
            </a:r>
          </a:p>
          <a:p>
            <a:pPr marL="742950" lvl="1" indent="-285750">
              <a:buClr>
                <a:srgbClr val="00A9FF"/>
              </a:buClr>
              <a:buFont typeface="Wingdings" pitchFamily="2"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Project execution -&gt; Science &amp; Technology</a:t>
            </a:r>
          </a:p>
          <a:p>
            <a:pPr marL="742950" lvl="1" indent="-285750">
              <a:buClr>
                <a:srgbClr val="00A9FF"/>
              </a:buClr>
              <a:buFont typeface="Wingdings" pitchFamily="2"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Ma</a:t>
            </a:r>
            <a:r>
              <a:rPr lang="en-CA" sz="2000" dirty="0">
                <a:solidFill>
                  <a:srgbClr val="000000"/>
                </a:solidFill>
                <a:latin typeface="Calibri" panose="020F0502020204030204" pitchFamily="34" charset="0"/>
                <a:cs typeface="Calibri" panose="020F0502020204030204" pitchFamily="34" charset="0"/>
              </a:rPr>
              <a:t>ximizing research output -&gt; Scientific Computing, especially through Machine Learning and Quantum Computing</a:t>
            </a:r>
          </a:p>
          <a:p>
            <a:pPr marL="742950" lvl="1" indent="-285750">
              <a:buClr>
                <a:srgbClr val="00A9FF"/>
              </a:buClr>
              <a:buFont typeface="Wingdings" pitchFamily="2" charset="2"/>
              <a:buChar char="§"/>
            </a:pPr>
            <a:r>
              <a:rPr lang="en-CA" sz="2000" dirty="0">
                <a:solidFill>
                  <a:srgbClr val="000000"/>
                </a:solidFill>
                <a:latin typeface="Calibri" panose="020F0502020204030204" pitchFamily="34" charset="0"/>
                <a:cs typeface="Calibri" panose="020F0502020204030204" pitchFamily="34" charset="0"/>
              </a:rPr>
              <a:t>P</a:t>
            </a:r>
            <a:r>
              <a:rPr lang="en-CA" sz="2000" b="0" i="0" u="none" strike="noStrike" dirty="0">
                <a:solidFill>
                  <a:srgbClr val="000000"/>
                </a:solidFill>
                <a:effectLst/>
                <a:latin typeface="Calibri" panose="020F0502020204030204" pitchFamily="34" charset="0"/>
                <a:cs typeface="Calibri" panose="020F0502020204030204" pitchFamily="34" charset="0"/>
              </a:rPr>
              <a:t>lanning and proposing of new Research Centers </a:t>
            </a:r>
          </a:p>
          <a:p>
            <a:pPr>
              <a:buClr>
                <a:srgbClr val="00A9FF"/>
              </a:buClr>
            </a:pPr>
            <a:endParaRPr lang="en-CA" sz="2000" b="0" i="0" u="none" strike="noStrike" dirty="0">
              <a:solidFill>
                <a:srgbClr val="212121"/>
              </a:solidFill>
              <a:effectLst/>
            </a:endParaRPr>
          </a:p>
        </p:txBody>
      </p:sp>
    </p:spTree>
    <p:extLst>
      <p:ext uri="{BB962C8B-B14F-4D97-AF65-F5344CB8AC3E}">
        <p14:creationId xmlns:p14="http://schemas.microsoft.com/office/powerpoint/2010/main" val="200902960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itle 1">
            <a:extLst>
              <a:ext uri="{FF2B5EF4-FFF2-40B4-BE49-F238E27FC236}">
                <a16:creationId xmlns:a16="http://schemas.microsoft.com/office/drawing/2014/main" id="{4D69EAD4-2494-414D-9120-A2C6FDC90870}"/>
              </a:ext>
            </a:extLst>
          </p:cNvPr>
          <p:cNvSpPr txBox="1">
            <a:spLocks/>
          </p:cNvSpPr>
          <p:nvPr/>
        </p:nvSpPr>
        <p:spPr>
          <a:xfrm>
            <a:off x="481791" y="917016"/>
            <a:ext cx="10541042" cy="688338"/>
          </a:xfrm>
          <a:prstGeom prst="rect">
            <a:avLst/>
          </a:prstGeom>
        </p:spPr>
        <p:txBody>
          <a:bodyPr vert="horz" lIns="91440" tIns="45720" rIns="91440" bIns="45720" rtlCol="0" anchor="t">
            <a:normAutofit/>
          </a:bodyPr>
          <a:lstStyle>
            <a:lvl1pPr algn="l" defTabSz="914400" rtl="0" eaLnBrk="1" latinLnBrk="0" hangingPunct="1">
              <a:lnSpc>
                <a:spcPct val="90000"/>
              </a:lnSpc>
              <a:spcBef>
                <a:spcPct val="0"/>
              </a:spcBef>
              <a:buNone/>
              <a:defRPr sz="4000" b="1" i="0" kern="1200">
                <a:solidFill>
                  <a:srgbClr val="00B0F0"/>
                </a:solidFill>
                <a:latin typeface="Arial" charset="0"/>
                <a:ea typeface="Arial" charset="0"/>
                <a:cs typeface="Arial" charset="0"/>
              </a:defRPr>
            </a:lvl1pPr>
          </a:lstStyle>
          <a:p>
            <a:endParaRPr lang="en-CA" sz="3000" dirty="0"/>
          </a:p>
          <a:p>
            <a:endParaRPr lang="en-US" sz="3000" dirty="0"/>
          </a:p>
        </p:txBody>
      </p:sp>
      <p:sp>
        <p:nvSpPr>
          <p:cNvPr id="7" name="TextBox 6">
            <a:extLst>
              <a:ext uri="{FF2B5EF4-FFF2-40B4-BE49-F238E27FC236}">
                <a16:creationId xmlns:a16="http://schemas.microsoft.com/office/drawing/2014/main" id="{F1D8BC3F-38F6-1842-AD82-C6C26394DACD}"/>
              </a:ext>
            </a:extLst>
          </p:cNvPr>
          <p:cNvSpPr txBox="1"/>
          <p:nvPr/>
        </p:nvSpPr>
        <p:spPr>
          <a:xfrm>
            <a:off x="634191" y="1500138"/>
            <a:ext cx="11057788" cy="1015663"/>
          </a:xfrm>
          <a:prstGeom prst="rect">
            <a:avLst/>
          </a:prstGeom>
          <a:noFill/>
        </p:spPr>
        <p:txBody>
          <a:bodyPr wrap="square" lIns="91440" tIns="45720" rIns="91440" bIns="45720" rtlCol="0" anchor="t">
            <a:spAutoFit/>
          </a:bodyPr>
          <a:lstStyle/>
          <a:p>
            <a:pPr>
              <a:buClr>
                <a:srgbClr val="00B0F0"/>
              </a:buClr>
            </a:pPr>
            <a:endParaRPr lang="en-CA" sz="2000" dirty="0">
              <a:cs typeface="Times New Roman" panose="02020603050405020304" pitchFamily="18" charset="0"/>
            </a:endParaRPr>
          </a:p>
          <a:p>
            <a:endParaRPr lang="en-CA" sz="2000" dirty="0">
              <a:solidFill>
                <a:srgbClr val="00A8FF"/>
              </a:solidFill>
              <a:latin typeface="Wingdings" pitchFamily="2" charset="2"/>
            </a:endParaRPr>
          </a:p>
          <a:p>
            <a:pPr lvl="1">
              <a:buClr>
                <a:srgbClr val="00B0F0"/>
              </a:buClr>
            </a:pPr>
            <a:endParaRPr lang="en-CA" sz="2000" dirty="0">
              <a:cs typeface="Times New Roman" panose="02020603050405020304" pitchFamily="18" charset="0"/>
            </a:endParaRPr>
          </a:p>
        </p:txBody>
      </p:sp>
      <p:sp>
        <p:nvSpPr>
          <p:cNvPr id="3" name="Rectangle 2">
            <a:extLst>
              <a:ext uri="{FF2B5EF4-FFF2-40B4-BE49-F238E27FC236}">
                <a16:creationId xmlns:a16="http://schemas.microsoft.com/office/drawing/2014/main" id="{599CEA51-8499-A56A-DAA8-58A745494969}"/>
              </a:ext>
            </a:extLst>
          </p:cNvPr>
          <p:cNvSpPr/>
          <p:nvPr/>
        </p:nvSpPr>
        <p:spPr>
          <a:xfrm>
            <a:off x="4900613" y="1800225"/>
            <a:ext cx="3486150" cy="462675"/>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0" name="Title 1">
            <a:extLst>
              <a:ext uri="{FF2B5EF4-FFF2-40B4-BE49-F238E27FC236}">
                <a16:creationId xmlns:a16="http://schemas.microsoft.com/office/drawing/2014/main" id="{B43677DF-7AFA-FBA6-1F1B-73C8B181FFF7}"/>
              </a:ext>
            </a:extLst>
          </p:cNvPr>
          <p:cNvSpPr txBox="1">
            <a:spLocks/>
          </p:cNvSpPr>
          <p:nvPr/>
        </p:nvSpPr>
        <p:spPr>
          <a:xfrm>
            <a:off x="634191" y="1069416"/>
            <a:ext cx="10541042" cy="688338"/>
          </a:xfrm>
          <a:prstGeom prst="rect">
            <a:avLst/>
          </a:prstGeom>
        </p:spPr>
        <p:txBody>
          <a:bodyPr vert="horz" lIns="91440" tIns="45720" rIns="91440" bIns="45720" rtlCol="0" anchor="t">
            <a:normAutofit/>
          </a:bodyPr>
          <a:lstStyle>
            <a:lvl1pPr algn="l" defTabSz="914400" rtl="0" eaLnBrk="1" latinLnBrk="0" hangingPunct="1">
              <a:lnSpc>
                <a:spcPct val="90000"/>
              </a:lnSpc>
              <a:spcBef>
                <a:spcPct val="0"/>
              </a:spcBef>
              <a:buNone/>
              <a:defRPr sz="4000" b="1" i="0" kern="1200">
                <a:solidFill>
                  <a:srgbClr val="00B0F0"/>
                </a:solidFill>
                <a:latin typeface="Arial" charset="0"/>
                <a:ea typeface="Arial" charset="0"/>
                <a:cs typeface="Arial" charset="0"/>
              </a:defRPr>
            </a:lvl1pPr>
          </a:lstStyle>
          <a:p>
            <a:r>
              <a:rPr lang="en-CA" sz="3000" dirty="0"/>
              <a:t>Research Centers</a:t>
            </a:r>
          </a:p>
          <a:p>
            <a:endParaRPr lang="en-US" sz="3000" dirty="0"/>
          </a:p>
        </p:txBody>
      </p:sp>
      <p:pic>
        <p:nvPicPr>
          <p:cNvPr id="11" name="Picture 2">
            <a:extLst>
              <a:ext uri="{FF2B5EF4-FFF2-40B4-BE49-F238E27FC236}">
                <a16:creationId xmlns:a16="http://schemas.microsoft.com/office/drawing/2014/main" id="{0BBD6A74-F704-D228-E3D1-00499898642C}"/>
              </a:ext>
            </a:extLst>
          </p:cNvPr>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6022207" y="180464"/>
            <a:ext cx="3486151" cy="4164871"/>
          </a:xfrm>
          <a:prstGeom prst="rect">
            <a:avLst/>
          </a:prstGeom>
          <a:noFill/>
          <a:extLst>
            <a:ext uri="{909E8E84-426E-40DD-AFC4-6F175D3DCCD1}">
              <a14:hiddenFill xmlns:a14="http://schemas.microsoft.com/office/drawing/2010/main">
                <a:solidFill>
                  <a:srgbClr val="FFFFFF"/>
                </a:solidFill>
              </a14:hiddenFill>
            </a:ext>
          </a:extLst>
        </p:spPr>
      </p:pic>
      <p:sp>
        <p:nvSpPr>
          <p:cNvPr id="12" name="TextBox 11">
            <a:extLst>
              <a:ext uri="{FF2B5EF4-FFF2-40B4-BE49-F238E27FC236}">
                <a16:creationId xmlns:a16="http://schemas.microsoft.com/office/drawing/2014/main" id="{2463FFE2-5B06-6E88-3D25-9911E5DCE382}"/>
              </a:ext>
            </a:extLst>
          </p:cNvPr>
          <p:cNvSpPr txBox="1"/>
          <p:nvPr/>
        </p:nvSpPr>
        <p:spPr>
          <a:xfrm>
            <a:off x="772871" y="1800225"/>
            <a:ext cx="5249336" cy="5170646"/>
          </a:xfrm>
          <a:prstGeom prst="rect">
            <a:avLst/>
          </a:prstGeom>
          <a:noFill/>
        </p:spPr>
        <p:txBody>
          <a:bodyPr wrap="square" lIns="91440" tIns="45720" rIns="91440" bIns="45720" rtlCol="0" anchor="t">
            <a:spAutoFit/>
          </a:bodyPr>
          <a:lstStyle/>
          <a:p>
            <a:pPr marL="285750" indent="-285750">
              <a:spcBef>
                <a:spcPts val="600"/>
              </a:spcBef>
              <a:buClr>
                <a:srgbClr val="00B0F0"/>
              </a:buClr>
              <a:buFont typeface="Wingdings" charset="2"/>
              <a:buChar char="§"/>
            </a:pPr>
            <a:r>
              <a:rPr lang="en-CA" sz="2000" dirty="0">
                <a:latin typeface="Calibri" panose="020F0502020204030204" pitchFamily="34" charset="0"/>
                <a:cs typeface="Calibri" panose="020F0502020204030204" pitchFamily="34" charset="0"/>
                <a:sym typeface="Wingdings" panose="05000000000000000000" pitchFamily="2" charset="2"/>
              </a:rPr>
              <a:t>Strengthen/re-gaining TRIUMF’s core competencies (especially for R&amp;D) while </a:t>
            </a:r>
            <a:r>
              <a:rPr lang="en-CA" sz="2000" b="1" dirty="0">
                <a:latin typeface="Calibri" panose="020F0502020204030204" pitchFamily="34" charset="0"/>
                <a:cs typeface="Calibri" panose="020F0502020204030204" pitchFamily="34" charset="0"/>
                <a:sym typeface="Wingdings" panose="05000000000000000000" pitchFamily="2" charset="2"/>
              </a:rPr>
              <a:t>aligning with 20-year vision </a:t>
            </a:r>
            <a:r>
              <a:rPr lang="en-CA" sz="2000" dirty="0">
                <a:latin typeface="Calibri" panose="020F0502020204030204" pitchFamily="34" charset="0"/>
                <a:cs typeface="Calibri" panose="020F0502020204030204" pitchFamily="34" charset="0"/>
                <a:sym typeface="Wingdings" panose="05000000000000000000" pitchFamily="2" charset="2"/>
              </a:rPr>
              <a:t>around Quantum Technologies, AI and Sustainability</a:t>
            </a:r>
            <a:endParaRPr lang="en-CA" sz="2000" dirty="0">
              <a:latin typeface="Calibri" panose="020F0502020204030204" pitchFamily="34" charset="0"/>
              <a:cs typeface="Calibri" panose="020F0502020204030204" pitchFamily="34" charset="0"/>
            </a:endParaRPr>
          </a:p>
          <a:p>
            <a:pPr marL="285750" indent="-285750">
              <a:spcBef>
                <a:spcPts val="600"/>
              </a:spcBef>
              <a:buClr>
                <a:srgbClr val="00B0F0"/>
              </a:buClr>
              <a:buFont typeface="Wingdings" charset="2"/>
              <a:buChar char="§"/>
            </a:pPr>
            <a:r>
              <a:rPr lang="en-CA" sz="2000" dirty="0">
                <a:latin typeface="Calibri" panose="020F0502020204030204" pitchFamily="34" charset="0"/>
                <a:cs typeface="Calibri" panose="020F0502020204030204" pitchFamily="34" charset="0"/>
              </a:rPr>
              <a:t>Proposed centers for</a:t>
            </a:r>
          </a:p>
          <a:p>
            <a:pPr marL="742950" lvl="1" indent="-285750">
              <a:buClr>
                <a:srgbClr val="00B0F0"/>
              </a:buClr>
              <a:buFont typeface="Wingdings" charset="2"/>
              <a:buChar char="§"/>
            </a:pPr>
            <a:r>
              <a:rPr lang="en-CA" sz="2000" b="1" dirty="0">
                <a:latin typeface="Calibri" panose="020F0502020204030204" pitchFamily="34" charset="0"/>
                <a:cs typeface="Calibri" panose="020F0502020204030204" pitchFamily="34" charset="0"/>
              </a:rPr>
              <a:t>Detector Development</a:t>
            </a:r>
          </a:p>
          <a:p>
            <a:pPr marL="742950" lvl="1" indent="-285750">
              <a:buClr>
                <a:srgbClr val="00B0F0"/>
              </a:buClr>
              <a:buFont typeface="Wingdings" charset="2"/>
              <a:buChar char="§"/>
            </a:pPr>
            <a:r>
              <a:rPr lang="en-CA" sz="2000" b="1" dirty="0">
                <a:latin typeface="Calibri" panose="020F0502020204030204" pitchFamily="34" charset="0"/>
                <a:cs typeface="Calibri" panose="020F0502020204030204" pitchFamily="34" charset="0"/>
              </a:rPr>
              <a:t>Quantum Technologies</a:t>
            </a:r>
          </a:p>
          <a:p>
            <a:pPr marL="742950" lvl="1" indent="-285750">
              <a:buClr>
                <a:srgbClr val="00B0F0"/>
              </a:buClr>
              <a:buFont typeface="Wingdings" charset="2"/>
              <a:buChar char="§"/>
            </a:pPr>
            <a:r>
              <a:rPr lang="en-CA" sz="2000" b="1" dirty="0">
                <a:latin typeface="Calibri" panose="020F0502020204030204" pitchFamily="34" charset="0"/>
                <a:cs typeface="Calibri" panose="020F0502020204030204" pitchFamily="34" charset="0"/>
              </a:rPr>
              <a:t>Data Science / AI</a:t>
            </a:r>
            <a:endParaRPr lang="en-CA" sz="2000" dirty="0">
              <a:latin typeface="Calibri" panose="020F0502020204030204" pitchFamily="34" charset="0"/>
              <a:cs typeface="Calibri" panose="020F0502020204030204" pitchFamily="34" charset="0"/>
            </a:endParaRPr>
          </a:p>
          <a:p>
            <a:pPr marL="285750" indent="-285750">
              <a:spcBef>
                <a:spcPts val="600"/>
              </a:spcBef>
              <a:buClr>
                <a:srgbClr val="00B0F0"/>
              </a:buClr>
              <a:buFont typeface="Wingdings" charset="2"/>
              <a:buChar char="§"/>
            </a:pPr>
            <a:r>
              <a:rPr lang="en-CA" sz="2000" dirty="0">
                <a:cs typeface="Calibri" panose="020F0502020204030204" pitchFamily="34" charset="0"/>
              </a:rPr>
              <a:t>From TRIUMF’s Implementation Plan:</a:t>
            </a:r>
          </a:p>
          <a:p>
            <a:pPr marL="742950" lvl="1" indent="-285750">
              <a:spcBef>
                <a:spcPts val="600"/>
              </a:spcBef>
              <a:buClr>
                <a:srgbClr val="00B0F0"/>
              </a:buClr>
              <a:buFont typeface="Wingdings" charset="2"/>
              <a:buChar char="§"/>
            </a:pPr>
            <a:r>
              <a:rPr lang="en-CA" sz="2000" dirty="0">
                <a:effectLst/>
              </a:rPr>
              <a:t>TRIUMF initially anticipated the creation of research centres</a:t>
            </a:r>
            <a:endParaRPr lang="en-CA" sz="2000" dirty="0"/>
          </a:p>
          <a:p>
            <a:pPr marL="742950" lvl="1" indent="-285750">
              <a:spcBef>
                <a:spcPts val="600"/>
              </a:spcBef>
              <a:buClr>
                <a:srgbClr val="00B0F0"/>
              </a:buClr>
              <a:buFont typeface="Wingdings" charset="2"/>
              <a:buChar char="§"/>
            </a:pPr>
            <a:r>
              <a:rPr lang="en-CA" sz="2000" dirty="0"/>
              <a:t>T</a:t>
            </a:r>
            <a:r>
              <a:rPr lang="en-CA" sz="2000" dirty="0">
                <a:effectLst/>
              </a:rPr>
              <a:t>he creation of these research centres will be evaluated mid-term</a:t>
            </a:r>
          </a:p>
          <a:p>
            <a:pPr marL="285750" indent="-285750">
              <a:spcBef>
                <a:spcPts val="600"/>
              </a:spcBef>
              <a:buClr>
                <a:srgbClr val="00B0F0"/>
              </a:buClr>
              <a:buFont typeface="Wingdings" charset="2"/>
              <a:buChar char="§"/>
            </a:pPr>
            <a:endParaRPr lang="en-CA" sz="2000" dirty="0">
              <a:cs typeface="Calibri" panose="020F0502020204030204" pitchFamily="34" charset="0"/>
              <a:sym typeface="Wingdings" panose="05000000000000000000" pitchFamily="2" charset="2"/>
            </a:endParaRPr>
          </a:p>
          <a:p>
            <a:pPr marL="285750" indent="-285750">
              <a:spcBef>
                <a:spcPts val="600"/>
              </a:spcBef>
              <a:buClr>
                <a:srgbClr val="00B0F0"/>
              </a:buClr>
              <a:buFont typeface="Wingdings" charset="2"/>
              <a:buChar char="§"/>
            </a:pPr>
            <a:endParaRPr lang="en-CA" sz="2000" dirty="0">
              <a:latin typeface="Calibri" panose="020F0502020204030204" pitchFamily="34" charset="0"/>
              <a:cs typeface="Calibri" panose="020F0502020204030204" pitchFamily="34" charset="0"/>
            </a:endParaRPr>
          </a:p>
        </p:txBody>
      </p:sp>
      <p:pic>
        <p:nvPicPr>
          <p:cNvPr id="4" name="Picture 1" descr="page11image1006947184">
            <a:extLst>
              <a:ext uri="{FF2B5EF4-FFF2-40B4-BE49-F238E27FC236}">
                <a16:creationId xmlns:a16="http://schemas.microsoft.com/office/drawing/2014/main" id="{5157AA38-B903-6B6C-C495-390452E2D630}"/>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9215252" y="3052590"/>
            <a:ext cx="2976748" cy="3852262"/>
          </a:xfrm>
          <a:prstGeom prst="rect">
            <a:avLst/>
          </a:prstGeom>
          <a:noFill/>
          <a:extLst>
            <a:ext uri="{909E8E84-426E-40DD-AFC4-6F175D3DCCD1}">
              <a14:hiddenFill xmlns:a14="http://schemas.microsoft.com/office/drawing/2010/main">
                <a:solidFill>
                  <a:srgbClr val="FFFFFF"/>
                </a:solidFill>
              </a14:hiddenFill>
            </a:ext>
          </a:extLst>
        </p:spPr>
      </p:pic>
      <p:sp>
        <p:nvSpPr>
          <p:cNvPr id="5" name="Right Arrow 4">
            <a:extLst>
              <a:ext uri="{FF2B5EF4-FFF2-40B4-BE49-F238E27FC236}">
                <a16:creationId xmlns:a16="http://schemas.microsoft.com/office/drawing/2014/main" id="{9D8DF79E-9B30-12F1-46A4-E2EF9E6E3046}"/>
              </a:ext>
            </a:extLst>
          </p:cNvPr>
          <p:cNvSpPr/>
          <p:nvPr/>
        </p:nvSpPr>
        <p:spPr>
          <a:xfrm rot="1790338">
            <a:off x="8305151" y="3707478"/>
            <a:ext cx="1528705" cy="411253"/>
          </a:xfrm>
          <a:prstGeom prst="rightArrow">
            <a:avLst/>
          </a:prstGeom>
          <a:solidFill>
            <a:srgbClr val="FFC00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11042022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09A0C6B-57A3-711D-2B47-1F6B8A1BF0C8}"/>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1690779A-82E9-0EFB-2221-62286781E223}"/>
              </a:ext>
            </a:extLst>
          </p:cNvPr>
          <p:cNvSpPr>
            <a:spLocks noGrp="1"/>
          </p:cNvSpPr>
          <p:nvPr>
            <p:ph type="ctrTitle"/>
          </p:nvPr>
        </p:nvSpPr>
        <p:spPr>
          <a:xfrm>
            <a:off x="429577" y="920641"/>
            <a:ext cx="11518080" cy="688338"/>
          </a:xfrm>
        </p:spPr>
        <p:txBody>
          <a:bodyPr>
            <a:normAutofit/>
          </a:bodyPr>
          <a:lstStyle/>
          <a:p>
            <a:r>
              <a:rPr lang="en-US" sz="3000" dirty="0"/>
              <a:t>Research Activities</a:t>
            </a:r>
          </a:p>
        </p:txBody>
      </p:sp>
      <p:sp>
        <p:nvSpPr>
          <p:cNvPr id="3" name="TextBox 2">
            <a:extLst>
              <a:ext uri="{FF2B5EF4-FFF2-40B4-BE49-F238E27FC236}">
                <a16:creationId xmlns:a16="http://schemas.microsoft.com/office/drawing/2014/main" id="{B37646DA-CCA2-E42F-AE93-FBCAB4AADAA7}"/>
              </a:ext>
            </a:extLst>
          </p:cNvPr>
          <p:cNvSpPr txBox="1"/>
          <p:nvPr/>
        </p:nvSpPr>
        <p:spPr>
          <a:xfrm>
            <a:off x="715370" y="1471925"/>
            <a:ext cx="10510774" cy="400110"/>
          </a:xfrm>
          <a:prstGeom prst="rect">
            <a:avLst/>
          </a:prstGeom>
          <a:noFill/>
        </p:spPr>
        <p:txBody>
          <a:bodyPr wrap="square" lIns="91440" tIns="45720" rIns="91440" bIns="45720" anchor="t">
            <a:spAutoFit/>
          </a:bodyPr>
          <a:lstStyle/>
          <a:p>
            <a:pPr marL="285750" indent="-285750">
              <a:spcBef>
                <a:spcPts val="600"/>
              </a:spcBef>
              <a:buClr>
                <a:srgbClr val="00B0F0"/>
              </a:buClr>
              <a:buFont typeface="Wingdings"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Please could you discuss what research activities the group foresees during the coming decade</a:t>
            </a:r>
          </a:p>
        </p:txBody>
      </p:sp>
      <p:sp>
        <p:nvSpPr>
          <p:cNvPr id="10" name="TextBox 9">
            <a:extLst>
              <a:ext uri="{FF2B5EF4-FFF2-40B4-BE49-F238E27FC236}">
                <a16:creationId xmlns:a16="http://schemas.microsoft.com/office/drawing/2014/main" id="{D7272154-A684-71E7-4F31-CD99B5C20410}"/>
              </a:ext>
            </a:extLst>
          </p:cNvPr>
          <p:cNvSpPr txBox="1"/>
          <p:nvPr/>
        </p:nvSpPr>
        <p:spPr>
          <a:xfrm>
            <a:off x="5793974" y="1872035"/>
            <a:ext cx="5899370" cy="707886"/>
          </a:xfrm>
          <a:prstGeom prst="rect">
            <a:avLst/>
          </a:prstGeom>
          <a:noFill/>
        </p:spPr>
        <p:txBody>
          <a:bodyPr wrap="square" lIns="91440" tIns="45720" rIns="91440" bIns="45720" anchor="t">
            <a:spAutoFit/>
          </a:bodyPr>
          <a:lstStyle/>
          <a:p>
            <a:pPr marL="285750" indent="-285750">
              <a:spcBef>
                <a:spcPts val="600"/>
              </a:spcBef>
              <a:buClr>
                <a:srgbClr val="00B0F0"/>
              </a:buClr>
              <a:buFont typeface="Wingdings"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TRIUMF Particle Physics Program in alignment with Canadian Long-Range Plan (to be updated this year) </a:t>
            </a:r>
          </a:p>
        </p:txBody>
      </p:sp>
      <p:pic>
        <p:nvPicPr>
          <p:cNvPr id="9" name="Picture 8">
            <a:extLst>
              <a:ext uri="{FF2B5EF4-FFF2-40B4-BE49-F238E27FC236}">
                <a16:creationId xmlns:a16="http://schemas.microsoft.com/office/drawing/2014/main" id="{963229AD-D108-E112-040C-0F55886611D5}"/>
              </a:ext>
            </a:extLst>
          </p:cNvPr>
          <p:cNvPicPr>
            <a:picLocks noChangeAspect="1"/>
          </p:cNvPicPr>
          <p:nvPr/>
        </p:nvPicPr>
        <p:blipFill>
          <a:blip r:embed="rId2"/>
          <a:stretch>
            <a:fillRect/>
          </a:stretch>
        </p:blipFill>
        <p:spPr>
          <a:xfrm>
            <a:off x="1507523" y="1989091"/>
            <a:ext cx="4050776" cy="4703184"/>
          </a:xfrm>
          <a:prstGeom prst="rect">
            <a:avLst/>
          </a:prstGeom>
        </p:spPr>
      </p:pic>
      <p:pic>
        <p:nvPicPr>
          <p:cNvPr id="13" name="Picture 12">
            <a:extLst>
              <a:ext uri="{FF2B5EF4-FFF2-40B4-BE49-F238E27FC236}">
                <a16:creationId xmlns:a16="http://schemas.microsoft.com/office/drawing/2014/main" id="{F2F94000-ABDE-DF62-341C-8A9FD0BA509C}"/>
              </a:ext>
            </a:extLst>
          </p:cNvPr>
          <p:cNvPicPr>
            <a:picLocks noChangeAspect="1"/>
          </p:cNvPicPr>
          <p:nvPr/>
        </p:nvPicPr>
        <p:blipFill>
          <a:blip r:embed="rId3"/>
          <a:stretch>
            <a:fillRect/>
          </a:stretch>
        </p:blipFill>
        <p:spPr>
          <a:xfrm>
            <a:off x="6633702" y="2609160"/>
            <a:ext cx="4198259" cy="4248840"/>
          </a:xfrm>
          <a:prstGeom prst="rect">
            <a:avLst/>
          </a:prstGeom>
        </p:spPr>
      </p:pic>
    </p:spTree>
    <p:extLst>
      <p:ext uri="{BB962C8B-B14F-4D97-AF65-F5344CB8AC3E}">
        <p14:creationId xmlns:p14="http://schemas.microsoft.com/office/powerpoint/2010/main" val="228617405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640C11D-A909-C7A9-954C-71FBE8B41962}"/>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359834C2-0D31-0B85-0BA2-3143980819CE}"/>
              </a:ext>
            </a:extLst>
          </p:cNvPr>
          <p:cNvSpPr>
            <a:spLocks noGrp="1"/>
          </p:cNvSpPr>
          <p:nvPr>
            <p:ph type="ctrTitle"/>
          </p:nvPr>
        </p:nvSpPr>
        <p:spPr>
          <a:xfrm>
            <a:off x="429577" y="920641"/>
            <a:ext cx="11518080" cy="688338"/>
          </a:xfrm>
        </p:spPr>
        <p:txBody>
          <a:bodyPr>
            <a:normAutofit/>
          </a:bodyPr>
          <a:lstStyle/>
          <a:p>
            <a:r>
              <a:rPr lang="en-US" sz="3000" dirty="0"/>
              <a:t>Research Activities</a:t>
            </a:r>
          </a:p>
        </p:txBody>
      </p:sp>
      <p:sp>
        <p:nvSpPr>
          <p:cNvPr id="3" name="TextBox 2">
            <a:extLst>
              <a:ext uri="{FF2B5EF4-FFF2-40B4-BE49-F238E27FC236}">
                <a16:creationId xmlns:a16="http://schemas.microsoft.com/office/drawing/2014/main" id="{1242C47B-D252-EE4A-B5A3-9AB079736368}"/>
              </a:ext>
            </a:extLst>
          </p:cNvPr>
          <p:cNvSpPr txBox="1"/>
          <p:nvPr/>
        </p:nvSpPr>
        <p:spPr>
          <a:xfrm>
            <a:off x="726166" y="1608979"/>
            <a:ext cx="8143140" cy="5555367"/>
          </a:xfrm>
          <a:prstGeom prst="rect">
            <a:avLst/>
          </a:prstGeom>
          <a:noFill/>
        </p:spPr>
        <p:txBody>
          <a:bodyPr wrap="square" lIns="91440" tIns="45720" rIns="91440" bIns="45720" anchor="t">
            <a:spAutoFit/>
          </a:bodyPr>
          <a:lstStyle/>
          <a:p>
            <a:pPr marL="285750" indent="-285750">
              <a:spcBef>
                <a:spcPts val="600"/>
              </a:spcBef>
              <a:buClr>
                <a:srgbClr val="00B0F0"/>
              </a:buClr>
              <a:buFont typeface="Wingdings" charset="2"/>
              <a:buChar char="§"/>
            </a:pPr>
            <a:r>
              <a:rPr lang="en-CA" sz="2000" dirty="0">
                <a:solidFill>
                  <a:srgbClr val="000000"/>
                </a:solidFill>
                <a:cs typeface="Calibri" panose="020F0502020204030204" pitchFamily="34" charset="0"/>
              </a:rPr>
              <a:t>E</a:t>
            </a:r>
            <a:r>
              <a:rPr lang="en-CA" sz="2000" b="0" i="0" u="none" strike="noStrike" dirty="0">
                <a:solidFill>
                  <a:srgbClr val="000000"/>
                </a:solidFill>
                <a:effectLst/>
                <a:cs typeface="Calibri" panose="020F0502020204030204" pitchFamily="34" charset="0"/>
              </a:rPr>
              <a:t>specially where this might involve any new undertakings. If TRIUMF personnel are now involved, or plan to become involved, in any of the proposed worldwide future facilities or colliders, please could you mention that - and also indicate if new resources would be needed. </a:t>
            </a:r>
          </a:p>
          <a:p>
            <a:pPr marL="285750" indent="-285750">
              <a:spcBef>
                <a:spcPts val="600"/>
              </a:spcBef>
              <a:buClr>
                <a:srgbClr val="00B0F0"/>
              </a:buClr>
              <a:buFont typeface="Wingdings" charset="2"/>
              <a:buChar char="§"/>
            </a:pPr>
            <a:r>
              <a:rPr lang="en-CA" sz="2000" b="0" i="0" u="none" strike="noStrike" dirty="0">
                <a:solidFill>
                  <a:srgbClr val="000000"/>
                </a:solidFill>
                <a:effectLst/>
                <a:cs typeface="Calibri" panose="020F0502020204030204" pitchFamily="34" charset="0"/>
              </a:rPr>
              <a:t>Answer: </a:t>
            </a:r>
            <a:r>
              <a:rPr lang="en-CA" sz="2000" dirty="0">
                <a:effectLst/>
              </a:rPr>
              <a:t>International Particle Physics experiments require significant detector R&amp;D before their realization</a:t>
            </a:r>
          </a:p>
          <a:p>
            <a:pPr marL="742950" lvl="1" indent="-285750">
              <a:buClr>
                <a:srgbClr val="00A9FF"/>
              </a:buClr>
              <a:buFont typeface="Wingdings" pitchFamily="2" charset="2"/>
              <a:buChar char="§"/>
            </a:pPr>
            <a:r>
              <a:rPr lang="en-CA" sz="2000" dirty="0">
                <a:effectLst/>
              </a:rPr>
              <a:t>TRIUMF joined several DRD collaborations</a:t>
            </a:r>
          </a:p>
          <a:p>
            <a:pPr marL="1200150" lvl="2" indent="-285750">
              <a:buClr>
                <a:srgbClr val="00A9FF"/>
              </a:buClr>
              <a:buFont typeface="Wingdings" pitchFamily="2" charset="2"/>
              <a:buChar char="§"/>
            </a:pPr>
            <a:r>
              <a:rPr lang="en-CA" sz="2000" b="0" i="0" u="none" strike="noStrike" dirty="0">
                <a:solidFill>
                  <a:srgbClr val="000000"/>
                </a:solidFill>
                <a:effectLst/>
              </a:rPr>
              <a:t>Canadian Integrated Detector Development supported by NSERC</a:t>
            </a:r>
          </a:p>
          <a:p>
            <a:pPr marL="742950" lvl="1" indent="-285750">
              <a:buClr>
                <a:srgbClr val="00A9FF"/>
              </a:buClr>
              <a:buFont typeface="Wingdings" pitchFamily="2" charset="2"/>
              <a:buChar char="§"/>
            </a:pPr>
            <a:r>
              <a:rPr lang="en-CA" sz="2000" dirty="0">
                <a:effectLst/>
              </a:rPr>
              <a:t>The Canadian National Facility for Innovation Driven particle Detectors </a:t>
            </a:r>
            <a:r>
              <a:rPr lang="en-CA" sz="2000" dirty="0" err="1">
                <a:effectLst/>
              </a:rPr>
              <a:t>CanFINDD</a:t>
            </a:r>
            <a:r>
              <a:rPr lang="en-CA" sz="2000" dirty="0">
                <a:effectLst/>
              </a:rPr>
              <a:t> proposal submitted to CFI</a:t>
            </a:r>
            <a:endParaRPr lang="en-CA" sz="2000" b="0" i="0" u="none" strike="noStrike" dirty="0">
              <a:solidFill>
                <a:srgbClr val="000000"/>
              </a:solidFill>
              <a:effectLst/>
              <a:cs typeface="Calibri" panose="020F0502020204030204" pitchFamily="34" charset="0"/>
            </a:endParaRPr>
          </a:p>
          <a:p>
            <a:pPr marL="285750" indent="-285750">
              <a:spcBef>
                <a:spcPts val="600"/>
              </a:spcBef>
              <a:buClr>
                <a:srgbClr val="00B0F0"/>
              </a:buClr>
              <a:buFont typeface="Wingdings" charset="2"/>
              <a:buChar char="§"/>
            </a:pPr>
            <a:r>
              <a:rPr lang="en-CA" sz="2000" b="0" i="0" u="none" strike="noStrike" dirty="0">
                <a:solidFill>
                  <a:srgbClr val="000000"/>
                </a:solidFill>
                <a:effectLst/>
                <a:cs typeface="Calibri" panose="020F0502020204030204" pitchFamily="34" charset="0"/>
              </a:rPr>
              <a:t>Large infra</a:t>
            </a:r>
            <a:r>
              <a:rPr lang="en-CA" sz="2000" dirty="0">
                <a:solidFill>
                  <a:srgbClr val="000000"/>
                </a:solidFill>
                <a:cs typeface="Calibri" panose="020F0502020204030204" pitchFamily="34" charset="0"/>
              </a:rPr>
              <a:t>structure requests submitted through CFI for 2025 already mentioned in Ritu’s slide: ATLAS Tier-1, ALPHA-Next Gen, </a:t>
            </a:r>
            <a:r>
              <a:rPr lang="en-CA" sz="2000" dirty="0" err="1">
                <a:solidFill>
                  <a:srgbClr val="000000"/>
                </a:solidFill>
                <a:cs typeface="Calibri" panose="020F0502020204030204" pitchFamily="34" charset="0"/>
              </a:rPr>
              <a:t>CanFINDD</a:t>
            </a:r>
            <a:endParaRPr lang="en-CA" sz="2000" dirty="0">
              <a:solidFill>
                <a:srgbClr val="000000"/>
              </a:solidFill>
              <a:cs typeface="Calibri" panose="020F0502020204030204" pitchFamily="34" charset="0"/>
            </a:endParaRPr>
          </a:p>
          <a:p>
            <a:pPr marL="285750" indent="-285750">
              <a:spcBef>
                <a:spcPts val="600"/>
              </a:spcBef>
              <a:buClr>
                <a:srgbClr val="00B0F0"/>
              </a:buClr>
              <a:buFont typeface="Wingdings" charset="2"/>
              <a:buChar char="§"/>
            </a:pPr>
            <a:r>
              <a:rPr lang="en-CA" sz="2000" b="0" i="0" u="none" strike="noStrike" dirty="0">
                <a:solidFill>
                  <a:srgbClr val="000000"/>
                </a:solidFill>
                <a:effectLst/>
                <a:cs typeface="Calibri" panose="020F0502020204030204" pitchFamily="34" charset="0"/>
              </a:rPr>
              <a:t>CFI submissions towards international projects with TRIUMF involvement: PIONEER at PSI, </a:t>
            </a:r>
            <a:r>
              <a:rPr lang="en-CA" sz="2000" b="0" i="0" u="none" strike="noStrike" dirty="0" err="1">
                <a:solidFill>
                  <a:srgbClr val="000000"/>
                </a:solidFill>
                <a:effectLst/>
                <a:cs typeface="Calibri" panose="020F0502020204030204" pitchFamily="34" charset="0"/>
              </a:rPr>
              <a:t>DarkSide</a:t>
            </a:r>
            <a:r>
              <a:rPr lang="en-CA" sz="2000" b="0" i="0" u="none" strike="noStrike" dirty="0">
                <a:solidFill>
                  <a:srgbClr val="000000"/>
                </a:solidFill>
                <a:effectLst/>
                <a:cs typeface="Calibri" panose="020F0502020204030204" pitchFamily="34" charset="0"/>
              </a:rPr>
              <a:t> at Gran Sasso</a:t>
            </a:r>
          </a:p>
          <a:p>
            <a:pPr marL="742950" lvl="1" indent="-285750">
              <a:buClr>
                <a:srgbClr val="00A9FF"/>
              </a:buClr>
              <a:buFont typeface="Wingdings" pitchFamily="2" charset="2"/>
              <a:buChar char="§"/>
            </a:pPr>
            <a:endParaRPr lang="en-CA" sz="2000" dirty="0">
              <a:effectLst/>
            </a:endParaRPr>
          </a:p>
          <a:p>
            <a:pPr marL="742950" lvl="1" indent="-285750">
              <a:buClr>
                <a:srgbClr val="00A9FF"/>
              </a:buClr>
              <a:buFont typeface="Wingdings" pitchFamily="2" charset="2"/>
              <a:buChar char="§"/>
            </a:pPr>
            <a:endParaRPr lang="en-CA" sz="2000" dirty="0">
              <a:solidFill>
                <a:srgbClr val="000000"/>
              </a:solidFill>
            </a:endParaRPr>
          </a:p>
          <a:p>
            <a:pPr marL="742950" lvl="1" indent="-285750">
              <a:buClr>
                <a:srgbClr val="00A9FF"/>
              </a:buClr>
              <a:buFont typeface="Wingdings" pitchFamily="2" charset="2"/>
              <a:buChar char="§"/>
            </a:pPr>
            <a:endParaRPr lang="en-CA" sz="2000" dirty="0">
              <a:effectLst/>
            </a:endParaRPr>
          </a:p>
        </p:txBody>
      </p:sp>
      <p:pic>
        <p:nvPicPr>
          <p:cNvPr id="2" name="Picture 1">
            <a:extLst>
              <a:ext uri="{FF2B5EF4-FFF2-40B4-BE49-F238E27FC236}">
                <a16:creationId xmlns:a16="http://schemas.microsoft.com/office/drawing/2014/main" id="{0DCC2595-53F9-F8EA-04DE-A5509DE15A5D}"/>
              </a:ext>
            </a:extLst>
          </p:cNvPr>
          <p:cNvPicPr>
            <a:picLocks noChangeAspect="1"/>
          </p:cNvPicPr>
          <p:nvPr/>
        </p:nvPicPr>
        <p:blipFill>
          <a:blip r:embed="rId3"/>
          <a:stretch>
            <a:fillRect/>
          </a:stretch>
        </p:blipFill>
        <p:spPr>
          <a:xfrm>
            <a:off x="8458200" y="632171"/>
            <a:ext cx="3733800" cy="2619988"/>
          </a:xfrm>
          <a:prstGeom prst="rect">
            <a:avLst/>
          </a:prstGeom>
        </p:spPr>
      </p:pic>
      <p:pic>
        <p:nvPicPr>
          <p:cNvPr id="9" name="Picture 8">
            <a:extLst>
              <a:ext uri="{FF2B5EF4-FFF2-40B4-BE49-F238E27FC236}">
                <a16:creationId xmlns:a16="http://schemas.microsoft.com/office/drawing/2014/main" id="{A5EBE922-8D5B-0DC0-8406-43915C015D34}"/>
              </a:ext>
            </a:extLst>
          </p:cNvPr>
          <p:cNvPicPr>
            <a:picLocks noChangeAspect="1"/>
          </p:cNvPicPr>
          <p:nvPr/>
        </p:nvPicPr>
        <p:blipFill>
          <a:blip r:embed="rId4"/>
          <a:stretch>
            <a:fillRect/>
          </a:stretch>
        </p:blipFill>
        <p:spPr>
          <a:xfrm>
            <a:off x="9023230" y="3429000"/>
            <a:ext cx="2442605" cy="3203789"/>
          </a:xfrm>
          <a:prstGeom prst="rect">
            <a:avLst/>
          </a:prstGeom>
        </p:spPr>
      </p:pic>
    </p:spTree>
    <p:extLst>
      <p:ext uri="{BB962C8B-B14F-4D97-AF65-F5344CB8AC3E}">
        <p14:creationId xmlns:p14="http://schemas.microsoft.com/office/powerpoint/2010/main" val="401103440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AB9D739-06C1-9904-D584-772A785F9443}"/>
            </a:ext>
          </a:extLst>
        </p:cNvPr>
        <p:cNvGrpSpPr/>
        <p:nvPr/>
      </p:nvGrpSpPr>
      <p:grpSpPr>
        <a:xfrm>
          <a:off x="0" y="0"/>
          <a:ext cx="0" cy="0"/>
          <a:chOff x="0" y="0"/>
          <a:chExt cx="0" cy="0"/>
        </a:xfrm>
      </p:grpSpPr>
      <p:sp>
        <p:nvSpPr>
          <p:cNvPr id="8" name="Title 1">
            <a:extLst>
              <a:ext uri="{FF2B5EF4-FFF2-40B4-BE49-F238E27FC236}">
                <a16:creationId xmlns:a16="http://schemas.microsoft.com/office/drawing/2014/main" id="{3B90B68C-786C-EE5A-D288-F0CE5AAF6BCB}"/>
              </a:ext>
            </a:extLst>
          </p:cNvPr>
          <p:cNvSpPr>
            <a:spLocks noGrp="1"/>
          </p:cNvSpPr>
          <p:nvPr>
            <p:ph type="ctrTitle"/>
          </p:nvPr>
        </p:nvSpPr>
        <p:spPr>
          <a:xfrm>
            <a:off x="429577" y="920641"/>
            <a:ext cx="11518080" cy="688338"/>
          </a:xfrm>
        </p:spPr>
        <p:txBody>
          <a:bodyPr>
            <a:normAutofit/>
          </a:bodyPr>
          <a:lstStyle/>
          <a:p>
            <a:r>
              <a:rPr lang="en-US" sz="3000" dirty="0"/>
              <a:t>Research Projects and Facilities</a:t>
            </a:r>
          </a:p>
        </p:txBody>
      </p:sp>
      <p:pic>
        <p:nvPicPr>
          <p:cNvPr id="4" name="Picture 3">
            <a:extLst>
              <a:ext uri="{FF2B5EF4-FFF2-40B4-BE49-F238E27FC236}">
                <a16:creationId xmlns:a16="http://schemas.microsoft.com/office/drawing/2014/main" id="{0F03F636-61D2-C151-CD07-300E3D594308}"/>
              </a:ext>
            </a:extLst>
          </p:cNvPr>
          <p:cNvPicPr>
            <a:picLocks noChangeAspect="1"/>
          </p:cNvPicPr>
          <p:nvPr/>
        </p:nvPicPr>
        <p:blipFill>
          <a:blip r:embed="rId3"/>
          <a:stretch>
            <a:fillRect/>
          </a:stretch>
        </p:blipFill>
        <p:spPr>
          <a:xfrm>
            <a:off x="8031189" y="3005203"/>
            <a:ext cx="3916468" cy="1931286"/>
          </a:xfrm>
          <a:prstGeom prst="rect">
            <a:avLst/>
          </a:prstGeom>
        </p:spPr>
      </p:pic>
      <p:sp>
        <p:nvSpPr>
          <p:cNvPr id="11" name="TextBox 10">
            <a:extLst>
              <a:ext uri="{FF2B5EF4-FFF2-40B4-BE49-F238E27FC236}">
                <a16:creationId xmlns:a16="http://schemas.microsoft.com/office/drawing/2014/main" id="{4DDD5C29-4C81-15C1-132F-EE4BDBE49064}"/>
              </a:ext>
            </a:extLst>
          </p:cNvPr>
          <p:cNvSpPr txBox="1"/>
          <p:nvPr/>
        </p:nvSpPr>
        <p:spPr>
          <a:xfrm>
            <a:off x="726165" y="1608979"/>
            <a:ext cx="11036257" cy="707886"/>
          </a:xfrm>
          <a:prstGeom prst="rect">
            <a:avLst/>
          </a:prstGeom>
          <a:noFill/>
        </p:spPr>
        <p:txBody>
          <a:bodyPr wrap="square" lIns="91440" tIns="45720" rIns="91440" bIns="45720" anchor="t">
            <a:spAutoFit/>
          </a:bodyPr>
          <a:lstStyle/>
          <a:p>
            <a:pPr marL="285750" indent="-285750">
              <a:spcBef>
                <a:spcPts val="600"/>
              </a:spcBef>
              <a:buClr>
                <a:srgbClr val="00B0F0"/>
              </a:buClr>
              <a:buFont typeface="Wingdings"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Question: I would appreciate to understand what TRIUMF facilities are being used for the current research, and any restrictions that the experimenters encounter due to limits on facilities.  </a:t>
            </a:r>
            <a:endParaRPr lang="en-US" sz="2000" dirty="0"/>
          </a:p>
        </p:txBody>
      </p:sp>
      <p:sp>
        <p:nvSpPr>
          <p:cNvPr id="12" name="TextBox 11">
            <a:extLst>
              <a:ext uri="{FF2B5EF4-FFF2-40B4-BE49-F238E27FC236}">
                <a16:creationId xmlns:a16="http://schemas.microsoft.com/office/drawing/2014/main" id="{D83E0290-A15C-AE96-2544-AAE6DCB66659}"/>
              </a:ext>
            </a:extLst>
          </p:cNvPr>
          <p:cNvSpPr txBox="1"/>
          <p:nvPr/>
        </p:nvSpPr>
        <p:spPr>
          <a:xfrm>
            <a:off x="726165" y="2476723"/>
            <a:ext cx="7305024" cy="4093428"/>
          </a:xfrm>
          <a:prstGeom prst="rect">
            <a:avLst/>
          </a:prstGeom>
          <a:noFill/>
        </p:spPr>
        <p:txBody>
          <a:bodyPr wrap="square" lIns="91440" tIns="45720" rIns="91440" bIns="45720" anchor="t">
            <a:spAutoFit/>
          </a:bodyPr>
          <a:lstStyle/>
          <a:p>
            <a:pPr marL="285750" indent="-285750">
              <a:spcBef>
                <a:spcPts val="600"/>
              </a:spcBef>
              <a:buClr>
                <a:srgbClr val="00B0F0"/>
              </a:buClr>
              <a:buFont typeface="Wingdings"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Answer: </a:t>
            </a:r>
          </a:p>
          <a:p>
            <a:pPr marL="285750" indent="-285750">
              <a:spcBef>
                <a:spcPts val="600"/>
              </a:spcBef>
              <a:buClr>
                <a:srgbClr val="00B0F0"/>
              </a:buClr>
              <a:buFont typeface="Wingdings" charset="2"/>
              <a:buChar char="§"/>
            </a:pPr>
            <a:r>
              <a:rPr lang="en-CA" sz="2000" b="0" i="0" u="none" strike="noStrike" dirty="0">
                <a:solidFill>
                  <a:srgbClr val="000000"/>
                </a:solidFill>
                <a:effectLst/>
                <a:latin typeface="Calibri" panose="020F0502020204030204" pitchFamily="34" charset="0"/>
                <a:cs typeface="Calibri" panose="020F0502020204030204" pitchFamily="34" charset="0"/>
              </a:rPr>
              <a:t>Given the priority </a:t>
            </a:r>
            <a:r>
              <a:rPr lang="en-CA" sz="2000" dirty="0">
                <a:solidFill>
                  <a:srgbClr val="000000"/>
                </a:solidFill>
                <a:latin typeface="Calibri" panose="020F0502020204030204" pitchFamily="34" charset="0"/>
                <a:cs typeface="Calibri" panose="020F0502020204030204" pitchFamily="34" charset="0"/>
              </a:rPr>
              <a:t>outlined in the NRC Contribution agreement with a </a:t>
            </a:r>
            <a:r>
              <a:rPr lang="en-CA" sz="2000" b="0" i="0" u="none" strike="noStrike" dirty="0">
                <a:solidFill>
                  <a:srgbClr val="000000"/>
                </a:solidFill>
                <a:effectLst/>
                <a:latin typeface="Calibri" panose="020F0502020204030204" pitchFamily="34" charset="0"/>
                <a:cs typeface="Calibri" panose="020F0502020204030204" pitchFamily="34" charset="0"/>
              </a:rPr>
              <a:t>focus on the big 3 projects: completion of IAMI, ARIEL and BL1A refurbishment, the quarterly review process (QRPP) organized by PMOG was reset giving four distinct categories</a:t>
            </a:r>
          </a:p>
          <a:p>
            <a:pPr marL="285750" indent="-285750">
              <a:spcBef>
                <a:spcPts val="600"/>
              </a:spcBef>
              <a:buClr>
                <a:srgbClr val="00B0F0"/>
              </a:buClr>
              <a:buFont typeface="Wingdings" charset="2"/>
              <a:buChar char="§"/>
            </a:pPr>
            <a:r>
              <a:rPr lang="en-US" sz="2000" dirty="0"/>
              <a:t>To support the success of the laboratory wide goal, an attempt was made by Particle Physics to put as many projects as possible into the blue (non-conflicting) and grey (hibernated) category </a:t>
            </a:r>
          </a:p>
          <a:p>
            <a:pPr marL="285750" indent="-285750">
              <a:spcBef>
                <a:spcPts val="600"/>
              </a:spcBef>
              <a:buClr>
                <a:srgbClr val="00B0F0"/>
              </a:buClr>
              <a:buFont typeface="Wingdings" charset="2"/>
              <a:buChar char="§"/>
            </a:pPr>
            <a:r>
              <a:rPr lang="en-US" sz="2000" dirty="0"/>
              <a:t>Remaining projects in yellow are: </a:t>
            </a:r>
            <a:r>
              <a:rPr lang="en-US" sz="2000" dirty="0" err="1"/>
              <a:t>DarkLight</a:t>
            </a:r>
            <a:r>
              <a:rPr lang="en-US" sz="2000" dirty="0"/>
              <a:t>, TUCAN and HAICU with only critical and limited requests</a:t>
            </a:r>
          </a:p>
          <a:p>
            <a:pPr marL="285750" indent="-285750">
              <a:spcBef>
                <a:spcPts val="600"/>
              </a:spcBef>
              <a:buClr>
                <a:srgbClr val="00B0F0"/>
              </a:buClr>
              <a:buFont typeface="Wingdings" charset="2"/>
              <a:buChar char="§"/>
            </a:pPr>
            <a:r>
              <a:rPr lang="en-US" sz="2000" dirty="0"/>
              <a:t>The long shutdown means no operation for </a:t>
            </a:r>
            <a:r>
              <a:rPr lang="en-US" sz="2000" dirty="0" err="1"/>
              <a:t>DarkLight</a:t>
            </a:r>
            <a:r>
              <a:rPr lang="en-US" sz="2000" dirty="0"/>
              <a:t> in 2026 and limited commissioning and no beam for TUCAN</a:t>
            </a:r>
          </a:p>
        </p:txBody>
      </p:sp>
    </p:spTree>
    <p:extLst>
      <p:ext uri="{BB962C8B-B14F-4D97-AF65-F5344CB8AC3E}">
        <p14:creationId xmlns:p14="http://schemas.microsoft.com/office/powerpoint/2010/main" val="359449307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CD193EE-9C10-1AEA-3042-EE16861C7AE2}"/>
            </a:ext>
          </a:extLst>
        </p:cNvPr>
        <p:cNvGrpSpPr/>
        <p:nvPr/>
      </p:nvGrpSpPr>
      <p:grpSpPr>
        <a:xfrm>
          <a:off x="0" y="0"/>
          <a:ext cx="0" cy="0"/>
          <a:chOff x="0" y="0"/>
          <a:chExt cx="0" cy="0"/>
        </a:xfrm>
      </p:grpSpPr>
      <p:sp>
        <p:nvSpPr>
          <p:cNvPr id="6" name="Title 1">
            <a:extLst>
              <a:ext uri="{FF2B5EF4-FFF2-40B4-BE49-F238E27FC236}">
                <a16:creationId xmlns:a16="http://schemas.microsoft.com/office/drawing/2014/main" id="{F8F933AB-BEBC-51D1-F08D-02D6EB4DBB82}"/>
              </a:ext>
            </a:extLst>
          </p:cNvPr>
          <p:cNvSpPr>
            <a:spLocks noGrp="1"/>
          </p:cNvSpPr>
          <p:nvPr>
            <p:ph type="ctrTitle"/>
          </p:nvPr>
        </p:nvSpPr>
        <p:spPr>
          <a:xfrm>
            <a:off x="673921" y="933990"/>
            <a:ext cx="10621926" cy="688338"/>
          </a:xfrm>
        </p:spPr>
        <p:txBody>
          <a:bodyPr>
            <a:normAutofit/>
          </a:bodyPr>
          <a:lstStyle/>
          <a:p>
            <a:r>
              <a:rPr lang="en-US" sz="3000" dirty="0"/>
              <a:t>Agenda</a:t>
            </a:r>
          </a:p>
        </p:txBody>
      </p:sp>
      <p:sp>
        <p:nvSpPr>
          <p:cNvPr id="3" name="TextBox 2">
            <a:extLst>
              <a:ext uri="{FF2B5EF4-FFF2-40B4-BE49-F238E27FC236}">
                <a16:creationId xmlns:a16="http://schemas.microsoft.com/office/drawing/2014/main" id="{71EA2BA6-9DB3-44A8-8FB2-124A93F51371}"/>
              </a:ext>
            </a:extLst>
          </p:cNvPr>
          <p:cNvSpPr txBox="1"/>
          <p:nvPr/>
        </p:nvSpPr>
        <p:spPr>
          <a:xfrm>
            <a:off x="896153" y="1613118"/>
            <a:ext cx="10759227" cy="4093428"/>
          </a:xfrm>
          <a:prstGeom prst="rect">
            <a:avLst/>
          </a:prstGeom>
          <a:noFill/>
        </p:spPr>
        <p:txBody>
          <a:bodyPr wrap="square" lIns="91440" tIns="45720" rIns="91440" bIns="45720" anchor="t">
            <a:spAutoFit/>
          </a:bodyPr>
          <a:lstStyle/>
          <a:p>
            <a:pPr marL="285750" indent="-285750">
              <a:buClr>
                <a:srgbClr val="00A9FF"/>
              </a:buClr>
              <a:buFont typeface="Wingdings" pitchFamily="2" charset="2"/>
              <a:buChar char="§"/>
            </a:pPr>
            <a:r>
              <a:rPr lang="en-CA" sz="2000" b="0" i="0" u="none" strike="noStrike" dirty="0">
                <a:solidFill>
                  <a:srgbClr val="212121"/>
                </a:solidFill>
                <a:effectLst/>
              </a:rPr>
              <a:t>Particle Physics – Oliver Stelzer (10)</a:t>
            </a:r>
          </a:p>
          <a:p>
            <a:pPr marL="285750" indent="-285750">
              <a:buClr>
                <a:srgbClr val="00A9FF"/>
              </a:buClr>
              <a:buFont typeface="Wingdings" pitchFamily="2" charset="2"/>
              <a:buChar char="§"/>
            </a:pPr>
            <a:r>
              <a:rPr lang="en-CA" sz="2000" b="0" i="0" u="none" strike="noStrike" dirty="0">
                <a:solidFill>
                  <a:srgbClr val="212121"/>
                </a:solidFill>
                <a:effectLst/>
              </a:rPr>
              <a:t>Science &amp; Technology – Pietro Giampa (10)</a:t>
            </a:r>
          </a:p>
          <a:p>
            <a:pPr marL="285750" indent="-285750">
              <a:buClr>
                <a:srgbClr val="00A9FF"/>
              </a:buClr>
              <a:buFont typeface="Wingdings" pitchFamily="2" charset="2"/>
              <a:buChar char="§"/>
            </a:pPr>
            <a:r>
              <a:rPr lang="en-CA" sz="2000" b="0" i="0" u="none" strike="noStrike" dirty="0">
                <a:solidFill>
                  <a:srgbClr val="212121"/>
                </a:solidFill>
                <a:effectLst/>
              </a:rPr>
              <a:t>Scientific Computing – Reda </a:t>
            </a:r>
            <a:r>
              <a:rPr lang="en-CA" sz="2000" b="0" i="0" u="none" strike="noStrike" dirty="0" err="1">
                <a:solidFill>
                  <a:srgbClr val="212121"/>
                </a:solidFill>
                <a:effectLst/>
              </a:rPr>
              <a:t>Tafirout</a:t>
            </a:r>
            <a:r>
              <a:rPr lang="en-CA" sz="2000" b="0" i="0" u="none" strike="noStrike" dirty="0">
                <a:solidFill>
                  <a:srgbClr val="212121"/>
                </a:solidFill>
                <a:effectLst/>
              </a:rPr>
              <a:t> (7)</a:t>
            </a:r>
          </a:p>
          <a:p>
            <a:pPr marL="285750" indent="-285750">
              <a:buClr>
                <a:srgbClr val="00A9FF"/>
              </a:buClr>
              <a:buFont typeface="Wingdings" pitchFamily="2" charset="2"/>
              <a:buChar char="§"/>
            </a:pPr>
            <a:endParaRPr lang="en-CA" sz="2000" dirty="0">
              <a:solidFill>
                <a:srgbClr val="212121"/>
              </a:solidFill>
            </a:endParaRPr>
          </a:p>
          <a:p>
            <a:pPr marL="285750" indent="-285750">
              <a:buClr>
                <a:srgbClr val="00A9FF"/>
              </a:buClr>
              <a:buFont typeface="Wingdings" pitchFamily="2" charset="2"/>
              <a:buChar char="§"/>
            </a:pPr>
            <a:r>
              <a:rPr lang="en-CA" sz="2000" b="0" i="0" u="none" strike="noStrike" dirty="0">
                <a:solidFill>
                  <a:srgbClr val="212121"/>
                </a:solidFill>
                <a:effectLst/>
              </a:rPr>
              <a:t>Project updates</a:t>
            </a:r>
          </a:p>
          <a:p>
            <a:pPr marL="742950" lvl="1" indent="-285750">
              <a:buClr>
                <a:srgbClr val="00A9FF"/>
              </a:buClr>
              <a:buFont typeface="Wingdings" pitchFamily="2" charset="2"/>
              <a:buChar char="§"/>
            </a:pPr>
            <a:r>
              <a:rPr lang="en-CA" sz="2000" b="0" i="0" u="none" strike="noStrike" dirty="0">
                <a:solidFill>
                  <a:srgbClr val="212121"/>
                </a:solidFill>
                <a:effectLst/>
              </a:rPr>
              <a:t>ATLAS – Max Swiatlowski (</a:t>
            </a:r>
            <a:r>
              <a:rPr lang="en-CA" sz="2000" dirty="0">
                <a:solidFill>
                  <a:srgbClr val="212121"/>
                </a:solidFill>
              </a:rPr>
              <a:t>7</a:t>
            </a:r>
            <a:r>
              <a:rPr lang="en-CA" sz="2000" b="0" i="0" u="none" strike="noStrike" dirty="0">
                <a:solidFill>
                  <a:srgbClr val="212121"/>
                </a:solidFill>
                <a:effectLst/>
              </a:rPr>
              <a:t>)</a:t>
            </a:r>
          </a:p>
          <a:p>
            <a:pPr marL="742950" lvl="1" indent="-285750">
              <a:buClr>
                <a:srgbClr val="00A9FF"/>
              </a:buClr>
              <a:buFont typeface="Wingdings" pitchFamily="2" charset="2"/>
              <a:buChar char="§"/>
            </a:pPr>
            <a:r>
              <a:rPr lang="en-CA" sz="2000" b="0" i="0" u="none" strike="noStrike" dirty="0">
                <a:solidFill>
                  <a:srgbClr val="212121"/>
                </a:solidFill>
                <a:effectLst/>
              </a:rPr>
              <a:t>T2K/Hyper-K – Akira Konaka (5)</a:t>
            </a:r>
          </a:p>
          <a:p>
            <a:pPr marL="742950" lvl="1" indent="-285750">
              <a:buClr>
                <a:srgbClr val="00A9FF"/>
              </a:buClr>
              <a:buFont typeface="Wingdings" pitchFamily="2" charset="2"/>
              <a:buChar char="§"/>
            </a:pPr>
            <a:r>
              <a:rPr lang="en-CA" sz="2000" b="0" i="0" u="none" strike="noStrike" dirty="0">
                <a:solidFill>
                  <a:srgbClr val="212121"/>
                </a:solidFill>
                <a:effectLst/>
              </a:rPr>
              <a:t>TUCAN – Ruediger Picker (5)</a:t>
            </a:r>
          </a:p>
          <a:p>
            <a:pPr marL="742950" lvl="1" indent="-285750">
              <a:buClr>
                <a:srgbClr val="00A9FF"/>
              </a:buClr>
              <a:buFont typeface="Wingdings" pitchFamily="2" charset="2"/>
              <a:buChar char="§"/>
            </a:pPr>
            <a:r>
              <a:rPr lang="en-CA" sz="2000" b="0" i="0" u="none" strike="noStrike" dirty="0">
                <a:solidFill>
                  <a:srgbClr val="212121"/>
                </a:solidFill>
                <a:effectLst/>
              </a:rPr>
              <a:t>ALPHA/ALPHA-G/HAICU – Andrea Capra (5)</a:t>
            </a:r>
          </a:p>
          <a:p>
            <a:pPr marL="742950" lvl="1" indent="-285750">
              <a:buClr>
                <a:srgbClr val="00A9FF"/>
              </a:buClr>
              <a:buFont typeface="Wingdings" pitchFamily="2" charset="2"/>
              <a:buChar char="§"/>
            </a:pPr>
            <a:r>
              <a:rPr lang="en-CA" sz="2000" b="0" i="0" u="none" strike="noStrike" dirty="0" err="1">
                <a:solidFill>
                  <a:srgbClr val="212121"/>
                </a:solidFill>
                <a:effectLst/>
              </a:rPr>
              <a:t>SuperCDMS</a:t>
            </a:r>
            <a:r>
              <a:rPr lang="en-CA" sz="2000" b="0" i="0" u="none" strike="noStrike" dirty="0">
                <a:solidFill>
                  <a:srgbClr val="212121"/>
                </a:solidFill>
                <a:effectLst/>
              </a:rPr>
              <a:t>/</a:t>
            </a:r>
            <a:r>
              <a:rPr lang="en-CA" sz="2000" b="0" i="0" u="none" strike="noStrike" dirty="0" err="1">
                <a:solidFill>
                  <a:srgbClr val="212121"/>
                </a:solidFill>
                <a:effectLst/>
              </a:rPr>
              <a:t>nEXO</a:t>
            </a:r>
            <a:r>
              <a:rPr lang="en-CA" sz="2000" b="0" i="0" u="none" strike="noStrike" dirty="0">
                <a:solidFill>
                  <a:srgbClr val="212121"/>
                </a:solidFill>
                <a:effectLst/>
              </a:rPr>
              <a:t>/</a:t>
            </a:r>
            <a:r>
              <a:rPr lang="en-CA" sz="2000" b="0" i="0" u="none" strike="noStrike">
                <a:solidFill>
                  <a:srgbClr val="212121"/>
                </a:solidFill>
                <a:effectLst/>
              </a:rPr>
              <a:t>DarkSide </a:t>
            </a:r>
            <a:r>
              <a:rPr lang="en-CA" sz="2000" b="0" i="0" u="none" strike="noStrike" dirty="0">
                <a:solidFill>
                  <a:srgbClr val="212121"/>
                </a:solidFill>
                <a:effectLst/>
              </a:rPr>
              <a:t>– Wolfgang Rau/Chloe </a:t>
            </a:r>
            <a:r>
              <a:rPr lang="en-CA" sz="2000" b="0" i="0" u="none" strike="noStrike" dirty="0" err="1">
                <a:solidFill>
                  <a:srgbClr val="212121"/>
                </a:solidFill>
                <a:effectLst/>
              </a:rPr>
              <a:t>Malbrunot</a:t>
            </a:r>
            <a:r>
              <a:rPr lang="en-CA" sz="2000" b="0" i="0" u="none" strike="noStrike" dirty="0">
                <a:solidFill>
                  <a:srgbClr val="212121"/>
                </a:solidFill>
                <a:effectLst/>
              </a:rPr>
              <a:t>/Fabrice </a:t>
            </a:r>
            <a:r>
              <a:rPr lang="en-CA" sz="2000" b="0" i="0" u="none" strike="noStrike" dirty="0" err="1">
                <a:solidFill>
                  <a:srgbClr val="212121"/>
                </a:solidFill>
                <a:effectLst/>
              </a:rPr>
              <a:t>Retiere</a:t>
            </a:r>
            <a:r>
              <a:rPr lang="en-CA" sz="2000" b="0" i="0" u="none" strike="noStrike" dirty="0">
                <a:solidFill>
                  <a:srgbClr val="212121"/>
                </a:solidFill>
                <a:effectLst/>
              </a:rPr>
              <a:t> (</a:t>
            </a:r>
            <a:r>
              <a:rPr lang="en-CA" sz="2000" dirty="0">
                <a:solidFill>
                  <a:srgbClr val="212121"/>
                </a:solidFill>
              </a:rPr>
              <a:t>5</a:t>
            </a:r>
            <a:r>
              <a:rPr lang="en-CA" sz="2000" b="0" i="0" u="none" strike="noStrike" dirty="0">
                <a:solidFill>
                  <a:srgbClr val="212121"/>
                </a:solidFill>
                <a:effectLst/>
              </a:rPr>
              <a:t>)</a:t>
            </a:r>
          </a:p>
          <a:p>
            <a:pPr marL="742950" lvl="1" indent="-285750">
              <a:buClr>
                <a:srgbClr val="00A9FF"/>
              </a:buClr>
              <a:buFont typeface="Wingdings" pitchFamily="2" charset="2"/>
              <a:buChar char="§"/>
            </a:pPr>
            <a:r>
              <a:rPr lang="en-CA" sz="2000" b="0" i="0" u="none" strike="noStrike" dirty="0" err="1">
                <a:solidFill>
                  <a:srgbClr val="212121"/>
                </a:solidFill>
                <a:effectLst/>
              </a:rPr>
              <a:t>DarkLight</a:t>
            </a:r>
            <a:r>
              <a:rPr lang="en-CA" sz="2000" b="0" i="0" u="none" strike="noStrike" dirty="0">
                <a:solidFill>
                  <a:srgbClr val="212121"/>
                </a:solidFill>
                <a:effectLst/>
              </a:rPr>
              <a:t> – </a:t>
            </a:r>
            <a:r>
              <a:rPr lang="en-CA" sz="2000" dirty="0">
                <a:solidFill>
                  <a:srgbClr val="212121"/>
                </a:solidFill>
              </a:rPr>
              <a:t>Laura Miller</a:t>
            </a:r>
            <a:r>
              <a:rPr lang="en-CA" sz="2000" b="0" i="0" u="none" strike="noStrike" dirty="0">
                <a:solidFill>
                  <a:srgbClr val="212121"/>
                </a:solidFill>
                <a:effectLst/>
              </a:rPr>
              <a:t> (3)</a:t>
            </a:r>
          </a:p>
          <a:p>
            <a:pPr marL="742950" lvl="1" indent="-285750">
              <a:buClr>
                <a:srgbClr val="00A9FF"/>
              </a:buClr>
              <a:buFont typeface="Wingdings" pitchFamily="2" charset="2"/>
              <a:buChar char="§"/>
            </a:pPr>
            <a:r>
              <a:rPr lang="en-CA" sz="2000" b="0" i="0" u="none" strike="noStrike" dirty="0">
                <a:solidFill>
                  <a:srgbClr val="212121"/>
                </a:solidFill>
                <a:effectLst/>
              </a:rPr>
              <a:t>PIONEER/PIENU/NA62 – Chloe </a:t>
            </a:r>
            <a:r>
              <a:rPr lang="en-CA" sz="2000" b="0" i="0" u="none" strike="noStrike" dirty="0" err="1">
                <a:solidFill>
                  <a:srgbClr val="212121"/>
                </a:solidFill>
                <a:effectLst/>
              </a:rPr>
              <a:t>Malbrunot</a:t>
            </a:r>
            <a:r>
              <a:rPr lang="en-CA" sz="2000" b="0" i="0" u="none" strike="noStrike" dirty="0">
                <a:solidFill>
                  <a:srgbClr val="212121"/>
                </a:solidFill>
                <a:effectLst/>
              </a:rPr>
              <a:t> (3)</a:t>
            </a:r>
          </a:p>
          <a:p>
            <a:pPr marL="285750" indent="-285750">
              <a:buClr>
                <a:srgbClr val="00A9FF"/>
              </a:buClr>
              <a:buFont typeface="Wingdings" pitchFamily="2" charset="2"/>
              <a:buChar char="§"/>
            </a:pPr>
            <a:endParaRPr lang="en-CA" sz="2000" dirty="0">
              <a:cs typeface="Calibri"/>
            </a:endParaRPr>
          </a:p>
        </p:txBody>
      </p:sp>
    </p:spTree>
    <p:extLst>
      <p:ext uri="{BB962C8B-B14F-4D97-AF65-F5344CB8AC3E}">
        <p14:creationId xmlns:p14="http://schemas.microsoft.com/office/powerpoint/2010/main" val="255959466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2"/>
          <p:cNvSpPr>
            <a:spLocks noGrp="1"/>
          </p:cNvSpPr>
          <p:nvPr>
            <p:ph type="body" sz="quarter" idx="10"/>
          </p:nvPr>
        </p:nvSpPr>
        <p:spPr>
          <a:xfrm>
            <a:off x="661988" y="4493174"/>
            <a:ext cx="3938587" cy="304113"/>
          </a:xfrm>
        </p:spPr>
        <p:txBody>
          <a:bodyPr>
            <a:normAutofit fontScale="92500" lnSpcReduction="10000"/>
          </a:bodyPr>
          <a:lstStyle/>
          <a:p>
            <a:r>
              <a:rPr lang="en-US"/>
              <a:t>Follow us </a:t>
            </a:r>
            <a:r>
              <a:rPr lang="en-US" b="1"/>
              <a:t>@TRIUMFLab</a:t>
            </a:r>
          </a:p>
        </p:txBody>
      </p:sp>
      <p:sp>
        <p:nvSpPr>
          <p:cNvPr id="6" name="Text Placeholder 3"/>
          <p:cNvSpPr>
            <a:spLocks noGrp="1"/>
          </p:cNvSpPr>
          <p:nvPr>
            <p:ph type="body" sz="quarter" idx="11"/>
          </p:nvPr>
        </p:nvSpPr>
        <p:spPr>
          <a:xfrm>
            <a:off x="661743" y="4118554"/>
            <a:ext cx="3938587" cy="374620"/>
          </a:xfrm>
        </p:spPr>
        <p:txBody>
          <a:bodyPr/>
          <a:lstStyle/>
          <a:p>
            <a:r>
              <a:rPr lang="en-US"/>
              <a:t>www.triumf.ca</a:t>
            </a:r>
          </a:p>
        </p:txBody>
      </p:sp>
      <p:pic>
        <p:nvPicPr>
          <p:cNvPr id="7" name="Picture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68696" y="4932943"/>
            <a:ext cx="411480" cy="411480"/>
          </a:xfrm>
          <a:prstGeom prst="rect">
            <a:avLst/>
          </a:prstGeom>
        </p:spPr>
      </p:pic>
      <p:pic>
        <p:nvPicPr>
          <p:cNvPr id="8" name="Picture 7"/>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1391549" y="4935991"/>
            <a:ext cx="408432" cy="408432"/>
          </a:xfrm>
          <a:prstGeom prst="rect">
            <a:avLst/>
          </a:prstGeom>
        </p:spPr>
      </p:pic>
      <p:pic>
        <p:nvPicPr>
          <p:cNvPr id="9" name="Picture 8"/>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2011354" y="4932943"/>
            <a:ext cx="411480" cy="411480"/>
          </a:xfrm>
          <a:prstGeom prst="rect">
            <a:avLst/>
          </a:prstGeom>
        </p:spPr>
      </p:pic>
      <p:pic>
        <p:nvPicPr>
          <p:cNvPr id="10" name="Picture 9"/>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2631159" y="4932943"/>
            <a:ext cx="411480" cy="411480"/>
          </a:xfrm>
          <a:prstGeom prst="rect">
            <a:avLst/>
          </a:prstGeom>
        </p:spPr>
      </p:pic>
      <p:sp>
        <p:nvSpPr>
          <p:cNvPr id="11" name="Title 1"/>
          <p:cNvSpPr>
            <a:spLocks noGrp="1"/>
          </p:cNvSpPr>
          <p:nvPr>
            <p:ph type="title"/>
          </p:nvPr>
        </p:nvSpPr>
        <p:spPr>
          <a:xfrm>
            <a:off x="661743" y="2032776"/>
            <a:ext cx="3938833" cy="1581961"/>
          </a:xfrm>
        </p:spPr>
        <p:txBody>
          <a:bodyPr/>
          <a:lstStyle/>
          <a:p>
            <a:r>
              <a:rPr lang="en-US"/>
              <a:t>Thank you</a:t>
            </a:r>
            <a:br>
              <a:rPr lang="en-US"/>
            </a:br>
            <a:r>
              <a:rPr lang="en-US">
                <a:solidFill>
                  <a:srgbClr val="00B0F0"/>
                </a:solidFill>
              </a:rPr>
              <a:t>Merci</a:t>
            </a:r>
            <a:endParaRPr lang="en-US"/>
          </a:p>
        </p:txBody>
      </p:sp>
    </p:spTree>
    <p:extLst>
      <p:ext uri="{BB962C8B-B14F-4D97-AF65-F5344CB8AC3E}">
        <p14:creationId xmlns:p14="http://schemas.microsoft.com/office/powerpoint/2010/main" val="301478160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Custom Design">
  <a:themeElements>
    <a:clrScheme name="TRIUMF 1">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Black-Arial">
      <a:majorFont>
        <a:latin typeface="Arial Black" panose="020B0A04020102020204"/>
        <a:ea typeface=""/>
        <a:cs typeface=""/>
        <a:font script="Jpan" typeface="ＭＳ ゴシック"/>
        <a:font script="Hang" typeface="굴림"/>
        <a:font script="Hans" typeface="微软雅黑"/>
        <a:font script="Hant" typeface="微軟正黑體"/>
        <a:font script="Arab" typeface="Tahoma"/>
        <a:font script="Hebr" typeface="Tahoma"/>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TRIUMF_Light_03" id="{4D894E19-41A3-8842-A464-3F12065EEF05}" vid="{B960C763-9EE8-8C4A-B0B5-CE3D986AFAEE}"/>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SharedWithUsers xmlns="816ce94c-b33b-49c9-9925-ac1f620a856c">
      <UserInfo>
        <DisplayName>Nigel Hessey</DisplayName>
        <AccountId>19</AccountId>
        <AccountType/>
      </UserInfo>
      <UserInfo>
        <DisplayName>Oliver Stelzer-Chilton</DisplayName>
        <AccountId>6</AccountId>
        <AccountType/>
      </UserInfo>
    </SharedWithUsers>
    <lcf76f155ced4ddcb4097134ff3c332f xmlns="2ece6f30-4b9b-4a5e-8509-000b01fbf727">
      <Terms xmlns="http://schemas.microsoft.com/office/infopath/2007/PartnerControls"/>
    </lcf76f155ced4ddcb4097134ff3c332f>
    <TaxCatchAll xmlns="816ce94c-b33b-49c9-9925-ac1f620a856c" xsi:nil="true"/>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E29D25517C076A40B5E5F5F5C278F8E9" ma:contentTypeVersion="16" ma:contentTypeDescription="Create a new document." ma:contentTypeScope="" ma:versionID="f5d33028ff80d02266cf2e254c455635">
  <xsd:schema xmlns:xsd="http://www.w3.org/2001/XMLSchema" xmlns:xs="http://www.w3.org/2001/XMLSchema" xmlns:p="http://schemas.microsoft.com/office/2006/metadata/properties" xmlns:ns2="816ce94c-b33b-49c9-9925-ac1f620a856c" xmlns:ns3="2ece6f30-4b9b-4a5e-8509-000b01fbf727" targetNamespace="http://schemas.microsoft.com/office/2006/metadata/properties" ma:root="true" ma:fieldsID="6db1aee5b8c069192ece32cea76bf498" ns2:_="" ns3:_="">
    <xsd:import namespace="816ce94c-b33b-49c9-9925-ac1f620a856c"/>
    <xsd:import namespace="2ece6f30-4b9b-4a5e-8509-000b01fbf727"/>
    <xsd:element name="properties">
      <xsd:complexType>
        <xsd:sequence>
          <xsd:element name="documentManagement">
            <xsd:complexType>
              <xsd:all>
                <xsd:element ref="ns2:SharedWithUsers" minOccurs="0"/>
                <xsd:element ref="ns2:SharedWithDetails" minOccurs="0"/>
                <xsd:element ref="ns3:MediaServiceMetadata" minOccurs="0"/>
                <xsd:element ref="ns3:MediaServiceFastMetadata" minOccurs="0"/>
                <xsd:element ref="ns3:MediaServiceDateTaken" minOccurs="0"/>
                <xsd:element ref="ns3:MediaServiceLocation" minOccurs="0"/>
                <xsd:element ref="ns3:MediaServiceGenerationTime" minOccurs="0"/>
                <xsd:element ref="ns3:MediaServiceEventHashCode" minOccurs="0"/>
                <xsd:element ref="ns3:MediaServiceAutoKeyPoints" minOccurs="0"/>
                <xsd:element ref="ns3:MediaServiceKeyPoints" minOccurs="0"/>
                <xsd:element ref="ns3:lcf76f155ced4ddcb4097134ff3c332f" minOccurs="0"/>
                <xsd:element ref="ns2:TaxCatchAll" minOccurs="0"/>
                <xsd:element ref="ns3:MediaServiceObjectDetectorVersions" minOccurs="0"/>
                <xsd:element ref="ns3: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816ce94c-b33b-49c9-9925-ac1f620a856c"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Shared With Details" ma:internalName="SharedWithDetails" ma:readOnly="true">
      <xsd:simpleType>
        <xsd:restriction base="dms:Note">
          <xsd:maxLength value="255"/>
        </xsd:restriction>
      </xsd:simpleType>
    </xsd:element>
    <xsd:element name="TaxCatchAll" ma:index="20" nillable="true" ma:displayName="Taxonomy Catch All Column" ma:hidden="true" ma:list="{76b046bb-e773-414a-a361-3af7557f2f65}" ma:internalName="TaxCatchAll" ma:showField="CatchAllData" ma:web="816ce94c-b33b-49c9-9925-ac1f620a856c">
      <xsd:complexType>
        <xsd:complexContent>
          <xsd:extension base="dms:MultiChoiceLookup">
            <xsd:sequence>
              <xsd:element name="Value" type="dms:Lookup" maxOccurs="unbounded" minOccurs="0" nillable="true"/>
            </xsd:sequence>
          </xsd:extension>
        </xsd:complexContent>
      </xsd:complexType>
    </xsd:element>
  </xsd:schema>
  <xsd:schema xmlns:xsd="http://www.w3.org/2001/XMLSchema" xmlns:xs="http://www.w3.org/2001/XMLSchema" xmlns:dms="http://schemas.microsoft.com/office/2006/documentManagement/types" xmlns:pc="http://schemas.microsoft.com/office/infopath/2007/PartnerControls" targetNamespace="2ece6f30-4b9b-4a5e-8509-000b01fbf727" elementFormDefault="qualified">
    <xsd:import namespace="http://schemas.microsoft.com/office/2006/documentManagement/types"/>
    <xsd:import namespace="http://schemas.microsoft.com/office/infopath/2007/PartnerControls"/>
    <xsd:element name="MediaServiceMetadata" ma:index="10" nillable="true" ma:displayName="MediaServiceMetadata" ma:hidden="true" ma:internalName="MediaServiceMetadata" ma:readOnly="true">
      <xsd:simpleType>
        <xsd:restriction base="dms:Note"/>
      </xsd:simpleType>
    </xsd:element>
    <xsd:element name="MediaServiceFastMetadata" ma:index="11" nillable="true" ma:displayName="MediaServiceFastMetadata" ma:hidden="true" ma:internalName="MediaServiceFastMetadata" ma:readOnly="true">
      <xsd:simpleType>
        <xsd:restriction base="dms:Note"/>
      </xsd:simpleType>
    </xsd:element>
    <xsd:element name="MediaServiceDateTaken" ma:index="12" nillable="true" ma:displayName="MediaServiceDateTaken" ma:hidden="true" ma:internalName="MediaServiceDateTaken" ma:readOnly="true">
      <xsd:simpleType>
        <xsd:restriction base="dms:Text"/>
      </xsd:simpleType>
    </xsd:element>
    <xsd:element name="MediaServiceLocation" ma:index="13" nillable="true" ma:displayName="Location" ma:internalName="MediaServiceLocation" ma:readOnly="true">
      <xsd:simpleType>
        <xsd:restriction base="dms:Text"/>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EventHashCode" ma:index="15" nillable="true" ma:displayName="MediaServiceEventHashCode" ma:hidden="true" ma:internalName="MediaServiceEventHashCode" ma:readOnly="true">
      <xsd:simpleType>
        <xsd:restriction base="dms:Text"/>
      </xsd:simpleType>
    </xsd:element>
    <xsd:element name="MediaServiceAutoKeyPoints" ma:index="16" nillable="true" ma:displayName="MediaServiceAutoKeyPoints" ma:hidden="true" ma:internalName="MediaServiceAutoKeyPoints" ma:readOnly="true">
      <xsd:simpleType>
        <xsd:restriction base="dms:Note"/>
      </xsd:simpleType>
    </xsd:element>
    <xsd:element name="MediaServiceKeyPoints" ma:index="17" nillable="true" ma:displayName="KeyPoints" ma:internalName="MediaServiceKeyPoints" ma:readOnly="true">
      <xsd:simpleType>
        <xsd:restriction base="dms:Note">
          <xsd:maxLength value="255"/>
        </xsd:restriction>
      </xsd:simpleType>
    </xsd:element>
    <xsd:element name="lcf76f155ced4ddcb4097134ff3c332f" ma:index="19" nillable="true" ma:taxonomy="true" ma:internalName="lcf76f155ced4ddcb4097134ff3c332f" ma:taxonomyFieldName="MediaServiceImageTags" ma:displayName="Image Tags" ma:readOnly="false" ma:fieldId="{5cf76f15-5ced-4ddc-b409-7134ff3c332f}" ma:taxonomyMulti="true" ma:sspId="dae3b54c-c226-4f74-9573-cd9558e4dc03"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1" nillable="true" ma:displayName="MediaServiceObjectDetectorVersions" ma:hidden="true" ma:indexed="true" ma:internalName="MediaServiceObjectDetectorVersions" ma:readOnly="true">
      <xsd:simpleType>
        <xsd:restriction base="dms:Text"/>
      </xsd:simpleType>
    </xsd:element>
    <xsd:element name="MediaServiceSearchProperties" ma:index="22" nillable="true" ma:displayName="MediaServiceSearchProperties" ma:hidden="true" ma:internalName="MediaServiceSearchPropertie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A9C98A8F-138F-4418-8789-C8DAAD0A4ED1}">
  <ds:schemaRefs>
    <ds:schemaRef ds:uri="http://purl.org/dc/elements/1.1/"/>
    <ds:schemaRef ds:uri="http://www.w3.org/XML/1998/namespace"/>
    <ds:schemaRef ds:uri="http://schemas.microsoft.com/office/2006/documentManagement/types"/>
    <ds:schemaRef ds:uri="http://purl.org/dc/terms/"/>
    <ds:schemaRef ds:uri="http://schemas.microsoft.com/office/infopath/2007/PartnerControls"/>
    <ds:schemaRef ds:uri="http://purl.org/dc/dcmitype/"/>
    <ds:schemaRef ds:uri="816ce94c-b33b-49c9-9925-ac1f620a856c"/>
    <ds:schemaRef ds:uri="http://schemas.openxmlformats.org/package/2006/metadata/core-properties"/>
    <ds:schemaRef ds:uri="2ece6f30-4b9b-4a5e-8509-000b01fbf727"/>
    <ds:schemaRef ds:uri="http://schemas.microsoft.com/office/2006/metadata/properties"/>
  </ds:schemaRefs>
</ds:datastoreItem>
</file>

<file path=customXml/itemProps2.xml><?xml version="1.0" encoding="utf-8"?>
<ds:datastoreItem xmlns:ds="http://schemas.openxmlformats.org/officeDocument/2006/customXml" ds:itemID="{ED20DB72-E741-4F88-A74F-ED5B8FD668E1}">
  <ds:schemaRefs>
    <ds:schemaRef ds:uri="2ece6f30-4b9b-4a5e-8509-000b01fbf727"/>
    <ds:schemaRef ds:uri="816ce94c-b33b-49c9-9925-ac1f620a856c"/>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customXml/itemProps3.xml><?xml version="1.0" encoding="utf-8"?>
<ds:datastoreItem xmlns:ds="http://schemas.openxmlformats.org/officeDocument/2006/customXml" ds:itemID="{726A30BC-38FB-4EA1-AB27-0752855EF068}">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3585</TotalTime>
  <Words>1359</Words>
  <Application>Microsoft Macintosh PowerPoint</Application>
  <PresentationFormat>Widescreen</PresentationFormat>
  <Paragraphs>160</Paragraphs>
  <Slides>11</Slides>
  <Notes>6</Notes>
  <HiddenSlides>0</HiddenSlides>
  <MMClips>0</MMClips>
  <ScaleCrop>false</ScaleCrop>
  <HeadingPairs>
    <vt:vector size="6" baseType="variant">
      <vt:variant>
        <vt:lpstr>Fonts Used</vt:lpstr>
      </vt:variant>
      <vt:variant>
        <vt:i4>6</vt:i4>
      </vt:variant>
      <vt:variant>
        <vt:lpstr>Theme</vt:lpstr>
      </vt:variant>
      <vt:variant>
        <vt:i4>2</vt:i4>
      </vt:variant>
      <vt:variant>
        <vt:lpstr>Slide Titles</vt:lpstr>
      </vt:variant>
      <vt:variant>
        <vt:i4>11</vt:i4>
      </vt:variant>
    </vt:vector>
  </HeadingPairs>
  <TitlesOfParts>
    <vt:vector size="19" baseType="lpstr">
      <vt:lpstr>Arial</vt:lpstr>
      <vt:lpstr>Calibri</vt:lpstr>
      <vt:lpstr>Calibri Light</vt:lpstr>
      <vt:lpstr>Myriad Pro SemiExt</vt:lpstr>
      <vt:lpstr>Times New Roman</vt:lpstr>
      <vt:lpstr>Wingdings</vt:lpstr>
      <vt:lpstr>Office Theme</vt:lpstr>
      <vt:lpstr>Custom Design</vt:lpstr>
      <vt:lpstr>Particle Physics within the Physical Sciences Division  </vt:lpstr>
      <vt:lpstr>PowerPoint Presentation</vt:lpstr>
      <vt:lpstr>Particle Physics Department</vt:lpstr>
      <vt:lpstr>Divisions and Departments</vt:lpstr>
      <vt:lpstr>Particle Physics, Science &amp; Technology, Scientific Computing </vt:lpstr>
      <vt:lpstr>PowerPoint Presentation</vt:lpstr>
      <vt:lpstr>Research Activities</vt:lpstr>
      <vt:lpstr>Research Activities</vt:lpstr>
      <vt:lpstr>Research Projects and Facilities</vt:lpstr>
      <vt:lpstr>Agenda</vt:lpstr>
      <vt:lpstr>Thank you Merci</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Makoto Fujiwara</dc:creator>
  <cp:lastModifiedBy>Oliver Stelzer-Chilton</cp:lastModifiedBy>
  <cp:revision>219</cp:revision>
  <cp:lastPrinted>2022-04-11T02:53:19Z</cp:lastPrinted>
  <dcterms:created xsi:type="dcterms:W3CDTF">2018-03-19T21:44:26Z</dcterms:created>
  <dcterms:modified xsi:type="dcterms:W3CDTF">2025-04-24T21:47:15Z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0x010100E29D25517C076A40B5E5F5F5C278F8E9</vt:lpwstr>
  </property>
  <property fmtid="{D5CDD505-2E9C-101B-9397-08002B2CF9AE}" pid="3" name="MediaServiceImageTags">
    <vt:lpwstr/>
  </property>
</Properties>
</file>